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40"/>
  </p:notesMasterIdLst>
  <p:sldIdLst>
    <p:sldId id="256" r:id="rId2"/>
    <p:sldId id="306"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4" r:id="rId19"/>
    <p:sldId id="325" r:id="rId20"/>
    <p:sldId id="326" r:id="rId21"/>
    <p:sldId id="327" r:id="rId22"/>
    <p:sldId id="328" r:id="rId23"/>
    <p:sldId id="329" r:id="rId24"/>
    <p:sldId id="330" r:id="rId25"/>
    <p:sldId id="331" r:id="rId26"/>
    <p:sldId id="332" r:id="rId27"/>
    <p:sldId id="333" r:id="rId28"/>
    <p:sldId id="334" r:id="rId29"/>
    <p:sldId id="307" r:id="rId30"/>
    <p:sldId id="335" r:id="rId31"/>
    <p:sldId id="336" r:id="rId32"/>
    <p:sldId id="337" r:id="rId33"/>
    <p:sldId id="338" r:id="rId34"/>
    <p:sldId id="339" r:id="rId35"/>
    <p:sldId id="340" r:id="rId36"/>
    <p:sldId id="341" r:id="rId37"/>
    <p:sldId id="342" r:id="rId38"/>
    <p:sldId id="34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33.783"/>
    </inkml:context>
    <inkml:brush xml:id="br0">
      <inkml:brushProperty name="width" value="0.1" units="cm"/>
      <inkml:brushProperty name="height" value="0.1" units="cm"/>
      <inkml:brushProperty name="color" value="#E71224"/>
    </inkml:brush>
  </inkml:definitions>
  <inkml:trace contextRef="#ctx0" brushRef="#br0">23 227 7061,'-1'0'262,"0"0"1,0-1-1,0 1 0,0 0 1,0 0-1,0-1 1,1 1-1,-1 0 1,0-1-1,0 1 1,0-1-1,0 1 1,0-1-1,1 1 0,-1-1 1,0 0-1,0 1 1,1-1-1,-1 0 1,0 0-1,1 0 1,-1 1-1,1-1 0,-1 0 1,1 0-1,-1 0 1,1 0-1,0 0 1,0 0-1,-1 0 1,1 0-1,0 0 1,0 0-1,0 0 0,0 0 1,0 0-1,0 0 1,0 0-1,0 0 1,1 0-1,-1 0 1,0 0-1,1 0 0,-1 0 1,0 1-1,1-1 1,-1 0-1,1 0 1,0-1-1,16-11 407,0 0 1,0 2-1,2 0 0,-1 0 1,39-14-1,-29 13-321,20-10 63,1 3 1,1 1-1,59-11 0,-107 29-404,38-5 135,-40 5-144,1 0 0,0 0 0,0 0 0,0 0 0,-1 0 0,1 1 0,0-1 0,0 0 0,0 0-1,-1 0 1,1 1 0,0-1 0,0 0 0,-1 1 0,1-1 0,0 1 0,-1-1 0,1 1 0,0-1 0,-1 1 0,1-1 0,-1 1 0,1-1 0,-1 1 0,1 0 0,-1-1 0,0 1 0,1 0 0,-1 0 0,0-1 0,1 1 0,-1 0 0,0 0 0,0-1 0,0 1 0,0 0 0,1 0 0,-1 0 0,0 0 0,0-1 0,-1 1 0,1 1 0,-3 7-60,-1 1 1,0-1-1,0 0 1,-1 0-1,0-1 1,-1 1-1,0-1 0,0 0 1,-10 9-1,-4 7-96,-23 28-149,24-31 88,1 1 0,1 1-1,-25 44 1,41-65 193,-1 1 1,1-1-1,0 1 0,0 0 1,0-1-1,0 1 0,0 0 0,1 0 1,-1-1-1,1 1 0,0 0 0,0 0 1,0 0-1,0 0 0,0-1 0,1 5 1,0-6 33,0 1 0,1-1 0,-1 1 0,0-1 0,1 0 0,-1 1 0,1-1 0,-1 0-1,1 0 1,-1 0 0,1 0 0,0-1 0,0 1 0,-1 0 0,1-1 0,0 1 0,0-1 0,0 1 0,0-1 0,0 0 0,0 0 0,-1 0 0,4 0 0,34 0 437,-1-2-1,0-2 0,55-12 1,-53 9 364,1 0 0,73-1 0,-112 8-761,1 0 0,-1 0 0,1 1 0,-1-1 0,1 0 0,-1 1 0,1 0 0,-1-1 0,1 1 0,-1 0 0,1 0 0,-1 1 0,0-1 0,0 0 1,0 1-1,0-1 0,0 1 0,0 0 0,0-1 0,0 1 0,0 0 0,2 5 0,-2-4-15,-1 1 1,0 0-1,1 0 1,-1 0-1,-1 0 1,1 0-1,-1 1 0,1-1 1,-1 0-1,0 0 1,-1 0-1,1 0 1,-2 8-1,-1-1 8,-1 0 0,0 0 1,0 0-1,-1 0 0,-1-1 0,0 1 1,0-1-1,-1-1 0,0 1 0,-1-1 0,0-1 1,0 1-1,-10 7 0,-5 2 93,-1-1 0,0 0 0,-1-2 0,-31 14 1,32-18 26,0-1 0,0-1 1,-1-2-1,0 0 1,-33 4-1,46-9-319,-1-1 0,1 0-1,-1-1 1,0-1 0,1 0-1,-1-1 1,1 0 0,0-1-1,0 0 1,0-1 0,0 0-1,-22-11 1,18 0-1310,14-1-3746,3 14 4298,0-1-1,0 1 1,0 0-1,1-1 1,-1 1-1,1 0 1,-1 0-1,1 0 1,0 0-1,0 1 1,0-1-1,0 0 0,3-2 1,16-10-4317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31.180"/>
    </inkml:context>
    <inkml:brush xml:id="br0">
      <inkml:brushProperty name="width" value="0.1" units="cm"/>
      <inkml:brushProperty name="height" value="0.1" units="cm"/>
      <inkml:brushProperty name="color" value="#E71224"/>
    </inkml:brush>
  </inkml:definitions>
  <inkml:trace contextRef="#ctx0" brushRef="#br0">74 63 4700,'-3'1'369,"-1"-1"0,1 0-1,0 0 1,0 0-1,0-1 1,0 1-1,0-1 1,0 0-1,0 0 1,0 0 0,0 0-1,0 0 1,-4-3-1,5 2 301,0-1 0,0 0 0,0 1 1,0-1-1,0 0 0,0 0 0,1 0 0,0-1 0,-1 1 0,1 0 0,1 0 0,-2-5 0,-1-1 4630,1 10-1954,2 22-781,5 39-1756,14 17 196,57 149 1,-69-208-1011,-4-12-68,37 86-1153,-35-83 777,1-1-1,0 0 1,1 0-1,0-1 1,1 1 0,15 13-1,19 10-2540,-25-21 365,0 1 0,24 25 0,-8-1-3123,-11-8 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15.751"/>
    </inkml:context>
    <inkml:brush xml:id="br0">
      <inkml:brushProperty name="width" value="0.1" units="cm"/>
      <inkml:brushProperty name="height" value="0.1" units="cm"/>
      <inkml:brushProperty name="color" value="#E71224"/>
    </inkml:brush>
  </inkml:definitions>
  <inkml:trace contextRef="#ctx0" brushRef="#br0">0 248 15273,'16'19'1469,"-13"-15"-1307,1 0 0,-1-1 0,0 1 0,1-1-1,0 0 1,0 0 0,0 0 0,0-1 0,0 1-1,0-1 1,1 0 0,-1 0 0,1 0 0,0-1 0,0 0-1,-1 0 1,1 0 0,0 0 0,0-1 0,0 0 0,0 0-1,0 0 1,-1 0 0,1-1 0,0 0 0,0 0-1,7-3 1,18-5-74,50-23-1,5-3-1240,-55 24 487,15-6-1699,0-1 0,75-44-1,-34 2-1806,-11-1-1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18.083"/>
    </inkml:context>
    <inkml:brush xml:id="br0">
      <inkml:brushProperty name="width" value="0.1" units="cm"/>
      <inkml:brushProperty name="height" value="0.1" units="cm"/>
      <inkml:brushProperty name="color" value="#E71224"/>
    </inkml:brush>
  </inkml:definitions>
  <inkml:trace contextRef="#ctx0" brushRef="#br0">1 171 1908,'0'0'200,"0"0"28,0 1 7911,2 1-3599,12 10-1871,-6-9-2436,0 0 0,0 0-1,0-1 1,0-1 0,1 1 0,-1-1 0,1 0 0,-1-1 0,1 0 0,-1-1 0,1 1 0,-1-2 0,1 1 0,-1-1 0,0 0 0,0-1 0,0 0 0,0 0 0,0-1 0,-1 0 0,1 0 0,11-10-1,23-16-2499,-13 9-3633,50-44-1,-41 23 1416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5:47.667"/>
    </inkml:context>
    <inkml:brush xml:id="br0">
      <inkml:brushProperty name="width" value="0.1" units="cm"/>
      <inkml:brushProperty name="height" value="0.1" units="cm"/>
      <inkml:brushProperty name="color" value="#E71224"/>
    </inkml:brush>
  </inkml:definitions>
  <inkml:trace contextRef="#ctx0" brushRef="#br0">189 6 8193,'-18'-5'11581,"15"7"-11465,0 1 0,0 0 1,0 0-1,0 0 0,1 1 1,-1-1-1,1 1 0,0-1 1,0 1-1,-2 5 0,-15 43 176,17-46-219,-7 28 171,1 0 1,2 0-1,-3 68 0,12 107 300,-1-145-434,5 34 43,25 132 0,-22-150-85,-4 1 0,-5 116 1,-2-28 117,5 550-19,-4-448-154,-17 221 58,13-341-33,-6-1 1,-41 209-1,27-224-22,6 2 1,-1 159-1,13 54-9,3 488 26,32-292 108,-16 126 107,36 60-8,-7-334 1274,23-21-1008,-57-341-506,-3-12-31,1-1 0,17 44 0,-22-66 38,0 1 0,0-1 0,0 0 0,1 0 0,-1 0 0,0 0 0,1 0 0,-1 0 0,1 0 1,-1 0-1,1 0 0,-1-1 0,1 1 0,0 0 0,-1-1 0,1 0 0,0 1 0,-1-1 0,1 0 0,0 0 0,1 0 0,46-1 262,-34 0-219,176-17 545,-21 2-508,607 19 87,-465-1-2,-195-13-118,17-2-75,1018 28 1954,-1090-12-1699,235 8 833,150 14-378,-139-3-466,657 33 105,-233-50-327,-539-10-1,362-20 0,-337-10 0,-15 0 0,-118 27 0,176-11 0,-258 19 0,-3-1-15,21-13-8763,-18 12 7689,0 0-1,1-1 1,-1 0-1,0 1 0,0-1 1,0 0-1,-1-1 1,1 1-1,-1 0 1,4-6-1,9-30-4902</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5:50.133"/>
    </inkml:context>
    <inkml:brush xml:id="br0">
      <inkml:brushProperty name="width" value="0.1" units="cm"/>
      <inkml:brushProperty name="height" value="0.1" units="cm"/>
      <inkml:brushProperty name="color" value="#E71224"/>
    </inkml:brush>
  </inkml:definitions>
  <inkml:trace contextRef="#ctx0" brushRef="#br0">213 52 3396,'0'0'526,"0"0"113,0-32 9915,0 31-10396,0 0-1,0 0 1,0 0 0,-1 0-1,1 0 1,0 1-1,0-1 1,0 0-1,-1 0 1,1 0-1,0 1 1,-1-1-1,1 0 1,-1 0 0,1 1-1,-1-1 1,1 0-1,-1 1 1,0-1-1,1 1 1,-1-1-1,0 1 1,1-1-1,-1 1 1,0-1 0,0 1-1,-1-1 1,2 1-96,-1 0 0,0 1 0,1-1 0,-1 0 0,1 0 0,-1 1 0,0-1 0,1 0 0,-1 1 1,1-1-1,-1 0 0,1 1 0,-1-1 0,1 1 0,-1-1 0,1 1 0,0-1 0,-1 1 0,1-1 0,0 1 1,-1 0-1,1-1 0,0 1 0,0-1 0,0 1 0,-1 0 0,1-1 0,0 1 0,0 0 0,0-1 1,0 1-1,0 0 0,0-1 0,0 1 0,1 1 0,-4 479 10661,5-242-10441,-4-196-282,-14 76 0,0-1 0,-24 273 0,23-193 0,-6-3 0,2-28 0,4-40 0,-12 323 0,23-30-120,17-419-4005,-6-6-1151,6-53-6341,-3 2 5809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5:52.044"/>
    </inkml:context>
    <inkml:brush xml:id="br0">
      <inkml:brushProperty name="width" value="0.1" units="cm"/>
      <inkml:brushProperty name="height" value="0.1" units="cm"/>
      <inkml:brushProperty name="color" value="#E71224"/>
    </inkml:brush>
  </inkml:definitions>
  <inkml:trace contextRef="#ctx0" brushRef="#br0">1 405 5477,'0'0'556,"1"-1"642,3-2 8404,-2 4-9117,15 34 657,-17-31-1075,2 0 1,-1 0-1,0 0 1,1-1-1,0 1 1,-1-1-1,1 1 1,1-1-1,-1 0 1,0 0-1,1 0 1,0 0-1,0 0 1,0-1-1,0 1 1,0-1-1,0 1 1,1-1-1,-1 0 1,1-1-1,-1 1 1,7 1-1,2 0 71,1-2-1,-1 1 0,1-2 0,0 0 0,-1 0 0,1-1 0,-1-1 0,1 0 0,-1 0 0,1-2 0,-1 1 0,0-2 0,14-6 0,15-10 76,-2-2-1,52-39 1,-6 4 344,-46 34-251,343-194 3473,-347 197-3522,8-3 1389,-42 24-31,5-2-2535,1-5-13965,-5 1 10958,1-8-1565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5:53.643"/>
    </inkml:context>
    <inkml:brush xml:id="br0">
      <inkml:brushProperty name="width" value="0.1" units="cm"/>
      <inkml:brushProperty name="height" value="0.1" units="cm"/>
      <inkml:brushProperty name="color" value="#E71224"/>
    </inkml:brush>
  </inkml:definitions>
  <inkml:trace contextRef="#ctx0" brushRef="#br0">0 36 4780,'0'0'503,"0"0"133,0 0 154,0 1 6161,1 2-3530,3 18-3006,5-4 54,2 0 0,-1-1 1,2 0-1,26 27 1,-28-32-216,-7-10-140,1 0 0,0 0 0,-1-1 0,1 1 0,0-1 0,-1 0 1,1 0-1,0 0 0,4-2 0,0 2 45,15-3 52,1-1-1,-1 0 1,0-2-1,0-1 1,-1-1-1,26-11 1,23-9-136,-69 27-150,0 1 0,0-1 1,-1 0-1,1 0 0,0 0 0,0 0 0,-1 0 0,1 0 0,0 0 1,-1 0-1,1-1 0,-1 1 0,0 0 0,1-1 0,-1 1 0,0-1 1,0 0-1,0 1 0,1-4 0,-1 0-683,0 0-1,0 1 1,-1-1-1,1 0 1,-1 0-1,-1-7 1,0-8-2685,1 4-789</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5:57.530"/>
    </inkml:context>
    <inkml:brush xml:id="br0">
      <inkml:brushProperty name="width" value="0.1" units="cm"/>
      <inkml:brushProperty name="height" value="0.1" units="cm"/>
      <inkml:brushProperty name="color" value="#E71224"/>
    </inkml:brush>
  </inkml:definitions>
  <inkml:trace contextRef="#ctx0" brushRef="#br0">21 57 3376,'-1'0'234,"0"0"-1,0-1 0,0 1 0,0 0 0,0 0 1,0 0-1,0 0 0,1 1 0,-1-1 1,0 0-1,0 0 0,0 0 0,0 1 1,0-1-1,1 0 0,-1 1 0,0-1 0,0 1 1,0-1-1,1 1 0,-2 0 0,2 0-152,0 0 0,0-1 0,0 1 0,0 0 0,0-1 0,1 1 0,-1-1 0,0 1 0,0 0 0,1-1 0,-1 1 0,0-1 0,1 1 0,-1-1 0,0 1 0,1-1 0,-1 1 0,1-1 0,-1 0 0,1 1 0,-1-1 0,1 1 0,4 3 62,0-1-1,0 0 1,0 0 0,1 0-1,9 3 1,17 2 343,1-2 0,0-1-1,41 1 1,104-7 972,-101 0-849,1169-56 4054,-797 33-3874,-168 10-244,355 3 629,-196 7-435,305-5 1073,-649 17-1679,-36-1-38,179 23 475,-237-27-499,-1-1 0,0 2 0,1-1 1,-2 0-1,1 0 0,0 0 0,0 0 1,-1 1-1,0-1 0,0 0 0,0 0 1,0 5-1,2 16 176,7 52 1013,-2 0-1,-6 142 1,-3-97-629,2-91-425,1 7 25,-1 1 0,-3-1 0,0 1-1,-15 60 1,9-57-214,1 1-1,2 0 1,1 49 0,-3 10-16,1-26-1,4 1 0,7 106 0,-2-168 0,1-1 0,0 0 0,1 1 0,10 22 0,-8-21 0,0 0 0,-1 0 0,3 21 0,13 59 0,-13-69 0,-2 1 0,-1 0 0,2 51 0,-7 1101-88,0-1177-117,1-1 1,-1 1-1,1-1 0,-1 0 1,1 1-1,-1-1 0,1 0 1,0 0-1,-1 0 0,1 1 1,0-1-1,0 0 0,0 0 0,0 0 1,0 0-1,0 0 0,0 0 1,0-1-1,0 1 0,1 0 1,-1 0-1,0-1 0,0 1 1,1-1-1,-1 1 0,2-1 1,0 1-796,1 0 0,-1 0 0,0 0 0,1-1 0,-1 1 0,0-1 0,1 0 0,-1 0 0,1 0 0,4-2 0,9-5-4384</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5:59.673"/>
    </inkml:context>
    <inkml:brush xml:id="br0">
      <inkml:brushProperty name="width" value="0.1" units="cm"/>
      <inkml:brushProperty name="height" value="0.1" units="cm"/>
      <inkml:brushProperty name="color" value="#E71224"/>
    </inkml:brush>
  </inkml:definitions>
  <inkml:trace contextRef="#ctx0" brushRef="#br0">283 1 4520,'0'0'731,"0"0"129,1 0 394,1-1 10231,-2 3-10979,0 3-247,-9 368 9447,5-304-8870,-11 91 206,11-144-1005,0 0 0,-10 22 0,9-25 12,0 0-1,1-1 0,1 2 0,-4 23 0,5-5 100,-2 0-1,-9 41 1,13-72-142,0-1 0,0 0-1,0 1 1,0-1 0,0 1 0,0-1-1,0 0 1,0 1 0,0-1 0,0 0-1,0 1 1,0-1 0,0 0 0,0 1-1,0-1 1,-1 0 0,1 1-1,0-1 1,0 0 0,0 1 0,-1-1-1,1 0 1,0 0 0,0 1 0,-1-1-1,1 0 1,0 0 0,0 0 0,-1 1-1,1-1 1,0 0 0,-1 0-1,1 0 1,0 0 0,-1 0 0,0 1-1,-6-14 362,2 0-366,-23-48 9,23 47-200,0 1 0,0 1 0,-2-1 0,1 1-1,-2 0 1,1 1 0,-2-1 0,1 1 0,-2 1-1,-12-12 1,18 19 103,0 0-38,0 1 0,0-2 0,0 1 0,0 0 0,0-1 0,1 0 0,0 1 0,-1-1 0,1-1 0,1 1 0,-1 0 0,1-1 0,-4-7 0,6-7 239,0 19-107,1 0-1,-1-1 1,0 1 0,0 0-1,0 0 1,0 0 0,1 0-1,-1 0 1,0-1 0,0 1-1,0 0 1,1 0-1,-1 0 1,0 0 0,0 0-1,1 0 1,-1 0 0,0 0-1,0 0 1,1 0 0,-1 0-1,0 0 1,0 0 0,1 0-1,-1 0 1,0 0 0,0 0-1,1 0 1,-1 0 0,0 0-1,0 0 1,0 0 0,1 1-1,-1-1 1,0 0-1,0 0 1,1 0 0,27 27 516,-17-16-447,11 12 356,-1 1 0,0 2 1,-2 0-1,-1 1 0,-2 0 1,16 34-1,-24-47-402,0-1 0,1 0 0,13 14 0,-20-26-30,-1 1 0,1-1 0,0 0 0,0 0 0,0 0 0,0 0 0,0 0 0,1 0 0,-1-1 0,0 1 0,0-1 0,1 1 0,-1-1 0,0 0 0,5 0 0,38-3 0,-36 2 0,5-1 0,0 0 0,-1-1 0,0 0 0,0-1 0,0 0 0,0-1 0,0-1 0,-1 0 0,0-1 0,0 0 0,-1-1 0,11-9 0,28-24 0,57-59 0,-99 95 1196,0 2-3784,-8 3 2219,1 0-1,-1-1 0,1 1 1,-1 0-1,1 0 1,-1 0-1,1 0 1,-1 0-1,1-1 0,-1 1 1,1 0-1,-1 0 1,1-1-1,-1 1 1,1 0-1,-1-1 0,1 1 1,-1 0-1,0-1 1,1 1-1,-1-1 1,0 1-1,1-1 1,-1 1-1,0-1 0,1 1 1,-1-1-1,0 1 1,0-1-1,0 1 1,0-1-1,0 1 0,1-1 1,-1 1-1,0-1 1,0 0-1,0 1 1,0-1-1,-1 1 1,1-1-1,0 1 0,0-1 1,0 1-1,0-1 1,0 1-1,-1-1 1,1 1-1,0-1 0,-1 1 1,1-1-1,0 1 1,-1-1-1,1 1 1,-1-1-1,-10-14-5146</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00.920"/>
    </inkml:context>
    <inkml:brush xml:id="br0">
      <inkml:brushProperty name="width" value="0.1" units="cm"/>
      <inkml:brushProperty name="height" value="0.1" units="cm"/>
      <inkml:brushProperty name="color" value="#E71224"/>
    </inkml:brush>
  </inkml:definitions>
  <inkml:trace contextRef="#ctx0" brushRef="#br0">479 2 6001,'0'0'578,"0"0"124,0 0 126,-6 0 4946,-11-2-3866,10 3-1609,1 0 0,-1-1 0,1 2 1,-1-1-1,1 1 0,0 0 0,-1 0 1,1 1-1,-9 5 0,-52 39 748,33-22-569,-28 16 67,22-15-201,1 1 0,-65 59 0,101-82-337,-1-1 0,1 1 0,0-1-1,0 1 1,0 0 0,1 0 0,-1 0-1,1 0 1,0 1 0,0-1 0,0 1-1,1-1 1,-2 9 0,3-13 31,0 0 20,9-12 181,23-30-37,80-93 89,-98 120-283,2 0 0,0 1 0,0 1-1,1 0 1,1 1 0,21-10 0,-21 14 34,0 2 0,0 0 0,0 1 1,1 0-1,0 2 0,0 0 0,0 1 1,0 1-1,1 1 0,-1 1 0,22 3 0,-34-2 124,-1 0 0,1 1 0,0-1-1,-1 1 1,1 1 0,-1-1 0,0 1-1,0 1 1,6 5 0,2 2 789,-1 1 0,17 21 0,46 69 2679,37 45-2393,-103-135-1429,5 9-167,-4-16-9743,-11-8 3505,-3-9 2129,-6-5-1064</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03.196"/>
    </inkml:context>
    <inkml:brush xml:id="br0">
      <inkml:brushProperty name="width" value="0.1" units="cm"/>
      <inkml:brushProperty name="height" value="0.1" units="cm"/>
      <inkml:brushProperty name="color" value="#E71224"/>
    </inkml:brush>
  </inkml:definitions>
  <inkml:trace contextRef="#ctx0" brushRef="#br0">1 288 2396,'0'0'248,"0"0"80,0 0 88,6 5 9684,-3-1-10404,3 15 832,2 0 0,0-1 0,1 1 0,0-2 0,2 1 0,0-1 0,25 28 0,-32-42-489,0-1-1,0 0 1,0 1 0,0-1-1,0 0 1,0-1-1,1 1 1,-1-1 0,1 0-1,-1 0 1,1 0-1,0-1 1,-1 0 0,1 1-1,-1-2 1,1 1-1,0 0 1,6-3 0,12-1 92,-1-2 0,31-11 0,-37 11-31,41-15 379,-2-2-1,0-3 1,-2-2 0,-1-2 0,80-61-1,-97 66-205,1 2-1,75-34 1,31-20 1825,-128 65-1531,6-4 151,-9 12-3661,-14 2-6603,-2-4 7510,3 4 134,-8-9-2735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31.579"/>
    </inkml:context>
    <inkml:brush xml:id="br0">
      <inkml:brushProperty name="width" value="0.1" units="cm"/>
      <inkml:brushProperty name="height" value="0.1" units="cm"/>
      <inkml:brushProperty name="color" value="#E71224"/>
    </inkml:brush>
  </inkml:definitions>
  <inkml:trace contextRef="#ctx0" brushRef="#br0">58 25 25266,'-9'-6'832,"-7"0"0,3 1 5,-1 1-1113,8 0-805,12 4-4199,14 4-1,6-4 1,-6 0-1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04.926"/>
    </inkml:context>
    <inkml:brush xml:id="br0">
      <inkml:brushProperty name="width" value="0.1" units="cm"/>
      <inkml:brushProperty name="height" value="0.1" units="cm"/>
      <inkml:brushProperty name="color" value="#E71224"/>
    </inkml:brush>
  </inkml:definitions>
  <inkml:trace contextRef="#ctx0" brushRef="#br0">1 258 3232,'0'0'270,"0"0"49,0 0 57,0 0 79,0 0 117,0 0 135,0 0 130,1 5 7015,4 17-6933,60 107 2339,-62-124-3167,-1 0-1,0 0 1,1 0-1,0-1 1,0 1 0,0-1-1,1 0 1,-1 0 0,1 0-1,0-1 1,0 1-1,0-1 1,6 4 0,-3-5-52,-1 1 1,1-1 0,0 0 0,0 0 0,0-1 0,0 0-1,0 0 1,0 0 0,10-1 0,-4-1-4,0 0 1,0 0-1,1-1 0,-2-1 1,1 0-1,0-1 1,-1 0-1,15-7 1,6-6 32,49-35 1,-68 42-58,27-18 119,1 2 1,2 1-1,88-35 1,-76 42-110,-28 9 215,1 0 0,-1-2-1,-1-1 1,0-1 0,33-21-1,-28 8 129,16-10 248,-48 36-572,0 0-7,0 0-15,2 0-20,-2 0-17,0 0 0,0 0 3,0 0 5,0 0 11,0 0 6,0 0 9,0 0-18,0 0-130,10-2-2383,-7-1-1547,-3 0 3044,0 0-1,0-1 1,0 1 0,-1 0 0,1 0 0,-1 0 0,-2-6 0,2 6 554,-11-32-3841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07.019"/>
    </inkml:context>
    <inkml:brush xml:id="br0">
      <inkml:brushProperty name="width" value="0.1" units="cm"/>
      <inkml:brushProperty name="height" value="0.1" units="cm"/>
      <inkml:brushProperty name="color" value="#E71224"/>
    </inkml:brush>
  </inkml:definitions>
  <inkml:trace contextRef="#ctx0" brushRef="#br0">16 177 3416,'-13'3'2356,"10"0"7270,4 3-9460,-1 1-1,2-1 1,-1 0-1,1 1 1,0-1-1,0 0 1,0 0 0,1 0-1,0-1 1,0 1-1,1-1 1,-1 1-1,8 7 1,-2-4 201,-1 0 1,1-1-1,0 0 0,1 0 1,0-1-1,15 9 0,-21-15-262,-1 1 0,1-1-1,0 0 1,0 0 0,1 0-1,-1-1 1,0 1 0,0-1-1,0 0 1,0 0 0,1-1-1,-1 1 1,0-1 0,0 0-1,5-1 1,9-4 128,-1-1-1,19-9 1,-17 7-14,80-36 749,301-120 3106,-325 146-2666,-74 19-1404,-1 0 390,1-7-3894,4-8 576,17-6-7444,-14 14 8178,18-17-3179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7:11.904"/>
    </inkml:context>
    <inkml:brush xml:id="br0">
      <inkml:brushProperty name="width" value="0.1" units="cm"/>
      <inkml:brushProperty name="height" value="0.1" units="cm"/>
      <inkml:brushProperty name="color" value="#E71224"/>
    </inkml:brush>
  </inkml:definitions>
  <inkml:trace contextRef="#ctx0" brushRef="#br0">44 26 3440,'-38'-1'5674,"35"-16"2832,2 9-5014,0 14 4421,3 22-7276,1 0 0,2 0 0,1-1 0,1 1 0,18 44 0,-11-33-677,14 65 0,-27-92 519,0 2-3147,-1-14 2539,1 0 1,-1 0 0,0 0-1,0 0 1,0 0 0,1 0-1,-1 0 1,0 0-1,0 1 1,0-1 0,1 0-1,-1 0 1,0 0 0,0 0-1,0 0 1,1 0 0,-1 0-1,0 0 1,0 0-1,1 0 1,-1 0 0,0 0-1,0-1 1,0 1 0,1 0-1,-1 0 1,0 0 0,0 0-1,0 0 1,0 0-1,1 0 1,-1-1 0,0 1-1,0 0 1,0 0 0,0 0-1,1 0 1,-1-1 0,0 1-1,0 0 1,0 0 0,0 0-1,0-1 1,0 1-1,0 0 1,0 0 0,0 0-1,0-1 1,0 1 0,0 0-1,0 0 1,0 0 0,0-1-1,1 1-259,-1-1-1,0 1 0,1-1 1,-1 1-1,0-1 1,0 0-1,0 1 0,1-1 1,-1 1-1,0-1 1,0 1-1,0-1 0,0 0 1,0 1-1,0-1 1,0 1-1,0-1 0,0 1 1,0-1-1,-1 0 1,1 1-1,0-1 0,0 1 1,0-1-1,-1 0 1,-1-3-1326,-4-14-4194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7:13.188"/>
    </inkml:context>
    <inkml:brush xml:id="br0">
      <inkml:brushProperty name="width" value="0.1" units="cm"/>
      <inkml:brushProperty name="height" value="0.1" units="cm"/>
      <inkml:brushProperty name="color" value="#E71224"/>
    </inkml:brush>
  </inkml:definitions>
  <inkml:trace contextRef="#ctx0" brushRef="#br0">481 63 5192,'0'-2'475,"0"0"0,0 0 0,0 0-1,-1 0 1,1 0 0,-1 0-1,1 0 1,-1 0 0,0 0-1,0 0 1,0 0 0,0 0-1,0 0 1,0 1 0,0-1-1,-1 0 1,1 1 0,0-1-1,-3-1 1,1 1-16,-1 0-1,0-1 1,1 1 0,-1 1-1,0-1 1,0 0-1,0 1 1,-9-2 0,-7 1-74,1 0 0,-1 1 0,-26 2 0,31 0 108,3 0-443,-1 0 1,1 0-1,1 2 1,-1 0-1,0 0 1,1 1-1,-1 0 1,1 1 0,0 0-1,1 1 1,-1 0-1,1 1 1,0 0-1,1 0 1,-1 1-1,2 0 1,-1 1 0,1 0-1,0 0 1,1 1-1,0 0 1,1 0-1,0 1 1,1 0-1,0 0 1,0 0 0,1 1-1,-3 15 1,-6 28 614,3 1-1,3 0 1,2 0 0,2 1 0,6 68 0,0-105-150,1-1 0,0 0 1,2-1-1,0 1 0,1-1 0,1 0 1,0-1-1,18 28 0,-6-16-58,2-1 0,0 0 0,49 44 0,-62-64-457,1-1 0,0-1 0,0 0 0,0 0 0,1-1 0,0 0 0,0-1 0,0-1 0,1 1 0,-1-2 0,1 1 0,0-2 0,12 1 0,-6-1 0,1-1 0,0 0 0,-1-2 0,1 0 0,-1-1 0,0-1 0,29-9 0,-31 7 0,-1 0 0,-1-1 0,1-1 0,-1 0 0,-1-1 0,1 0 0,-2-1 0,1-1 0,-1 0 0,-1 0 0,0-1 0,-1-1 0,0 0 0,0 0 0,-2-1 0,0 0 0,0 0 0,-1-1 0,-1 0 0,-1 0 0,0-1 0,-1 0 0,0 0 0,-2 0 0,2-27 0,-6-207 0,-1 229 0,-2 0 0,-1 0 0,0 0 0,-2 1 0,0 0 0,-1 0 0,-1 1 0,-1 0 0,-16-22 0,18 29 12,-1-1-1,0 1 1,0 0 0,-2 1 0,1 0-1,-1 1 1,-1 0 0,1 1 0,-2 1-1,-14-8 1,17 11-130,1 1 1,-1 1-1,0-1 0,-1 2 1,1-1-1,0 2 0,-1 0 1,1 0-1,-1 1 0,1 0 1,-1 1-1,1 0 0,0 1 1,-18 4-1,22-4-8,-37 10-4345,0 2 1,-47 21 0,36-7-1395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7:14.509"/>
    </inkml:context>
    <inkml:brush xml:id="br0">
      <inkml:brushProperty name="width" value="0.1" units="cm"/>
      <inkml:brushProperty name="height" value="0.1" units="cm"/>
      <inkml:brushProperty name="color" value="#E71224"/>
    </inkml:brush>
  </inkml:definitions>
  <inkml:trace contextRef="#ctx0" brushRef="#br0">17 100 4792,'-16'-6'10530,"16"4"-10297,1-1 0,-1 0 0,1 1-1,0-1 1,0 1 0,0-1 0,1 1 0,-1 0 0,0-1 0,1 1-1,0 0 1,-1 0 0,1 0 0,0 0 0,0 0 0,0 1-1,0-1 1,1 0 0,-1 1 0,4-2 0,54-26 464,-53 27-449,1-2-151,1 2-1,-1-1 1,0 1-1,1 0 1,-1 1 0,14-1-1,-20 2-80,0 0-1,0 0 0,0 0 1,0 0-1,0 0 1,0 0-1,0 1 1,0-1-1,0 1 1,0 0-1,-1 0 0,1-1 1,0 1-1,0 0 1,0 0-1,-1 1 1,1-1-1,-1 0 1,1 0-1,-1 1 0,1-1 1,-1 1-1,0 0 1,0-1-1,1 1 1,-1 0-1,0 0 0,-1-1 1,1 1-1,0 0 1,0 0-1,0 3 1,2 13 41,-1 0 1,-1 0-1,0 0 0,-1 0 1,-1 0-1,-7 34 1,-34 103 417,33-128-359,6-20 167,1 1 1,0-1-1,1 0 1,-2 15-1,24-25 1565,13-6-1260,-1-1 1,-1-1-1,50-26 0,30-24-5620,-108 59 4144,0 0 1,0 0 0,0-1-1,0 0 1,0 0 0,-1 0 0,0 0-1,1 0 1,-1-1 0,0 0-1,0 1 1,-1-1 0,1 0-1,-1 0 1,3-7 0,3-12-3974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7:15.384"/>
    </inkml:context>
    <inkml:brush xml:id="br0">
      <inkml:brushProperty name="width" value="0.1" units="cm"/>
      <inkml:brushProperty name="height" value="0.1" units="cm"/>
      <inkml:brushProperty name="color" value="#E71224"/>
    </inkml:brush>
  </inkml:definitions>
  <inkml:trace contextRef="#ctx0" brushRef="#br0">798 154 8201,'-42'-31'2531,"28"20"-1363,0 1 0,-31-16 0,12 10 843,-1 1 0,-65-17-1,82 28-1684,0 1-1,-1 0 1,1 2-1,-1 0 1,0 1-1,1 0 1,-1 2-1,-19 3 0,21-1-239,-1 1 0,1 0-1,0 1 1,1 0 0,-1 1-1,1 1 1,1 1 0,-1 0-1,1 1 1,1 0 0,0 1-1,0 1 1,1 0 0,1 1-1,-17 23 1,15-16 112,1 0-1,1 0 1,1 1 0,1 1-1,1-1 1,1 2 0,0-1 0,2 1-1,1 0 1,0 0 0,1 23-1,1 8 595,2-1 0,2 0 0,10 54 0,-8-87-608,0 0 1,1 0 0,1-1 0,1 0 0,1 0 0,0-1 0,2 0 0,0 0 0,1-1-1,1-1 1,14 18 0,-4-13-142,1 0 1,0-1-1,1-2 0,1 0 0,1-1 0,1-2 0,0-1 0,1-1 0,0-1 1,56 15-1,-54-20-46,1 0 0,0-2-1,0-2 1,0 0 0,1-3 0,-1 0 0,1-2 0,-1-1 0,0-2 0,47-12 0,-64 13 3,0-1 0,-1 0 0,0-1 0,0-1 0,-1 0 0,1 0 0,-2-1 0,1-1 0,-1 0 0,0 0 0,-1-1 0,0-1 0,-1 1 0,0-2 0,0 1 0,-2-1 0,1-1 0,-1 1 0,-1-1 0,0 0 0,-1-1 0,-1 1 0,0-1 0,-1 0 0,0 0 0,1-29 0,-3 13 2,-2 0 0,-1 0 0,-1 0 0,-2 1 0,-1-1 0,-1 1 0,-2 0 0,0 1 0,-2 0 0,-2 0 0,0 1 0,-2 1 0,-19-27 0,16 27-29,-1 1 0,-1 1 1,-2 0-1,0 2 0,-1 1 0,-1 1 0,-1 1 0,-1 0 1,-1 3-1,0 0 0,-1 1 0,-44-15 0,53 23-524,0 2-1,-1 1 0,1 0 0,-1 1 1,0 1-1,0 1 0,-1 1 0,1 1 1,-21 3-1,23-1-1042,-1 1-1,1 1 1,0 1-1,0 0 1,1 2 0,0 0-1,0 0 1,1 2-1,-25 18 1,-2 12-3890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7:16.656"/>
    </inkml:context>
    <inkml:brush xml:id="br0">
      <inkml:brushProperty name="width" value="0.1" units="cm"/>
      <inkml:brushProperty name="height" value="0.1" units="cm"/>
      <inkml:brushProperty name="color" value="#E71224"/>
    </inkml:brush>
  </inkml:definitions>
  <inkml:trace contextRef="#ctx0" brushRef="#br0">3 66 8401,'0'0'556,"-1"0"2087,-1-5 9924,4 2-13050,9-4 863,1 1 0,0 1 1,0-1-1,0 2 1,23-6-1,67-9 304,-102 19-678,1 0 1,-1 0-1,1 0 1,-1 0-1,1-1 0,-1 1 1,1 0-1,-1 0 1,1 0-1,-1 0 1,1 0-1,-1 0 1,1 0-1,-1 1 0,1-1 1,-1 0-1,1 0 1,-1 0-1,1 0 1,-1 1-1,1-1 0,-1 0 1,1 1-1,-1-1 1,1 0-1,-1 1 1,0-1-1,1 0 1,-1 1-1,1-1 0,-1 1 1,0-1-1,0 0 1,1 1-1,-1-1 1,0 1-1,0-1 1,0 1-1,1-1 0,-1 1 1,0-1-1,0 1 1,0 0-1,0-1 1,0 1-1,0-1 1,0 1-1,0-1 0,0 1 1,0-1-1,0 1 1,-1-1-1,1 1 1,0-1-1,0 1 0,0-1 1,-1 1-1,1-1 1,0 1-1,-1-1 1,1 1-1,0-1 1,-1 1-1,-24 38 38,21-33-44,-20 23-19,19-23-57,0-1 0,0 1 0,1 0 0,-1 1 0,1-1 0,1 1 0,-1-1 0,1 1 0,0 0-1,-1 8 1,4-14 37,0 0 0,0 0 0,0 0-1,0 0 1,0 0 0,0 0 0,0-1-1,1 1 1,-1 0 0,0 0 0,1 0-1,-1 0 1,0-1 0,1 1 0,-1 0-1,1 0 1,0-1 0,-1 1-1,1 0 1,-1-1 0,1 1 0,0-1-1,0 1 1,-1-1 0,1 1 0,0-1-1,0 1 1,0-1 0,-1 0 0,1 0-1,0 1 1,0-1 0,0 0 0,0 0-1,0 0 1,0 0 0,0 0 0,41 2-527,-34-2 503,47-1 147,61 2 2312,-115-1-2336,1 1-1,0-1 1,-1 1 0,1-1 0,0 1 0,-1 0-1,1 0 1,-1-1 0,0 1 0,1 0 0,-1 0-1,0 0 1,1 1 0,-1-1 0,0 0 0,0 0-1,0 1 1,0-1 0,0 0 0,0 1 0,0-1-1,-1 1 1,1 0 0,0-1 0,-1 1 0,1-1-1,-1 1 1,0 0 0,0-1 0,1 1 0,-1 0-1,0 0 1,-1 2 0,1 3 50,0 0-1,-1 0 1,1 0 0,-2 0 0,1 0-1,-1 0 1,-2 7 0,-1-3-57,-1-1 0,0 0 1,0-1-1,-1 1 0,0-1 0,-1 0 1,0-1-1,0 0 0,0 0 0,-19 12 1,18-14-442,0 0 1,0-1-1,0 0 1,0-1-1,-1 0 1,0 0-1,0-1 1,0 0-1,0-1 1,0 0 0,-1-1-1,-12 0 1,17-2-685,0 0 1,0-1 0,0 0 0,0 0-1,0 0 1,0-1 0,1 0 0,-1 0-1,1-1 1,0 1 0,0-1 0,0 0-1,1-1 1,-8-8 0,-10-8-3422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7:17.699"/>
    </inkml:context>
    <inkml:brush xml:id="br0">
      <inkml:brushProperty name="width" value="0.1" units="cm"/>
      <inkml:brushProperty name="height" value="0.1" units="cm"/>
      <inkml:brushProperty name="color" value="#E71224"/>
    </inkml:brush>
  </inkml:definitions>
  <inkml:trace contextRef="#ctx0" brushRef="#br0">763 180 7209,'0'-13'1271,"0"5"-134,0 0 1,0 0 0,-1 0-1,0 0 1,-2-11-1,2 16-881,-1 1-1,1-1 0,-1 0 0,1 0 0,-1 1 0,0-1 0,0 1 0,0-1 1,0 1-1,0 0 0,0 0 0,-1 0 0,1 0 0,-1 0 0,1 0 1,-1 1-1,-4-2 0,-14-6 392,0 1 0,0 1 0,-1 0 0,1 2 0,-2 1 0,-25-2 1,-138 2 955,124 4-1048,50 0-511,-1 1 1,1 0-1,0 1 0,0 0 0,0 1 0,0 0 0,0 1 0,1 1 0,-1-1 0,1 2 0,0-1 0,1 2 0,-1-1 0,1 2 0,1-1 0,-1 1 0,1 1 0,1-1 0,-1 2 0,2-1 0,-1 1 0,1 0 0,1 1 1,0-1-1,0 1 0,1 1 0,0-1 0,1 1 0,1-1 0,0 1 0,-3 24 0,1 12 307,3 1 0,1-1 0,3 0 0,8 52 0,-6-73-187,2 0-1,0 0 1,2-1-1,1 0 1,18 38-1,-20-51-136,0-1 1,1 0-1,0 0 0,1-1 0,0 0 1,1 0-1,0-1 0,0 0 0,1-1 1,1 0-1,-1-1 0,20 10 0,3-2 47,1-2 0,1-1-1,1-2 1,-1-2 0,76 10 0,-48-14 40,1-2 0,108-9 0,-159 4-81,1 0 0,-1-1 1,0 0-1,1-1 0,-2 0 1,1-2-1,-1 1 0,1-2 0,-2 0 1,1 0-1,12-10 0,-16 9-6,0 0 0,0 0 0,0-1 1,-1 0-1,-1-1 0,0 1 0,0-2 0,-1 1 0,0-1 0,0 0 0,-1 0 0,-1 0 0,5-19 0,-1-11-7,-1 0-1,-3 0 1,-1-1 0,-1 1-1,-7-57 1,2 80-20,0 1 0,-1 0 0,-1 0 0,0 1 0,-1-1 0,-1 1 0,-1 1 0,-19-30 0,8 18 0,0 1 0,-3 1 0,-46-43 0,53 55-193,0 1 1,-1 0-1,0 2 0,-1 0 1,-1 1-1,1 0 0,-1 2 1,-1 0-1,-33-8 0,-9 0-1840,45 10 886,0 1 1,1 1 0,-1 0 0,0 1 0,-1 0 0,1 1 0,0 1 0,0 1 0,-17 3 0,-56 16-4635,-4 6 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23.890"/>
    </inkml:context>
    <inkml:brush xml:id="br0">
      <inkml:brushProperty name="width" value="0.1" units="cm"/>
      <inkml:brushProperty name="height" value="0.1" units="cm"/>
      <inkml:brushProperty name="color" value="#E71224"/>
    </inkml:brush>
  </inkml:definitions>
  <inkml:trace contextRef="#ctx0" brushRef="#br0">57 269 2844,'-38'-7'2155,"21"7"1207,16-1 2536,6 13-1839,-3-8-3906,1 0 0,-1-1 1,1 1-1,0-1 0,0 0 1,0 0-1,0 0 1,1 0-1,-1 0 0,1-1 1,0 0-1,-1 0 0,1 0 1,0 0-1,0 0 0,1-1 1,-1 1-1,0-1 0,0 0 1,1-1-1,-1 1 0,1-1 1,-1 0-1,0 0 1,1 0-1,6-2 0,6 0-82,0-1 0,-1-1 0,0-1 0,0 0 0,27-13 0,-20 5-1258,-1 0 0,0-1 0,-1-1 0,27-24 0,69-80-6957,-57 47 3747</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25.088"/>
    </inkml:context>
    <inkml:brush xml:id="br0">
      <inkml:brushProperty name="width" value="0.1" units="cm"/>
      <inkml:brushProperty name="height" value="0.1" units="cm"/>
      <inkml:brushProperty name="color" value="#E71224"/>
    </inkml:brush>
  </inkml:definitions>
  <inkml:trace contextRef="#ctx0" brushRef="#br0">0 269 8025,'0'0'684,"0"0"99,0 0 113,0 0 104,0 0 74,0 0 55,0 0 33,0 0 23,3 1 2180,14 4-2798,0 13 103,-16-16-583,-1-1 0,1 0 0,0 0 1,0 0-1,0 1 0,-1-1 0,1 0 0,0 0 1,1 0-1,-1 0 0,0-1 0,0 1 0,0 0 1,0 0-1,1-1 0,-1 1 0,0-1 0,1 1 1,-1-1-1,0 1 0,1-1 0,-1 0 1,0 0-1,1 1 0,-1-1 0,1 0 0,-1 0 1,1-1-1,-1 1 0,0 0 0,1 0 0,-1-1 1,3 0-1,36-15-153,47-26 0,36-27-3522,-88 49 1793,-9 5 539,123-76-6481,-77 34 3240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32.607"/>
    </inkml:context>
    <inkml:brush xml:id="br0">
      <inkml:brushProperty name="width" value="0.1" units="cm"/>
      <inkml:brushProperty name="height" value="0.1" units="cm"/>
      <inkml:brushProperty name="color" value="#E71224"/>
    </inkml:brush>
  </inkml:definitions>
  <inkml:trace contextRef="#ctx0" brushRef="#br0">482 256 14497,'0'0'634,"-13"16"2762,-13 9-2583,0-2 0,-2 0 0,0-2 0,-2-1-1,0-2 1,-1-1 0,-1-1 0,0-2 0,-49 15 0,73-26-623,-1-2 0,1 1 0,0-1 1,0 0-1,-1-1 0,1 0 0,-10-1 0,16 1-136,0 0-1,-1-1 0,1 0 1,0 1-1,0-1 0,-1 0 0,1 0 1,0 0-1,0 0 0,0-1 1,0 1-1,0 0 0,0-1 0,1 1 1,-1-1-1,0 0 0,1 0 1,-1 0-1,1 0 0,0 0 0,0 0 1,0 0-1,0 0 0,0 0 1,0 0-1,0-1 0,0 1 0,0-4 1,1-3 18,-1 0 0,1 0 0,0 0 0,1 0 0,0 1 0,1-1 0,0 0 1,0 1-1,1-1 0,0 1 0,8-16 0,3-3-8,2 0-1,20-26 1,-22 34-86,1 1 1,0 1 0,1 1 0,1 0-1,0 1 1,2 1 0,-1 1-1,1 0 1,1 1 0,0 2-1,1 0 1,28-10 0,-36 16 22,0 1 1,0-1-1,1 2 1,-1 0-1,0 1 0,1 0 1,0 1-1,-1 0 1,1 1-1,-1 1 1,1 0-1,-1 1 1,0 0-1,0 1 1,0 1-1,-1 0 1,1 0-1,-1 2 1,0-1-1,-1 1 1,0 1-1,11 9 0,-9-5 18,-1 0 0,0 0 0,-1 1-1,-1 0 1,0 1 0,-1 0 0,0 1 0,-1 0-1,-1 0 1,0 1 0,-1-1 0,-1 2-1,0-1 1,-1 0 0,-1 1 0,-1 0-1,1 29 1,-3-25 22,-1 0 0,-2 0 0,0 0 1,-1 0-1,0 0 0,-2-1 0,-1 0 0,0 0 0,-2 0 0,0-1 0,-1 0 1,-1-1-1,-23 31 0,13-25 39,0 0 0,-2-1 0,0-1-1,-2-2 1,0 0 0,-1-2 0,-1 0 0,-1-2 0,0-1 0,-42 16 0,58-28-39,1 0 1,-1 0-1,0-1 1,1-1-1,-15 1 1,23-2-40,1 1 1,0-1-1,0 0 0,-1 0 1,1-1-1,0 1 1,-1 0-1,1-1 0,0 1 1,0-1-1,-1 0 0,1 0 1,0 0-1,0 0 0,0 0 1,0 0-1,0-1 1,0 1-1,1-1 0,-1 1 1,0-1-1,1 0 0,-1 1 1,1-1-1,-1 0 0,1 0 1,0 0-1,0 0 1,0 0-1,0 0 0,0-1 1,0-2-1,1 2-8,0-1 0,0 1 0,0 0 0,1 0 0,-1 0 0,1-1 0,0 1 0,0 0 0,0 0 0,0 0 0,0 0 0,1 0 0,0 1 0,-1-1 0,1 0 0,0 1 0,0-1 0,0 1 0,5-4 0,1-2-4,1 2 0,-1-1-1,1 1 1,16-9 0,-1 5-2,1 0 0,-1 1 0,2 1 0,-1 2 0,1 0 0,0 2 0,0 1 0,48 0 0,-45 4-517,0 1 1,0 1-1,-1 1 0,1 2 1,-1 1-1,0 1 0,49 22 1,-70-26 240,0-1-226,0 1 1,0-1 0,1-1-1,8 3 1,30-4-4201,-5 9 126,-33-7 3165,1-1-1,0 0 1,15 2 0,21-4-3718</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26.443"/>
    </inkml:context>
    <inkml:brush xml:id="br0">
      <inkml:brushProperty name="width" value="0.1" units="cm"/>
      <inkml:brushProperty name="height" value="0.1" units="cm"/>
      <inkml:brushProperty name="color" value="#E71224"/>
    </inkml:brush>
  </inkml:definitions>
  <inkml:trace contextRef="#ctx0" brushRef="#br0">1 390 8765,'0'0'739,"0"-7"4909,0-20-178,0 26-5357,0 1 0,0 0 0,0-1 0,0 1 0,0 0 0,1-1-1,-1 1 1,0-1 0,0 1 0,0 0 0,1-1 0,-1 1 0,0 0 0,0 0 0,1-1 0,-1 1 0,0 0 0,1 0 0,-1-1 0,0 1 0,1 0 0,-1 0 0,0 0-1,1-1 1,-1 1 0,1 0 0,-1 0 0,0 0 0,1 0 0,-1 0 0,0 0 0,1 0 0,22 1 1178,17 7-370,4 10 427,-40-15-1156,1 0 1,0-1 0,0 0-1,0 0 1,0 0 0,1 0 0,-1-1-1,0 0 1,1 0 0,-1-1 0,1 1-1,-1-1 1,1 0 0,-1-1-1,7 0 1,7-5-464,0 0-1,-1-1 0,1-1 1,-2-1-1,1 0 0,-1-1 1,-1-1-1,0-1 0,17-15 1,14-18-3792,59-72 0,-50 52-858,-7 5-155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27.716"/>
    </inkml:context>
    <inkml:brush xml:id="br0">
      <inkml:brushProperty name="width" value="0.1" units="cm"/>
      <inkml:brushProperty name="height" value="0.1" units="cm"/>
      <inkml:brushProperty name="color" value="#E71224"/>
    </inkml:brush>
  </inkml:definitions>
  <inkml:trace contextRef="#ctx0" brushRef="#br0">85 67 3700,'-4'0'222,"1"1"1,-1 0-1,1 0 0,-1 0 0,1 0 0,-1 1 0,1-1 0,-1 1 0,1 0 0,0 0 0,-3 3 0,3-3 371,0 0 0,0 0 0,0 0-1,0-1 1,0 1 0,0-1-1,0 1 1,0-1 0,-1 0-1,-6 1 1,177-10 3701,-51-6-3394,153-37 1,-260 49-840,-6 2-53,0 0 1,0-1 0,0 0 0,-1 1-1,1-1 1,0 0 0,0 0-1,-1-1 1,1 1 0,-1-1-1,1 1 1,4-4 0,-54 1-3021,15 0-1663,13 1-963,14 1 2729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28.103"/>
    </inkml:context>
    <inkml:brush xml:id="br0">
      <inkml:brushProperty name="width" value="0.1" units="cm"/>
      <inkml:brushProperty name="height" value="0.1" units="cm"/>
      <inkml:brushProperty name="color" value="#E71224"/>
    </inkml:brush>
  </inkml:definitions>
  <inkml:trace contextRef="#ctx0" brushRef="#br0">3 22 5164,'0'0'92,"0"0"0,0 0-1,0 0 1,-1 0 0,1 0 0,0-1-1,0 1 1,0 0 0,0 0-1,0 0 1,-1 0 0,1 0-1,0 0 1,0 0 0,0-1-1,0 1 1,0 0 0,0 0-1,0 0 1,0 0 0,0 0-1,0-1 1,-1 1 0,1 0-1,0 0 1,0 0 0,0 0-1,0-1 1,0 1 0,0 0-1,0 0 1,0 0 0,0 0-1,0-1 1,0 1 0,1 0-1,-1 0 1,0 0 0,0 0-1,0 0 1,0-1 0,0 1-1,0 0 1,0 0 0,0 0-1,0 0 1,0 0 0,1-1-1,-1 1 1,0 0 0,0 0-1,0 0 1,0 0 0,0 0 0,1 0-1,-1 0 1,0 0 0,0 0-1,0 0 1,0 0 0,0 0-1,1 0 1,-1-1 0,14-3 1635,50-2 425,103 2 0,-116 4-1708,-30 0-278,49 2 418,-64-2-504,1 1 0,-1 0 0,0 0 0,1 1 0,-1 0 1,0 0-1,11 6 0,-15-8-59,-1 1 0,1 0 0,-1 0 1,0 0-1,1 0 0,-1 0 0,0 1 1,0-1-1,0 0 0,1 1 0,-1-1 1,-1 0-1,1 1 0,0-1 0,0 1 0,-1 0 1,1-1-1,0 1 0,-1 0 0,0-1 1,1 4-1,-1-2 5,0 0 0,-1 0 1,1 0-1,-1 0 0,0 0 0,0 0 1,0 0-1,0 0 0,0 0 0,-1-1 0,-1 4 1,-7 7 35,1 0 0,-2-1 0,-20 19 0,25-25-61,-75 62-289,-15 17-1123,83-73-55,2 1 1,-19 27-1,28-36 775,0 0 0,0 0-1,0 0 1,0 0 0,1 1 0,-1-1-1,1 0 1,0 1 0,0 7 0,0-1-2766</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28.600"/>
    </inkml:context>
    <inkml:brush xml:id="br0">
      <inkml:brushProperty name="width" value="0.1" units="cm"/>
      <inkml:brushProperty name="height" value="0.1" units="cm"/>
      <inkml:brushProperty name="color" value="#E71224"/>
    </inkml:brush>
  </inkml:definitions>
  <inkml:trace contextRef="#ctx0" brushRef="#br0">199 27 9413,'1'-1'168,"-1"0"0,1 0 0,-1 0 0,0 0 1,1 0-1,-1 0 0,0-1 0,0 1 0,0 0 0,0 0 0,0 0 1,0 0-1,0 0 0,0 0 0,0 0 0,-1-1 0,1 1 0,0 0 1,-1 0-1,1 0 0,-1 0 0,0-1 0,-1 2-26,0 0-1,0 0 1,1 0 0,-1 1-1,0-1 1,0 1 0,1-1-1,-1 1 1,0 0 0,1 0-1,-1-1 1,1 1 0,-1 0-1,1 0 1,-3 2 0,-12 10 186,-1 1 0,2 1 1,0 0-1,0 0 1,2 2-1,0 0 0,1 0 1,0 1-1,-14 32 0,24-45-217,-1 1 1,1-1-1,0 1 0,1-1 0,-1 1 0,0 10 0,2-14-86,-1-1 0,1 1 0,0 0 0,1-1 0,-1 1 0,0-1 0,0 1 0,1-1 0,-1 1 0,1-1-1,-1 1 1,1-1 0,0 1 0,-1-1 0,1 0 0,0 1 0,0-1 0,0 0 0,0 0 0,0 0 0,0 0 0,1 0 0,-1 0 0,0 0 0,0 0 0,1 0 0,-1 0 0,1-1 0,2 2 0,11 2-61,1 0 0,-1-1 0,1-1 0,31 1 0,-9-1-311,25 3-615,-16-3-1866,-1 3 0,1 1 0,63 18 1,-58-6-946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29.202"/>
    </inkml:context>
    <inkml:brush xml:id="br0">
      <inkml:brushProperty name="width" value="0.1" units="cm"/>
      <inkml:brushProperty name="height" value="0.1" units="cm"/>
      <inkml:brushProperty name="color" value="#E71224"/>
    </inkml:brush>
  </inkml:definitions>
  <inkml:trace contextRef="#ctx0" brushRef="#br0">8 158 6441,'0'0'652,"0"0"98,-8 0 6480,35-2-6587,0-1 1,40-9 0,-29 4-466,-12 3-154,65-13-729,91-29 1,-176 45 334,0 0 0,0-1 0,-1 1 0,1-1 0,8-6 0,-12 7-30,-1 1 0,1-1 0,0 1 0,-1-1 0,1 0 0,-1 0 0,0 1 0,0-1 0,0 0 0,0 0 0,2-4 0,-6-3-2524,-6 1-1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29.564"/>
    </inkml:context>
    <inkml:brush xml:id="br0">
      <inkml:brushProperty name="width" value="0.1" units="cm"/>
      <inkml:brushProperty name="height" value="0.1" units="cm"/>
      <inkml:brushProperty name="color" value="#E71224"/>
    </inkml:brush>
  </inkml:definitions>
  <inkml:trace contextRef="#ctx0" brushRef="#br0">11 12 9257,'0'0'134,"0"-1"1,0 1 0,0-1-1,0 0 1,0 1-1,1-1 1,-1 1 0,0-1-1,1 1 1,-1-1-1,0 1 1,1-1-1,-1 1 1,0-1 0,1 1-1,-1 0 1,1-1-1,-1 1 1,1-1 0,-1 1-1,1 0 1,-1 0-1,1-1 1,-1 1 0,1 0-1,0 0 1,-1 0-1,1-1 1,-1 1-1,1 0 1,0 0 0,-1 0-1,1 0 1,-1 0-1,2 0 1,28 3 294,-21-2 136,20 2 550,56 14-1,-75-14-1017,0 0 0,0 1 0,0 0 0,-1 0 0,1 1 1,-1 0-1,-1 1 0,1 0 0,8 8 0,-14-12-73,-1 0 1,0 0 0,0 0 0,0 1-1,0-1 1,0 1 0,-1 0-1,1-1 1,-1 1 0,1 0-1,-1 0 1,0 0 0,0 0 0,-1 0-1,1 0 1,0 0 0,-1 0-1,0 0 1,0 0 0,0 0 0,0 1-1,0-1 1,-1 0 0,1 0-1,-1 0 1,0 0 0,0 0 0,0 0-1,0 0 1,-1-1 0,1 1-1,-1 0 1,0 0 0,1-1-1,-5 5 1,-4 4-255,0-1-1,-1-1 0,1 0 1,-2 0-1,1-1 1,-22 11-1,2-3-2414,-1-1 1,-49 16-1,34-18-567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29.936"/>
    </inkml:context>
    <inkml:brush xml:id="br0">
      <inkml:brushProperty name="width" value="0.1" units="cm"/>
      <inkml:brushProperty name="height" value="0.1" units="cm"/>
      <inkml:brushProperty name="color" value="#E71224"/>
    </inkml:brush>
  </inkml:definitions>
  <inkml:trace contextRef="#ctx0" brushRef="#br0">170 1 8509,'0'0'411,"0"0"67,0 15 1607,-1-5-1731,-1 0 1,0-1-1,0 1 0,-1-1 1,0 1-1,-1-1 1,0 0-1,-7 11 0,-49 68 1263,10-16-505,49-70-1080,-21 45 673,21-45-685,0-1 0,1 0-1,-1 1 1,1-1 0,0 0 0,-1 1 0,1-1 0,0 1 0,0-1 0,0 1 0,0-1 0,0 1 0,0-1-1,0 1 1,1-1 0,-1 0 0,1 1 0,-1-1 0,1 1 0,-1-1 0,1 0 0,0 0 0,-1 1 0,1-1 0,0 0-1,0 0 1,0 0 0,0 0 0,0 0 0,2 2 0,7 1-125,0-1 1,0 0-1,1 0 0,-1-1 1,0 0-1,1-1 0,-1-1 1,1 1-1,16-3 0,-12 2-134,7-2-629,1 0 1,-1-2-1,42-12 0,32-6-3493,-44 11 1153,-19 0-1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30.605"/>
    </inkml:context>
    <inkml:brush xml:id="br0">
      <inkml:brushProperty name="width" value="0.1" units="cm"/>
      <inkml:brushProperty name="height" value="0.1" units="cm"/>
      <inkml:brushProperty name="color" value="#E71224"/>
    </inkml:brush>
  </inkml:definitions>
  <inkml:trace contextRef="#ctx0" brushRef="#br0">16 65 7049,'-12'-39'4583,"9"14"3723,3 25-7392,0 0-158,14 36 1011,16 20-1567,30 66 748,-54-106-1490,0 0 0,-1 1 1,-1 0-1,-1 0 0,3 34 1,-6-50 425,0 0 0,0-1 0,0 1 0,0 0 1,0 0-1,0-1 0,0 1 0,1 0 1,-1 0-1,0-1 0,0 1 0,1 0 0,-1-1 1,0 1-1,1 0 0,-1-1 0,1 1 1,-1 0-1,1-1 0,-1 1 0,1-1 0,0 1 1,-1-1-1,1 0 0,-1 1 0,1-1 1,0 1-1,-1-1 0,2 0 0,10 10-5826,-8-7 1990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30.964"/>
    </inkml:context>
    <inkml:brush xml:id="br0">
      <inkml:brushProperty name="width" value="0.1" units="cm"/>
      <inkml:brushProperty name="height" value="0.1" units="cm"/>
      <inkml:brushProperty name="color" value="#E71224"/>
    </inkml:brush>
  </inkml:definitions>
  <inkml:trace contextRef="#ctx0" brushRef="#br0">1 21 8825,'0'-1'97,"0"1"-1,0-1 1,0 0 0,0 0-1,0 1 1,0-1 0,1 0 0,-1 1-1,0-1 1,0 0 0,1 1-1,-1-1 1,1 0 0,-1 1 0,0-1-1,1 1 1,-1-1 0,1 1 0,-1-1-1,1 1 1,0-1 0,-1 1-1,1-1 1,0 1 0,0-1 0,25-4 1158,34 12-96,-51-6-788,37 8 320,-1 2 1,0 2-1,0 2 1,54 26-1,-90-37-1003,-1-1-1,1 0 0,1 0 1,-1-1-1,14 2 0,-16-4-470,-1 1 1,0-2-1,1 1 0,-1-1 0,9-1 0,-1-5-1969,-4-6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31.387"/>
    </inkml:context>
    <inkml:brush xml:id="br0">
      <inkml:brushProperty name="width" value="0.1" units="cm"/>
      <inkml:brushProperty name="height" value="0.1" units="cm"/>
      <inkml:brushProperty name="color" value="#E71224"/>
    </inkml:brush>
  </inkml:definitions>
  <inkml:trace contextRef="#ctx0" brushRef="#br0">171 10 8173,'0'-4'740,"0"2"-16,0 0-8,0 0 56,0 6 8,-8 10 12,-3 8-40,-4 7-160,-5 9-304,-7 0-1084,16-6-1908,-16 5 0,5-9-1,-8-8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32.925"/>
    </inkml:context>
    <inkml:brush xml:id="br0">
      <inkml:brushProperty name="width" value="0.1" units="cm"/>
      <inkml:brushProperty name="height" value="0.1" units="cm"/>
      <inkml:brushProperty name="color" value="#E71224"/>
    </inkml:brush>
  </inkml:definitions>
  <inkml:trace contextRef="#ctx0" brushRef="#br0">34 87 24198,'-4'-11'952,"-2"-2"0,-3 0 0,-1 1-1048,10 9-1080,-3-32-3980,3 42-1,-1 7 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31.718"/>
    </inkml:context>
    <inkml:brush xml:id="br0">
      <inkml:brushProperty name="width" value="0.1" units="cm"/>
      <inkml:brushProperty name="height" value="0.1" units="cm"/>
      <inkml:brushProperty name="color" value="#E71224"/>
    </inkml:brush>
  </inkml:definitions>
  <inkml:trace contextRef="#ctx0" brushRef="#br0">182 1 6073,'-7'0'1951,"6"0"-1863,0-1 0,0 1 0,0 0 0,0 0 1,0 1-1,0-1 0,0 0 0,0 0 1,0 0-1,0 1 0,0-1 0,0 0 0,0 1 1,0-1-1,0 1 0,0-1 0,0 1 1,1-1-1,-1 1 0,0 0 0,0-1 0,1 1 1,-2 1-1,-17 16 354,0 1 0,1 0 0,1 2 0,0 0 1,2 1-1,1 0 0,-18 38 0,31-52-86,10-17-198,13-20-13,1-11-8,-16 25-115,1 1 1,0 0-1,1 0 1,1 1 0,0 0-1,1 1 1,15-15 0,-22 25-10,-1 0 0,1 0 0,-1 0 1,1 0-1,0 1 0,0-1 0,-1 1 1,1 0-1,0 0 0,0 1 1,0-1-1,1 1 0,-1 0 0,0 0 1,0 0-1,0 1 0,0-1 0,0 1 1,6 2-1,5 2-356,0 1-1,0 1 1,23 14 0,-2-1-1923,6-4-554,-5-11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39.174"/>
    </inkml:context>
    <inkml:brush xml:id="br0">
      <inkml:brushProperty name="width" value="0.1" units="cm"/>
      <inkml:brushProperty name="height" value="0.1" units="cm"/>
      <inkml:brushProperty name="color" value="#E71224"/>
    </inkml:brush>
  </inkml:definitions>
  <inkml:trace contextRef="#ctx0" brushRef="#br0">29 4 3196,'0'0'325,"-23"-4"5549,17 4-784,32 16-4440,91 50 1921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40.527"/>
    </inkml:context>
    <inkml:brush xml:id="br0">
      <inkml:brushProperty name="width" value="0.1" units="cm"/>
      <inkml:brushProperty name="height" value="0.1" units="cm"/>
      <inkml:brushProperty name="color" value="#E71224"/>
    </inkml:brush>
  </inkml:definitions>
  <inkml:trace contextRef="#ctx0" brushRef="#br0">1 233 2548,'0'0'204,"0"-1"-1,-1 0 1,1 1-1,0-1 0,0 0 1,0 1-1,0-1 1,0 0-1,0 0 1,0 1-1,1-1 0,-1 0 1,0 1-1,0-1 1,0 0-1,1 1 1,-1-1-1,0 0 0,1 1 1,-1-1-1,0 1 1,1-1-1,-1 1 1,1-1-1,-1 1 0,1-1 1,-1 1-1,1-1 1,0 1-1,-1-1 1,1 1-1,-1 0 0,2-1 1,14 4 2853,-3 2-3900,-1 1 956,0 1 0,0 1 1,0-1-1,-1 2 0,0-1 0,-1 2 0,0-1 0,0 2 1,-1-1-1,0 1 0,7 14 0,3 6 273,-2 0 0,-1 2 0,12 37 0,-27-70-316,-1-1 0,1 1 0,0 0 0,0 0 0,-1 0 0,1 0 0,0-1 0,0 1 0,-1 0 0,1-1 0,0 1 0,0-1 0,-1 1 0,1-1 0,-1 1 0,1-1 0,0 1 0,-1-1 0,1 1 0,-1-1 0,1 0 0,-1 1 0,0-1 0,1 0 0,0-1 0,17-23 307,46-66 349,4 3 0,4 2 0,101-93 0,-144 159-2196,-28 19 1203,0 1 0,0-1 0,0 1 0,0-1 0,0 1 1,0-1-1,1 1 0,-1 0 0,0-1 0,0 1 0,0 0 1,1 0-1,-1 0 0,0 0 0,0 0 0,1 0 0,-1 1 0,0-1 1,0 0-1,0 1 0,3 0 0,-4-1 100,0 1 1,0 0-1,1-1 0,-1 1 1,0-1-1,0 1 0,0-1 0,0 1 1,0 0-1,0-1 0,0 1 1,0-1-1,0 1 0,0 0 0,0-1 1,0 1-1,0-1 0,-1 1 0,1-1 1,0 1-1,0-1 0,-1 1 1,1-1-1,0 1 0,-1-1 0,1 1 1,-1-1-1,1 1 0,0-1 1,-1 0-1,1 1 0,-1-1 0,1 0 1,-1 1-1,1-1 0,-2 1 1,-10 8-2919</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41.952"/>
    </inkml:context>
    <inkml:brush xml:id="br0">
      <inkml:brushProperty name="width" value="0.1" units="cm"/>
      <inkml:brushProperty name="height" value="0.1" units="cm"/>
      <inkml:brushProperty name="color" value="#E71224"/>
    </inkml:brush>
  </inkml:definitions>
  <inkml:trace contextRef="#ctx0" brushRef="#br0">73 375 2396,'9'11'6,"-12"-5"285,-23-5 478,12-2-623,6 1-308,-17 2 2478,24-1-2238,1-1 0,-1 0 1,1 1-1,0-1 0,-1 1 0,1-1 0,0 0 0,-1 1 0,1-1 0,0 1 0,-1-1 0,1 1 0,0-1 1,0 1-1,0 0 0,0-1 0,-1 1 0,1-1 0,0 1 0,0-1 0,0 1 0,0 0 0,0-1 0,0 1 1,1-1-1,-1 1 0,0-1 0,0 1 0,0-1 0,0 1 0,1-1 0,-1 1 0,0-1 0,0 1 0,1-1 1,-1 1-1,0-1 0,1 1 0,-1-1 0,1 0 0,-1 1 0,1 0 0,106 178 2169,-106-177-2215,0-1 0,0 0 0,0 1 0,0-1 0,1 0 0,-1 0 0,0 0 0,1 0 0,-1 0 0,0 0 0,1 0 0,-1 0 0,1 0 0,0-1 0,-1 1 0,1-1 0,-1 1 0,1-1 0,0 0 0,2 1 0,0-2 22,-1 1 0,1 0 1,0-1-1,-1 0 0,1 0 0,0 0 0,-1 0 0,1 0 0,2-3 0,8-3 138,-1-2-1,0 1 0,16-16 1,-27 22-165,123-115 1001,35-30-148,-87 97-454,106-57 0,-122 66 517,-11 3-6722,-42 35 5152,-1 1 1,1-1-1,-1 0 0,0 0 0,0-1 1,-1 1-1,1 0 0,2-6 1,7-11-2195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44.001"/>
    </inkml:context>
    <inkml:brush xml:id="br0">
      <inkml:brushProperty name="width" value="0.1" units="cm"/>
      <inkml:brushProperty name="height" value="0.1" units="cm"/>
      <inkml:brushProperty name="color" value="#E71224"/>
    </inkml:brush>
  </inkml:definitions>
  <inkml:trace contextRef="#ctx0" brushRef="#br0">1 356 6709,'2'1'7793,"2"0"-3943,24 8-3392,10 12-53,-33-18-368,-1 0 0,1 0 0,0 0 0,0-1 0,0 1 0,0-1 0,0-1 0,0 1 0,0-1 0,1 0 0,-1 0 0,1 0 0,-1-1 0,1 0 0,-1 0 0,11-1 0,-5-2 22,1-1 0,-1 0-1,0 0 1,0-1 0,0-1 0,10-6 0,62-47 235,-50 34-185,-30 22-99,280-217 974,-242 173 56,-38 45-974,0 1-1,1 0 0,-1 0 1,1 0-1,-1 0 0,1 1 0,-1-1 1,1 1-1,6 0 0,-5-3-1335,-5 3 1157,0 0 0,-1 0 0,1 0 0,0 0 0,0 0 0,0 0 1,0 0-1,0 0 0,0 0 0,0 0 0,0 0 0,0 0 0,0 0 0,0 0 0,-1 0 0,1 0 0,0 0 0,0 0 0,0 0 0,0 0 0,0 0 0,0 0 1,0 0-1,0 0 0,0 0 0,0 0 0,0 0 0,0-1 0,0 1 0,0 0 0,0 0 0,0 0 0,0 0 0,0 0 0,0 0 0,0 0 0,0 0 0,0 0 1,0 0-1,0 0 0,0 0 0,0-1 0,0 1 0,0 0 0,0 0 0,0 0 0,0 0 0,0 0 0,0 0 0,0 0 0,0 0 0,0 0 0,0 0 0,-33-4-7871,5 0 3991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44.912"/>
    </inkml:context>
    <inkml:brush xml:id="br0">
      <inkml:brushProperty name="width" value="0.1" units="cm"/>
      <inkml:brushProperty name="height" value="0.1" units="cm"/>
      <inkml:brushProperty name="color" value="#E71224"/>
    </inkml:brush>
  </inkml:definitions>
  <inkml:trace contextRef="#ctx0" brushRef="#br0">1 484 8201,'0'-1'261,"0"1"-1,0 0 1,0-1 0,0 1 0,0-1 0,0 1 0,0 0 0,0-1-1,0 1 1,0 0 0,0-1 0,0 1 0,1 0 0,-1-1 0,0 1-1,0 0 1,0-1 0,1 1 0,-1 0 0,0-1 0,0 1-1,1 0 1,-1 0 0,0-1 0,1 1 0,-1 0 0,0 0 0,1 0-1,-1-1 1,0 1 0,1 0 0,-1 0 0,0 0 0,1 0 0,-1 0-1,0 0 1,1 0 0,-1 0 0,1 0 0,-1 0 0,1 0-1,23 8 2094,20 19-2579,-44-27 285,21 16 236,-16-12-217,-1 0-1,1 0 1,-1 0 0,1-1 0,1 1 0,-1-1 0,0-1 0,1 1-1,-1-1 1,1 0 0,0 0 0,0 0 0,9 1 0,-11-5-65,0 0 1,0 0 0,-1 0-1,1 0 1,0 0 0,-1-1 0,0 0-1,1 1 1,-1-1 0,0-1-1,0 1 1,-1 0 0,1-1-1,2-5 1,7-6-251,39-46-3273,-2-2 0,-4-2 0,44-82 0,-7-23-832</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7:31.195"/>
    </inkml:context>
    <inkml:brush xml:id="br0">
      <inkml:brushProperty name="width" value="0.1" units="cm"/>
      <inkml:brushProperty name="height" value="0.1" units="cm"/>
      <inkml:brushProperty name="color" value="#E71224"/>
    </inkml:brush>
  </inkml:definitions>
  <inkml:trace contextRef="#ctx0" brushRef="#br0">43 705 8977,'-3'-2'680,"-1"-1"-1,1 0 1,0 0 0,0 0 0,0 0-1,0-1 1,1 1 0,-1-1 0,1 1-1,0-1 1,0 0 0,0 0 0,0 0-1,1 0 1,0 0 0,0 0 0,0-1-1,0-5 1,1 10 21,3 18 878,6 5-1148,1 0 1,2-1-1,0 0 1,1-1 0,1 0-1,0-1 1,25 25 0,0 2 912,-37-46-1292,-1 1-1,1 0 0,0-1 0,0 0 0,0 1 0,0-1 1,0 0-1,0 0 0,0 0 0,0 0 0,1-1 0,-1 1 1,0 0-1,0-1 0,1 0 0,-1 1 0,0-1 1,1 0-1,-1 0 0,0-1 0,1 1 0,-1 0 0,0-1 1,1 1-1,-1-1 0,0 0 0,3-1 0,7-3 76,0 0 0,0-1 0,15-10 0,24-19 190,82-74 0,10-9-1251,263-150-8942,-86 61 567,-131 72 3605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7:35.368"/>
    </inkml:context>
    <inkml:brush xml:id="br0">
      <inkml:brushProperty name="width" value="0.1" units="cm"/>
      <inkml:brushProperty name="height" value="0.1" units="cm"/>
      <inkml:brushProperty name="color" value="#E71224"/>
    </inkml:brush>
  </inkml:definitions>
  <inkml:trace contextRef="#ctx0" brushRef="#br0">148 755 6729,'-28'-12'731,"10"5"-43,0-1 1,-21-13-1,34 18-119,0-1 0,0 1 1,1-1-1,-1 0 0,1 0 0,0-1 0,-3-4 1,6 8-417,1 1 1,-1 0 0,1-1 0,0 1 0,-1-1 0,1 1 0,0-1 0,-1 1-1,1 0 1,0-1 0,0 1 0,-1-1 0,1 1 0,0-1 0,0 1 0,0-1-1,0 1 1,0-1 0,0 0 0,0 1 0,0-1 0,0 1 0,0-1 0,0 1-1,0-1 1,0 1 0,0-1 0,0 1 0,1-1 0,-1 0 0,17 0 1434,33 15-1792,-41-10 756,25 6-165,29 10 1607,103 19 0,-157-38-1763,-1-1 0,0 0 0,1 0 0,-1-1 1,0 0-1,1 0 0,-1-1 0,0 0 1,0-1-1,0 0 0,13-6 0,5-6 402,48-34-1,-43 28-318,165-116 1312,249-225 1,-444 362-1627,10-10 0,0 0 0,0-1 0,-1 0 0,0-1 0,0 0 1,-2 0-1,0-1 0,7-14 0,-14 19 215,-2 8-321,1-1-1,0 1 1,0 0 0,0 0-1,0-1 1,0 1 0,0 0-1,0-1 1,0 1 0,0 0-1,0 0 1,0-1 0,0 1-1,0 0 1,0-1 0,0 1-1,0 0 1,0 0 0,0-1-1,0 1 1,0 0 0,0 0-1,1-1 1,-1 1 0,0 0-1,0 0 1,0-1-1,0 1 1,1 0 0,-1 0-1,0 0 1,0-1 0,0 1-1,1 0 1,-1 0 0,0 0-1,0 0 1,1 0 0,-1-1-1,0 1 1,1 0 0,-1 0-1,0 0 1,0 0 0,1 0-1,-1 0 1,0 0 0,1 0-1,-1 0 1,0 0 0,0 0-1,1 0 1,17 6-6753,-6 5-2455,-10-7 3730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7:36.542"/>
    </inkml:context>
    <inkml:brush xml:id="br0">
      <inkml:brushProperty name="width" value="0.1" units="cm"/>
      <inkml:brushProperty name="height" value="0.1" units="cm"/>
      <inkml:brushProperty name="color" value="#E71224"/>
    </inkml:brush>
  </inkml:definitions>
  <inkml:trace contextRef="#ctx0" brushRef="#br0">40 1132 7677,'-28'-2'2106,"17"1"2486,27 5-2488,24 6-1521,1 1 0,-2 3 1,0 1-1,0 2 0,43 27 0,-68-36-951,-13-6 504,1-1 1,-1 0-1,1 1 0,-1-1 1,1 0-1,0 0 0,-1-1 1,1 1-1,0 0 0,0 0 1,0-1-1,0 1 0,0-1 1,-1 0-1,1 1 0,0-1 1,0 0-1,0 0 0,0 0 1,0-1-1,0 1 0,0 0 1,0-1-1,0 1 0,0-1 1,-1 1-1,1-1 0,0 0 1,0 0-1,-1 0 0,1 0 1,-1 0-1,1 0 0,0-1 1,-1 1-1,2-2 0,194-136 2601,84-63-4016,-85 41-3323,-121 102 2707,118-100-2761,-146 116 3255,-3-2 1,45-58-1,134-235-3976</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7:59.006"/>
    </inkml:context>
    <inkml:brush xml:id="br0">
      <inkml:brushProperty name="width" value="0.1" units="cm"/>
      <inkml:brushProperty name="height" value="0.1" units="cm"/>
      <inkml:brushProperty name="color" value="#E71224"/>
    </inkml:brush>
  </inkml:definitions>
  <inkml:trace contextRef="#ctx0" brushRef="#br0">0 133 10981,'0'-29'5272,"0"17"3717,1 12-8898,-1 0 1,0 0 0,0-1-1,0 1 1,0 0 0,1 0-1,-1 0 1,0 0-1,0 0 1,1 0 0,-1-1-1,0 1 1,0 0 0,1 0-1,-1 0 1,0 0 0,0 0-1,1 0 1,-1 0 0,0 0-1,0 0 1,1 0-1,-1 0 1,0 0 0,0 0-1,1 0 1,-1 0 0,0 0-1,0 1 1,1-1 0,-1 0-1,0 0 1,0 0 0,0 0-1,1 0 1,-1 0-1,0 1 1,0-1 0,0 0-1,0 0 1,1 0 0,-1 1-1,12 7 922,77 80 1363,-70-67-2343,1 0 0,0-1-1,2-1 1,1-1-1,26 16 1,-38-29-33,1 0 0,-1-1 0,1-1 0,0 0 0,0 0 0,1-1 0,-1-1 0,0 0 0,1-1 0,-1 0 0,1-1 0,16-3 0,11-3 0,-1-2 0,56-19 0,10-12 0,-1-4 0,185-111 0,-276 147 0,0 0 0,-1-1 0,18-18 0,-27 25 0,-1 2 0,0 0-163,4-1-3402,-1-4-1732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51.246"/>
    </inkml:context>
    <inkml:brush xml:id="br0">
      <inkml:brushProperty name="width" value="0.1" units="cm"/>
      <inkml:brushProperty name="height" value="0.1" units="cm"/>
      <inkml:brushProperty name="color" value="#E71224"/>
    </inkml:brush>
  </inkml:definitions>
  <inkml:trace contextRef="#ctx0" brushRef="#br0">1 55 16526,'0'-33'3704,"0"12"1616,0 21-3636,0 9 1584,2 37-2425,1-1 0,18 81 0,37 85-3831,-29-137-3165,-6-21-6552,-22-48 7117</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00.288"/>
    </inkml:context>
    <inkml:brush xml:id="br0">
      <inkml:brushProperty name="width" value="0.1" units="cm"/>
      <inkml:brushProperty name="height" value="0.1" units="cm"/>
      <inkml:brushProperty name="color" value="#E71224"/>
    </inkml:brush>
  </inkml:definitions>
  <inkml:trace contextRef="#ctx0" brushRef="#br0">1 414 13593,'13'0'1299,"-1"1"0,1 1 0,0 0 0,-1 0 0,1 1 0,22 9 0,-4 3 641,36 21-1,-3-1 1385,-57-33-3164,-1 1 0,1-1 0,0 0 0,0 0 0,1-1 0,-1 0 0,0-1 0,0 1 0,1-1 0,-1 0 0,0-1-1,0 0 1,1 0 0,-1-1 0,0 0 0,0 0 0,0 0 0,12-7 0,8-6-219,-1 0-1,0-1 0,27-24 0,-46 34 138,73-52-153,2 3 1,95-47-1,67-6-4239,-85 50-6625,-114 36 5178,-20 1 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11.201"/>
    </inkml:context>
    <inkml:brush xml:id="br0">
      <inkml:brushProperty name="width" value="0.1" units="cm"/>
      <inkml:brushProperty name="height" value="0.1" units="cm"/>
      <inkml:brushProperty name="color" value="#E71224"/>
    </inkml:brush>
  </inkml:definitions>
  <inkml:trace contextRef="#ctx0" brushRef="#br0">1 333 10233,'0'1'434,"1"1"0,-1-1 0,1 0 0,0 1 0,-1-1 0,1 1 0,0-1 0,0 0 0,0 0 0,0 1 0,0-1 0,0 0 0,0 0 0,0 0 0,1 0 0,1 1 0,29 18 507,-19-11 133,16 13 211,-23-17-927,0 0 0,0 0-1,0-1 1,1 0 0,-1 0 0,10 3-1,-13-6-256,0 0 0,0-1 0,0 1 0,0-1 0,0 0-1,0 0 1,0 0 0,1 0 0,-1 0 0,0-1 0,0 1 0,0-1-1,0 0 1,0 0 0,0 0 0,-1-1 0,1 1 0,0 0-1,4-4 1,21-17 532,0 0-1,-2-2 0,-1-1 1,31-39-1,16-15 488,-23 27-435,42-40 1261,-89 90-1920,1 0 1,0 0-1,0 0 0,0 0 1,0 1-1,0-1 1,0 1-1,0 0 0,1-1 1,-1 2-1,0-1 1,1 0-1,-1 1 0,0-1 1,6 1-1,-6 0-26,8-5-8084,-11 5 7540,1 0 1,0-1 0,-1 1 0,1 0-1,0 0 1,-1-1 0,1 1 0,0 0-1,-1-1 1,1 1 0,-1 0 0,1-1-1,0 1 1,-1-1 0,1 1-1,-1-1 1,0 1 0,1-1 0,-1 1-1,1-1 1,-1 0 0,0 1 0,1-1-1,-1-1 1,5-9-5005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12.663"/>
    </inkml:context>
    <inkml:brush xml:id="br0">
      <inkml:brushProperty name="width" value="0.1" units="cm"/>
      <inkml:brushProperty name="height" value="0.1" units="cm"/>
      <inkml:brushProperty name="color" value="#E71224"/>
    </inkml:brush>
  </inkml:definitions>
  <inkml:trace contextRef="#ctx0" brushRef="#br0">8 525 10749,'0'0'189,"1"-1"0,-1 1 0,0-1 0,0 1 0,0 0 0,0-1 0,0 1 0,0 0 0,-1-1 1,1 1-1,0-1 0,0 1 0,0 0 0,0-1 0,0 1 0,-1 0 0,1-1 0,0 1 0,0 0 0,0-1 0,-1 1 0,1 0 0,0 0 0,0-1 0,-1 1 0,1 0 0,0 0 0,-1-1 1,0 1-1,1 0-19,0 1 0,-1-1 0,1 0 1,0 1-1,0-1 0,-1 0 1,1 1-1,0-1 0,0 1 1,0-1-1,0 0 0,-1 1 0,1-1 1,0 1-1,0-1 0,0 1 1,0-1-1,0 1 0,0-1 0,0 0 1,0 1-1,0-1 0,1 1 1,-1-1-1,0 1 0,0-1 1,0 0-1,0 1 0,0-1 0,1 1 1,-1 0-1,4 9 557,0 0 0,1 0-1,0-1 1,1 0 0,0 1 0,0-2 0,10 12 0,1-2 559,0 0 0,23 17 0,-37-33-1221,-1 0-1,1-1 1,0 1 0,-1-1 0,1 1-1,0-1 1,0 0 0,0 0 0,0 0 0,0 0-1,0-1 1,0 1 0,0-1 0,1 0-1,-1 0 1,6 0 0,-4-1-40,1-1 1,0 1 0,-1-1-1,1 0 1,-1 0-1,1-1 1,-1 1-1,7-6 1,7-7-69,-1 0-1,-1 0 1,24-30 0,-33 36 109,134-145-2058,-43 53-4385,-54 57 2313,-3-2-1,40-55 1,6-32-2032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19.595"/>
    </inkml:context>
    <inkml:brush xml:id="br0">
      <inkml:brushProperty name="width" value="0.1" units="cm"/>
      <inkml:brushProperty name="height" value="0.1" units="cm"/>
      <inkml:brushProperty name="color" value="#E71224"/>
    </inkml:brush>
  </inkml:definitions>
  <inkml:trace contextRef="#ctx0" brushRef="#br0">5 349 1960,'0'0'302,"0"0"22,-3-15 2118,2 11 6030,0 4-7723,1 0-61,0 0-53,6-4 7809,-1 9-7650,1-2-1,0 1 0,0-1 1,1 1-1,-1-2 0,1 1 1,-1-1-1,1 0 0,0 0 1,10 1-1,-8-4-871,0-1-1,0 0 1,0 0-1,0-1 1,0 0-1,-1 0 1,0-1-1,16-9 1,9-4-853,41-20-3989,-3-4 0,-1-2-1,88-72 1,-69 43-788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21.055"/>
    </inkml:context>
    <inkml:brush xml:id="br0">
      <inkml:brushProperty name="width" value="0.1" units="cm"/>
      <inkml:brushProperty name="height" value="0.1" units="cm"/>
      <inkml:brushProperty name="color" value="#E71224"/>
    </inkml:brush>
  </inkml:definitions>
  <inkml:trace contextRef="#ctx0" brushRef="#br0">9 274 7289,'-6'-1'2171,"4"-7"5345,2 8-6763,0 0-106,0 0-53,0 0 18,14 20 2809,-4-7-2171,-4-4-294,0 0 0,1-1 0,0 0 0,1 0 0,12 10 0,-16-17-810,1 0 0,-1 0 0,0-1 0,0 0 0,0 0 0,1 0 0,-1 0 0,0 0 0,0-1 0,0 0 0,0 0 1,0 0-1,0 0 0,5-3 0,6 0-31,12-4-884,-1-2 1,33-15-1,103-65-7392,-87 45 4495,54-35-2383,-5-10 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22.823"/>
    </inkml:context>
    <inkml:brush xml:id="br0">
      <inkml:brushProperty name="width" value="0.1" units="cm"/>
      <inkml:brushProperty name="height" value="0.1" units="cm"/>
      <inkml:brushProperty name="color" value="#E71224"/>
    </inkml:brush>
  </inkml:definitions>
  <inkml:trace contextRef="#ctx0" brushRef="#br0">6 230 10165,'-5'0'3805,"4"0"7613,10 1-10815,1 0 0,-1 0 1,0 1-1,0 0 0,0 1 1,0 0-1,12 6 0,59 34 1053,-72-38-1350,8 6 37,19 8-95,-33-19-286,-1-1 1,1 0-1,0 0 1,0 0-1,0 0 0,-1 0 1,1 0-1,-1-1 0,1 1 1,2-3-1,3-2-343,263-210-19398,-163 123 13691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24.123"/>
    </inkml:context>
    <inkml:brush xml:id="br0">
      <inkml:brushProperty name="width" value="0.1" units="cm"/>
      <inkml:brushProperty name="height" value="0.1" units="cm"/>
      <inkml:brushProperty name="color" value="#E71224"/>
    </inkml:brush>
  </inkml:definitions>
  <inkml:trace contextRef="#ctx0" brushRef="#br0">0 410 8389,'0'0'683,"0"0"144,0 0 190,0 0 160,2 0 8636,10 3-8593,-6 1-992,4 4 353,1 0 1,-1-1-1,22 10 1,-29-15-446,1-1 1,-1 0-1,1 0 0,0 0 1,0 0-1,0-1 1,0 1-1,-1-1 0,1 0 1,0 0-1,0 0 1,0-1-1,0 1 1,0-1-1,-1 0 0,1 0 1,5-2-1,43-28-54,-16 8-1187,52-37-4205,-4-3-1,80-79 1,-8 3-278</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30.452"/>
    </inkml:context>
    <inkml:brush xml:id="br0">
      <inkml:brushProperty name="width" value="0.1" units="cm"/>
      <inkml:brushProperty name="height" value="0.1" units="cm"/>
      <inkml:brushProperty name="color" value="#E71224"/>
    </inkml:brush>
  </inkml:definitions>
  <inkml:trace contextRef="#ctx0" brushRef="#br0">100 342 10873,'-21'-7'1244,"15"6"-771,0 0 1,0-1-1,1 1 1,-1-1 0,0-1-1,1 1 1,-1-1-1,1 0 1,0 0-1,0-1 1,0 0-1,-7-7 1,12 11-398,0 0 0,0-1 0,0 1 0,0 0 0,0-1 0,0 1 0,0 0 1,0-1-1,0 1 0,1 0 0,-1-1 0,0 1 0,0 0 0,0 0 0,1-1 0,-1 1 0,0 0 0,0 0 0,0-1 0,1 1 0,-1 0 1,0 0-1,1-1 0,-1 1 0,0 0 0,0 0 0,1 0 0,-1 0 0,0 0 0,1 0 0,-1-1 0,0 1 0,1 0 0,-1 0 0,0 0 0,1 0 1,-1 0-1,0 0 0,1 0 0,-1 0 0,0 0 0,1 1 0,0-1 0,24-2 982,-23 2-898,157 0 2538,565-18-1450,366-74-12695,-679 21 6339,-26-33 4,-385 104 5099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33.472"/>
    </inkml:context>
    <inkml:brush xml:id="br0">
      <inkml:brushProperty name="width" value="0.1" units="cm"/>
      <inkml:brushProperty name="height" value="0.1" units="cm"/>
      <inkml:brushProperty name="color" value="#E71224"/>
    </inkml:brush>
  </inkml:definitions>
  <inkml:trace contextRef="#ctx0" brushRef="#br0">54 307 10285,'-27'-1'1968,"3"1"3628,23 0-4241,1 2 8566,-1 15-8699,2-3-929,1-1-1,0 1 0,1-1 1,0 1-1,1-1 0,1 0 1,7 13-1,-11-22-290,1-1 1,0 1 0,0-1-1,0 0 1,0 0 0,0 0-1,1 0 1,-1 0-1,1 0 1,0-1 0,0 1-1,0-1 1,0 0-1,0 0 1,0 0 0,1 0-1,-1-1 1,0 1 0,1-1-1,0 0 1,-1 0-1,1 0 1,0 0 0,0-1-1,-1 1 1,1-1 0,0 0-1,0 0 1,0-1-1,7-1 1,9-4-145,0-2 1,0 0-1,-1-1 1,33-20-1,14-8-1487,-7 6-2264,0-3-1,95-73 1,-28-4-2352,-10-7 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34.316"/>
    </inkml:context>
    <inkml:brush xml:id="br0">
      <inkml:brushProperty name="width" value="0.1" units="cm"/>
      <inkml:brushProperty name="height" value="0.1" units="cm"/>
      <inkml:brushProperty name="color" value="#E71224"/>
    </inkml:brush>
  </inkml:definitions>
  <inkml:trace contextRef="#ctx0" brushRef="#br0">3 510 14845,'-1'-16'13291,"0"26"-8759,1-9-4530,0 0-1,0-1 1,0 1 0,0 0 0,0-1 0,0 1 0,0 0 0,0-1 0,0 1 0,0 0 0,0-1 0,1 1-1,-1-1 1,0 1 0,0 0 0,1-1 0,-1 1 0,0-1 0,1 1 0,-1-1 0,0 1 0,1-1 0,-1 1-1,1-1 1,-1 1 0,1-1 0,-1 1 0,1-1 0,-1 0 0,1 1 0,-1-1 0,1 0 0,0 0 0,-1 1 0,1-1-1,0 0 1,-1 0 0,1 0 0,-1 0 0,1 0 0,0 0 0,-1 0 0,1 0 0,0 0 0,-1 0 0,1 0-1,0 0 1,-1 0 0,1-1 0,-1 1 0,2 0 0,15-11-285,1-1-1,-2 0 1,20-19 0,3-2-1277,-22 18 555,313-267-15731,-202 157 10572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51.588"/>
    </inkml:context>
    <inkml:brush xml:id="br0">
      <inkml:brushProperty name="width" value="0.1" units="cm"/>
      <inkml:brushProperty name="height" value="0.1" units="cm"/>
      <inkml:brushProperty name="color" value="#E71224"/>
    </inkml:brush>
  </inkml:definitions>
  <inkml:trace contextRef="#ctx0" brushRef="#br0">0 24 14437,'0'-8'268,"10"2"144,17 0 148,12 3 52,17 4 21,18 11 3,7 5 8,-1 8-24,1 3-128,-5 5-496,-3-3-672,22-15-3049,-37 3 1,-14-9 0,-18-7-1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34.934"/>
    </inkml:context>
    <inkml:brush xml:id="br0">
      <inkml:brushProperty name="width" value="0.1" units="cm"/>
      <inkml:brushProperty name="height" value="0.1" units="cm"/>
      <inkml:brushProperty name="color" value="#E71224"/>
    </inkml:brush>
  </inkml:definitions>
  <inkml:trace contextRef="#ctx0" brushRef="#br0">139 445 14877,'-120'3'7352,"103"-3"-4275,16 0-1236,1 0-86,0 0-394,16 0 1063,24-1-2561,1-2 0,-1-2 0,47-12 0,116-44-3434,-147 40 924,-1-3 0,62-36-1,-82 40 852,-2-3 0,0 0 0,-1-2-1,32-34 1,25-46-4024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35.381"/>
    </inkml:context>
    <inkml:brush xml:id="br0">
      <inkml:brushProperty name="width" value="0.1" units="cm"/>
      <inkml:brushProperty name="height" value="0.1" units="cm"/>
      <inkml:brushProperty name="color" value="#E71224"/>
    </inkml:brush>
  </inkml:definitions>
  <inkml:trace contextRef="#ctx0" brushRef="#br0">7 1051 23754,'-2'0'1000,"2"0"0,-3 2 4,2-4-3,7 6-1,25-16-36,38-13-1056,73-22-1704,51-35-3769,50-59 1,107-135-1,132-195 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48.327"/>
    </inkml:context>
    <inkml:brush xml:id="br0">
      <inkml:brushProperty name="width" value="0.1" units="cm"/>
      <inkml:brushProperty name="height" value="0.1" units="cm"/>
      <inkml:brushProperty name="color" value="#E71224"/>
    </inkml:brush>
  </inkml:definitions>
  <inkml:trace contextRef="#ctx0" brushRef="#br0">482 242 9245,'-1'-15'6468,"-2"12"368,-18 7-6130,0 2-1,0 1 1,0 1-1,-19 10 1,-23 8 3,52-22-613,-14 5 258,0 0 0,0-2 0,-29 4 1,53-10-353,0-1 1,0 0-1,0 0 1,0 0-1,0 0 1,0 0-1,0 0 1,0 0-1,0 0 1,0 0-1,0 0 1,0 0-1,0 0 1,0-1-1,0 1 1,0-1-1,0 1 1,0 0-1,0-1 1,1 1-1,-1-1 1,0 0-1,0 1 1,0-1-1,1 0 1,-1 0-1,0 1 1,1-1-1,-1 0 1,1 0-1,-1 0 1,1 0-1,-1 0 1,1 1-1,-1-1 1,1 0-1,0 0 1,0 0-1,-1 0 1,1 0-1,0 0 1,0 0-1,0 0 1,0 0-1,0-1 1,0 1-1,1 0 1,-1 0-1,0 0 1,1-1-1,1-7-67,1 1 0,-1-1-1,2 1 1,6-14 0,2 2-74,1 0 0,0 1 1,1 0-1,1 1 0,1 1 0,1 0 1,19-14-1,-24 21 84,0 0 0,1 2 0,0-1-1,1 2 1,-1 0 0,2 0 0,-1 2 0,1-1 0,-1 2 0,1 0 0,28-3-1,-36 6 169,1 1-1,-1 0 1,0 1-1,0-1 1,0 1-1,0 1 1,0 0-1,0 0 1,0 0-1,0 0 0,-1 1 1,1 0-1,-1 1 1,11 7-1,-9-5 76,-1 1-1,0 0 0,0 1 1,-1-1-1,0 1 0,0 0 1,-1 1-1,0 0 0,7 15 1,-4-1 111,0 1 1,-2 0 0,-1 0 0,0 1 0,-2-1-1,-1 1 1,-2 44 0,0-55-276,-1 0 0,-1 0 0,0 0 0,-1-1 0,0 1 0,-1-1 0,-1 0 0,0 0 0,0 0 0,-2-1 0,1 1 0,-2-2 0,0 1 0,0-1 0,-1 0 0,0-1 0,-1 0 0,0 0 0,-17 12 0,-10 3-24,-1-2 0,-1-1 0,-71 29 0,37-24 0,-97 22 0,158-46 0,2 0 0,0-1 0,-1 0 0,1 0 0,-13 0 0,23-2 0,-1 0 0,1 0 0,-1 0 0,0 0 0,1 0 0,-1 0 0,0 0 0,1 0 0,-1-1 0,0 1 0,1 0 0,-1 0 0,1 0 0,-1-1 0,0 1 0,1 0 0,-1-1 0,1 1 0,-1 0 0,1-1 0,-1 1 0,1-1 0,-1 1 0,1-1 0,-1 1 0,1-1 0,0 1 0,-1-1 0,1 0 0,0-1 0,0 1 0,0 0 0,0 0 0,0 0 0,0 0 0,0-1 0,1 1 0,-1 0 0,1 0 0,-1 0 0,1 0 0,-1 0 0,1 0 0,0-2 0,29-30 0,-15 22-44,0 0-1,1 1 1,0 1 0,1 1 0,-1 0-1,2 1 1,-1 1 0,1 1-1,0 0 1,0 1 0,0 1 0,0 1-1,1 1 1,-1 0 0,1 1-1,-1 1 1,1 1 0,-1 1 0,0 0-1,0 1 1,0 1 0,0 1-1,-1 0 1,0 2 0,21 11 0,58 46-4730,-48-29-250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50.908"/>
    </inkml:context>
    <inkml:brush xml:id="br0">
      <inkml:brushProperty name="width" value="0.1" units="cm"/>
      <inkml:brushProperty name="height" value="0.1" units="cm"/>
      <inkml:brushProperty name="color" value="#E71224"/>
    </inkml:brush>
  </inkml:definitions>
  <inkml:trace contextRef="#ctx0" brushRef="#br0">23 200 9945,'-8'-1'908,"2"-3"188,2 0 92,-1-1-40,5-1-56,25-4 89,28-3-13,29-6-248,40-2-372,44-9-1720,9 1-2433,-4-1 1,-17 2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57.672"/>
    </inkml:context>
    <inkml:brush xml:id="br0">
      <inkml:brushProperty name="width" value="0.1" units="cm"/>
      <inkml:brushProperty name="height" value="0.1" units="cm"/>
      <inkml:brushProperty name="color" value="#E71224"/>
    </inkml:brush>
  </inkml:definitions>
  <inkml:trace contextRef="#ctx0" brushRef="#br0">1205 157 3972,'0'0'545,"0"0"97,-5-3 10492,-17-9-7768,9-1-3047,-1 1-1,0 0 0,-1 1 1,0 0-1,0 2 1,-1 0-1,0 0 0,-1 2 1,-27-10-1,15 9-324,-1 2-1,0 0 0,0 2 0,0 2 1,-32 0-1,46 2 26,-213 10 109,201-6-120,1 0 1,0 2-1,1 2 1,0 0-1,0 1 1,-34 19-1,33-14 33,0 2 0,2 0-1,0 2 1,1 1 0,1 1-1,-24 26 1,36-34-5,1 0 1,0 1-1,1 0 0,1 1 1,0 0-1,1 0 0,0 1 0,1 0 1,1 0-1,1 0 0,0 1 1,0 0-1,-1 24 0,1 32 58,-13 161 147,12-165-242,4 96 0,2-126-31,1-10 149,2-1 0,1 1 0,0-1 1,2 0-1,1 0 0,2-1 0,0 0 0,2-1 0,0 0 0,23 31 1,-19-35 84,1-1 1,1 0 0,1-2 0,0 0 0,1-1 0,1-1-1,1-1 1,0-1 0,29 13 0,31 12 330,110 35 0,-157-64-471,0-1 0,1-2-1,0-1 1,0-2 0,0-1 0,42-3 0,-16 0 65,0-2-1,75-13 1,-117 12-78,1-2 0,-1-1 0,0 0 0,0-1 0,0-1 0,-1-1 0,-1-1 0,1-1 0,-2 0 0,24-20 0,307-295 932,-336 313-949,-1 0 1,0-1-1,0 0 1,9-19-1,-16 25 38,0-1 0,0 0 0,-1 0-1,0 0 1,-1 0 0,0-1 0,0 1-1,-1 0 1,0-14 0,-3-4 114,-1 0-1,-1 0 1,-1 1-1,-1-1 1,-16-38 0,5 11-198,10 27 14,1 0 0,-2-35 0,5 31 0,-12-49 0,-39-108 0,52 181 0,-1 0 0,0 1 0,0-1 0,-1 1 0,1-1 0,-1 1 0,0 1 0,-6-7 0,-45-42 0,4 5 0,44 41 9,0 1 1,-1 0-1,0 0 1,0 1-1,0-1 0,-1 2 1,0-1-1,-17-6 1,7 5-273,-1 1 1,1 0-1,-34-4 1,35 6-1736,0 0 0,1-1 0,-26-12 0,-17-5-3722,-25-7-305,-22-10 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00.338"/>
    </inkml:context>
    <inkml:brush xml:id="br0">
      <inkml:brushProperty name="width" value="0.1" units="cm"/>
      <inkml:brushProperty name="height" value="0.1" units="cm"/>
      <inkml:brushProperty name="color" value="#E71224"/>
    </inkml:brush>
  </inkml:definitions>
  <inkml:trace contextRef="#ctx0" brushRef="#br0">183 7 10113,'-1'-1'499,"0"0"0,-1 0 0,1 0 0,-1 1 0,1-1 1,-1 1-1,1-1 0,-1 1 0,1 0 0,-1-1 0,1 1 0,-1 0 0,0 0 1,1 0-1,-1 0 0,-2 1 0,2 0 118,1 0 1,0 1-1,-1-1 1,1 1-1,0-1 1,0 1-1,0 0 0,0-1 1,0 1-1,0 0 1,-1 3-1,-4 9-1398,-18 37 2083,2 1 0,3 2 0,2 0 0,-12 66 0,20-66-2239,2 0-1,1 72 1,6-122 647,-1 0 1,2 0-1,-1 1 1,0-1-1,1 0 1,0 0-1,0 0 1,0 0-1,0 0 0,1 0 1,2 5-1,-2-6-126,0-1-1,0 0 0,1 0 0,-1 1 0,1-2 0,-1 1 1,1 0-1,0 0 0,0-1 0,-1 1 0,1-1 0,0 0 1,5 1-1,3 2-1490,-9-3 1413,0 0 1,0 0 0,0-1-1,0 1 1,1-1 0,-1 1-1,0-1 1,0 0-1,1 1 1,-1-1 0,0 0-1,1-1 1,-1 1 0,0 0-1,3-1 1,21-12-4408</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00.665"/>
    </inkml:context>
    <inkml:brush xml:id="br0">
      <inkml:brushProperty name="width" value="0.1" units="cm"/>
      <inkml:brushProperty name="height" value="0.1" units="cm"/>
      <inkml:brushProperty name="color" value="#E71224"/>
    </inkml:brush>
  </inkml:definitions>
  <inkml:trace contextRef="#ctx0" brushRef="#br0">1 28 15189,'-1'-1'107,"1"0"0,0 0-1,0 0 1,0 0 0,0 0-1,0 0 1,0 0 0,0 0-1,1 0 1,-1 0 0,0 0-1,0 0 1,1 0 0,-1 0-1,0 0 1,1 0 0,-1 0-1,1 0 1,0 1 0,-1-1-1,1 0 1,0 0 0,-1 1-1,1-1 1,0 0 0,0 1 0,-1-1-1,1 0 1,0 1 0,0 0-1,0-1 1,1 0 0,0 1 59,1 0 0,-1 0 0,1 1 0,-1-1 0,1 0 0,-1 1 0,1 0 0,-1-1 0,0 1 0,1 0 0,-1 0 0,4 3-1,5 2 404,0 2-1,-1-1 0,0 1 1,12 13-1,-1 6 190,-1 1 0,-2 1 1,0 1-1,-3 1 0,15 37 1,25 46 400,-30-71-1564,10 17-1680,-18-21-4044,-18-39 5884,1 1-1,0-1 1,0 1 0,-1-1-1,1 1 1,0-1-1,-1 0 1,1 1 0,-1-1-1,1 1 1,-1-1-1,1 0 1,-1 1 0,1-1-1,-1 0 1,1 0-1,-1 1 1,1-1 0,-1 0-1,1 0 1,-1 0-1,1 0 1,-1 1 0,0-1-1,1 0 1,-1 0-1,1 0 1,-1 0 0,1 0-1,-1-1 1,0 1-1,0 0 1,-26 0-3506,25 0 3210,-36-1-3660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00.999"/>
    </inkml:context>
    <inkml:brush xml:id="br0">
      <inkml:brushProperty name="width" value="0.1" units="cm"/>
      <inkml:brushProperty name="height" value="0.1" units="cm"/>
      <inkml:brushProperty name="color" value="#E71224"/>
    </inkml:brush>
  </inkml:definitions>
  <inkml:trace contextRef="#ctx0" brushRef="#br0">0 205 9181,'0'0'752,"5"0"16,5-2 12,19-2 4,17-8-16,18-3-136,16-8-340,11-10-872,-15 6-2092,-17-4 0,-16 1-1,-20 2 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01.347"/>
    </inkml:context>
    <inkml:brush xml:id="br0">
      <inkml:brushProperty name="width" value="0.1" units="cm"/>
      <inkml:brushProperty name="height" value="0.1" units="cm"/>
      <inkml:brushProperty name="color" value="#E71224"/>
    </inkml:brush>
  </inkml:definitions>
  <inkml:trace contextRef="#ctx0" brushRef="#br0">1 330 13801,'2'-3'195,"0"-1"-1,1 1 0,-1-1 1,1 1-1,-1 0 0,1 0 1,0 0-1,1 1 0,-1-1 1,0 1-1,1 0 1,-1 0-1,1 0 0,0 0 1,-1 0-1,1 1 0,0-1 1,0 1-1,0 0 0,0 1 1,0-1-1,8 1 1,7-2 384,1 2 0,-1 0 0,28 5 1,-36-4-417,-1 1 1,0 1-1,0 0 1,-1 0-1,1 1 1,-1 0-1,1 1 1,-1 0-1,12 9 1,-17-12-135,0 1-1,0 0 1,-1 0 0,0 1-1,1-1 1,-1 1 0,0 0-1,-1-1 1,1 1 0,-1 1 0,0-1-1,0 0 1,0 0 0,0 1-1,-1-1 1,1 1 0,-1-1 0,-1 1-1,1 0 1,-1-1 0,1 1-1,-2 9 1,1-13-22,0 1 0,0-1 0,0 0 0,0 0 0,0 0-1,0 1 1,-1-1 0,1 0 0,-1 0 0,1 0 0,0 0 0,-1 0 0,0 0 0,1 0 0,-1 0-1,0 0 1,1 0 0,-1 0 0,0 0 0,0 0 0,0 0 0,0-1 0,0 1 0,0 0 0,0-1-1,0 1 1,0 0 0,0-1 0,0 0 0,0 1 0,-1-1 0,1 0 0,0 1 0,0-1 0,0 0-1,-1 0 1,1 0 0,0 0 0,0 0 0,0 0 0,-1 0 0,0-1 0,-1 0-7,1 0 1,0 0-1,0 0 1,-1 0-1,1 0 0,0 0 1,0-1-1,0 1 1,0-1-1,0 1 1,1-1-1,-1 0 1,0 0-1,1 0 0,-1 0 1,1 0-1,0 0 1,0 0-1,-1 0 1,1-3-1,-1-2-97,0 0 0,1 0 0,0 0 1,0 1-1,1-1 0,0 0 0,0 0 0,1 0 0,0 0 0,0 0 0,0 0 0,1 1 0,0-1 1,0 1-1,7-13 0,2 0-969,0 1 0,2-1-1,21-23 1,-30 37 749,28-34-1988,54-59-3911,-23 38 1955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07.548"/>
    </inkml:context>
    <inkml:brush xml:id="br0">
      <inkml:brushProperty name="width" value="0.1" units="cm"/>
      <inkml:brushProperty name="height" value="0.1" units="cm"/>
      <inkml:brushProperty name="color" value="#E71224"/>
    </inkml:brush>
  </inkml:definitions>
  <inkml:trace contextRef="#ctx0" brushRef="#br0">577 100 13825,'-2'-5'297,"-1"-1"0,1 0 0,-1 1 0,0-1 0,-1 1 0,1 0-1,-1 0 1,0 0 0,-1 1 0,1-1 0,-1 1 0,1 0 0,-1 0 0,0 1 0,-1-1-1,-6-2 1,3 2 171,1 1-1,-1 1 1,0-1-1,0 1 1,0 1-1,0 0 1,0 0-1,-1 1 0,1 0 1,-11 1-1,2 2 97,0 0 0,0 1 0,1 1 0,-1 1 0,1 0 0,0 1 0,0 1 0,1 0 0,0 2 0,-23 17 0,22-11-355,0 0 1,1 1-1,2 0 1,-1 2-1,2-1 0,0 2 1,2 0-1,0 0 0,1 1 1,1 0-1,-8 31 1,12-37-209,1-1 1,1 1 0,1 0 0,0 0 0,0 1 0,2-1 0,0 0 0,1 0 0,0 0 0,1 1 0,1-2 0,0 1-1,2 0 1,-1-1 0,2 1 0,-1-1 0,2 0 0,10 16 0,-8-18-2,1 0 0,0-1 0,1 0 1,0-1-1,1 0 0,0-1 0,1 0 0,-1-1 0,2 0 1,14 6-1,-8-5-3,0-1 0,1-2-1,-1 0 1,1-1 0,1-1 0,35 3 0,-52-7-81,38 2-740,78-5 1,-106 1-244,1-1 1,-1-1 0,19-5 0,-25 5-619,1 0 0,-1-1 0,1 0 0,-1 0 0,14-12 1,-2-6-3861,-7-4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51.933"/>
    </inkml:context>
    <inkml:brush xml:id="br0">
      <inkml:brushProperty name="width" value="0.1" units="cm"/>
      <inkml:brushProperty name="height" value="0.1" units="cm"/>
      <inkml:brushProperty name="color" value="#E71224"/>
    </inkml:brush>
  </inkml:definitions>
  <inkml:trace contextRef="#ctx0" brushRef="#br0">13 100 14305,'-3'-23'800,"1"-2"108,-3 3-15,2-1 47,3 16 92,5 26 44,0 20 28,7 12 44,3 14 12,5 11-548,2 0-420,5-3-412,1-4-464,9-7-836,-3-29-2828,8 9-1,1-18 1,-3-14-1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07.995"/>
    </inkml:context>
    <inkml:brush xml:id="br0">
      <inkml:brushProperty name="width" value="0.1" units="cm"/>
      <inkml:brushProperty name="height" value="0.1" units="cm"/>
      <inkml:brushProperty name="color" value="#E71224"/>
    </inkml:brush>
  </inkml:definitions>
  <inkml:trace contextRef="#ctx0" brushRef="#br0">1 70 17454,'0'-3'282,"0"-1"1,0 1-1,0-1 1,1 1 0,-1-1-1,1 1 1,0-1-1,0 1 1,0 0 0,2-5-1,-2 6-143,1 1 0,-1-1 0,1 0 0,-1 1 0,1-1 0,0 1 0,0 0 0,0 0 0,0-1 0,0 1 1,0 1-1,0-1 0,0 0 0,0 0 0,0 1 0,0-1 0,4 0 0,13-2 824,0 1 1,0 0 0,29 2-1,-37 1-636,0 0 0,-1 0 0,1 1 0,-1 1 0,0-1 0,1 2 0,17 7 0,-25-9-224,0 0 0,-1 0-1,1 0 1,0 0-1,-1 1 1,1-1 0,-1 1-1,0-1 1,0 1-1,0 0 1,0 0 0,0 0-1,-1 0 1,3 7-1,-2-3 51,0 0 1,-1 0-1,1 0 0,-2 0 0,1 0 0,-1 14 1,-1-7-77,-1 0 1,0-1-1,-1 1 1,-1-1-1,0 0 1,-1 0-1,-7 15 1,0-7-78,-2 0 0,-31 35 0,26-34 0,-23 36 0,38-48-5,8-7 13,17-8-65,-10 2-61,81-24-4855,-2-4-1,-1-5 1,103-56-1,-25 0-1370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12.729"/>
    </inkml:context>
    <inkml:brush xml:id="br0">
      <inkml:brushProperty name="width" value="0.1" units="cm"/>
      <inkml:brushProperty name="height" value="0.1" units="cm"/>
      <inkml:brushProperty name="color" value="#E71224"/>
    </inkml:brush>
  </inkml:definitions>
  <inkml:trace contextRef="#ctx0" brushRef="#br0">1615 230 11477,'-11'-15'1626,"-1"2"0,0-1 0,-1 1 0,-21-16 0,24 22-1246,0 1 0,-1 0-1,0 1 1,-19-8-1,-47-13 506,0 4 0,-2 3 0,-157-18 0,186 34-777,0 2 0,0 2 0,1 2 0,-1 3 0,1 1 0,0 3 0,-79 26 0,76-16-84,1 2 0,-62 35 1,89-42-16,0 0 1,1 2 0,1 0 0,0 1 0,2 2 0,-26 28-1,37-35-14,0 1 1,1-1-1,1 1 0,0 1 0,0 0 0,-5 22 0,-19 96-11,21-82 31,2-2 154,2 1-1,3-1 1,1 1-1,3-1 1,1 1-1,3 0 1,2-1 0,2 0-1,3-1 1,26 72-1,-28-94-144,2 0-1,1-1 0,2-1 1,0 0-1,1-2 1,1 1-1,1-2 0,1 0 1,1-1-1,32 24 1,-14-16 32,1-2 1,1-2 0,1-1 0,1-2 0,65 22 0,130 28 102,-189-62-151,1-1 1,-1-2-1,52-1 1,-55-5 82,0-2 1,0-2-1,-1-2 0,0-1 1,79-26-1,-38 5 24,14-5 479,132-63 0,-202 81-378,0-1 1,-1-1 0,-1-2-1,-1 0 1,-1-2-1,0-1 1,-2-1-1,37-45 1,-48 52-193,-1 0-1,0 0 1,-1-1-1,-1-1 1,-1 0-1,0 0 1,-1 0-1,-1-1 1,-1 0-1,-1 0 1,0 0-1,1-35 1,-4 1-24,-9-91 0,5 124 0,0 1 0,-2-1 0,0 1 0,-1 0 0,-1 0 0,-1 0 0,-19-31 0,17 34 0,-2-6 0,-2 1 0,0 0 0,-1 1 0,-1 1 0,0 0 0,-2 1 0,-27-21 0,-32-15 0,-89-46 0,143 90-204,0 1 0,-1 1-1,0 1 1,0 2 0,-1 0 0,-30-1 0,53 5 110,-7 0-599,0-1 1,0-1-1,1 0 1,-1 0 0,1 0-1,-10-6 1,-15-7-2410,20 12 1333,0 1-1,-22-3 0,29 4 1257,-69-11-5311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14.463"/>
    </inkml:context>
    <inkml:brush xml:id="br0">
      <inkml:brushProperty name="width" value="0.1" units="cm"/>
      <inkml:brushProperty name="height" value="0.1" units="cm"/>
      <inkml:brushProperty name="color" value="#E71224"/>
    </inkml:brush>
  </inkml:definitions>
  <inkml:trace contextRef="#ctx0" brushRef="#br0">0 930 9677,'10'-4'449,"0"0"1,0 0 0,0-1-1,0-1 1,-1 1 0,0-2-1,-1 1 1,15-15-1,-18 17-188,153-148 5166,-17 14-3273,-63 73-207,102-66-1,95-40 2449,-255 159-3986,0-1 0,-1-1 0,25-22 1,-35 27-269,-1-1 1,0 1 0,0-1 0,-1 0 0,0-1 0,-1 0 0,0 0 0,4-14 0,-1 6 336,-5 12-1565,-3 11-4889,-1-3 5247,-1 1 0,0 0 1,1-1-1,-1 1 0,0-1 0,0 1 1,0-1-1,0 1 0,0-1 0,-3 3 1,-25 20-6797,0-7 2212</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15.312"/>
    </inkml:context>
    <inkml:brush xml:id="br0">
      <inkml:brushProperty name="width" value="0.1" units="cm"/>
      <inkml:brushProperty name="height" value="0.1" units="cm"/>
      <inkml:brushProperty name="color" value="#E71224"/>
    </inkml:brush>
  </inkml:definitions>
  <inkml:trace contextRef="#ctx0" brushRef="#br0">1 13 7257,'7'-6'6787,"-2"0"-1269,3 5-6083,9 5 1352,-1 1 0,0 0 0,0 1-1,0 1 1,-1 0 0,0 1 0,16 11 0,34 17 1286,410 174 3328,-280-124-5400,185 115-1,-336-176 0,-1 3 0,-2 1 0,40 36 0,-72-57-131,-5-5-4462,-6-13-8067,-4-9 9826,-4-18-3434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15.930"/>
    </inkml:context>
    <inkml:brush xml:id="br0">
      <inkml:brushProperty name="width" value="0.1" units="cm"/>
      <inkml:brushProperty name="height" value="0.1" units="cm"/>
      <inkml:brushProperty name="color" value="#E71224"/>
    </inkml:brush>
  </inkml:definitions>
  <inkml:trace contextRef="#ctx0" brushRef="#br0">114 26 12081,'0'-25'9172,"-1"46"-1015,-1 6-4930,1-5-4448,-63 298 2657,26-156-2814,38-162 1294,-3 7-468,2 0 1,-1 0-1,1 0 1,1 0-1,0 13 1,0-20 268,0-1-1,1 1 1,-1-1 0,1 1 0,-1 0-1,1-1 1,-1 1 0,1-1 0,0 0-1,0 1 1,0-1 0,0 0 0,0 1 0,0-1-1,2 2 1,-2-2-168,1 0 0,-1 0 0,1-1 1,0 1-1,0 0 0,-1-1 0,1 1 0,0-1 0,0 0 0,-1 0 1,1 1-1,0-1 0,0 0 0,0 0 0,0-1 0,-1 1 0,3-1 0,15-8-4689,0-12-1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16.324"/>
    </inkml:context>
    <inkml:brush xml:id="br0">
      <inkml:brushProperty name="width" value="0.1" units="cm"/>
      <inkml:brushProperty name="height" value="0.1" units="cm"/>
      <inkml:brushProperty name="color" value="#E71224"/>
    </inkml:brush>
  </inkml:definitions>
  <inkml:trace contextRef="#ctx0" brushRef="#br0">1 71 13177,'1'-66'5579,"-1"66"-5467,0 0-1,1-1 1,-1 1 0,0 0 0,0 0 0,0-1 0,1 1 0,-1 0-1,0 0 1,1-1 0,-1 1 0,0 0 0,0 0 0,1 0-1,-1 0 1,0-1 0,1 1 0,-1 0 0,0 0 0,1 0 0,-1 0-1,0 0 1,1 0 0,-1 0 0,0 0 0,1 0 0,-1 0-1,0 0 1,1 0 0,-1 0 0,1 0 0,-1 0 0,0 0 0,0 1-1,1-1 1,0 0 0,14 6 1328,-14-6-1210,18 10 540,1 1 0,-2 0 1,0 1-1,0 1 1,-1 1-1,20 21 0,85 102 1651,-112-125-2207,2 3-171,31 35-104,-3 3 1,36 59 0,-72-105-430,-1 0 0,0 0-1,0 0 1,0 0 0,-1 1 0,0-1-1,1 10 1,-3-17 194,0 1-1,-1 0 1,1 0-1,0 0 0,-1 0 1,1-1-1,0 1 1,-1 0-1,1 0 0,-1-1 1,1 1-1,-1-1 1,0 1-1,1 0 0,-1-1 1,0 1-1,1-1 1,-1 1-1,0-1 1,0 1-1,1-1 0,-1 0 1,0 1-1,0-1 1,0 0-1,0 0 0,1 0 1,-1 0-1,0 1 1,0-1-1,0 0 1,0 0-1,0-1 0,-1 1 1,-44 0-7406,5-5 2481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16.659"/>
    </inkml:context>
    <inkml:brush xml:id="br0">
      <inkml:brushProperty name="width" value="0.1" units="cm"/>
      <inkml:brushProperty name="height" value="0.1" units="cm"/>
      <inkml:brushProperty name="color" value="#E71224"/>
    </inkml:brush>
  </inkml:definitions>
  <inkml:trace contextRef="#ctx0" brushRef="#br0">1 278 13465,'0'-2'644,"0"2"12,8-6 8,17-5 12,15-4 5,18-12-53,18-5-120,6-3-272,0 3-472,7-5-1569,-26 11-1415,-15 5 0,-16 2 0,-14 4-1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17.060"/>
    </inkml:context>
    <inkml:brush xml:id="br0">
      <inkml:brushProperty name="width" value="0.1" units="cm"/>
      <inkml:brushProperty name="height" value="0.1" units="cm"/>
      <inkml:brushProperty name="color" value="#E71224"/>
    </inkml:brush>
  </inkml:definitions>
  <inkml:trace contextRef="#ctx0" brushRef="#br0">0 131 12589,'0'-1'196,"0"0"-1,1 1 1,-1-1 0,0 0-1,0 1 1,1-1 0,-1 1-1,0-1 1,1 0-1,-1 1 1,1-1 0,-1 1-1,1-1 1,-1 1-1,1-1 1,-1 1 0,1-1-1,-1 1 1,1 0 0,0-1-1,-1 1 1,1 0-1,0-1 1,-1 1 0,1 0-1,0 0 1,-1 0 0,1 0-1,0 0 1,-1 0-1,1 0 1,1 0 0,31 0 872,-22 0-270,20 0 237,6-1 482,73 9 0,-101-7-1290,1 1 0,-1 0 1,1 1-1,-1 0 0,0 0 0,0 1 1,0 0-1,0 1 0,-1-1 0,0 2 0,0-1 1,11 11-1,-16-14-154,-1 0-1,0 0 1,-1 1 0,1-1 0,0 0 0,-1 1-1,1-1 1,-1 1 0,0-1 0,0 1 0,0 0-1,0-1 1,0 1 0,-1 0 0,1 0 0,-1 0-1,0-1 1,0 7 0,0-6-22,-1 1-1,0 0 1,0 0-1,-1-1 1,1 1 0,-1 0-1,0-1 1,0 0-1,0 1 1,0-1 0,0 0-1,-4 4 1,-4 2 3,0 0 1,0-1 0,-1 0-1,0 0 1,0-1-1,-24 11 1,-23 3 175,54-19-211,1-1 0,0-1 0,-1 1 0,1 0-1,-1-1 1,1 0 0,-1 0 0,1 0 0,-1 0-1,1 0 1,-1-1 0,1 1 0,-1-1 0,1 0-1,-4-2 1,5 2-22,1-1-1,-1 1 1,1-1-1,0 1 1,0-1 0,-1 0-1,1 0 1,0 0-1,0 1 1,1-1 0,-1 0-1,0 0 1,1 0-1,-1 0 1,1 0-1,0-1 1,0 1 0,-1 0-1,1 0 1,1 0-1,-1 0 1,0 0-1,0 0 1,1 0 0,0-3-1,2-7-80,0 0-1,10-21 0,-2 5-186,3 0-1,0 1 0,34-48 0,-38 63-694,0 1 0,0-1 0,25-18 0,-28 24-613,1 1 1,0 0-1,0 0 0,1 1 1,-1 0-1,1 1 1,13-4-1,-19 6-2741,-11 2-1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18.873"/>
    </inkml:context>
    <inkml:brush xml:id="br0">
      <inkml:brushProperty name="width" value="0.1" units="cm"/>
      <inkml:brushProperty name="height" value="0.1" units="cm"/>
      <inkml:brushProperty name="color" value="#E71224"/>
    </inkml:brush>
  </inkml:definitions>
  <inkml:trace contextRef="#ctx0" brushRef="#br0">1 64 11205,'0'-44'5454,"0"24"2319,21 47-3457,-6-10-3841,-2 3-163,-1 1 1,0 0 0,-2 1 0,-1 0 0,-1 0 0,0 1-1,-2 0 1,7 47 0,-6 5 126,-4 113 0,-4-114-588,2-73 149,-1-1 0,0 1 0,0-1 0,1 1 0,-1-1 0,0 1 0,1-1 0,-1 1 0,1-1 0,-1 1 0,1-1 0,-1 0 0,1 1 0,-1-1 0,1 0 0,-1 1 0,1-1 0,-1 0 0,1 0 0,0 1 0,-1-1 0,1 0 0,-1 0 0,1 0 0,0 0 0,-1 0 0,1 0 0,-1 0 0,1 0 0,0 0 0,-1 0 0,1 0 0,0 0 0,-1-1 0,1 1 0,-1 0 0,1 0 0,-1-1 0,2 1 0,29-10 0,-29 9 0,63-26-1451,112-65 0,-164 84-399,0 0 0,-1-1 0,23-21 0,-28 23-1012,0-1 0,0-1 0,9-13 0,-7 3-2638</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19.376"/>
    </inkml:context>
    <inkml:brush xml:id="br0">
      <inkml:brushProperty name="width" value="0.1" units="cm"/>
      <inkml:brushProperty name="height" value="0.1" units="cm"/>
      <inkml:brushProperty name="color" value="#E71224"/>
    </inkml:brush>
  </inkml:definitions>
  <inkml:trace contextRef="#ctx0" brushRef="#br0">85 46 11529,'-3'-4'278,"0"0"402,1 1 0,-1-1 0,0 1 1,0 0-1,0 0 0,0 0 0,-6-4 0,8 7-522,0 0-1,0-1 0,0 1 0,0 0 1,0 0-1,0 0 0,0 0 1,0 0-1,0 0 0,0 0 0,0 0 1,0 1-1,0-1 0,0 0 0,0 1 1,0-1-1,0 0 0,0 1 1,0-1-1,0 1 0,0 0 0,0-1 1,1 1-1,-1 0 0,0-1 0,0 1 1,1 0-1,-1 0 0,1 0 1,-1 0-1,0-1 0,1 1 0,0 0 1,-1 0-1,1 0 0,-1 2 0,-3 5 204,1 0 0,0 1 0,0-1-1,1 1 1,0 0 0,0-1 0,1 1-1,0 13 1,0-7 25,2 1-1,0-1 1,0 0-1,5 17 1,-4-26-278,-1-1 0,1 0 1,1 0-1,-1 0 0,1 0 0,0 0 0,0 0 1,0-1-1,1 1 0,-1-1 0,1 0 1,0 0-1,0 0 0,1-1 0,-1 1 0,1-1 1,0 0-1,-1-1 0,1 1 0,1-1 1,-1 0-1,6 2 0,1-1 15,0 0 0,0-1 0,0 0 0,1-1 0,-1 0 0,0-1 0,1 0 0,-1-1 0,14-3 0,-23 4-100,-1-1 0,1 0 0,0 0 1,0 0-1,0 0 0,-1 0 0,1-1 0,-1 1 0,1-1 0,-1 0 1,0 0-1,1 0 0,-1 0 0,0 0 0,0 0 0,0-1 1,-1 1-1,1-1 0,-1 1 0,1-1 0,-1 1 0,0-1 1,0 0-1,0 0 0,0 0 0,0 0 0,-1 1 0,1-1 0,-1 0 1,0 0-1,0-5 0,0-6-12,-1 0 0,0 0-1,-2 1 1,1-1 0,-7-19 0,6 24-48,0 0 1,-1 0-1,0 0 1,-1 1-1,1-1 1,-2 1-1,1 0 1,-1 1-1,0-1 1,-1 1-1,-11-10 1,14 14-190,-1 0 1,1 0-1,-1 0 1,0 0-1,0 1 1,1-1-1,-2 1 1,1 0-1,0 1 1,0 0-1,-1-1 1,1 2-1,0-1 1,-1 0-1,1 1 1,-1 0-1,1 1 1,-1-1-1,1 1 1,0 0-1,-10 3 1,14-4-59,-1 1 0,1-1 1,0 0-1,-1 1 0,1 0 1,-1-1-1,1 1 0,0 0 1,0 0-1,-1 0 0,1 0 1,0 0-1,0 0 0,0 0 0,0 0 1,0 0-1,0 0 0,0 0 1,0 1-1,1-1 0,-1 0 1,0 1-1,1-1 0,-1 1 0,1-1 1,0 1-1,-1-1 0,1 1 1,0 1-1,0-1-197,1 0 0,-1 0 0,1 0 0,0 0 0,-1 0 0,1 0 0,0 0 0,0 0 0,0-1 0,1 1 0,-1 0 0,0-1 0,1 1 1,-1-1-1,1 1 0,-1-1 0,1 0 0,-1 1 0,1-1 0,4 1 0,17 10-3892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52.265"/>
    </inkml:context>
    <inkml:brush xml:id="br0">
      <inkml:brushProperty name="width" value="0.1" units="cm"/>
      <inkml:brushProperty name="height" value="0.1" units="cm"/>
      <inkml:brushProperty name="color" value="#E71224"/>
    </inkml:brush>
  </inkml:definitions>
  <inkml:trace contextRef="#ctx0" brushRef="#br0">18 107 15937,'-1'1'39,"0"-1"0,0 0 0,0 0 0,1 0 1,-1 1-1,0-1 0,0 1 0,1-1 0,-1 0 0,0 1 0,0-1 0,1 1 0,-1-1 0,1 1 0,-1 0 0,0-1 0,1 1 0,-1 0 0,1-1 0,-1 1 0,1 0 0,0 0 0,-1 0 0,1-1 0,0 1 0,0 0 0,-1 0 0,1 0 0,0-1 0,0 1 0,0 0 0,0 0 0,0 0 0,0 0 0,0 0 0,1 1 0,-1 1 51,0 1 1,0-1-1,1 0 1,-1 1-1,1-1 1,0 1-1,0-1 1,3 6-1,2-2 49,0 1 1,0-1-1,1 0 1,0 0-1,0-1 1,0 0-1,1 0 0,0-1 1,0 0-1,1 0 1,-1-1-1,1 0 1,0 0-1,0-1 0,0-1 1,1 1-1,10 0 1,-9-1-43,0 0-1,1-1 1,-1 0 0,0-1-1,0-1 1,0 0 0,0 0-1,0-1 1,0 0 0,0-1 0,0 0-1,-1-1 1,1 0 0,16-10-1,-22 10-90,-1 0 0,1 0 0,-1 0 0,0-1 0,-1 0 0,1 1 0,-1-1-1,0 0 1,0 0 0,-1-1 0,1 1 0,-1-1 0,0 1 0,-1-1 0,1 0-1,-1 0 1,-1 1 0,1-1 0,-1 0 0,1 0 0,-2-9 0,1 9-719,1-1 0,0 0 0,0 1 0,0-1 1,1 1-1,3-8 0,6-23-8013,-8 20 4445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20.057"/>
    </inkml:context>
    <inkml:brush xml:id="br0">
      <inkml:brushProperty name="width" value="0.1" units="cm"/>
      <inkml:brushProperty name="height" value="0.1" units="cm"/>
      <inkml:brushProperty name="color" value="#E71224"/>
    </inkml:brush>
  </inkml:definitions>
  <inkml:trace contextRef="#ctx0" brushRef="#br0">215 174 6993,'3'-9'613,"0"0"1,-1 0 0,0-1 0,-1 1 0,0 0 0,0-1 0,-1 1-1,0-1 1,0 1 0,-1-1 0,-1 1 0,-4-18 0,5 25-428,-1-1 0,1 1 0,-1 0 0,0 0 1,1-1-1,-1 1 0,0 0 0,0 1 0,-1-1 0,1 0 0,0 1 1,0-1-1,-1 1 0,1-1 0,-1 1 0,0 0 0,1 0 1,-1 0-1,0 1 0,1-1 0,-1 1 0,0-1 0,0 1 1,1 0-1,-1 0 0,0 0 0,0 0 0,1 1 0,-6 1 1,-2-1 29,0 2-1,0-1 1,0 1 0,1 1 0,-1-1 0,1 2 0,-9 5 0,13-7-152,0 1 0,0 0-1,0 0 1,1 0 0,0 1-1,0-1 1,0 1 0,-6 10 0,8-12-53,1-1 1,0 1 0,-1 0 0,1 0 0,0 0 0,0 0 0,1 0 0,-1 0 0,0 0 0,1 0 0,0 0-1,0 0 1,0 0 0,0 0 0,0 1 0,1-1 0,-1 0 0,1 0 0,2 5 0,-2-6 2,1 0 0,0 0 0,0 0 0,0-1 0,0 1 0,0 0 0,0-1 0,0 0 0,1 1 0,-1-1 0,0 0 0,1 0 0,-1 0 0,1 0 0,-1-1 0,1 1 0,0-1 0,-1 1 0,1-1 0,0 0 0,-1 0 0,1 0 0,-1 0 0,4-1 0,4 0 133,-1 0 1,0 0-1,0-1 1,1-1-1,13-5 1,-20 7-42,0-1 1,0 1-1,0-1 1,-1 0-1,1 0 1,-1-1-1,1 1 1,-1 0-1,0-1 1,0 1-1,0-1 1,0 0-1,-1 0 1,1 0-1,-1 0 1,0 0-1,1 0 1,-1 0-1,0-4 1,1-4 1008,0 1 1,-1-1-1,-1-20 1,0 21 608,-1 22-1717,1 1 1,1-1-1,0 0 0,0 0 1,1 0-1,0 0 1,1 0-1,1-1 1,0 1-1,0-1 1,1 0-1,1 0 1,0 0-1,0-1 1,9 10-1,70 70-7,-66-73 0,0 2 0,-2 0 0,0 1 0,-1 0 0,-1 1 0,16 29 0,-29-46 0,0 0 0,0 1 0,0-1 0,0 0 0,-1 0 0,0 1 0,0-1 0,0 1 0,0-1 0,-1 1 0,0-1 0,0 1 0,0-1 0,0 1 0,-1-1 0,1 1 0,-1-1 0,0 1 0,-1-1 0,1 0 0,-1 1 0,0-1 0,0 0 0,0 0 0,-1 0 0,1-1 0,-1 1 0,0 0 0,0-1 0,0 0 0,-1 0 0,1 0 0,-7 5 0,-11 4 0,0 0 0,-1-1 0,0-1 0,-1-1 0,0-1 0,0-1 0,0-1 0,-1-1 0,0-1 0,-33 1 0,53-4 0,1-1 1,-1 0-1,1 0 1,0 0-1,-1 0 1,1-1-1,-1 0 1,1 1-1,0-1 1,-1 0-1,1-1 1,0 1-1,0-1 1,0 1-1,0-1 1,0 0-1,0 0 1,-4-4-1,5 3-21,0 0 1,0-1-1,0 1 1,1 0-1,-1-1 1,1 0-1,0 1 1,0-1-1,0 0 1,1 1-1,-1-1 1,1 0-1,0 0 1,0 1-1,0-1 1,0 0-1,2-6 1,1-1-301,0 1-1,1-1 1,0 1-1,1 0 1,0 0 0,0 0-1,1 1 1,0 0-1,1 0 1,14-15 0,-6 6-544,244-290-15749,-159 188 10926</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28.360"/>
    </inkml:context>
    <inkml:brush xml:id="br0">
      <inkml:brushProperty name="width" value="0.1" units="cm"/>
      <inkml:brushProperty name="height" value="0.1" units="cm"/>
      <inkml:brushProperty name="color" value="#E71224"/>
    </inkml:brush>
  </inkml:definitions>
  <inkml:trace contextRef="#ctx0" brushRef="#br0">274 109 7953,'-29'2'1248,"0"1"0,0 1 0,1 2 0,-37 12 0,-28 6 1113,129-23 663,31 3-3146,136-7 1020,-1-8 0,239-45-1,-142-14 485,-299 70-1437,-1 0 1,1 0-1,0 0 1,0 0-1,0 0 1,-1-1-1,1 1 1,0 0-1,0 0 1,0 0-1,-1 0 1,1 0-1,0-1 1,0 1-1,0 0 1,0 0-1,0 0 1,-1-1-1,1 1 1,0 0-1,0 0 1,0 0-1,0-1 1,0 1-1,0 0 1,0 0-1,0 0 1,0-1-1,0 1 1,0 0-1,0 0 1,0-1 0,0 1-1,0 0 1,0 0-1,0-1 1,0 1-1,0 0 1,0 0-1,0 0 1,0-1-1,0 1 1,1 0-1,-1 0 1,0 0-1,0-1 1,0 1-1,0 0 1,0 0-1,1 0 1,-1 0-1,0-1 1,0 1-1,0 0 1,1 0-1,-1 0 1,0 0-1,0 0 1,0 0-1,1 0 1,-29-11-8999,20 9 6992,-9-5-2480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29.760"/>
    </inkml:context>
    <inkml:brush xml:id="br0">
      <inkml:brushProperty name="width" value="0.1" units="cm"/>
      <inkml:brushProperty name="height" value="0.1" units="cm"/>
      <inkml:brushProperty name="color" value="#E71224"/>
    </inkml:brush>
  </inkml:definitions>
  <inkml:trace contextRef="#ctx0" brushRef="#br0">536 7 8841,'0'0'177,"0"0"0,0 0 0,0 0 0,0-1 0,0 1-1,0 0 1,0 0 0,0 0 0,0 0 0,0-1 0,1 1 0,-1 0 0,0 0 0,0 0 0,0 0 0,0-1 0,0 1 0,0 0 0,0 0 0,0 0 0,0-1 0,-1 1 0,1 0-1,0 0 1,0 0 0,0 0 0,0-1 0,0 1 0,0 0 0,0 0 0,0 0 0,0 0 0,0 0 0,-1-1 0,1 1 0,0 0 0,0 0 0,0 0 0,0 0 0,0 0 0,-1 0-1,1 0 1,0-1 0,0 1 0,0 0 0,0 0 0,-1 0 0,1 0 0,0 0 0,0 0 0,0 0 0,-1 0 0,1 0 0,0 0 0,0 0 0,0 0 0,0 0 0,-1 0-1,1 0 1,0 0 0,0 0 0,0 1 0,-1-1 0,1 0 0,0 0 0,0 0 0,0 0 0,0 0 0,-1 0 0,-13 19 3632,-18 37-3654,29-50 910,-30 58 556,2 0 1,4 3 0,-38 136-1,55-163-1608,-3 22-10,-3 0 0,-3-1 0,-42 92 0,-35 30-3,75-141 0,20-102 0,1-573 0,-16 687 0,-9 87 0,9-56 0,3 1 0,-3 152 0,16-168 0,14-68 0,41-6-427,73-15 1,56-24-6382,-99 20 536,127-52-1,-36-6 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48.943"/>
    </inkml:context>
    <inkml:brush xml:id="br0">
      <inkml:brushProperty name="width" value="0.1" units="cm"/>
      <inkml:brushProperty name="height" value="0.1" units="cm"/>
      <inkml:brushProperty name="color" value="#E71224"/>
    </inkml:brush>
  </inkml:definitions>
  <inkml:trace contextRef="#ctx0" brushRef="#br0">36 220 9581,'-3'0'447,"0"0"1,0-1-1,1 1 1,-1-1-1,0 0 0,0 0 1,1 0-1,-5-2 1,6 3-337,1-1 0,0 1 0,-1 0 0,1 0-1,0-1 1,-1 1 0,1 0 0,0 0 0,-1-1 0,1 1 0,0 0 0,0-1 0,-1 1 0,1-1 0,0 1 0,0 0 0,0-1 0,-1 1 0,1 0 0,0-1 0,0 1 0,0-1 0,0 1-1,0-1 1,0 1 0,0-1 37,1 0-1,-1 0 0,1 0 1,-1 1-1,1-1 0,-1 0 1,1 1-1,-1-1 0,1 1 1,0-1-1,-1 1 0,1-1 1,0 1-1,0-1 0,-1 1 1,1-1-1,0 1 0,1-1 1,34-12 1419,0 1 0,51-9-1,-25 7-1024,312-72-1969,-371 85 1112,-1 1-1,1-1 0,-1 1 0,1-1 0,-1 0 0,0 0 0,1 0 0,-1 0 0,0-1 1,0 1-1,0-1 0,0 1 0,0-1 0,0 0 0,0 0 0,0 1 0,-1-1 0,2-3 1,-2 5 213,-1 0 0,0 0 0,0 0 0,0-1 0,0 1 1,0 0-1,0 0 0,0-1 0,0 1 0,1 0 1,-1 0-1,0-1 0,0 1 0,0 0 0,0 0 0,0-1 1,0 1-1,0 0 0,-1 0 0,1-1 0,0 1 1,0 0-1,0 0 0,0 0 0,0-1 0,0 1 0,0 0 1,0 0-1,-1 0 0,1-1 0,0 1 0,0 0 1,0 0-1,0 0 0,-1-1 0,1 1 0,0 0 0,0 0 1,0 0-1,-1 0 0,1 0 0,-19-9-4174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49.325"/>
    </inkml:context>
    <inkml:brush xml:id="br0">
      <inkml:brushProperty name="width" value="0.1" units="cm"/>
      <inkml:brushProperty name="height" value="0.1" units="cm"/>
      <inkml:brushProperty name="color" value="#E71224"/>
    </inkml:brush>
  </inkml:definitions>
  <inkml:trace contextRef="#ctx0" brushRef="#br0">6 105 8041,'-4'-80'6704,"4"56"4362,0 23-9553,-1 75 973,7 161 411,-3-209-3307,1-1 1,1 0-1,1 0 1,1 0-1,1-1 1,2 0-1,12 24 1,-16-39-265,0 0 1,0 0-1,1-1 1,0 0-1,1 0 1,-1-1 0,2 0-1,9 6 1,-10-7-799,0-1 0,0-1-1,1 1 1,-1-1 0,14 4 0,7-4-3372,-2-7-1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49.960"/>
    </inkml:context>
    <inkml:brush xml:id="br0">
      <inkml:brushProperty name="width" value="0.1" units="cm"/>
      <inkml:brushProperty name="height" value="0.1" units="cm"/>
      <inkml:brushProperty name="color" value="#E71224"/>
    </inkml:brush>
  </inkml:definitions>
  <inkml:trace contextRef="#ctx0" brushRef="#br0">231 320 15745,'-1'-1'135,"1"1"-1,0 0 1,-1-1-1,1 1 0,-1-1 1,1 1-1,0 0 0,-1-1 1,1 1-1,-1 0 0,1-1 1,-1 1-1,1 0 1,-1 0-1,0 0 0,1-1 1,-1 1-1,1 0 0,-1 0 1,1 0-1,-1 0 1,1 0-1,-1 0 0,0 0 1,1 0-1,-1 0 0,1 1 1,-1-1-1,1 0 0,-2 0 1,-25 5 605,20-4-204,4 0-405,-12 2 253,1-1-1,-1-1 1,0 0 0,0 0-1,-16-3 1,28 2-380,-1-1-1,1 1 1,0-1 0,0 0 0,0 0-1,0 0 1,0-1 0,0 1-1,0-1 1,0 1 0,1-1-1,-1 0 1,1 0 0,-1 0-1,1 0 1,0-1 0,-1 1 0,1-1-1,0 1 1,1-1 0,-1 0-1,0 0 1,1 1 0,0-1-1,-1 0 1,1 0 0,0-1-1,1 1 1,-2-6 0,1-2-67,-1 1-1,2-1 1,-1 0 0,2 0 0,-1 0 0,2 0 0,-1 0-1,1 0 1,1 1 0,0-1 0,5-11 0,-4 15 19,-1 0 0,1 0 0,1 0 0,-1 1 0,1 0 1,0 0-1,0 0 0,1 0 0,0 1 0,0 0 0,0 0 1,1 0-1,-1 1 0,1 0 0,0 1 0,9-4 0,-1 1 77,0 2 0,0 0 0,0 1-1,0 0 1,0 1 0,1 1-1,-1 0 1,0 1 0,1 1 0,20 3-1,-24-2 128,-1 1 0,0 0-1,0 0 1,-1 1-1,1 0 1,-1 1-1,0 1 1,0-1 0,0 1-1,-1 1 1,0 0-1,0 0 1,-1 1-1,13 14 1,-12-10 103,-1-1 0,0 2 0,0-1 0,-2 1 0,1 0 1,-2 0-1,0 1 0,0-1 0,-1 1 0,-1 0 0,-1 1 0,2 19 0,-4-22-96,0 1 0,-1-1 0,0 0 0,-1 1-1,0-1 1,-1 0 0,-1 0 0,0 0 0,0 0-1,-1-1 1,-1 0 0,0 0 0,0 0 0,-14 16-1,-1-4 3,-1-1-1,-1-1 0,-1-2 1,-1 0-1,0-1 0,-1-2 0,-1-1 1,-1-1-1,-41 16 0,66-29-156,-1 1 1,1-1-1,-1 0 0,1 0 0,-1 0 0,1 0 0,-1-1 1,1 1-1,-1-1 0,1 0 0,-1 0 0,-4-1 0,7 0-11,0 1 0,-1-1 0,1 0-1,0 0 1,-1 0 0,1 0 0,0 0-1,0 0 1,0 0 0,0 0 0,0 0-1,0-1 1,0 1 0,1 0 0,-1 0-1,0-1 1,1 1 0,-1-1 0,1 1-1,-1-1 1,1 1 0,0-1 0,-1 1-1,1-1 1,0 1 0,0-1 0,0 1-1,0-1 1,1-2 0,-1 2-1,0-1 0,0 1 0,1-1 0,-1 0 0,1 1 0,-1-1 0,1 1 0,0-1 0,0 1 0,0-1 0,0 1 0,0 0 0,1 0 0,-1-1 0,1 1 0,0 0 0,-1 0 0,4-2 0,-1 1 0,1 0 0,-1 0 0,1 0 0,-1 1 0,1 0 0,0 0 0,0 0 0,9-2 0,6 1-1,-1 1 0,0 0 0,0 1 0,20 3 0,8 4-1095,-1 2 1,0 2 0,55 19 0,-42-11-1636,56 17-7330,-68-25 4865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8:51.446"/>
    </inkml:context>
    <inkml:brush xml:id="br0">
      <inkml:brushProperty name="width" value="0.1" units="cm"/>
      <inkml:brushProperty name="height" value="0.1" units="cm"/>
      <inkml:brushProperty name="color" value="#E71224"/>
    </inkml:brush>
  </inkml:definitions>
  <inkml:trace contextRef="#ctx0" brushRef="#br0">2 338 20398,'-2'-2'1368,"2"2"4,0 0-4,2-2 0,23 2-212,32-12-912,51-8-1380,47-20-4088,48-22-1,11-27 1,11-22-1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35.622"/>
    </inkml:context>
    <inkml:brush xml:id="br0">
      <inkml:brushProperty name="width" value="0.1" units="cm"/>
      <inkml:brushProperty name="height" value="0.1" units="cm"/>
      <inkml:brushProperty name="color" value="#E71224"/>
    </inkml:brush>
  </inkml:definitions>
  <inkml:trace contextRef="#ctx0" brushRef="#br0">0 202 4900,'8'0'9268,"-1"0"-9955,84-3 1272,-1-4 1,0-4-1,167-42 0,-219 43-447,20-5 246,0-2-1,60-26 0,-83 18-56,-23 13-7751,-25 9 4088,-7 0-1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36.473"/>
    </inkml:context>
    <inkml:brush xml:id="br0">
      <inkml:brushProperty name="width" value="0.1" units="cm"/>
      <inkml:brushProperty name="height" value="0.1" units="cm"/>
      <inkml:brushProperty name="color" value="#E71224"/>
    </inkml:brush>
  </inkml:definitions>
  <inkml:trace contextRef="#ctx0" brushRef="#br0">50 74 3860,'-21'-58'6615,"20"57"-6397,1 0 0,0 0-1,0 0 1,0 0 0,0 0 0,-1 1 0,1-1-1,0 0 1,-1 0 0,1 0 0,-1 1 0,1-1-1,-1 0 1,1 1 0,-1-1 0,0 0 0,1 1-1,-2-1 1,2 1-139,0 0-1,-1 0 1,1 0 0,-1 0-1,1 0 1,0 0 0,-1 0-1,1 0 1,0 0 0,-1 0-1,1 0 1,-1 0 0,1 1-1,0-1 1,-1 0 0,1 0-1,0 0 1,0 1 0,-1-1-1,1 0 1,0 1 0,0-1-1,-1 0 1,1 0 0,0 1-1,0-1 1,-1 1 0,0 1 72,-1 1 1,1 0-1,0-1 1,0 1-1,0 0 1,0 0-1,0 0 1,0 0 0,1 3-1,0 17 456,1-1 0,0 0 0,2 1 0,8 27 0,30 85 1212,-19-68-965,-17-49-665,15 41 572,-3 1 0,-3 0 0,10 88 0,-14-66-19,-9-80-736,1-2-17,0-9-7818,-2 2-1886,-2-3 4490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04.578"/>
    </inkml:context>
    <inkml:brush xml:id="br0">
      <inkml:brushProperty name="width" value="0.1" units="cm"/>
      <inkml:brushProperty name="height" value="0.1" units="cm"/>
      <inkml:brushProperty name="color" value="#E71224"/>
    </inkml:brush>
  </inkml:definitions>
  <inkml:trace contextRef="#ctx0" brushRef="#br0">633 45 10057,'-12'0'1070,"1"-2"-1,0 0 1,0 0-1,0-1 1,0 0 0,-13-7-1,13 6 133,1 0-1,0 0 1,-1 1 0,0 1-1,0 0 1,1 0 0,-18 0-1,8 4-853,0 0 0,-1 1-1,1 1 1,0 1 0,1 1-1,-1 0 1,1 2 0,1 0-1,-1 1 1,1 1 0,1 1-1,0 0 1,0 1 0,-18 18 0,22-17-324,0 1 1,1 0 0,0 0-1,1 2 1,1-1-1,0 1 1,1 1 0,1 0-1,0 0 1,2 0 0,0 1-1,1 0 1,0 0 0,2 1-1,-3 31 1,6-48-25,-2 28 0,1 0 0,2-1 0,8 55 0,-8-77 0,1 0 0,-1 1 0,2-2 0,-1 1 0,1 0 0,0 0 0,0-1 0,1 1 0,0-1 0,0 0 0,0 0 0,1-1 0,0 1 0,0-1 0,0 0 0,1-1 0,-1 1 0,1-1 0,0 0 0,1 0 0,7 3 0,0-2 11,0-1 0,0 0-1,0-1 1,1 0 0,0-1 0,21 0 0,91-9-1573,-124 7 1459,8-2-912,0 0 1,0 0-1,0-1 0,-1 0 1,13-6-1,-14 5-1211,1-1 0,-1 0-1,-1 0 1,1-1 0,14-13 0,-7-1-3634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52.618"/>
    </inkml:context>
    <inkml:brush xml:id="br0">
      <inkml:brushProperty name="width" value="0.1" units="cm"/>
      <inkml:brushProperty name="height" value="0.1" units="cm"/>
      <inkml:brushProperty name="color" value="#E71224"/>
    </inkml:brush>
  </inkml:definitions>
  <inkml:trace contextRef="#ctx0" brushRef="#br0">1 181 16257,'0'-1'55,"0"1"-1,0 0 0,0 0 1,0 0-1,0 0 0,0 0 1,0-1-1,0 1 0,0 0 1,0 0-1,0 0 0,0 0 1,0 0-1,0-1 0,0 1 1,0 0-1,0 0 0,0 0 1,0 0-1,0 0 0,0-1 1,1 1-1,-1 0 0,0 0 1,0 0-1,0 0 0,0 0 1,0 0-1,0 0 0,0 0 1,1-1-1,-1 1 0,0 0 1,0 0-1,0 0 0,0 0 1,0 0-1,1 0 0,-1 0 1,0 0-1,0 0 0,0 0 1,0 0-1,0 0 0,1 0 1,7 5 768,7 9-178,60 89 1901,-75-103-2545,0 0 0,0 0 0,0 0 0,0 0 0,1 0 0,-1 0 0,0 0 0,0 0 0,0 0 0,0 0 0,0 0 0,0 1 0,0-1 0,0 0 0,0 0 0,0 0 0,0 0-1,0 0 1,1 0 0,-1 0 0,0 0 0,0 0 0,0 0 0,0 0 0,0 0 0,0 0 0,0 0 0,0 0 0,0 0 0,1 0 0,-1 0 0,0 0 0,0 0 0,0 0 0,0 0 0,0 0-1,0 0 1,0 0 0,0 0 0,0 0 0,1 0 0,-1 0 0,0 0 0,0-1 0,0 1 0,0 0 0,0 0 0,0 0 0,0 0 0,0 0 0,0 0 0,0 0 0,0 0 0,0 0 0,0 0-1,0 0 1,0-1 0,0 1 0,1 0 0,-1 0 0,0 0 0,0 0 0,0 0 0,0 0 0,0 0 0,0 0 0,-1-1 0,4-12 17,-3-21 2,0 32-9,1-105 992,-1 107-980,0-1 0,0 0 1,0 1-1,0-1 0,0 0 1,1 0-1,-1 1 1,0-1-1,1 0 0,-1 1 1,0-1-1,1 0 0,-1 1 1,1-1-1,-1 1 1,1-1-1,-1 1 0,1-1 1,-1 1-1,1-1 0,-1 1 1,1 0-1,0-1 1,-1 1-1,1 0 0,0-1 1,-1 1-1,1 0 0,0 0 1,0-1-1,-1 1 1,1 0-1,0 0 0,-1 0 1,1 0-1,0 0 0,0 0 1,-1 0-1,1 1 1,0-1-1,1 0 0,31 11 595,-33-11-610,26 12 490,-2 0 0,29 21 0,-9-6 32,-43-26-492,0-1 0,0 1 0,0-1 0,0 1 0,0-1 0,0 0 0,0 1 0,0-1 0,0 0 1,0 0-1,0 0 0,0 0 0,0 0 0,0 0 0,0 0 0,0 0 0,0 0 0,0 0 0,0-1 0,-1 1 0,1 0 0,0-1 0,0 1 0,0 0 0,2-2 0,-1 0 25,0 0 1,1 0-1,-1-1 1,0 1-1,0-1 1,0 1-1,0-1 0,2-4 1,3-9 129,-1 1 0,7-26 0,-11 32-68,8-29 188,-8 27-183,1-1 0,0 1 0,1 0 0,5-12-1,-8 22-140,-1 1-1,1-1 1,0 1-1,-1-1 1,1 1-1,0-1 1,-1 1-1,1-1 1,0 1-1,0 0 1,-1 0-1,1-1 1,0 1-1,0 0 1,0 0-1,-1 0 1,1 0-1,0 0 1,0 0-1,0 0 1,-1 0-1,1 0 1,0 0-1,0 0 1,0 1-1,-1-1 1,1 0-1,0 1 1,0-1-1,-1 0 1,1 1-1,0-1 1,0 2-1,28 16-696,-25-15 542,58 46-2716,-26-19-1145,1-3-3695,-17-18 2774,-4-6-1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05.264"/>
    </inkml:context>
    <inkml:brush xml:id="br0">
      <inkml:brushProperty name="width" value="0.1" units="cm"/>
      <inkml:brushProperty name="height" value="0.1" units="cm"/>
      <inkml:brushProperty name="color" value="#E71224"/>
    </inkml:brush>
  </inkml:definitions>
  <inkml:trace contextRef="#ctx0" brushRef="#br0">168 83 8125,'0'0'859,"-3"-2"5532,-13-5-2902,10 7-2980,0 0-1,0 0 0,0 0 1,0 0-1,0 1 0,1 0 1,-1 1-1,0-1 0,0 1 1,1 0-1,-9 4 0,9-2-295,0-1 0,1 1-1,-1-1 1,1 1 0,0 1-1,0-1 1,0 0 0,0 1-1,1 0 1,0 0 0,0 0-1,0 0 1,1 1-1,-1-1 1,1 1 0,0-1-1,1 1 1,-1 6 0,-1 0 52,1-1 0,1 1 0,0 0 1,1 0-1,0 1 0,1-1 0,0-1 1,3 16-1,-2-21-209,0 0 1,0 0-1,0 0 1,0-1-1,1 1 1,0 0-1,1-1 1,-1 0-1,1 0 1,0 0-1,0 0 1,0-1-1,1 1 0,-1-1 1,1 0-1,0-1 1,8 6-1,2-2-33,1-1-1,-1 0 1,1-1-1,0 0 1,1-2-1,-1 0 1,0 0-1,1-2 1,0 0-1,-1-1 1,1 0-1,-1-2 1,20-3-1,-27 3-18,0 0 0,-1-1 0,1 0 0,-1 0 0,0-1 0,0 0-1,0 0 1,-1-1 0,1 0 0,-1 0 0,9-10 0,-11 10-4,-1 0 0,1-1-1,-1 0 1,-1 0 0,1 0 0,-1 0 0,0-1 0,-1 1-1,1-1 1,-1 0 0,-1 1 0,1-1 0,-1 0 0,0 0-1,-1 0 1,0-8 0,0 6 2,-1-1-1,-1 1 1,0 0 0,0-1-1,0 1 1,-1 0 0,-1 0-1,0 1 1,0-1 0,0 1-1,-1 0 1,-1 0 0,1 0-1,-1 1 1,0 0 0,-1 0-1,0 0 1,-11-8 0,-1 1-478,0 1-1,0 1 1,-1 0 0,-1 2 0,0 0 0,-27-8 0,41 16-413,-1 0 0,0 0 0,0 1 0,0 0 0,0 1 0,0-1 0,0 2 0,-1-1 0,1 1 0,0 0 0,0 1 0,1 0 0,-1 0 0,-10 5 0,16-7 671,-52 20-5086</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06.197"/>
    </inkml:context>
    <inkml:brush xml:id="br0">
      <inkml:brushProperty name="width" value="0.1" units="cm"/>
      <inkml:brushProperty name="height" value="0.1" units="cm"/>
      <inkml:brushProperty name="color" value="#E71224"/>
    </inkml:brush>
  </inkml:definitions>
  <inkml:trace contextRef="#ctx0" brushRef="#br0">557 50 14081,'-2'-3'155,"-1"0"0,0 0 0,0-1 0,0 2-1,0-1 1,-1 0 0,1 1 0,-1-1 0,0 1-1,1 0 1,-1 0 0,0 1 0,0-1 0,0 1-1,-8-2 1,-6 0 520,-1 0 0,-23 0 0,27 2-114,0 0-87,0 2-1,0-1 0,1 2 0,-1 0 0,0 1 0,1 0 0,0 1 0,0 1 0,0 0 1,0 1-1,1 0 0,0 1 0,0 1 0,1 0 0,0 1 0,0 0 0,1 1 0,-19 20 1,16-14-148,1 0 1,1 1 0,1 0-1,0 1 1,1 1 0,1 0 0,1 0-1,0 0 1,2 1 0,0 0 0,1 1-1,-4 37 1,7-37-268,1 0-1,1 0 1,1-1-1,1 1 1,0 0 0,10 34-1,-9-46-59,0 0-1,1 0 1,0 0-1,0-1 1,1 1 0,0-1-1,1 0 1,0-1-1,0 1 1,0-1 0,1 0-1,0-1 1,1 0-1,-1 0 1,1 0-1,15 7 1,-5-5 7,1 0 1,1-1-1,-1-1 1,1-1-1,0-1 1,0 0-1,37 1 0,-19-5-599,1-1 0,-1-1 0,48-11 0,-65 9-842,-1-1-1,22-8 1,-31 9-70,-1-1 1,1 0 0,-1 0-1,0-1 1,10-9 0,5-10-4201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06.651"/>
    </inkml:context>
    <inkml:brush xml:id="br0">
      <inkml:brushProperty name="width" value="0.1" units="cm"/>
      <inkml:brushProperty name="height" value="0.1" units="cm"/>
      <inkml:brushProperty name="color" value="#E71224"/>
    </inkml:brush>
  </inkml:definitions>
  <inkml:trace contextRef="#ctx0" brushRef="#br0">1 70 15313,'0'-48'6558,"0"27"878,0 21-5747,2 8 82,19 59-2270,39 87 0,-17-64-7868,-17-34-3330,-22-42 5849</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39.817"/>
    </inkml:context>
    <inkml:brush xml:id="br0">
      <inkml:brushProperty name="width" value="0.1" units="cm"/>
      <inkml:brushProperty name="height" value="0.1" units="cm"/>
      <inkml:brushProperty name="color" value="#E71224"/>
    </inkml:brush>
  </inkml:definitions>
  <inkml:trace contextRef="#ctx0" brushRef="#br0">33 604 4732,'-32'-7'10629,"32"7"-10637,0 0-1,0 0-6,0 0-7,0 0-10,0 0-10,0 0 18,69-4 669,0-3 0,92-21 0,-21 4 32,-119 20-617,1192-193 2198,-477 59-1882,-488 95-167,256-57 1487,-455 88-1379,70-22 882,-115 33-380,1 0-6003,-5 1 709,-15-1-1332,-29-2 1166</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41.507"/>
    </inkml:context>
    <inkml:brush xml:id="br0">
      <inkml:brushProperty name="width" value="0.1" units="cm"/>
      <inkml:brushProperty name="height" value="0.1" units="cm"/>
      <inkml:brushProperty name="color" value="#E71224"/>
    </inkml:brush>
  </inkml:definitions>
  <inkml:trace contextRef="#ctx0" brushRef="#br0">1 473 10929,'0'0'603,"0"0"37,0 0 43,20 16 4151,-4 0-3614,0 1 0,-2 1-1,0 0 1,0 1 0,-2 0 0,-1 1-1,18 40 1,-29-59-1133,1 0 1,-1 0-1,1 0 0,-1 0 0,1 0 0,-1 0 0,1 0 1,0 0-1,-1-1 0,1 1 0,0 0 0,0 0 0,0-1 1,0 1-1,0-1 0,0 1 0,0-1 0,-1 1 0,2-1 1,-1 1-1,0-1 0,0 0 0,0 0 0,0 1 0,0-1 1,0 0-1,0 0 0,0 0 0,0 0 0,0 0 0,0 0 1,0-1-1,0 1 0,1 0 0,-1-1 0,0 1 0,0 0 1,0-1-1,0 1 0,-1-1 0,1 1 0,0-1 0,2-1 1,6-4-12,1-1 1,-1 0 0,11-11 0,-13 12 136,19-19 28,-2-1 0,40-55 0,35-69-13,-57 83-245,79-107-2297,-75 120-3692,3 2-6594,-36 40 6696</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42.300"/>
    </inkml:context>
    <inkml:brush xml:id="br0">
      <inkml:brushProperty name="width" value="0.1" units="cm"/>
      <inkml:brushProperty name="height" value="0.1" units="cm"/>
      <inkml:brushProperty name="color" value="#E71224"/>
    </inkml:brush>
  </inkml:definitions>
  <inkml:trace contextRef="#ctx0" brushRef="#br0">0 553 7029,'4'19'14596,"7"-6"-6137,-8-12-8070,-1 1 0,1-1 0,0 1 0,0-1 0,0 0 0,0 0-1,0 0 1,0-1 0,0 1 0,4 0 0,2-1-987,0 0 0,-1 0 0,1-1 0,0 0 0,9-2 0,4-4 2563,4-4-2291,-1-1 0,-1-1 0,0-1 1,-1-1-1,0-1 0,38-36 0,-13 4-3536,66-84 0,-79 89 75,-3-2 0,31-54 0,-24 14-1893</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44.378"/>
    </inkml:context>
    <inkml:brush xml:id="br0">
      <inkml:brushProperty name="width" value="0.1" units="cm"/>
      <inkml:brushProperty name="height" value="0.1" units="cm"/>
      <inkml:brushProperty name="color" value="#E71224"/>
    </inkml:brush>
  </inkml:definitions>
  <inkml:trace contextRef="#ctx0" brushRef="#br0">18 173 6509,'-18'0'3799,"32"0"76,16-2-3163,307-43 3371,-11 7-2593,-200 27-816,133-28 0,-196 27-393,84-6-1,-132 16-6,-10-1-6000,-17 1-1097,-5 1 5146,-24 1-2528</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46.707"/>
    </inkml:context>
    <inkml:brush xml:id="br0">
      <inkml:brushProperty name="width" value="0.1" units="cm"/>
      <inkml:brushProperty name="height" value="0.1" units="cm"/>
      <inkml:brushProperty name="color" value="#E71224"/>
    </inkml:brush>
  </inkml:definitions>
  <inkml:trace contextRef="#ctx0" brushRef="#br0">76 172 4896,'-12'1'3001,"-25"-1"1694,36-1-4480,-1 1 1,1 0-1,0 0 1,-1 0 0,1-1-1,0 1 1,-1-1-1,1 1 1,0-1 0,-1 0-1,1 1 1,0-1 0,0 0-1,0 0 1,0 0-1,0 0 1,0 0 0,0 0-1,0 0 1,-1-2 0,2 3-165,0 0 1,-1 0-1,1-1 1,0 1 0,0 0-1,0 0 1,0-1-1,0 1 1,0 0 0,0 0-1,0-1 1,0 1-1,0 0 1,0 0 0,0-1-1,0 1 1,1 0-1,-1 0 1,0-1-1,0 1 1,0 0 0,0 0-1,0 0 1,0-1-1,1 1 1,-1 0 0,0 0-1,0 0 1,0-1-1,0 1 1,1 0 0,-1 0-1,0 0 1,0 0-1,1 0 1,-1-1 0,0 1-1,0 0 1,1 0-1,-1 0 1,0 0 0,14-3 100,-10 2 19,125-18 965,215-6 1,-276 22-842,501-36 1144,-394 24-1096,-123 6-1192,-51 9 766,-1 0-1,1 0 0,-1 0 1,1-1-1,-1 1 0,1 0 1,-1 0-1,1 0 0,-1-1 1,1 1-1,-1 0 0,1 0 0,-1-1 1,1 1-1,-1 0 0,0-1 1,1 1-1,-1-1 0,0 1 1,1 0-1,-1-1 0,0 1 1,0-1-1,1 1 0,-1-1 1,0 1-1,0-1 0,0 1 0,1-1 1,-1 1-1,0-1 0,0 1 1,0-1-1,0 1 0,0-1 1,0 1-1,0-1 0,-1 0 1,1 0-153,0 0 0,0 1 0,0-1 0,0 0 1,0 1-1,1-1 0,-1 0 0,0 0 0,0 1 1,0-1-1,0 0 0,1 1 0,-1-1 0,0 1 0,1-1 1,-1 0-1,1 1 0,-1-1 0,0 1 0,1-1 1,-1 1-1,1-1 0,-1 1 0,1-1 0,0 1 1,-1 0-1,1-1 0,0 1 0,6-2-4100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48.944"/>
    </inkml:context>
    <inkml:brush xml:id="br0">
      <inkml:brushProperty name="width" value="0.1" units="cm"/>
      <inkml:brushProperty name="height" value="0.1" units="cm"/>
      <inkml:brushProperty name="color" value="#E71224"/>
    </inkml:brush>
  </inkml:definitions>
  <inkml:trace contextRef="#ctx0" brushRef="#br0">1 37 4180,'0'0'446,"0"0"105,0 0 99,1-6 6795,3 3-5656,1186 3 5239,-1182-1-5516,0-1-5084,-7 2 3309,-1 0 0,0 0 0,1 0-1,-1-1 1,0 1 0,1 0 0,-1 0-1,0 0 1,0 0 0,1-1 0,-1 1 0,0 0-1,0 0 1,1-1 0,-1 1 0,0 0-1,0-1 1,1 1 0,-1 0 0,0 0-1,0-1 1,0 1 0,0 0 0,0-1 0,0 1-1,1 0 1,-1-1 0,0 1 0,0 0-1,0-1 1,0 1 0,0-1 0,0 1-1,0 0 1,-1-1 0,1 1 0,0 0 0,0-1-1,0 1 1,0 0 0,0-1 0,0 1-1,-1 0 1,1 0 0,0-1 0,-7-10-3690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51.661"/>
    </inkml:context>
    <inkml:brush xml:id="br0">
      <inkml:brushProperty name="width" value="0.1" units="cm"/>
      <inkml:brushProperty name="height" value="0.1" units="cm"/>
      <inkml:brushProperty name="color" value="#E71224"/>
    </inkml:brush>
  </inkml:definitions>
  <inkml:trace contextRef="#ctx0" brushRef="#br0">37 89 6621,'-31'0'2603,"25"0"728,23 0-1363,319 1 4576,425-4-4446,-660-6-1973,13 1-994,-114 2-796,1 2 1144,-1-16-3354,-5-3-3980,-3 7 3606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53.015"/>
    </inkml:context>
    <inkml:brush xml:id="br0">
      <inkml:brushProperty name="width" value="0.1" units="cm"/>
      <inkml:brushProperty name="height" value="0.1" units="cm"/>
      <inkml:brushProperty name="color" value="#E71224"/>
    </inkml:brush>
  </inkml:definitions>
  <inkml:trace contextRef="#ctx0" brushRef="#br0">3 53 18738,'0'-2'182,"-1"0"-1,1 0 1,-1 0 0,1 0 0,0 0 0,0 0 0,0 0-1,0-1 1,0 1 0,0 0 0,0 0 0,1 0 0,-1 0-1,1 0 1,0 0 0,0 0 0,-1 0 0,1 1-1,0-1 1,3-3 0,-2 4-67,-1 0 0,1 0 0,0 0 0,0 0 0,0 0-1,0 1 1,0-1 0,0 1 0,0 0 0,0-1 0,0 1 0,0 0 0,0 0-1,0 0 1,0 0 0,0 1 0,1-1 0,-1 1 0,0-1 0,-1 1 0,1 0-1,3 1 1,13 5 380,0 1 0,0 1-1,-1 1 1,0 0-1,-1 1 1,15 14 0,-4-2 296,-1 2 0,34 40 1,-34-29-619,0 2 0,-3 1 0,-1 0 1,-2 2-1,-1 0 0,-3 1 0,-1 1 1,-2 1-1,10 62 0,-26-125-173,1 0 0,1-1 0,1 1 0,1 0 0,4-29 0,-3 35 0,0 1 0,1 0 0,1-1 0,0 1 0,0 0 0,1 1 0,1-1 0,0 1 0,13-20 0,-12 25 0,-1 0 1,1 0-1,0 1 0,0 0 0,0 0 1,1 1-1,-1 0 0,10-4 0,-14 7-1,0-1 0,-1 1 0,1 0 0,0 0 0,0 0-1,1 0 1,-1 1 0,0-1 0,0 1 0,0 0 0,0-1 0,0 1 0,1 1-1,-1-1 1,0 1 0,0-1 0,0 1 0,0 0 0,0 0 0,0 0 0,0 0-1,0 1 1,0-1 0,4 4 0,-5-3-28,-1 0 0,1 0-1,-1 0 1,0 0 0,0 0 0,0 0 0,0 1 0,0-1-1,-1 0 1,1 1 0,0-1 0,-1 0 0,0 1 0,0-1-1,0 0 1,0 1 0,0-1 0,0 1 0,0-1-1,-1 0 1,-1 5 0,-1 3-231,0 0-1,-1 0 0,-9 15 1,2-4-465,-2 1 1,-1-2-1,-1 0 1,-28 31-1,24-33-1575,0-1 0,-29 20 0,34-27-1122,1 0 1,-21 22-1,31-28-1711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58.227"/>
    </inkml:context>
    <inkml:brush xml:id="br0">
      <inkml:brushProperty name="width" value="0.1" units="cm"/>
      <inkml:brushProperty name="height" value="0.1" units="cm"/>
      <inkml:brushProperty name="color" value="#E71224"/>
    </inkml:brush>
  </inkml:definitions>
  <inkml:trace contextRef="#ctx0" brushRef="#br0">608 108 8593,'-43'-17'1798,"27"11"-684,0 0 1,1-2-1,0 1 0,-24-17 0,33 19-346,-1 0 0,0 0 0,-1 1 0,1 0 0,-1 1 0,-10-4 0,10 5-564,-1 0 0,1 1 0,0 0 0,-1 0 0,1 1 0,-1 0 0,1 1 0,-1 0 0,1 0 0,-9 2-1,0 2-155,1-1 0,0 2-1,1 0 1,-1 1-1,1 1 1,0 0-1,1 1 1,0 0-1,1 1 1,0 1-1,0 0 1,1 1-1,0 0 1,1 1-1,1 0 1,0 1-1,1 0 1,0 0-1,1 1 1,1 0-1,0 1 1,1 0-1,1 0 1,0 0-1,1 0 1,-3 30-1,5-19 95,2-1-1,0 1 0,2-1 1,1 1-1,1-1 1,1 0-1,15 43 0,-13-49-49,2-2 1,0 1-1,1-1 0,0-1 0,2 1 0,0-2 0,1 0 0,1 0 0,0-2 0,24 20 0,-20-20 14,1-2-1,0 0 1,1-1 0,0-1 0,1 0 0,0-2-1,1-1 1,-1 0 0,1-2 0,0 0 0,31 1 0,-11-3 181,0-2 1,-1-2-1,1-2 1,0-1 0,51-13-1,-76 13-138,1-1-1,0-1 1,-1 0-1,0-1 1,-1-1 0,1-1-1,-2 0 1,20-15-1,-26 17-85,-1 0-1,0 0 1,-1-1-1,0 0 1,0 0-1,-1-1 1,1 0 0,-2 0-1,0-1 1,0 1-1,0-1 1,-1 0-1,-1 0 1,0-1-1,3-15 1,-3 7-42,-1-1 1,-1 1-1,-1 0 0,0-1 0,-2 1 1,0 0-1,-1 0 0,-1 0 1,-1 0-1,0 0 0,-2 1 1,0 0-1,-1 0 0,0 1 0,-2 0 1,0 0-1,-1 1 0,0 1 1,-25-26-1,11 17-19,-2 0 0,0 1 0,-1 2 1,-2 1-1,-51-27 0,62 37-276,-1 2 0,1 0 0,-2 1 0,1 1 0,-1 1 0,0 1 0,0 1 0,0 1-1,0 1 1,-35 1 0,50 1-95,-1 0 0,0 0 0,0 1 0,0 0 0,1 0 0,-9 4 0,11-4-287,0 1 1,0-1-1,0 1 1,0 0-1,0 0 1,0 0-1,1 0 1,0 1-1,-1 0 1,2-1-1,-1 1 1,0 0-1,1 1 1,-1-1-1,-1 6 1,-6 31-4910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59.590"/>
    </inkml:context>
    <inkml:brush xml:id="br0">
      <inkml:brushProperty name="width" value="0.1" units="cm"/>
      <inkml:brushProperty name="height" value="0.1" units="cm"/>
      <inkml:brushProperty name="color" value="#E71224"/>
    </inkml:brush>
  </inkml:definitions>
  <inkml:trace contextRef="#ctx0" brushRef="#br0">450 80 9869,'-2'-3'260,"1"1"1,-1 0-1,0-1 0,0 1 1,0 0-1,0 0 1,-1 0-1,1 1 0,0-1 1,-1 1-1,1-1 1,-1 1-1,0 0 0,1 0 1,-1 0-1,0 0 0,0 0 1,0 0-1,1 1 1,-1 0-1,0-1 0,0 1 1,-4 1-1,-6-2 171,0 1 1,0 0-1,1 1 0,-1 1 1,0 0-1,-17 5 0,23-5-321,1 1 0,-1 0 0,1 0 0,-1 1 0,1-1 0,0 1 0,0 1 0,1-1 0,-1 1 0,1 0 0,0 0 0,1 1 0,-6 7 0,3-1 35,0 0 0,0 1 0,2 0 0,-1 0 1,2 1-1,0-1 0,0 1 0,1 0 0,1 0 1,-1 17-1,2 0 95,2-1 0,0 0 0,11 55-1,-4-58-190,0 0 0,2-1 0,1 0-1,1 0 1,1-2 0,1 1 0,1-2-1,24 29 1,-28-39-36,0 0 0,1-1 0,1 0 0,0-1-1,0-1 1,1 0 0,0-1 0,1 0 0,27 11 0,-22-12 14,1-1-1,-1 0 1,1-2 0,1-1 0,-1 0 0,1-2 0,25 1 0,-21-3 23,0-1-1,1-1 1,-1-1 0,0-2 0,41-12 0,-56 14-21,-1-1 0,0-1 0,0 0 0,0 0-1,0-1 1,-1 0 0,0-1 0,-1 0 0,1 0-1,-1-1 1,-1 0 0,1 0 0,-1-1 0,-1 0-1,0 0 1,5-11 0,-4 7 193,-2-1 1,0 0-1,0 0 0,-1 0 1,-1-1-1,2-23 0,-2-92 2725,-4 76-1721,0 42-1069,0 0 0,-1 1-1,0-1 1,-1 1 0,0 0-1,-1 0 1,0 0 0,-1 0-1,0 0 1,-7-9 0,-3-4-39,-1 1 1,-2 1 0,-20-22-1,21 27-132,-1 1 0,-1 1-1,0 1 1,-1 1 0,0 0-1,-1 1 1,-1 2 0,0 0 0,0 1-1,-45-11 1,33 13-701,-1 0 1,1 3-1,-1 0 1,0 3-1,0 1 1,-62 7-1,53 1-2835,1 2-1,-76 27 1,6 6-2091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0:01.442"/>
    </inkml:context>
    <inkml:brush xml:id="br0">
      <inkml:brushProperty name="width" value="0.1" units="cm"/>
      <inkml:brushProperty name="height" value="0.1" units="cm"/>
      <inkml:brushProperty name="color" value="#E71224"/>
    </inkml:brush>
  </inkml:definitions>
  <inkml:trace contextRef="#ctx0" brushRef="#br0">588 169 8817,'0'-2'304,"-1"-1"0,0 1 0,1 0 0,-1-1 0,0 1 0,0 0 0,0-1 0,0 1-1,-1 0 1,1 0 0,-1 0 0,1 0 0,-1 0 0,0 1 0,1-1 0,-1 0 0,0 1 0,0-1 0,0 1 0,0 0 0,-1 0 0,1-1 0,0 2 0,0-1 0,-5-1 0,-2-1 161,0 0-1,0 1 1,0 0-1,0 1 1,-16-1 0,9 2-278,-12-1 21,1 2 0,0 0 0,-46 10 0,66-9-199,0-1 0,0 2 0,1-1 0,-1 1 0,1 0 0,0 0 0,-1 0 0,2 1 0,-1 0 0,0 0 0,1 1 0,-1 0 0,1 0 0,1 0 0,-1 0 0,1 1 0,0 0 0,0-1 0,-5 12 0,3-2 40,1 1-1,0 0 0,1 0 1,1 0-1,0 1 0,0 32 1,4-5 239,8 62 1,-6-90-231,1-1 0,0 0 1,1 0-1,1 0 1,0 0-1,1-1 0,1 0 1,0-1-1,1 0 1,0 0-1,1 0 0,0-2 1,1 1-1,1-1 0,-1-1 1,15 10-1,3 1 48,1-1-1,1-2 1,1 0 0,1-3-1,66 23 1,-64-27-44,0-3 0,1 0 0,0-3 0,0-1 0,0-1 0,0-2 0,1-2 0,43-6 1,-70 5-50,0 0 1,0-1 0,0 0-1,0 0 1,0-1 0,-1-1 0,0 1-1,0-2 1,0 1 0,-1-1-1,1 0 1,-1-1 0,-1 0 0,1 0-1,-1-1 1,-1 0 0,1 0-1,-1-1 1,-1 0 0,9-17 0,-4 4 33,-2 0 1,-1 0-1,0 0 1,-2-1 0,-1 0-1,0 0 1,-2 0 0,0-31-1,-2 18 188,1 10 100,-4-40 0,1 57-299,1 1-1,-1-1 1,0 0-1,-1 1 1,0 0-1,-1-1 0,1 1 1,-8-10-1,-11-18-26,-3 1 0,0 2 0,-52-53 0,67 79-75,0-1 1,0 1 0,-1 1 0,0 0 0,0 1-1,-1 0 1,1 0 0,-1 1 0,0 1 0,-1 0-1,-13-1 1,-20-1-68,-77 1-1,104 4 52,-143 2-2147,-39 0-6301,177-3 6987,0 0 1,-46-10-1,-98-36-3086</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0:09.100"/>
    </inkml:context>
    <inkml:brush xml:id="br0">
      <inkml:brushProperty name="width" value="0.1" units="cm"/>
      <inkml:brushProperty name="height" value="0.1" units="cm"/>
      <inkml:brushProperty name="color" value="#E71224"/>
    </inkml:brush>
  </inkml:definitions>
  <inkml:trace contextRef="#ctx0" brushRef="#br0">0 10 1700,'0'-2'100,"0"-2"-44,0 0-424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0:10.534"/>
    </inkml:context>
    <inkml:brush xml:id="br0">
      <inkml:brushProperty name="width" value="0.1" units="cm"/>
      <inkml:brushProperty name="height" value="0.1" units="cm"/>
      <inkml:brushProperty name="color" value="#E71224"/>
    </inkml:brush>
  </inkml:definitions>
  <inkml:trace contextRef="#ctx0" brushRef="#br0">31 479 2920,'-8'-9'1568,"-10"5"6460,14 3-4065,4 1-3613,0 0-35,0 0-32,0 0-6,21 0 1259,120 10 529,3 1-711,-132-11-1328,13 0 407,1 0 0,27-6 0,-45 5-214,0-1 0,0 0 0,0-1 0,0 0 0,0 0 0,-1-1 0,1 1 0,-1-2 1,0 1-1,10-9 0,-1-2 425,0 0 0,-1-2 0,-1 0 1,23-35-1,35-80 1239,-17 27-1615,-54 104-717,1-1-1,0 1 1,-1 0 0,1 0 0,0 0 0,0-1 0,0 2 0,0-1 0,0 0 0,0 0 0,0 1 0,0-1 0,0 1 0,1-1 0,-1 1 0,0 0 0,0 0 0,4 0 0,21-5-5259,-24 4 5177,-1 0 0,1-1 0,-1 1 0,1-1 0,-1 0 0,0 0 0,0 0 0,0 0 0,0 0 0,2-4 0,16-36-5309</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0:14.570"/>
    </inkml:context>
    <inkml:brush xml:id="br0">
      <inkml:brushProperty name="width" value="0.1" units="cm"/>
      <inkml:brushProperty name="height" value="0.1" units="cm"/>
      <inkml:brushProperty name="color" value="#E71224"/>
    </inkml:brush>
  </inkml:definitions>
  <inkml:trace contextRef="#ctx0" brushRef="#br0">40 126 16786,'-9'-24'3038,"0"0"1,-7-34 0,14 49-1642,-2-2 3745,6 30-4336,8 34-1286,20 57 149,82 190 0,-96-263-1662,1-1-1,33 49 1,-43-74 644,1 0-1,1 0 1,0-1-1,0 0 1,1 0-1,0-1 1,1 0-1,0-1 1,0 0-1,22 11 1,16-3-4287</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0:15.003"/>
    </inkml:context>
    <inkml:brush xml:id="br0">
      <inkml:brushProperty name="width" value="0.1" units="cm"/>
      <inkml:brushProperty name="height" value="0.1" units="cm"/>
      <inkml:brushProperty name="color" value="#E71224"/>
    </inkml:brush>
  </inkml:definitions>
  <inkml:trace contextRef="#ctx0" brushRef="#br0">101 64 19874,'-25'-16'1424,"1"3"4,-3-2-4,6 1 0,17 8 0,15 12 5,12 10-5,10 10 0,12 10 4,12 12-1364,2 11-64,-6 10 0,-5 3-1096,5 12-1612,-14 9-3089,-7-7 9,-12-20-5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0:15.935"/>
    </inkml:context>
    <inkml:brush xml:id="br0">
      <inkml:brushProperty name="width" value="0.1" units="cm"/>
      <inkml:brushProperty name="height" value="0.1" units="cm"/>
      <inkml:brushProperty name="color" value="#E71224"/>
    </inkml:brush>
  </inkml:definitions>
  <inkml:trace contextRef="#ctx0" brushRef="#br0">918 36 12905,'-1'-2'142,"0"0"1,0 1-1,0-1 0,-1 1 0,1-1 1,0 1-1,-1 0 0,1 0 0,-1 0 0,1-1 1,-1 1-1,1 1 0,-1-1 0,0 0 1,0 0-1,1 1 0,-1-1 0,0 1 1,-2-1-1,-38-7 1675,20 5-414,0 1 0,0 2 0,-1 0 0,-25 4 0,39-2-1058,1 0 0,-1 0 1,1 1-1,0 0 0,0 0 0,0 1 1,0 0-1,1 0 0,-1 1 0,1 0 1,0 0-1,0 1 0,-11 12 0,7-5-136,1 1-1,0 0 0,1 1 0,0 0 1,1 0-1,1 1 0,0 0 0,1 0 1,1 1-1,1 0 0,0 0 0,1 0 0,1 0 1,0 31-1,2-28-191,2 0 1,0 0 0,1-1-1,1 1 1,0-1-1,2 0 1,0 0-1,1-1 1,1 1-1,1-2 1,1 1-1,19 27 1,-8-20-18,0 0 0,2-2 0,1 0 0,0-2 0,2 0 0,0-2 0,2-1 0,0-1 0,0-2 0,2 0 0,31 10 0,-41-19 0,-1 0 0,1-1 0,0-1 0,1-1 0,-1-1 0,1-1 0,-1-1 0,25-2 0,-30 0 0,1-1 0,-1 0 0,0-2 0,0 1 0,0-2 0,0 0 0,-1-1 0,0 0 0,-1-1 0,1-1 0,18-15 0,-15 9 1,-2-1 0,0-1 1,0 0-1,-2-1 0,0 0 0,-1-1 0,-1 0 0,0-1 1,-2 0-1,0-1 0,-2 0 0,0-1 0,-1 1 1,3-25-1,-7 30-4,-1 0 0,0 0 0,-1 0 0,-1 0 0,0 1 0,-1-1 0,-1 0 0,0 1 0,-6-17 0,4 20-12,0 0 1,-1 1-1,0-1 0,-1 1 1,0 0-1,0 1 0,-1 0 1,-1 0-1,0 1 0,0 0 1,-1 0-1,-12-8 0,5 6-377,0 1-1,-1 0 0,0 1 0,0 1 1,-32-9-1,11 7-2090,-80-10 0,-122 7-3825,-107 20-1,-129 19 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0:22.311"/>
    </inkml:context>
    <inkml:brush xml:id="br0">
      <inkml:brushProperty name="width" value="0.1" units="cm"/>
      <inkml:brushProperty name="height" value="0.1" units="cm"/>
      <inkml:brushProperty name="color" value="#E71224"/>
    </inkml:brush>
  </inkml:definitions>
  <inkml:trace contextRef="#ctx0" brushRef="#br0">0 1658 5661,'0'1'377,"0"-1"0,0 0 0,0 1 0,0-1 0,1 1 0,-1-1 0,0 0 0,0 1 0,0-1 0,0 1 0,0-1 0,0 0 0,1 1 0,-1-1 0,0 0 0,0 1 0,0-1 0,1 0 0,-1 0 0,0 1 0,1-1 0,-1 0 0,0 0 0,1 1 0,-1-1 0,0 0 0,1 0 0,-1 0 0,1 1 0,16-1 3146,26-14-5524,-27 8 3184,496-190 224,-69 22-429,290-107 871,-230 102-1332,12 35-417,-398 113-81,734-237 12,-531 149-39,72-27 146,-324 119-71,1 4 0,1 3 0,76-13 0,-120 30 29,1 0 1,-1 2-1,34 3 0,-58-2-5,1 0-1,0 1 1,-1 0-1,1 0 0,-1 0 1,1 0-1,-1 0 1,0 0-1,1 1 1,-1-1-1,0 1 0,0 0 1,0-1-1,0 1 1,0 0-1,0 0 1,-1 0-1,3 5 0,3 4 475,0 1 0,8 20 0,-6-10 68,97 188 2378,76 93-2661,12-4-350,-151-223 0,-4 2 0,32 89 0,-37-69-7,56 134-191,-87-225-370,1-1 1,0 0-1,0 0 1,0-1-1,10 10 1,-8-9-445,6 12-4243</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0:24.940"/>
    </inkml:context>
    <inkml:brush xml:id="br0">
      <inkml:brushProperty name="width" value="0.1" units="cm"/>
      <inkml:brushProperty name="height" value="0.1" units="cm"/>
      <inkml:brushProperty name="color" value="#E71224"/>
    </inkml:brush>
  </inkml:definitions>
  <inkml:trace contextRef="#ctx0" brushRef="#br0">420 126 4152,'0'-3'582,"0"-1"0,1 1-1,-1-1 1,1 1 0,0-1 0,0 1-1,0-1 1,0 1 0,1 0-1,-1 0 1,1 0 0,0-1-1,0 2 1,2-5 0,-2 1 4733,-9 5-3924,-12 3-1757,17-2 748,-24 6-221,1 1 1,-1 0 0,1 2-1,1 2 1,-1 0 0,-25 16-1,8-1-97,2 2 1,-55 48-1,92-73-57,0 0-1,0 0 1,1 0 0,-1 0 0,1 0-1,-1 0 1,1 1 0,0-1 0,0 1 0,1 0-1,-1 0 1,-1 4 0,2 1 76,0 0 1,0 0-1,0-1 1,2 12-1,-1 0 87,1 2 124,1-1 0,1 1 0,1-1 0,0 0 0,2 0 0,1 0 0,0-1 0,2 0 0,13 25 0,199 327 5106,-216-364-5310,20 31 271,-2 1 1,-1 2 0,-2 0 0,-2 1-1,13 49 1,52 135 223,-15-50-602,46 99 17,-92-228 0,-5-10 0,-1 0 0,-2 1 0,12 50 0,-17-66 0,-8-20 0,1-1 0,-1 1 0,0-1 0,0 1 0,0 0 0,-1 0 0,1-1 0,-1 1 0,1 3 0,-1-3 0,2-2 0,-1 0 0,1 0 0,-1-1 0,1 1 0,-1 0 0,1 0 0,0-1 0,-1 1 0,1-1 0,0 1 0,0-1 0,-1 0 0,1 0 0,0 0 0,0 0 0,-1 0 0,4 0 0,0-1 0,27 0 0,1-2 0,-1-1 0,0-1 0,-1-2 0,39-14 0,151-68 0,-151 59 0,479-234 0,126-51 0,-295 169 0,377-150 0,61-75 0,-333 151 0,-34 24 0,-328 139 0,-51 23 0,-9 3 0,81-26 0,98-9 0,-23 6 0,-182 54 422,-5 0-1678,-12-1-7063,-18 6 1918,-4-3 1001,-7-4-500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34.125"/>
    </inkml:context>
    <inkml:brush xml:id="br0">
      <inkml:brushProperty name="width" value="0.1" units="cm"/>
      <inkml:brushProperty name="height" value="0.1" units="cm"/>
      <inkml:brushProperty name="color" value="#E71224"/>
    </inkml:brush>
  </inkml:definitions>
  <inkml:trace contextRef="#ctx0" brushRef="#br0">68 17 22226,'-12'-4'1168,"-3"0"8,-1-1-232,1 1-984,8 4-1076,5 5-3752,2-1-1,5-2 1,7-5-1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53.471"/>
    </inkml:context>
    <inkml:brush xml:id="br0">
      <inkml:brushProperty name="width" value="0.1" units="cm"/>
      <inkml:brushProperty name="height" value="0.1" units="cm"/>
      <inkml:brushProperty name="color" value="#E71224"/>
    </inkml:brush>
  </inkml:definitions>
  <inkml:trace contextRef="#ctx0" brushRef="#br0">1 807 15629,'6'-10'619,"1"0"0,0 0-1,15-16 1,7-7 253,-13 11-141,-1-1 0,0 0 0,-2-1 1,-1 0-1,13-39 0,-20 46-207,0 0-1,-1 0 1,-1-1-1,-1 0 1,0 1-1,-2-1 1,0 0-1,0 0 0,-5-24 1,4 38-373,0 1 1,1 0-1,-1 0 1,0 0-1,0 0 1,-1 0-1,1 0 1,-1 0-1,1 1 1,-4-5-1,5 7-116,-1 0 0,1-1 0,0 1 0,-1 0 0,1-1 0,0 1 0,-1 0 0,1 0 1,0 0-1,-1-1 0,1 1 0,0 0 0,-1 0 0,1 0 0,-1 0 0,1 0 0,0 0 0,-1 0 0,1 0 0,-1 0 0,1 0 0,0 0 0,-1 0 1,1 0-1,-1 0 0,1 0 0,0 0 0,-1 0 0,0 1 0,0 0 10,0 0 1,0 0-1,0 0 1,0 0-1,0 0 1,0 1-1,0-1 1,1 0-1,-1 0 0,0 1 1,1-1-1,-1 1 1,0 1-1,-1 4-21,0 1 0,0 0 0,1-1 0,0 1 0,0 0 0,1 0 0,0 0 0,0 0 0,1 0 0,0-1 0,0 1 0,1 0 0,0 0 0,1-1 0,-1 1 0,1-1 0,1 0 0,-1 0 0,1 0 0,1 0-1,-1-1 1,1 0 0,0 0 0,0 0 0,1 0 0,0-1 0,0 0 0,0 0 0,1 0 0,-1-1 0,1 0 0,0-1 0,12 6 0,-5-6-24,-1 0 0,0 0 0,0-1 0,1-1 0,-1 0 0,1-1 0,-1-1 0,1 0 0,-1-1 0,1 0 0,-1-1 0,0 0 0,16-7 0,-20 7 0,0-1 0,0 0 0,0-1 0,-1 0 0,1-1 0,-1 1 0,0-2 0,-1 1 0,0-1 0,0 0 0,0 0 0,-1-1 0,0 0 0,0 0 0,-1-1 0,0 1 0,-1-1 0,7-18 0,-6 8 0,0-1 0,-2 1 0,0-1 0,-1-33 0,-10-81 0,1 7 0,7 127 0,0-1 0,0 1 0,0 0 0,0 0 0,0 0 0,0 0 0,0 0 0,0 0 0,0-1 0,0 1 0,0 0 0,0 0 0,0 0 0,0 0 0,0 0 0,1 0 0,-1-1 0,0 1 0,0 0 0,0 0 0,0 0 0,0 0 0,0 0 0,0 0 0,1 0 0,-1 0 0,0 0 0,0 0 0,0 0 0,0 0 0,0 0 0,0 0 0,1 0 0,-1 0 0,0 0 0,0 0 0,0 0 0,0 0 0,0 0 0,1 0 0,-1 0 0,0 0 0,0 0 0,0 0 0,0 0 0,0 0 0,1 0 0,-1 0 0,0 0 0,0 0 0,0 0 0,0 0 0,0 1 0,0-1 0,0 0 0,0 0 0,1 0 0,-1 0 0,14 11 0,12 16 0,140 141-897,-45-47-3767,-6 6-4600,-98-105 6275,21 33 1,-1 21-2988</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0:37.207"/>
    </inkml:context>
    <inkml:brush xml:id="br0">
      <inkml:brushProperty name="width" value="0.1" units="cm"/>
      <inkml:brushProperty name="height" value="0.1" units="cm"/>
      <inkml:brushProperty name="color" value="#E71224"/>
    </inkml:brush>
  </inkml:definitions>
  <inkml:trace contextRef="#ctx0" brushRef="#br0">574 83 9677,'0'-14'2781,"1"10"-1255,-1-1 1,0 1 0,0 0 0,-1-1-1,1 1 1,-1 0 0,-2-8 0,-10-2 2500,-12 5-3714,7 7-73,-1 1 1,0 0-1,0 2 1,1 0-1,-1 1 1,1 1-1,-1 1 0,1 0 1,0 1-1,0 1 1,1 1-1,-1 1 1,-19 11-1,15-6-214,1 1 0,0 0 0,1 1-1,1 2 1,0 0 0,1 1 0,1 0 0,1 2 0,-19 28-1,28-36-18,1 1 0,-1-1-1,2 2 1,0-1 0,0 1-1,2-1 1,-1 1 0,2 1-1,0-1 1,1 0 0,0 19-1,1-24-3,1 1-1,0-1 1,0 0 0,1 0-1,0 0 1,1 0-1,0 0 1,0-1 0,1 1-1,0-1 1,0 0-1,1 0 1,0 0 0,1-1-1,0 0 1,0 0-1,0 0 1,12 9 0,0-4 9,0 0 0,1-2 0,0 0-1,1-1 1,0-1 0,0 0 0,1-2 0,0-1 0,0 0 0,0-2 0,27 2 0,-22-4-208,1-1 1,-1-1-1,0-1 1,0-1-1,0-1 1,0-2-1,0-1 0,44-18 1,32-21-7056,-5-7-5826,-66 31 7668</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0:37.572"/>
    </inkml:context>
    <inkml:brush xml:id="br0">
      <inkml:brushProperty name="width" value="0.1" units="cm"/>
      <inkml:brushProperty name="height" value="0.1" units="cm"/>
      <inkml:brushProperty name="color" value="#E71224"/>
    </inkml:brush>
  </inkml:definitions>
  <inkml:trace contextRef="#ctx0" brushRef="#br0">1 56 14705,'1'-48'7750,"0"41"2562,190 300-10477,-190-291 7,0 0 0,1 0 0,-1 0 0,1 0 0,-1 0 0,1 0 0,0-1 0,0 1 0,0-1 0,0 1-1,0-1 1,3 2 0,-3-3-274,-1 0-1,1 0 0,0 0 1,-1 0-1,1 0 1,-1 0-1,1 0 0,0-1 1,-1 1-1,1 0 0,-1-1 1,3-1-1,24-6-6536,-5 2 984</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0:38.100"/>
    </inkml:context>
    <inkml:brush xml:id="br0">
      <inkml:brushProperty name="width" value="0.1" units="cm"/>
      <inkml:brushProperty name="height" value="0.1" units="cm"/>
      <inkml:brushProperty name="color" value="#E71224"/>
    </inkml:brush>
  </inkml:definitions>
  <inkml:trace contextRef="#ctx0" brushRef="#br0">447 160 13073,'0'-19'809,"1"7"181,-1 0 0,-1 0-1,0 0 1,-4-20 0,4 29-669,0 0 1,0 0-1,0 0 0,-1 0 0,1 1 1,-1-1-1,1 0 0,-1 1 0,0-1 1,0 1-1,0-1 0,-1 1 0,1 0 0,0 0 1,-1 0-1,1 0 0,-1 0 0,0 1 1,0-1-1,1 1 0,-1 0 0,-6-2 1,-1 1-11,-1 0 1,0 0 0,1 1-1,-1 1 1,0 0-1,1 0 1,-1 1 0,0 0-1,1 1 1,-1 0-1,1 1 1,0 0 0,0 1-1,0 0 1,0 0-1,0 1 1,1 0 0,-10 8-1,4-3-248,1 2 0,0 0-1,0 0 1,1 1 0,1 1-1,0 0 1,1 1 0,0 0-1,-13 27 1,16-24-63,1 0 0,1 1 0,0-1 0,2 1 0,0 1 0,1-1 0,0 0 0,2 1 0,1-1 0,0 1 0,1-1 0,1 1 0,1-1 0,1 0 0,1 0 0,0 0 0,11 23 0,-13-34-7,2-1 0,-1 1 1,1-1-1,0 0 0,0-1 0,1 0 0,0 1 1,0-2-1,0 1 0,1-1 0,0 0 0,10 6 1,-5-5 30,1-1 0,-1 1 0,1-2 0,0 0 0,1-1 0,-1 0 0,15 1 0,-3-2-643,0-1 1,0-1-1,27-3 1,-20-1-3426,49-14 1,-75 17 2928,-1-1-1,1 0 1,0 0 0,-1 0 0,0-1-1,0 0 1,1 0 0,-1 0-1,7-7 1,12-12-4461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0:38.534"/>
    </inkml:context>
    <inkml:brush xml:id="br0">
      <inkml:brushProperty name="width" value="0.1" units="cm"/>
      <inkml:brushProperty name="height" value="0.1" units="cm"/>
      <inkml:brushProperty name="color" value="#E71224"/>
    </inkml:brush>
  </inkml:definitions>
  <inkml:trace contextRef="#ctx0" brushRef="#br0">278 101 15369,'0'-3'401,"0"0"0,0-1 0,0 1 0,0 0-1,-1 0 1,1 0 0,-1 0 0,0 0 0,0 0-1,0 0 1,0 0 0,-1 0 0,1 0 0,-1 0 0,0 1-1,0-1 1,0 1 0,0-1 0,0 1 0,0 0-1,-1 0 1,1 0 0,-1 0 0,1 0 0,-1 1-1,-5-4 1,5 5-177,0-1 0,0 1 0,0-1 0,0 1 0,0 0 0,-1 0 0,1 0 0,0 0 0,0 1 0,0-1 0,0 1 0,0 0 0,0 0 0,0 0 0,0 0 0,1 0 0,-1 1 0,0-1 1,1 1-1,-1 0 0,1 0 0,-1 0 0,1 0 0,0 0 0,0 0 0,0 1 0,-3 3 0,1 1-194,0 0 0,0 0 0,0 0 0,1 1 0,0 0 0,1 0 0,-1-1-1,2 1 1,-1 1 0,0 11 0,1-7-33,1-1-1,0 1 0,0-1 0,2 0 1,-1 1-1,6 14 0,-6-21 4,1-1 0,0 0 0,0-1 0,1 1 0,-1 0 0,1-1 0,0 1 0,0-1 0,1 0 0,-1 0 0,1 0 0,0 0 0,0-1 0,0 0 0,8 5 0,-5-4 0,1 0 0,-1-1 0,1 0 0,0-1 0,0 0 0,0 0 0,0 0 0,1-1 0,11 0 0,-7-1 0,0 0 0,1-1 0,-1-1 0,1 0 0,-1-1 0,0 0 0,0-1 0,-1 0 0,1-1 0,-1-1 0,0 0 0,14-9 0,-20 10 4,0 0 0,-1 0 0,1-1-1,-1 1 1,0-1 0,-1 0 0,1-1 0,-1 1 0,0-1 0,-1 1 0,0-1-1,0-1 1,0 1 0,-1 0 0,0 0 0,0-1 0,-1 1 0,0-1-1,0-11 1,-1 12-44,-1 1 0,1 0 0,-1 0 0,0 0 0,-1 0-1,0 0 1,0 0 0,0 1 0,0-1 0,-1 1 0,0-1 0,0 1 0,0 0-1,-1 0 1,0 0 0,0 0 0,0 1 0,-1 0 0,1 0 0,-1 0-1,0 0 1,0 1 0,0 0 0,-10-5 0,-1 2-602,0 0-1,0 2 1,-1 0 0,0 0-1,0 2 1,0 0 0,0 1 0,-20 1-1,0 2-2463,0 1 0,-62 15 0,-3 8-2475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0:39.956"/>
    </inkml:context>
    <inkml:brush xml:id="br0">
      <inkml:brushProperty name="width" value="0.1" units="cm"/>
      <inkml:brushProperty name="height" value="0.1" units="cm"/>
      <inkml:brushProperty name="color" value="#E71224"/>
    </inkml:brush>
  </inkml:definitions>
  <inkml:trace contextRef="#ctx0" brushRef="#br0">553 218 11617,'1'-33'1135,"0"13"-109,-1-1-1,-1 1 1,-1 0-1,-8-39 1,9 57-830,1-1 0,-1 1 0,-1 0 0,1-1 1,0 1-1,0 0 0,-1-1 0,1 1 0,-1 0 0,0 0 1,0 0-1,0 0 0,0 1 0,0-1 0,0 0 0,0 1 1,0 0-1,-1-1 0,1 1 0,-1 0 0,1 0 0,-1 0 1,1 1-1,-1-1 0,1 0 0,-1 1 0,0 0 0,1 0 1,-1 0-1,0 0 0,1 0 0,-1 0 0,1 1 1,-4 0-1,-6 1 208,0 1 0,0 1 0,0 0 0,0 1 0,-21 11 0,3 2-48,1 2 0,1 1-1,1 1 1,0 1 0,2 1-1,1 2 1,0 0-1,2 2 1,2 0 0,0 1-1,2 1 1,1 1-1,-17 46 1,27-60-294,2 0 0,0 0 0,1 0 0,1 1 0,1-1 0,0 1 0,1 0-1,1 0 1,4 27 0,-3-34-62,2 0 0,-1-1 0,1 1 0,1-1 0,0 1 0,1-1 0,0-1 0,0 1 0,1-1 0,0 1-1,0-2 1,1 1 0,1-1 0,-1 0 0,1 0 0,15 10 0,-7-8 3,0-1 1,1 0-1,0-1 1,0-1-1,1-1 1,0-1-1,0 0 1,1-1-1,-1-1 1,31 2-1,-11-4-98,0-1 0,0-2 0,1-2 0,45-10 0,-8-6-2340,-11-5-3746,-62 23 5334,0 1 0,1-1 0,-1-1 0,0 1 0,0 0 1,5-6-1,11-14-5082</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0:40.473"/>
    </inkml:context>
    <inkml:brush xml:id="br0">
      <inkml:brushProperty name="width" value="0.1" units="cm"/>
      <inkml:brushProperty name="height" value="0.1" units="cm"/>
      <inkml:brushProperty name="color" value="#E71224"/>
    </inkml:brush>
  </inkml:definitions>
  <inkml:trace contextRef="#ctx0" brushRef="#br0">1 110 13133,'0'-6'368,"1"0"-1,0 1 1,0-1-1,0 1 1,0-1-1,1 1 1,0 0-1,0 0 0,1 0 1,-1 0-1,7-8 1,-6 9-126,1 1 1,-1 0-1,1 0 1,0 1-1,0-1 1,0 1-1,0 0 1,0 0-1,1 0 1,-1 1-1,1-1 1,-1 1-1,1 0 0,8-1 1,1 0 303,0 1 0,1 0 0,-1 1 0,0 0 1,1 1-1,-1 1 0,23 5 0,-32-5-371,0-1 0,1 1 0,-1 0 0,-1 0 0,1 1 0,0-1 0,-1 1 0,1 0 0,-1 0 0,0 1 0,0-1 0,0 1 1,0 0-1,-1 0 0,1 0 0,-1 0 0,0 1 0,-1 0 0,1-1 0,-1 1 0,0 0 0,0 0 0,2 8 0,-2-2 14,0 0 0,-1 0 0,0 0 0,-1 0 0,0 1 0,-1-1 0,0 0 0,-1 0 0,0 0-1,-1 0 1,0 0 0,0-1 0,-1 1 0,-9 15 0,-6 6-152,-1-1 0,-2-1 0,-27 29 0,10-11-2,21-20-35,18-27 0,0-1 0,0 0 0,0 0 0,0 0 0,-1 0 0,1 0 0,0 0 0,0 0 0,0 1 0,0-1 0,0 0 0,0 0 0,0 0 0,0 0 0,0 0 0,0 0 0,0 0 0,0 1 0,0-1 0,0 0 0,0 0 0,1 0 0,-1 0 0,0 0 0,0 0 0,0 0 0,0 1 0,0-1 0,0 0 0,0 0 0,0 0 0,0 0 0,0 0 0,0 0 0,1 0 0,-1 0 0,0 0 0,0 0 0,0 1 0,0-1 0,0 0 0,0 0 0,0 0 0,1 0 0,-1 0 0,0 0 0,0 0 0,0 0 0,0 0 0,0 0 0,0 0 0,0 0 0,1 0 0,-1 0 0,0 0 0,0 0 0,0 0 0,0 0 0,0-1 0,0 1 0,0 0 0,1 0 0,-1 0 0,0 0 0,0 0 0,0 0 0,0 0 0,0 0 0,2-1 0,205-53-1471,92-56-9188,-250 91 8600,103-44-4134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23.781"/>
    </inkml:context>
    <inkml:brush xml:id="br0">
      <inkml:brushProperty name="width" value="0.1" units="cm"/>
      <inkml:brushProperty name="height" value="0.1" units="cm"/>
      <inkml:brushProperty name="color" value="#E71224"/>
    </inkml:brush>
  </inkml:definitions>
  <inkml:trace contextRef="#ctx0" brushRef="#br0">115 90 2380,'-35'-7'6309,"25"7"-5632,0 0 0,-1 1 0,1 0 0,0 1 0,-19 5 0,45-6 2971,73 2-2105,52-4-151,0-6-1,170-31 0,-196 22-988,175-1 0,-90 8-313,-162 5-425,0 0-2754,-19 6-7430,-27-5 5990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9:25.495"/>
    </inkml:context>
    <inkml:brush xml:id="br0">
      <inkml:brushProperty name="width" value="0.1" units="cm"/>
      <inkml:brushProperty name="height" value="0.1" units="cm"/>
      <inkml:brushProperty name="color" value="#E71224"/>
    </inkml:brush>
  </inkml:definitions>
  <inkml:trace contextRef="#ctx0" brushRef="#br0">585 29 3688,'-2'-2'1346,"0"-1"-1,0 1 1,0-1-1,0 1 1,0-1-1,-1 1 1,-4-4 0,5 5-877,1 1 1,0-1-1,-1 0 1,1 1-1,-1-1 1,1 1-1,-1 0 1,1-1-1,0 1 1,-1 0-1,0 0 1,1 0-1,-1 0 1,-1 0-1,0 1-147,-1 1-1,0-1 0,0 1 0,1 0 1,-1 0-1,1 0 0,-1 0 0,1 0 0,0 1 1,0 0-1,0 0 0,0-1 0,-3 6 0,-17 20 505,1 1 0,1 1 0,2 1-1,1 0 1,2 1 0,-14 39 0,-57 211 302,68-205-1161,-4-1-1,-2-1 1,-43 86-1,15-59 34,48-93 0,4-16 0,0-3 0,-3-53 0,3 0 0,3-1 0,18-116 0,12 19 0,-1 3 0,-28 133 0,1-8 0,-4 33 0,0 0 0,0 1 0,0-1 0,0 0 0,0 0 0,0 0 0,0 0 0,0 0 0,0 0 0,0 0 0,0 0 0,0 0 0,0 0 0,0 0 0,0 0 0,0 0 0,0 0 0,0 0 0,0 0 0,0 0 0,1 0 0,-1 0 0,0 0 0,0 0 0,0 21 0,-2 13 0,-3 0 0,0-1 0,-2 1 0,-19 53 0,-1 7 0,-11 107 0,11-44 0,24-149 0,2-6 0,0 0 0,1-1 0,-1 1 0,0 0 0,1 0 0,-1 1 0,1-1 0,-1 0 0,1 0 0,0 0 0,0 0 0,0 0 0,1 2 0,9-4 0,319-85-4783,-259 64-755,-1-3-1,130-64 1,-105 36-138</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0:56.500"/>
    </inkml:context>
    <inkml:brush xml:id="br0">
      <inkml:brushProperty name="width" value="0.1" units="cm"/>
      <inkml:brushProperty name="height" value="0.1" units="cm"/>
      <inkml:brushProperty name="color" value="#E71224"/>
    </inkml:brush>
  </inkml:definitions>
  <inkml:trace contextRef="#ctx0" brushRef="#br0">324 118 4564,'0'0'314,"0"1"-1,0 0 1,0-1 0,-1 1-1,1-1 1,0 1-1,0-1 1,0 1-1,-1-1 1,1 1-1,0-1 1,-1 1-1,1-1 1,0 1-1,-1-1 1,1 0-1,0 1 1,-1-1-1,1 1 1,-1-1 0,1 0-1,-1 1 1,1-1-1,-1 0 1,0 1-1,-22 4 2882,-34-6-3143,39 0 846,-12 3-658,29-2-238,0 0-1,0 0 0,0 0 1,0 1-1,0-1 0,0 0 1,0 0-1,0 0 0,0 1 1,0-1-1,0 0 0,0 1 1,1-1-1,-1 1 0,0-1 1,0 1-1,0 0 0,1-1 1,-1 1-1,0 0 1,1-1-1,-1 1 0,0 0 1,1 0-1,-1 0 0,0 1 1,22-1 667,194-8 1490,270-46 1,347-32-1427,-816 83-1150,-15 1 476,-1 1 1,1 0 0,-1-1 0,1 1 0,0 0 0,-1 0 0,1 0 0,0 0-1,-1 0 1,1 0 0,0 0 0,-1 0 0,1 0 0,-1 0 0,1 0-1,0 0 1,-1 0 0,1 0 0,0 0 0,-1 1 0,1-1 0,0 0-1,-1 0 1,1 1 0,-1-1 0,1 1 0,-1-1 0,1 0 0,-1 1 0,1-1-1,-1 1 1,1-1 0,-1 1 0,0-1 0,1 1 0,-1-1 0,0 1-1,1 0 1,-1-1 0,0 1 0,0 0 0,0-1 0,0 1 0,1-1-1,-1 1 1,0 0 0,0-1 0,0 1 0,0 0 0,0-1 0,0 1 0,-1 0-1,5 20 118,1 0 0,8 24 0,-6-23-43,8 39 0,-6 19 91,-4-34-37,16 69 1,38 138 3,-54-231-70,-2 1 0,-1 0 0,0 44 1,-2-66-112,0-1 90,0 0 32,-31 6 521,-646 118 356,95-12-929,209-45 64,166-21 537,206-46-619,0 0 0,0 0 0,0 0 0,-1 0 1,1-1-1,0 1 0,0 0 0,0-1 0,-1 1 0,1-1 1,0 1-1,0-1 0,0 1 0,0-1 0,0 0 0,0 0 0,0 1 1,0-1-1,1 0 0,-1 0 0,0 0 0,0 0 0,1 0 1,-1 0-1,0 0 0,1 0 0,-1 0 0,1-1 0,0 1 0,-1 0 1,1 0-1,0 0 0,0-1 0,-1-1 0,-3-44-19,3-37-44,3-1 0,5 1 0,25-124 0,-21 159 0,11-36 0,16-148 0,-29 111 0,-6 121 0,1 1 0,0-1 0,-1 1 0,1 0 0,0 0 0,6 0 0,-9 0 0,329 4 191,-147-4-2223,-7 5-6248,-153-2 5097,-19-2-28,-9 0-1716,-21 0-733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0:59.740"/>
    </inkml:context>
    <inkml:brush xml:id="br0">
      <inkml:brushProperty name="width" value="0.1" units="cm"/>
      <inkml:brushProperty name="height" value="0.1" units="cm"/>
      <inkml:brushProperty name="color" value="#E71224"/>
    </inkml:brush>
  </inkml:definitions>
  <inkml:trace contextRef="#ctx0" brushRef="#br0">1 282 5324,'0'-18'2564,"0"-16"2529,0 27 2038,3 16-6931,0 0 0,0 0 0,1 0 0,0-1 0,1 0 0,-1 0 1,2 0-1,-1 0 0,10 9 0,11 18 680,-25-34-780,-1 0-1,1 0 1,-1 0 0,1 0 0,0 0 0,-1 0 0,1 0 0,0 0-1,0 0 1,0-1 0,0 1 0,-1 0 0,1-1 0,0 1 0,0 0-1,0-1 1,1 0 0,-1 1 0,0-1 0,0 1 0,0-1-1,0 0 1,1 0 0,24-10 2817,-16 4-3052,53-32 2239,98-76 1,25-17-3221,-141 110-1156,-6 5-4798,-27 3 1590,-4-5-1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54.001"/>
    </inkml:context>
    <inkml:brush xml:id="br0">
      <inkml:brushProperty name="width" value="0.1" units="cm"/>
      <inkml:brushProperty name="height" value="0.1" units="cm"/>
      <inkml:brushProperty name="color" value="#E71224"/>
    </inkml:brush>
  </inkml:definitions>
  <inkml:trace contextRef="#ctx0" brushRef="#br0">5 30 22142,'-3'-11'1180,"3"-1"0,-1 6 0,7 10 0,7 23 1,12 22-1,4 19 0,13 14 0,3 10 4,0-1-1184,2-1 0,-5-7-448,-5-2-700,-1-10-660,7-11-1273,-15-10-2175,-2-16-1,0-18 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01.614"/>
    </inkml:context>
    <inkml:brush xml:id="br0">
      <inkml:brushProperty name="width" value="0.1" units="cm"/>
      <inkml:brushProperty name="height" value="0.1" units="cm"/>
      <inkml:brushProperty name="color" value="#E71224"/>
    </inkml:brush>
  </inkml:definitions>
  <inkml:trace contextRef="#ctx0" brushRef="#br0">21 114 17574,'-12'-64'4077,"5"31"-629,5 16 1800,3 47-3948,10 56 1,30 86-1665,-34-145 547,93 330-1755,-88-325 137,1 0-1,2-1 1,1 0 0,32 45-1,-23-37-1544,-21-33 2171,0 1 1,0-1-1,1 0 0,0 0 0,0 0 1,0 0-1,1-1 0,-1 0 1,1 0-1,1-1 0,-1 0 1,14 7-1,26 1-4448</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01.972"/>
    </inkml:context>
    <inkml:brush xml:id="br0">
      <inkml:brushProperty name="width" value="0.1" units="cm"/>
      <inkml:brushProperty name="height" value="0.1" units="cm"/>
      <inkml:brushProperty name="color" value="#E71224"/>
    </inkml:brush>
  </inkml:definitions>
  <inkml:trace contextRef="#ctx0" brushRef="#br0">15 123 20370,'-5'-40'2074,"-4"-42"2556,10 126-1987,11 67 0,23 51-1664,-6-65-1719,53 121 1,-69-188-204,1 0 1,27 40 0,-28-52-1178,1 0 1,27 26-1,-25-29 537,5 6-1666,1-1 1,30 21-1,-4-14-2415</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02.408"/>
    </inkml:context>
    <inkml:brush xml:id="br0">
      <inkml:brushProperty name="width" value="0.1" units="cm"/>
      <inkml:brushProperty name="height" value="0.1" units="cm"/>
      <inkml:brushProperty name="color" value="#E71224"/>
    </inkml:brush>
  </inkml:definitions>
  <inkml:trace contextRef="#ctx0" brushRef="#br0">22 115 18054,'-18'-95'5378,"15"75"-51,5 46-3587,9 41 1,26 72-1312,-23-90-331,162 528-98,-170-558 0,1-1 0,-1 0 0,-2 0 0,0 1 0,4 36 0,-8-55-105,0 0-1,0 1 1,0-1 0,0 0-1,0 1 1,0-1 0,0 0-1,0 1 1,0-1 0,1 0 0,-1 0-1,0 1 1,0-1 0,0 0-1,1 0 1,-1 1 0,0-1-1,0 0 1,0 0 0,1 0-1,-1 1 1,0-1 0,1 0-1,-1 0 1,0 0 0,0 0 0,1 0-1,-1 1 1,0-1 0,1 0-1,-1 0 1,0 0 0,1 0-1,-1 0 1,0 0 0,1 0-1,-1 0 1,0 0 0,1 0-1,-1 0 1,0-1 0,0 1 0,1 0-1,-1 0 1,0 0 0,1 0-1,-1 0 1,1-1 0,18-8-6338,-13 6 3113,2-3-2615</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03.942"/>
    </inkml:context>
    <inkml:brush xml:id="br0">
      <inkml:brushProperty name="width" value="0.1" units="cm"/>
      <inkml:brushProperty name="height" value="0.1" units="cm"/>
      <inkml:brushProperty name="color" value="#E71224"/>
    </inkml:brush>
  </inkml:definitions>
  <inkml:trace contextRef="#ctx0" brushRef="#br0">1174 260 12097,'-6'-15'606,"0"1"0,-1 0 0,0 0 0,-1 0 0,-1 1 0,0 0 0,-1 1 0,-1 0 0,0 0 0,0 1 0,-1 1 1,-22-16-1,18 15-317,-1 2 0,1 0 0,-1 1 0,-1 1 0,0 0 0,0 2 0,0 0 0,0 0 0,-1 2 0,-26-2 0,-32 1-99,0 3 1,-134 14 0,194-10-161,-1 1-1,1 1 1,0 0 0,0 1-1,1 1 1,-1 1 0,2 0 0,-1 1-1,1 0 1,0 1 0,1 1-1,1 1 1,-1 0 0,2 0 0,0 2-1,0-1 1,1 1 0,1 1-1,0 0 1,-10 23 0,-6 21 690,2 1 0,3 1 0,3 1 1,-18 114-1,29-130-230,2-1-1,3 1 1,1 0 0,2-1 0,3 1 0,1-1-1,12 46 1,-4-47-320,1-1-1,3-1 1,2 0-1,25 43 1,107 151-125,-132-209-41,110 144-4,-107-146 0,1-1 0,1-1 0,1-1 0,39 26 0,-52-41 0,1-1 0,-1 0 0,1-1 0,0 0 0,0-1 0,1-1 0,-1 0 0,27 2 0,9-2 0,56-5 0,-63 1 0,7-1 0,0-1 0,0-3 0,0-1 0,-1-3 0,0-2 0,48-19 0,-76 23 0,0-1 0,0 0 0,-1-2 0,0 0 0,-1-2 0,0 0 0,-1 0 0,-1-2 0,0 0 0,-1-1 0,0-1 0,-2 0 0,0-1 0,-1 0 0,0-1 0,8-20 0,-8 10 0,-2-1 0,0 0 0,-3-1 0,0 0 0,3-50 0,-5-160 0,-6 189 0,0 22 0,-1 0 0,-2 1 0,0-1 0,-3 1 0,0 0 0,-19-46 0,9 37 0,-1 1 0,-2 1 0,-2 1 0,-31-40 0,-32-44 0,51 69 0,-1 1 0,-77-80 0,100 119-7,0-1-1,-1 2 1,0 0-1,0 0 1,-1 1-1,-1 1 1,1 1-1,-1 0 1,0 0-1,0 1 1,-31-4-1,20 6-315,1 1 0,-1 1 0,1 1 0,-1 2 0,1 0 0,-44 11-1,-15 11-1662,9-3-2234,4-8-4228,70-13 8074,-1 0-1,1 0 0,-1 0 0,1 0 0,0 0 0,-1 0 0,1 0 0,0-1 0,-1 1 1,1 0-1,0-1 0,-1 1 0,0-2 0,-5-10-4874</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05.624"/>
    </inkml:context>
    <inkml:brush xml:id="br0">
      <inkml:brushProperty name="width" value="0.1" units="cm"/>
      <inkml:brushProperty name="height" value="0.1" units="cm"/>
      <inkml:brushProperty name="color" value="#E71224"/>
    </inkml:brush>
  </inkml:definitions>
  <inkml:trace contextRef="#ctx0" brushRef="#br0">3 179 6501,'-2'2'9323,"7"3"-3938,20 11-2647,16 4-4592,-17-12 3562,0-5-1360,0-1-1,1-1 1,-1-1 0,1-1 0,26-5 0,121-29 986,-161 33-1234,136-34 958,434-80 1103,-540 109-891,-40 4-6264,-2 1 4538,1 1 0,-1 0 0,0-1 0,0 1 0,1 0 0,-1-1 0,0 1 0,0 0 0,0 0 0,0 0 0,0 0 0,0 0 0,-1 0 0,1 0 0,0 1 0,0-1 0,-1 0 0,1 0 0,-1 1 0,1-1 0,0 1 0,-1 0 0,-2-1 0,-17-1-4832,-6-3-1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08.627"/>
    </inkml:context>
    <inkml:brush xml:id="br0">
      <inkml:brushProperty name="width" value="0.1" units="cm"/>
      <inkml:brushProperty name="height" value="0.1" units="cm"/>
      <inkml:brushProperty name="color" value="#E71224"/>
    </inkml:brush>
  </inkml:definitions>
  <inkml:trace contextRef="#ctx0" brushRef="#br0">2311 224 12033,'0'-5'659,"-1"1"0,1-1 1,0 1-1,-1-1 0,0 1 0,0 0 0,0-1 1,-1 1-1,-2-5 0,2 5-471,-1 0 1,0 1-1,1-1 0,-2 1 1,1 0-1,0 0 0,-1 0 1,1 0-1,-1 1 0,0-1 1,1 1-1,-1 0 0,-1 0 1,-5-2-1,-23-7 105,0 0 1,-1 3-1,-42-7 0,-108-4-83,162 17-178,-178-8 54,-59-7 61,160 10-141,-111 7 0,87 2 1,-283 17-53,389-18 50,-19 3-14,0 1 0,0 2 0,1 1 0,0 2 0,0 1 0,1 2 0,1 2 0,-57 33 0,77-39 8,0 1 0,1 0-1,1 1 1,0 0 0,0 1 0,1 1 0,1-1 0,0 1 0,1 1-1,0 0 1,1 0 0,0 0 0,-7 27 0,5-10 58,1 0 1,2 0-1,1 1 0,2-1 0,0 60 1,4-83-10,0 0 0,0 1 1,1-1-1,0 0 0,0 0 0,1 0 1,0-1-1,0 1 0,1 0 1,0-1-1,1 0 0,-1 0 0,1 0 1,0-1-1,1 0 0,0 0 1,6 6-1,12 7 206,1-1 0,1-1 0,35 18 1,-27-16-5,22 13-8,2-2-1,2-3 1,0-2-1,1-3 0,1-3 1,1-3-1,1-2 1,0-3-1,117 4 1,313-24 589,-415 2-458,-1-3 0,-1-3 0,0-4 0,96-35 0,-129 36-23,25-8 269,-2-3-1,98-55 0,-130 62-574,0-1-38,0-1 1,-1-1-1,34-31 1,-62 47-6,0-1 0,0 1 0,-1-1 0,1 0 0,-2-1 0,1 1 0,-1-1 0,-1 0 0,0 0 0,0 0 0,0 0 0,-1 0 0,-1-1 0,0 1 0,0-1 0,0 1 0,-1-1 0,-3-18 0,0 8 0,0 1 0,-1-1 0,-1 1 0,-1 0 0,-1 1 0,-1-1 0,0 1 0,-13-19 0,0 7-271,-2 1-1,0 2 1,-2 0-1,-47-39 1,62 57-686,-1 1 1,0 0 0,0 0 0,-1 1 0,0 1-1,-23-9 1,1 4-2193,-48-8 0,55 14 1953,-119-23-4545</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12.808"/>
    </inkml:context>
    <inkml:brush xml:id="br0">
      <inkml:brushProperty name="width" value="0.1" units="cm"/>
      <inkml:brushProperty name="height" value="0.1" units="cm"/>
      <inkml:brushProperty name="color" value="#E71224"/>
    </inkml:brush>
  </inkml:definitions>
  <inkml:trace contextRef="#ctx0" brushRef="#br0">108 814 3044,'-20'-3'956,"11"1"-617,-1 1 0,1-1 0,0-1 1,-12-4-1,19 6-7,1 0 1,-1 1-1,0-1 1,0 0-1,1-1 1,-1 1 0,0 0-1,1 0 1,0-1-1,-1 1 1,1-1-1,0 1 1,-1-1-1,1 0 1,0 1-1,0-1 1,0 0-1,1 0 1,-1 0-1,0 0 1,1 1-1,-1-1 1,1 0-1,0 0 1,-1-4-1,29 20 657,321 192 1781,-344-203-2635,0-1 1,1 0-1,-1 0 1,0 0-1,1-1 1,-1 0-1,1 0 1,0-1-1,-1 1 1,1-1-1,0 0 1,-1-1-1,1 1 1,0-1-1,-1 0 1,1-1-1,-1 1 1,9-5-1,8-3 55,-1-2 0,0 0 0,21-17 0,-29 20-77,71-53 426,113-108 0,-63 51-385,235-167-183,-351 272-268,-1-1 0,18-18 0,-34 31 139,1 0 0,-1 0 0,0 0 0,1-1 0,-1 1 0,0 0 0,0-1 0,0 1 1,0-1-1,0 0 0,0 1 0,0-1 0,-1 0 0,1 1 0,0-1 0,-1 0 0,0 0 0,1 0 1,-1 1-1,0-1 0,0 0 0,0 0 0,0-3 0,-2 2-375,0 0-1,0 0 1,0 0 0,-1 0 0,1 1-1,-1-1 1,1 1 0,-1-1 0,0 1-1,-3-2 1,-3-2-474,1-1-1,0-1 0,-8-9 1,-59-90-3074</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27.379"/>
    </inkml:context>
    <inkml:brush xml:id="br0">
      <inkml:brushProperty name="width" value="0.1" units="cm"/>
      <inkml:brushProperty name="height" value="0.1" units="cm"/>
      <inkml:brushProperty name="color" value="#E71224"/>
    </inkml:brush>
  </inkml:definitions>
  <inkml:trace contextRef="#ctx0" brushRef="#br0">4 68 7473,'-3'-36'6130,"2"24"-4811,3-2 2332,-2 13-3573,1 1-1,0-1 1,0 1 0,0-1 0,0 1 0,0-1 0,0 1 0,0 0 0,0 0 0,0-1 0,0 1 0,0 0 0,0 0-1,0 0 1,0 0 0,0 0 0,2 0 0,396 25 1302,-191-7-990,1158 47 482,-983-66-810,-351 6-2661,-23-3 1735,24 8-2719</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31.347"/>
    </inkml:context>
    <inkml:brush xml:id="br0">
      <inkml:brushProperty name="width" value="0.1" units="cm"/>
      <inkml:brushProperty name="height" value="0.1" units="cm"/>
      <inkml:brushProperty name="color" value="#E71224"/>
    </inkml:brush>
  </inkml:definitions>
  <inkml:trace contextRef="#ctx0" brushRef="#br0">1 182 13321,'0'-26'5219,"0"23"-4271,1-1 0,-1 0 1,0 1-1,1-1 0,0 1 1,0 0-1,0-1 0,2-3 0,-2 6-748,-1 1-1,0 0 0,0-1 1,1 1-1,-1 0 0,1-1 1,-1 1-1,0 0 0,1-1 1,-1 1-1,1 0 0,-1 0 1,0-1-1,1 1 0,-1 0 0,1 0 1,-1 0-1,1 0 0,-1 0 1,1 0-1,-1 0 0,1 0 1,0 0-1,17 9 648,6 11-825,-1 1 0,30 37 1,-30-31-26,42 37 1,-61-61 2,2 0 0,-1 0 0,0 0 0,1 0 0,-1-1 0,1 0 0,0 0 0,0 0 0,-1-1 0,1 0 0,0 0 0,0-1 0,0 1 0,1-1 0,-1 0 0,0-1 0,0 0 0,0 0 0,0 0 0,-1-1 0,12-4 0,2-1 0,0-1 0,-1-1 0,-1-1 0,0 0 0,23-18 0,61-65 25,-2 2-149,-87 81-685,2 0-1,-1 1 1,1 1-1,0 0 1,28-11-1,-39 18 284,26-7-5997,-10 8-2898,-10 1 3753</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32.456"/>
    </inkml:context>
    <inkml:brush xml:id="br0">
      <inkml:brushProperty name="width" value="0.1" units="cm"/>
      <inkml:brushProperty name="height" value="0.1" units="cm"/>
      <inkml:brushProperty name="color" value="#E71224"/>
    </inkml:brush>
  </inkml:definitions>
  <inkml:trace contextRef="#ctx0" brushRef="#br0">1 202 15049,'2'-19'3118,"-1"19"-3023,-1 0 1,0-1 0,0 1 0,0 0-1,0 0 1,0 0 0,0-1-1,0 1 1,1 0 0,-1 0 0,0 0-1,0 0 1,0 0 0,0-1-1,1 1 1,-1 0 0,0 0 0,0 0-1,0 0 1,1 0 0,-1 0-1,0 0 1,0 0 0,0 0 0,1 0-1,-1 0 1,0 0 0,0 0-1,0 0 1,1 0 0,-1 0-1,0 0 1,0 0 0,1 0 0,-1 0-1,0 0 1,0 0 0,22 22 4463,-15-14-4819,3 4 956,0 0 0,1-1 0,1-1 0,0 0 0,16 11 0,-20-17-482,-1 1 1,1-2 0,1 1 0,-1-1-1,0-1 1,1 1 0,-1-1-1,1-1 1,0 0 0,17 0-1,-4-2-198,0-1-1,0-2 1,0 0-1,-1-1 0,1-1 1,-1-1-1,-1-1 1,38-20-1,10-11-24,69-53-1,-118 78 17,19-11-7,-18 12 0,0-1 0,32-29 0,-41 34-699,-6 12-2275,9 9-252,16 7-6849,-17-10 4811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54.349"/>
    </inkml:context>
    <inkml:brush xml:id="br0">
      <inkml:brushProperty name="width" value="0.1" units="cm"/>
      <inkml:brushProperty name="height" value="0.1" units="cm"/>
      <inkml:brushProperty name="color" value="#E71224"/>
    </inkml:brush>
  </inkml:definitions>
  <inkml:trace contextRef="#ctx0" brushRef="#br0">49 28 18138,'1'0'46,"-1"0"0,0-1 0,0 1 0,0-1 0,0 1 0,0-1 0,0 1 0,0-1 0,0 1 0,0-1 0,0 1 0,0 0 0,-1-1 1,1 1-1,0-1 0,0 1 0,0-1 0,-1 1 0,1 0 0,0-1 0,0 1 0,-1-1 0,1 1 0,0 0 0,-1-1 0,1 1 0,0 0 0,-1 0 0,1-1 1,0 1-1,-1 0 0,1 0 0,-1 0 0,1-1 0,-1 1 0,1 0 0,0 0 0,-1 0 0,1 0 0,-1 0 0,1 0 0,-1 0 0,0 0 36,0 0-1,0 1 1,0-1-1,0 1 1,0-1-1,0 1 1,0-1-1,0 1 1,0 0-1,0-1 1,0 1-1,1 0 1,-1 0-1,0 0 1,1 0-1,-1-1 1,0 1-1,1 0 1,-1 1-1,-3 8 282,0 0-1,1 0 1,0 1-1,1-1 1,0 1 0,0-1-1,1 1 1,1-1-1,0 1 1,2 17-1,-1-19-152,0 0 0,1-1 0,0 1 0,0-1 0,1 1-1,0-1 1,0 0 0,1 0 0,0 0 0,1 0 0,0-1-1,0 0 1,6 7 0,-6-9-99,0-1-1,0 0 1,1-1 0,-1 1-1,1-1 1,0 0 0,-1 0 0,1-1-1,1 0 1,-1 0 0,0 0-1,0-1 1,1 1 0,-1-2 0,1 1-1,11-1 1,-14 0-71,-1-1 0,1 1 0,0-1 0,-1 1 1,1-1-1,-1-1 0,1 1 0,-1 0 0,1-1 0,-1 1 0,0-1 0,0 0 0,0 0 1,0-1-1,0 1 0,0-1 0,0 1 0,-1-1 0,0 0 0,1 0 0,-1 0 1,0 0-1,0 0 0,-1 0 0,1-1 0,-1 1 0,1-1 0,-1 1 0,0-1 0,0-3 1,0-4 19,0 1 1,0-1-1,-2 0 1,1 0 0,-1 1-1,-1-1 1,0 1-1,0-1 1,-1 1 0,-1 0-1,1 0 1,-2 0 0,-10-19-1,12 23-287,-1 1 0,1-1 0,-1 0 0,-1 1 0,1 0 0,-1 0 0,0 0 0,0 1 0,0-1 0,-1 1 0,1 0 0,-1 1 0,0-1 0,0 1 0,0 1 0,-1-1 0,1 1 0,-1 0 0,1 0 0,-1 1 0,0 0 0,-10-1 0,15 2-87,1 1 0,0-1 0,0 0 0,-1 0 1,1 1-1,0-1 0,0 0 0,0 1 1,0-1-1,0 1 0,-1 0 0,1-1 1,0 1-1,0 0 0,-1 1 0,2-2 161,0 1-1,-1-1 1,1 0-1,0 1 1,0-1-1,0 0 0,0 1 1,-1-1-1,1 0 1,0 1-1,0-1 1,0 1-1,0-1 1,0 0-1,0 1 1,0-1-1,0 1 1,0-1-1,0 0 0,0 1 1,0-1-1,1 0 1,-1 1-1,0-1 1,0 1-1,0-1 1,0 0-1,1 1 1,-1-1-1,0 0 1,0 0-1,1 1 0,-1-1 1,0 0-1,0 1 1,1-1-1,-1 0 1,0 0-1,1 0 1,-1 1-1,0-1 1,1 0-1,-1 0 1,1 0-1,-1 0 0,0 0 1,1 0-1,-1 0 1,1 1-1,27 5-4750,18-2-1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33.989"/>
    </inkml:context>
    <inkml:brush xml:id="br0">
      <inkml:brushProperty name="width" value="0.1" units="cm"/>
      <inkml:brushProperty name="height" value="0.1" units="cm"/>
      <inkml:brushProperty name="color" value="#E71224"/>
    </inkml:brush>
  </inkml:definitions>
  <inkml:trace contextRef="#ctx0" brushRef="#br0">0 273 9869,'0'-6'2034,"1"-6"5251,-1 15-1707,2 22-146,2-1-4984,-1-19-345,0 0-1,0 0 1,0-1-1,1 1 1,0-1 0,0 1-1,0-1 1,0-1-1,1 1 1,-1 0 0,1-1-1,0 0 1,0 0-1,1-1 1,-1 1 0,0-1-1,1 0 1,-1-1-1,1 1 1,7 0 0,7 1-110,1-1 0,-1-1 0,0 0 1,32-4-1,-6-3 7,0-2 0,76-24 0,86-42 0,-112 37 0,25-4 0,141-59 0,-260 99-167,0 1 0,0-1 0,0 0 1,0-1-1,-1 1 0,1 0 0,0 0 0,-1-1 0,1 1 0,-1-1 0,1 1 1,-1-1-1,1 0 0,-1 1 0,0-1 0,1-2 0,3-19-6237,-1-2-5245,-2 14 5717</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36.604"/>
    </inkml:context>
    <inkml:brush xml:id="br0">
      <inkml:brushProperty name="width" value="0.1" units="cm"/>
      <inkml:brushProperty name="height" value="0.1" units="cm"/>
      <inkml:brushProperty name="color" value="#E71224"/>
    </inkml:brush>
  </inkml:definitions>
  <inkml:trace contextRef="#ctx0" brushRef="#br0">1 218 11977,'0'0'832,"0"0"200,0 0 208,0-2 385,0 2 443,0 0 72,0-2 0,4-3 0,15-7 1,15-3-617,22-6-432,25-2-1048,15-2-1104,6-15-4725,-11 17 1,-22-5-1,-29 6 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37.029"/>
    </inkml:context>
    <inkml:brush xml:id="br0">
      <inkml:brushProperty name="width" value="0.1" units="cm"/>
      <inkml:brushProperty name="height" value="0.1" units="cm"/>
      <inkml:brushProperty name="color" value="#E71224"/>
    </inkml:brush>
  </inkml:definitions>
  <inkml:trace contextRef="#ctx0" brushRef="#br0">0 248 13909,'0'0'940,"2"-5"188,7-4 305,11-5 47,4-3 12,18-8-104,13-2-420,13-1-416,10-1-832,2-7-4320,-4 13-1,-17 4 1,-11 3-1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37.421"/>
    </inkml:context>
    <inkml:brush xml:id="br0">
      <inkml:brushProperty name="width" value="0.1" units="cm"/>
      <inkml:brushProperty name="height" value="0.1" units="cm"/>
      <inkml:brushProperty name="color" value="#E71224"/>
    </inkml:brush>
  </inkml:definitions>
  <inkml:trace contextRef="#ctx0" brushRef="#br0">0 152 15293,'2'-3'1237,"5"3"563,2-3 32,7-5 0,4 0 0,8-4 0,10-8-3,11 1 3,11 2-824,4 3-1356,6 3-1216,-3-14-4117,-9 19 1,-10 1-1,-19 5 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37.756"/>
    </inkml:context>
    <inkml:brush xml:id="br0">
      <inkml:brushProperty name="width" value="0.1" units="cm"/>
      <inkml:brushProperty name="height" value="0.1" units="cm"/>
      <inkml:brushProperty name="color" value="#E71224"/>
    </inkml:brush>
  </inkml:definitions>
  <inkml:trace contextRef="#ctx0" brushRef="#br0">1 171 12121,'0'1'1108,"0"-1"400,0 2 625,0-2 3,0 0 0,0-2 0,6 2 0,13-1 1,23-7-1,21-4-1716,31-3-1756,16-10-4417,-3-8 1,-6-4-1,-18-3 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38.456"/>
    </inkml:context>
    <inkml:brush xml:id="br0">
      <inkml:brushProperty name="width" value="0.1" units="cm"/>
      <inkml:brushProperty name="height" value="0.1" units="cm"/>
      <inkml:brushProperty name="color" value="#E71224"/>
    </inkml:brush>
  </inkml:definitions>
  <inkml:trace contextRef="#ctx0" brushRef="#br0">14 100 16049,'-5'0'1157,"4"0"359,-4 0 232,2 0 4,6 0 0,-3 0 0,5 0 1,16-2-1,21-2-420,27-4-1480,20-2-892,22-2-1097,18-17-3307,-35 13-1,-21 5 1,-21 3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38.827"/>
    </inkml:context>
    <inkml:brush xml:id="br0">
      <inkml:brushProperty name="width" value="0.1" units="cm"/>
      <inkml:brushProperty name="height" value="0.1" units="cm"/>
      <inkml:brushProperty name="color" value="#E71224"/>
    </inkml:brush>
  </inkml:definitions>
  <inkml:trace contextRef="#ctx0" brushRef="#br0">34 107 14041,'-9'2'764,"0"-2"172,0 2 125,3 0 67,6-2 0,0 0 24,6 0 92,18-2-88,14 2-156,23-6-868,12-2-612,16-3-1036,-6-25-2832,-14 19-1,-6-1 1,-14 4-1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39.277"/>
    </inkml:context>
    <inkml:brush xml:id="br0">
      <inkml:brushProperty name="width" value="0.1" units="cm"/>
      <inkml:brushProperty name="height" value="0.1" units="cm"/>
      <inkml:brushProperty name="color" value="#E71224"/>
    </inkml:brush>
  </inkml:definitions>
  <inkml:trace contextRef="#ctx0" brushRef="#br0">1 160 17022,'0'-3'820,"0"-1"-4,7-6 92,15-1-12,11-3-160,17 2-304,20-4-520,13 5-904,2-33-3116,-7 32-1,-13 1 1,-16 0-1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39.693"/>
    </inkml:context>
    <inkml:brush xml:id="br0">
      <inkml:brushProperty name="width" value="0.1" units="cm"/>
      <inkml:brushProperty name="height" value="0.1" units="cm"/>
      <inkml:brushProperty name="color" value="#E71224"/>
    </inkml:brush>
  </inkml:definitions>
  <inkml:trace contextRef="#ctx0" brushRef="#br0">1 397 16377,'0'-1'1389,"0"1"331,0-5-4,0 4 4,0 1-4,14-10 4,20-4-952,61-8-1804,29-18-4180,48-26-1,44-26 1,80-53-1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53.956"/>
    </inkml:context>
    <inkml:brush xml:id="br0">
      <inkml:brushProperty name="width" value="0.1" units="cm"/>
      <inkml:brushProperty name="height" value="0.1" units="cm"/>
      <inkml:brushProperty name="color" value="#E71224"/>
    </inkml:brush>
  </inkml:definitions>
  <inkml:trace contextRef="#ctx0" brushRef="#br0">25 260 7181,'-1'0'205,"0"-1"0,0 1 0,0-1 1,0 0-1,-1 1 0,1-1 1,0 0-1,0 0 0,0 1 0,1-1 1,-1 0-1,0 0 0,0 0 1,0 0-1,1 0 0,-1 0 0,0 0 1,1-1-1,-1 1 0,1 0 1,0 0-1,-1 0 0,1-1 0,0 1 1,0 0-1,-1-2 0,-3-34 7714,27 53-6812,67 56-154,88 93 1,-175-163-935,0 0 0,0 0-1,1 0 1,-1-1 0,0 1-1,1-1 1,-1 1 0,1-1 0,-1 0-1,1-1 1,-1 1 0,1 0 0,0-1-1,-1 0 1,1 0 0,6-1-1,4 0 156,-1-1 0,0-1 0,16-4 0,4-5 268,0-1 0,-1-1 0,0-2 0,-1-1 0,-1-1 0,-1-2 0,39-33 0,-36 24-518,-2-1-1,-1-1 0,-1-2 1,-1 0-1,38-66 1,-64 97-625,1 0 0,0 0 1,-1 0-1,1 0 1,0 1-1,0-1 0,0 1 1,0-1-1,0 1 1,1 0-1,-1 0 0,0 0 1,0 0-1,1 0 1,-1 1-1,1-1 0,-1 1 1,4-1-1,9-2-3373,5-5-1103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54.851"/>
    </inkml:context>
    <inkml:brush xml:id="br0">
      <inkml:brushProperty name="width" value="0.1" units="cm"/>
      <inkml:brushProperty name="height" value="0.1" units="cm"/>
      <inkml:brushProperty name="color" value="#E71224"/>
    </inkml:brush>
  </inkml:definitions>
  <inkml:trace contextRef="#ctx0" brushRef="#br0">208 24 17514,'-9'-4'224,"0"1"0,0-1 0,-1 2 0,1 0 0,-1 0 0,1 1 0,-1 0 1,-17 0-1,21 1-101,0 1 0,0-1-1,0 1 1,1 1 0,-1-1 0,1 1 0,-1 0 0,1 0 0,-1 0 0,1 1 0,0 0 0,0 0 0,1 0-1,-1 0 1,-6 6 0,10-8-76,0 0 0,0 0-1,0 0 1,0 0 0,0 0-1,0 1 1,0-1 0,0 0-1,1 0 1,-1 1 0,0-1-1,1 0 1,-1 1 0,1-1-1,-1 0 1,1 1-1,0-1 1,-1 1 0,1-1-1,0 1 1,0-1 0,0 1-1,0-1 1,0 1 0,1-1-1,-1 0 1,0 1 0,1-1-1,-1 1 1,1-1 0,-1 0-1,1 1 1,0-1 0,0 0-1,-1 1 1,1-1 0,0 0-1,0 0 1,0 0 0,0 0-1,0 0 1,1 0 0,-1 0-1,0 0 1,2 0 0,2 2 120,0 0 0,1 0 0,-1-1 0,1 0 1,0 0-1,-1 0 0,1-1 0,0 1 0,12-1 1,-12 0 15,1-1 1,-1-1 0,0 1 0,0-1 0,1 0-1,-1 0 1,0-1 0,0 0 0,0 0 0,-1 0-1,9-5 1,-11 5-58,-1 0 0,1 0 0,-1 0 0,1-1 0,-1 1-1,0-1 1,0 1 0,0-1 0,0 0 0,0 0 0,0 0 0,-1 0-1,0 0 1,1 0 0,-1 0 0,0 0 0,-1 0 0,1-1 0,0 1 0,-1 0-1,0-1 1,0-3 0,-2-17 878,3 15 139,10 25-939,7 8-204,1-1 0,1-1 0,40 35 0,-35-35 0,-1 1 0,-1 1 0,24 33 0,-42-49 0,1 0 0,-2 1 0,1-1 0,-1 1 0,0 0 0,-1 0 0,0 0 0,-1 1 0,1-1 0,-2 1 0,0-1 0,0 1 0,0 0 0,-1-1 0,-2 15 0,0-14 0,-1 1 0,0-1 0,-1 0 0,0 0 0,0 0 0,-1-1 0,-1 1 0,1-1 0,-1-1 0,-1 1 0,0-1 0,0 0 0,-9 7 0,12-10 0,-1-1 0,1 1 0,-1-1 0,-1-1 0,1 1 0,-1-1 0,1 0 0,-1 0 0,0 0 0,0-1 0,0 0 0,0 0 0,0-1 0,-1 0 0,1 0 0,0 0 0,-1-1 0,1 1 0,-1-2 0,1 1 0,0-1 0,-12-2 0,15 1-1,0 1 0,-1 0-1,1-1 1,0 0 0,1 0 0,-1 0-1,0 0 1,0 0 0,1 0 0,-1-1-1,1 1 1,0-1 0,0 0 0,0 0-1,-3-5 1,2 2 7,1 0 0,0-1 1,0 1-1,0-1 0,0 1 0,1-1 0,0-11 0,0 2-110,2 1-1,0-1 0,1 0 1,0 0-1,2 1 0,5-18 1,-5 22-413,1-1 1,0 1 0,1 0-1,0 0 1,0 0 0,2 1 0,-1 0-1,1 1 1,1 0 0,16-15-1,-6 10-2616,0 0-1,2 1 1,-1 1-1,36-15 1,-15 10-2224</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54.947"/>
    </inkml:context>
    <inkml:brush xml:id="br0">
      <inkml:brushProperty name="width" value="0.1" units="cm"/>
      <inkml:brushProperty name="height" value="0.1" units="cm"/>
      <inkml:brushProperty name="color" value="#E71224"/>
    </inkml:brush>
  </inkml:definitions>
  <inkml:trace contextRef="#ctx0" brushRef="#br0">1 334 14945,'8'-5'1876,"-7"4"-1720,0 0 0,1 0 0,-1 1 0,1-1 0,-1 0 0,0 1 0,1-1 0,0 1 1,-1-1-1,1 1 0,-1 0 0,1 0 0,-1-1 0,1 1 0,0 0 0,-1 0 0,1 1 0,-1-1 0,1 0 0,-1 1 0,1-1 0,-1 0 0,3 2 1,18 6 379,-1 1 0,0 1 0,0 0 0,-1 2 0,24 19 1,-14-11 204,34 17 0,-53-31-344,1-1 0,-1-1 0,1 0 0,0 0 1,0-1-1,25 3 0,-7-6 8,0 0 0,0-2 0,-1-2 0,1 0 0,-1-2 0,0-1 0,0-2 0,0 0 0,42-22 0,20-16-71,120-81 0,-197 119-331,47-30-3,-17 13 0,-1-2 0,-1-2 0,62-59 0,-101 86-6,-3 3 3,1 0 0,-1-1 0,1 1 0,-1-1-1,1 1 1,-1-1 0,1 1 0,-1-1 0,0 0 0,1 1-1,-1-1 1,0 0 0,1 1 0,-1-1 0,0 1 0,0-1-1,0 0 1,0 0 0,1 1 0,-1-1 0,0 0 0,0 0-1,0 0-500,0 1 211,0 0 0,0 0 0,0-1-1,0 1 1,0 0 0,0-1 0,0 1-1,0 0 1,0 0 0,0-1 0,0 1-1,-1 0 1,1 0 0,0-1-1,0 1 1,0 0 0,0 0 0,0-1-1,0 1 1,-1 0 0,1 0 0,0 0-1,0-1 1,0 1 0,-1 0 0,1 0-1,0 0 1,0-1 0,0 1 0,-1 0-1,1 0 1,0 0 0,0 0 0,-1 0-1,1 0 1,0 0 0,0 0 0,-1 0-1,1 0 1,0 0 0,-1-1 0,1 2-1,0-1 1,0 0 0,-1 0 0,1 0-1,0 0 1,0 0 0,-1 0 0,-20 3-5544,-12-3 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55.901"/>
    </inkml:context>
    <inkml:brush xml:id="br0">
      <inkml:brushProperty name="width" value="0.1" units="cm"/>
      <inkml:brushProperty name="height" value="0.1" units="cm"/>
      <inkml:brushProperty name="color" value="#E71224"/>
    </inkml:brush>
  </inkml:definitions>
  <inkml:trace contextRef="#ctx0" brushRef="#br0">0 160 13921,'0'0'844,"0"0"117,1-2 4354,7-6-3503,6 2-686,-1 0 1,1 0-1,18-3 1,87-13 729,-81 16-1276,312-35 1695,-32 4-1578,-312 35-8033,-13-1 1086,-20-3-1821,23 5 7354,-17-4-4476</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56.332"/>
    </inkml:context>
    <inkml:brush xml:id="br0">
      <inkml:brushProperty name="width" value="0.1" units="cm"/>
      <inkml:brushProperty name="height" value="0.1" units="cm"/>
      <inkml:brushProperty name="color" value="#E71224"/>
    </inkml:brush>
  </inkml:definitions>
  <inkml:trace contextRef="#ctx0" brushRef="#br0">8 15 11137,'-8'-6'2785,"15"2"-1105,18 1-284,102 1 2137,166 20 1,-279-17-3314,0 1 0,0 0 0,-1 1 0,1 1 0,0 1 0,17 7 0,-28-10-134,0 0 1,0-1-1,0 1 1,0 0-1,0 0 1,-1 1-1,1-1 1,-1 1-1,0-1 1,0 1-1,0 0 1,0-1-1,0 1 1,0 0-1,-1 0 1,1 1-1,-1-1 1,0 0-1,0 0 1,0 1-1,-1-1 1,1 0-1,-1 1 1,1-1-1,-1 1 1,-1-1-1,1 0 1,0 1-1,-1-1 1,1 0-1,-1 1 1,-1 3-1,-3 6 190,0 1 0,0-1 0,-2 0 0,1 0 0,-16 21 0,-50 57 1007,33-44-637,17-21-456,11-13-294,0 0-1,1 0 1,1 1 0,0 0 0,0 0-1,-8 22 1,16-31-2093,1-5 1750,0 0 0,0 1 0,0-1 0,0 0-1,0 0 1,0 1 0,0-1 0,1 0 0,-1 0-1,0 1 1,0-1 0,0 0 0,0 0-1,0 0 1,0 1 0,0-1 0,1 0 0,-1 0-1,0 0 1,0 1 0,0-1 0,0 0 0,1 0-1,-1 0 1,0 0 0,0 0 0,1 0 0,-1 1-1,0-1 1,0 0 0,0 0 0,1 0-1,-1 0 1,0 0 0,0 0 0,1 0 0,-1 0-1,7 0-544,14-3-4660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57.481"/>
    </inkml:context>
    <inkml:brush xml:id="br0">
      <inkml:brushProperty name="width" value="0.1" units="cm"/>
      <inkml:brushProperty name="height" value="0.1" units="cm"/>
      <inkml:brushProperty name="color" value="#E71224"/>
    </inkml:brush>
  </inkml:definitions>
  <inkml:trace contextRef="#ctx0" brushRef="#br0">317 50 10945,'-3'-38'2827,"2"26"674,0 31-1470,-16 188 1677,0 41-902,20 33-683,-22-307-1939,-45-69-225,23 31-471,-86-99 0,121 156 483,4 5 20,-1 1 0,1-1 1,0 0-1,1 0 0,-1-1 0,0 1 0,1 0 0,-1-1 0,1 1 0,-1-1 0,1 1 0,0-1 0,-1-3 0,21 26 118,19 30 528,8 9 1596,40 70 0,-85-127-2236,1 0-1,-1-1 1,1 1 0,-1 0 0,1-1 0,0 1 0,0-1 0,0 0 0,0 1 0,0-1 0,0 0 0,0 0 0,0 0-1,0-1 1,0 1 0,1 0 0,-1-1 0,0 0 0,0 1 0,1-1 0,-1 0 0,0 0 0,1 0 0,-1 0 0,0-1-1,1 1 1,2-2 0,6 0-559,0-2 0,0 1 0,0-1 0,20-11 0,60-40-4721,25-5-701,17-18-1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01.469"/>
    </inkml:context>
    <inkml:brush xml:id="br0">
      <inkml:brushProperty name="width" value="0.1" units="cm"/>
      <inkml:brushProperty name="height" value="0.1" units="cm"/>
      <inkml:brushProperty name="color" value="#E71224"/>
    </inkml:brush>
  </inkml:definitions>
  <inkml:trace contextRef="#ctx0" brushRef="#br0">170 63 6373,'-8'-7'1408,"0"-1"0,0 1 0,-1 0 1,-9-5-1,13 9-1135,0 0 0,-1 0 0,0 1 0,1-1 1,-1 1-1,0 1 0,0-1 0,0 1 0,0 0 0,-1 1 0,1-1 1,0 1-1,0 0 0,0 1 0,0-1 0,-1 1 0,-8 3 0,15-4-272,0 0-1,-1 1 1,1-1-1,0 1 0,0-1 1,-1 0-1,1 1 1,0-1-1,0 0 0,0 1 1,0-1-1,-1 1 1,1-1-1,0 1 0,0-1 1,0 0-1,0 1 1,0-1-1,0 1 1,0-1-1,0 1 0,0-1 1,0 1-1,0-1 1,1 0-1,-1 1 0,0-1 1,0 1-1,0-1 1,1 0-1,-1 1 0,0-1 1,0 1-1,1-1 1,-1 0-1,0 1 0,0-1 1,1 0-1,-1 0 1,1 1-1,0-1 0,13 16 138,-8-11-91,0-2-1,0 1 1,1-1 0,-1 0 0,1 0-1,0-1 1,-1 0 0,15 2 0,62 5 325,-53-7-218,629 9 2042,-386-14-1460,713 4 671,-494 0 650,0-1 4109,-488-1-8117,0 1 0,-1-1 0,1-1 0,0 1 0,-1 0 1,7-5-1,0-5-4162</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05.959"/>
    </inkml:context>
    <inkml:brush xml:id="br0">
      <inkml:brushProperty name="width" value="0.1" units="cm"/>
      <inkml:brushProperty name="height" value="0.1" units="cm"/>
      <inkml:brushProperty name="color" value="#E71224"/>
    </inkml:brush>
  </inkml:definitions>
  <inkml:trace contextRef="#ctx0" brushRef="#br0">1 27 3680,'0'0'376,"3"-3"6700,6 0-5943,522 14 1519,27-7-678,-305-5-1123,-216 1-631,-1-2 0,1-1 0,42-9 0,-74 11 339,18-7-13411,-10-1 9691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06.992"/>
    </inkml:context>
    <inkml:brush xml:id="br0">
      <inkml:brushProperty name="width" value="0.1" units="cm"/>
      <inkml:brushProperty name="height" value="0.1" units="cm"/>
      <inkml:brushProperty name="color" value="#E71224"/>
    </inkml:brush>
  </inkml:definitions>
  <inkml:trace contextRef="#ctx0" brushRef="#br0">50 124 6009,'-3'-1'243,"-28"-16"1804,30 16-1764,0 0 1,0 0-1,-1 0 1,1 0-1,0-1 1,0 1-1,0 0 0,0 0 1,0-1-1,1 1 1,-1-1-1,0 1 0,1-1 1,-1 1-1,0-1 1,1 1-1,0-1 0,-1 0 1,1-2-1,1 4-192,-1-1 0,1 0 0,-1 1 0,1-1 0,-1 1 0,1-1-1,-1 0 1,1 1 0,0-1 0,-1 1 0,1 0 0,0-1 0,0 1 0,-1 0 0,1-1-1,0 1 1,0 0 0,-1 0 0,1 0 0,0-1 0,0 1 0,0 0 0,1 0-1,27-2 326,-23 1-192,453-21 2189,-222 14-1868,195-1-2123,-441 7-5001,-4-5 3801,8 4 1384,-16-10-2307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09.172"/>
    </inkml:context>
    <inkml:brush xml:id="br0">
      <inkml:brushProperty name="width" value="0.1" units="cm"/>
      <inkml:brushProperty name="height" value="0.1" units="cm"/>
      <inkml:brushProperty name="color" value="#E71224"/>
    </inkml:brush>
  </inkml:definitions>
  <inkml:trace contextRef="#ctx0" brushRef="#br0">131 73 1204,'5'-10'1881,"-5"10"-1793,1 0 0,-1-1 1,0 1-1,0 0 0,0 0 1,0-1-1,0 1 0,0 0 1,0 0-1,0 0 0,0-1 1,0 1-1,0 0 0,0 0 1,-1 0-1,1-1 0,0 1 1,0 0-1,0 0 0,0 0 1,0-1-1,0 1 0,0 0 1,-1 0-1,1 0 0,0 0 1,0-1-1,0 1 0,0 0 1,-1 0-1,1 0 0,0 0 1,0 0-1,0 0 0,0 0 1,-1-1-1,1 1 0,0 0 1,0 0-1,-1 0 0,1 0 1,0 0-1,0 0 0,0 0 1,-1 0-1,1 0 0,0 0 1,0 0-1,0 0 0,-1 0 1,1 1-1,0-1 0,0 0 1,0 0-1,-1 0 0,-32 9 414,17-5-442,-1 0 0,-28 13 0,44-17-34,-1 1 0,1 0 0,0-1 0,0 1 0,0 0 0,0 0 0,0 0 0,0 0 0,0 0 0,0 0 0,0 0 0,0 0 0,-1 2-1,1 6 3856,22-9-3562,75 0-51,596-23 1425,-460-5-1561,162-14-19,-94 32 7,-298 10-113,4 0 15,0 0-1,-1 0 1,1 0-1,0-1 1,0 0-1,10-3 0,-14 1 1133,5 2-397,0 1-1683,8 1-276,18 2-2207,-12-4-1851,-10-2 1831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10.292"/>
    </inkml:context>
    <inkml:brush xml:id="br0">
      <inkml:brushProperty name="width" value="0.1" units="cm"/>
      <inkml:brushProperty name="height" value="0.1" units="cm"/>
      <inkml:brushProperty name="color" value="#E71224"/>
    </inkml:brush>
  </inkml:definitions>
  <inkml:trace contextRef="#ctx0" brushRef="#br0">4 326 8305,'-1'-6'1147,"0"0"1,0 1-1,1-1 1,-1 0-1,1 1 1,2-12-1,-1 16-1052,-1 1-1,1-1 1,0 0-1,-1 1 0,1-1 1,0 1-1,0-1 1,0 1-1,0-1 0,0 1 1,0-1-1,0 1 1,-1 0-1,1 0 0,0-1 1,0 1-1,0 0 1,0 0-1,0 0 0,0 0 1,0 0-1,0 0 1,1 1-1,28 2 462,-28-3-458,10 3 97,1 1-1,0 0 1,-1 0 0,0 2-1,0-1 1,0 2 0,13 8-1,-9-4 191,1-2-1,27 12 1,-38-19-310,1-1 0,-1 1 0,0-1 0,1 0 0,-1 0 0,1-1 0,-1 0-1,0 0 1,1-1 0,-1 0 0,1 0 0,-1 0 0,0-1 0,0 0 0,0 0 0,0 0 0,0-1 0,0 0 0,0 0 0,9-8 0,7-6-215,-1-1 1,-1-1 0,30-36 0,-29 31-634,11-11-3486,72-61-1,-11 24-304</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30.780"/>
    </inkml:context>
    <inkml:brush xml:id="br0">
      <inkml:brushProperty name="width" value="0.1" units="cm"/>
      <inkml:brushProperty name="height" value="0.1" units="cm"/>
      <inkml:brushProperty name="color" value="#E71224"/>
    </inkml:brush>
  </inkml:definitions>
  <inkml:trace contextRef="#ctx0" brushRef="#br0">593 10 18022,'0'0'66,"0"-1"1,0 1 0,0 0-1,0-1 1,0 1 0,0 0-1,0-1 1,0 1 0,0 0 0,0-1-1,0 1 1,0 0 0,0-1-1,0 1 1,0 0 0,0-1-1,-1 1 1,1 0 0,0 0-1,0-1 1,0 1 0,0 0-1,-1 0 1,1-1 0,0 1-1,0 0 1,-1 0 0,1 0 0,0-1-1,0 1 1,-1 0 0,1 0-1,0 0 1,-1 0 0,1-1-1,0 1 1,0 0 0,-1 0-1,1 0 1,0 0 0,-1 0-1,1 0 1,0 0 0,-1 0-1,1 0 1,0 0 0,-1 0 0,1 0-1,0 0 1,-1 1 0,1-1-1,0 0 1,-1 0 0,1 0-1,0 0 1,0 0 0,-1 1-1,1-1 1,0 0 0,0 0-1,-1 1 1,1-1 0,0 0-1,-25 21 826,16-13-330,-63 56 1069,3 3 0,-74 94 0,99-105-2082,3 1-1,2 3 0,-54 113 0,87-161 67,-24 64-1572,28-69 1248,0 1 0,0 0 0,1-1 0,0 1 0,0 0 0,1 0 0,0-1 0,2 12 0,-2-18 457,0 1 1,0-1 0,0 1-1,1-1 1,-1 1 0,0-1-1,1 1 1,-1-1-1,1 1 1,0-1 0,-1 0-1,1 1 1,0-1 0,0 0-1,0 1 1,0-1 0,0 0-1,0 0 1,0 0 0,0 0-1,0 0 1,1 0-1,-1 0 1,0-1 0,1 1-1,-1 0 1,1-1 0,-1 1-1,1-1 1,-1 1 0,1-1-1,-1 0 1,1 1 0,-1-1-1,2 0 1,31-7-4274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55.196"/>
    </inkml:context>
    <inkml:brush xml:id="br0">
      <inkml:brushProperty name="width" value="0.1" units="cm"/>
      <inkml:brushProperty name="height" value="0.1" units="cm"/>
      <inkml:brushProperty name="color" value="#E71224"/>
    </inkml:brush>
  </inkml:definitions>
  <inkml:trace contextRef="#ctx0" brushRef="#br0">315 368 16662,'0'-4'924,"1"2"104,-1-2-12,5 2 20,3 2 12,5 8 24,2 5-104,5 7-236,0 4-424,3 9-1492,-5-19-3536,-11 8-1,1-9 1,-16-11-1</inkml:trace>
  <inkml:trace contextRef="#ctx0" brushRef="#br0" timeOffset="1">43 86 15837,'-15'-19'637,"2"-1"-45,3 0-220,6 4-340,28 10-828,22 1-2537,20 16 1,22 3 0,20-6-1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31.111"/>
    </inkml:context>
    <inkml:brush xml:id="br0">
      <inkml:brushProperty name="width" value="0.1" units="cm"/>
      <inkml:brushProperty name="height" value="0.1" units="cm"/>
      <inkml:brushProperty name="color" value="#E71224"/>
    </inkml:brush>
  </inkml:definitions>
  <inkml:trace contextRef="#ctx0" brushRef="#br0">1 191 8857,'8'-158'5160,"-2"134"-3859,-6 23-1198,1 1-1,-1-1 1,1 1 0,-1-1 0,1 0-1,-1 1 1,0-1 0,1 1 0,0 0 0,-1-1-1,1 1 1,-1-1 0,1 1 0,0 0-1,-1-1 1,1 1 0,-1 0 0,1 0-1,0 0 1,1-1 0,1 2 166,0-1-1,1 1 1,-1-1 0,0 1-1,0 0 1,0 1 0,1-1 0,-1 0-1,0 1 1,-1 0 0,5 3 0,33 21 1021,-1 3 0,-1 1 1,38 40-1,93 115 581,-74-66-1447,-82-100-793,0 1 0,-2 0 0,0 0 0,12 36 0,-8-8-1993,-10-39 1459,-4-6 456,0-1 1,1 1 0,-1-1-1,0 1 1,-1 0-1,1-1 1,0 1 0,0 5-1,-1-7 229,-1 1-1,1-1 1,-1 1 0,1-1-1,-1 1 1,0-1-1,1 0 1,-1 1 0,0-1-1,0 0 1,0 0-1,0 0 1,0 0 0,0 0-1,0 0 1,0 0 0,0 0-1,-1 0 1,-2 1-1,0 1-478,-1 0-1,0-1 0,0 0 0,-1 0 0,1 0 1,-11 2-1,-47 4-4187</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31.429"/>
    </inkml:context>
    <inkml:brush xml:id="br0">
      <inkml:brushProperty name="width" value="0.1" units="cm"/>
      <inkml:brushProperty name="height" value="0.1" units="cm"/>
      <inkml:brushProperty name="color" value="#E71224"/>
    </inkml:brush>
  </inkml:definitions>
  <inkml:trace contextRef="#ctx0" brushRef="#br0">0 166 12253,'0'0'880,"0"0"40,9-3 8,25-3 4,31-4-3,28-5-149,30-2-376,16-4-728,4-15-3217,-6 9 1,-20-4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31.782"/>
    </inkml:context>
    <inkml:brush xml:id="br0">
      <inkml:brushProperty name="width" value="0.1" units="cm"/>
      <inkml:brushProperty name="height" value="0.1" units="cm"/>
      <inkml:brushProperty name="color" value="#E71224"/>
    </inkml:brush>
  </inkml:definitions>
  <inkml:trace contextRef="#ctx0" brushRef="#br0">125 61 13189,'0'-14'1475,"-1"8"-462,1 1-1,0-1 0,0 1 0,1-1 1,0 1-1,2-9 0,1 21 3458,0 6-3079,-1 26-292,-1 0 0,-2 1 0,-7 48 0,-1-32-909,-3-1 0,-3 0 0,-29 76 0,35-108-190,-28 82 0,32-91 0,0 1 0,2-1 0,0 1 0,0 0 0,1 19 0,2-33 0,-1-1 0,0 1 0,0 0 0,0-1 0,1 1 0,-1-1 0,0 1 0,1 0 0,-1-1 0,1 1 0,-1-1 0,0 1 0,1-1 0,-1 0 0,1 1 0,0-1 0,-1 1 0,1-1 0,-1 0 0,1 1 0,-1-1 0,1 0 0,0 0 0,-1 1 0,1-1 0,0 0 0,-1 0 0,1 0 0,0 0 0,-1 0 0,2 0 0,29 0-3,-21-1-2,67-3-1477,0-4 0,97-22 1,-110 15-4239,82-33 0,-87 21 95</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32.112"/>
    </inkml:context>
    <inkml:brush xml:id="br0">
      <inkml:brushProperty name="width" value="0.1" units="cm"/>
      <inkml:brushProperty name="height" value="0.1" units="cm"/>
      <inkml:brushProperty name="color" value="#E71224"/>
    </inkml:brush>
  </inkml:definitions>
  <inkml:trace contextRef="#ctx0" brushRef="#br0">6 208 14361,'1'-24'345,"-1"-22"7162,1 29-213,-1 49-4259,-4 107-2800,1-68-238,2 0-1,10 78 1,-8-142 3,0-1 0,0 0 0,1 1 0,0-1 0,0 0 0,1 0 0,-1 0 0,1 0 0,1-1 0,-1 1 0,1-1 0,0 1 0,0-1 0,0-1 0,6 6 0,-3-5 0,0 0 0,0 0 0,1-1 0,-1 0 0,1-1 0,0 1 0,0-1 0,0-1 0,0 0 0,11 2 0,4-1 0,0-2 0,0 0 0,0-2 0,-1 0 0,1-2 0,0 0 0,37-12 0,-44 11 0,-1-2 0,1 0 0,-1-1 0,0 0 0,-1-1 0,1-1 0,22-18 0,-28 19 0,-1 0 0,0 0 0,0-1 0,-1 0 0,0 0 0,-1-1 0,0 1 0,0-1 0,-1-1 0,0 1 0,-1-1 0,3-13 0,-1-1 19,-2 0 1,-1-1-1,0 1 0,-2-1 1,-3-33-1,-3 11-1506,-21-88-1,5 76-4548,1 9-5567,17 40 5475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33.016"/>
    </inkml:context>
    <inkml:brush xml:id="br0">
      <inkml:brushProperty name="width" value="0.1" units="cm"/>
      <inkml:brushProperty name="height" value="0.1" units="cm"/>
      <inkml:brushProperty name="color" value="#E71224"/>
    </inkml:brush>
  </inkml:definitions>
  <inkml:trace contextRef="#ctx0" brushRef="#br0">17 2 15881,'-8'-1'4791,"8"1"-4609,0 0 0,-1 0 1,1 0-1,0 0 0,0 0 1,0 0-1,0 0 0,-1 0 1,1 0-1,0 0 0,0 0 1,0 0-1,-1 0 0,1 0 1,0 0-1,0 0 1,0 0-1,0 0 0,-1 0 1,1 0-1,0 0 0,0 0 1,0 1-1,0-1 0,-1 0 1,1 0-1,0 0 0,0 0 1,0 0-1,0 0 0,0 0 1,0 1-1,-1-1 0,1 0 1,0 0-1,0 0 0,0 0 1,0 1-1,0-1 0,0 0 1,0 0-1,0 0 1,0 0-1,0 1 0,0-1 1,0 0-1,0 0 0,0 0 1,0 1-1,0-1 0,0 0 1,0 0-1,0 0 0,0 0 1,0 1-1,0-1 0,0 0 1,0 0-1,0 0 0,1 0 1,-1 1-1,0-1 0,0 0 1,1 16-396,-3 66 747,0-36-1094,2 0 0,2 0 0,8 46 0,-9-87 34,1 0-1,0-1 1,1 1-1,-1 0 0,1-1 1,-1 1-1,1-1 1,1 0-1,-1 0 0,8 7 1,-10-10 156,0 0 0,0 1 0,0-1 0,0 0 0,1 0 0,-1 0 0,0 0 1,1 0-1,-1-1 0,1 1 0,-1 0 0,1-1 0,-1 1 0,1-1 0,-1 1 0,1-1 1,-1 0-1,1 1 0,0-1 0,-1 0 0,1 0 0,-1 0 0,1-1 0,0 1 0,-1 0 1,1 0-1,-1-1 0,1 1 0,-1-1 0,1 0 0,-1 1 0,1-1 0,-1 0 0,1 0 0,-1 0 1,0 0-1,0 0 0,2-2 0,9-18-4727</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33.570"/>
    </inkml:context>
    <inkml:brush xml:id="br0">
      <inkml:brushProperty name="width" value="0.1" units="cm"/>
      <inkml:brushProperty name="height" value="0.1" units="cm"/>
      <inkml:brushProperty name="color" value="#E71224"/>
    </inkml:brush>
  </inkml:definitions>
  <inkml:trace contextRef="#ctx0" brushRef="#br0">907 236 10881,'-5'-13'367,"0"-1"1,-1 2-1,0-1 1,-1 1-1,0 0 1,-1 0-1,-1 1 1,1 0-1,-2 0 1,0 1-1,0 0 1,0 1-1,-1 0 1,-1 1-1,0 0 1,0 1-1,0 0 0,-1 1 1,0 0-1,0 1 1,-20-4-1,12 3 46,-2 1 0,1 1 0,0 1 0,-1 2 1,0 0-1,1 1 0,-1 1 0,1 1 0,-1 1 0,1 1 0,0 1 0,-37 13 0,41-9-115,0 0-1,0 2 1,1 0 0,1 0 0,0 2-1,0 0 1,1 0 0,1 2-1,0 0 1,1 0 0,-18 29 0,12-14 177,2 0 0,1 1 1,2 1-1,1 0 0,-18 67 0,20-47-232,2 0-1,3 1 0,2 0 1,2 0-1,3 0 0,2 0 0,17 91 1,-16-124-240,1 0-1,1 0 1,1 0 0,1-1 0,0 0 0,1-1 0,1 0 0,1 0 0,1-1 0,0 0-1,1-1 1,1-1 0,0 0 0,2-1 0,-1 0 0,1-1 0,1-1 0,0-1 0,1 0-1,0-2 1,1 0 0,0 0 0,26 6 0,-1-4-3,-1-3 0,2-1 0,-1-3 0,0-1 0,1-2 0,0-2 0,-1-2 0,54-11 0,-78 10 0,0 0 0,-1-1 0,0-1 0,0 0 0,0-2 0,-1 0 0,0-1 0,0-1 0,-1-1 0,-1 0 0,0-1 0,0-1 0,-1 0 0,-1-1 0,0-1 0,-1 0 0,-1-1 0,0 0 0,-1-1 0,-1 0 0,-1-1 0,0 0 0,12-38 0,-10 18-4,-2-1 1,-1-1-1,-2 1 1,-2-1-1,-2 0 1,-2 0-1,-1 0 1,-9-57-1,6 80-141,0 0 1,-1 1-1,-1 0 0,0 0 1,-1 1-1,-1-1 0,0 2 1,-1-1-1,-1 1 1,0 1-1,-1-1 0,-1 2 1,-24-22-1,11 14-866,-1 1 0,0 1 0,-2 2 1,0 1-1,-1 1 0,-47-16 0,32 16-958,-1 3-1,-54-8 1,-101-6-3940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35.017"/>
    </inkml:context>
    <inkml:brush xml:id="br0">
      <inkml:brushProperty name="width" value="0.1" units="cm"/>
      <inkml:brushProperty name="height" value="0.1" units="cm"/>
      <inkml:brushProperty name="color" value="#E71224"/>
    </inkml:brush>
  </inkml:definitions>
  <inkml:trace contextRef="#ctx0" brushRef="#br0">145 97 10389,'0'0'89,"0"0"1,0 0-1,0 1 0,0-1 1,0 0-1,0 0 0,0 0 1,0 0-1,0 1 0,0-1 1,0 0-1,0 0 0,0 0 1,-1 0-1,1 0 0,0 0 1,0 1-1,0-1 0,0 0 1,0 0-1,0 0 0,0 0 1,0 0-1,-1 0 0,1 0 1,0 0-1,0 1 0,0-1 1,0 0-1,0 0 0,0 0 1,-1 0-1,1 0 0,0 0 1,0 0-1,0 0 0,0 0 1,0 0-1,-1 0 1,1 0-1,0 0 0,0 0 1,0 0-1,0 0 0,0 0 1,-1 0-1,1 0 0,0 0 1,0 0-1,0-1 0,0 1 1,0 0-1,-1 0 0,1 0 1,0 0-1,0 0 0,-14-10 2335,-8-15-28,20 23-2145,1-1 0,-1 0 0,1 1 0,0-1 0,0 0 0,0 0 0,0 0 0,1 0 0,-1 1 0,1-1 0,0 0 0,0-4 0,0 6-206,0 0 0,1 0 0,0-1 0,-1 1 0,1 0 0,0 0 0,-1 0 0,1 0 0,0 0 0,0 0 0,0 0 0,0 0 0,0 0-1,0 1 1,0-1 0,0 0 0,1 0 0,-1 1 0,0-1 0,0 1 0,0-1 0,1 1 0,-1 0 0,0-1 0,1 1 0,-1 0 0,0 0 0,3 0 0,8-1-31,0-1-1,-1 2 1,1 0 0,0 0 0,0 1 0,0 1 0,22 5 0,-30-6-23,-1 0 1,1 1-1,0-1 0,-1 1 1,1 0-1,-1 0 1,0 0-1,0 1 0,0-1 1,0 1-1,0 0 0,0 0 1,0 0-1,-1 0 1,0 0-1,0 0 0,0 1 1,0-1-1,0 1 1,0-1-1,-1 1 0,0 0 1,0 0-1,0-1 0,0 1 1,0 0-1,-1 5 1,0 0 14,0 0 1,-1 0 0,-1-1 0,1 1-1,-1 0 1,-1-1 0,1 1-1,-2-1 1,1 0 0,-1 0 0,-9 15-1,-1-2 44,-1-1 0,-1-1-1,-17 18 1,-39 31 234,36-35 316,-33 39-1,67-70-520,0 0 1,1-1-1,-1 1 0,1 0 1,0 0-1,0 0 1,0 0-1,0 1 1,0-1-1,-1 4 0,2-5-44,0-1 0,0 0-1,0 1 1,0-1 0,0 1-1,0-1 1,0 1 0,0-1-1,0 0 1,1 1 0,-1-1-1,0 1 1,0-1 0,0 0-1,1 1 1,-1-1-1,0 1 1,1-1 0,-1 0-1,0 0 1,1 1 0,-1-1-1,0 0 1,1 1 0,-1-1-1,0 0 1,1 0 0,-1 0-1,1 0 1,-1 1 0,0-1-1,1 0 1,0 0 0,6 1 118,0-1 1,0 0 0,-1 0 0,1-1-1,12-2 1,-12 2-380,59-10-1465,80-24-1,-95 18-1790,0-1-1,49-27 0,-86 37 1771,0 0 0,18-14 0,14-18-3425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35.649"/>
    </inkml:context>
    <inkml:brush xml:id="br0">
      <inkml:brushProperty name="width" value="0.1" units="cm"/>
      <inkml:brushProperty name="height" value="0.1" units="cm"/>
      <inkml:brushProperty name="color" value="#E71224"/>
    </inkml:brush>
  </inkml:definitions>
  <inkml:trace contextRef="#ctx0" brushRef="#br0">1227 233 11953,'-5'-14'314,"-1"1"1,0 0-1,-1 0 0,0 1 1,-1 0-1,-1 0 0,0 1 1,-1 0-1,0 0 0,0 1 0,-1 1 1,0 0-1,-1 0 0,0 1 1,0 0-1,-1 1 0,0 1 1,0 0-1,-1 1 0,0 0 0,-27-5 1,5 3 191,0 2 0,-1 1 0,1 2 0,-1 1 0,0 2 0,1 2 0,-1 1 0,1 2 0,0 2 0,0 1 0,-64 25 0,72-21-282,1 0 1,0 2 0,1 1-1,0 1 1,1 1-1,1 1 1,1 1 0,1 1-1,1 1 1,0 1-1,2 1 1,1 1-1,1 1 1,-22 42 0,19-24-220,2 1 0,2 1 0,2 0 0,1 1 0,3 1 0,2 0 0,2 0 0,3 1 0,1-1 0,2 1 0,3 0 0,15 84 0,-13-111-204,1 1 1,1-1-1,0 0 0,2-1 1,1 0-1,1 0 0,0-1 1,1-1-1,2 0 0,0 0 1,1-1-1,0-1 0,2-1 1,0 0-1,0-1 0,2-1 1,-1-1-1,2 0 1,0-2-1,1 0 0,24 9 1,-7-7-30,2-1 1,0-2 0,0-2-1,1-2 1,0-2 0,45 0 0,-25-5 126,0-3 0,-1-2 1,89-22-1,-125 23 250,0-2 0,-1-1 0,1-1 0,-2 0 0,1-2 0,-1-1 0,-1-1-1,0 0 1,-1-2 0,-1 0 0,0-1 0,-1-1 0,-1-1 0,0 0 0,22-34 0,-17 18 416,-1-2 0,-2 0-1,-1-1 1,-2-1 0,-2-1 0,17-69 0,-22 60-51,-1 0 1,-2 0 0,-3 0-1,-2 0 1,-6-71 0,2 95-439,-2-1 0,0 1 1,-1 0-1,-2 1 0,0-1 0,-1 2 1,-23-40-1,18 39-428,-1 2 1,0 0-1,-2 0 1,-1 2-1,0 0 1,-1 1-1,-23-16 1,21 18-807,-1 2 0,-1 1-1,0 0 1,-1 2 0,-1 0 0,1 2 0,-1 1 0,-1 1 0,1 1 0,-31-3 0,34 6-675,0 2 1,-28 1 0,31 3-885,-36 8 1,54-11 2653</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36.179"/>
    </inkml:context>
    <inkml:brush xml:id="br0">
      <inkml:brushProperty name="width" value="0.1" units="cm"/>
      <inkml:brushProperty name="height" value="0.1" units="cm"/>
      <inkml:brushProperty name="color" value="#E71224"/>
    </inkml:brush>
  </inkml:definitions>
  <inkml:trace contextRef="#ctx0" brushRef="#br0">659 74 14229,'-5'-7'453,"0"1"-1,-1 0 0,0 1 0,0-1 0,0 1 1,-1 0-1,0 1 0,0 0 0,0 0 0,-1 0 1,1 1-1,-1 0 0,1 0 0,-1 1 0,0 0 1,0 1-1,0-1 0,-1 2 0,1-1 0,0 1 1,0 0-1,-12 2 0,-5 2 265,1 0-1,0 2 1,0 1 0,0 1-1,1 0 1,-28 16 0,27-11-426,0 0 0,1 2 1,0 1-1,2 1 1,0 0-1,0 2 0,-27 33 1,39-42-246,0 1 0,1 1 0,1-1 0,-1 2 1,2-1-1,0 1 0,0-1 0,1 2 0,1-1 1,0 0-1,1 1 0,0 0 0,1 0 0,1 0 1,0 0-1,2 23 0,1-29-76,0 1 1,0-1-1,1 0 0,0 0 1,1 0-1,-1 0 0,1 0 0,1-1 1,0 0-1,0 0 0,0 0 1,1 0-1,0-1 0,0 0 1,1 0-1,-1-1 0,1 0 1,0 0-1,1-1 0,13 7 0,5 1-380,1-1-1,0-2 0,0 0 1,56 9-1,73 2-1815,-131-18 1427,0-1 0,0-1 0,0-2-1,30-5 1,43-21-4392,-42 10 1063,-48 16 3159,-1 0 1,0-1-1,0 0 0,10-6 0,15-17-3876</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36.930"/>
    </inkml:context>
    <inkml:brush xml:id="br0">
      <inkml:brushProperty name="width" value="0.1" units="cm"/>
      <inkml:brushProperty name="height" value="0.1" units="cm"/>
      <inkml:brushProperty name="color" value="#E71224"/>
    </inkml:brush>
  </inkml:definitions>
  <inkml:trace contextRef="#ctx0" brushRef="#br0">18 172 15981,'-5'-17'2722,"0"-1"-1,-2-20 1,7 35-2136,9 81 6170,-2 4-4977,-3-14-2029,15 70 0,-14-117 250,0 0 0,1 0 0,2 0 0,0-1 0,1 0 0,1 0 0,0-1 0,14 18 0,-17-29 0,-1 0 0,1 0 0,0 0 0,1-1 0,0 0 0,0 0 0,0-1 0,1-1 0,0 1 0,0-1 0,1-1 0,-1 1 0,1-2 0,0 1 0,0-1 0,0-1 0,1 0 0,18 1 0,-15-2 0,0-1 0,-1-1 0,1 0 0,-1-1 0,1-1 0,-1 0 0,0 0 0,0-2 0,0 1 0,-1-2 0,1 0 0,-1 0 0,-1-1 0,1 0 0,-1-1 0,0-1 0,-1 1 0,0-2 0,-1 1 0,1-2 0,-2 1 0,0-1 0,0 0 0,-1-1 0,0 0 0,-1 0 0,0 0 0,-1-1 0,6-21 0,-2-15 0,-2 0 0,-2 0 0,-3-1 0,-5-68 0,2 25 0,1 78 0,1 9 0,-1 1 0,0-1 0,0 0 0,0 1 0,-1-1 0,1 1 0,-1-1 0,-1 1 0,1-1 0,-1 1 0,-3-7 0,5 11 0,-2 0-189,7-1-12069,-3-9 5012,-2 9 5733,0-12-4263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55.531"/>
    </inkml:context>
    <inkml:brush xml:id="br0">
      <inkml:brushProperty name="width" value="0.1" units="cm"/>
      <inkml:brushProperty name="height" value="0.1" units="cm"/>
      <inkml:brushProperty name="color" value="#E71224"/>
    </inkml:brush>
  </inkml:definitions>
  <inkml:trace contextRef="#ctx0" brushRef="#br0">164 38 21398,'-9'-15'1248,"-6"2"4,-9 3-4,-8 10 0,8 18 5,-2 19-5,3 17 0,13 3 4,10 6-4,10-4-1360,17-7-720,12-9-344,11-12-524,19-14-833,3-19-2723,1-4-1,-2-11 1,-9-9-1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38.759"/>
    </inkml:context>
    <inkml:brush xml:id="br0">
      <inkml:brushProperty name="width" value="0.1" units="cm"/>
      <inkml:brushProperty name="height" value="0.1" units="cm"/>
      <inkml:brushProperty name="color" value="#E71224"/>
    </inkml:brush>
  </inkml:definitions>
  <inkml:trace contextRef="#ctx0" brushRef="#br0">0 1508 8277,'64'-4'11750,"2"-6"-4649,-24 1-4816,52-19 0,-49 12-2672,-2-2 0,51-30 0,-25 4 2368,-47 28-1928,-2-2 1,1 0 0,-2-1-1,22-27 1,58-92-85,-87 122 43,-6 5-12,0 0 0,-1 0 0,0 0 0,0-1 0,-1 0 0,-1 0 0,0 0 0,0 0 0,0-15 0,0-17 0,-3-55 0,-2 40 0,4-20 0,0 40 0,-1 1 0,-3-1 0,-6-43 0,7 77 0,0 1 0,0 0 0,-1-1 0,1 1 0,-1 0 0,0 0 0,0 0 0,0 0 0,0 1 0,-1-1 0,0 0 0,0 1 0,0 0 0,0 0 0,-4-4 0,1 4 0,1-1 0,-1 1 0,1 0 0,-1 1 0,0 0 0,0-1 0,0 2 0,0-1 0,-11 0 0,-8 0 0,-1 2 0,1 1 0,0 0 0,-33 8 0,41-7 0,-41 8 0,-1 1 0,1 3 0,-71 28 0,129-42 0,0 0 0,0 0 0,0-1 0,0 1 0,0 0 0,0 0 0,0 0 0,0 0 0,0 0 0,0-1 0,0 1 0,0 0 0,0 0 0,0 0 0,0 0 0,0 0 0,0-1 0,0 1 0,0 0 0,0 0 0,0 0 0,-1 0 0,1 0 0,0 0 0,0-1 0,0 1 0,0 0 0,0 0 0,0 0 0,0 0 0,-1 0 0,1 0 0,0 0 0,0 0 0,0 0 0,0 0 0,0 0 0,-1 0 0,1 0 0,0 0 0,0 0 0,0 0 0,0 0 0,-1 0 0,1 0 0,0 0 0,0 0 0,0 0 0,0 0 0,0 0 0,-1 0 0,1 0 0,0 0 0,0 0 0,0 0 0,0 0 0,0 1 0,15-21 0,30-24 0,77-56 0,-77 66 0,-2-2 0,-1-1 0,61-71 0,-100 103 0,1-1 0,-1 1 0,0 0 0,0-1 0,-1 0 0,3-8 0,1-2 0,-6 16 0,0 0 0,0-1 0,0 1 0,0 0 0,-1 0 0,1 0 0,0 0 0,0 0 0,0 0 0,0 0 0,0-1 0,0 1 0,0 0 0,0 0 0,0 0 0,0 0 0,0 0 0,-1 0 0,1 0 0,0 0 0,0 0 0,0 0 0,0 0 0,0-1 0,0 1 0,-1 0 0,1 0 0,0 0 0,0 0 0,0 0 0,0 0 0,0 0 0,0 0 0,-1 0 0,1 0 0,0 0 0,0 0 0,0 0 0,0 1 0,0-1 0,0 0 0,-1 0 0,1 0 0,0 0 0,0 0 0,0 0 0,0 0 0,0 0 0,0 0 0,0 0 0,0 0 0,0 0 0,-1 1 0,1-1 0,0 0 0,0 0 0,0 0 0,0 0 0,-17 9 0,-16 11 0,-22 22 0,1 2 0,2 3 0,2 2 0,3 2 0,2 3 0,2 1 0,-63 106 0,92-140 0,10-17 0,1 0 0,0 1 0,0-1 0,1 0 0,-1 1 0,1 0 0,0-1 0,0 1 0,0 0 0,1 0 0,0 0 0,-1 7 0,4-10-6,0 0 0,0 0 0,0-1 0,0 1 0,0-1 0,0 1 0,1-1 0,-1 0 0,1 1 0,-1-1 0,1 0 0,-1-1 0,6 2 0,-2 0-99,95 30-6201,113 19-1,-161-40 3911,73 16-3460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43.687"/>
    </inkml:context>
    <inkml:brush xml:id="br0">
      <inkml:brushProperty name="width" value="0.1" units="cm"/>
      <inkml:brushProperty name="height" value="0.1" units="cm"/>
      <inkml:brushProperty name="color" value="#E71224"/>
    </inkml:brush>
  </inkml:definitions>
  <inkml:trace contextRef="#ctx0" brushRef="#br0">13 363 16261,'-8'-2'1733,"4"3"8662,3 3-6614,2 4-3712,0-2-6,0 0 1,0 0 0,0 0-1,1 1 1,0-2-1,0 1 1,1 0-1,5 10 1,-6-14-66,-1 0 0,1 0 0,0 0 0,0 0 1,0-1-1,0 1 0,1 0 0,-1-1 0,0 0 1,1 1-1,-1-1 0,1 0 0,-1 0 0,1-1 0,-1 1 1,1 0-1,0-1 0,-1 0 0,1 1 0,0-1 0,0 0 1,-1 0-1,5-1 0,7-1-45,1-1 0,-1-1 0,1 0 1,-1 0-1,0-1 0,21-12 0,79-52-1747,-70 37-859,-2-2-1,47-50 1,-7 8-2990,-7 9-34,-5 7 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44.457"/>
    </inkml:context>
    <inkml:brush xml:id="br0">
      <inkml:brushProperty name="width" value="0.1" units="cm"/>
      <inkml:brushProperty name="height" value="0.1" units="cm"/>
      <inkml:brushProperty name="color" value="#E71224"/>
    </inkml:brush>
  </inkml:definitions>
  <inkml:trace contextRef="#ctx0" brushRef="#br0">0 256 10205,'0'-55'9049,"0"32"-192,6 23-5735,7 4-2564,-13-4-389,11 3 7,-1 2-1,0-1 1,0 1-1,16 11 1,-20-12-181,0 1 0,0-2 1,0 1-1,0-1 0,1 0 0,-1 0 1,1-1-1,0 0 0,0 0 1,-1 0-1,1-1 0,1 0 0,-1 0 1,10-1-1,1-3-312,0-1 0,0 0 0,-1-2-1,30-12 1,66-38-3529,-105 52 3453,158-98-10131,-88 49 5051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1:45.273"/>
    </inkml:context>
    <inkml:brush xml:id="br0">
      <inkml:brushProperty name="width" value="0.1" units="cm"/>
      <inkml:brushProperty name="height" value="0.1" units="cm"/>
      <inkml:brushProperty name="color" value="#E71224"/>
    </inkml:brush>
  </inkml:definitions>
  <inkml:trace contextRef="#ctx0" brushRef="#br0">1 198 9977,'0'0'650,"2"3"9148,13 10-7712,-11-9-1636,0-1-1,0 1 0,1-1 1,0 0-1,0 0 0,0-1 1,0 0-1,0 0 0,0 0 0,1 0 1,-1-1-1,9 2 0,-5-3-278,-1 0 0,1 0-1,-1-1 1,1 0 0,-1-1-1,0 0 1,14-5-1,75-20-2735,-77 22 1351,0 0 1,-1-1-1,1-1 0,-2 0 0,1-2 0,-1 0 0,28-20 1,37-33-4596,0-7 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3:28.921"/>
    </inkml:context>
    <inkml:brush xml:id="br0">
      <inkml:brushProperty name="width" value="0.1" units="cm"/>
      <inkml:brushProperty name="height" value="0.1" units="cm"/>
      <inkml:brushProperty name="color" value="#E71224"/>
    </inkml:brush>
  </inkml:definitions>
  <inkml:trace contextRef="#ctx0" brushRef="#br0">334 3058 7845,'-27'-27'12137,"28"26"-12008,0 0 1,0 1 0,1-1-1,-1 1 1,0 0 0,0-1-1,1 1 1,-1 0 0,0 0-1,1-1 1,-1 1-1,0 0 1,1 0 0,-1 1-1,2-1 1,0 0 99,355 2 5070,179 13-3074,-461-7-1635,24 0 1101,-99-8-1553,21-5 401,-17 2-539,1-1 0,-1 0 0,0 0 0,0 0 0,0-1 0,-1 0 0,0 0 0,0 0 0,6-10 0,29-58 0,-24 42 0,0-5 0,0-1 0,-3-1 0,-1 0 0,-2 0 0,4-41 0,34-119 0,-3 13 0,26-113 0,2-14 0,-63 237 0,-3 0 0,-6-119 0,-1 84 0,0 77 0,-2 0 0,-1 0 0,-1 0 0,-2 1 0,-1-1 0,-15-36 0,12 35 0,2 0 0,2 0 0,1 0 0,-2-49 0,7-142 0,2 110 0,1 28 0,-4-92 0,2 178 0,-1-1 0,0 1 0,0 0 0,1 0 0,-1 0 0,0-1 0,0 1 0,0 0 0,0 0 0,0 0 0,-1 1 0,1-1 0,0 0 0,0 0 0,-1 1 0,1-1 0,0 0 0,-1 1 0,1-1 0,0 1 0,-3-1 0,-32-7 0,35 8 0,-99-13 0,-1 4 0,-135 7 0,124 3 0,-165-19 0,250 15 0,-30-6 0,-81-1 0,66 8 0,-72 4 0,135-1 0,0 0 0,0 1 0,0 1 0,0-1 0,1 1 0,-1 1 0,1-1 0,0 2 0,0-1 0,0 1 0,1 0 0,0 0 0,-1 1 0,2 0 0,-12 13 0,7-6 0,1 1 0,0 0 0,2 0 0,-1 1 0,2 0 0,0 0 0,-8 28 0,5-8 0,3 1 0,1-1 0,1 1 0,1 52 0,1-3 0,-3 1 0,-33 155 0,-8 47 0,-1 3 0,35-235 0,2 1 0,2 1 0,3-1 0,2 71 0,7-10 0,13 174 0,-6-173 0,-6-61 0,19 95 0,-12-100 0,-6-23 0,17 48 0,37 76 0,-57-150-73,1 0-1,-1-1 1,1 1-1,-1-1 1,1 0-1,0 0 1,1 0-1,-1 0 1,0 0-1,1-1 1,0 1-1,-1-1 1,1 0-1,0 0 1,0-1-1,0 1 1,5 1 0,8 1-2008,0 0 1,28 3-1,-43-7 1796,24 3-2829,0-1 0,0-1-1,36-4 1,36-11-3114</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55.987"/>
    </inkml:context>
    <inkml:brush xml:id="br0">
      <inkml:brushProperty name="width" value="0.1" units="cm"/>
      <inkml:brushProperty name="height" value="0.1" units="cm"/>
      <inkml:brushProperty name="color" value="#E71224"/>
    </inkml:brush>
  </inkml:definitions>
  <inkml:trace contextRef="#ctx0" brushRef="#br0">84 86 9125,'-5'-1'529,"-38"-10"1974,40 10-2037,1 1-1,-1-1 1,1-1-1,-1 1 1,1 0-1,0 0 1,0-1-1,0 0 1,0 1-1,0-1 1,0 0-1,0 0 1,-3-4-1,5 6-295,0 0-1,0-1 0,-1 1 0,1 0 1,0-1-1,0 1 0,0 0 1,0-1-1,0 1 0,0 0 0,0-1 1,0 1-1,0 0 0,0 0 1,0-1-1,0 1 0,0 0 0,0-1 1,0 1-1,0 0 0,0-1 0,1 1 1,-1 0-1,0 0 0,0-1 1,0 1-1,0 0 0,1 0 0,-1-1 1,0 1-1,0 0 0,0 0 0,1-1 1,-1 1-1,0 0 0,0 0 1,1 0-1,-1 0 0,0-1 0,1 1 1,-1 0-1,0 0 0,1 0 1,-1 0-1,0 0 0,0 0 0,1 0 1,0 0-1,16-2 1971,622 5 1801,13-1-4257,-651-2 80,0 0 0,-1 0 0,1 0 0,-1 0 1,1 0-1,0-1 0,-1 1 0,1 0 0,-1 0 1,1-1-1,-1 1 0,1 0 0,0-1 0,-1 1 1,0-1-1,1 1 0,-1 0 0,1-1 0,-1 1 1,1-1-1,-1 1 0,0-1 0,1 0 0,-1 1 0,0-1 1,0 1-1,0-1 0,1 0 0,0-1-447,-1 0 1,1 1-1,0-1 0,1 0 0,-1 1 0,0-1 1,0 1-1,1-1 0,-1 1 0,0 0 0,3-2 1,9-8-5219</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57.366"/>
    </inkml:context>
    <inkml:brush xml:id="br0">
      <inkml:brushProperty name="width" value="0.1" units="cm"/>
      <inkml:brushProperty name="height" value="0.1" units="cm"/>
      <inkml:brushProperty name="color" value="#E71224"/>
    </inkml:brush>
  </inkml:definitions>
  <inkml:trace contextRef="#ctx0" brushRef="#br0">1 73 10609,'0'0'769,"0"0"161,0 0 180,0-2 4113,2-5 1372,1 6-6261,0 1 0,0 0 0,0 1 0,0-1 0,0 1 0,0-1 0,0 1 0,0 0 0,-1 0 0,1 0 0,0 0 0,0 1 0,-1-1 0,1 1 0,-1 0 0,0-1 0,1 1 0,3 5 0,6 4-92,-1 2 0,11 15-1,-13-17 91,62 75-204,-70-86-128,0 1 0,0 0 0,0-1 0,0 1 0,0-1 0,0 0 0,0 1 0,0-1 0,0 0 0,0 0 0,0 1 0,1-1 0,-1 0 0,0 0 0,0 0 0,0 0 0,0 0 0,0-1 0,0 1 0,0 0 0,0 0 0,0-1 0,1 1 0,0-1 0,27-15 0,-28 16 0,34-24 0,38-34 0,14-10 0,-74 58 0,60-44 0,-73 53-2,0 1 0,0 0 0,0 0-1,0 0 1,0-1 0,0 1 0,1 0 0,-1 0 0,0-1-1,0 1 1,0 0 0,0 0 0,0 0 0,0-1 0,1 1 0,-1 0-1,0 0 1,0 0 0,0 0 0,1 0 0,-1-1 0,0 1 0,0 0-1,0 0 1,1 0 0,-1 0 0,0 0 0,0 0 0,0 0-1,1 0 1,-1 0 0,0 0 0,0 0 0,1 0 0,-1 0 0,0 0-1,0 0 1,1 0 0,-1 0 0,0 0 0,0 0 0,0 0 0,1 0-1,-1 0 1,0 0 0,0 0 0,1 1 0,-1-1 0,4 1-4593,4 1-1008,-4-1-4600,-2-9 4079</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2:58.383"/>
    </inkml:context>
    <inkml:brush xml:id="br0">
      <inkml:brushProperty name="width" value="0.1" units="cm"/>
      <inkml:brushProperty name="height" value="0.1" units="cm"/>
      <inkml:brushProperty name="color" value="#E71224"/>
    </inkml:brush>
  </inkml:definitions>
  <inkml:trace contextRef="#ctx0" brushRef="#br0">1 291 11133,'0'0'830,"0"-1"5951,4-3-2959,2 4-3261,-1 1 0,1 0 0,0 0 0,0 0 0,-1 0 0,1 1 0,-1 0 0,1 0 0,-1 0 0,0 1 0,1 0 0,5 5 0,4 3 229,-1 1 0,20 22 0,7 7-252,-39-39-538,-1-1 1,1 0-1,-1 0 0,1 0 0,0 0 1,0-1-1,-1 1 0,1 0 1,0-1-1,0 1 0,0-1 0,0 0 1,0 1-1,0-1 0,0 0 0,0 0 1,-1 0-1,1-1 0,0 1 1,0 0-1,0-1 0,0 1 0,0-1 1,0 0-1,-1 1 0,1-1 0,0 0 1,1-1-1,6-4-17,0 0 0,0-1 0,15-15-1,-13 11-66,32-27-657,255-217-19351,-197 186 14200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3:00.786"/>
    </inkml:context>
    <inkml:brush xml:id="br0">
      <inkml:brushProperty name="width" value="0.1" units="cm"/>
      <inkml:brushProperty name="height" value="0.1" units="cm"/>
      <inkml:brushProperty name="color" value="#E71224"/>
    </inkml:brush>
  </inkml:definitions>
  <inkml:trace contextRef="#ctx0" brushRef="#br0">0 40 632,'1'-1'8,"-1"-1"1,0 0-1,0 1 0,1-1 0,-1 1 0,1-1 1,-1 1-1,1-1 0,0 1 0,-1-1 1,1 1-1,0 0 0,0-1 0,0 1 0,0 0 1,0 0-1,0 0 0,1 0 0,-1 0 1,0 0-1,0 0 0,1 0 0,-1 0 1,1 1-1,-1-1 0,1 0 0,-1 1 0,1-1 1,-1 1-1,3-1 0,7-1 39,0 1 0,0 0 0,17 0 0,-10 1-63,375 2-453,-254 2 183,-58-2 138</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3:02.238"/>
    </inkml:context>
    <inkml:brush xml:id="br0">
      <inkml:brushProperty name="width" value="0.1" units="cm"/>
      <inkml:brushProperty name="height" value="0.1" units="cm"/>
      <inkml:brushProperty name="color" value="#E71224"/>
    </inkml:brush>
  </inkml:definitions>
  <inkml:trace contextRef="#ctx0" brushRef="#br0">49 33 6377,'-13'0'1224,"-11"-1"142,24 1-1228,-1 0 0,1 0 0,-1 0-1,1 0 1,-1 0 0,1-1-1,-1 1 1,1 0 0,0 0 0,-1 0-1,1 0 1,-1 0 0,1-1 0,-1 1-1,1 0 1,-1 0 0,1-1 0,0 1-1,-1 0 1,1-1 0,0 1 0,-1-1-1,1 1 1,0 0 0,-1-1 0,1 1-1,0-1 1,-1 0 0,3 0 166,0 0 0,0 1 1,0-1-1,0 1 0,1-1 1,-1 1-1,0 0 0,0 0 1,0 0-1,0 0 0,0 0 1,3 1-1,-1-1-71,592 19 1005,3 1-1002,870-16 1724,-788-1 590,-680-3-2533,-1 0-6,0 0 0,0 0-2,0 0-15,0 0-30,4-14-3579,1-5 1927,-8 3-3501,0 10 977,-5-5-1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55.960"/>
    </inkml:context>
    <inkml:brush xml:id="br0">
      <inkml:brushProperty name="width" value="0.1" units="cm"/>
      <inkml:brushProperty name="height" value="0.1" units="cm"/>
      <inkml:brushProperty name="color" value="#E71224"/>
    </inkml:brush>
  </inkml:definitions>
  <inkml:trace contextRef="#ctx0" brushRef="#br0">303 80 14537,'-7'-7'270,"0"-1"-1,0 2 0,-1-1 1,0 1-1,0 0 1,-1 1-1,0 0 0,0 0 1,0 1-1,0 0 0,-1 0 1,1 1-1,-1 1 0,0 0 1,-19-2-1,24 3-139,-1 1 0,1-1 0,-1 2-1,1-1 1,-1 0 0,0 1 0,1 0 0,0 1-1,-1-1 1,1 1 0,0 0 0,0 0 0,-1 1-1,2-1 1,-1 1 0,0 0 0,1 0 0,-1 1 0,1 0-1,0-1 1,0 1 0,0 1 0,1-1 0,0 0-1,-1 1 1,1 0 0,1 0 0,-1 0 0,-3 9-1,5-11-56,0 0-1,0 0 0,1 0 1,-1 1-1,0-1 0,1 0 0,0 0 1,0 0-1,0 1 0,0-1 1,0 0-1,1 0 0,-1 0 0,1 0 1,0 1-1,0-1 0,0 0 0,0 0 1,2 2-1,0-1-26,0 0-1,0-1 1,0 1 0,1-1-1,-1 0 1,1 0-1,-1 0 1,1-1 0,0 1-1,0-1 1,8 4 0,1-2 16,0 1 1,0-2-1,0 0 1,0 0-1,1-2 1,-1 1-1,1-2 0,14 0 1,-23 0 24,0-1-1,0 0 1,0 0-1,0 0 1,0 0-1,0-1 1,0 1-1,-1-1 1,1-1 0,0 1-1,-1 0 1,8-7-1,-10 7 22,0 0-1,-1 0 1,1 0 0,-1 0-1,1 0 1,-1 0-1,0-1 1,0 1 0,1 0-1,-2-1 1,1 1-1,0-1 1,0 1 0,-1-1-1,0 0 1,1 1-1,-1-1 1,0 1 0,0-1-1,-1 0 1,1 1-1,0-1 1,-1 1 0,1-1-1,-1 1 1,-2-5-1,-16-26 3293,22 37-3396,0 1 0,0 0 0,1-1 1,-1 0-1,1 1 0,0-2 0,0 1 0,7 5 0,2 3-1,91 74-3,-72-62 0,0 2 0,-1 1 0,-2 2 0,45 55 0,-70-78-1,1 0 1,-2 0-1,1 0 0,-1 0 1,1 1-1,-2-1 1,1 1-1,-1 0 0,0 0 1,0 0-1,-1 0 0,0 0 1,-1 0-1,1 0 1,-1 0-1,0 1 0,-1-1 1,0 0-1,0 0 0,-1 0 1,1 0-1,-2 0 1,1 0-1,-1-1 0,0 1 1,0-1-1,0 0 0,-1 0 1,0 0-1,-1 0 1,1 0-1,-1-1 0,0 0 1,-6 5-1,2-2-26,-1 0 0,0-1 1,0 0-1,0 0 0,-1-1 0,0-1 0,0 0 1,0 0-1,-1-1 0,1 0 0,-1-1 1,0-1-1,0 0 0,0 0 0,-1-1 0,-22-1 1,33 0 8,-1-1 0,0 1 0,1-1-1,-1 0 1,1 1 0,-1-1 0,1 0 0,-1-1 0,1 1 0,0 0 0,-1-1 0,1 1 0,0-1 0,0 0 0,0 1 0,0-1 0,1 0 0,-1 0 0,0 0 0,1-1 0,-1 1 0,1 0 0,0-1 0,0 1 0,0 0 0,0-1 0,0 1-1,0-1 1,1 0 0,-1 1 0,1-1 0,0 0 0,0-2 0,0-6-79,1 1-1,0-1 1,0 1-1,1 0 1,1 0-1,0-1 1,5-12-1,5-5-554,1 0 0,0 1 0,2 0-1,1 1 1,2 1 0,0 1 0,1 1-1,36-32 1,-34 36-2290,44-28-1,-44 34-460,1 0 1,29-10-1,-9 7-1058</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3:04.105"/>
    </inkml:context>
    <inkml:brush xml:id="br0">
      <inkml:brushProperty name="width" value="0.1" units="cm"/>
      <inkml:brushProperty name="height" value="0.1" units="cm"/>
      <inkml:brushProperty name="color" value="#E71224"/>
    </inkml:brush>
  </inkml:definitions>
  <inkml:trace contextRef="#ctx0" brushRef="#br0">1 11 7033,'0'0'646,"13"-2"1596,295-7 3015,159 9-2361,-183 2-1784,794 21-348,-2 28-397,-875-40-332,812 26-23,399-37 580,-1349-8 2888,-42 3-5017,-13 2-3794,-4-1-4472,-1-3 5922</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3:05.848"/>
    </inkml:context>
    <inkml:brush xml:id="br0">
      <inkml:brushProperty name="width" value="0.1" units="cm"/>
      <inkml:brushProperty name="height" value="0.1" units="cm"/>
      <inkml:brushProperty name="color" value="#E71224"/>
    </inkml:brush>
  </inkml:definitions>
  <inkml:trace contextRef="#ctx0" brushRef="#br0">21 24 3928,'0'0'547,"-5"-5"4985,-11-13-95,1494 37 900,-905 5-5952,801 18 812,-635-36-812,-618-3 455,-121-3-509,0 0 21,0 0-11,0 0-55,0 0-243,0 0-426,0 0-1236,0 1-4210,-6-2 2464,-11-2-1547,-11-8-1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3:07.351"/>
    </inkml:context>
    <inkml:brush xml:id="br0">
      <inkml:brushProperty name="width" value="0.1" units="cm"/>
      <inkml:brushProperty name="height" value="0.1" units="cm"/>
      <inkml:brushProperty name="color" value="#E71224"/>
    </inkml:brush>
  </inkml:definitions>
  <inkml:trace contextRef="#ctx0" brushRef="#br0">35 23 7313,'-5'-1'-91,"-21"2"2599,22 0-698,18 2-509,93 8 309,139-3-1,-113-6-935,2210-9 1818,-1320-32-1681,-276 37-45,-697 3-749,643 37 189,-438-19 189,32-12 1804,-185-6-7017,-85-1-1395,-29 1 3033,-11-3-1517</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3:10.415"/>
    </inkml:context>
    <inkml:brush xml:id="br0">
      <inkml:brushProperty name="width" value="0.1" units="cm"/>
      <inkml:brushProperty name="height" value="0.1" units="cm"/>
      <inkml:brushProperty name="color" value="#E71224"/>
    </inkml:brush>
  </inkml:definitions>
  <inkml:trace contextRef="#ctx0" brushRef="#br0">0 28 8129,'3'1'357,"1"0"0,-1 0 0,0 0 0,1-1 0,-1 1 0,1-1 0,-1 0 0,1 0 0,-1 0 0,7-1 0,2 0 165,885 5 5266,801-6-2735,-1366-14-2462,-147 4-162,-159 11 517,17-1-3153,-3 1-7258,-43 1 5561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3:12.029"/>
    </inkml:context>
    <inkml:brush xml:id="br0">
      <inkml:brushProperty name="width" value="0.1" units="cm"/>
      <inkml:brushProperty name="height" value="0.1" units="cm"/>
      <inkml:brushProperty name="color" value="#E71224"/>
    </inkml:brush>
  </inkml:definitions>
  <inkml:trace contextRef="#ctx0" brushRef="#br0">0 165 7501,'1'-1'185,"-1"0"1,0 0-1,0 1 0,1-1 1,-1 0-1,0 1 1,1-1-1,-1 0 1,1 1-1,-1-1 1,1 0-1,-1 1 1,1-1-1,-1 1 0,1-1 1,0 1-1,-1-1 1,1 1-1,0 0 1,-1-1-1,1 1 1,0 0-1,0-1 1,-1 1-1,1 0 0,0 0 1,0 0-1,-1 0 1,2 0-1,28-3 669,-28 3-601,567-4 5304,-99 2-3832,611-37 18,133-2-303,-1095 40-1288,545-30 1821,-617 25-1538,17-3 690,69 1 1,-131 7 531,4-3-5855,-11 9-1342,4-4 4978,0 0 0,-1-1-1,1 1 1,0-1 0,-1 1 0,1-1 0,0 0 0,-1 0 0,1 0-1,-1 1 1,1-1 0,0-1 0,-1 1 0,1 0 0,-1 0-1,1 0 1,0-1 0,-2 0 0,-34-7-4779</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3:13.140"/>
    </inkml:context>
    <inkml:brush xml:id="br0">
      <inkml:brushProperty name="width" value="0.1" units="cm"/>
      <inkml:brushProperty name="height" value="0.1" units="cm"/>
      <inkml:brushProperty name="color" value="#E71224"/>
    </inkml:brush>
  </inkml:definitions>
  <inkml:trace contextRef="#ctx0" brushRef="#br0">0 52 5412,'197'3'10558,"343"26"-7978,708 41-331,-41-103-173,-804 8-1908,-402 25-338,0 0 1,0 0-1,1-1 1,-1 1-1,0 0 1,0-1-1,0 1 1,0-1-1,-1 1 1,1-1-1,0 0 1,0 1-1,0-1 1,0 0-1,-1 1 1,1-1-1,0 0 1,0 0-1,-1 0 1,1 0-1,-1 0 1,1 0-1,-1 0 1,1 0-1,0-2 1,0-1-1065,0 0 0,0 1 0,-1-1 0,1 0 0,-1 0 1,0 0-1,0-6 0,-4-30-3143</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3:21.897"/>
    </inkml:context>
    <inkml:brush xml:id="br0">
      <inkml:brushProperty name="width" value="0.1" units="cm"/>
      <inkml:brushProperty name="height" value="0.1" units="cm"/>
      <inkml:brushProperty name="color" value="#E71224"/>
    </inkml:brush>
  </inkml:definitions>
  <inkml:trace contextRef="#ctx0" brushRef="#br0">0 651 11777,'0'0'311,"0"0"51,21 0 3165,-15 1-3259,1 1 0,-1-1 0,0 1 0,1 0 0,-1 1 0,0 0 0,0 0 0,-1 0-1,1 0 1,-1 1 0,1 0 0,-1 0 0,0 1 0,-1-1 0,1 1 0,6 9 0,5 9 438,-1 0 0,20 40-1,-26-45-332,-2-3-46,13 23 677,-20-37-880,1 0 0,0 0 1,0 1-1,0-1 0,0 0 0,0 0 0,0 0 0,0 0 1,0 0-1,0 0 0,1 0 0,-1 0 0,0-1 1,1 1-1,-1-1 0,1 1 0,-1-1 0,0 1 0,1-1 1,-1 1-1,1-1 0,2 0 0,8-2 243,0 0 0,1-1 0,-2 0 0,1-1 0,19-9 0,58-36 559,-58 31-625,180-104-134,249-137-8018,-303 178 4350,219-117-4471,-113 41 2236</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3:33.347"/>
    </inkml:context>
    <inkml:brush xml:id="br0">
      <inkml:brushProperty name="width" value="0.1" units="cm"/>
      <inkml:brushProperty name="height" value="0.1" units="cm"/>
      <inkml:brushProperty name="color" value="#E71224"/>
    </inkml:brush>
  </inkml:definitions>
  <inkml:trace contextRef="#ctx0" brushRef="#br0">20 703 8981,'0'-1'172,"-17"-55"5361,14 33-20,22 40-2887,41 31-620,72 43 0,-67-48-938,-38-25-481,1-1 1,0-1-1,32 12 1,-46-22-430,1-1 1,-1-1 0,1 0-1,1-1 1,-1-1 0,0 0 0,1-1-1,24-2 1,-11-2-65,-1-2 1,0-2-1,0 0 0,0-2 1,-1 0-1,26-15 0,158-90-588,-190 101 342,4-2-23,133-74-1687,30-4-1946,145-76-3774,-32 4 1493,62-39 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3:56.694"/>
    </inkml:context>
    <inkml:brush xml:id="br0">
      <inkml:brushProperty name="width" value="0.1" units="cm"/>
      <inkml:brushProperty name="height" value="0.1" units="cm"/>
      <inkml:brushProperty name="color" value="#E71224"/>
    </inkml:brush>
  </inkml:definitions>
  <inkml:trace contextRef="#ctx0" brushRef="#br0">29 152 760,'0'0'32,"0"0"0,-16-6 10549,4 4-7727,16-2-226,27-7-1110,227-39 616,56-14-1057,-313 64-1414,-1 0 0,1 0-1,0-1 1,-1 1 0,1 0 0,-1 0 0,1-1-1,0 1 1,-1 0 0,1-1 0,-1 1 0,1-1-1,-1 1 1,1-1 0,-1 1 0,1-1 0,-1 1 0,0-1-1,1 1 1,-1-1 0,0 1 0,1-2 0,-1 2 258,0 0 1,0-1-1,0 1 1,0 0-1,0 0 1,0 0 0,0 0-1,0-1 1,0 1-1,-1 0 1,1 0 0,0 0-1,0 0 1,0-1-1,0 1 1,0 0-1,0 0 1,0 0 0,-1 0-1,1 0 1,0 0-1,0-1 1,0 1-1,0 0 1,-1 0 0,1 0-1,0 0 1,0 0-1,0 0 1,-1 0-1,1 0 1,0 0 0,0 0-1,0 0 1,0 0-1,-1 0 1,1 0 0,0 0-1,0 0 1,0 0-1,-1 0 1,1 0-1,0 0 1,0 0 0,0 0-1,0 0 1,-1 0-1,1 1 1,0-1-1,0 0 1,0 0 0,0 0-1,-1 0 1,1 0-1,0 0 1,0 1-1,0-1 1,0 0 0,0 0-1,0 1 1,-11 3-2946,-2-1-1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3:57.440"/>
    </inkml:context>
    <inkml:brush xml:id="br0">
      <inkml:brushProperty name="width" value="0.1" units="cm"/>
      <inkml:brushProperty name="height" value="0.1" units="cm"/>
      <inkml:brushProperty name="color" value="#E71224"/>
    </inkml:brush>
  </inkml:definitions>
  <inkml:trace contextRef="#ctx0" brushRef="#br0">49 82 3160,'0'-2'142,"0"1"-1,0-1 1,0 0-1,0 1 1,0-1 0,0 0-1,0 1 1,-1-1-1,1 0 1,-1 1-1,1-1 1,-1 1-1,1-1 1,-1 1-1,0-1 1,0 1 0,0 0-1,0-1 1,0 1-1,0 0 1,0-1-1,0 1 1,-1 0-1,1 0 1,-2-1-1,-14-12 2525,10-1-175,1 1 2592,5 27-2800,5 1-1762,-1 0 0,2 0 0,0 0-1,0-1 1,15 25 0,-10-19 187,-1 0 1,8 21-1,-10-10 86,-1 0 0,-2 0-1,-1 0 1,-1 1 0,-3 44 0,3 37 1898,-2-110-3008,1 0 0,-1 0 0,1-1-1,0 1 1,-1 0 0,1-1 0,0 1-1,0 0 1,0-1 0,0 1 0,0-1 0,1 0-1,-1 1 1,0-1 0,1 0 0,-1 0-1,0 0 1,3 1 0,0 1-959,0-1 1,0 0-1,0 0 0,0 0 1,0 0-1,8 1 1,16 1-4439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56.295"/>
    </inkml:context>
    <inkml:brush xml:id="br0">
      <inkml:brushProperty name="width" value="0.1" units="cm"/>
      <inkml:brushProperty name="height" value="0.1" units="cm"/>
      <inkml:brushProperty name="color" value="#E71224"/>
    </inkml:brush>
  </inkml:definitions>
  <inkml:trace contextRef="#ctx0" brushRef="#br0">302 22 18426,'-13'-5'468,"-1"1"0,1 0 1,-1 1-1,1 1 1,-1 0-1,0 1 0,0 0 1,0 1-1,-20 3 0,26-3-221,1 1-1,-1 1 0,0-1 0,0 1 1,1 1-1,0-1 0,-1 2 0,1-1 1,0 1-1,0-1 0,1 2 0,-1-1 1,1 1-1,0 0 0,0 1 0,0-1 1,-8 12-1,13-15-168,-1-1 0,1 1 1,0 0-1,0 0 0,0-1 1,0 1-1,0 0 0,1 0 1,-1 0-1,1 0 0,-1 0 1,1 0-1,0 0 0,-1 0 1,1 0-1,0 0 0,0 0 1,0 0-1,1 0 0,-1 0 1,0 0-1,1 0 0,0 0 0,1 3 1,-1-3-23,1 0 0,0 1 1,0-1-1,1 0 0,-1 0 1,0 0-1,1-1 0,-1 1 1,1 0-1,0-1 0,0 0 1,-1 0-1,1 1 0,5 0 1,3 0-75,0 1 1,1-2 0,-1 1-1,1-2 1,-1 1 0,1-1-1,19-4 1,-23 3-19,0-1 0,-1-1 0,1 0-1,7-3 1,-13 5 58,0 0-1,-1 0 1,1 0-1,-1 0 0,1 0 1,-1 0-1,1 0 1,-1 0-1,1 0 1,-1-1-1,0 1 1,0-1-1,0 1 1,0-1-1,0 1 0,0-1 1,0 0-1,-1 1 1,1-1-1,0 0 1,-1 1-1,1-1 1,-1-2-1,39 18-391,-10-2-1910,37 9 0,-56-18 909,0-1 0,1 0 0,-1-1 0,1 0-1,-1-1 1,1 0 0,15-2 0,-23 1 830,1 1-1,-1-1 0,0 0 0,0 0 0,0-1 0,0 1 1,0-1-1,2-1 0,21-20-4335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4:02.285"/>
    </inkml:context>
    <inkml:brush xml:id="br0">
      <inkml:brushProperty name="width" value="0.1" units="cm"/>
      <inkml:brushProperty name="height" value="0.1" units="cm"/>
      <inkml:brushProperty name="color" value="#E71224"/>
    </inkml:brush>
  </inkml:definitions>
  <inkml:trace contextRef="#ctx0" brushRef="#br0">1360 1542 4508,'17'0'2198,"-12"1"-1640,1-1 0,-1 0 0,0 0 0,0 0-1,1-1 1,-1 0 0,0 0 0,0 0-1,0 0 1,0-1 0,0 0 0,0 0 0,6-4-1,41-28 1517,0 1-587,-3-2 1,89-79 0,-119 94-1291,-1 0 0,-1-2-1,0 1 1,-2-2 0,-1 0 0,0-1 0,-2-1-1,-1 1 1,-1-2 0,-1 0 0,-1 0 0,-1 0 0,-2-1-1,4-40 1,-2-9 73,0 15 49,-3 0 0,-3-74-1,-4 121-215,1-1-1,-2 0 0,0 0 1,-1 1-1,0 0 1,-1 0-1,-1 1 0,0-1 1,-1 1-1,0 1 1,-1-1-1,0 2 0,-19-19 1,-10-6 91,-1 2 1,-70-47 0,70 54-138,0 3 0,-2 1 0,0 1 0,-2 3 0,0 1 0,-68-17 0,37 19-37,1 3 0,-105-5 0,-151 14 53,309 4-84,1 2 0,0 0 0,-1 1 0,1 0 0,1 2 0,-1 0 0,1 1 0,0 1 0,0 1 0,0 1 0,1 0 0,-25 19 0,15-8-43,1 2 0,2 1 0,0 0 0,1 2 0,2 1 0,1 1 0,-29 49 0,20-23-45,2 2 0,3 0 1,-25 84-1,39-100 38,0 0 0,3 1 0,1 0-1,2 0 1,2 0 0,1 0 0,10 79 0,-7-109 63,1 0-1,0 0 1,0-1-1,1 0 0,0 1 1,0-1-1,8 11 1,46 56-26,-24-35 96,4 4 35,2-2-1,55 47 1,28 28 91,-104-102-213,0 0 0,0 0 0,2-2 0,-1-1 1,2-1-1,0 0 0,0-2 0,1 0 0,1-2 0,45 11 0,-30-13 125,0-1 0,1-2 0,74-5 0,-32 0 76,-51 2-104,97-3 227,-111 1-273,0-1 1,0 0-1,-1-2 1,0 1 0,25-12-1,-5-3 133,-1-1-1,-2-2 1,0-1 0,-1-2-1,41-41 1,21-9 697,-93 74-1149,0 0 1,0-1-1,0 1 1,0-1-1,0 0 1,-1 1-1,1-1 1,0 1-1,-1-1 0,1 0 1,-1 0-1,0 1 1,0-1-1,1 0 1,-1 0-1,0 1 1,0-1-1,-1 0 1,1-2-1,-1 2-298,1 0 0,0 1 0,-1-1-1,1 0 1,-1 1 0,0-1 0,1 1 0,-1-1-1,0 1 1,0 0 0,0-1 0,0 1 0,-2-2-1,-6-6-4770,-6-3-1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5:38.657"/>
    </inkml:context>
    <inkml:brush xml:id="br0">
      <inkml:brushProperty name="width" value="0.1" units="cm"/>
      <inkml:brushProperty name="height" value="0.1" units="cm"/>
      <inkml:brushProperty name="color" value="#E71224"/>
    </inkml:brush>
  </inkml:definitions>
  <inkml:trace contextRef="#ctx0" brushRef="#br0">0 156 4040,'0'0'340,"0"0"63,7 0 3663,33 0-2242,90-6 930,166-29 0,-92 8-1771,146-5-541,-15-16-762,-158 40-264,-176 11 601,0 0 0,0 0-1,-1 0 1,1 0-1,-1 0 1,0 0 0,1 0-1,-2 6 1,1-4 28,5 322 3322,-1-11-1764,0-284-1460,0 0 1,3-1 0,0 1-1,2-1 1,1-1 0,2 0-1,24 45 1,-5-7 71,-2 1-1,-3 2 0,-4 1 1,-2 0-1,-4 1 1,13 149-1,-27-204 9,1 34 1180,-6 82 0,-11-88-363,18-45-947,0-1 0,1 1-1,-1-1 1,1 1 0,-1-1 0,6-1 0,-9 1-86,39-3 120,1-1 0,64-17 0,81-31 158,34-9-83,-161 45-151,-43 11 60,1 0 1,-1 1-1,1 1 1,27-2-1,-41 3 1288,-8-2-960,-9-3-334,-27-7-526,-60-30-1,82 34 150,0-1 0,0-1 0,2 0 0,-1-2-1,-15-16 1,6 6-307,-1 1-1,-34-21 1,35 25 769,42 17 944,12 4-616,94 18 721,158 47-1,-276-66-1238,-1-1 0,1 1 0,0 0 0,-1 0 0,0 1 0,1-1 0,-1 0 0,1 1 0,-1 0 0,0-1 0,0 1 0,0 0 0,0 0 0,0 0 0,-1 0 0,1 0 0,0 1 0,-1-1 0,0 0 0,1 1 0,-1-1 0,1 6 0,-1-4 0,0 1 0,-1 0 0,1 0 0,-1 0 0,0 0 0,-1-1 0,1 1 0,-1 0 0,0 0 0,0-1 0,0 1 0,-4 6 0,-9 19 0,-2-1 0,-2-1 0,0-1 0,-2 0 0,-32 34 0,-13 18 0,46-56 0,1 1 0,2 1 0,0 1 0,1 0 0,-14 37 0,25-40 1613,-2-4-10540,5-19 8417,0 0-1,0 0 1,0 0-1,1 0 1,-1-1-1,0 1 1,0 0-1,0-1 1,0 1 0,0 0-1,1-1 1,-1 1-1,0-1 1,0 1-1,1-1 1,-1 0-1,0 1 1,1-1-1,-1 0 1,0 1-1,1-1 1,-1 0 0,1 0-1,0 0 1,-2-1-1,-20-25-5573</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5:39.625"/>
    </inkml:context>
    <inkml:brush xml:id="br0">
      <inkml:brushProperty name="width" value="0.1" units="cm"/>
      <inkml:brushProperty name="height" value="0.1" units="cm"/>
      <inkml:brushProperty name="color" value="#E71224"/>
    </inkml:brush>
  </inkml:definitions>
  <inkml:trace contextRef="#ctx0" brushRef="#br0">297 95 9377,'11'-11'1594,"-2"-1"1,1 0-1,-2 0 0,1-1 1,9-21-1,-26 43 2045,-13 10-2925,-3 3-562,-19 21 162,-91 96 588,113-115-541,1 2 0,1 0-1,-29 55 1,44-74-228,1 1 0,-1 0 0,1 1 0,1-1-1,0 0 1,0 1 0,0 0 0,1-1 0,0 1 0,1 13 0,1-17-74,0 0 0,0 0 0,0 0 1,1 0-1,-1 0 0,1-1 0,0 1 1,1-1-1,-1 1 0,1-1 0,0 0 0,0 0 1,0 0-1,1 0 0,-1 0 0,1-1 1,0 0-1,0 0 0,7 4 0,16 10-314,1-2 1,1-1-1,0-1 0,1-2 0,35 9 0,159 26-8689,-190-41 6761,52 6-3177,-2-5-1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5:43.450"/>
    </inkml:context>
    <inkml:brush xml:id="br0">
      <inkml:brushProperty name="width" value="0.1" units="cm"/>
      <inkml:brushProperty name="height" value="0.1" units="cm"/>
      <inkml:brushProperty name="color" value="#E71224"/>
    </inkml:brush>
  </inkml:definitions>
  <inkml:trace contextRef="#ctx0" brushRef="#br0">1568 311 7845,'-1'-4'846,"1"-1"1,0 1-1,-1 0 1,0-1-1,0 1 0,0 0 1,0-1-1,-1 1 1,0 0-1,-3-6 1,2 5-232,-1 0 0,0 0 0,0 0 1,0 1-1,-1-1 0,-8-6 0,-5-1-281,-1 1 1,0 0-1,-30-10 0,-1-3 567,5 1 67,0 1-1,-2 3 1,-58-17 0,61 25-679,0 1 1,0 3-1,-1 2 1,1 1-1,-1 3 1,0 1-1,0 3 1,-45 8-1,27 4-282,2 3 0,-76 32 0,122-43-34,-1 0-1,1 1 0,1 1 0,0 0 0,0 1 0,-22 21 0,16-10-22,1 1 0,1 1 0,-17 26 0,-9 15 31,24-38 14,1 1 0,2 1 0,1 0 0,1 1 0,-11 32 0,15-25 3,3 0 0,1 1 0,1 0 1,2 0-1,2 0 0,1 0 0,6 51 1,-4-80 40,1-1 1,-1 1-1,1-1 1,1 0 0,-1 1-1,1-1 1,1 0-1,-1 0 1,1-1-1,0 1 1,1-1-1,-1 0 1,7 6 0,6 5 234,1-2 1,36 26 0,-18-15 25,-14-11-239,0-1 0,1-1 1,0-1-1,1-1 0,0-2 0,1 0 1,0-1-1,1-2 0,46 7 0,14-6 137,141-5 0,-117-3-77,-77 0-94,1-2 1,0-1-1,-1-1 1,0-2-1,42-15 1,-4-4 0,86-45 0,-107 47-28,-10 5 0,-1-1 0,0-1 0,-2-2 0,44-36 0,-27 15 0,33-32 0,-77 66 0,0-1 0,-1-1 0,0 0 0,-1 0 0,14-26 0,-15 17 0,0 0 0,-2 0 0,0 0 0,-2-1 0,0 0 0,-1 1 0,-1-1 0,-1 0 0,-6-42 0,4 56 0,0 0 0,0 1 0,0-1 0,-1 1 0,-1 0 0,1 0 0,-1 0 0,0 0 0,-1 0 0,1 1 0,-1 0 0,-1 0 0,1 0 0,-11-8 0,-4-2 0,-1 1 0,-1 1 0,-28-14 0,37 21-290,0 2 0,-1 0 0,1 0-1,-21-3 1,29 8-178,0-1-1,0 0 0,0 1 1,0 0-1,0 0 1,-7 2-1,-157 21-8003,-72 9 289,60-16 2495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4:09.432"/>
    </inkml:context>
    <inkml:brush xml:id="br0">
      <inkml:brushProperty name="width" value="0.1" units="cm"/>
      <inkml:brushProperty name="height" value="0.1" units="cm"/>
      <inkml:brushProperty name="color" value="#E71224"/>
    </inkml:brush>
  </inkml:definitions>
  <inkml:trace contextRef="#ctx0" brushRef="#br0">0 651 14493,'0'0'636,"5"3"5295,0 3-4910,7 23 653,-8-17-950,2 0 0,-1 0-1,1 0 1,1-1 0,15 20 0,-21-30-643,-1 0-1,1-1 1,0 1-1,0 0 1,0-1 0,0 1-1,1-1 1,-1 0 0,0 1-1,0-1 1,0 0 0,0 1-1,0-1 1,0 0-1,1 0 1,-1 0 0,0 0-1,0 0 1,0 0 0,2-1-1,25-7 468,-25 7-462,51-21 148,0-3 0,75-46 0,94-79-4439,-140 93 1341,55-38-1353,139-96-3591,-53 26 1796</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4:38.126"/>
    </inkml:context>
    <inkml:brush xml:id="br0">
      <inkml:brushProperty name="width" value="0.1" units="cm"/>
      <inkml:brushProperty name="height" value="0.1" units="cm"/>
      <inkml:brushProperty name="color" value="#E71224"/>
    </inkml:brush>
  </inkml:definitions>
  <inkml:trace contextRef="#ctx0" brushRef="#br0">32 42 4608,'0'-2'266,"0"1"0,0-1 0,-1 0 0,1 0 0,-1 1 0,1-1 0,-1 0 0,0 1 0,0-1 1,0 0-1,1 1 0,-2-1 0,1 1 0,0 0 0,-2-3 0,2 4 88,0-1 0,0 0 1,0 0-1,1 1 0,-1-1 1,-1 0-1,1 1 0,0-1 1,0 1-1,0 0 0,0-1 1,0 1-1,0 0 0,0-1 1,-2 1-1,3 0 255,19-6 3276,281 15-2581,-77-1-423,456 32 247,415-2-955,-482-24-140,136-14 5,101 0-278,-284 0-6456,-569-1 2784,-4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4:39.201"/>
    </inkml:context>
    <inkml:brush xml:id="br0">
      <inkml:brushProperty name="width" value="0.1" units="cm"/>
      <inkml:brushProperty name="height" value="0.1" units="cm"/>
      <inkml:brushProperty name="color" value="#E71224"/>
    </inkml:brush>
  </inkml:definitions>
  <inkml:trace contextRef="#ctx0" brushRef="#br0">6 91 5144,'-5'-1'3767,"8"-1"-1258,20-3-180,38-4-828,294-3 2057,-159 8-2536,386-8 732,123-4-991,693-13 940,-1398 29-1818,-2 12-6051,2-11 5879,-1 0 0,1 0 0,0 0 0,-1-1 0,1 1 0,-1 0 0,1 0-1,-1-1 1,0 1 0,1 0 0,-1-1 0,0 1 0,1-1 0,-1 1 0,0-1 0,0 1 0,1-1 0,-1 1 0,0-1 0,0 0 0,0 1-1,0-1 1,0 0 0,1 0 0,-1 0 0,0 1 0,0-1 0,0 0 0,-2-1 0,-21-5-4290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4:59.094"/>
    </inkml:context>
    <inkml:brush xml:id="br0">
      <inkml:brushProperty name="width" value="0.1" units="cm"/>
      <inkml:brushProperty name="height" value="0.1" units="cm"/>
      <inkml:brushProperty name="color" value="#E71224"/>
    </inkml:brush>
  </inkml:definitions>
  <inkml:trace contextRef="#ctx0" brushRef="#br0">1 2 16345,'3'0'493,"11"0"95,11-2 148,19 2 104,26 0 268,32 0 152,27 2 84,33 8 8,27 6-324,17 8-776,14 8-820,9-4-4384,-13 5-1,-21-12 1,-31-12-1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5:06.872"/>
    </inkml:context>
    <inkml:brush xml:id="br0">
      <inkml:brushProperty name="width" value="0.1" units="cm"/>
      <inkml:brushProperty name="height" value="0.1" units="cm"/>
      <inkml:brushProperty name="color" value="#E71224"/>
    </inkml:brush>
  </inkml:definitions>
  <inkml:trace contextRef="#ctx0" brushRef="#br0">53 21 2636,'-26'-1'2348,"24"0"-1231,-1 0 0,1 0 0,-1 0 0,1 0 1,0-1-1,-1 1 0,1 0 0,0-1 0,-4-3 0,6 5-1079,0 0-1,0 0 1,0 0-1,0 0 1,1 0-1,-1 0 0,0 0 1,0 0-1,0 0 1,0 0-1,0 0 0,0 0 1,0 0-1,0 0 1,0 0-1,0 0 0,0 0 1,0 0-1,0 0 1,1 0-1,-1 0 0,0 0 1,0 0-1,0-1 1,0 1-1,0 0 0,0 0 1,0 0-1,0 0 1,0 0-1,0 0 1,0 0-1,0 0 0,0 0 1,0 0-1,0 0 1,0 0-1,0 0 0,0 0 1,0-1-1,0 1 1,0 0-1,0 0 0,0 0 1,0 0-1,0 0 1,0 0-1,0 0 0,0 0 1,0 0-1,0 0 1,0 0-1,0 0 0,0-1 1,0 1-1,0 0 1,0 0-1,0 0 1,0 0-1,0 0 0,0 0 1,0 0-1,-1 0 1,1 0-1,0 0 0,0 0 1,9 0 682,-7 0-741,1194 5 3572,-4 35-4882,-1008-30 262,432 30-7534,-421-25 4639,-31-7-1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5:14.719"/>
    </inkml:context>
    <inkml:brush xml:id="br0">
      <inkml:brushProperty name="width" value="0.1" units="cm"/>
      <inkml:brushProperty name="height" value="0.1" units="cm"/>
      <inkml:brushProperty name="color" value="#E71224"/>
    </inkml:brush>
  </inkml:definitions>
  <inkml:trace contextRef="#ctx0" brushRef="#br0">146 80 7385,'0'-6'1689,"-3"-37"5998,3 41-7277,-1 0-1,1 1 1,-1-1 0,1 1 0,-1-1 0,1 1 0,-1-1 0,0 1-1,0-1 1,0 1 0,0 0 0,0 0 0,0-1 0,0 1-1,0 0 1,0 0 0,0 0 0,-1 0 0,1 0 0,0 0 0,-1 0-1,1 1 1,-3-2 0,3 2-327,-1 0 0,1 0 0,0 0 0,-1 0 0,1 1 0,0-1 0,0 0 0,-1 1 0,1-1 0,0 1 0,0-1 0,-1 1 0,1-1 0,0 1 0,0 0 0,0 0 0,0-1 0,0 1 0,0 0 0,-1 1 0,-18 23 496,11-11-385,2 1-1,0 0 1,0 0-1,1 0 1,1 1-1,1 0 1,-5 30-1,-4 119 1194,12-22-1093,1-26-5082,-3-40-6947,3-61 6527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56.692"/>
    </inkml:context>
    <inkml:brush xml:id="br0">
      <inkml:brushProperty name="width" value="0.1" units="cm"/>
      <inkml:brushProperty name="height" value="0.1" units="cm"/>
      <inkml:brushProperty name="color" value="#E71224"/>
    </inkml:brush>
  </inkml:definitions>
  <inkml:trace contextRef="#ctx0" brushRef="#br0">78 207 16762,'-75'-190'6528,"72"173"-4875,11 21-232,16 26 392,-20-25-1651,174 263 4342,-27 19-6570,-144-272 1735,41 78-3088,-43-84 2019,1 0 1,1 0-1,-1-1 0,2 0 0,-1 0 1,1-1-1,11 10 0,-17-16 921,0 0 0,0 0-1,0 0 1,0 0 0,0 0 0,0 0-1,0-1 1,0 1 0,0-1-1,3 1 1,19-3-4794</inkml:trace>
  <inkml:trace contextRef="#ctx0" brushRef="#br0" timeOffset="1">573 487 12381,'-18'-25'740,"-16"-4"68,-12 3 20,-17 2 16,0 19 5,5 18-185,11 14-436,27 8-836,20-21-2737,24 27 1,20-7 0,19-10-1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5:15.048"/>
    </inkml:context>
    <inkml:brush xml:id="br0">
      <inkml:brushProperty name="width" value="0.1" units="cm"/>
      <inkml:brushProperty name="height" value="0.1" units="cm"/>
      <inkml:brushProperty name="color" value="#E71224"/>
    </inkml:brush>
  </inkml:definitions>
  <inkml:trace contextRef="#ctx0" brushRef="#br0">1 31 18182,'0'-7'668,"0"-1"-84,-1-2-688,16 4-1176,13 11-2329,5-2 1,-9 5 0,-18 7-1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5:16.304"/>
    </inkml:context>
    <inkml:brush xml:id="br0">
      <inkml:brushProperty name="width" value="0.1" units="cm"/>
      <inkml:brushProperty name="height" value="0.1" units="cm"/>
      <inkml:brushProperty name="color" value="#E71224"/>
    </inkml:brush>
  </inkml:definitions>
  <inkml:trace contextRef="#ctx0" brushRef="#br0">519 204 11533,'-7'1'512,"1"0"-1,-1 1 1,1 0-1,0 0 1,-1 0 0,1 1-1,-10 5 1,-7 4 87,9-7-356,-108 42 1040,108-43-1125,-1 0 0,0-1 0,0-1 1,0 0-1,0-1 0,-26-2 0,37 0-126,0 1 0,0-1 0,0 0 0,0 0 0,0 0-1,1 0 1,-1-1 0,0 0 0,1 1 0,-1-1 0,1-1-1,0 1 1,-1 0 0,1-1 0,0 0 0,0 0-1,1 1 1,-5-7 0,4 4-9,0 0 1,0-1-1,1 0 0,0 1 0,0-1 1,0 0-1,0 0 0,1 0 0,0 0 0,0-1 1,1-7-1,0 6-20,0 0 0,0 1 0,1-1 0,0 0 0,0 1 0,1-1 0,0 1 0,0 0 0,1 0 0,0 0 0,0 0 0,1 0 0,0 0 0,0 1 0,1 0 0,-1 0 0,1 0 0,0 0 0,1 1 0,7-6 0,-2 5 6,0 1 1,1 0-1,0 1 0,0 0 0,0 1 1,0 0-1,1 1 0,24-2 1,-5 4 90,0 0 0,43 7 1,-69-7-72,-1 1 1,1 0-1,-1 0 1,1 0-1,-1 1 0,1 0 1,-1 0-1,0 0 1,0 1-1,0 0 0,0 0 1,0 0-1,-1 0 1,1 1-1,-1-1 1,0 1-1,0 1 0,-1-1 1,1 0-1,-1 1 1,0 0-1,0-1 0,0 1 1,-1 0-1,1 1 1,-1-1-1,-1 0 1,1 1-1,-1-1 0,0 1 1,1 8-1,1 13 109,0-1 0,-2 1 0,-1-1 0,-1 1 0,-6 35 0,4-49-71,0 1 1,-1-1 0,0 0-1,-1-1 1,0 1-1,-1-1 1,-1 0 0,0-1-1,0 1 1,-1-1 0,-1-1-1,-13 14 1,-5 0 31,-2-2 0,-1-1 1,-1-1-1,0-1 0,-2-2 0,0-1 0,0-2 0,-2-1 0,-56 13 1,84-25-97,0 1 1,-1-1 0,1 0 0,0-1-1,-14-1 1,20 1-7,0 0 0,0 0 0,0 0 0,0 0 0,1-1 0,-1 1 0,0 0 0,0 0-1,1-1 1,-1 1 0,0-1 0,0 1 0,1 0 0,-1-1 0,0 0 0,1 1 0,-1-1 0,1 1 0,-1-1 0,1 0 0,-1 1 0,1-1-1,-1-1 1,1 1-2,0-1 0,0 1-1,0-1 1,0 1-1,0-1 1,0 1-1,1-1 1,-1 1 0,1-1-1,-1 1 1,1 0-1,-1-1 1,1 1 0,0 0-1,0-1 1,0 1-1,0 0 1,1-2 0,5-5-19,-1 1 0,2-1 1,-1 1-1,1 1 1,1-1-1,-1 1 1,1 1-1,0-1 1,0 2-1,0-1 1,1 1-1,0 0 1,18-3-1,-6 2-6,-1 1-1,1 2 0,-1 0 1,1 1-1,36 4 0,-48-2-65,1 1 0,-1 0 0,0 1 0,-1 0 0,1 0 0,0 1 0,16 10-1,0 2-3313,31 26 0,-38-27-430,2-2-68,3-4-1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5:16.652"/>
    </inkml:context>
    <inkml:brush xml:id="br0">
      <inkml:brushProperty name="width" value="0.1" units="cm"/>
      <inkml:brushProperty name="height" value="0.1" units="cm"/>
      <inkml:brushProperty name="color" value="#E71224"/>
    </inkml:brush>
  </inkml:definitions>
  <inkml:trace contextRef="#ctx0" brushRef="#br0">5 35 20070,'-1'-7'1356,"1"-3"-28,0 0-488,-3 5-800,40 3-1724,-29 8-2704,-2-5-1,5 1 1,-11 0-1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5:17.667"/>
    </inkml:context>
    <inkml:brush xml:id="br0">
      <inkml:brushProperty name="width" value="0.1" units="cm"/>
      <inkml:brushProperty name="height" value="0.1" units="cm"/>
      <inkml:brushProperty name="color" value="#E71224"/>
    </inkml:brush>
  </inkml:definitions>
  <inkml:trace contextRef="#ctx0" brushRef="#br0">121 87 11589,'0'1'71,"0"-1"0,0 0 1,-1 0-1,1 0 0,0 0 0,0 0 0,0 0 1,-1 0-1,1 0 0,0 0 0,0 0 0,-1 0 1,1 0-1,0 0 0,0 0 0,-1-1 0,1 1 1,0 0-1,0 0 0,0 0 0,-1 0 0,1 0 0,0 0 1,0-1-1,0 1 0,0 0 0,-1 0 0,1 0 1,0 0-1,0-1 0,0 1 0,0 0 0,0 0 1,0 0-1,-1-1 0,1 1 0,0 0 0,5-9 1451,14-7-26,5 5-986,1 1 1,0 2-1,1 0 1,0 2 0,0 0-1,0 2 1,52-2 0,-77 6-498,0 0 1,1 0-1,-1 0 1,0 0-1,0 0 1,1 1-1,-1-1 1,0 0-1,0 1 1,1-1-1,-1 0 1,0 1-1,0-1 1,0 1-1,0 0 1,0-1-1,0 1 1,0 0-1,0 0 1,0 0-1,0 0 1,0 0-1,0 0 1,-1 0-1,2 1 1,-1 0-5,-1 1 0,1-1 0,0 0 0,-1 1 0,0-1 0,0 1 0,1-1-1,-1 1 1,-1-1 0,1 0 0,0 1 0,-1 3 0,-2 4 1,-1 1 0,0 0 0,0-1 0,-11 19-1,3-11 8,-1-1-1,-1 1 0,-17 14 0,13-13-17,-23 31 0,40-48-9,0-1-1,0 0 1,0 0 0,0 0-1,0 1 1,0-1 0,0 1-1,0-1 1,1 0-1,-1 1 1,1-1 0,-1 1-1,1 0 1,0-1 0,-1 1-1,1-1 1,0 1 0,0-1-1,0 1 1,0 0 0,0-1-1,0 1 1,1-1 0,-1 1-1,1 0 1,-1-1 0,1 1-1,0 1 1,2-1-4,0 1 0,0-1 0,0 0 0,0 0 0,0-1 0,0 1 0,0 0-1,0-1 1,1 0 0,-1 0 0,8 1 0,123 21 116,-94-18 150,-1 2 0,72 21 0,-106-26-205,0 0 1,0 0-1,-1 0 1,0 1-1,1-1 1,-1 1-1,0 0 1,0 0-1,0 1 1,-1-1-1,6 7 1,-8-8-28,0-1-1,0 1 1,0 0 0,0 0 0,-1 0 0,1 0-1,0 0 1,-1 0 0,1 0 0,-1 0 0,0 0-1,0 0 1,0 0 0,0 0 0,0 0 0,0 0 0,-1 0-1,1 0 1,0 0 0,-1 0 0,0 0 0,0 0-1,1 0 1,-1 0 0,0 0 0,0-1 0,-1 1 0,1 0-1,0-1 1,0 1 0,-3 2 0,-6 5 39,0 0 1,-1 0-1,1-1 0,-2-1 1,1 0-1,-1 0 0,0-1 1,-1 0-1,-13 4 1,-123 30 283,122-34-273,-16 5-5,-1-3 0,0-1 0,-1-2-1,1-3 1,-59-2 0,96-1-212,4 1 116,0 0-1,0-1 1,0 1-1,0-1 1,-1 0 0,1 0-1,0 0 1,-3-1-1,5 1-84,0 0 0,0 1-1,1-1 1,-1 0-1,0 0 1,0 0 0,1 0-1,-1 0 1,1 0-1,-1 0 1,1 0 0,-1 0-1,1 0 1,-1 0 0,1 0-1,0 0 1,0 0-1,0 0 1,-1 0 0,1 0-1,0 0 1,0-1-1,1 1 1,-1 0 0,0 0-1,0 0 1,0 0-1,1 0 1,-1 0 0,1-2-1,1-5-550,-1 4 294,0 1 0,0-1-1,0 1 1,0-1 0,0 1-1,1-1 1,-1 1 0,1 0-1,0-1 1,0 1-1,0 0 1,1 0 0,-1 1-1,1-1 1,-1 0 0,1 1-1,0 0 1,0-1 0,5-2-1,31-13-3890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5:17.998"/>
    </inkml:context>
    <inkml:brush xml:id="br0">
      <inkml:brushProperty name="width" value="0.1" units="cm"/>
      <inkml:brushProperty name="height" value="0.1" units="cm"/>
      <inkml:brushProperty name="color" value="#E71224"/>
    </inkml:brush>
  </inkml:definitions>
  <inkml:trace contextRef="#ctx0" brushRef="#br0">14 20 18878,'-3'0'232,"-1"0"-464,2 0-1168,-2 0-2093,5 0 1,2-7 0,11-5-1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5:19.189"/>
    </inkml:context>
    <inkml:brush xml:id="br0">
      <inkml:brushProperty name="width" value="0.1" units="cm"/>
      <inkml:brushProperty name="height" value="0.1" units="cm"/>
      <inkml:brushProperty name="color" value="#E71224"/>
    </inkml:brush>
  </inkml:definitions>
  <inkml:trace contextRef="#ctx0" brushRef="#br0">148 44 16690,'-1'-22'2472,"-1"31"-13,-4 16-1429,-13 39 755,-93 387 3638,107-426-5437,3-17-3,1-13 5,4-64-32,2-44 63,48-230-139,-50 325 43,-3 14 27,0 0 0,1 0 0,-1 0-1,1 0 1,0 1 0,0-1-1,0 0 1,1 1 0,-1-1 0,1 1-1,0-1 1,3-4 0,-3 7 28,-1 1 1,0-1-1,1 1 0,-1 0 1,1 0-1,-1 0 1,0 0-1,1 0 0,-1 0 1,1 0-1,-1 0 1,1 0-1,-1 1 1,0-1-1,1 1 0,-1-1 1,0 1-1,1-1 1,-1 1-1,0 0 1,0 0-1,1-1 0,-1 1 1,0 0-1,0 0 1,0 0-1,1 2 0,31 31-181,-31-32 179,16 21-173,23 38 0,-28-39 171,2 0-1,33 38 1,-42-54 54,0-1 0,-1 0 1,2 0-1,-1 0 0,0-1 0,1 0 0,0 0 1,0-1-1,0 0 0,0 0 0,1-1 1,-1 0-1,1 0 0,10 1 0,-9-2 22,1-1-1,0 0 1,0-1 0,-1 0-1,1 0 1,0-1-1,-1 0 1,1-1-1,-1 0 1,0-1 0,0 0-1,0 0 1,-1-1-1,1 0 1,-1 0-1,0-1 1,-1 0 0,13-12-1,-10 7 64,0-1 1,-1 0-1,0 0 0,-1-1 1,0 0-1,-1 0 0,0-1 1,-1 0-1,-1 0 0,0 0 0,4-22 1,-5-1 183,-6 31-215,-6 22-30,-4 22-215,1 1 1,-11 78-1,20-96-159,0 1 1,2-1-1,0 1 0,2 0 1,0-1-1,1 0 0,8 27 1,-9-43 212,-1-1 1,1 1-1,0 0 1,0-1 0,0 1-1,0-1 1,1 0 0,0 0-1,0 0 1,0 0 0,1 0-1,-1-1 1,1 1 0,0-1-1,0 0 1,0 0 0,0-1-1,0 1 1,1-1 0,-1 0-1,1 0 1,-1 0-1,1 0 1,0-1 0,0 0-1,0 0 1,0-1 0,0 1-1,0-1 1,0 0 0,0 0-1,0-1 1,5 0 0,4-2 73,0 0 0,-1 0 0,0-1 0,0-1 0,0 0 0,0-1 0,-1 0 0,0-1 1,0-1-1,20-16 0,-19 12 332,0 0-1,-1-1 1,-1 0 0,0-1 0,-1 0-1,0 0 1,-1-1 0,-1-1-1,-1 1 1,0-1 0,-1 0 0,0-1-1,4-22 1,-10 38-242,0 1-1,0-1 1,1 0 0,-1 1-1,0-1 1,0 0-1,0 1 1,0-1-1,0 0 1,0 1 0,0-1-1,0 0 1,0 1-1,0-1 1,-1 1 0,1-1-1,0 0 1,0 1-1,-1-1 1,1 1-1,0-1 1,-1 1 0,1-1-1,0 0 1,-1 1-1,1 0 1,-1-1 0,1 1-1,-1-1 1,1 1-1,-1-1 1,1 1-1,-2-1 1,0 1 28,0 0 0,1 0 0,-1 0 0,0 0 0,0 1 0,1-1 0,-1 0 0,0 1 0,1-1 0,-1 1-1,0 0 1,-2 1 0,-4 2 122,-1 1 0,1 1 0,0-1 0,-7 8 0,10-8-268,0 1 0,1 0 0,-1 0 1,1 0-1,0 1 0,0-1 1,1 1-1,0 0 0,0 0 0,1 0 1,0 0-1,0 0 0,-1 16 0,2-20-30,1 0-1,0 1 0,0-1 1,1 1-1,-1-1 0,1 0 0,-1 1 1,1-1-1,0 0 0,0 1 0,0-1 1,1 0-1,-1 0 0,1 0 0,0 0 1,0 0-1,0-1 0,0 1 1,0 0-1,1-1 0,-1 0 0,1 1 1,0-1-1,-1 0 0,1 0 0,0-1 1,0 1-1,0-1 0,0 1 0,1-1 1,-1 0-1,0 0 0,6 1 1,3 0-168,-1 0 0,1-1 0,0 0 0,0-1 0,0-1 0,0 0 0,13-2 0,-18 2 188,0-1 0,-1 1-1,1-1 1,0-1 0,-1 1-1,1-1 1,-1 0-1,0-1 1,0 1 0,0-1-1,-1-1 1,1 1 0,7-9-1,-4-5 56,-8 20 52,0 7-9,0-6-17,0-1 0,0 1 0,1 0 0,-1 0 0,1-1 0,-1 1 0,1-1 0,0 1 0,0-1 0,0 0 0,0 0 0,0 0 0,0 0 0,1 0 0,-1 0 0,1 0 0,-1-1 0,1 0 0,0 1 0,-1-1 0,1 0 0,0 0 0,0 0 0,4 0 0,8 2 68,0 0-1,0-1 1,21-1 0,-25-1 4,-1 0 0,0 0-1,0-1 1,0-1 0,0 0-1,0 0 1,0-1 0,0 0-1,-1-1 1,0 0 0,1 0-1,-1-1 1,-1 0 0,1-1-1,-1 0 1,0 0 0,0-1-1,-1 0 1,0 0 0,0-1-1,9-13 1,-15 20-85,-1 1 0,0-1 0,1 1-1,-1-1 1,1 1 0,-1-1 0,1 1 0,-1-1-1,1 1 1,0-1 0,-1 1 0,1 0 0,-1-1 0,1 1-1,0 0 1,-1 0 0,1-1 0,0 1 0,0 0-1,-1 0 1,1 0 0,0 0 0,-1 0 0,1 0-1,0 0 1,-1 0 0,1 0 0,0 0 0,0 0 0,-1 1-1,1-1 1,0 0 0,-1 0 0,1 1 0,-1-1-1,1 0 1,0 1 0,-1-1 0,1 1 0,-1-1-1,1 1 1,-1-1 0,1 1 0,-1-1 0,1 1 0,-1-1-1,0 1 1,1 0 0,-1-1 0,0 1 0,1 1-1,21 42-760,-19-36 531,5 9-1055,0 0 0,1-1 0,16 22 0,-21-32 405,1 0-1,-1-1 1,1 0 0,0 0-1,1 0 1,-1-1 0,1 1-1,0-1 1,0 0 0,0-1-1,1 0 1,7 3 0,16 1-3588</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5:19.719"/>
    </inkml:context>
    <inkml:brush xml:id="br0">
      <inkml:brushProperty name="width" value="0.1" units="cm"/>
      <inkml:brushProperty name="height" value="0.1" units="cm"/>
      <inkml:brushProperty name="color" value="#E71224"/>
    </inkml:brush>
  </inkml:definitions>
  <inkml:trace contextRef="#ctx0" brushRef="#br0">1 78 16321,'16'-2'297,"20"1"-101,29-4-244,28-3-517,22-4-843,3-2-1548,-14 1 0,-27 0 0,-33 3-1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5:20.048"/>
    </inkml:context>
    <inkml:brush xml:id="br0">
      <inkml:brushProperty name="width" value="0.1" units="cm"/>
      <inkml:brushProperty name="height" value="0.1" units="cm"/>
      <inkml:brushProperty name="color" value="#E71224"/>
    </inkml:brush>
  </inkml:definitions>
  <inkml:trace contextRef="#ctx0" brushRef="#br0">1 73 9165,'39'0'360,"21"0"0,28-4-80,18-2-252,3-4-540,-13-22-1424,-23 23 0,-31-3-1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5:20.381"/>
    </inkml:context>
    <inkml:brush xml:id="br0">
      <inkml:brushProperty name="width" value="0.1" units="cm"/>
      <inkml:brushProperty name="height" value="0.1" units="cm"/>
      <inkml:brushProperty name="color" value="#E71224"/>
    </inkml:brush>
  </inkml:definitions>
  <inkml:trace contextRef="#ctx0" brushRef="#br0">0 118 10389,'23'-1'336,"19"-1"-72,22-6-520,16-26-1888,5 19 0,-4-10-1,-17-8 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5:20.721"/>
    </inkml:context>
    <inkml:brush xml:id="br0">
      <inkml:brushProperty name="width" value="0.1" units="cm"/>
      <inkml:brushProperty name="height" value="0.1" units="cm"/>
      <inkml:brushProperty name="color" value="#E71224"/>
    </inkml:brush>
  </inkml:definitions>
  <inkml:trace contextRef="#ctx0" brushRef="#br0">485 22 14161,'0'-1'123,"-1"-1"0,1 1 0,-1 0 0,1 0 0,-1 0-1,0 0 1,1 0 0,-1 0 0,0 0 0,0 0 0,0 0-1,0 0 1,0 0 0,0 0 0,0 0 0,0 1 0,0-1-1,0 0 1,0 1 0,0-1 0,0 1 0,-1 0 0,0-1 0,-1 1-2,0 0 1,1 0-1,-1 0 1,1 0 0,-1 1-1,1-1 1,-1 1-1,1-1 1,0 1 0,-1 0-1,-3 2 1,-8 5 165,1 1 0,-1 0 1,-14 14-1,13-11 212,-40 33 620,-63 66 0,89-81-925,2 2 0,1 1 0,-34 58 0,55-82-163,1-1-1,0 2 0,0-1 0,1 0 0,-4 17 0,6-23-26,1-1-1,-1 1 0,1 0 1,0 0-1,0-1 0,0 1 1,0 0-1,0-1 0,1 1 1,-1 0-1,1-1 0,0 1 0,-1 0 1,1-1-1,0 1 0,1-1 1,-1 1-1,0-1 0,1 0 1,0 0-1,-1 1 0,1-1 1,0 0-1,0-1 0,3 3 1,1 1-93,2-1 0,-1 0 0,0-1 0,1 0 0,0 0 0,-1-1 0,1 0 0,0 0-1,0 0 1,1-1 0,7 0 0,12-2-827,-1 0 0,28-6-1,2 1-922,114-2-2622,22-4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57.144"/>
    </inkml:context>
    <inkml:brush xml:id="br0">
      <inkml:brushProperty name="width" value="0.1" units="cm"/>
      <inkml:brushProperty name="height" value="0.1" units="cm"/>
      <inkml:brushProperty name="color" value="#E71224"/>
    </inkml:brush>
  </inkml:definitions>
  <inkml:trace contextRef="#ctx0" brushRef="#br0">60 468 14481,'3'-32'1169,"-1"13"-174,0 0 0,-2-20 1,0 38-953,0 1 1,0-1 0,0 1 0,0-1-1,0 0 1,0 1 0,0-1 0,0 1-1,0-1 1,0 1 0,0-1 0,0 0-1,-1 1 1,1-1 0,0 1-1,0-1 1,-1 1 0,1-1 0,0 1-1,-1-1 1,1 1 0,0-1 0,-1 1-1,1 0 1,-1-1 0,1 1-1,-1-1 1,1 1 0,-1 0 0,1-1-1,-1 1 1,1 0 0,-1 0 0,1 0-1,-1-1 1,1 1 0,-1 0 0,1 0-1,-1 0 1,0 0 0,1 0-1,-1 0 1,1 0 0,-1 0 0,0 0-1,1 0 1,-1 0 0,1 0 0,-1 1-1,1-1 1,-1 0 0,1 0 0,-1 1-1,0-1 1,1 0 0,0 1-1,-1-1 1,1 0 0,-1 1 0,1-1-1,-1 1 1,0 0 0,-2 2 220,-1 0 1,1 0 0,0 1-1,-1-1 1,1 1-1,-3 6 1,3-6-203,1 0 0,0-1 0,1 1 1,-1 0-1,1 1 0,0-1 0,0 0 1,0 0-1,0 1 0,1-1 0,-1 0 1,1 0-1,0 1 0,1-1 0,-1 0 0,1 1 1,0-1-1,0 0 0,0 0 0,0 0 1,1 1-1,0-2 0,-1 1 0,2 0 0,-1 0 1,0-1-1,1 1 0,0-1 0,3 4 1,0-2-58,-1 0 1,1-1 0,1 0 0,-1 0 0,1 0-1,-1-1 1,1 0 0,0 0 0,0-1 0,0 0-1,1 0 1,-1-1 0,0 0 0,1 0 0,-1 0-1,11-2 1,-11 1 44,0-1 0,0 0-1,1 0 1,-1-1 0,0 0-1,0 0 1,0 0-1,-1-1 1,1 0 0,-1-1-1,1 1 1,-1-1 0,0-1-1,0 1 1,8-9 0,-8 6 75,0-1 1,0 1 0,-1-1-1,0 0 1,0-1 0,-1 1 0,0-1-1,0 0 1,-1 0 0,0 0-1,2-15 1,0-20 597,-2-1-1,-1 1 0,-3-1 1,-1 0-1,-17-85 1,12 109-349,3 14-159,4 9 40,6 9-244,-1-1-1,2 1 0,-1-1 0,1-1 0,1 1 1,14 13-1,-9-9-5,32 32-5,55 42 0,-54-50 0,65 71 0,-103-100-24,0 1-1,-1 0 1,-1 0-1,1 1 1,-2-1-1,0 1 1,0 1-1,6 22 1,-9-27-223,-1 0 1,0 0-1,0 0 0,-1 0 1,0 1-1,0-1 1,0 0-1,-1 0 1,-1 0-1,1 0 1,-1 0-1,0 0 0,0 0 1,-1 0-1,0-1 1,0 1-1,-5 5 1,0-1-710,-1 0 0,0 0 0,-1-1 0,0-1 0,-21 16 0,-1-3-1660,-36 19 1,25-18-240,-63 22 1,-94 22-2854</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6:02.279"/>
    </inkml:context>
    <inkml:brush xml:id="br0">
      <inkml:brushProperty name="width" value="0.1" units="cm"/>
      <inkml:brushProperty name="height" value="0.1" units="cm"/>
      <inkml:brushProperty name="color" value="#E71224"/>
    </inkml:brush>
  </inkml:definitions>
  <inkml:trace contextRef="#ctx0" brushRef="#br0">3 292 10189,'-1'-12'711,"1"9"-445,-1 0 0,1 1 0,0-1 0,0 0 0,0 0 0,0 0 1,0 0-1,1 0 0,-1 0 0,1 0 0,0 0 0,2-3 0,-1 5-58,0 0 0,0 0-1,1 0 1,-1 0 0,1 1 0,-1-1-1,1 1 1,-1-1 0,1 1 0,4 0-1,-1 0 64,428-35 3983,220 0-2291,-7 0-1654,-244 16-254,174-14 20,107-24-37,-189 40 486,-494 17-419,-1 0 57,0 0 58,0 0 52,0 0 20,0 0 34,0 0 62,0 0 70,0 0 74,0 0 57,0 0 12,0 0-41,0 0-53,0 0-49,0 0-35,0 0-52,0 0-93,0 0-184,0 0-339,0 0-462,0 0-522,1 0 585,20 1-4938,-17 3-627,-4-2 825</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6:03.360"/>
    </inkml:context>
    <inkml:brush xml:id="br0">
      <inkml:brushProperty name="width" value="0.1" units="cm"/>
      <inkml:brushProperty name="height" value="0.1" units="cm"/>
      <inkml:brushProperty name="color" value="#E71224"/>
    </inkml:brush>
  </inkml:definitions>
  <inkml:trace contextRef="#ctx0" brushRef="#br0">0 44 13349,'7'6'8602,"14"-5"-8894,-14-1 1125,723 12 6278,1-13-4332,-239 0-2394,-135-8-385,3-1 0,-357 10 0,-3-1-228,4-4-9753,0 1 3042,-4-5 3889,-12-13-3226</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6:17.084"/>
    </inkml:context>
    <inkml:brush xml:id="br0">
      <inkml:brushProperty name="width" value="0.1" units="cm"/>
      <inkml:brushProperty name="height" value="0.1" units="cm"/>
      <inkml:brushProperty name="color" value="#E71224"/>
    </inkml:brush>
  </inkml:definitions>
  <inkml:trace contextRef="#ctx0" brushRef="#br0">8 295 6977,'0'0'189,"-6"0"2017,5 0 5040,580-15-4798,-360 7-1898,336-6 240,667-36-409,-945 31-364,103-9 13,-5-27 37,-236 21 88,78-14 369,-200 45-852,30-3 1057,-44 5-1224,0 1 0,0 0 0,0 0 0,0 1 0,0-1 0,-1 1 0,1-1 0,0 1 0,0 0 0,-1 0 0,1 0-1,4 3 1,-1-2-2855,-11-8-1068,-29-13 533</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6:23.504"/>
    </inkml:context>
    <inkml:brush xml:id="br0">
      <inkml:brushProperty name="width" value="0.1" units="cm"/>
      <inkml:brushProperty name="height" value="0.1" units="cm"/>
      <inkml:brushProperty name="color" value="#E71224"/>
    </inkml:brush>
  </inkml:definitions>
  <inkml:trace contextRef="#ctx0" brushRef="#br0">16 262 5549,'-3'-4'600,"1"0"1,0 0 0,1 0 0,-1 0 0,1 0 0,0 0 0,0-1 0,0 1 0,0 0 0,1 0 0,-1-1 0,1 1 0,0-1 0,2-6-1,-2-1 2531,0 11-2594,0 1-100,36 1 1022,371 6 1531,605-65 1,-553 13-2146,143-19-446,-514 52 139,-88 12-496,0 0-1,0 0-10,17-2-590,-8-1-2901,-8 1-5067,-6 1 3375</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6:24.586"/>
    </inkml:context>
    <inkml:brush xml:id="br0">
      <inkml:brushProperty name="width" value="0.1" units="cm"/>
      <inkml:brushProperty name="height" value="0.1" units="cm"/>
      <inkml:brushProperty name="color" value="#E71224"/>
    </inkml:brush>
  </inkml:definitions>
  <inkml:trace contextRef="#ctx0" brushRef="#br0">33 218 7977,'-3'-2'488,"0"0"0,0 0 0,0 0 0,0-1 0,1 1 1,-1-1-1,1 0 0,0 0 0,0 0 0,-3-6 0,4 8-329,1 0-1,0 0 1,0 0-1,-1-1 0,1 1 1,0 0-1,0 0 1,0 0-1,0-1 0,0 1 1,0 0-1,1 0 1,-1 0-1,0-1 0,1 1 1,-1 0-1,1 0 1,-1 0-1,1 0 0,-1 0 1,1 0-1,0 0 1,-1 0-1,1 0 0,0 0 1,0 0-1,0 0 0,0 1 1,0-1-1,0 0 1,0 1-1,0-1 0,0 0 1,0 1-1,0-1 1,3 0-1,20-7 283,1 0-1,0 1 0,0 2 1,1 1-1,0 0 1,30 1-1,-48 3-379,762-16 2930,-435 15-1963,1133-11 1319,-1454 12-2330,148-7 602,-136 4-100,0 0 0,-1-2 0,1-2 0,28-10 0,-24 7-1652,-9 3-2964,-2-1-4652,-18 6 5757,-5 0 0,-26-5-2992</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6:28.833"/>
    </inkml:context>
    <inkml:brush xml:id="br0">
      <inkml:brushProperty name="width" value="0.1" units="cm"/>
      <inkml:brushProperty name="height" value="0.1" units="cm"/>
      <inkml:brushProperty name="color" value="#E71224"/>
    </inkml:brush>
  </inkml:definitions>
  <inkml:trace contextRef="#ctx0" brushRef="#br0">127 133 6029,'-126'0'9624,"126"0"-9107,0 0-43,0 0-49,0 0-49,0 0-96,0 0-69,0 0-66,0 0-24,8 0 310,1117-50 4105,-943 37-4284,332-40 894,-451 44-756,-63 9-281,0 0 13,0 0 3,0 0 26,0 0 11,0 0-12,0-1 277,0 1-449,0 0 0,0 0 0,0 0 1,0 0-1,0 0 0,0-1 0,0 1 1,0 0-1,0 0 0,0 0 0,0 0 1,0 0-1,1-1 0,-1 1 0,0 0 1,0 0-1,0 0 0,0 0 0,0 0 1,0 0-1,0-1 0,0 1 0,0 0 1,0 0-1,1 0 0,-1 0 0,0 0 1,0 0-1,0 0 0,0 0 0,0 0 1,0 0-1,1 0 0,-1 0 0,0-1 1,0 1-1,0 0 0,0 0 0,0 0 1,1 0-1,-1 0 0,0 0 0,0 0 1,0 0-1,0 0 0,0 0 0,1 1 1,-1-1-1,0 0 0,0 0 0,0 0 1,0 0-1,0 0 0,0 0 0,1 0 1,-1 0-1,3 0-175,16 1-2113,-10 0-1087,0 0 1,0-1-1,16-2 0,-14-3-1036</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6:29.832"/>
    </inkml:context>
    <inkml:brush xml:id="br0">
      <inkml:brushProperty name="width" value="0.1" units="cm"/>
      <inkml:brushProperty name="height" value="0.1" units="cm"/>
      <inkml:brushProperty name="color" value="#E71224"/>
    </inkml:brush>
  </inkml:definitions>
  <inkml:trace contextRef="#ctx0" brushRef="#br0">128 90 6065,'-117'37'3243,"106"-29"-1080,17-4 189,22-2 270,-24-2-2821,436 3 4411,-277-4-3331,1801-86 4301,-1930 85-4884,-1 0 504,-1-2 1,44-9 0,-64 5-347,-7-2-3624,-5 10 2930,0 0-1,0-1 1,0 1 0,1 0 0,-1-1-1,0 1 1,0 0 0,0-1 0,0 1-1,0-1 1,0 1 0,0 0 0,0-1-1,0 1 1,-1 0 0,1-1 0,0 1-1,0 0 1,0-1 0,0 1-1,0 0 1,-1-1 0,1 1 0,0 0-1,0-1 1,0 1 0,-1 0 0,1-1-1,0 1 1,0 0 0,-1 0 0,1 0-1,0-1 1,-1 1 0,1 0 0,0 0-1,-1 0 1,1 0 0,0-1 0,-1 1-1,1 0 1,0 0 0,-1 0 0,0 0-1,-20-1-5021,-14-3-1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6:30.734"/>
    </inkml:context>
    <inkml:brush xml:id="br0">
      <inkml:brushProperty name="width" value="0.1" units="cm"/>
      <inkml:brushProperty name="height" value="0.1" units="cm"/>
      <inkml:brushProperty name="color" value="#E71224"/>
    </inkml:brush>
  </inkml:definitions>
  <inkml:trace contextRef="#ctx0" brushRef="#br0">72 196 12085,'-71'-8'4227,"124"3"-159,1412-35 2229,-1149 26-6131,190-9-3883,3-3-3888,-198-3 2433,-47-19 206,-254 46 4759</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6:44.040"/>
    </inkml:context>
    <inkml:brush xml:id="br0">
      <inkml:brushProperty name="width" value="0.1" units="cm"/>
      <inkml:brushProperty name="height" value="0.1" units="cm"/>
      <inkml:brushProperty name="color" value="#E71224"/>
    </inkml:brush>
  </inkml:definitions>
  <inkml:trace contextRef="#ctx0" brushRef="#br0">21 351 2708,'-11'2'-394,"2"4"6401,11 0-89,12-4-4148,392-24 1432,2-27-1726,-147 16-804,685-105 176,-745 103-818,356-16 0,165 43 131,-561 8-168,-149-20-9453,-8 9 5140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6:53.425"/>
    </inkml:context>
    <inkml:brush xml:id="br0">
      <inkml:brushProperty name="width" value="0.1" units="cm"/>
      <inkml:brushProperty name="height" value="0.1" units="cm"/>
      <inkml:brushProperty name="color" value="#E71224"/>
    </inkml:brush>
  </inkml:definitions>
  <inkml:trace contextRef="#ctx0" brushRef="#br0">1 197 8833,'0'-63'5486,"21"62"-4565,784-24 3735,195 19-3722,-653 7-753,22 2 23,375-6 853,-162-29-685,-155 13-283,143-4-32,-231 23 46,-137 2-957,-200-2 634,-1 0 1,0-1-1,0 1 1,0-1 0,0 1-1,0-1 1,0 1-1,0-1 1,0 1-1,0-1 1,0 0 0,0 0-1,0 1 1,0-1-1,-1 0 1,2-1 0,-1 1-117,-1 1 0,0-1 1,0 1-1,1 0 1,-1-1-1,0 1 0,0-1 1,0 1-1,0 0 1,0-1-1,1 1 0,-1-1 1,0 1-1,0-1 1,0 1-1,0-1 0,0 1 1,0-1-1,0 1 1,0 0-1,-1-1 0,1 1 1,0-1-1,0 1 1,0-1-1,0 1 1,-1 0-1,1-1 0,0 0 1,-5-5-3778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35.078"/>
    </inkml:context>
    <inkml:brush xml:id="br0">
      <inkml:brushProperty name="width" value="0.1" units="cm"/>
      <inkml:brushProperty name="height" value="0.1" units="cm"/>
      <inkml:brushProperty name="color" value="#E71224"/>
    </inkml:brush>
  </inkml:definitions>
  <inkml:trace contextRef="#ctx0" brushRef="#br0">64 71 14461,'0'-70'7489,"0"83"-6985,-5 232 3737,1-184-3674,-25 121 1,21-149-343,3-16 11,1 0-1,1 0 1,-3 31-1,7-50-229,-1 0 0,1 0 0,0 0 0,-1 1 0,1-1 0,0 0 0,0 0 0,0 1 1,0-1-1,1 0 0,-1 1 0,0-1 0,1 1 0,-1 0 0,1-1 0,-1 1 0,4-2 0,32-19-26,-36 22 21,19-9-33,0 1 0,0 1 0,1 0-1,0 2 1,34-5 0,113-3-2,-121 10 105,-13 2-36,-8 0-26,-1 0 1,1-2-1,36-9 0,-59 11 2,-1 0 1,1 0-1,0 0 0,-1 0 0,1-1 0,-1 1 0,1-1 1,-1 1-1,0-1 0,0 0 0,0 0 0,0 0 1,0 0-1,0-1 0,0 1 0,-1 0 0,3-6 0,-1 3 15,-1 0-1,-1-1 1,1 0-1,-1 1 0,0-1 1,0 0-1,-1 1 1,0-10-1,-1-5 215,-2-1-1,0 0 1,-11-36-1,8 38 190,-17-32-1,3 5 642,16 82-621,5 2-425,3 0 0,0 0-1,15 52 1,40 113-687,-34-125-824,-6-32-1478,-15-38 1648,1-1-1,-1 0 1,1 0 0,1 0 0,-1-1 0,1 0 0,7 6 0,19 6-4420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01.375"/>
    </inkml:context>
    <inkml:brush xml:id="br0">
      <inkml:brushProperty name="width" value="0.1" units="cm"/>
      <inkml:brushProperty name="height" value="0.1" units="cm"/>
      <inkml:brushProperty name="color" value="#E71224"/>
    </inkml:brush>
  </inkml:definitions>
  <inkml:trace contextRef="#ctx0" brushRef="#br0">33 12 24630,'0'-3'904,"-2"-2"0,2 2 1,0 12-1,0 21 0,0 28 0,-3 19 0,-2 17 0,1 11 0,-1 0-904,0-6-228,1-5-728,-1-11-448,5-8-588,3-20-973,-3-15-2079,2-23-1,1-23 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6:55.419"/>
    </inkml:context>
    <inkml:brush xml:id="br0">
      <inkml:brushProperty name="width" value="0.1" units="cm"/>
      <inkml:brushProperty name="height" value="0.1" units="cm"/>
      <inkml:brushProperty name="color" value="#E71224"/>
    </inkml:brush>
  </inkml:definitions>
  <inkml:trace contextRef="#ctx0" brushRef="#br0">1 242 9169,'1048'-2'7005,"0"-2"-3964,1046-1 198,-1564-4-2422,-279 3-561,13-2-129,152-2-19,1354-66 428,-1420 38-443,-165 16-64,-61 12 526,85-13 6178,-162 21-5552,-10 3-2681,-5-20-18068,-23 10 13664</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10.043"/>
    </inkml:context>
    <inkml:brush xml:id="br0">
      <inkml:brushProperty name="width" value="0.1" units="cm"/>
      <inkml:brushProperty name="height" value="0.1" units="cm"/>
      <inkml:brushProperty name="color" value="#E71224"/>
    </inkml:brush>
  </inkml:definitions>
  <inkml:trace contextRef="#ctx0" brushRef="#br0">16 172 7041,'-5'2'345,"-5"2"3529,14-4 1201,8-1-2583,3 0-3503,181-8 3186,216-38 0,-82 6-404,-209 29-1138,655-39 3670,-512 53-650,-253-2-4962,-10 0 899,0 0-1,-1 0 0,1 0 1,0 0-1,0 0 0,0 0 1,0 0-1,0 0 1,0 0-1,0 0 0,-1-1 1,1 1-1,0 0 1,0-1-1,0 1 0,-1-1 1,2 0-1,1 0-2910,-4-2-5263,-13-6 2632</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55.952"/>
    </inkml:context>
    <inkml:brush xml:id="br0">
      <inkml:brushProperty name="width" value="0.1" units="cm"/>
      <inkml:brushProperty name="height" value="0.1" units="cm"/>
      <inkml:brushProperty name="color" value="#E71224"/>
    </inkml:brush>
  </inkml:definitions>
  <inkml:trace contextRef="#ctx0" brushRef="#br0">7 942 4088,'0'0'85,"0"0"1,0 1-1,0-1 0,0 0 0,-1 0 0,1 0 0,0 0 0,0 0 0,0 0 1,-1 0-1,1 0 0,0 0 0,0 0 0,0 0 0,-1 0 0,1 0 0,0 0 1,0 0-1,0 0 0,-1 0 0,1 0 0,0 0 0,0 0 0,0 0 0,-1 0 1,1 0-1,0-1 0,0 1 0,0 0 0,0 0 0,0 0 0,-1 0 0,1 0 1,0 0-1,0-1 0,0 1 0,0 0 0,0 0 0,0 0 0,-1 0 0,1-1 0,0 1 1,0 0-1,0 0 0,0 0 0,0-1 0,0 1 0,0 0 0,10-9 1719,20-5-769,56-13 485,134-23 0,-82 21-816,-112 24-605,1121-289 2400,-810 194-2181,168-55 32,183-46 1264,-649 192-1478,4-1 343,65-23 1,-104 30-3310,-10 3 545,-16 3-830,17-2 2497,-48 2-3366,-33-1-1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7:57.221"/>
    </inkml:context>
    <inkml:brush xml:id="br0">
      <inkml:brushProperty name="width" value="0.1" units="cm"/>
      <inkml:brushProperty name="height" value="0.1" units="cm"/>
      <inkml:brushProperty name="color" value="#E71224"/>
    </inkml:brush>
  </inkml:definitions>
  <inkml:trace contextRef="#ctx0" brushRef="#br0">0 548 8513,'134'-6'1414,"216"-39"1,-260 31-1057,773-123 1750,100-14-2125,-324 57-3921,-273 29-983,-227 29 2461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8:08.505"/>
    </inkml:context>
    <inkml:brush xml:id="br0">
      <inkml:brushProperty name="width" value="0.1" units="cm"/>
      <inkml:brushProperty name="height" value="0.1" units="cm"/>
      <inkml:brushProperty name="color" value="#E71224"/>
    </inkml:brush>
  </inkml:definitions>
  <inkml:trace contextRef="#ctx0" brushRef="#br0">143 344 3776,'-74'-21'1899,"50"13"-1139,-20 0 2493,65 17 3500,21 23-4328,7 5-826,-44-34-1482,1-1 0,-1 0 0,1 0 1,0-1-1,0 1 0,0-1 1,0 0-1,0-1 0,0 1 1,0-1-1,0-1 0,0 1 0,0-1 1,0 0-1,0 0 0,0-1 1,7-2-1,6-4-126,0 0 1,0-2 0,30-20-1,-27 15-1064,-1-2 1,-1-1-1,-1 0 1,28-34-1,16-17-3141,0-2-102,-4-3-1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8:13.920"/>
    </inkml:context>
    <inkml:brush xml:id="br0">
      <inkml:brushProperty name="width" value="0.1" units="cm"/>
      <inkml:brushProperty name="height" value="0.1" units="cm"/>
      <inkml:brushProperty name="color" value="#E71224"/>
    </inkml:brush>
  </inkml:definitions>
  <inkml:trace contextRef="#ctx0" brushRef="#br0">1 429 17010,'4'2'256,"2"0"108,3 4 56,7-3 100,2 3 56,0-2 52,2-2 32,4-2 28,5-7 4,5-7-108,8-9-152,7-11-308,9-12-532,22-11-1056,11-57-2752,14 38-1,-5-6 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8:16.540"/>
    </inkml:context>
    <inkml:brush xml:id="br0">
      <inkml:brushProperty name="width" value="0.1" units="cm"/>
      <inkml:brushProperty name="height" value="0.1" units="cm"/>
      <inkml:brushProperty name="color" value="#E71224"/>
    </inkml:brush>
  </inkml:definitions>
  <inkml:trace contextRef="#ctx0" brushRef="#br0">0 555 14265,'0'-1'333,"0"1"0,0-1 0,0 1-1,0-1 1,0 1 0,1-1 0,-1 1-1,0-1 1,0 1 0,0 0 0,1-1 0,-1 1-1,0-1 1,0 1 0,1-1 0,-1 1-1,0 0 1,1-1 0,-1 1 0,1 0-1,-1-1 1,0 1 0,1 0 0,-1 0-1,1 0 1,-1-1 0,1 1 0,-1 0 0,1 0-1,22-2 3022,27 12-2965,-44-9 455,34 10 227,-22-5-143,36 5 0,-48-10-843,0-1-1,0 1 1,0-1-1,0-1 1,0 1 0,0-1-1,0 0 1,0-1 0,-1 1-1,10-4 1,13-11-861,0-1 0,-1-2-1,-1 0 1,0-2 0,28-30 0,6-10-4766,-2-2-1,88-128 1,-71 78-158</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8:22.132"/>
    </inkml:context>
    <inkml:brush xml:id="br0">
      <inkml:brushProperty name="width" value="0.1" units="cm"/>
      <inkml:brushProperty name="height" value="0.1" units="cm"/>
      <inkml:brushProperty name="color" value="#E71224"/>
    </inkml:brush>
  </inkml:definitions>
  <inkml:trace contextRef="#ctx0" brushRef="#br0">1 488 16542,'0'-1'174,"0"0"1,-1-1-1,1 1 1,0 0-1,0 0 1,0 0 0,0 0-1,0-1 1,1 1-1,-1 0 1,0 0 0,1 0-1,-1 0 1,0 0-1,1 0 1,-1 0 0,1 0-1,0 0 1,-1 0-1,1 0 1,0 0 0,-1 0-1,1 0 1,2-1-1,0 1 174,0 1 0,0 0 0,0 0 0,-1 0 0,1 0 0,0 0 0,0 1 0,0-1 0,5 2 0,14 4 578,1 2-1,-1 0 1,-1 1 0,0 1-1,37 24 1,36 16 1579,-91-48-2493,0-1 0,0 0 0,0 0-1,0 0 1,0 0 0,1-1 0,-1 1 0,0-1 0,0 0-1,1 0 1,-1 0 0,0 0 0,1-1 0,-1 1 0,0-1 0,0 0-1,0 0 1,0 0 0,0 0 0,5-3 0,2-3-225,0 0 0,0 0 0,-1-1 1,13-14-1,22-20-1498,-18 22 527,-1 0-906,27-26-1,-24 14-484,-1-2 0,-2-1-1,39-72 1,-37 60 603,59-104-4164</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8:27.687"/>
    </inkml:context>
    <inkml:brush xml:id="br0">
      <inkml:brushProperty name="width" value="0.1" units="cm"/>
      <inkml:brushProperty name="height" value="0.1" units="cm"/>
      <inkml:brushProperty name="color" value="#E71224"/>
    </inkml:brush>
  </inkml:definitions>
  <inkml:trace contextRef="#ctx0" brushRef="#br0">1 631 15965,'0'-1'191,"0"0"0,0 0 0,0 0-1,0 0 1,0 0 0,0-1-1,0 1 1,0 0 0,0 0-1,1 0 1,-1 0 0,0 0-1,1 0 1,-1 0 0,1 0-1,-1 0 1,1 0 0,0 0 0,-1 0-1,1 0 1,0 0 0,0 0-1,1 0 1,0 0 32,1 0 1,-1 0 0,1 1-1,-1-1 1,1 1-1,-1 0 1,1 0-1,-1 0 1,4 0-1,4 0-564,7 1 541,-9-1-115,0 1 1,0-1 0,0-1 0,0 1 0,0-2 0,0 1 0,0-1 0,0 0 0,0 0-1,-1-1 1,9-4 0,10-10-951,-1-1-1,-1-1 0,0-1 1,-2-1-1,0-1 1,-1-1-1,24-35 0,0-9-3218,56-112 0,-33 39-201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8:28.748"/>
    </inkml:context>
    <inkml:brush xml:id="br0">
      <inkml:brushProperty name="width" value="0.1" units="cm"/>
      <inkml:brushProperty name="height" value="0.1" units="cm"/>
      <inkml:brushProperty name="color" value="#E71224"/>
    </inkml:brush>
  </inkml:definitions>
  <inkml:trace contextRef="#ctx0" brushRef="#br0">1 544 14761,'0'0'179,"0"0"-1,0-1 1,0 1-1,0 0 1,0 0-1,0 0 1,0 0-1,0-1 1,0 1-1,0 0 1,0 0-1,0 0 1,0 0-1,0-1 1,0 1-1,0 0 1,0 0-1,0 0 1,1 0-1,-1-1 1,0 1-1,0 0 1,0 0-1,0 0 1,0 0-1,0 0 1,1 0-1,-1 0 1,0-1-1,0 1 1,0 0-1,0 0 0,1 0 1,-1 0-1,0 0 1,0 0-1,0 0 1,0 0-1,1 0 1,-1 0-1,0 0 1,0 0-1,0 0 1,1 0-1,-1 0 1,0 0-1,0 0 1,0 0-1,0 0 1,1 0-1,-1 0 1,0 1-1,22-1 2363,23 6-1486,-23-1-286,-7-2-58,0 0 0,1 0 1,21-1-1,-32-2-659,1 0 0,-1-1 0,1 0 0,-1 0-1,1 0 1,-1-1 0,0 0 0,0 0 0,1 0 0,-1-1-1,-1 1 1,1-1 0,6-5 0,-2 0-443,0 0-1,-1 0 1,0-1-1,-1 0 1,0-1-1,11-19 1,26-65-4536,-38 79 4019,19-46-4984,27-104-1,-30 48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01.696"/>
    </inkml:context>
    <inkml:brush xml:id="br0">
      <inkml:brushProperty name="width" value="0.1" units="cm"/>
      <inkml:brushProperty name="height" value="0.1" units="cm"/>
      <inkml:brushProperty name="color" value="#E71224"/>
    </inkml:brush>
  </inkml:definitions>
  <inkml:trace contextRef="#ctx0" brushRef="#br0">0 94 17466,'0'-25'676,"3"0"80,16 3 348,18 4 280,21 15 116,18 28 80,11 15 8,-1 12 5,-10 15-1,-9 6-620,-9-2-296,-7-3-776,-11-5-836,-7-10-1104,-19-21-3521,-13 12 1,-24-13-1,-20-8 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8:32.289"/>
    </inkml:context>
    <inkml:brush xml:id="br0">
      <inkml:brushProperty name="width" value="0.1" units="cm"/>
      <inkml:brushProperty name="height" value="0.1" units="cm"/>
      <inkml:brushProperty name="color" value="#E71224"/>
    </inkml:brush>
  </inkml:definitions>
  <inkml:trace contextRef="#ctx0" brushRef="#br0">7 618 16161,'-1'-2'591,"0"0"-1,0 1 0,1-1 0,-1 0 1,0 0-1,1 1 0,0-1 0,-1 0 1,1 0-1,0 0 0,0 1 0,0-5 1,0 0 3013,4 6-59,14 2-2536,-5 2-845,0 0 0,0 1 1,0 0-1,18 11 0,-20-10-170,0 0-1,0-1 0,0 0 0,0-1 1,1-1-1,17 4 0,-23-6-14,0-1-1,0-1 1,0 1-1,0-1 1,0 0-1,0 0 1,0-1-1,0 1 1,0-1-1,-1-1 1,1 1-1,-1-1 1,1 0-1,5-4 1,9-8-488,-1 0 0,22-24-1,-34 32 290,46-46-3014,-3-3-1,-2-2 0,-3-2 1,-3-1-1,48-94 0,-39 43-2401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8:33.521"/>
    </inkml:context>
    <inkml:brush xml:id="br0">
      <inkml:brushProperty name="width" value="0.1" units="cm"/>
      <inkml:brushProperty name="height" value="0.1" units="cm"/>
      <inkml:brushProperty name="color" value="#E71224"/>
    </inkml:brush>
  </inkml:definitions>
  <inkml:trace contextRef="#ctx0" brushRef="#br0">1 708 14801,'0'-46'5289,"34"44"-1033,-4 5-3366,-1 1 0,-1 2-1,33 9 1,-34-8-52,-24-6-714,-1 0 1,1 0-1,0 0 1,0-1-1,0 1 0,1-1 1,-1 0-1,0 0 1,0 0-1,0 0 1,0-1-1,0 1 1,0-1-1,0 0 1,0 0-1,-1 0 1,1 0-1,0 0 1,4-4-1,-1 0-72,-1 0-1,0-1 1,0 1-1,-1-1 1,0 0-1,0-1 1,4-7-1,129-256-5097,-17 30-4666,-55 116 4083</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8:34.416"/>
    </inkml:context>
    <inkml:brush xml:id="br0">
      <inkml:brushProperty name="width" value="0.1" units="cm"/>
      <inkml:brushProperty name="height" value="0.1" units="cm"/>
      <inkml:brushProperty name="color" value="#E71224"/>
    </inkml:brush>
  </inkml:definitions>
  <inkml:trace contextRef="#ctx0" brushRef="#br0">1 562 17090,'5'0'468,"9"0"132,4 0 84,4 0 76,3 0 136,-3 0 224,-4 0 292,0-1 176,-1-7 0,1-6-199,5-9-265,3-11-140,3-11-80,4-12-1068,14-14-1276,6-16-4361,3-17 1,-2-14-1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9:05.271"/>
    </inkml:context>
    <inkml:brush xml:id="br0">
      <inkml:brushProperty name="width" value="0.1" units="cm"/>
      <inkml:brushProperty name="height" value="0.1" units="cm"/>
      <inkml:brushProperty name="color" value="#E71224"/>
    </inkml:brush>
  </inkml:definitions>
  <inkml:trace contextRef="#ctx0" brushRef="#br0">1 341 10233,'10'0'4464,"19"-1"-2341,8-1-1061,1 1 1,-1 2-1,0 2 0,1 2 0,39 9 0,-76-13-960,0-1-1,1 1 0,-1-1 0,0 1 0,1-1 1,-1 0-1,1 1 0,-1-1 0,1 0 0,-1 0 0,0 0 1,1 0-1,-1 0 0,1-1 0,-1 1 0,1 0 1,-1-1-1,0 1 0,1-1 0,-1 1 0,0-1 0,1 0 1,-1 1-1,0-1 0,1-1 0,0-1 135,0 0 0,-1 0-1,0-1 1,1 1 0,-1 0 0,-1-1 0,1 1-1,0-1 1,-1-4 0,2-3-5,15-85 2379,-15 84-2632,2 0 0,0 0 0,0 1-1,1 0 1,11-20 0,-11 24-820,-1 0-1,0-1 1,0 1-1,3-12 1,4-6-2867,3 3-1842,-5 9-250,-8-1 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9:07.608"/>
    </inkml:context>
    <inkml:brush xml:id="br0">
      <inkml:brushProperty name="width" value="0.1" units="cm"/>
      <inkml:brushProperty name="height" value="0.1" units="cm"/>
      <inkml:brushProperty name="color" value="#E71224"/>
    </inkml:brush>
  </inkml:definitions>
  <inkml:trace contextRef="#ctx0" brushRef="#br0">14 559 9049,'-1'0'176,"1"1"0,-1-1 0,0 0 0,1 0-1,-1 0 1,1-1 0,-1 1 0,1 0 0,-1 0 0,1 0 0,-1 0 0,1 0 0,-1-1 0,1 1 0,-1 0 0,1 0 0,-1-1 0,1 1-1,-1 0 1,1-1 0,0 1 0,-1-1 0,1 1 0,-1 0 0,1-1 0,-1 0 0,2 1-66,-1-1 0,0 1 0,0 0 0,0 0 0,1 0 0,-1-1 1,0 1-1,0 0 0,1 0 0,-1 0 0,0 0 0,0-1 0,1 1 0,-1 0 0,0 0 1,1 0-1,-1 0 0,0 0 0,0 0 0,1 0 0,-1 0 0,0 0 0,1 0 0,-1 0 0,0 0 1,1 0-1,-1 0 0,0 0 0,0 0 0,1 0 0,-1 1 0,0-1 0,1 0 0,-1 0 0,0 0 1,0 0-1,1 0 0,-1 1 0,0-1 0,0 0 0,0 0 0,1 1 0,-1-1 0,0 0 1,0 0-1,0 1 0,54 29 2000,80 43 1450,-131-71-3433,0-1 0,0 0-1,0 0 1,-1 0 0,1 0-1,0 0 1,1-1 0,-1 0-1,0 1 1,0-1 0,0 0-1,0 0 1,0-1-1,0 1 1,0-1 0,0 1-1,0-1 1,0 0 0,0 0-1,0 0 1,-1-1 0,1 1-1,0-1 1,-1 1 0,1-1-1,-1 0 1,5-4 0,2-4 221,0-1 1,-1 0 0,0-1-1,-1 0 1,7-12-1,6-13 78,17-15-323,1 1 0,3 2-1,87-82 1,-72 82-3220,83-54-1,-117 88 1031,-8 6-450,-1 0-1,0 0 0,-1-1 1,13-14-1,-15 9-2511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9:17.601"/>
    </inkml:context>
    <inkml:brush xml:id="br0">
      <inkml:brushProperty name="width" value="0.1" units="cm"/>
      <inkml:brushProperty name="height" value="0.1" units="cm"/>
      <inkml:brushProperty name="color" value="#E71224"/>
    </inkml:brush>
  </inkml:definitions>
  <inkml:trace contextRef="#ctx0" brushRef="#br0">1 490 9769,'0'-5'233,"2"-5"3328,11 8-1189,-8 2-2694,24 2 1191,-1 2 1,0 0 0,0 2-1,0 1 1,26 11-1,-43-14-593,-8-4-200,0 1 1,0-1-1,0 0 0,0 1 1,0-1-1,0 0 1,0-1-1,0 1 0,0-1 1,0 1-1,0-1 0,0 0 1,0 0-1,3-2 1,42-24 214,-34 18-204,129-85-1574,-91 56-1085,0-3-1,-3-2 1,-1-2-1,46-58 1,-13-8-1565</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9:20.148"/>
    </inkml:context>
    <inkml:brush xml:id="br0">
      <inkml:brushProperty name="width" value="0.1" units="cm"/>
      <inkml:brushProperty name="height" value="0.1" units="cm"/>
      <inkml:brushProperty name="color" value="#E71224"/>
    </inkml:brush>
  </inkml:definitions>
  <inkml:trace contextRef="#ctx0" brushRef="#br0">24 639 10409,'-2'0'262,"0"0"1,0 0-1,1 0 0,-1-1 0,0 1 1,0-1-1,0 1 0,0-1 1,0 0-1,-3-1 0,7-1 1995,14 3-853,5 2-841,-2 2 0,1 1 0,0 0 0,-1 2 0,0 0 0,0 1 0,-1 1 0,0 1 1,-1 0-1,0 1 0,0 1 0,-1 1 0,-1 0 0,19 20 0,-34-32-495,1-1-1,-1 1 1,1 0 0,0-1-1,-1 0 1,1 1 0,0-1-1,0 1 1,-1-1 0,1 0-1,0 0 1,0 1 0,0-1 0,-1 0-1,1 0 1,0 0 0,0 0-1,0 0 1,0 0 0,-1 0-1,1 0 1,0 0 0,0 0-1,0-1 1,-1 1 0,1 0-1,0 0 1,0-1 0,0 1-1,-1-1 1,1 1 0,0-1-1,-1 1 1,1-1 0,0 1-1,0-1 1,24-29 249,-19 22-162,126-169-1387,56-70-5967,10 28-2770,-115 122 4984</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9:26.679"/>
    </inkml:context>
    <inkml:brush xml:id="br0">
      <inkml:brushProperty name="width" value="0.1" units="cm"/>
      <inkml:brushProperty name="height" value="0.1" units="cm"/>
      <inkml:brushProperty name="color" value="#E71224"/>
    </inkml:brush>
  </inkml:definitions>
  <inkml:trace contextRef="#ctx0" brushRef="#br0">0 276 13385,'11'10'4303,"19"19"1854,29 22-2542,-41-37-2656,-1 0 1,2-1 0,39 19-1,-55-30-891,1-1 0,0 1 1,0-1-1,0 0 0,0-1 0,0 1 0,0-1 0,0 1 0,0-1 0,0 0 1,0 0-1,0-1 0,0 0 0,0 1 0,-1-1 0,1 0 0,0-1 0,0 1 1,0-1-1,-1 0 0,6-3 0,3-4-297,0 0 0,-1-1 0,0 0 0,14-19 0,-13 16-147,104-139-6940,-41 49 974,-1 6 469</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9:28.713"/>
    </inkml:context>
    <inkml:brush xml:id="br0">
      <inkml:brushProperty name="width" value="0.1" units="cm"/>
      <inkml:brushProperty name="height" value="0.1" units="cm"/>
      <inkml:brushProperty name="color" value="#E71224"/>
    </inkml:brush>
  </inkml:definitions>
  <inkml:trace contextRef="#ctx0" brushRef="#br0">1 658 17246,'0'0'366,"0"-1"0,0 0 1,-1 0-1,1 0 0,0 0 1,0 1-1,1-1 0,-1 0 1,0 0-1,0 0 1,0 1-1,0-1 0,1 0 1,-1 0-1,0 0 0,1 1 1,-1-1-1,1 0 0,-1 1 1,1-1-1,-1 0 0,1 1 1,-1-1-1,1 1 1,0-1-1,1 0 0,11 1 4030,0 4-5082,12 8 1004,-1 1 0,0 1 0,-1 1 0,0 1 0,20 19 0,-6-6-306,-35-28-13,0 1 1,1-1-1,-1 1 1,1-1-1,0 0 1,-1 0-1,1 0 0,0 0 1,0 0-1,-1-1 1,1 1-1,0-1 1,0 0-1,0 0 0,0 0 1,0 0-1,0 0 1,-1-1-1,1 1 1,0-1-1,0 0 0,0 0 1,-1 0-1,1 0 1,-1 0-1,1-1 1,-1 1-1,4-3 0,7-6-157,0 0-1,-1-1 1,0-1-1,10-12 1,-6 7-324,53-62-3470,-3-3 0,-4-2 0,-3-4 1,49-100-1,-24 19-1900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9:33.493"/>
    </inkml:context>
    <inkml:brush xml:id="br0">
      <inkml:brushProperty name="width" value="0.1" units="cm"/>
      <inkml:brushProperty name="height" value="0.1" units="cm"/>
      <inkml:brushProperty name="color" value="#E71224"/>
    </inkml:brush>
  </inkml:definitions>
  <inkml:trace contextRef="#ctx0" brushRef="#br0">9 418 11505,'-8'-5'9952,"8"4"-8877,25 6 1963,6 7-2573,43 27-1,-2-2 123,-69-36-568,0 1 1,0-1-1,0 0 0,1 0 1,-1-1-1,0 1 0,1-1 1,-1 1-1,1-1 1,-1 0-1,1 0 0,-1-1 1,0 1-1,1-1 0,-1 1 1,0-1-1,5-2 1,3-2-260,0-1 0,0 0 0,17-15 0,18-10-1190,-15 13-173,0-2 1,-1-1-1,0-2 1,-2-1-1,30-32 0,46-70-3537,7-23-1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02.039"/>
    </inkml:context>
    <inkml:brush xml:id="br0">
      <inkml:brushProperty name="width" value="0.1" units="cm"/>
      <inkml:brushProperty name="height" value="0.1" units="cm"/>
      <inkml:brushProperty name="color" value="#E71224"/>
    </inkml:brush>
  </inkml:definitions>
  <inkml:trace contextRef="#ctx0" brushRef="#br0">1 322 16498,'21'-11'468,"26"-10"100,23-10 24,25-7-44,7-2-272,16 2-672,37-7-3313,-45 12 1,-5 1 0,-9-1-1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09:51.412"/>
    </inkml:context>
    <inkml:brush xml:id="br0">
      <inkml:brushProperty name="width" value="0.1" units="cm"/>
      <inkml:brushProperty name="height" value="0.1" units="cm"/>
      <inkml:brushProperty name="color" value="#E71224"/>
    </inkml:brush>
  </inkml:definitions>
  <inkml:trace contextRef="#ctx0" brushRef="#br0">10 681 9797,'-9'-7'6126,"9"7"-5998,0 0 1,0 0-1,0-1 1,0 1-1,0 0 0,0 0 1,0 0-1,0 0 1,0-1-1,0 1 1,0 0-1,0 0 0,0 0 1,0 0-1,0-1 1,0 1-1,0 0 0,0 0 1,0 0-1,0 0 1,0-1-1,0 1 1,0 0-1,0 0 0,0 0 1,0 0-1,0 0 1,0-1-1,1 1 1,-1 0-1,0 0 0,0 0 1,0 0-1,0 0 1,0 0-1,0-1 0,1 1 1,-1 0-1,0 0 1,0 0-1,0 0 1,0 0-1,1 0 0,-1 0 1,0 0-1,0 0 1,0 0-1,0 0 1,0 0-1,1 0 0,-1 0 1,0 0-1,0 0 1,0 0-1,0 0 0,1 0 1,-1 0-1,0 0 1,0 0-1,0 0 1,0 0-1,1 0 0,-1 1 1,0-1-1,26 7 1272,-1 1 0,-1 1 0,1 1 0,33 20 0,-30-15-901,0-1 0,48 15 0,-73-28-499,0 0 1,0-1-1,0 1 1,0-1-1,0 0 1,0 0-1,1 0 1,-1 0-1,0 0 0,0-1 1,0 1-1,0-1 1,0 0-1,-1 0 1,1 0-1,0 0 1,0-1-1,0 1 0,-1-1 1,1 0-1,-1 1 1,3-3-1,4-5-19,-1 0-1,0-1 1,0 0-1,8-14 1,-7 10-58,93-130-3151,59-72-6303,-18 24 1472,-38 45 2175</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03.133"/>
    </inkml:context>
    <inkml:brush xml:id="br0">
      <inkml:brushProperty name="width" value="0.1" units="cm"/>
      <inkml:brushProperty name="height" value="0.1" units="cm"/>
      <inkml:brushProperty name="color" value="#E71224"/>
    </inkml:brush>
  </inkml:definitions>
  <inkml:trace contextRef="#ctx0" brushRef="#br0">1257 88 8997,'-11'-3'833,"0"1"-1,-1-1 1,1 2 0,-13-1-1,12 1 360,1 0 0,-1-1 0,-22-5 0,-11-8 1031,-50-9 0,36 14-1138,-98-4 1,92 11-448,-122 11-1,165-5-595,1 0-1,0 2 0,0 0 0,1 1 0,-1 1 0,1 1 0,1 1 0,0 1 0,-32 21 0,18-4-58,1 2 0,1 2 0,2 0 1,1 2-1,-31 48 0,51-67 18,0 0 1,0 1 0,2 0-1,0 1 1,0 0 0,2-1-1,0 2 1,-4 28 0,4 11 89,3 70-1,1-69 13,1-42 22,0 1 0,0 0-1,2-1 1,0 0 0,1 1 0,0-1-1,1 0 1,1-1 0,8 16 0,-3-11 119,0 0 1,2-1 0,0-1 0,1 0 0,31 29 0,-15-21 69,0-1 0,2-2 0,1-1 0,0-2 1,1-1-1,1-2 0,41 14 0,-39-20-195,1-2 1,-1 0-1,1-3 1,0-1-1,0-2 0,1-2 1,-1-1-1,65-11 1,-73 6-115,0-1 0,-1-2 0,0-1 0,0-1 1,-1-1-1,42-25 0,-27 10-6,-1-2 0,-2-2 1,44-41-1,-69 58 1,0-1 0,-2 0 0,1 0 0,-2-2 0,0 1 0,-1-2 0,-1 0 0,-1 0 0,0 0 0,-1-1 0,-1 0 0,-1-1 0,-1 0 0,-1 0 0,0 0 0,0-22 0,-1 11 0,-3 0 0,0 0 0,-8-56 0,5 77 0,1-1 0,-1 1 0,-1 0 0,0 0 0,0 0 0,-1 1 0,0-1 0,0 1 0,-1 0 0,-1 1 0,0-1 0,0 1 0,0 0 0,-15-11 0,-6-1 9,-1 2 0,0 1 0,-1 1 0,-1 1 0,-39-12 0,-163-39-1498,142 48-2484,-1 4-1,0 4 1,-1 4-1,-158 10 1,42 16-1751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17.815"/>
    </inkml:context>
    <inkml:brush xml:id="br0">
      <inkml:brushProperty name="width" value="0.1" units="cm"/>
      <inkml:brushProperty name="height" value="0.1" units="cm"/>
      <inkml:brushProperty name="color" value="#E71224"/>
    </inkml:brush>
  </inkml:definitions>
  <inkml:trace contextRef="#ctx0" brushRef="#br0">50 972 7969,'-5'-15'957,"3"5"-102,-2-1 0,1 1 0,-1 0 0,-1 0 0,1 1 1,-2-1-1,-10-14 0,16 24-792,0 0 0,0 0 0,0 0-1,0 0 1,1 0 0,-1 0 0,0 0 0,0 0 0,0 0 0,0 0 0,0 0 0,1 0 0,-1 0 0,0-1 0,0 1 0,0 0 0,0 0-1,0 0 1,0 0 0,0 0 0,1 0 0,-1 0 0,0 0 0,0 0 0,0 0 0,0-1 0,0 1 0,0 0 0,0 0 0,0 0-1,0 0 1,0 0 0,0 0 0,1 0 0,-1-1 0,0 1 0,0 0 0,0 0 0,0 0 0,0 0 0,0 0 0,0-1 0,0 1 0,0 0-1,0 0 1,0 0 0,0 0 0,0 0 0,-1 0 0,1-1 0,0 1 0,0 0 0,0 0 0,0 0 0,0 0 0,0 0 0,0 0-1,0 0 1,0-1 0,0 1 0,0 0 0,-1 0 0,1 0 0,0 0 0,0 0 0,0 0 0,0 0 0,0 0 0,18 3 966,23 11-850,5 10 515,0 1-1,52 40 0,-12-7 685,-82-56-1243,0 0 0,1 0 1,-1 0-1,0-1 0,1 0 0,-1 0 0,0 0 1,1 0-1,0-1 0,-1 1 0,1-1 1,-1 0-1,1-1 0,-1 1 0,1-1 0,-1 0 1,1 0-1,-1 0 0,1 0 0,-1-1 1,7-3-1,7-5 255,0-1 1,-1 0-1,24-21 1,-32 26-294,303-280 2347,-131 113-1758,-9 23-475,95-89-194,-254 227-17,24-29 0,-34 39 0,-1-1 0,0 0 0,-1 0 0,1 0 0,0 0 0,-1 0 0,0 0 0,0 0 0,0 0 0,0-1 0,0 1 0,0-6 0,-1 8-71,0 1-1,0-1 1,1 1 0,-1-1 0,0 1-1,0-1 1,1 0 0,-1 1 0,0-1-1,1 1 1,-1-1 0,0 1-1,1 0 1,-1-1 0,1 1 0,-1-1-1,1 1 1,-1 0 0,1-1 0,-1 1-1,1 0 1,-1-1 0,1 1-1,-1 0 1,1 0 0,0 0 0,-1 0-1,1-1 1,-1 1 0,1 0 0,0 0-1,0 0 1,8-3-2408,0-7-668,-7 6-762,-5 3-5554,-14 5 3759</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18.802"/>
    </inkml:context>
    <inkml:brush xml:id="br0">
      <inkml:brushProperty name="width" value="0.1" units="cm"/>
      <inkml:brushProperty name="height" value="0.1" units="cm"/>
      <inkml:brushProperty name="color" value="#E71224"/>
    </inkml:brush>
  </inkml:definitions>
  <inkml:trace contextRef="#ctx0" brushRef="#br0">6 966 10949,'0'-1'151,"-1"1"0,1 0-1,-1 0 1,1-1 0,0 1 0,-1-1-1,1 1 1,0 0 0,-1-1 0,1 1 0,0-1-1,0 1 1,-1-1 0,1 1 0,0-1 0,0 1-1,0 0 1,0-1 0,-1 0 0,1 1-1,0-1 1,0 1 0,0-1 0,0 1 0,0-1-1,0 1 1,1-1 0,-1 1 0,0-1-1,0 1 1,0-1 0,0 1 0,1 0 0,-1-1-1,0 1 1,1-1 0,0 0 49,1 0-1,-1 1 1,1-1 0,-1 0 0,1 1 0,-1 0-1,1-1 1,-1 1 0,1 0 0,-1 0 0,1 0-1,1 0 1,57 8 1172,-54-7-1054,66 15 1005,-50-10-586,0-1 0,1 0 0,-1-2 0,47 1 0,-63-5-536,0-1 0,0 1 0,0-1-1,0 0 1,0 0 0,-1 0 0,1-1 0,-1 0 0,1 0 0,4-5 0,53-43 932,-46 35-864,211-202 1735,-110 102-1330,-62 62-418,394-403 142,-441 448-401,-6 7 0,-1 0 0,0 0 1,0 0-1,1 0 0,-2-1 0,1 1 0,0-1 1,0 1-1,-1-1 0,1 0 0,-1 0 1,0 1-1,0-1 0,1-4 0,16 17-5485,-17-9 4912,0 0 0,1 0 0,-1 0 0,0 0 0,0 1 0,0-1 0,-1 0 0,1 1 0,0-1 0,0 0 0,-1 1 0,1-1 0,-1 1 0,1-1 0,-1 1 0,0-1 0,1 1 0,-1-1-1,0 1 1,0 0 0,0-1 0,0 1 0,0-1 0,-1 1 0,1-1 0,0 1 0,-2 2 0,-13 6-4968</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19.696"/>
    </inkml:context>
    <inkml:brush xml:id="br0">
      <inkml:brushProperty name="width" value="0.1" units="cm"/>
      <inkml:brushProperty name="height" value="0.1" units="cm"/>
      <inkml:brushProperty name="color" value="#E71224"/>
    </inkml:brush>
  </inkml:definitions>
  <inkml:trace contextRef="#ctx0" brushRef="#br0">1 938 15097,'10'0'1298,"420"-23"9201,-400 23-9636,-16 1-510,0 0 0,0-1 0,0-1 0,0 0 0,0-1 0,-1 0 0,1-1 1,-1-1-1,0 0 0,22-10 0,-3-7-314,-1-1 0,-1-2 1,27-27-1,-50 45-90,114-109-4423,-4-5 0,115-156 1,-48 26-1636</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35.811"/>
    </inkml:context>
    <inkml:brush xml:id="br0">
      <inkml:brushProperty name="width" value="0.1" units="cm"/>
      <inkml:brushProperty name="height" value="0.1" units="cm"/>
      <inkml:brushProperty name="color" value="#E71224"/>
    </inkml:brush>
  </inkml:definitions>
  <inkml:trace contextRef="#ctx0" brushRef="#br0">69 814 3384,'-42'3'1330,"17"-1"2081,23-3 3987,141-50-5477,-31 11-1155,603-155 986,-338 89-945,-16 4-202,350-34-156,-111 69-352,3 26-15,-580 39-80,716-36 333,1 35-95,-336 33-100,-99-5 84,343-17 128,-326-35-235,-196 14 79,-48 3 3556,-74 10-3663,0 0-14,0 0-24,0 0 5,0 0-26,0 0-125,0 0-381,6 0-3703,-5-3-4399,-13-12 3806,-16-16-1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40.188"/>
    </inkml:context>
    <inkml:brush xml:id="br0">
      <inkml:brushProperty name="width" value="0.1" units="cm"/>
      <inkml:brushProperty name="height" value="0.1" units="cm"/>
      <inkml:brushProperty name="color" value="#E71224"/>
    </inkml:brush>
  </inkml:definitions>
  <inkml:trace contextRef="#ctx0" brushRef="#br0">70 199 6145,'-3'1'457,"0"1"0,0-1 1,0 0-1,0 0 1,-1-1-1,1 1 0,0-1 1,-1 0-1,1 1 1,0-1-1,-1-1 1,1 1-1,-5-1 0,-11-1 5077,419-4 724,201-20-2039,361 9-1724,-384 13-1034,-110 3-1191,372-17-288,-332-14 18,-419 25 0,737-38 0,-107 45 0,207-3 0,-605 0-1674,-321 1-7546,-4-6 3191,1 1 3010,-7-16-3385</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46.362"/>
    </inkml:context>
    <inkml:brush xml:id="br0">
      <inkml:brushProperty name="width" value="0.1" units="cm"/>
      <inkml:brushProperty name="height" value="0.1" units="cm"/>
      <inkml:brushProperty name="color" value="#E71224"/>
    </inkml:brush>
  </inkml:definitions>
  <inkml:trace contextRef="#ctx0" brushRef="#br0">81 72 11257,'-5'-2'638,"0"-1"-1,1 1 1,-1 0-1,1-1 1,0 0 0,-1 0-1,1-1 1,1 1-1,-1-1 1,0 0 0,-5-7-1,-15-16 5887,23 27-5725,1 0-159,6 9 609,214 312 2143,12 20-2137,74 290-3019,-288-592 296,-8-18-2531,0-1 0,7 31 0,-14-29-1846,-3-22 5611,0 0 1,-1 1-1,1-1 0,0 0 0,0 1 0,-1-1 1,1 0-1,0 0 0,-1 1 0,1-1 0,0 0 1,-1 0-1,1 1 0,0-1 0,-1 0 1,1 0-1,-1 0 0,1 0 0,0 0 0,-1 1 1,1-1-1,-1 0 0,1 0 0,-1 0 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47.590"/>
    </inkml:context>
    <inkml:brush xml:id="br0">
      <inkml:brushProperty name="width" value="0.1" units="cm"/>
      <inkml:brushProperty name="height" value="0.1" units="cm"/>
      <inkml:brushProperty name="color" value="#E71224"/>
    </inkml:brush>
  </inkml:definitions>
  <inkml:trace contextRef="#ctx0" brushRef="#br0">0 827 9985,'12'-1'861,"112"-27"842,125-44 1,-162 44-1128,966-317 1841,-922 297-2120,-2-5 0,-2-5 0,139-88 0,-260 142-193,-3 3-30,0 0 0,-1 0 0,1-1 1,-1 0-1,1 1 0,-1-1 1,0 0-1,1 0 0,-1 0 0,0-1 1,0 1-1,0 0 0,-1-1 0,1 1 1,-1-1-1,1 0 0,1-5 0,-3 8-51,1 0 0,-1 0 0,0-1 0,1 1 0,-1 0 0,0 0 0,1 0 0,-1 0 0,1-1 0,-1 1 0,0 0 0,1 0 0,-1 0-1,1 0 1,-1 0 0,0 0 0,1 0 0,-1 0 0,1 0 0,-1 0 0,1 1 0,-1-1 0,0 0 0,1 0 0,-1 0 0,0 0 0,1 1-1,-1-1 1,0 0 0,1 1 0,13 4 111,11 11 18,-2 1 0,0 1-1,-1 1 1,-1 1 0,28 33 0,-12-13 121,36 34 215,167 182 1729,-181-186-776,91 141 0,21 28 333,-37-58-985,-127-170-770,-1-1 0,1 1 0,-2 1 0,0-1 0,0 1 0,-1 0 0,0 0 0,-1 0 0,3 23 0,-6-32-6,0-1-1,0 0 1,0 1 0,-1-1 0,1 0 0,-1 1 0,1-1 0,-1 0 0,0 0-1,0 1 1,0-1 0,0 0 0,0 0 0,-1 0 0,1 0 0,0 0-1,-1-1 1,0 1 0,1 0 0,-1-1 0,0 1 0,-2 1 0,-5 3 47,-1 0 1,0-1 0,-16 7 0,18-8-33,-436 152 778,231-88-516,-927 360 289,1012-372-441,-156 95 1,270-145-79,-4 2-1365,17-6-1997,13-3-2963,-2-1 3673,1-1 0,-1 0 0,13-5 0,-18 6 1991,52-21-4883</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48.173"/>
    </inkml:context>
    <inkml:brush xml:id="br0">
      <inkml:brushProperty name="width" value="0.1" units="cm"/>
      <inkml:brushProperty name="height" value="0.1" units="cm"/>
      <inkml:brushProperty name="color" value="#E71224"/>
    </inkml:brush>
  </inkml:definitions>
  <inkml:trace contextRef="#ctx0" brushRef="#br0">1 11 18662,'0'-1'119,"1"0"0,-1 1 1,1-1-1,-1 0 0,1 1 0,0-1 1,-1 0-1,1 1 0,0-1 1,-1 1-1,1 0 0,0-1 1,0 1-1,0-1 0,-1 1 0,1 0 1,0 0-1,0-1 0,0 1 1,0 0-1,0 0 0,-1 0 1,1 0-1,0 0 0,0 0 0,0 0 1,0 0-1,0 1 0,0-1 1,-1 0-1,1 0 0,0 1 1,0-1-1,0 0 0,-1 1 0,1-1 1,0 1-1,0-1 0,0 2 1,35 23 1482,-35-24-1431,24 21 554,-1 2 0,-1 0 0,-2 2 0,0 0 0,-2 1 1,17 32-1,87 188 998,-98-191-1317,27 55-241,-1-6-763,-5 2 0,40 139 0,-81-233-191,0 1 0,0-1 0,12 19 0,-13-25-141,0 0 0,0 1 0,0-1 0,-1 1 1,0 0-1,-1-1 0,0 1 0,0 0 0,0 0 0,0 16 0,-2-19-36,-1-1-1,1 1 1,-1 0 0,0 0 0,-3 8 0,-13 9-4830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02.374"/>
    </inkml:context>
    <inkml:brush xml:id="br0">
      <inkml:brushProperty name="width" value="0.1" units="cm"/>
      <inkml:brushProperty name="height" value="0.1" units="cm"/>
      <inkml:brushProperty name="color" value="#E71224"/>
    </inkml:brush>
  </inkml:definitions>
  <inkml:trace contextRef="#ctx0" brushRef="#br0">536 663 19202,'-21'-9'530,"0"1"1,-1 1 0,0 1-1,0 1 1,0 1-1,-1 1 1,1 0 0,-1 2-1,0 1 1,1 1-1,-28 4 1,38-4-290,0 2 0,0 0-1,0 0 1,0 1 0,1 0 0,-1 1 0,1 0-1,0 1 1,1 1 0,-1-1 0,1 2-1,1-1 1,-1 1 0,1 1 0,1 0 0,0 0-1,0 0 1,0 1 0,1 1 0,1-1-1,-10 22 1,12-23-193,1 1 1,0 0-1,1 0 0,0 0 0,1 1 0,0-1 1,0 0-1,1 1 0,0-1 0,1 0 1,0 1-1,1-1 0,0 0 0,1 0 1,0 0-1,0 0 0,1-1 0,0 1 0,1-1 1,0 0-1,0 0 0,1-1 0,1 1 1,-1-1-1,1-1 0,0 1 0,1-1 0,9 7 1,-9-7-68,1-1 1,0 1 0,0-2 0,0 1-1,1-1 1,0 0 0,0-1 0,0-1 0,1 1-1,-1-2 1,1 1 0,0-1 0,0-1-1,0 0 1,-1-1 0,1 0 0,0 0-1,0-1 1,0-1 0,0 1 0,-1-2-1,1 0 1,-1 0 0,1-1 0,-1 0-1,14-8 1,-17 7 23,-1 1 0,-1-1 0,1 1 0,0-2 0,-1 1 0,0-1-1,-1 1 1,1-1 0,-1 0 0,0-1 0,5-10 0,-4 5 10,-1 0 0,0-1 0,-1 1 0,0-1 0,-1 0 0,1-14 0,-2-6 40,-1 0-1,-2 0 0,-2 1 0,-9-45 1,0 24 20,-3 0 1,-1 0 0,-3 2 0,-27-51 0,7 28 3,-98-132-1,111 168-75,11 15-2,-31-34-1,47 57 1,0 0-1,-1-1 0,1 1 0,0 0 0,0 0 0,0 0 1,0 0-1,0-1 0,-1 1 0,1 0 0,0 0 0,0 0 1,0 0-1,0 0 0,-1 0 0,1 0 0,0 0 0,0-1 1,0 1-1,-1 0 0,1 0 0,0 0 0,0 0 0,0 0 1,-1 0-1,1 0 0,0 0 0,0 0 0,0 0 0,-1 0 1,1 0-1,0 0 0,0 1 0,0-1 0,-1 0 0,1 0 1,0 0-1,0 0 0,0 0 0,0 0 0,-1 0 0,1 0 1,0 1-1,0-1 0,0 0 0,0 0 0,0 0 0,0 0 1,-1 1-1,1-1 0,0 0 0,0 0 0,0 0 1,0 1-1,0-1 0,0 0 0,0 0 0,0 0 0,0 1 1,0-1-1,0 0 0,0 0 0,0 0 0,0 1 0,0-1 1,0 0-1,0 0 0,0 18 5,3-5-5,0-1 1,1 0-1,0 0 0,0 0 1,13 21-1,40 55 0,-49-77 0,23 32-64,3-2 1,58 57-1,93 64-1923,-154-138 120,1-2 0,2-1 0,63 31 1,-17-12-3962,-19-11 67,-10-14 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48.992"/>
    </inkml:context>
    <inkml:brush xml:id="br0">
      <inkml:brushProperty name="width" value="0.1" units="cm"/>
      <inkml:brushProperty name="height" value="0.1" units="cm"/>
      <inkml:brushProperty name="color" value="#E71224"/>
    </inkml:brush>
  </inkml:definitions>
  <inkml:trace contextRef="#ctx0" brushRef="#br0">1 679 14145,'8'-11'120,"1"1"0,1 1 0,0 0-1,0 0 1,0 1 0,1 0-1,19-9 1,90-37 484,-34 22-105,93-20 1,97-9 369,-140 32-466,183-40 381,464-107 256,-721 160-787,0-3 1,-1-2 0,64-33 0,-120 51-173,0 1 1,-1 0-1,1 0 1,0 1 0,1 0-1,-1 0 1,0 0 0,0 0-1,0 1 1,1 0-1,-1 0 1,0 0 0,0 0-1,1 1 1,-1 0 0,0 0-1,0 1 1,0-1-1,0 1 1,0 0 0,0 1-1,-1-1 1,1 1 0,-1 0-1,0 0 1,1 0-1,-2 1 1,7 5 0,6 9 456,0 2 0,0 0 0,-2 0 0,20 39 1,-21-35 34,65 127 2231,78 214 1,-115-263-2444,-34-84-313,54 133 102,41 162 1,-100-305-151,4 12 0,-1 0 0,-2-1 0,0 1 0,1 34 0,-4-49 0,-1 1 0,1 0 0,-1-1 0,0 1 0,-1 0 0,0-1 0,1 1 0,-2-1 0,1 0 0,-1 0 0,1 0 0,-1 0 0,-1 0 0,1 0 0,-1-1 0,0 0 0,0 0 0,0 0 0,0 0 0,-1 0 0,-5 3 0,-27 13 0,0-2 0,-2-1 0,0-1 0,0-3 0,-42 9 0,45-12 0,-838 199 0,642-158 0,108-23-74,-371 65-1016,483-92 849,-45 1-2215,54-2 1908,0 0-1,0-1 1,0 0-1,0 0 1,0 0-1,0 0 1,0 0 0,-4-3-1,6 3 197,0 1-1,0-1 1,0 0-1,-1 0 1,2 0-1,-1 0 1,0 0-1,0 0 1,0 0-1,0 0 1,1-1-1,-1 1 1,0 0-1,1 0 1,-1-1-1,0-2 1,-1-27-5641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49.488"/>
    </inkml:context>
    <inkml:brush xml:id="br0">
      <inkml:brushProperty name="width" value="0.1" units="cm"/>
      <inkml:brushProperty name="height" value="0.1" units="cm"/>
      <inkml:brushProperty name="color" value="#E71224"/>
    </inkml:brush>
  </inkml:definitions>
  <inkml:trace contextRef="#ctx0" brushRef="#br0">35 54 20254,'-1'-2'204,"-2"-5"495,0 0-1,-1 0 1,1 1 0,-1 0-1,-10-12 1,11 38 1660,5 16-1484,1-1-1,1 1 0,2-1 1,13 40-1,52 136-2357,-57-172 982,-7-20 82,-4-7-112,1 0 0,1-1 0,0 1 0,0-1 0,1-1 0,12 17 0,49 35-9285,-49-47 4668</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49.817"/>
    </inkml:context>
    <inkml:brush xml:id="br0">
      <inkml:brushProperty name="width" value="0.1" units="cm"/>
      <inkml:brushProperty name="height" value="0.1" units="cm"/>
      <inkml:brushProperty name="color" value="#E71224"/>
    </inkml:brush>
  </inkml:definitions>
  <inkml:trace contextRef="#ctx0" brushRef="#br0">1 56 17278,'0'-11'581,"0"-23"971,0 34-1523,0 0 0,0-1 0,0 1 1,0-1-1,0 1 0,0 0 0,0-1 0,0 1 1,0-1-1,0 1 0,0 0 0,0-1 1,0 1-1,1 0 0,-1-1 0,0 1 0,0 0 1,0-1-1,1 1 0,-1 0 0,0-1 1,1 1-1,-1 0 0,0-1 0,0 1 0,1 0 1,-1 0-1,0 0 0,1-1 0,-1 1 1,1 0-1,-1 0 0,0 0 0,1 0 0,-1 0 1,0 0-1,1 0 0,-1 0 0,1 0 1,-1 0-1,0 0 0,1 0 0,-1 0 0,1 0 1,-1 0-1,0 0 0,1 0 0,-1 0 1,1 0-1,-1 1 0,0-1 0,1 0 0,-1 0 1,0 0-1,1 1 0,-1-1 0,0 0 1,0 0-1,1 1 0,20 18 722,-2 0-1,0 0 1,25 35-1,-18-22-230,16 20-329,45 74 1,-66-90-1443,25 59-1,-44-91 812,0 1-1,0-1 1,-1 1-1,1 0 1,-1-1-1,0 1 1,-1 0-1,1 0 1,-1 7-1,0-9 171,-1-1-1,0 0 1,1 1-1,-1-1 0,0 0 1,0 1-1,-1-1 1,1 0-1,0 0 1,-1 0-1,1 0 1,-1 0-1,0-1 1,0 1-1,0 0 0,0-1 1,0 1-1,0-1 1,0 0-1,0 0 1,-3 1-1,-3 3-746,-1-2 0,0 1 0,-18 4 0,-45 4-3052</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50.134"/>
    </inkml:context>
    <inkml:brush xml:id="br0">
      <inkml:brushProperty name="width" value="0.1" units="cm"/>
      <inkml:brushProperty name="height" value="0.1" units="cm"/>
      <inkml:brushProperty name="color" value="#E71224"/>
    </inkml:brush>
  </inkml:definitions>
  <inkml:trace contextRef="#ctx0" brushRef="#br0">0 265 12605,'6'-6'332,"24"-7"20,26-8-4,26-7-280,27-7-968,7-3-1660,-10-2 0,-21-2-1,-20 0 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50.483"/>
    </inkml:context>
    <inkml:brush xml:id="br0">
      <inkml:brushProperty name="width" value="0.1" units="cm"/>
      <inkml:brushProperty name="height" value="0.1" units="cm"/>
      <inkml:brushProperty name="color" value="#E71224"/>
    </inkml:brush>
  </inkml:definitions>
  <inkml:trace contextRef="#ctx0" brushRef="#br0">1 176 15993,'0'0'73,"0"0"-1,-1 0 0,1-1 0,0 1 0,0 0 0,0-1 0,0 1 0,0 0 0,0-1 0,0 1 0,0 0 0,0-1 0,0 1 0,0 0 0,1 0 0,-1-1 1,0 1-1,0 0 0,0-1 0,0 1 0,0 0 0,0 0 0,1-1 0,-1 1 0,0 0 0,0 0 0,0-1 0,1 1 0,-1 0 0,0 0 0,0 0 1,1-1-1,-1 1 0,0 0 0,1 0 0,-1 0 0,0 0 0,0 0 0,1 0 0,-1 0 0,0-1 0,1 1 0,-1 0 0,1 0 0,15 11 1362,20 28-361,-33-35-754,32 37 501,-2 1-1,-2 2 1,-1 1-1,-3 2 1,22 51-1,-47-93-651,0 0 0,0 1 0,0-1 1,-1 1-1,0-1 0,1 11 0,-2-16-145,0 0 0,0 0 0,0 1 0,0-1 0,0 0 0,0 0 0,-1 1 0,1-1 0,0 0 0,0 0 0,0 0 0,0 1 0,0-1 0,-1 0-1,1 0 1,0 0 0,0 1 0,0-1 0,-1 0 0,1 0 0,0 0 0,0 0 0,-1 0 0,1 1 0,0-1 0,0 0 0,-1 0 0,1 0 0,0 0 0,0 0 0,-1 0 0,1 0 0,0 0 0,0 0 0,-1 0 0,1 0 0,0 0 0,0 0 0,-1 0 0,1 0 0,0 0 0,0 0 0,-1-1 0,1 1 0,0 0 0,0 0 0,-1 0 0,1 0 0,0-1 0,-16-7 393,4-1-324,1-1 0,0 0 0,0-1 0,1 0 0,0 0 0,1-1 0,0-1 0,1 0 0,1 0 0,0 0 0,0-1 0,2 0 0,-1 0 0,2 0 0,0-1 0,1 0 0,0 0 0,1 1 0,1-2 0,1-26 0,0 29-130,2 0 0,-1-1 1,2 1-1,0 0 0,0 0 0,1 0 0,1 1 0,0-1 1,1 1-1,10-17 0,-9 20-8,-1 1 0,1-1 1,0 1-1,1 1 0,0-1 0,0 1 0,1 1 1,0 0-1,0 0 0,0 0 0,1 1 0,-1 1 1,1 0-1,11-3 0,1 0-16,0 2 0,1 1 0,-1 1 0,1 1 0,38 0 0,-45 3 20,0 1 0,0 0 0,0 1 0,-1 0 0,1 1 0,-1 1 0,0 1 0,25 12 0,-34-15 7,-1 1 1,1-1-1,-1 1 1,0 0-1,-1 0 1,1 1-1,-1-1 1,1 1-1,-1 0 0,-1 0 1,1 1-1,2 5 1,-4-7-20,0 1 1,0-1 0,-1 1-1,0 0 1,0 0 0,0 0-1,-1-1 1,1 1 0,-1 0-1,0 0 1,-1 0 0,1 0-1,-1 0 1,0-1 0,-3 10-1,-2 0-120,0-1 0,0 0 1,-1-1-1,-1 0 0,0 0 0,-1 0 0,0-1 0,-16 15 0,-95 75-1927,86-75 1216,-66 44-5719,86-57 3693,13-8 882,10-6-1696,21-13-608</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50.838"/>
    </inkml:context>
    <inkml:brush xml:id="br0">
      <inkml:brushProperty name="width" value="0.1" units="cm"/>
      <inkml:brushProperty name="height" value="0.1" units="cm"/>
      <inkml:brushProperty name="color" value="#E71224"/>
    </inkml:brush>
  </inkml:definitions>
  <inkml:trace contextRef="#ctx0" brushRef="#br0">1 262 16994,'2'-19'2355,"4"13"-531,-3 7-1618,0 0 0,0 1 0,0-1 0,0 1 0,-1 0 0,1 0 0,-1 0 0,1 0 0,1 3 0,29 23 685,-3 2-1,0 1 1,-2 1-1,-1 2 1,26 42-1,-49-69-716,0 0-1,0 0 1,-1 0 0,0 1 0,-1-1 0,1 1-1,1 13 1,-4-20-153,0-1-1,0 1 0,0-1 1,0 1-1,0-1 1,0 1-1,0-1 1,0 1-1,0-1 1,0 1-1,0-1 1,0 1-1,0-1 1,0 1-1,-1-1 1,1 1-1,0-1 1,0 1-1,-1-1 0,1 1 1,0-1-1,-1 1 1,1-1-1,-1 0 1,1 1-1,0-1 1,-1 0-1,1 1 1,-1-1-1,1 0 1,-1 0-1,1 1 1,-1-1-1,1 0 1,-1 0-1,1 0 0,-1 0 1,1 0-1,-1 0 1,1 0-1,-1 0 1,1 0-1,-1 0 1,1 0-1,-1 0 1,1 0-1,-1 0 1,1 0-1,-2-1 1,-27-9 367,21 3-330,-1 1-1,1-1 1,1 0 0,-1-1-1,1 0 1,0 0 0,1 0-1,0-1 1,1 0 0,-1 0-1,2-1 1,-1 0-1,1 1 1,1-1 0,0 0-1,0-1 1,1 1 0,-1-15-1,0 3-20,2-1 0,0 1-1,1-1 1,2 1 0,0 0 0,1-1-1,11-36 1,-11 49-37,0 1 0,1 0 0,0 0 0,0 0 0,1 1 0,0-1 0,1 1 0,0 0 0,0 1 0,0-1 0,1 1 0,0 1 0,1-1 0,-1 1 0,1 0 0,1 1 0,-1 0 0,1 0 0,0 1 0,0 0 0,0 1 0,0 0 0,1 0 0,-1 1 0,1 0 0,-1 0 0,12 1 0,2 0 0,1 0 0,-1 2 0,1 1 0,-1 1 0,0 1 0,0 1 0,0 1 0,-1 1 0,0 1 0,0 1 0,-1 1 0,0 0 0,-1 2 0,0 1 0,-1 0 0,0 1 0,21 21 0,-32-27 1,-1 1-1,0 0 1,0 0 0,-1 1-1,0-1 1,0 1 0,4 13 0,-7-17-26,-1 0 0,-1 0 0,1 0 0,-1 0 0,0 0 0,0 1 0,-1-1 0,0 0 0,0 0 0,-1 1 0,1-1 0,-1 0 0,0 0 0,-1 0 0,-2 6 0,0-2-126,-1-1 0,0 1 0,-1-1 0,0-1 1,0 1-1,-1-1 0,-10 10 0,-3 0-955,-41 30 1,-21 5-3168,-3-4 1,-1-3-1,-128 47 1,12-18-1652</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52.421"/>
    </inkml:context>
    <inkml:brush xml:id="br0">
      <inkml:brushProperty name="width" value="0.1" units="cm"/>
      <inkml:brushProperty name="height" value="0.1" units="cm"/>
      <inkml:brushProperty name="color" value="#E71224"/>
    </inkml:brush>
  </inkml:definitions>
  <inkml:trace contextRef="#ctx0" brushRef="#br0">1 803 13509,'0'0'620,"7"-1"684,383-126 2387,-296 95-3135,4-2-131,1202-439 2140,-1283 465-2543,23-7 36,-1-2 0,-1-2 0,49-32-1,-85 49 52,1 0-1,-1 0 0,1-1 0,-1 1 0,0 0 0,0-1 0,3-4 0,-3 4 2588,0 12-646,-2-3-1785,2 4-76,0 0 1,1 0-1,-1 0 1,2-1 0,0 1-1,0-1 1,10 16-1,45 60 482,-37-57-433,110 146 791,137 197-485,-230-309-550,-2 3 0,-3 1 0,-3 1 0,25 80 0,-54-140 6,3 9 0,0 0 0,-1 0 0,2 22 0,-6-34 0,0-1 0,1 1 0,-1-1 0,0 1 0,-1-1 0,1 1 0,-1-1 0,1 1 0,-1-1 0,0 1 0,0-1 0,-1 0 0,1 0 0,-1 1 0,1-1 0,-1 0 0,0 0 0,0 0 0,0-1 0,-1 1 0,1-1 0,-4 3 0,-12 7 0,0-2 0,-1-1 0,-1 0 0,0-2 0,-33 10 0,13-5 0,-356 111 0,-485 170 0,559-166 0,-357 197 0,674-321 0,-1-1 0,1 1 0,-1-1 0,0 0 0,1 0 0,-1 0 0,0-1 0,-1 0 0,1 0 0,-7 0 0,8-2 0,1 1 0,0-1 0,-1 1 0,1-2 0,0 1 0,0 0 0,0-1 0,0 1 0,0-1 0,0-1 0,0 1 0,0 0 0,1-1 0,-6-5 0,-1-2 0,0-1 0,1 0 0,1-1 0,0 0 0,0 0 0,1-1 0,1 0 0,-8-21 0,0-10 0,-12-59 0,10 20 0,-6-112 0,11-86 0,1 3 0,6 225 0,-7-174 0,11 226 0,1 0 0,-1 1 0,0-1 0,0 1 0,0 0 0,0-1 0,0 1 0,0-1 0,0 1 0,0-1 0,0 1 0,0-1 0,0 1 0,0-1 0,0 1 0,0-1 0,0 1 0,0 0 0,-1-1 0,1 1 0,0-1 0,0 1 0,-1 0 0,1-1 0,0 1 0,0-1 0,-1 1 0,1 0 0,0-1 0,-1 1 0,0-1-18,16 10-2692,8-2 512,-15-3 652,-1-2 0,1 1 0,-1-1 0,1 0 1,0 0-1,-1-1 0,1 0 0,0-1 1,0 0-1,8 0 0,15-11-3867</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53.183"/>
    </inkml:context>
    <inkml:brush xml:id="br0">
      <inkml:brushProperty name="width" value="0.1" units="cm"/>
      <inkml:brushProperty name="height" value="0.1" units="cm"/>
      <inkml:brushProperty name="color" value="#E71224"/>
    </inkml:brush>
  </inkml:definitions>
  <inkml:trace contextRef="#ctx0" brushRef="#br0">40 428 16209,'-7'-9'1322,"0"0"0,1-1 0,0 1-1,-7-17 1,13 27-1263,0-1 0,0 0 0,0 0 0,0 0 1,0 0-1,1 0 0,-1 0 0,0 0 0,0 0 0,0 0 0,0 0 0,0 0 0,1 0 0,-1 0 1,0 0-1,0 0 0,0 0 0,0 0 0,1 0 0,-1 0 0,0 0 0,0 0 0,0 0 0,0 0 0,1 0 1,-1 0-1,0 0 0,0 0 0,0 0 0,0 0 0,0 0 0,1 0 0,-1-1 0,0 1 0,0 0 1,0 0-1,0 0 0,0 0 0,0 0 0,0 0 0,0-1 0,1 1 0,-1 0 0,0 0 0,0 0 1,0 0-1,0-1 0,0 1 0,0 0 0,0 0 0,0 0 0,0 0 0,0 0 0,0-1 0,0 1 0,0 0 1,0 0-1,0 0 0,0-1 0,14 11 1592,8 9-828,-1 1-1,-1 0 1,-1 2-1,0 1 1,22 36-1,-30-41-842,-1-1-1,-1 1 1,-1 1 0,0 0-1,-2 0 1,0 0 0,-1 1-1,4 37 1,-8-56 20,-1 0 0,0 0 0,0 0 0,1 0 0,-1 0 0,0 0 0,0 0 0,0 0 0,0 1 0,-1-1 0,1 0 0,0 0 0,0 0 0,-1 0 0,1 0 0,0 0 0,-1 0 0,1 0 0,-1 0 0,0 0 0,1 0 0,-1 0 0,0 0 0,1-1 0,-1 1 0,0 0 0,0 0 0,0-1 0,0 1 0,-1 1 0,-1-2 0,1 0 0,0 0 0,-1 0 0,1-1 0,0 1 0,-1 0 0,1-1 0,0 0 0,0 1 0,-1-1 0,1 0 0,0 0 0,0 0 0,0 0 0,-2-2 0,-8-6 0,-1 0 0,2-1 0,-1-1 0,2 1 0,-1-2 0,1 1 0,1-2 0,0 1 0,1-1 0,1 0 0,-1-1 0,2 0 0,-9-28 0,5 10 0,1-1 0,2 0 0,1 0 0,2-1 0,0-43 0,4 57 0,1 0 0,1 0 0,1 0 0,0 0 0,2 0 0,0 1 0,16-37 0,-18 47 0,2 1 0,-1 0 0,1-1 0,0 2 0,1-1 0,0 1 0,0-1 0,0 2 0,1-1 0,0 1 0,1 0 0,-1 0 0,1 1 0,0 0 0,1 1 0,-1-1 0,1 2 0,15-6 0,-22 8 0,1 1 0,-1-1 0,1 0 0,-1 1 0,1 0 0,-1-1 0,1 1 0,-1 0 0,1 0 0,-1 1 0,1-1 0,-1 1 0,1-1 0,-1 1 0,1 0 0,-1-1 0,1 1 0,-1 1 0,0-1 0,4 3 0,-4-2 0,0 0 0,0 1 0,0-1 0,-1 1 0,1-1 0,-1 1 0,1 0 0,-1-1 0,0 1 0,0 0 0,0 0 0,0 0 0,-1 0 0,1 6 0,-1 5 0,0 0 0,-1 0 0,0 0 0,-1 0 0,-1 0 0,-6 19 0,-8 15 0,-3-1 0,-28 49 0,-20 45 0,65-135 0,0 0 0,1 1 0,0 0 0,0-1 0,1 1 0,0 0 0,0 0 0,0 13 0,2-18 0,-1 0 0,1 1 0,-1-1 0,1 0 0,0 0 0,0 0 0,0 0 0,0 0 0,0 0 0,1 0 0,-1-1 0,0 1 0,1 0 0,0-1 0,-1 1 0,1-1 0,0 1 0,0-1 0,-1 0 0,1 0 0,0 1 0,0-2 0,1 1 0,-1 0 0,0 0 0,0-1 0,0 1 0,0-1 0,1 1 0,2-1 0,23 3-40,-1 0 0,1-2 0,38-4-1,86-16-1604,-102 12 517,99-19-6350,-98 15 1729,-24 4 216,-7 0 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53.684"/>
    </inkml:context>
    <inkml:brush xml:id="br0">
      <inkml:brushProperty name="width" value="0.1" units="cm"/>
      <inkml:brushProperty name="height" value="0.1" units="cm"/>
      <inkml:brushProperty name="color" value="#E71224"/>
    </inkml:brush>
  </inkml:definitions>
  <inkml:trace contextRef="#ctx0" brushRef="#br0">379 721 11305,'-5'0'627,"0"-1"0,0 1 1,0-1-1,0 0 0,0-1 0,0 1 1,0-1-1,0 0 0,1 0 0,-1-1 0,-6-3 1,3-1-191,-1 1 0,1-2 1,0 1-1,0-1 1,-6-9-1,-2-5-152,1 0 0,1 0 0,-20-49-1,22 41 47,1-2 0,1 1 1,-9-61-1,16 72-97,1 0 0,1 0 0,0-1 0,2 1 0,1 0 1,0 0-1,7-29 0,-6 41-118,-1 1-1,1-1 1,0 1-1,1 0 1,-1 0-1,1 1 1,1-1-1,-1 1 1,1-1-1,0 2 1,1-1-1,0 0 1,-1 1-1,2 0 1,-1 1-1,0-1 1,1 1-1,0 0 1,0 1 0,0 0-1,1 0 1,-1 0-1,0 1 1,1 0-1,0 1 1,0-1-1,-1 1 1,1 1-1,0 0 1,0 0-1,0 0 1,0 1-1,-1 0 1,1 1-1,0 0 1,-1 0-1,1 0 1,-1 1 0,0 0-1,0 1 1,0 0-1,0 0 1,11 9-1,-6-3 12,0 2 0,0 0 0,-1 0 0,-1 1 1,0 0-1,0 1 0,9 20 0,47 112 374,-49-103-335,-3-12-59,-8-18-90,0 0-1,0 1 1,-2 0 0,1 0-1,3 28 1,-8-42-17,0 0 0,0 1 0,0-1 0,0 0 0,-1 1 0,1-1 0,0 0 0,0 0 0,0 1 0,-1-1 0,1 0 0,0 0 0,0 1 0,-1-1 0,1 0 0,0 0 0,0 0 0,-1 1 0,1-1 0,0 0 0,-1 0 0,1 0 0,0 0 0,-1 0 0,1 0 0,0 0 0,-1 0 0,1 0 0,0 0 0,-1 0 0,1 0 0,0 0 0,-1 0 0,1 0 0,0 0 0,-1 0 0,1 0 0,0 0 0,-1 0 0,1-1 0,0 1 0,0 0 0,-1 0 0,1 0 0,0-1 0,-1 1 0,1 0 0,0-1 0,-26-11 0,16 7 0,-23-9 7,0 2 0,0 1 0,-1 2-1,-65-9 1,74 15-158,0 1-1,0 1 0,-1 2 1,1 0-1,0 2 0,0 0 1,-35 11-1,49-11-96,1 1-1,0 0 1,0 1 0,1 0-1,-1 0 1,1 1-1,0 1 1,1-1-1,-10 9 1,16-12-67,-1 0 0,0 0-1,0 0 1,1 0 0,0 1 0,0-1 0,0 1-1,0-1 1,0 1 0,1 0 0,-1 0 0,1-1-1,0 1 1,0 0 0,1 0 0,-1 0 0,1 0 0,0 0-1,0 0 1,0 0 0,0 0 0,1 0 0,0 0-1,0 0 1,0 0 0,3 7 0,-2-7-114,-1-1 0,2 1 0,-1-1 0,0 0 0,0 0 0,1 0 0,0 0 0,0 0 0,0-1 0,0 1-1,3 2 1,5 1-1287,1 0 0,21 7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54.352"/>
    </inkml:context>
    <inkml:brush xml:id="br0">
      <inkml:brushProperty name="width" value="0.1" units="cm"/>
      <inkml:brushProperty name="height" value="0.1" units="cm"/>
      <inkml:brushProperty name="color" value="#E71224"/>
    </inkml:brush>
  </inkml:definitions>
  <inkml:trace contextRef="#ctx0" brushRef="#br0">1 220 15881,'0'0'100,"0"-1"0,0 1 0,0-1-1,0 1 1,0-1 0,0 0 0,0 1-1,0-1 1,0 1 0,0-1 0,0 0-1,0 1 1,1-1 0,-1 1-1,0-1 1,0 1 0,1-1 0,-1 1-1,0-1 1,1 1 0,-1-1 0,0 1-1,1-1 1,-1 1 0,1 0 0,-1-1-1,1 1 1,13 6 1720,22 32 318,-25-24-1297,16 15 732,-1 2-1,22 36 1,-39-53-1045,-1 0 0,-1 1 0,0 0 0,-1 0 0,0 1 0,-1 0 0,5 31 0,-10-47-520,0 0 0,0 1 0,0-1 0,0 0 0,1 1 0,-1-1 1,0 0-1,0 0 0,0 1 0,0-1 0,0 0 0,0 1 0,0-1 0,0 0 0,0 1 0,0-1 0,0 0 0,-1 1 0,1-1 1,0 0-1,0 0 0,0 1 0,0-1 0,0 0 0,-1 0 0,1 1 0,0-1 0,0 0 0,0 0 0,-1 1 0,1-1 0,0 0 1,0 0-1,-1 0 0,1 1 0,0-1 0,0 0 0,-1 0 0,-12-6 52,-13-17-83,2-6 23,1-1 0,1-1 0,2-1 0,1 0 0,2-2 0,1 0 0,2-1 0,-10-38 0,24 72 0,-1 1 0,1-1 0,0 0 0,-1 0 0,1 0 0,0 0 0,0 1 0,0-1 0,0 0 0,0 0 0,0 0 0,0 0 0,0 1 0,0-1 0,0 0 0,0 0 0,0 0 0,1 0 0,-1 0 0,1 0 0,-1 1 0,1 0 0,-1 0 0,1 0 0,-1 0 0,1 0 0,-1 0 0,0-1 0,1 1 0,-1 0 0,1 0 0,-1 0 0,1 1 0,-1-1 0,1 0 0,-1 0 0,1 0 0,-1 0 0,1 0 0,-1 1 0,0-1 0,1 0 0,-1 0 0,1 1 0,37 27 0,-25-17 0,7 4 0,0-2 0,0 0 0,1-2 0,0 0 0,26 8 0,-41-17 0,0 0 0,0-1 0,0 0 0,0 0 0,0 0 0,0-1 0,0 0 0,0 0 0,0-1 0,1 0 0,5-1 0,-8 0 0,1 1 0,-1-1 0,0 0 0,0 0 0,0-1 0,0 1 0,0-1 0,-1 0 0,1 0 0,-1 0 0,0-1 0,0 1 0,0-1 0,0 0 0,0 0 0,2-6 0,1-2 0,-1-1 0,-1-1 0,0 1 0,-1-1 0,0 0 0,-1 1 0,-1-1 0,0 0 0,0 0 0,-3-17 0,3-42 0,-1 73 0,0 0 0,0 0 0,0-1 0,0 1 0,0 0 0,0 0 0,0-1 0,0 1 0,0 0 0,0-1 0,0 1 0,0 0 0,0 0 0,0-1 0,0 1 0,0 0 0,0 0 0,0-1 0,1 1 0,-1 0 0,0 0 0,0-1 0,0 1 0,0 0 0,0 0 0,1-1 0,-1 1 0,0 0 0,0 0 0,0 0 0,1 0 0,-1-1 0,0 1 0,0 0 0,1 0 0,-1 0 0,0 0 0,0 0 0,1 0 0,-1 0 0,0-1 0,1 1 0,-1 0 0,0 0 0,0 0 0,1 0 0,-1 0 0,0 0 0,0 1 0,1-1 0,-1 0 0,0 0 0,1 0 0,-1 0 0,0 0 0,0 0 0,1 0 0,-1 0 0,0 1 0,0-1 0,1 0 0,14 16 0,-12-13 0,3 4 13,23 27-704,1-1-1,1-2 0,2-1 0,48 34 0,-25-33-4639,95 38 0,-138-63 4690,26 9-2360,42 12 1,41 0-3000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02.740"/>
    </inkml:context>
    <inkml:brush xml:id="br0">
      <inkml:brushProperty name="width" value="0.1" units="cm"/>
      <inkml:brushProperty name="height" value="0.1" units="cm"/>
      <inkml:brushProperty name="color" value="#E71224"/>
    </inkml:brush>
  </inkml:definitions>
  <inkml:trace contextRef="#ctx0" brushRef="#br0">451 657 18386,'-3'-6'328,"0"-1"1,-1 0-1,0 1 1,0-1 0,0 1-1,0 0 1,-1 0-1,0 1 1,-1 0 0,1 0-1,-1 0 1,0 0-1,0 1 1,0 0 0,-1 0-1,1 1 1,-1 0-1,0 0 1,0 0 0,0 1-1,-1 0 1,-12-2-1,9 4-55,1-1 0,-1 1 0,0 1 0,0 0 0,0 1 0,1 0 0,-1 1 0,1 0 0,-1 0 0,1 1 0,0 0 0,1 1 0,-1 0 0,1 1 0,-10 7 0,10-6-139,-1 1 0,1 0 0,1 1-1,0 0 1,0 0 0,1 1 0,0 0-1,0 0 1,1 1 0,1 0 0,-1 0-1,2 0 1,0 1 0,0-1 0,1 1-1,0 0 1,1 0 0,0 15-1,1-16-154,1-1-1,1 0 0,0 1 0,0-1 1,1 0-1,0 1 0,1-1 0,0 0 0,1-1 1,-1 1-1,2-1 0,0 1 0,0-1 0,1-1 1,0 1-1,0-1 0,1 0 0,0 0 0,0-1 1,1 0-1,12 9 0,-11-10-23,-1-1 0,1 0 0,0-1 0,0 1 0,0-2 0,1 0 0,0 0 0,-1 0 0,1-2 1,0 1-1,0-1 0,0 0 0,0-1 0,0 0 0,15-3 0,-19 2 23,0 0 0,0-1 0,0 0 0,0 0-1,0 0 1,-1-1 0,1 1 0,-1-1 0,0-1 0,0 1 0,0-1 0,0 0 0,0 0 0,-1-1 0,0 1-1,0-1 1,0 0 0,0 0 0,-1 0 0,0 0 0,0-1 0,0 1 0,-1-1 0,0 0 0,3-12 0,-1-1-3,-2-1 0,0 0 0,-2 0 0,0 0 0,-1 0 0,-1 0 0,-1 0 0,0 1 0,-12-35 0,-4-2 135,-2 1 0,-31-56 0,-128-191 599,71 128-247,95 156-224,19 41-97,17 26-131,1 0-1,3-2 0,2 0 1,37 46-1,-3-9-1125,82 85 0,-122-147-46,1-1-1,1 0 1,34 21-1,-37-29-944,1 0-1,0-1 1,1-2-1,38 13 0,2-8-3004</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56.002"/>
    </inkml:context>
    <inkml:brush xml:id="br0">
      <inkml:brushProperty name="width" value="0.1" units="cm"/>
      <inkml:brushProperty name="height" value="0.1" units="cm"/>
      <inkml:brushProperty name="color" value="#E71224"/>
    </inkml:brush>
  </inkml:definitions>
  <inkml:trace contextRef="#ctx0" brushRef="#br0">5885 13 13845,'-11'-7'710,"3"2"1877,5 15-108,0 18-1166,-1-1 0,-1-1-1,-16 51 1,-38 75 1889,30-88-2624,-3-1 1,-3-1-1,-3-2 1,-2-1-1,-3-3 1,-2-1-1,-54 51 1,17-30-563,-3-4 0,-3-3 1,-171 100-1,-839 399-16,770-409 0,-412 153 0,670-288 0,-336 114 0,-9-24 0,-151-31 0,464-71 0,27-3 0,-1-4 0,0-3 0,-151-15 0,193 7 0,0-1 0,1-1 0,0-2 0,-49-22 0,60 21 0,0-1 0,1 0 0,1-2 0,0 0 0,1-2 0,0 0 0,-19-22 0,15 9 0,1-1 0,1-2 0,-23-47 0,-14-21 0,24 44 0,22 33 0,-1 2 0,-24-31 0,26 42 0,11 23 0,2 9 0,-2 113 0,-6 298 0,2-415 0,-1-26 0,-5-32 0,1-20 0,1-2 0,4 1 0,4-94 0,1 137 0,1 0 0,1 0 0,0 0 0,2 0 0,0 1 0,0-1 0,2 1 0,0 1 0,11-20 0,-11 26 0,0-1 0,1 1 0,0 0 0,0 1 0,1 0 0,0 1 0,1-1 0,0 2 0,0 0 0,1 0 0,0 0 0,0 1 0,0 1 0,14-4 0,-6 3 9,0 1 0,0 0 1,0 2-1,1 1 0,0 0 0,-1 1 0,1 1 1,0 1-1,-1 1 0,1 1 0,28 7 0,-24-3-161,-1 1-1,0 1 0,0 0 0,0 2 0,-2 1 1,1 1-1,-2 0 0,35 30 0,-50-38-269,1 0 0,0 0 0,1-1 0,-1 0 0,1 0-1,0 0 1,0-1 0,0 0 0,0 0 0,1-1 0,11 3 0,-8-3-994,0 1 0,0 1 0,0 0 0,0 0 0,10 6 1,7 2-4562,-1-10 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57.232"/>
    </inkml:context>
    <inkml:brush xml:id="br0">
      <inkml:brushProperty name="width" value="0.1" units="cm"/>
      <inkml:brushProperty name="height" value="0.1" units="cm"/>
      <inkml:brushProperty name="color" value="#E71224"/>
    </inkml:brush>
  </inkml:definitions>
  <inkml:trace contextRef="#ctx0" brushRef="#br0">68 1828 9769,'-2'-1'7533,"-3"-5"-3664,-26-41-2554,25 35-1178,1-1-1,1 1 0,0-1 1,1 0-1,0 0 1,1 0-1,-1-17 1,4-98 253,1 89-257,1-19-85,2-1 0,3 1 0,3 0 1,2 1-1,2 0 0,3 1 0,3 1 0,2 1 1,2 0-1,62-94 0,-46 90 4,3 1 1,2 3-1,3 2 1,2 2-1,2 2 1,106-73-1,-76 67 32,2 4 0,2 4 0,3 4 0,129-43 0,-180 73-19,1 2 1,0 2-1,75-5 0,123 10 1515,-133 4 774,-42-10 199,-62 9-2376,-1 0-18,0 0-28,0 0-164,0 0-481,0 0-536,3 0-3995,11 0 1212,-49 1-7240,1-4 5537</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0:57.779"/>
    </inkml:context>
    <inkml:brush xml:id="br0">
      <inkml:brushProperty name="width" value="0.1" units="cm"/>
      <inkml:brushProperty name="height" value="0.1" units="cm"/>
      <inkml:brushProperty name="color" value="#E71224"/>
    </inkml:brush>
  </inkml:definitions>
  <inkml:trace contextRef="#ctx0" brushRef="#br0">1 20 12373,'0'-1'71,"0"0"1,0 1-1,1-1 0,-1 0 0,0 0 0,0 0 0,1 0 1,-1 1-1,0-1 0,1 0 0,-1 0 0,1 1 1,-1-1-1,1 0 0,0 1 0,-1-1 0,1 0 0,0 1 1,-1-1-1,1 1 0,0-1 0,0 1 0,-1-1 1,1 1-1,0 0 0,0-1 0,0 1 0,-1 0 0,1 0 1,0 0-1,0 0 0,1-1 0,37 1 560,-26 0-255,1090 10 7368,-1088-11-7690,-8 1-34,0 0 0,0 0 0,0 0-1,-1 1 1,1 0 0,0 0 0,10 4 0,-15-4 20,-1 0 1,0 0-1,0 0 1,0 1 0,0-1-1,0 1 1,-1-1 0,1 1-1,0-1 1,-1 1-1,1-1 1,-1 1 0,1 0-1,-1-1 1,0 1 0,1-1-1,-1 1 1,0 0-1,0-1 1,-1 1 0,1 0-1,0-1 1,0 1 0,-1 0-1,0 2 1,-15 46 1189,-6-9-370,-2 0 1,-1-2-1,-55 64 0,14-18 250,17-19-362,3 2 0,-73 147 0,116-209-774,0 0-1,1 1 1,0-1 0,0 1-1,-1 11 1,4 3-3036,-4-18-6447,-6-4 5628,-9-5-159,-16-13-2012</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1:04.512"/>
    </inkml:context>
    <inkml:brush xml:id="br0">
      <inkml:brushProperty name="width" value="0.1" units="cm"/>
      <inkml:brushProperty name="height" value="0.1" units="cm"/>
      <inkml:brushProperty name="color" value="#E71224"/>
    </inkml:brush>
  </inkml:definitions>
  <inkml:trace contextRef="#ctx0" brushRef="#br0">1 189 6105,'176'-21'1650,"234"-19"2495,357 28 304,191-43-1074,-748 27-1686,-32 3 335,-176 25-1915,1 0 62,-1-1-1,0 1 1,1 0-1,-1-1 1,0 1-1,0-1 0,1 0 1,-1 1-1,0-1 1,2-2-1,-3 3 546,-1 0 23,-13 14-12230,0-3 6363</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1:05.382"/>
    </inkml:context>
    <inkml:brush xml:id="br0">
      <inkml:brushProperty name="width" value="0.1" units="cm"/>
      <inkml:brushProperty name="height" value="0.1" units="cm"/>
      <inkml:brushProperty name="color" value="#E71224"/>
    </inkml:brush>
  </inkml:definitions>
  <inkml:trace contextRef="#ctx0" brushRef="#br0">0 212 12037,'37'4'1553,"585"-15"1820,2-30-1752,-424 26-1035,274-20 331,299-21 912,-485 42-1013,156-13 811,-402 20-1106,-42 7-623,0 0-309,0 0-465,-6 5-5113,2-5 5186,0 1 1,0-1 0,1 0 0,-1 1 0,0-2-1,1 1 1,-1 0 0,-7-3 0,-4 1-723,-46-8-2848</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1:07.680"/>
    </inkml:context>
    <inkml:brush xml:id="br0">
      <inkml:brushProperty name="width" value="0.1" units="cm"/>
      <inkml:brushProperty name="height" value="0.1" units="cm"/>
      <inkml:brushProperty name="color" value="#E71224"/>
    </inkml:brush>
  </inkml:definitions>
  <inkml:trace contextRef="#ctx0" brushRef="#br0">53 198 4380,'-26'0'-303,"-1"0"10870,35-3-5217,13 0-5107,1085-145 4176,-424 127-3573,-477 22-702,577-13 199,1 0-183,0 36 34,-527-6-57,499 29 136,-283-40-73,-66-3-21,293 1-51,-469-5-961,-224-2-3445,-18-2-2662,-37-7 1876,-41-22-1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1:27.967"/>
    </inkml:context>
    <inkml:brush xml:id="br0">
      <inkml:brushProperty name="width" value="0.1" units="cm"/>
      <inkml:brushProperty name="height" value="0.1" units="cm"/>
      <inkml:brushProperty name="color" value="#E71224"/>
    </inkml:brush>
  </inkml:definitions>
  <inkml:trace contextRef="#ctx0" brushRef="#br0">0 132 9673,'68'-4'1592,"0"-3"1,90-20-1,36-5 1033,237 7 627,2 25-1725,-195 2-902,781-22 1965,-5 1-427,-875 19-2004,707 20 507,-681-18-507,-98-3-1391,-67 1 1075,1 0 0,-1 0-1,1 0 1,-1 0 0,1 0 0,-1 0 0,1 0 0,-1-1 0,1 1-1,-1 0 1,0 0 0,1-1 0,-1 1 0,1 0 0,-1-1 0,0 1-1,1 0 1,-1-1 0,0 1 0,1 0 0,-1-1 0,0 1 0,0-1-1,0 1 1,1-1 0,-1 1 0,0-1 0,3-3-7282,-10 3 2391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1:29.379"/>
    </inkml:context>
    <inkml:brush xml:id="br0">
      <inkml:brushProperty name="width" value="0.1" units="cm"/>
      <inkml:brushProperty name="height" value="0.1" units="cm"/>
      <inkml:brushProperty name="color" value="#E71224"/>
    </inkml:brush>
  </inkml:definitions>
  <inkml:trace contextRef="#ctx0" brushRef="#br0">0 383 8345,'34'-6'825,"1"1"1,41 0-1,-16 2-168,752-50 5168,407 11-2867,-989 38-2758,609-23 172,663-56 10,-1096 55-142,308-8 1360,-256 30 1556,-457 6-2983,-1 0-42,0 0-104,0 0-393,5 0-781,16 0-1510,-12-2-2546,-14-8 1878,4 10 3102,-22-30-4313,-11-13-1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1:36.769"/>
    </inkml:context>
    <inkml:brush xml:id="br0">
      <inkml:brushProperty name="width" value="0.1" units="cm"/>
      <inkml:brushProperty name="height" value="0.1" units="cm"/>
      <inkml:brushProperty name="color" value="#E71224"/>
    </inkml:brush>
  </inkml:definitions>
  <inkml:trace contextRef="#ctx0" brushRef="#br0">334 47 1936,'-2'-3'171,"0"0"1,0-1-1,-1 2 0,1-1 0,-1 0 0,1 0 1,-1 1-1,0-1 0,0 1 0,0 0 0,0 0 1,-1 0-1,1 1 0,0-1 0,-1 1 0,1-1 1,-1 1-1,0 0 0,1 1 0,-6-2 0,-10 1 850,0-1 0,-37 4 0,19-1-215,-89-1 3477,125 0-4276,1 0-1,0 0 0,-1 0 1,1 1-1,0-1 0,-1 0 1,1 0-1,0 0 0,0 0 1,-1 0-1,1 0 0,0 0 1,-1 0-1,1 1 1,0-1-1,0 0 0,-1 0 1,1 0-1,0 1 0,0-1 1,0 0-1,-1 0 0,1 1 1,0-1-1,0 0 0,0 0 1,0 1-1,-1-1 0,1 0 1,0 0-1,0 1 1,0-1-1,0 0 0,0 1 1,0-1-1,46 2 1279,186-1 4764</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1:38.476"/>
    </inkml:context>
    <inkml:brush xml:id="br0">
      <inkml:brushProperty name="width" value="0.1" units="cm"/>
      <inkml:brushProperty name="height" value="0.1" units="cm"/>
      <inkml:brushProperty name="color" value="#E71224"/>
    </inkml:brush>
  </inkml:definitions>
  <inkml:trace contextRef="#ctx0" brushRef="#br0">22 222 3476,'-8'-9'1502,"-3"-7"508,9 3 2473,28 13-3880,0 0-477,1049-21 3171,-860 9-3002,365-25 74,6-26 505,-262 33 281,-208 22-1001,-44 5-146,-65 0-2141,-4 2-7241,-7-4 5957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03.472"/>
    </inkml:context>
    <inkml:brush xml:id="br0">
      <inkml:brushProperty name="width" value="0.1" units="cm"/>
      <inkml:brushProperty name="height" value="0.1" units="cm"/>
      <inkml:brushProperty name="color" value="#E71224"/>
    </inkml:brush>
  </inkml:definitions>
  <inkml:trace contextRef="#ctx0" brushRef="#br0">180 1028 12173,'1'-91'2438,"1"21"365,-10-97 0,7 159-2333,-1-1 1,1 1-1,-1 0 1,-1 0 0,1 0-1,-1 0 1,-1 0-1,-8-14 1,11 21-367,0-1 1,-1 0-1,0 0 0,1 1 1,-1-1-1,0 1 1,0-1-1,0 1 0,0 0 1,0 0-1,0 0 0,0 0 1,0 0-1,0 0 0,-1 0 1,1 1-1,0-1 0,-1 1 1,1 0-1,0-1 1,-1 1-1,1 0 0,0 1 1,-1-1-1,1 0 0,0 1 1,0-1-1,-1 1 0,1 0 1,0-1-1,0 1 0,0 0 1,0 1-1,0-1 1,0 0-1,-3 2 0,1 0 13,-1 0-1,0 1 1,1-1 0,0 1-1,-1-1 1,2 2 0,-1-1-1,0 0 1,1 1-1,0-1 1,0 1 0,0 0-1,0 0 1,1 0-1,0 0 1,0 1 0,0-1-1,1 0 1,0 1-1,0-1 1,0 1 0,1 0-1,0-1 1,0 1-1,0 0 1,1-1 0,1 11-1,1-4-57,0-1-1,1 1 0,0-1 1,1 0-1,0 0 0,1 0 1,0-1-1,1 0 1,0 0-1,0 0 0,1-1 1,9 9-1,-1-5-35,1 0 1,0-1-1,1-1 1,0 0-1,0-1 1,1-1-1,1-1 1,27 8-1,-33-12-16,0 0 1,1-1-1,0-1 0,0 0 0,-1-1 1,1-1-1,0 0 0,0-1 0,0 0 1,0-1-1,-1-1 0,22-7 0,-30 8-2,-1 0 0,0-1 0,0 0 0,0 0-1,0 0 1,0 0 0,-1-1 0,1 0 0,-1 0-1,0 0 1,0 0 0,-1-1 0,1 1 0,3-8-1,-3 4 1,-1 0-1,1 0 0,-2 0 1,1 0-1,-1-1 0,0 1 1,-1-1-1,1-14 0,-3-6-1,-1 0 0,-2 0-1,0 0 1,-13-43 0,-52-122-3,22 67 0,46 125 0,0-1 0,0 1 0,0 0 0,1 0 0,-1-1 0,1 1 0,0 0 0,0 0 0,0-1 0,0-4 0,1 7 0,-1-1 0,1 1 0,-1-1 0,1 0 0,-1 1 0,1-1 0,0 1 0,-1-1 0,1 1 0,0 0 0,-1-1 0,1 1 0,0 0 0,0-1 0,-1 1 0,1 0 0,0 0 0,0 0 0,-1-1 0,1 1 0,0 0 0,0 0 0,0 0 0,0 0 0,-1 1 0,1-1 0,0 0 0,0 0 0,-1 0 0,1 1 0,0-1 0,0 0 0,0 1 0,12 3 0,0 1 0,-1 0 0,1 0 0,-1 1 0,-1 1 0,19 13 0,62 55 0,-88-72 0,32 31 0,56 71 0,-8-8 0,-81-94 0,0 0 0,0 1 0,0-2 0,0 1 0,1 0 0,-1-1 0,1 1 0,-1-1 0,1 0 0,0 0 0,0-1 0,0 1 0,0-1 0,0 0 0,0 0 0,1 0 0,-1 0 0,0-1 0,0 0 0,1 0 0,-1 0 0,0 0 0,1-1 0,-1 1 0,0-1 0,0 0 0,0-1 0,0 1 0,0-1 0,0 1 0,0-1 0,0-1 0,-1 1 0,1 0 0,-1-1 0,1 0 0,-1 1 0,0-1 0,5-6 0,0-2 0,-1 0 0,0 0 0,0 0 0,-1-1 0,0 0 0,-1-1 0,-1 1 0,0-1 0,0 1 0,-2-1 0,3-17 0,0-23 0,-2-76 0,-3 104 0,-10-251 0,9 275 0,1 1 0,0-1 0,0 0 0,0 0 0,0 1 0,0-1 0,0 0 0,0 0 0,0 0 0,0 1 0,0-1 0,1 0 0,-1 0 0,0 1 0,0-1 0,1 0 0,-1 1 0,0-1 0,1 0 0,-1 1 0,1-1 0,-1 0 0,1 1 0,-1-1 0,1 1 0,0-1 0,-1 1 0,1-1 0,-1 1 0,1 0 0,0-1 0,-1 1 0,1 0 0,0-1 0,0 1 0,-1 0 0,1 0 0,0 0 0,0-1 0,0 1 0,37 5 0,-32-4 0,53 14 0,0 2 0,-1 3 0,-1 3 0,-1 2 0,103 63 0,-135-73 7,-1 2 0,0 0 0,-1 1 0,-1 1-1,-1 1 1,32 41 0,-46-53-34,0 1-1,-1 0 0,0 0 1,0 0-1,-1 1 1,0 0-1,0 0 1,-1 0-1,-1 0 1,1 0-1,-2 1 0,0-1 1,0 1-1,-1-1 1,0 1-1,0-1 1,-1 1-1,-1-1 1,0 1-1,0-1 1,-7 16-1,8-21-122,-1 0 1,0 0 0,-1-1-1,1 1 1,-1 0-1,0-1 1,0 1-1,-1-1 1,1 0-1,-7 5 1,0-3-689,1 0 0,-1-1 0,0 0 0,-13 5 0,-5 1-1039,-89 54-4243,71-42 3059,-63 23 1,-80 15-3060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1:43.456"/>
    </inkml:context>
    <inkml:brush xml:id="br0">
      <inkml:brushProperty name="width" value="0.1" units="cm"/>
      <inkml:brushProperty name="height" value="0.1" units="cm"/>
      <inkml:brushProperty name="color" value="#E71224"/>
    </inkml:brush>
  </inkml:definitions>
  <inkml:trace contextRef="#ctx0" brushRef="#br0">66 919 10893,'-6'-2'316,"1"1"1,-1 0-1,1-1 0,0 0 1,-1 0-1,1-1 0,-5-3 0,9 6-99,0-1 0,-1 0 0,1 0-1,0 0 1,0 0 0,0 0 0,0-1-1,0 1 1,0 0 0,0 0-1,0-1 1,0 1 0,1-1 0,-1 1-1,1 0 1,-1-1 0,1 1 0,-1-1-1,1 0 1,0 1 0,0-1-1,0 1 1,0-1 0,0 1 0,0-1-1,0 1 1,1-4 0,3 3 5182,3 6-3357,10 12-1982,-12-10 683,324 290 4239,-326-293-4981,0 1 1,1-1 0,-1 0-1,1 0 1,0-1 0,0 1-1,0-1 1,0 0-1,0 0 1,1 0 0,-1-1-1,0 0 1,1 1 0,0-1-1,-1-1 1,1 1 0,-1-1-1,1 0 1,0 0 0,-1 0-1,1-1 1,0 1-1,-1-1 1,1 0 0,-1 0-1,1-1 1,-1 0 0,0 1-1,7-5 1,21-13-51,-2-1-1,0-2 1,35-32-1,-61 51 29,111-100-860,74-62-1577,63-23-2817,243-228-6686,-267 206 5981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1:49.041"/>
    </inkml:context>
    <inkml:brush xml:id="br0">
      <inkml:brushProperty name="width" value="0.1" units="cm"/>
      <inkml:brushProperty name="height" value="0.1" units="cm"/>
      <inkml:brushProperty name="color" value="#E71224"/>
    </inkml:brush>
  </inkml:definitions>
  <inkml:trace contextRef="#ctx0" brushRef="#br0">0 245 5905,'0'0'268,"0"0"81,0 0 101,11-35 7303,-11 34-7394,19 0 122,1-1-1,-1-1 1,26-8 0,-1 1-194,447-58 1676,6 42-1190,23 22-540,414-21 2,-788 13-181,521-26 155,-417 32 118,-245 5-1001,-5 1 512,0 0 1,1 0-1,-1 0 0,0-1 0,0 1 1,1 0-1,-1 0 0,0 0 1,0 0-1,1 0 0,-1 0 0,0 0 1,1-1-1,-1 1 0,0 0 1,1 0-1,-1 0 0,0 0 1,0 0-1,1 0 0,-1 1 0,0-1 1,1 0-1,-1 0 0,0 0 1,0 0-1,1 0 0,-1 0 1,0 0-1,0 1 0,1-1 1,-1 0-1,0 0 0,0 0 0,1 0 1,-1 1-1,0-1 0,0 0 1,0 0-1,0 1 0,1-1 1,-1 0-1,0 0 0,0 1 0,0-1 1,0 0-1,0 1 0,0-1 1,0 0-1,0 0 0,0 1 1,0-1-1,0 0 0,0 1 0,0-1 1,0 1-1,-1 1-3570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1:50.810"/>
    </inkml:context>
    <inkml:brush xml:id="br0">
      <inkml:brushProperty name="width" value="0.1" units="cm"/>
      <inkml:brushProperty name="height" value="0.1" units="cm"/>
      <inkml:brushProperty name="color" value="#E71224"/>
    </inkml:brush>
  </inkml:definitions>
  <inkml:trace contextRef="#ctx0" brushRef="#br0">34 41 3628,'-9'0'978,"-14"0"8376,21 3-5641,15 2-3930,14 1 601,0-1-1,1-2 0,-1 0 1,1-2-1,47-4 0,-27 1 30,213-8 994,108 0-934,-53 10-436,612-3-15,-526-10-38,81 0 3,-285 13-103,60 0 189,-87 0-5503,-178 0 305,-4-2 3375,1 0 328,-35-6-2727</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1:53.541"/>
    </inkml:context>
    <inkml:brush xml:id="br0">
      <inkml:brushProperty name="width" value="0.1" units="cm"/>
      <inkml:brushProperty name="height" value="0.1" units="cm"/>
      <inkml:brushProperty name="color" value="#E71224"/>
    </inkml:brush>
  </inkml:definitions>
  <inkml:trace contextRef="#ctx0" brushRef="#br0">1 204 3928,'0'1'171,"0"0"-1,0-1 0,0 1 0,0-1 1,0 1-1,0 0 0,0-1 0,1 1 1,-1-1-1,0 1 0,0-1 1,1 1-1,-1-1 0,0 1 0,0-1 1,1 1-1,-1-1 0,1 1 0,-1-1 1,0 0-1,1 1 0,-1-1 1,1 0-1,-1 1 0,1-1 0,-1 0 1,1 1-1,-1-1 0,1 0 0,0 0 1,-1 0-1,1 0 0,-1 0 0,1 1 1,-1-1-1,1 0 0,0 0 1,-1 0-1,1 0 0,-1-1 0,1 1 1,-1 0-1,1 0 0,0 0 0,-1 0 1,2-1-1,38-14 2680,-10 4-1492,19 8-810,-1 1 1,1 3-1,50 7 0,-17-1 9,589 14 2525,0-27-2319,-668 6-764,1166-76 271,-891 39-218,153-15 19,-67 25-30,-320 22-3035,-2-8-8694,-29 6 7447</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1:54.909"/>
    </inkml:context>
    <inkml:brush xml:id="br0">
      <inkml:brushProperty name="width" value="0.1" units="cm"/>
      <inkml:brushProperty name="height" value="0.1" units="cm"/>
      <inkml:brushProperty name="color" value="#E71224"/>
    </inkml:brush>
  </inkml:definitions>
  <inkml:trace contextRef="#ctx0" brushRef="#br0">7 230 6877,'-6'0'6590,"385"-29"-1128,-143 6-4067,900-9 885,-724 28-2178,-366 3-97,287-8 53,-2-25-52,-190 5-687,-51 6-5384,-88 22 5701,0 1 0,0 0 0,-1-1 0,1 1 0,0-1 0,0 0 0,0 0 0,0 1 0,-1-1 0,1 0 0,0-1 0,-1 1 0,1 0 0,-1 0 0,1-1 0,-1 1 0,0-1 0,0 1 0,1-1 0,-1 1 0,1-4 0,-5-14-3641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2:25.008"/>
    </inkml:context>
    <inkml:brush xml:id="br0">
      <inkml:brushProperty name="width" value="0.1" units="cm"/>
      <inkml:brushProperty name="height" value="0.1" units="cm"/>
      <inkml:brushProperty name="color" value="#E71224"/>
    </inkml:brush>
  </inkml:definitions>
  <inkml:trace contextRef="#ctx0" brushRef="#br0">1 631 8913,'0'-1'330,"0"1"0,-1-1 0,1 0 0,0 0 0,0 0 0,0 0 0,0 0 0,0 0 0,1 0 0,-1 0 0,0 0 0,0 0 1,0 0-1,1 0 0,-1 0 0,1 0 0,-1 1 0,1-1 0,-1 0 0,1 0 0,-1 0 0,1 1 0,0-1 0,0-1 0,2 2-159,-1 0 0,0 0 0,0 0 0,0 0 0,1 0 0,-1 1 0,0-1 0,0 1 0,0-1-1,4 2 1,15 6 65,0 1-1,0 1 0,-1 0 0,28 20 0,34 18 555,-70-43-678,0-1-1,0 0 1,1-1 0,-1 0-1,1-1 1,0 0-1,0-1 1,0 0 0,0-1-1,0-1 1,0 0 0,0-1-1,24-6 1,-1-3 77,0-1 0,-1-1 0,53-30 0,25-24 163,142-109 0,-44 26-239,-89 67-65,61-40 20,-173 116-146,-8 5-28,0 1 0,0 0 0,0-1-1,0 1 1,0 0 0,0 0 0,0 0-1,1 0 1,-1 0 0,0 1 0,1-1 0,3 0-1,-5 1-107,0 0 0,0 0 0,0-1 0,0 1-1,0-1 1,0 1 0,0 0 0,-1-1-1,1 1 1,0-1 0,0 0 0,0 1 0,-1-1-1,1 0 1,0 1 0,-1-1 0,1 0-1,0 0 1,0-1 0,13-11-5424,-6 8 1346,-1-5-1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2:27.710"/>
    </inkml:context>
    <inkml:brush xml:id="br0">
      <inkml:brushProperty name="width" value="0.1" units="cm"/>
      <inkml:brushProperty name="height" value="0.1" units="cm"/>
      <inkml:brushProperty name="color" value="#E71224"/>
    </inkml:brush>
  </inkml:definitions>
  <inkml:trace contextRef="#ctx0" brushRef="#br0">52 279 5913,'-36'0'3444,"21"0"1526,14 0-4138,1 0-154,0 0-169,0 0-107,0 0-79,22 0 606,4 0-634,310-5 2514,1-24-1771,300-40-647,-371 48-317,302-12-101,-39 3-377,-129 3 91,601 15 240,-205 7 414,-451-12 338,-176 13 482,-169 4-931,0-3-218,0 2-517,0 1-1,1-1 0,-1 0 0,0 1 0,0-1 1,0 1-1,-1-1 0,1 0 0,0 1 0,0-1 1,0 1-1,0-1 0,-1 1 0,1-1 0,0 1 0,0-1 1,-1 0-1,1 1 0,0 0 0,-1-1 0,1 1 1,-1-1-1,1 1 0,0-1 0,-1 1 0,1 0 1,-1-1-1,0 1 0,-12-9-4263</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2:37.003"/>
    </inkml:context>
    <inkml:brush xml:id="br0">
      <inkml:brushProperty name="width" value="0.1" units="cm"/>
      <inkml:brushProperty name="height" value="0.1" units="cm"/>
      <inkml:brushProperty name="color" value="#E71224"/>
    </inkml:brush>
  </inkml:definitions>
  <inkml:trace contextRef="#ctx0" brushRef="#br0">56 284 8785,'-4'0'323,"-1"-1"-1,1 1 1,0-1 0,-1 0 0,1 0-1,0-1 1,-7-2 0,-3-1 2373,30 6 831,22-3-2643,-3 1-531,653-46 3003,-110 2-2358,-513 43-934,1045-38 779,-1047 37-813,302-27 278,-324 25-1061,-40 5 698,-1-1 0,0 1 1,1 0-1,-1 0 0,1 0 0,-1-1 1,0 1-1,1 0 0,-1 0 0,0-1 1,0 1-1,1 0 0,-1-1 0,0 1 1,0 0-1,1-1 0,-1 1 0,0-1 1,0 1-1,0 0 0,0-1 0,1 1 1,-1-1-1,0 1 0,0-1 0,0 1 1,0 0-1,0-1 0,0 1 0,0-1 1,0 1-1,-1-1 0,7-47-3913,-1 31-2198,-3 12 3387,-3-7-1694</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2:41.420"/>
    </inkml:context>
    <inkml:brush xml:id="br0">
      <inkml:brushProperty name="width" value="0.1" units="cm"/>
      <inkml:brushProperty name="height" value="0.1" units="cm"/>
      <inkml:brushProperty name="color" value="#E71224"/>
    </inkml:brush>
  </inkml:definitions>
  <inkml:trace contextRef="#ctx0" brushRef="#br0">61 222 6477,'-4'-1'372,"1"0"1,-1 0-1,0 0 1,1 0-1,-1-1 0,1 0 1,-1 0-1,1 0 1,0 0-1,0 0 1,0 0-1,0-1 1,0 0-1,0 0 1,1 1-1,-1-1 1,-1-4-1,4 7-277,0 0 0,-1 0 0,1 0 0,0 0 0,0-1 0,0 1 1,0 0-1,0 0 0,0 0 0,0 0 0,0 0 0,0-1 0,0 1 0,0 0 0,0 0 0,0 0 0,0 0 0,0 0 0,0-1 0,0 1 0,0 0 0,0 0 0,0 0 0,0 0 0,0 0 0,0-1 1,0 1-1,0 0 0,0 0 0,0 0 0,0 0 0,0 0 0,0 0 0,0-1 0,0 1 0,1 0 0,-1 0 0,0 0 0,0 0 0,0 0 0,0 0 0,0 0 0,0 0 0,1 0 0,-1-1 0,0 1 0,0 0 1,0 0-1,0 0 0,1 0 0,13-2 1478,28 3-2031,-29 0 1060,437-3 2249,3-26-1532,-26 2-1001,510-11-191,-775 32-103,536-26 33,-584 27-69,-66 4 46,-1-2 0,73-13 1,-113 13-601,-1 1 0,1 0 1,-1 1-1,1-1 0,6 2 0,-7-1-643,-1 0-1,1 0 1,-1-1-1,1 0 1,10-2-1,-6-3-3414,-5-4-1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2:44.901"/>
    </inkml:context>
    <inkml:brush xml:id="br0">
      <inkml:brushProperty name="width" value="0.1" units="cm"/>
      <inkml:brushProperty name="height" value="0.1" units="cm"/>
      <inkml:brushProperty name="color" value="#E71224"/>
    </inkml:brush>
  </inkml:definitions>
  <inkml:trace contextRef="#ctx0" brushRef="#br0">12 52 12849,'-10'-36'2725,"9"20"840,1 16-3069,7 31 717,25 56-368,-15-45-323,-2 1 0,14 62 0,-8 109 430,-18-161-466,1 1 0,3-1 0,21 81 1,11-25 1401,66 129 0,-8-23-531,-76-162-1218,166 462 746,-113-132-482,-12-44-352,110 411-51,-113-418 0,-1-2 0,12-53 0,-9-37 0,-23-104 0,10 48 0,-20-71 0,1 1 0,-28-110 0,-7-13 0,1 0 0,-2 0 0,1 1 0,-1 0 0,-1 0 0,1 1 0,-1 0 0,-10-7 0,7 5 0,-58-54 0,3-3 0,-80-105 0,24 38 0,-3-5 0,91 80 0,40 66 0,1 0 0,0-1 0,12 9 0,5 6 0,97 89 0,-76-72 0,-2 1 0,-1 2 0,42 57 0,-49-53 0,-19-27 0,-1 2 0,25 44 0,-40-64 0,1 0 0,-1-1 0,1 1 0,0 0 0,0-1 0,-1 1 0,1 0 0,0-1 0,0 1 0,0-1 0,0 1 0,0-1 0,-1 1 0,1-1 0,0 0 0,0 1 0,0-1 0,0 0 0,0 0 0,0 0 0,0 0 0,0 0 0,0 0 0,0 0 0,0 0 0,0 0 0,0 0 0,0 0 0,0-1 0,0 1 0,0 0 0,2-2 0,33-15 0,-35 16 0,42-27-746,-1-2-1,40-38 1,-37 30-1409,116-114-8888,-77 60 5266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2.150"/>
    </inkml:context>
    <inkml:brush xml:id="br0">
      <inkml:brushProperty name="width" value="0.1" units="cm"/>
      <inkml:brushProperty name="height" value="0.1" units="cm"/>
      <inkml:brushProperty name="color" value="#E71224"/>
    </inkml:brush>
  </inkml:definitions>
  <inkml:trace contextRef="#ctx0" brushRef="#br0">43 67 19298,'-5'-6'748,"1"2"-106,0 0 0,0-1 0,1 1 0,-1 0 1,1-1-1,0 0 0,1 0 0,-1 0 0,1 0 1,-3-10-1,28 36 3455,-1 14-3528,-1 2 0,29 71 0,16 85-923,-58-164 15,-5-14-102,0-1 0,2 1-1,0-1 1,0 0 0,1-1 0,1 1-1,0-1 1,1-1 0,12 16 0,-1-12-3143,0-1 0,40 25 1,-55-38 2872,-1 0 1,1 0 0,0 0 0,0-1 0,0 1 0,0-1 0,5 1 0,25-2-4970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2:46.184"/>
    </inkml:context>
    <inkml:brush xml:id="br0">
      <inkml:brushProperty name="width" value="0.1" units="cm"/>
      <inkml:brushProperty name="height" value="0.1" units="cm"/>
      <inkml:brushProperty name="color" value="#E71224"/>
    </inkml:brush>
  </inkml:definitions>
  <inkml:trace contextRef="#ctx0" brushRef="#br0">234 0 16730,'-20'25'3125,"-11"31"-382,-41 103 0,38-63-1055,-33 155 0,64-237-2178,0 1-1,-1 28 0,5-43 455,-1 0-1,0 0 1,0 0-1,0 0 0,0 0 1,0 0-1,0-1 1,0 1-1,0 0 1,0 0-1,0 0 1,1 0-1,-1 0 1,0 0-1,0 0 0,0 0 1,0 0-1,0 0 1,0 0-1,0 0 1,0 0-1,1 0 1,-1 0-1,0 0 1,0 0-1,0 0 0,0 0 1,0 0-1,0 0 1,1 0-1,-1 0 1,0 0-1,0 0 1,0 0-1,0 0 1,0 0-1,0 0 0,0 0 1,1 0-1,-1 0 1,0 0-1,0 0 1,0 0-1,0 1 1,0-1-1,0 0 1,0 0-1,0 0 0,7-14-724,5-27-772,-2 0 0,9-70 0,-5-86-105,2-7 2781,-16 203-1063,0 0 0,0 0 0,0 1-1,0-1 1,1 0 0,-1 0 0,0 1 0,1-1 0,-1 0 0,0 0-1,1 1 1,-1-1 0,1 0 0,-1 1 0,1-1 0,0 0-1,-1 1 1,1-1 0,-1 1 0,1-1 0,0 1 0,0-1-1,-1 1 1,2-1 0,25 0 1326,-14 4-844,0 0 1,20 8 0,-22-7-228,72 27 1010,-1 3 0,116 68 0,-122-56-2324,70 57-1,-99-69-571,-21-15-1438,27 23 1,-46-35 1789,0 0 1,0 1 0,0 0-1,-1 0 1,0 1 0,0 0-1,6 14 1,1 11-3791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2:47.278"/>
    </inkml:context>
    <inkml:brush xml:id="br0">
      <inkml:brushProperty name="width" value="0.1" units="cm"/>
      <inkml:brushProperty name="height" value="0.1" units="cm"/>
      <inkml:brushProperty name="color" value="#E71224"/>
    </inkml:brush>
  </inkml:definitions>
  <inkml:trace contextRef="#ctx0" brushRef="#br0">1 552 14585,'0'-2'345,"-1"1"-1,1-1 1,0 0-1,0 1 0,0-1 1,0 1-1,1-1 1,-1 0-1,0 1 1,1-1-1,-1 1 0,1-1 1,-1 0-1,1 1 1,0-1-1,-1 1 1,1 0-1,0-1 0,2-1 1,0 2-53,-1 0-1,0 1 1,1-1 0,-1 1-1,1 0 1,-1-1-1,1 1 1,-1 1 0,1-1-1,-1 0 1,0 0 0,1 1-1,2 0 1,21 6 671,0 1 0,-1 0 0,-1 2 0,1 1 0,43 28 0,-18-12 372,-47-26-1329,0 1 0,0-1 0,-1-1 0,1 1 0,0 0 0,0-1 0,0 1-1,0-1 1,0 0 0,0 0 0,0 0 0,0 0 0,0-1 0,0 1 0,-1-1 0,1 0-1,3-1 1,6-2-11,-1-2 0,20-11 0,-24 13 11,45-31-193,-1-3-1,72-69 1,-66 56-620,122-126-6772,-102 96 1490,-21 19 184,-21 14 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2:49.672"/>
    </inkml:context>
    <inkml:brush xml:id="br0">
      <inkml:brushProperty name="width" value="0.1" units="cm"/>
      <inkml:brushProperty name="height" value="0.1" units="cm"/>
      <inkml:brushProperty name="color" value="#E71224"/>
    </inkml:brush>
  </inkml:definitions>
  <inkml:trace contextRef="#ctx0" brushRef="#br0">1 468 4744,'0'0'377,"0"0"105,0 0 136,0-3 6482,2-3-1542,7 6-5251,-1 1 0,0 0 1,0 1-1,0-1 0,0 2 0,-1-1 0,12 6 0,52 30 1055,-42-21-463,-8-3-277,-16-10-322,0-1 0,-1 0 0,1 0 1,0-1-1,7 3 0,-9-4-161,-1-1 0,0 1 0,0-1 0,0 0-1,1 0 1,-1 0 0,0 0 0,0 0 0,1 0 0,-1-1 0,0 1 0,0-1 0,0 0-1,0 1 1,0-1 0,0 0 0,3-2 0,23-16 354,-2-1 0,0-1-1,-1-1 1,37-44 0,-15 17-367,8-7-352,160-172-4574,-205 218 2864,0-1-1,21-16 0,-2 3-8876,-23 18 6088</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2:51.993"/>
    </inkml:context>
    <inkml:brush xml:id="br0">
      <inkml:brushProperty name="width" value="0.1" units="cm"/>
      <inkml:brushProperty name="height" value="0.1" units="cm"/>
      <inkml:brushProperty name="color" value="#E71224"/>
    </inkml:brush>
  </inkml:definitions>
  <inkml:trace contextRef="#ctx0" brushRef="#br0">3 300 5825,'-3'-11'3779,"4"7"3116,12 8-4852,49 20 314,-40-15-1138,-1 0 0,32 7 0,-47-15-882,1 1 0,0-2 0,0 1 0,0-1 0,0 1 0,0-2 0,0 1 1,-1-1-1,1 0 0,0-1 0,0 0 0,8-3 0,10-6-367,-1-1 0,-1-2 1,23-17-1,61-53-5391,-15 11-1539,-16 16 1483,-3 0 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2:56.577"/>
    </inkml:context>
    <inkml:brush xml:id="br0">
      <inkml:brushProperty name="width" value="0.1" units="cm"/>
      <inkml:brushProperty name="height" value="0.1" units="cm"/>
      <inkml:brushProperty name="color" value="#E71224"/>
    </inkml:brush>
  </inkml:definitions>
  <inkml:trace contextRef="#ctx0" brushRef="#br0">0 499 16914,'0'0'404,"0"0"-6,0 0-31,16 0 822,1 1-788,0 1 0,-1 1 0,1 0 0,0 1-1,-1 1 1,0 0 0,0 1 0,-1 1 0,17 10-1,-22-13-85,-7-2-229,0-1 0,1 0 0,-1 0 0,1-1 0,-1 1 0,1-1 0,-1 1 0,1-1-1,-1 0 1,1 0 0,0-1 0,-1 1 0,1-1 0,-1 0 0,1 0 0,5-2-1,5-3 14,0-1-1,21-15 0,-27 18-116,278-204-4866,-19-21-6635,-180 149 7062</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2:58.623"/>
    </inkml:context>
    <inkml:brush xml:id="br0">
      <inkml:brushProperty name="width" value="0.1" units="cm"/>
      <inkml:brushProperty name="height" value="0.1" units="cm"/>
      <inkml:brushProperty name="color" value="#E71224"/>
    </inkml:brush>
  </inkml:definitions>
  <inkml:trace contextRef="#ctx0" brushRef="#br0">0 976 20950,'0'0'1077,"0"0"133,0 0 33,0 0 3,0 0-2,0 0 1,3 0 3153,13 0-4244,-2 0-152,-1-2-1,0 1 1,0-2-1,0 0 1,0 0 0,0-1-1,-1-1 1,1 0-1,13-8 1,15-11-143,49-38 0,-37 23-314,53-35-3534,-4-5 0,-3-4 0,-3-5 0,140-168 0,-59 25-2055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16.588"/>
    </inkml:context>
    <inkml:brush xml:id="br0">
      <inkml:brushProperty name="width" value="0.1" units="cm"/>
      <inkml:brushProperty name="height" value="0.1" units="cm"/>
      <inkml:brushProperty name="color" value="#E71224"/>
    </inkml:brush>
  </inkml:definitions>
  <inkml:trace contextRef="#ctx0" brushRef="#br0">1 207 20162,'0'0'42,"0"-1"0,0 1 0,0 0 0,0 0 0,0-1 0,0 1 0,0 0 0,0 0 0,0-1 0,0 1 0,0 0 0,0 0 0,0-1 0,0 1 0,0 0 0,0 0 0,0-1 0,0 1 0,0 0 0,0 0 0,0-1 0,1 1 0,-1 0 0,0 0 1,0 0-1,0-1 0,0 1 0,1 0 0,-1 0 0,0 0 0,0 0 0,0-1 0,1 1 0,-1 0 0,0 0 0,0 0 0,1 0 0,-1 0 0,0 0 0,1 0 0,10 7 792,15 22-54,-22-24-514,43 54 1334,-2 2 0,38 72 0,-59-89-1028,-3 0 0,-1 2 1,-3 0-1,15 63 0,-18-48-125,-4 0 0,4 85 0,-16-135-447,-4-12 0,-11-17 0,-6-13 0,3-1 0,0 0 0,2-2 0,2 0 0,1-1 0,1-1 0,-9-40 0,6 3 0,2-1 0,-7-121 0,22 194 0,-4-57 0,5-60 0,-1 103 0,2 1 0,-1-1 0,2 0 0,0 1 0,1 0 0,1 0 0,0 0 0,0 0 0,12-19 0,-14 28 0,0 1 0,1 1 0,-1-1 0,1 0 0,-1 1 0,1 0 0,0-1 0,0 1 0,1 1 0,-1-1 0,1 1 0,-1 0 0,1 0 0,8-2 0,-10 3 0,-1 0 0,1 1 0,0-1 0,0 1 0,0 0 0,-1 0 0,1 0 0,0 0 0,0 1 0,-1-1 0,1 1 0,0 0 0,0-1 0,-1 1 0,1 1 0,-1-1 0,1 0 0,-1 0 0,1 1 0,-1 0 0,0-1 0,0 1 0,0 0 0,0 0 0,0 0 0,0 0 0,1 3 0,1 1 0,-1 0 0,0 0 0,-1 0 0,1 1 0,-1-1 0,0 1 0,-1 0 0,0-1 0,0 1 0,0 0 0,-1 13 0,-1 2 0,-2 0 0,-6 30 0,-6 8 0,-27 64 0,22-67 0,-17 73 0,36-126 0,0 1 0,0 0 0,0-1 0,1 1 0,0 0 0,0-1 0,0 1 0,0 0 0,1-1 0,0 1 0,0 0 0,0-1 0,0 1 0,4 6 0,-3-8 0,0 0 0,1 0 0,0 0 0,-1 0 0,1 0 0,0-1 0,1 1 0,-1-1 0,0 0 0,1 0 0,-1 0 0,1 0 0,0-1 0,-1 1 0,1-1 0,0 0 0,5 1 0,17 2-51,0 0-1,1-1 1,43-2-1,81-12-1754,-143 11 1648,28-5-2108,48-12 0,34-16-6477,-115 32 8475,60-21-5417</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17.087"/>
    </inkml:context>
    <inkml:brush xml:id="br0">
      <inkml:brushProperty name="width" value="0.1" units="cm"/>
      <inkml:brushProperty name="height" value="0.1" units="cm"/>
      <inkml:brushProperty name="color" value="#E71224"/>
    </inkml:brush>
  </inkml:definitions>
  <inkml:trace contextRef="#ctx0" brushRef="#br0">164 853 16077,'-1'1'355,"0"1"0,0-1-1,-1 0 1,1 0 0,0 0-1,0 0 1,-1 0 0,1 0-1,0 0 1,-1-1-1,1 1 1,-1 0 0,1-1-1,-1 1 1,1-1 0,-1 1-1,1-1 1,-1 0-1,0 0 1,1 0 0,-1 0-1,1 0 1,-1 0 0,0 0-1,-1-1 1,-1 0-45,1-1 0,0 1-1,0-1 1,0 0 0,0 0 0,0 0 0,0 0 0,1 0-1,-1-1 1,1 1 0,-3-5 0,-3-3 69,1 0-1,0-1 1,0 0 0,2 0-1,-10-25 1,4-6-6,2-1-1,1 0 1,-3-70-1,13-134-383,-1 209 11,-1 15 0,0 1 0,2-1 0,1 1 0,0 0 0,2 0 0,8-23 0,-12 42 0,0 0 0,0 1 0,1-1 0,0 1 0,-1-1 0,1 1 0,0-1 0,0 1 0,0 0 0,0 0 0,0 0 0,1 0 0,-1 1 0,1-1 0,-1 1 0,1-1 0,0 1 0,-1 0 0,1 0 0,0 0 0,0 0 0,0 0 0,0 1 0,0-1 0,0 1 0,0 0 0,0 0 0,4 0 0,5 2 0,-1 0 0,0 0 0,0 1 0,0 0 0,-1 0 0,15 8 0,3 4 0,0 0 0,-1 2 0,-1 1 0,0 1 0,-2 2 0,0 0 0,34 41 0,-16-12 0,-3 2 0,57 101 0,-88-138 0,1 0 0,-2 1 0,0 0 0,8 33 0,-14-49 0,-1 1 0,0 0 0,0 0 0,0-1 0,1 1 0,-1 0 0,0 0 0,0 0 0,0-1 0,0 1 0,0 0 0,-1 0 0,1-1 0,0 1 0,0 0 0,0 0 0,-1-1 0,1 1 0,0 0 0,-1 0 0,1-1 0,-1 1 0,1 0 0,-1-1 0,1 1 0,-1-1 0,1 1 0,-1-1 0,1 1 0,-1-1 0,0 1 0,1-1 0,-1 1 0,-1-1 0,-30 4 0,23-3 0,-187-8 43,145 3-418,0 1-1,0 3 1,-91 11-1,134-9 0,0 0 1,0 0-1,0 1 0,-11 5 0,17-8 148,1 1 0,0-1-1,0 1 1,-1 0 0,1-1-1,0 1 1,0 0 0,0 0-1,0 0 1,0 0 0,0 0-1,0 0 1,0 0 0,0 0-1,0 0 1,1 0 0,-1 1-1,0-1 1,1 0 0,-1 1-1,1-1 1,-1 0 0,1 1 0,0-1-1,0 0 1,-1 1 0,1-1-1,0 1 1,0-1 0,1 0-1,-1 1 1,0-1 0,0 1-1,1 1 1,1 0-238,0-1 0,0 1 1,0-1-1,0 0 0,0 0 0,0 0 0,1 0 1,-1 0-1,1-1 0,-1 1 0,1-1 1,0 0-1,-1 1 0,1-1 0,0 0 0,0-1 1,0 1-1,0 0 0,0-1 0,0 0 1,0 1-1,4-2 0,52 4-4891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17.703"/>
    </inkml:context>
    <inkml:brush xml:id="br0">
      <inkml:brushProperty name="width" value="0.1" units="cm"/>
      <inkml:brushProperty name="height" value="0.1" units="cm"/>
      <inkml:brushProperty name="color" value="#E71224"/>
    </inkml:brush>
  </inkml:definitions>
  <inkml:trace contextRef="#ctx0" brushRef="#br0">2 602 21578,'0'0'70,"0"0"1,0 0-1,0-1 1,-1 1-1,1 0 1,0-1-1,0 1 1,0 0-1,0-1 1,0 1-1,0 0 1,0-1-1,0 1 0,0 0 1,0-1-1,0 1 1,0 0-1,0-1 1,0 1-1,0 0 1,0 0-1,1-1 1,-1 1-1,0 0 1,0-1-1,0 1 1,0 0-1,1 0 0,-1-1 1,0 1-1,0 0 1,1 0-1,-1-1 1,0 1-1,0 0 1,1 0-1,-1 0 1,0 0-1,0-1 1,1 1-1,-1 0 0,0 0 1,1 0-1,-1 0 1,1 0-1,12 14 1520,14 33-261,-25-44-1132,41 84 2176,55 159 1,-93-230-2305,-5-16-68,0 0-1,0 0 1,0 0 0,0 0-1,0 0 1,0 0 0,0 0-1,0 0 1,0 0 0,-1 0-1,1-1 1,0 1 0,0 0-1,0 0 1,0 0 0,0 0-1,0 0 1,0 0 0,0 0-1,0 0 1,0 1-1,0-1 1,0 0 0,0 0-1,0 0 1,0 0 0,0 0-1,-11-29-2,-17-73 2,4-1 0,-16-179 0,40 257 0,0 24 0,1 1 0,-1 0 0,0-1 0,0 1 0,0-1 0,0 1 0,0 0 0,0-1 0,1 1 0,-1 0 0,0-1 0,0 1 0,0 0 0,1 0 0,-1-1 0,0 1 0,0 0 0,1 0 0,-1-1 0,0 1 0,1 0 0,-1 0 0,0 0 0,1 0 0,-1-1 0,0 1 0,1 0 0,-1 0 0,0 0 0,1 0 0,3 1 0,-1 0 0,1 1 0,-1-1 0,0 1 0,0-1 0,0 1 0,0 0 0,0 1 0,4 2 0,24 20 0,1 0 0,0-2 0,1 0 0,42 19 0,-66-37 0,1-1 0,-1 0 0,1 0 0,0-1 0,1-1 0,-1 0 0,0 0 0,1-1 0,-1 0 0,1 0 0,-1-2 0,1 1 0,-1-1 0,1-1 0,-1 0 0,0 0 0,12-5 0,-13 3 0,-1 0 0,0-1 0,0 0 0,0-1 0,-1 1 0,0-2 0,0 1 0,0-1 0,-1 0 0,0 0 0,-1 0 0,1-1 0,-1 0 0,-1 0 0,0-1 0,6-14 0,0-5 0,-2 0 0,0 0 0,6-59 0,-3-201 0,-11 247 0,48 176 0,-9-44-348,79 131-1,0-2-8383,-104-190 5816,-1 0 0,-2 1-1,11 44 1,-11 0-2916</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18.580"/>
    </inkml:context>
    <inkml:brush xml:id="br0">
      <inkml:brushProperty name="width" value="0.1" units="cm"/>
      <inkml:brushProperty name="height" value="0.1" units="cm"/>
      <inkml:brushProperty name="color" value="#E71224"/>
    </inkml:brush>
  </inkml:definitions>
  <inkml:trace contextRef="#ctx0" brushRef="#br0">0 240 22474,'0'-12'3030,"8"16"-1626,15 25-615,-18-23-419,50 68 1137,-3 2 0,72 140 0,-106-177-1487,-1 0 0,-2 1 0,-2 1 0,-2 0-1,-1 0 1,-2 1 0,-2 1 0,0 50 0,-6-92-20,0 0 0,0 0 0,1 0 0,-1 0 0,-1 0 0,1 0 0,0 0 0,0 0 0,0 0 0,0 0 0,-1-1 0,1 1 0,0 0 0,-1 0 0,1 0 0,-1 0 0,1 0 0,-1 0 0,-1 1 0,2-2 0,-1 0 0,1 0 0,-1 0 0,1 0 0,-1 0 0,0 0 0,1 0 0,-1 0 0,1 0 0,-1 0 0,1 0 0,-1 0 0,1 0 0,-1-1 0,0 1 0,1 0 0,-1 0 0,1-1 0,-1 1 0,1 0 0,0-1 0,-1 1 0,1 0 0,-1-1 0,-28-34 0,11 8 0,2-1 0,0 0 0,2-1 0,2-1 0,0 0 0,2-1 0,-9-49 0,7 8 0,3 0 0,0-93 0,8 104 0,9-72 0,-7 117 0,2 0 0,0 0 0,0 0 0,2 1 0,0-1 0,1 1 0,0 0 0,1 1 0,16-26 0,-17 34 0,0 0 0,0 0 0,0 1 0,0 0 0,1 0 0,0 0 0,0 1 0,1 0 0,-1 0 0,1 1 0,-1 0 0,1 0 0,0 1 0,9-2 0,-14 4 0,0-1 0,0 1 0,0-1 0,0 1 0,0 0 0,0 0 0,0 0 0,0 0 0,0 1 0,0-1 0,0 1 0,0 0 0,0 0 0,0 0 0,0 0 0,-1 0 0,1 1 0,0-1 0,-1 1 0,1 0 0,-1 0 0,0 0 0,0 0 0,1 0 0,-1 0 0,-1 1 0,1-1 0,0 0 0,0 1 0,-1 0 0,0-1 0,1 1 0,-1 0 0,0 0 0,0 0 0,-1 0 0,1 0 0,-1 0 0,1 0 0,-1 5 0,0 4 0,0 1 0,0-1 0,-2 0 0,1 0 0,-2 0 0,0 0 0,0 0 0,-1-1 0,-5 12 0,-10 17 0,-26 42 0,37-69 0,-126 188 0,6-12 0,122-179 0,-28 55 0,32-60 0,0-1 0,1 0 0,-1 1 0,1-1 0,0 0 0,1 1 0,-1 0 0,1-1 0,0 1 0,0-1 0,0 1 0,1-1 0,0 6 0,0-8 0,1 1 0,-1-1 0,1 0 0,0 1 0,-1-1 0,1 0 0,0 0 0,0 0 0,1 0 0,-1-1 0,0 1 0,0 0 0,1-1 0,-1 0 0,1 1 0,0-1 0,-1 0 0,1 0 0,0-1 0,-1 1 0,1-1 0,0 1 0,0-1 0,4 0 0,39 6 1,1-3 0,70-4 1,98-18-24,-119 9-48,106-10-2117,-74 6-4975,-73 6 1330,-12-3-1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2.482"/>
    </inkml:context>
    <inkml:brush xml:id="br0">
      <inkml:brushProperty name="width" value="0.1" units="cm"/>
      <inkml:brushProperty name="height" value="0.1" units="cm"/>
      <inkml:brushProperty name="color" value="#E71224"/>
    </inkml:brush>
  </inkml:definitions>
  <inkml:trace contextRef="#ctx0" brushRef="#br0">0 95 12389,'0'-9'336,"1"-4"88,13-3 156,13-5 116,18 6 44,18 4 8,18 3 1,6 6-21,-1 8-188,-3 2-556,-7 5-736,-12-12-2681,-15 13 1,-13-8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18.966"/>
    </inkml:context>
    <inkml:brush xml:id="br0">
      <inkml:brushProperty name="width" value="0.1" units="cm"/>
      <inkml:brushProperty name="height" value="0.1" units="cm"/>
      <inkml:brushProperty name="color" value="#E71224"/>
    </inkml:brush>
  </inkml:definitions>
  <inkml:trace contextRef="#ctx0" brushRef="#br0">132 19 20498,'-1'-2'129,"0"0"-1,-1 1 1,1 0 0,-1-1-1,1 1 1,-1 0 0,1 0 0,-1 0-1,0 0 1,0 0 0,0 0-1,1 0 1,-1 1 0,0-1 0,0 1-1,0-1 1,0 1 0,0 0-1,0 0 1,0 0 0,0 0 0,0 0-1,0 0 1,0 0 0,0 1-1,0-1 1,0 1 0,0-1 0,0 1-1,0 0 1,1 0 0,-1 0-1,0 0 1,0 0 0,1 0 0,-1 0-1,1 1 1,-1-1 0,1 1-1,-2 1 1,-3 4 126,1-1 0,0 1 0,0 0 0,1 1 0,0-1 0,0 1 0,0 0 0,-2 10 0,2-3 51,0 1-1,1 0 1,1 0 0,1 0 0,0 0-1,1 0 1,0 0 0,2 0 0,0 0-1,1 0 1,0-1 0,11 30 0,-10-34-268,1 0 0,0-1 0,1 1 0,0-1 0,0-1 0,1 1 0,1-1 0,-1 0 0,2-1 0,-1 0 0,1 0 0,0-1 0,0 0 0,1 0 0,0-1 0,1-1 0,-1 0 0,17 6 0,-15-7-38,1-1 0,-1 0 0,0-1 0,1-1 0,-1 0 0,1 0 0,0-1 0,-1-1 0,1 0 0,-1-1 0,1 0 0,-1-1 0,16-6 0,-21 7 0,-1-1 0,0 0 0,0 0 0,0 0 0,0-1 0,-1 0 0,1 0 0,-1-1 0,0 1 0,0-1 0,-1 0 0,1-1 0,-1 1 0,0-1 0,-1 1 0,1-1 0,-1 0 0,0-1 0,-1 1 0,1 0 0,-1-1 0,-1 0 0,1 1 0,-1-1 0,0 0 0,0-7 0,-2 1 4,0 0 0,0 0 0,-2 0 1,1 0-1,-2 0 0,1 1 0,-2-1 0,0 1 0,0 0 0,-1 0 1,-1 1-1,0 0 0,0 0 0,-1 1 0,0-1 0,-1 2 1,0-1-1,-17-12 0,14 12-65,-1 0 0,1 1 0,-2 1-1,1 0 1,-1 1 0,0 0 0,-1 1 0,1 1 0,-1 0 0,0 1 0,0 0 0,-1 2 0,1 0-1,-1 0 1,-21 2 0,32 0-106,0 1-1,0 0 0,1 0 0,-1 1 1,0-1-1,1 1 0,-1 0 1,1 1-1,0-1 0,0 0 0,0 1 1,-6 5-1,9-7 17,0 0-1,0 0 1,0 0 0,0 0 0,0 1-1,1-1 1,-1 0 0,0 0 0,1 1-1,-1-1 1,1 0 0,-1 1 0,1-1-1,-1 1 1,1-1 0,0 0 0,0 1-1,0 1 1,0-1-182,1 0 0,-1 0 0,1 0 0,0-1 0,0 1-1,-1 0 1,1-1 0,0 1 0,1 0 0,-1-1 0,0 1 0,0-1 0,1 0-1,-1 1 1,0-1 0,1 0 0,3 2 0,38 24-4872,14-2 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19.587"/>
    </inkml:context>
    <inkml:brush xml:id="br0">
      <inkml:brushProperty name="width" value="0.1" units="cm"/>
      <inkml:brushProperty name="height" value="0.1" units="cm"/>
      <inkml:brushProperty name="color" value="#E71224"/>
    </inkml:brush>
  </inkml:definitions>
  <inkml:trace contextRef="#ctx0" brushRef="#br0">5 673 18210,'-2'-32'2466,"1"25"-1664,0 0 1,1-1 0,0 1 0,0-1 0,1 1-1,2-13 1,8 32 2433,63 83 35,-33-38-3282,-2 1-1,32 67 0,-62-103 12,-5-11 0,-6-25 0,-9-19 0,-1 1 0,-1 0 0,-24-38 0,6 9 0,3 5 0,12 27 0,2-1 0,0 0 0,-17-63 0,30 70 0,1 23 0,0 0 0,1-1 0,-1 1 0,0 0 0,0 0 0,0-1 0,0 1 0,1 0 0,-1-1 0,0 1 0,0 0 0,1 0 0,-1-1 0,0 1 0,0 0 0,1 0 0,-1 0 0,0-1 0,1 1 0,-1 0 0,0 0 0,1 0 0,-1 0 0,0 0 0,1 0 0,-1 0 0,0 0 0,1 0 0,-1 0 0,0 0 0,1 0 0,-1 0 0,5 1 0,-1 1 0,1 0 0,-1-1 0,0 2 0,0-1 0,7 5 0,13 9 0,129 75 0,-136-83 0,0 0 0,0-1 0,1-1 0,0 0 0,0-2 0,0 0 0,27 2 0,-38-6 0,1 0 0,-1 0 0,0-1 0,0 0 0,0 0 0,0 0 0,0-1 0,0-1 0,0 1 0,0-1 0,-1 0 0,1 0 0,-1-1 0,0 0 0,0 0 0,0 0 0,9-10 0,-8 6 0,0 0 0,-1-1 0,0 0 0,0 0 0,-1 0 0,0-1 0,-1 0 0,0 0 0,0 0 0,-1 0 0,2-17 0,3-35 0,-3 0 0,-5-94 0,-1 17 0,1 138 0,-1-1 0,1 1 0,0 0 0,0 0 0,0 0 0,0-1 0,0 1 0,1 0 0,-1 0 0,0-1 0,1 1 0,-1 0 0,0 0 0,1 0 0,-1 0 0,1 0 0,0 0 0,1-2 0,-1 3 0,0 1 0,0-1 0,0 1 0,0 0 0,0-1 0,0 1 0,0 0 0,0 0 0,0 0 0,0 0 0,0 0 0,-1 0 0,1 0 0,0 0 0,-1 0 0,1 0 0,-1 0 0,2 2 0,177 309 0,-82-141 0,48 109-1204,-116-220-779,3 7-4982,-7-2-3781,-19-50 4818</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0.199"/>
    </inkml:context>
    <inkml:brush xml:id="br0">
      <inkml:brushProperty name="width" value="0.1" units="cm"/>
      <inkml:brushProperty name="height" value="0.1" units="cm"/>
      <inkml:brushProperty name="color" value="#E71224"/>
    </inkml:brush>
  </inkml:definitions>
  <inkml:trace contextRef="#ctx0" brushRef="#br0">233 49 15549,'-6'-5'354,"-1"-1"0,1 1 0,-1 1 0,0-1 0,-1 1 0,1 1 0,-1-1 0,0 1 0,0 1 0,0-1 0,-10-1 0,14 4-165,0 0-1,0-1 1,0 2 0,0-1-1,0 0 1,0 1 0,0 0-1,0 0 1,0 0 0,0 0-1,1 1 1,-1 0 0,0-1-1,1 1 1,-1 0 0,1 1-1,0-1 1,0 1 0,0-1-1,0 1 1,0 0 0,0 0-1,1 0 1,0 1 0,-3 3-1,-2 5 220,1 1-1,1-1 0,0 1 1,0 0-1,1 0 1,1 0-1,1 1 0,-1-1 1,2 1-1,0 20 0,1-10-56,1 0 0,2 0-1,0 0 1,2 0 0,8 25 0,-9-36-247,1-1 1,0 1 0,1-1 0,0-1 0,1 1 0,0-1 0,1-1 0,0 1 0,1-1 0,0 0 0,0-1 0,16 12 0,-18-16-100,1 0 1,-1-1-1,1 0 1,-1 0-1,1-1 1,0 0-1,1 0 1,-1-1-1,0 0 1,1 0-1,-1-1 1,1 0-1,0-1 1,-1 0-1,1 0 1,0-1-1,-1 0 1,1 0-1,-1-1 1,9-3-1,-9 3-5,0-1 0,0-1 0,0 1 0,0-1 0,-1 0 0,1-1 0,-1 0 0,0 0 0,-1-1 0,1 0 0,-1 0 0,0 0 0,-1-1 0,10-13 0,-10 11 0,-1 0 0,0 0 0,0-1 0,-1 1 0,0-1 0,-1 0 0,0 1 0,-1-1 0,0 0 0,0-1 0,-2-14 0,0 9 0,-1 1 0,-1-1 0,0 0 0,-1 1 0,-1 0 0,0-1 0,-1 2 0,-1-1 0,0 1 0,-1 0 0,-1 1 0,0 0 0,-1 0 0,0 1 0,-1 0 0,-12-11 0,9 12-42,-1 1-1,0 0 1,-1 1 0,0 1 0,0 0-1,-30-9 1,36 14-198,0 1 0,0 0-1,0 1 1,0-1 0,-19 2-1,24 0-41,0 0 0,0 1 1,0 0-1,0 0 0,1 1 0,-1-1 0,0 1 0,0 0 0,1 0 0,-1 0 0,1 1 0,-5 3 1,7-4-95,1-1 1,0 0-1,-1 1 1,1-1 0,0 1-1,0-1 1,0 1-1,0 0 1,0-1 0,0 1-1,1 0 1,-1 0-1,0 0 1,1-1 0,0 1-1,-1 0 1,1 0-1,0 0 1,0 0 0,0 0-1,0 0 1,0 0-1,1 0 1,0 2 0,0 1-382,0-1 1,1 1 0,-1-1-1,1 0 1,0 0 0,1 0 0,-1 0-1,4 5 1,26 22-4828</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0.880"/>
    </inkml:context>
    <inkml:brush xml:id="br0">
      <inkml:brushProperty name="width" value="0.1" units="cm"/>
      <inkml:brushProperty name="height" value="0.1" units="cm"/>
      <inkml:brushProperty name="color" value="#E71224"/>
    </inkml:brush>
  </inkml:definitions>
  <inkml:trace contextRef="#ctx0" brushRef="#br0">1 224 20474,'-1'0'78,"1"0"1,0 0-1,0-1 1,0 1-1,0 0 0,0 0 1,0 0-1,0 0 1,0-1-1,0 1 0,0 0 1,0 0-1,0 0 1,0 0-1,0 0 1,0-1-1,0 1 0,0 0 1,0 0-1,1 0 1,-1 0-1,0-1 1,0 1-1,0 0 0,0 0 1,0 0-1,0 0 1,0 0-1,0 0 0,1-1 1,-1 1-1,0 0 1,0 0-1,0 0 1,0 0-1,0 0 0,0 0 1,1 0-1,-1 0 1,0 0-1,0 0 0,0 0 1,0 0-1,1 0 1,-1 0-1,0 0 1,0 0-1,0 0 0,0 0 1,1 0-1,-1 0 1,0 0-1,0 0 1,0 0-1,0 0 0,0 0 1,1 0-1,-1 0 1,0 0-1,0 0 0,0 0 1,0 1-1,1-1 1,13 14 2119,24 36-1259,-27-35-83,41 56 687,48 86-1,-84-129-1514,-2 1 0,-1 1 0,-1 0 0,-1 0 0,-2 1 0,8 48 0,-16-74-28,0 0 0,-1 1 0,0-1 0,0 0 0,0 0 0,-2 9 0,2-14 0,0 1 0,0-1 0,0 1 0,0-1 0,-1 1 0,1-1 0,0 1 0,0-1 0,-1 0 0,1 1 0,0-1 0,-1 0 0,1 1 0,0-1 0,-1 0 0,1 1 0,0-1 0,-1 0 0,1 0 0,-1 1 0,1-1 0,0 0 0,-1 0 0,1 0 0,-1 1 0,1-1 0,-1 0 0,0 0 0,-1 0 0,1-1 0,-1 1 0,0-1 0,1 1 0,-1-1 0,0 0 0,1 1 0,-1-1 0,1 0 0,-1 0 0,1 0 0,-2-2 0,-9-7 0,2 0 0,-1-1 0,1 0 0,1-1 0,0 0 0,1-1 0,0 0 0,1 0 0,-10-24 0,5 5 0,1-1 0,2 0 0,-7-40 0,9 31 0,1 0 0,3-1 0,1 0 0,2 0 0,2 0 0,14-84 0,-13 117 0,0 0 0,0 0 0,1 0 0,1 0 0,-1 0 0,2 1 0,11-17 0,-15 23 0,1 0 0,-1 0 0,1 1 0,-1-1 0,1 1 0,0-1 0,0 1 0,0 0 0,0 0 0,1 1 0,-1-1 0,0 1 0,1-1 0,-1 1 0,1 0 0,-1 0 0,1 1 0,0-1 0,-1 1 0,1-1 0,0 1 0,-1 1 0,1-1 0,0 0 0,6 2 0,-7-1-1,0 0 0,0 1 0,0-1 0,0 0 1,0 1-1,-1-1 0,1 1 0,-1 0 0,1 0 0,-1 0 0,0 0 0,1 1 0,-1-1 0,0 1 1,0-1-1,-1 1 0,1 0 0,-1-1 0,1 1 0,-1 0 0,0 0 0,0 0 0,0 0 0,0 0 1,-1 0-1,1 1 0,-1-1 0,0 0 0,0 0 0,0 0 0,0 0 0,-1 4 0,0 6-108,-2 0 1,1 0-1,-1 1 0,-1-2 0,-1 1 0,-8 19 0,-110 178-4916,118-202 4518,0 0-615,1-2 116,0 0 0,1 0 0,-1 0 1,2 1-1,-4 8 0,6-14 798,-1 0 1,1 0-1,0 0 1,0 0-1,0 0 1,0 0-1,0 0 1,0 0-1,0 0 1,0 0-1,0 0 0,1 0 1,-1 0-1,0 0 1,1 0-1,-1 0 1,0 0-1,1-1 1,-1 1-1,1 0 1,0 0-1,-1 0 1,1 0-1,0-1 1,-1 1-1,1 0 0,0-1 1,0 1-1,0-1 1,0 1-1,-1-1 1,1 1-1,0-1 1,0 1-1,0-1 1,0 0-1,0 1 1,0-1-1,0 0 1,2 0-1,35 3-5177</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1.210"/>
    </inkml:context>
    <inkml:brush xml:id="br0">
      <inkml:brushProperty name="width" value="0.1" units="cm"/>
      <inkml:brushProperty name="height" value="0.1" units="cm"/>
      <inkml:brushProperty name="color" value="#E71224"/>
    </inkml:brush>
  </inkml:definitions>
  <inkml:trace contextRef="#ctx0" brushRef="#br0">151 375 16634,'11'-106'3526,"-7"80"-2516,0 0 0,-2 0 0,-1 0 0,-1 0 0,-1 0 0,-8-42 0,9 66-910,0 0-1,0 0 0,-1 0 1,1 0-1,-1 0 0,0 0 1,1 0-1,-1 1 0,0-1 0,0 0 1,0 0-1,0 0 0,-1 1 1,1-1-1,0 1 0,-1-1 0,1 1 1,-1-1-1,0 1 0,1 0 1,-1 0-1,0 0 0,1 0 1,-1 0-1,0 0 0,0 0 0,0 1 1,0-1-1,0 1 0,0-1 1,0 1-1,0 0 0,0 0 0,0 0 1,0 0-1,0 0 0,0 0 1,0 1-1,0-1 0,0 1 0,0-1 1,-4 2-1,0 1-5,1 0-1,-1 0 1,0 0-1,1 1 1,0 0-1,-1 0 1,1 0-1,1 0 1,-1 1-1,1 0 1,0 0-1,-5 8 1,5-7-100,1 1 0,0-1 0,0 0 1,0 1-1,1-1 0,0 1 0,1 0 1,-1 0-1,1 0 0,0 0 1,1 0-1,0 0 0,0 0 0,1-1 1,-1 1-1,1 0 0,1 0 0,0 0 1,-1 0-1,2-1 0,-1 1 0,1-1 1,0 0-1,1 0 0,-1 0 0,7 8 1,-1-3-131,1 0 0,1 0 0,0-1 0,0-1-1,0 0 1,1 0 0,1-1 0,0-1 0,0 0 0,0-1 0,26 9 0,-12-7-590,1-2 0,0 0-1,0-2 1,55 1-1,-63-5-587,0-1 0,0-1 0,-1-1 0,27-7 0,-41 9 738,0 0 1,-1-1-1,1 1 0,-1-1 1,1 0-1,-1 0 1,0 0-1,0-1 0,0 0 1,0 1-1,0-2 1,-1 1-1,1 0 0,-1-1 1,0 1-1,0-1 1,3-5-1,9-28-4605</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1.545"/>
    </inkml:context>
    <inkml:brush xml:id="br0">
      <inkml:brushProperty name="width" value="0.1" units="cm"/>
      <inkml:brushProperty name="height" value="0.1" units="cm"/>
      <inkml:brushProperty name="color" value="#E71224"/>
    </inkml:brush>
  </inkml:definitions>
  <inkml:trace contextRef="#ctx0" brushRef="#br0">0 245 9361,'0'-3'246,"0"0"0,0 0 0,0 0 1,1 0-1,-1 0 0,1 0 0,-1 0 0,1 1 0,0-1 1,0 0-1,1 0 0,-1 0 0,0 1 0,1-1 0,0 1 1,-1-1-1,1 1 0,4-5 0,-1 5-7,-1-1-1,0 0 1,1 1 0,-1 0-1,1 0 1,0 1 0,0-1 0,0 1-1,0 0 1,0 0 0,5 0-1,20-1 860,0 1 0,0 1-1,0 1 1,0 2 0,0 1-1,0 2 1,56 17 0,-76-19-887,1 0 1,-1 1 0,0 0-1,-1 0 1,0 1-1,15 11 1,-22-15-196,0-1 0,0 1 0,0 0 0,-1-1-1,1 1 1,0 0 0,-1 0 0,1 0 0,-1 0 0,0 0 0,0 0 0,0 1-1,0-1 1,0 0 0,0 0 0,0 1 0,-1-1 0,1 1 0,-1-1-1,0 1 1,0-1 0,0 0 0,0 1 0,0-1 0,0 1 0,-1-1 0,1 1-1,-1-1 1,0 0 0,1 1 0,-1-1 0,0 0 0,-1 0 0,-1 4 0,-2 0-68,-1 0 1,0 0 0,0-1 0,-1 0 0,1 0 0,-1-1 0,0 0-1,0 0 1,-1 0 0,1-1 0,-1 0 0,0 0 0,1-1 0,-15 2 0,9-1-129,0-1 1,0-1 0,1 0 0,-2-1 0,1 0 0,0-1 0,1 0 0,-22-6 0,30 6 126,0 0 1,0 0-1,1-1 1,-1 1-1,1-1 1,-1 0-1,1 0 1,0 0-1,-1-1 1,1 1-1,1-1 1,-1 0-1,0 0 1,1 0-1,-1 0 1,1 0-1,0-1 1,-2-3-1,2 2 29,0-1 1,0 1-1,1-1 0,0 0 1,0 1-1,0-1 0,1 0 0,0 1 1,0-1-1,1 0 0,1-7 1,1-2-16,1 0 1,0 1 0,1-1 0,1 1-1,0 1 1,1-1 0,1 1 0,13-19 0,-12 22-349,-1 1 1,1 0 0,1 0-1,0 1 1,0 0 0,0 1-1,1 0 1,0 0 0,1 2-1,11-6 1,-4 4-2285,0 1-1,1 0 1,21-2 0,-15 4-1718</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2.160"/>
    </inkml:context>
    <inkml:brush xml:id="br0">
      <inkml:brushProperty name="width" value="0.1" units="cm"/>
      <inkml:brushProperty name="height" value="0.1" units="cm"/>
      <inkml:brushProperty name="color" value="#E71224"/>
    </inkml:brush>
  </inkml:definitions>
  <inkml:trace contextRef="#ctx0" brushRef="#br0">48 127 14693,'-47'-108'7474,"46"100"-5319,6 10-627,12 17 225,-14-15-1449,35 44 1004,-2 2 0,-2 0 1,40 82-1,-57-96-2243,-2 1 1,-1 0-1,-1 1 1,-3 1-1,-1 0 1,6 54-1,-15-92 798,0 0-1,0 0 0,0 0 1,0 0-1,0 0 0,0 0 1,0 0-1,0 1 0,0-1 1,0 0-1,0 0 0,-1 0 1,1 0-1,0 0 0,-1 0 1,1 0-1,-1 0 0,1 0 1,-1 0-1,0 0 0,1 0 1,-1-1-1,0 1 0,0 0 1,1 0-1,-1-1 0,0 1 1,-2 1-1,1-2-74,0 1 0,0-1 0,-1 0 0,1 1 0,0-1 0,0 0 0,-1 0 1,1-1-1,0 1 0,0 0 0,-1-1 0,-3-1 0,-7-3-444,1 0 1,0 0-1,-17-12 1,26 16 689,1 0 1,0-1 0,0 1-1,0-1 1,0 1-1,0-1 1,0 0-1,0 1 1,0-1-1,1 0 1,-1 0 0,1 0-1,0-1 1,-1 1-1,1 0 1,0 0-1,0-1 1,0 1-1,1-1 1,-1 1-1,0 0 1,1-1 0,0 1-1,0-1 1,0 0-1,0 1 1,0-1-1,1-3 1,0 1 95,1 1 1,0-1 0,0 1-1,1 0 1,-1-1-1,1 1 1,0 1-1,0-1 1,0 0-1,1 1 1,-1-1 0,1 1-1,0 0 1,5-3-1,31-19-433,2 2-1,62-26 1,-59 30-1230,0-2-1,50-33 1,-93 52 1524,1 0 0,-1 0 1,0 0-1,0 0 0,0 0 0,0 0 1,0 0-1,0-1 0,-1 1 0,1-1 1,-1 1-1,1-1 0,-1 1 1,0-1-1,0 0 0,1-4 0,-1-9 9518,0 28-8618,0-1 0,1 1 1,0-1-1,1 0 0,0 1 1,1-1-1,6 12 0,4 6-1158,23 36-1,-36-63 121,41 57-1934,-16-36-662,-25-22 2449,0-1 1,0 1 0,0-1 0,0 1 0,0-1 0,0 0-1,1 1 1,-1-1 0,0 0 0,0 0 0,0 0-1,0 1 1,0-1 0,0 0 0,1-1 0,-1 1 0,0 0-1,0 0 1,0 0 0,2-2 0,-2 2 19,-1-1 0,1 1 0,-1-1 0,0 1 0,1-1 0,-1 1 1,0-1-1,0 1 0,0-1 0,1 0 0,-1 1 0,0-1 0,0 1 0,0-1 0,0 0 1,0 1-1,0-1 0,0 0 0,0 1 0,0-1 0,0 0 0,0 1 0,-1-1 1,1 1-1,0-1 0,0 0 0,0 1 0,-1-1 0,1 1 0,0-1 0,-1 1 0,1-1 1,-1 1-1,1-1 0,-1 1 0,1-1 0,-1 1 0,0-1 0,-23-21-92,-8 7 7706,0 0-3338,-2-8-4821,4-5-196,1-2 1,1 0-1,1-2 0,-30-47 0,-18-60 371,66 122 1206,-12-35 0,21 51-546,-1 1 0,1-1 1,0 1-1,0-1 0,0 0 0,0 1 1,-1-1-1,1 0 0,0 1 1,0-1-1,0 0 0,0 1 0,0-1 1,1 0-1,-1 1 0,0-1 1,0 0-1,0 1 0,1-1 0,-1 0 1,0 1-1,1-1 0,-1 1 1,0-1-1,1 1 0,-1-1 0,1 1 1,-1-1-1,0 1 0,1-1 1,0 1-1,-1-1 0,1 1 0,-1 0 1,1-1-1,-1 1 0,1 0 1,0 0-1,-1-1 0,1 1 0,0 0 1,-1 0-1,1 0 0,0 0 1,-1 0-1,1 0 0,0 0 1,0 0-1,4-1-342,28-8-3684</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2.680"/>
    </inkml:context>
    <inkml:brush xml:id="br0">
      <inkml:brushProperty name="width" value="0.1" units="cm"/>
      <inkml:brushProperty name="height" value="0.1" units="cm"/>
      <inkml:brushProperty name="color" value="#E71224"/>
    </inkml:brush>
  </inkml:definitions>
  <inkml:trace contextRef="#ctx0" brushRef="#br0">199 230 21566,'-5'-1'277,"0"-1"1,0 1-1,0 1 1,0-1-1,0 1 1,-1 0-1,1 0 1,0 0-1,0 1 1,0-1-1,-1 1 1,1 1-1,0-1 1,0 1-1,1 0 1,-1 0-1,-8 4 1,5-1-31,1 0 0,-1 0 0,1 1 0,0 0 0,0 0 0,0 0 0,1 1 0,0 0 0,-5 8 0,8-9-98,-1 0 0,1 0 0,0 1-1,1-1 1,0 1 0,0 0 0,0-1 0,1 1 0,-1 0 0,2 0 0,-1 0 0,1 0 0,0 0 0,1 0 0,-1 0 0,1 0 0,1 0 0,3 11 0,-3-13-199,0 0 1,0 0 0,1 0 0,0 0 0,-1-1-1,2 1 1,-1-1 0,0 0 0,1 0 0,0 0 0,0-1-1,0 1 1,1-1 0,-1 0 0,1 0 0,-1 0-1,1-1 1,0 1 0,0-1 0,0-1 0,1 1-1,-1-1 1,0 1 0,10 0 0,-8-2-28,-1 1 0,1-1 0,0 0 0,-1-1 0,1 0 0,0 0 0,-1 0 0,1-1 0,-1 0 0,1 0 0,-1 0 0,0-1 0,0 0 0,0 0 0,0-1 0,-1 1 1,0-1-1,1 0 0,-1-1 0,0 0 0,-1 1 0,1-1 0,-1-1 0,0 1 0,-1-1 0,4-6 0,1-2 133,-2-2 1,0 1-1,0 0 0,-2-1 1,0 0-1,-1 0 1,0-1-1,-1 1 0,-1-25 1,-1 22 893,-2 27-1,0 31 183,2-36-1114,0 0 0,0 0 0,0 1 1,0-1-1,1 0 0,-1 0 0,1 0 0,0 0 0,0 0 0,0 0 0,1 0 0,-1 0 0,1 0 0,-1 0 0,1-1 0,0 1 0,0-1 1,0 1-1,1-1 0,-1 0 0,0 0 0,1 0 0,-1 0 0,1 0 0,0 0 0,0-1 0,0 1 0,0-1 0,0 0 0,0 0 0,0 0 1,0 0-1,0-1 0,0 1 0,0-1 0,4 0 0,2 0-22,-1 0 0,1-1 0,0 0 1,-1-1-1,1 0 0,-1 0 0,0-1 0,1 0 0,-1-1 1,-1 1-1,1-1 0,11-9 0,-3 1 4,-1-1 0,0-1 0,-1 0 0,-1-1 0,19-28 0,47-90 0,-32 50 0,-47 83 0,0-1 0,1 1 0,-1-1 0,0 1 0,0-1 0,0 1 0,1-1 0,-1 1 0,0-1 0,1 1 0,-1-1 0,0 1 0,1 0 0,-1-1 0,0 1 0,1 0 0,-1-1 0,1 1 0,-1 0 0,1-1 0,-1 1 0,1 0 0,-1 0 0,1 0 0,-1 0 0,1-1 0,-1 1 0,1 0 0,-1 0 0,1 0 0,-1 0 0,1 0 0,-1 0 0,1 0 0,-1 0 0,1 0 0,0 1 0,-1-1 0,1 0 0,-1 0 0,1 0 0,-1 1 0,0-1 0,1 0 0,-1 0 0,1 1 0,-1-1 0,1 0 0,-1 1 0,0-1 0,1 1 0,-1-1 0,1 1 0,16 31 0,-13-22 0,13 26-147,-3-5-1404,1-1 0,25 37 0,-33-58 265,0 0 0,0 0 0,1-1 0,11 9 0,-13-13-17,0 1 0,0-1 0,1 0 0,-1-1 0,1 1 0,0-1 0,10 2 0,17 2-4249</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3.194"/>
    </inkml:context>
    <inkml:brush xml:id="br0">
      <inkml:brushProperty name="width" value="0.1" units="cm"/>
      <inkml:brushProperty name="height" value="0.1" units="cm"/>
      <inkml:brushProperty name="color" value="#E71224"/>
    </inkml:brush>
  </inkml:definitions>
  <inkml:trace contextRef="#ctx0" brushRef="#br0">204 111 21030,'0'-5'254,"-1"0"0,0 0 0,0 0 1,0-1-1,-1 1 0,1 1 0,-1-1 0,-1 0 0,1 0 1,-1 1-1,1-1 0,-1 1 0,-1 0 0,1 0 0,0 0 1,-1 1-1,0-1 0,0 1 0,0-1 0,0 1 0,-1 1 1,-8-5-1,9 5-101,0 0 0,0 1-1,1 0 1,-1 0 0,0 0 0,0 0 0,0 1 0,0 0 0,-1 0 0,1 0 0,0 0 0,0 0 0,0 1-1,0 0 1,0 0 0,0 0 0,0 0 0,1 0 0,-1 1 0,0 0 0,1 0 0,-1 0 0,1 0-1,-1 0 1,1 1 0,0-1 0,0 1 0,0 0 0,-3 5 0,4-6-92,0 1 0,0 0 0,0-1 0,1 1 0,-1 0 1,1 0-1,-1 0 0,1 0 0,0 0 0,0 0 0,1 0 0,-1 0 0,1 0 0,-1 1 1,1-1-1,0 0 0,0 0 0,0 0 0,2 6 0,-1-5-49,0 0 0,1 0 0,0 0 0,0 0 0,0 0-1,0 0 1,1-1 0,-1 1 0,1-1 0,0 0 0,0 0 0,0 0 0,5 4 0,-4-4-18,0 0 1,0 0-1,1 0 1,-1 0-1,1-1 1,0 0-1,0 0 0,0 0 1,0 0-1,0-1 1,0 0-1,0 0 1,1 0-1,-1-1 1,0 1-1,1-1 1,-1-1-1,0 1 1,0-1-1,1 0 1,-1 0-1,0 0 1,10-5-1,-13 4 6,1 0 0,-1 0-1,0 0 1,1 0 0,-1-1 0,-1 0 0,1 1 0,0-1-1,0 0 1,-1 0 0,0 1 0,1-1 0,-1 0-1,0-1 1,-1 1 0,1 0 0,0 0 0,-1 0 0,0 0-1,0-5 1,0-6 13,0 1-1,-1 0 1,-4-19 0,9 50-13,1-1 0,1 1 0,0-1 1,1 0-1,14 24 0,56 75 0,-57-90 0,-1 1 0,-1 1 0,-2 0 0,-1 2 0,14 38 0,-26-61-14,-1 1 0,0 0 0,0 0 0,0 0 0,-1 0 0,-1 0 0,0 1 0,0-1 0,0 0 0,-1 0 0,0 0 0,0 0 0,-1 0 0,0 0 0,-1 0 0,0-1 0,0 1 0,-1-1 0,1 1 0,-2-1 0,1-1 0,-1 1 0,0 0 0,0-1 0,-1 0 0,0 0 0,0-1 0,0 0 0,0 0 0,-1 0 0,0-1 0,0 0 0,-1 0 0,1-1 0,-1 0 0,1 0 0,-16 3 0,8-3-148,0 0-1,-1-1 1,1 0-1,-31-2 1,40 0 6,-1 0 0,1-1 0,0 0-1,-1 0 1,1-1 0,0 0 0,0 0 0,0-1 0,0 1-1,0-1 1,1 0 0,-1-1 0,1 1 0,-7-7 0,9 7-79,1 0 1,0 0 0,0 0 0,0 0 0,0 0-1,1 0 1,-1-1 0,1 1 0,0 0 0,0-1-1,0 1 1,0-1 0,1 1 0,0-1 0,-1 0 0,1 1-1,0-1 1,1 1 0,-1-1 0,1 0 0,-1 1-1,1-1 1,0 1 0,0 0 0,2-4 0,3-7-1387,1 0 1,0 1-1,0 1 1,18-23-1,18-17-3339,7-4-1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4.108"/>
    </inkml:context>
    <inkml:brush xml:id="br0">
      <inkml:brushProperty name="width" value="0.1" units="cm"/>
      <inkml:brushProperty name="height" value="0.1" units="cm"/>
      <inkml:brushProperty name="color" value="#E71224"/>
    </inkml:brush>
  </inkml:definitions>
  <inkml:trace contextRef="#ctx0" brushRef="#br0">238 82 17922,'-5'-7'253,"-1"0"0,1 1 1,-1 0-1,-1 0 1,1 0-1,-1 1 0,0 0 1,-1 0-1,1 1 0,-1-1 1,0 2-1,0-1 1,-14-3-1,18 6-116,0 0 0,0 0 0,0 0 1,0 0-1,0 1 0,-1 0 0,1 0 0,0 0 0,0 0 1,0 0-1,0 1 0,-1 0 0,1 0 0,0 0 0,0 1 1,0-1-1,1 1 0,-1 0 0,0 0 0,1 0 0,-1 0 0,1 1 1,-1-1-1,1 1 0,0 0 0,0 0 0,1 0 0,-1 1 1,-3 5-1,4-4 7,0-1 1,0 1-1,0 0 1,1-1-1,0 1 0,0 0 1,0 0-1,0 0 1,1 0-1,0 0 1,0 0-1,0 0 1,1 0-1,0 0 1,0 0-1,0 0 0,0 0 1,1-1-1,0 1 1,0 0-1,5 7 1,1 2 86,1 0 0,1-1 1,0 0-1,1 0 1,19 17-1,2-4 65,2-1 0,1-2 0,0-1 0,42 18 0,-33-18-86,-2 2 1,51 37 0,-90-59-221,0 1 1,0-1 0,0 1 0,-1-1-1,1 1 1,-1 0 0,1 0 0,-1 1-1,0-1 1,0 0 0,1 4 0,-3-5-33,1-1 1,-1 1-1,0-1 1,0 1-1,0 0 0,0-1 1,0 1-1,0-1 1,0 1-1,0-1 1,-1 1-1,1-1 1,-1 1-1,1-1 1,-1 1-1,1-1 1,-1 0-1,0 1 1,0-1-1,0 0 0,0 0 1,0 0-1,0 1 1,0-1-1,0 0 1,0 0-1,0 0 1,-3 1-1,-34 18-625,33-18-71,0-1 0,0 1 0,0-1 0,0 0 0,-10 1 0,14-2 502,1 0 0,-1 0 0,0 0-1,0 0 1,0 0 0,0 0 0,0 0-1,1-1 1,-1 1 0,0 0 0,0 0-1,0-1 1,1 1 0,-1 0-1,0-1 1,0 1 0,1-1 0,-1 1-1,0-1 1,1 1 0,-1-1 0,0 1-1,1-1 1,-1 0 0,1 1 0,-1-1-1,1 0 1,-1 1 0,0-3 0,1 1-305,0-1 1,1 0-1,-1 1 1,0-1-1,1 1 1,0-1 0,-1 1-1,1-1 1,0 1-1,0-1 1,1 1 0,-1 0-1,0-1 1,1 1-1,2-3 1,24-35-4517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2.815"/>
    </inkml:context>
    <inkml:brush xml:id="br0">
      <inkml:brushProperty name="width" value="0.1" units="cm"/>
      <inkml:brushProperty name="height" value="0.1" units="cm"/>
      <inkml:brushProperty name="color" value="#E71224"/>
    </inkml:brush>
  </inkml:definitions>
  <inkml:trace contextRef="#ctx0" brushRef="#br0">211 46 20754,'0'-13'1176,"0"-1"-56,-2 3 4,-6 4 72,-9 25-4,-10 24 5,-8 19-141,-7 19-680,1 14-476,12-5-1488,25-9-1541,-1-5-1743,10-18-1,17-23 1,6-20-1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4.445"/>
    </inkml:context>
    <inkml:brush xml:id="br0">
      <inkml:brushProperty name="width" value="0.1" units="cm"/>
      <inkml:brushProperty name="height" value="0.1" units="cm"/>
      <inkml:brushProperty name="color" value="#E71224"/>
    </inkml:brush>
  </inkml:definitions>
  <inkml:trace contextRef="#ctx0" brushRef="#br0">0 226 14221,'0'5'466,"1"-1"1,0 1-1,-1-1 0,1 1 0,1-1 0,-1 0 0,1 1 0,-1-1 1,1 0-1,1 0 0,-1 0 0,0 0 0,1-1 0,4 6 0,0-2 81,0 0 0,0-1-1,1 0 1,-1 0-1,1 0 1,17 7 0,-14-7-214,0-1 0,1-1 0,-1 0 0,1 0 0,0-1 1,0-1-1,0 0 0,0-1 0,0 0 0,0-1 0,0 0 1,22-3-1,-28 1-230,-1 1 1,1-1 0,-1 0 0,0-1-1,0 1 1,0-1 0,0 0-1,0 0 1,-1-1 0,1 1 0,-1-1-1,0 0 1,0 0 0,0 0-1,-1-1 1,0 1 0,1-1 0,-1 0-1,-1 0 1,1 0 0,-1 0-1,0-1 1,0 1 0,-1-1 0,2-7-1,1-12 37,-1-1 1,-1 0-1,-1 0 0,-4-33 0,2 32-141,0 8 1,0 12 0,1 1 0,-1-1 0,1 0 0,1 0 0,0 0 0,1-9 0,-1 16 0,0 0 0,0 0 0,0 0 0,0 1 0,0-1 0,-1 0 0,1 1 0,0-1 0,0 0 0,0 1 0,-1 0 0,1-1 0,0 1 0,-1-1 0,1 1 0,0 0 0,-1-1 0,1 1 0,-1 0 0,2 1 0,-2-2 0,172 215 105,-152-186-1083,-2 2 0,0 0 0,-2 0 0,-2 2 0,19 59 0,-32-86 441,1 0 1,-1-1-1,-1 1 1,1 0-1,-1 0 0,0 0 1,0 0-1,-1 0 1,0 0-1,0-1 1,0 1-1,-1 0 1,0 0-1,-2 5 1,0-4-190,0 0 0,0 0 0,-1-1 1,0 1-1,0-1 0,0 0 1,-1 0-1,0-1 0,0 0 1,-7 5-1,-61 35-4754</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5.416"/>
    </inkml:context>
    <inkml:brush xml:id="br0">
      <inkml:brushProperty name="width" value="0.1" units="cm"/>
      <inkml:brushProperty name="height" value="0.1" units="cm"/>
      <inkml:brushProperty name="color" value="#E71224"/>
    </inkml:brush>
  </inkml:definitions>
  <inkml:trace contextRef="#ctx0" brushRef="#br0">2 227 25422,'0'-1'71,"0"0"0,-1 0-1,1 0 1,0 0 0,0 1-1,-1-1 1,1 0 0,0 0-1,0 0 1,0 0 0,0 0-1,0 0 1,0 0 0,0 0-1,0 1 1,1-1 0,-1 0-1,0 0 1,1 0 0,-1 0-1,0 1 1,1-1 0,-1 0-1,1 0 1,-1 0 0,2 0-1,-1 0-7,0 1 0,0-1 0,0 1 0,1 0 0,-1-1 1,0 1-1,0 0 0,1 0 0,-1 0 0,0 0 0,0 0 0,1 0 0,-1 0 0,0 1 0,0-1 0,2 1 0,5 1 120,-1 1 1,0 0-1,-1 0 1,1 1-1,11 8 1,2 4 138,-2 1 0,0 1 0,-1 1 1,-1 1-1,-1 0 0,-1 1 0,18 34 1,-15-21-186,-1 2 0,-2-1 0,-1 2 1,9 48-1,-21-83-137,3 37 0,-4-39 0,0 0 0,0 1 0,0-1 0,0 1 0,0-1 0,0 1 0,0-1 0,0 0 0,-1 1 0,1-1 0,0 1 0,0-1 0,0 0 0,-1 1 0,1-1 0,0 0 0,-1 1 0,1-1 0,0 0 0,0 1 0,-1-1 0,1 0 0,-1 0 0,1 0 0,0 1 0,-1-1 0,0 0 0,0 0 0,0 0 0,0 0 0,0 0 0,0 0 0,-1-1 0,1 1 0,0 0 0,0-1 0,0 1 0,0-1 0,0 1 0,0-1 0,0 1 0,0-1 0,-1-1 0,-11-8 0,0 0 0,1-1 0,1-1 0,0 0 0,1 0 0,-14-22 0,0-5 0,-21-43 0,-13-51 0,52 116 0,0-1 0,2 0 0,-1 0 0,2 0 0,-2-30 0,5 47 0,0 0 0,0 0 0,0 0 0,0 0 0,0 0 0,0 0 0,0 0 0,1 0 0,-1 0 0,0 0 0,1 0 0,-1-1 0,0 2 0,1-1 0,-1 0 0,1 0 0,-1 0 0,1 0 0,0 0 0,-1 0 0,1 1 0,0-1 0,0 0 0,0 0 0,-1 1 0,1-1 0,0 1 0,0-1 0,0 1 0,0-1 0,0 1 0,0-1 0,0 1 0,0 0 0,0 0 0,0-1 0,0 1 0,1 0 0,-1 0 0,0 0 0,0 0 0,0 0 0,0 1 0,0-1 0,0 0 0,0 0 0,2 2 0,6 0 0,0 2 0,1-1 0,-2 1 0,11 6 0,-14-7 0,69 40 0,-30-16 0,47 20 0,-79-41 0,1-1 0,0-1 0,0 0 0,0 0 0,0-1 0,1-1 0,-1-1 0,25 1 0,-31-3 0,0 1 0,0-1 0,0-1 0,0 0 0,0 0 0,-1 0 0,1 0 0,-1-1 0,1 0 0,-1-1 0,0 1 0,0-1 0,-1-1 0,1 1 0,-1-1 0,0 0 0,0 0 0,0 0 0,-1 0 0,0-1 0,0 0 0,0 0 0,-1 0 0,0-1 0,0 1 0,3-11 0,1-6 0,-1-1 0,-1 0 0,-1 0 0,-2 0 0,0 0 0,-2-31 0,1 30 0,3 42 0,4 17 0,2-8-217,1 0 1,1 0-1,1-2 0,2 1 1,0-2-1,2 0 0,0-1 1,1-1-1,2 0 0,23 19 0,-27-26-627,1-1 0,1-1-1,0-1 1,0 0 0,1-1-1,23 8 1,-25-12-990,1 0-1,-1-1 1,1-1 0,24 2-1,9-5-3265</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6.156"/>
    </inkml:context>
    <inkml:brush xml:id="br0">
      <inkml:brushProperty name="width" value="0.1" units="cm"/>
      <inkml:brushProperty name="height" value="0.1" units="cm"/>
      <inkml:brushProperty name="color" value="#E71224"/>
    </inkml:brush>
  </inkml:definitions>
  <inkml:trace contextRef="#ctx0" brushRef="#br0">169 531 15597,'-1'-2'136,"0"0"-1,0 0 1,0 0-1,-1 1 1,1-1-1,-1 0 1,0 1-1,1-1 1,-1 0-1,0 1 1,0 0-1,0-1 1,0 1-1,0 0 1,0 0-1,0 0 1,0 1-1,0-1 1,-1 0-1,1 1 0,0-1 1,-1 1-1,1 0 1,0 0-1,0 0 1,-1 0-1,1 0 1,0 1-1,-1-1 1,1 0-1,0 1 1,-4 1-1,0 0 182,-1 1 0,1-1 0,0 1 0,0 0 0,0 1 0,0-1 0,1 1 0,0 0 0,-10 10-1,11-10-65,1 1 0,0-1 0,0 1-1,0 0 1,0 0 0,1 0 0,0 0 0,0 0-1,0 0 1,1 1 0,-1-1 0,1 1-1,0 9 1,1-13-180,0 0-1,0 1 1,0-1-1,1 0 1,-1 0-1,1 0 1,-1 0-1,1 0 1,0 1-1,0-1 1,0 0-1,0-1 1,0 1-1,0 0 1,0 0-1,1 0 1,-1-1-1,1 1 1,-1-1-1,1 1 1,0-1 0,0 1-1,-1-1 1,1 0-1,0 0 1,0 0-1,0 0 1,0 0-1,0-1 1,0 1-1,1-1 1,-1 1-1,0-1 1,0 0-1,0 1 1,4-1-1,4-1 38,0 1-1,-1-1 0,1-1 0,-1 0 0,1 0 0,-1-1 0,0 0 1,0 0-1,0-1 0,0 0 0,-1-1 0,1 0 0,12-10 0,-12 8-28,-1 0 0,1 0 0,-2-1-1,1 0 1,-1-1 0,0 1 0,0-1-1,-1-1 1,-1 1 0,1-1 0,6-18-1,-8 3 226,-3 16 125,7 22-238,-6-8-189,0-1 0,0 1 0,1-1 1,0 1-1,0-1 0,0 0 0,0 0 1,1-1-1,-1 1 0,1-1 0,0 0 1,0 1-1,0-2 0,1 1 0,-1 0 1,1-1-1,-1 0 0,1 0 0,7 2 1,-6-3-4,1 0 1,-1-1 0,0 0 0,1 0-1,-1 0 1,1-1 0,-1 0 0,0 0 0,1 0-1,-1-1 1,0 0 0,0 0 0,0-1-1,0 1 1,7-6 0,-5 3 0,0 0 0,-1 0 0,1-1 0,-1 0 0,-1-1 0,1 1 0,-1-1 0,0-1 0,-1 1 0,0-1 0,0 0 0,-1 0 0,1 0 0,-2-1 0,1 1 0,-1-1 0,1-9 0,1-9 0,-1 0 0,-1-1 0,-2 0 0,-2-39 0,0 48 0,0 12 0,0 0 0,1 1 0,0-1 0,1 1 0,-1-1 0,3-9 0,-2 16 0,-1-1 0,1 1 0,-1 0 0,1 0 0,0-1 0,-1 1 0,1 0 0,0 0 0,-1 0 0,1 0 0,0 0 0,-1 0 0,1 0 0,0 0 0,-1 0 0,1 0 0,0 0 0,-1 0 0,1 0 0,0 0 0,-1 1 0,1-1 0,-1 0 0,1 0 0,0 1 0,-1-1 0,1 0 0,-1 1 0,1-1 0,-1 1 0,1 0 0,22 14 0,88 70 0,-45-33 0,86 51 0,-152-102 0,1-1 0,0 1 0,-1-1 0,1 0 0,0 1 0,0-1 0,0 0 0,-1 1 0,1-1 0,0 0 0,0 0 0,0 0 0,0 0 0,0 0 0,-1 0 0,1 0 0,0 0 0,0 0 0,0-1 0,0 1 0,-1 0 0,1 0 0,0-1 0,0 1 0,-1-1 0,1 1 0,0-1 0,0 1 0,-1-1 0,1 1 0,-1-1 0,1 1 0,0-1 0,-1 0 0,1 1 0,-1-1 0,1 0 0,-1 1 0,0-1 0,1 0 0,-1 0 0,0 0 0,1 1 0,-1-1 0,0 0 0,0 0 0,0 0 0,0-1 0,2-8 0,0 0 0,-1-1 0,0-12 0,0 11 0,-1-33 0,-3-1 0,-1 1 0,-2 0 0,-19-69 0,24 107 0,-2-10 0,7 12 0,19 17 0,33 21 0,0-2 0,3-3 0,79 27 0,-63-27 0,103 56 0,-171-81 2,0 1-1,-1 1 1,0-1-1,1 1 1,-1 0-1,9 11 1,-13-14-8,-1 1 0,1-1 0,-1 1 0,1-1 0,-1 1 0,0-1 0,0 1-1,0-1 1,0 1 0,-1 0 0,1 0 0,-1-1 0,1 1 0,-1 0 0,0 0 0,0 0 0,0 0 0,-1-1 0,1 1 0,-1 0-1,1 0 1,-2 2 0,-4 8-260,-1-1-1,0 0 0,-1-1 1,0 0-1,-1 0 0,0-1 1,-19 17-1,24-24 148,-45 42-4421,-2-3 0,-109 68 0,68-56-1049</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6.614"/>
    </inkml:context>
    <inkml:brush xml:id="br0">
      <inkml:brushProperty name="width" value="0.1" units="cm"/>
      <inkml:brushProperty name="height" value="0.1" units="cm"/>
      <inkml:brushProperty name="color" value="#E71224"/>
    </inkml:brush>
  </inkml:definitions>
  <inkml:trace contextRef="#ctx0" brushRef="#br0">8 425 19902,'-4'-11'1276,"1"-6"20,21-12 24,24-13 24,34-3 24,26-12-51,21-7 23,2 7-300,-13 9-640,-19 16-1624,-26 17-688,-17 8-1249,-43 23-1699,-40 19-1,-25 14 1,-27 12-1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6.938"/>
    </inkml:context>
    <inkml:brush xml:id="br0">
      <inkml:brushProperty name="width" value="0.1" units="cm"/>
      <inkml:brushProperty name="height" value="0.1" units="cm"/>
      <inkml:brushProperty name="color" value="#E71224"/>
    </inkml:brush>
  </inkml:definitions>
  <inkml:trace contextRef="#ctx0" brushRef="#br0">1 593 13517,'0'6'984,"0"-4"20,18-2 41,17-8 7,26-14 20,24-21-16,17-8-184,2-14-560,-2-9-832,-18-21-3557,-25 15 1,-23-2 0,-25 2-1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7.256"/>
    </inkml:context>
    <inkml:brush xml:id="br0">
      <inkml:brushProperty name="width" value="0.1" units="cm"/>
      <inkml:brushProperty name="height" value="0.1" units="cm"/>
      <inkml:brushProperty name="color" value="#E71224"/>
    </inkml:brush>
  </inkml:definitions>
  <inkml:trace contextRef="#ctx0" brushRef="#br0">1 4 14337,'8'-2'1814,"15"2"-1434,-16 0-145,164-1 1889,313 7 3092,-449-5-4675,0 2 1,-1 1-1,1 2 1,33 10 0,-62-14-423,-1 0-1,1 0 1,-1 0 0,1 1-1,-1 0 1,0 0 0,0 1 0,0-1-1,0 1 1,-1 0 0,0 1 0,0-1-1,0 1 1,0-1 0,5 11-1,-5-8 9,-1 1-1,-1-1 0,1 1 0,-1 0 0,-1 0 0,1 0 0,-1 0 0,-1 0 0,0 0 1,0 0-1,-1 12 0,-5 14 3,-1 1 1,-2-1-1,-1 0 1,-25 55-1,-13 40-1336,14 8-1875,-48 116-7314,59-148 5000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7.708"/>
    </inkml:context>
    <inkml:brush xml:id="br0">
      <inkml:brushProperty name="width" value="0.1" units="cm"/>
      <inkml:brushProperty name="height" value="0.1" units="cm"/>
      <inkml:brushProperty name="color" value="#E71224"/>
    </inkml:brush>
  </inkml:definitions>
  <inkml:trace contextRef="#ctx0" brushRef="#br0">51 450 24358,'-14'-15'936,"0"-2"-4,3 0 4,-1-5-3,29 1 3,27-4-4,38-5 4,35-8-4,28-10-904,14 3-1604,-1-2-1004,-22-5-2961,-31 13 1,-32 5-1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8.091"/>
    </inkml:context>
    <inkml:brush xml:id="br0">
      <inkml:brushProperty name="width" value="0.1" units="cm"/>
      <inkml:brushProperty name="height" value="0.1" units="cm"/>
      <inkml:brushProperty name="color" value="#E71224"/>
    </inkml:brush>
  </inkml:definitions>
  <inkml:trace contextRef="#ctx0" brushRef="#br0">24 335 15805,'-8'6'873,"2"0"391,2 0 392,-1-1 108,5 0 0,6-5 0,21-5 0,27-6 1,32-12-89,31-11-1568,21-12-908,22-7-1869,-28-1-2675,-22 3-1,-21 6 1,-20 4-1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8.946"/>
    </inkml:context>
    <inkml:brush xml:id="br0">
      <inkml:brushProperty name="width" value="0.1" units="cm"/>
      <inkml:brushProperty name="height" value="0.1" units="cm"/>
      <inkml:brushProperty name="color" value="#E71224"/>
    </inkml:brush>
  </inkml:definitions>
  <inkml:trace contextRef="#ctx0" brushRef="#br0">32 508 20866,'-7'0'1316,"-4"-3"-4,5 3 4,-2-2 0,8 4-3,0-2 3,5-2 0,12 1 0,22-9-4,32-5-1244,36-11-68,46-15-688,38-7-1056,33-41-4321,5 11 1,-13-15-1,-36-9 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29.672"/>
    </inkml:context>
    <inkml:brush xml:id="br0">
      <inkml:brushProperty name="width" value="0.1" units="cm"/>
      <inkml:brushProperty name="height" value="0.1" units="cm"/>
      <inkml:brushProperty name="color" value="#E71224"/>
    </inkml:brush>
  </inkml:definitions>
  <inkml:trace contextRef="#ctx0" brushRef="#br0">7 414 21306,'-1'-4'1020,"-3"2"-24,3-6 56,19-7 4,32-5-24,37-11-376,34-11-439,30-8-482,10-4-491,2 0-1868,-29 4-2112,-26 10-1,-35 14 1,-34 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3.166"/>
    </inkml:context>
    <inkml:brush xml:id="br0">
      <inkml:brushProperty name="width" value="0.1" units="cm"/>
      <inkml:brushProperty name="height" value="0.1" units="cm"/>
      <inkml:brushProperty name="color" value="#E71224"/>
    </inkml:brush>
  </inkml:definitions>
  <inkml:trace contextRef="#ctx0" brushRef="#br0">1 110 17738,'0'-10'576,"0"-2"-56,0 5 16,3 3 16,3 19 0,11 16 4,2 12-32,10 13-184,9 7-424,6-1-1136,28-12-2896,-21 2-1,2-14 1,0-15-1</inkml:trace>
  <inkml:trace contextRef="#ctx0" brushRef="#br0" timeOffset="1">697 256 16650,'-7'-24'1630,"4"18"-585,2 16-115,1-2-738,1-1 1,0 1 0,0-1 0,1 1 0,0-1 0,0 0-1,1 0 1,-1 0 0,2 0 0,-1 0 0,1 0 0,0-1-1,0 0 1,1 1 0,0-2 0,11 11 0,-8-9-59,1-1 0,0 0 0,1-1 1,0 0-1,-1 0 0,1-1 0,1 0 0,-1-1 0,1 0 1,-1-1-1,1 0 0,0-1 0,18 1 0,-22-2-3,0-1-1,0 1 0,0-1 0,0-1 0,0 1 1,0-1-1,0 0 0,-1-1 0,13-5 0,-15 6-32,0-1 1,-1 0-1,1 0 0,-1 0 0,0 0 1,1 0-1,-1 0 0,-1-1 0,1 0 1,0 1-1,-1-1 0,0 0 0,0 0 1,0-1-1,0 1 0,1-6 0,-1-1 107,0 0 0,-1 0-1,0 0 1,0-1-1,-2 1 1,1 0 0,-1 0-1,-1 0 1,0 0 0,0 0-1,-7-16 1,6 18-367,-1-1 1,0 1-1,0 0 0,-1 0 0,-1 0 1,1 0-1,-2 1 0,1 0 0,-1 0 1,0 1-1,0 0 0,-15-10 1,21 16-153,-1 0 1,0-1 0,0 1-1,1 0 1,-1-1 0,1 1-1,-1-1 1,1 0 0,0 1-1,0-1 1,-1 0 0,1 0-1,0 0 1,1 0 0,-1 0-1,0 0 1,0 0 0,1 0-1,-1 0 1,1-3 0,-5-13-6027,3 11 1068</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30.004"/>
    </inkml:context>
    <inkml:brush xml:id="br0">
      <inkml:brushProperty name="width" value="0.1" units="cm"/>
      <inkml:brushProperty name="height" value="0.1" units="cm"/>
      <inkml:brushProperty name="color" value="#E71224"/>
    </inkml:brush>
  </inkml:definitions>
  <inkml:trace contextRef="#ctx0" brushRef="#br0">1 297 16037,'0'1'553,"8"-1"15,22-3 8,21-7-4,25-7-20,25-13-120,18-6-240,6-4-384,4 1-840,-14-31-2617,-16 46 1,-31 6 0,-27 8-1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30.320"/>
    </inkml:context>
    <inkml:brush xml:id="br0">
      <inkml:brushProperty name="width" value="0.1" units="cm"/>
      <inkml:brushProperty name="height" value="0.1" units="cm"/>
      <inkml:brushProperty name="color" value="#E71224"/>
    </inkml:brush>
  </inkml:definitions>
  <inkml:trace contextRef="#ctx0" brushRef="#br0">1 404 16734,'0'2'572,"13"-2"8,25-4 12,26-9 4,37-9-112,40-21-448,32-12-848,17-50-2945,-2 25 1,-16-4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37.519"/>
    </inkml:context>
    <inkml:brush xml:id="br0">
      <inkml:brushProperty name="width" value="0.1" units="cm"/>
      <inkml:brushProperty name="height" value="0.1" units="cm"/>
      <inkml:brushProperty name="color" value="#E71224"/>
    </inkml:brush>
  </inkml:definitions>
  <inkml:trace contextRef="#ctx0" brushRef="#br0">1 645 7097,'119'-27'2416,"181"-64"1,-248 73-1980,624-220 2532,-472 165-2640,-152 55-291,9-3-81,0-2 1,-1-3-1,68-40 0,-124 64-196,-1 0-1,1-1 1,-1 0 0,1 0-1,-1 1 1,0-2 0,0 1-1,3-5 1,-6 8 162,0 0-1,1-1 1,-1 1 0,0 0-1,0-1 1,0 1 0,0 0 0,0 0-1,0-1 1,0 1 0,0 0-1,0-1 1,0 1 0,0 0-1,0-1 1,0 1 0,0 0-1,0-1 1,0 1 0,0 0-1,0-1 1,0 1 0,0 0-1,0-1 1,0 1 0,-1 0-1,1 0 1,0-1 0,0 1-1,0 0 1,-1-1 0,1 1-1,0 0 1,0 0 0,-1-1-1,-22-2-2267,-25 9-399,-15 4-1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37.873"/>
    </inkml:context>
    <inkml:brush xml:id="br0">
      <inkml:brushProperty name="width" value="0.1" units="cm"/>
      <inkml:brushProperty name="height" value="0.1" units="cm"/>
      <inkml:brushProperty name="color" value="#E71224"/>
    </inkml:brush>
  </inkml:definitions>
  <inkml:trace contextRef="#ctx0" brushRef="#br0">1 744 11633,'55'-11'574,"0"-3"-1,61-23 1,99-52 361,-172 70-721,790-334 2766,-820 347-2941,94-39 423,114-65 0,-216 107-449,-4 2-8,1 0 0,0 1 0,-1-1 0,1 0 0,-1 0-1,1 0 1,-1 0 0,1 0 0,-1 0 0,0-1 0,1 1 0,-1 0 0,0-1 0,0 1-1,0-1 1,0 1 0,0-1 0,0 1 0,-1-1 0,1 0 0,0 1 0,0-4 0,1 2-1159,4-8-3236,-13 4-1881,-9 3 2894</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49.233"/>
    </inkml:context>
    <inkml:brush xml:id="br0">
      <inkml:brushProperty name="width" value="0.1" units="cm"/>
      <inkml:brushProperty name="height" value="0.1" units="cm"/>
      <inkml:brushProperty name="color" value="#E71224"/>
    </inkml:brush>
  </inkml:definitions>
  <inkml:trace contextRef="#ctx0" brushRef="#br0">1 458 6837,'0'0'614,"-1"-5"7403,5 4-7527,1073-20 4261,-908 17-4691,651-6 370,-308 7 150,-26-19 207,-32 0 43,144-12 1467,-5-28 462,-449 46-2315,854-87 2806,-210 58-2667,-645 40-545,73-8-32,93-2-139,-308 15-693,0-1-8304,6-12 4504,-4-13-1391,-1-10 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55.264"/>
    </inkml:context>
    <inkml:brush xml:id="br0">
      <inkml:brushProperty name="width" value="0.1" units="cm"/>
      <inkml:brushProperty name="height" value="0.1" units="cm"/>
      <inkml:brushProperty name="color" value="#E71224"/>
    </inkml:brush>
  </inkml:definitions>
  <inkml:trace contextRef="#ctx0" brushRef="#br0">3 52 17254,'-1'-17'1670,"0"-5"958,4 9 2838,14 33-1306,-3 9-3906,0 0 0,-2 1 1,-1 0-1,-2 1 0,7 37 1,-2-12-192,64 193-145,-11-94-3739,-58-138 978,-1 1 1,0 0 0,-2 0-1,0 1 1,6 30-1,-7-20-3057</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55.748"/>
    </inkml:context>
    <inkml:brush xml:id="br0">
      <inkml:brushProperty name="width" value="0.1" units="cm"/>
      <inkml:brushProperty name="height" value="0.1" units="cm"/>
      <inkml:brushProperty name="color" value="#E71224"/>
    </inkml:brush>
  </inkml:definitions>
  <inkml:trace contextRef="#ctx0" brushRef="#br0">5 90 18254,'-2'-17'1799,"0"0"0,2-1 0,1-19 0,13 69 3256,-3-11-4149,55 141 289,60 129-994,-108-258-207,1 0 1,2-1-1,1 0 0,1-2 0,2-1 1,33 30-1,-47-50 6,0 0 0,0-2 0,1 1 0,0-1 0,0-1 0,26 9 0,-33-13 0,0-1 0,-1 0 0,1 0 0,0 0 0,0-1 0,0 1 0,0-1 0,0 0 0,0-1 0,6-1 0,-9 2 0,1-1 0,-1 0 0,1 0 0,-1 0 0,0 0 0,1-1 0,-1 1 0,0-1 0,0 1 0,0-1 0,0 0 0,0 0 0,-1 0 0,1 0 0,0 0 0,-1 0 0,1 0 0,-1 0 0,0-1 0,1-2 0,0 1 0,-1-1-1,1 1 1,-1 0 0,0 0-1,0-1 1,-1 1 0,1 0-1,-1-1 1,0 1-1,-1-1 1,1 1 0,-1 0-1,1-1 1,-1 1 0,-2-5-1,1 3 3,-1-1-1,-1 1 1,1 0 0,-1 0-1,0 0 1,0 1-1,0-1 1,-10-8-1,2 4-12,0 0-1,0 1 1,-1 1-1,0 0 0,-1 1 1,0 0-1,0 1 1,-16-5-1,8 5-286,0 1-1,0 1 1,-30-2-1,42 5-57,0 1-1,0 0 0,1 1 0,-1 0 0,1 0 0,-1 1 0,1 0 0,-1 1 0,1 0 0,-9 4 0,17-6 127,0-1 0,-1 0 1,1 1-1,0-1 0,0 1 0,0-1 0,0 1 0,0 0 0,0-1 1,0 1-1,0 0 0,0 0 0,1 0 0,-1 0 0,0 0 0,0 0 0,1 0 1,-1 0-1,1 0 0,-1 0 0,1 0 0,-1 0 0,1 0 0,0 0 1,-1 1-1,1-1 0,0 0 0,0 0 0,0 0 0,0 1 0,0-1 0,0 0 1,0 0-1,0 0 0,0 1 0,1-1 0,-1 0 0,1 1 0,1 0-256,-1 0-1,1 0 1,-1 0-1,1 0 1,0 0-1,0-1 1,0 1-1,0-1 1,0 1-1,0-1 1,1 0-1,-1 0 1,0 0-1,1 0 0,-1 0 1,0-1-1,4 1 1,38 4-4427</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56.412"/>
    </inkml:context>
    <inkml:brush xml:id="br0">
      <inkml:brushProperty name="width" value="0.1" units="cm"/>
      <inkml:brushProperty name="height" value="0.1" units="cm"/>
      <inkml:brushProperty name="color" value="#E71224"/>
    </inkml:brush>
  </inkml:definitions>
  <inkml:trace contextRef="#ctx0" brushRef="#br0">200 99 16410,'-6'-14'793,"2"3"46,-1 1 0,0-1-1,-1 1 1,-9-12 0,14 20-655,0 1 0,0-1 0,0 1 0,0-1 0,-1 1 0,1 0 0,0 0 0,-1 0 0,1 0 0,-1 0 0,1 0 0,-1 0 0,0 0 0,1 1 0,-1-1 1,0 0-1,0 1 0,1 0 0,-1-1 0,0 1 0,0 0 0,1 0 0,-1 0 0,0 0 0,0 0 0,0 0 0,1 1 0,-1-1 0,0 1 0,0-1 0,1 1 0,-1-1 0,0 1 1,-2 2-1,-3 2 67,0 1 1,1 0 0,0 0-1,0 0 1,0 1 0,1 0-1,0 0 1,0 1 0,1-1-1,0 1 1,0 0 0,1 0-1,0 0 1,0 1 0,-2 13-1,-2 15-59,2 0-1,-1 45 1,3-42-137,2-1 1,2 0 0,2 0-1,1 0 1,18 69 0,-18-93-57,1-1 1,0 1 0,1-1-1,1-1 1,0 1-1,1-1 1,0-1 0,1 1-1,1-1 1,0-1 0,0 0-1,1 0 1,0-1 0,1 0-1,1-1 1,-1-1-1,27 14 1,-21-14 0,0-1 0,0-1 0,1-1 0,-1 0 0,1-2 0,33 3 0,-41-5 0,1-1 0,-1 0 0,0-1 0,0 0 0,0-1 0,0 0 0,0 0 0,0-2 0,0 1 0,-1-1 0,0-1 0,18-10 0,-23 12 0,-1-1 0,1 0 0,-1-1 0,0 1 0,0-1 0,0 1 0,-1-1 0,1 0 0,-1-1 0,0 1 0,-1-1 0,0 1 0,1-1 0,-2 0 0,1 1 0,-1-1 0,0 0 0,0 0 0,0 0 0,-1 0 0,0 0 0,0-1 0,-1 1 0,1 0 0,-1 0 0,-1 0 0,-1-5 0,-1-3 0,0 2 0,-1-1 0,0 0 0,-1 1 0,0 0 0,-1 0 0,0 1 0,-1 0 0,0 0 0,-1 1 0,-11-11 0,-12-4 0,20 15 0,0 0 0,-15-15 0,27 24 0,0 1 0,-1-1 0,1 1 0,-1-1 0,1 1 0,-1-1 0,1 1 0,0-1 0,0 1 0,-1-1 0,1 0 0,0 1 0,0-1 0,-1 0 0,1 1 0,0-1 0,0 1 0,0-1 0,0 0 0,0 1 0,0-1 0,0 0 0,0 1 0,0-1 0,1 0 0,-1 1 0,0-1 0,0 1 0,0-1 0,1 0 0,-1 1 0,0-1 0,1 1 0,-1-1 0,1 1 0,-1-1 0,0 1 0,1-1 0,-1 1 0,1-1 0,-1 1 0,1 0 0,0-1 0,-1 1 0,1 0 0,-1-1 0,1 1 0,-1 0 0,1 0 0,0 0 0,0-1 0,42-10 0,-33 10 0,40-10 0,54-3 0,-84 12 0,1 1 0,-1 1 0,0 1 0,0 1 0,35 7 0,-48-6 0,0-1 0,-1 1 0,1 0 0,-1 0 0,1 0 0,-1 1 0,0 0 0,0 0 0,-1 1 0,1 0 0,-1 0 0,8 9 0,0 5 1,-1-1 0,18 36 0,-20-34-18,1 0 1,25 32 0,-25-39-410,0-2-1,1 0 1,1 0 0,0-1 0,0 0-1,1-1 1,0-1 0,20 9-1,20 1-4156,0-11-3433,-26-10 2592,-5-9-1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56.759"/>
    </inkml:context>
    <inkml:brush xml:id="br0">
      <inkml:brushProperty name="width" value="0.1" units="cm"/>
      <inkml:brushProperty name="height" value="0.1" units="cm"/>
      <inkml:brushProperty name="color" value="#E71224"/>
    </inkml:brush>
  </inkml:definitions>
  <inkml:trace contextRef="#ctx0" brushRef="#br0">37 100 19550,'-11'-25'2860,"-14"-40"0,24 63-2708,1 2-100,1 0 0,-1 0 0,0 0 0,0 0 1,0 0-1,0 0 0,0 0 0,1 0 0,-1 0 1,0 0-1,0 0 0,0 0 0,0 0 0,1 0 1,-1 0-1,0 0 0,0 0 0,0 0 0,0 0 1,1 0-1,-1-1 0,0 1 0,0 0 0,0 0 1,0 0-1,0 0 0,1 0 0,-1 0 0,0 0 0,0-1 1,0 1-1,0 0 0,0 0 0,0 0 0,0 0 1,0 0-1,0-1 0,0 1 0,1 0 0,-1 0 1,0 0-1,0 0 0,0-1 0,0 1 0,0 0 1,0 0-1,0 0 0,0 0 0,0-1 0,0 1 1,0 0-1,-1 0 0,1 0 0,0 0 0,0 0 1,0-1-1,0 1 0,0 0 0,0 0 0,0 0 0,0 0 1,0 0-1,0-1 0,-1 1 0,1 0 0,0 0 1,0 0-1,18 13 1801,20 25-155,-13-5-1629,-2 1 1,-1 1-1,-2 1 0,-1 1 1,18 51-1,55 205-1548,-81-252 808,0-10-1985,2-3-8266,-9-25 5189,-3-7 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3:57.195"/>
    </inkml:context>
    <inkml:brush xml:id="br0">
      <inkml:brushProperty name="width" value="0.1" units="cm"/>
      <inkml:brushProperty name="height" value="0.1" units="cm"/>
      <inkml:brushProperty name="color" value="#E71224"/>
    </inkml:brush>
  </inkml:definitions>
  <inkml:trace contextRef="#ctx0" brushRef="#br0">0 311 16530,'1'-12'235,"1"-1"0,0 1 0,0 0 0,1 0 0,1 0 0,0 0 0,0 0 0,1 1 0,1-1 0,0 1 0,0 1 0,1-1 0,1 1 0,0 0 0,0 1 0,0 0 0,2 0 0,10-8 0,-6 6 72,0 1 0,0 0 0,1 1 0,1 0 0,-1 2 0,1-1 0,1 2 0,-1 0 0,1 1 0,0 1 0,0 1 0,24-3 0,-38 6-233,1-1 0,-1 1 0,1 0 0,-1 0 0,1 0 0,-1 1 0,1-1 0,-1 1 1,1 0-1,-1 0 0,0 0 0,1 0 0,-1 0 0,0 1 0,0 0 0,0-1 0,0 1 0,0 0 0,0 1 0,0-1 0,-1 0 0,1 1 0,-1-1 0,0 1 0,0 0 0,0 0 0,0 0 0,0 0 0,-1 0 0,1 0 0,-1 1 0,0-1 0,0 0 0,0 1 0,0-1 0,0 1 0,-1-1 0,0 1 0,0 6 0,-1 10 328,0 0 0,-2-1 1,0 1-1,-11 34 0,8-34-1,1 0 1,0 0-1,2 0 1,-1 35-1,4-52-372,0 1 1,1-1-1,0 0 1,-1 0-1,1 0 1,1 0-1,-1 0 0,0 0 1,1 0-1,-1 0 1,1 0-1,0-1 1,0 1-1,0-1 1,0 1-1,1-1 1,-1 0-1,1 0 0,-1 0 1,1 0-1,0 0 1,-1-1-1,1 1 1,6 1-1,6 3-12,0-1-1,0 0 1,29 4-1,112 8-16,-104-13 0,0 1 0,60 16 0,-105-19 0,1 0 0,-1 1 0,0 0 0,1 0 0,-1 1 0,11 7 0,-17-10 0,0 0 0,0 0 0,1 0 0,-1 0 0,0 0 0,0 0 0,0 0 0,0 1 0,0-1 0,0 0 0,0 1 0,-1-1 0,1 0 0,0 1 0,-1-1 0,1 1 0,-1-1 0,1 1 0,-1-1 0,0 1 0,0 0 0,0-1 0,0 1 0,0-1 0,0 1 0,0-1 0,0 1 0,0 0 0,-1-1 0,1 1 0,-1-1 0,1 1 0,-1-1 0,0 0 0,1 1 0,-1-1 0,0 0 0,-2 3 0,-2 2 1,-1 1-1,0-1 1,0 0-1,-1-1 1,0 1-1,0-1 1,-14 7-1,-61 24-47,55-25-19,3-1-64,-8 4-600,-1-1 0,0-2 0,-54 11-1,-20-17-4618,34 6 684,50-7 937,-44 3 0,21-11-2332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35.428"/>
    </inkml:context>
    <inkml:brush xml:id="br0">
      <inkml:brushProperty name="width" value="0.1" units="cm"/>
      <inkml:brushProperty name="height" value="0.1" units="cm"/>
      <inkml:brushProperty name="color" value="#E71224"/>
    </inkml:brush>
  </inkml:definitions>
  <inkml:trace contextRef="#ctx0" brushRef="#br0">30 31 25782,'0'-10'776,"-2"3"1,-2-1-862,-2 2-1231,-2 10-3868,2 7-1,3-5 1,3-2-1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3.516"/>
    </inkml:context>
    <inkml:brush xml:id="br0">
      <inkml:brushProperty name="width" value="0.1" units="cm"/>
      <inkml:brushProperty name="height" value="0.1" units="cm"/>
      <inkml:brushProperty name="color" value="#E71224"/>
    </inkml:brush>
  </inkml:definitions>
  <inkml:trace contextRef="#ctx0" brushRef="#br0">80 146 16510,'-23'-35'2210,"12"18"-657,1 1 1,0-2-1,2 1 0,-10-26 0,32 76 3191,17 25-3508,-6-14-1004,28 60-750,40 74-3137,-81-159 1493,25 31 1,19 9-6548,-30-39 3545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4:01.643"/>
    </inkml:context>
    <inkml:brush xml:id="br0">
      <inkml:brushProperty name="width" value="0.1" units="cm"/>
      <inkml:brushProperty name="height" value="0.1" units="cm"/>
      <inkml:brushProperty name="color" value="#E71224"/>
    </inkml:brush>
  </inkml:definitions>
  <inkml:trace contextRef="#ctx0" brushRef="#br0">41 87 13433,'-4'-4'710,"1"0"-1,0-1 0,0 0 1,0 0-1,0 0 1,1 0-1,0 0 0,0 0 1,-1-6-1,-10-22 7611,86 185-4493,35 87-3794,-23-49 27,-17-24-200,-39-93-1631,-16-50 169,0-22-1842,10-1-5140,-22 0 8379,-1 0 0,1 0 0,-1 0 0,0 0 0,1 0 0,-1 0 0,1 0 1,-1 0-1,0 0 0,1 0 0,-1 0 0,1 0 0,-1 0 0,0 0 0,1-1 1,-1 1-1,0 0 0,1 0 0,-1 0 0,0-1 0,1 1 0,-1 0 0,0 0 1,1-1-1,-1 1 0,0 0 0,1-1 0,6-16-5531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4:02.456"/>
    </inkml:context>
    <inkml:brush xml:id="br0">
      <inkml:brushProperty name="width" value="0.1" units="cm"/>
      <inkml:brushProperty name="height" value="0.1" units="cm"/>
      <inkml:brushProperty name="color" value="#E71224"/>
    </inkml:brush>
  </inkml:definitions>
  <inkml:trace contextRef="#ctx0" brushRef="#br0">1 33 13921,'0'-14'898,"0"-5"2012,6 34 655,6 29-1799,-3 0 1,-2 0-1,-1 0 1,-1 60 0,-7-40-887,-2 1 0,-18 89 0,11-101-880,10-55 0,1 1 0,-1-1 0,1 1 0,-1-1 0,1 1 0,0-1 0,0 1 0,0-1 0,0 1 0,0-1 0,0 0 0,1 1 0,-1-3 0,2 0 0,0 1 0,1-1 0,-1 0 0,1 1 0,-1 0 0,1-1 0,0 1 0,0 0 0,1 0 0,-1 1 0,1-1 0,-1 1 0,1 0 0,0 0 0,0 0 0,7-3 0,8-1 0,0 1 0,29-5 0,-15 4 0,-28 5 0,168-42 0,-144 34 0,0-2 0,-1 0 0,49-29 0,-72 37 0,0 0 0,0 0 0,0-1 0,-1 0 0,1 0 0,-1 0 0,0-1 0,-1 0 0,1 1 0,-1-1 0,0 0 0,0 0 0,0-1 0,-1 1 0,0-1 0,0 1 0,1-7 0,-1 2 0,-1 0 0,0 0 0,-1 0 0,0 0 0,-1 1 0,0-1 0,0 0 0,-1 0 0,-4-12 0,2 9 0,0 1 0,-1-1 0,0 1 0,-1 0 0,-10-16 0,14 103 0,4-31 66,2-1 1,1 0-1,3 0 1,17 55-1,-14-65-1766,30 63 0,-29-73-1348,2 0-1,0-2 1,20 25 0,-9-21-2785,-6-12 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4:04.431"/>
    </inkml:context>
    <inkml:brush xml:id="br0">
      <inkml:brushProperty name="width" value="0.1" units="cm"/>
      <inkml:brushProperty name="height" value="0.1" units="cm"/>
      <inkml:brushProperty name="color" value="#E71224"/>
    </inkml:brush>
  </inkml:definitions>
  <inkml:trace contextRef="#ctx0" brushRef="#br0">338 224 14401,'-53'1'1385,"4"0"912,-71-8-1,111 5-1888,0 1-1,0-2 1,0 1-1,0-1 1,1 0-1,-1-1 0,1 0 1,-9-6-1,15 9-322,0-1-1,0 1 0,0 0 0,1-1 0,-1 1 1,0-1-1,1 0 0,-1 0 0,1 0 1,-1 1-1,1-1 0,0 0 0,0-1 0,0 1 1,0 0-1,0 0 0,0 0 0,0-1 1,1 1-1,0 0 0,-1-1 0,1 1 0,0 0 1,0-1-1,0 1 0,0-1 0,0 1 0,1 0 1,-1-1-1,1 1 0,0 0 0,-1 0 1,1-1-1,0 1 0,0 0 0,2-2 0,1-2 47,0 0-1,0 0 0,0 1 0,1 0 0,0 0 0,0 0 0,0 0 1,1 1-1,0 0 0,9-5 0,-3 2 18,1 1 0,-1 1 1,1 0-1,26-5 0,-1 4 296,1 1 0,70 1 0,-94 4-313,7-1 61,0 2 1,-1 0-1,1 1 1,31 8-1,-49-9-159,1 0 1,-1 0-1,1 1 0,-1 0 0,0 0 0,0 0 0,0 0 1,0 1-1,0-1 0,0 1 0,-1 0 0,1 0 0,-1 1 1,0-1-1,0 1 0,0-1 0,0 1 0,-1 0 0,0 0 1,0 0-1,0 0 0,0 1 0,0-1 0,-1 1 0,0-1 0,2 10 1,-2 3-24,-1 1 0,-1 0 0,0 0 0,-1 0 0,-1-1 1,-1 1-1,0-1 0,-1 0 0,-1 0 0,-1-1 0,-15 30 1,-11 10-20,-75 96 1,91-130 14,-53 65-6,36-48 0,2 1 0,-47 81 0,77-118 0,0 1 0,0 0 0,0 0 0,1 0 0,0 0 0,-1 0 0,1 0 0,0 0 0,0 5 0,2-8 0,-1-1 0,0 0 0,0 1 0,1-1 0,-1 1 0,0-1 0,1 1 0,-1-1 0,0 0 0,1 1 0,-1-1 0,1 0 0,-1 0 0,1 1 0,-1-1 0,1 0 0,-1 0 0,1 0 0,-1 1 0,1-1 0,-1 0 0,1 0 0,-1 0 0,1 0 0,-1 0 0,1 0 0,-1 0 0,1 0 0,-1 0 0,1 0 0,-1 0 0,1-1 0,23-2 0,-22 3 0,375-91-418,-171 36-3187,-168 47 2081,-2-1-1665,0-1 0,37-15 1,-23-1-2693,-17-3 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4:05.394"/>
    </inkml:context>
    <inkml:brush xml:id="br0">
      <inkml:brushProperty name="width" value="0.1" units="cm"/>
      <inkml:brushProperty name="height" value="0.1" units="cm"/>
      <inkml:brushProperty name="color" value="#E71224"/>
    </inkml:brush>
  </inkml:definitions>
  <inkml:trace contextRef="#ctx0" brushRef="#br0">1636 459 13157,'-16'-37'1465,"-2"0"0,-1 1 0,-2 1 0,-2 1 0,-50-59 0,57 76-714,-1 1 1,0 0-1,-1 1 0,-1 1 0,0 1 0,-1 1 1,0 0-1,-1 2 0,-1 0 0,1 1 0,-40-9 1,21 9-481,0 3 0,0 1 0,0 2 0,-1 1 1,0 3-1,-41 5 0,51-2-281,0 2-1,0 1 1,0 1 0,1 2-1,0 1 1,1 1 0,0 2-1,-34 21 1,18-3 10,1 1 0,2 2 0,2 2 0,1 2 0,1 1 0,3 2 0,1 1 0,-31 55 0,38-53 0,3 1 0,1 2 0,2 0 0,3 1 0,1 1 0,3 1 0,2 0 0,-8 85 0,15-71 0,3 1 0,11 114 0,-5-151 0,1 1 0,1-1 0,2 0 0,0-1 0,3 0 0,0 0 0,1-1 0,24 37 0,-11-30 0,1-1 0,2-1 0,1-2 0,1 0 0,2-2 0,1-2 0,1-1 0,1-1 0,1-2 0,66 29 0,-25-18 0,1-5 0,1-3 0,1-3 0,123 17 0,-140-31 0,1-2 0,0-3 0,0-3 0,0-3 0,109-19 0,-134 15 0,-1-3 0,0-1 0,-1-1 0,0-2 0,-1-2 0,-1-1 0,0-2 0,-1-1 0,-2-2 0,45-38 0,-61 45 0,-1 0 0,0-1 0,-2-1 0,0-1 0,-1 1 0,0-2 0,-2 0 0,14-33 0,-13 23 0,-2-1 0,-2 0 0,0-1 0,-2 0 0,1-44 0,-2 13 0,-4-1 0,-2 1 0,-2-1 0,-14-61 0,13 99 0,-1 0 0,-1 1 0,-2-1 0,0 2 0,-2-1 0,0 2 0,-2-1 0,0 1 0,-1 1 0,-2 1 0,0 0 0,-30-29 0,-140-98 0,34 28 0,136 104-139,0 2 0,-1 0 0,-1 1-1,0 1 1,0 0 0,-1 2 0,0 0 0,-1 1 0,0 1-1,-36-9 1,47 14-320,0 0-1,0 0 0,1-2 1,-1 1-1,1-1 1,0 0-1,0 0 0,0-1 1,0 0-1,-9-10 1,-19-10-2280,28 21 1770,0 0 0,0 1 0,-1 0 0,1 0 0,-18-3 0,17 4-211,0 0 0,0 0 0,0-1 1,-12-6-1,-22-21-4676</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4:21.266"/>
    </inkml:context>
    <inkml:brush xml:id="br0">
      <inkml:brushProperty name="width" value="0.1" units="cm"/>
      <inkml:brushProperty name="height" value="0.1" units="cm"/>
      <inkml:brushProperty name="color" value="#E71224"/>
    </inkml:brush>
  </inkml:definitions>
  <inkml:trace contextRef="#ctx0" brushRef="#br0">20 178 9617,'-8'-13'2544,"-2"0"-113,10 12-2300,0 1 1,0 0-1,0-1 1,-1 1-1,1 0 1,0 0-1,0-1 1,0 1-1,0 0 1,0-1 0,0 1-1,0 0 1,0 0-1,0-1 1,0 1-1,0 0 1,0-1-1,0 1 1,0 0-1,0-1 1,0 1-1,0 0 1,0 0-1,1-1 1,-1 1 0,0 0-1,0 0 1,0-1-1,0 1 1,1 0-1,-1 0 1,0-1-1,0 1 1,0 0-1,1 0 1,-1-1-1,5 0 145,1 0-1,-1 0 0,0 0 0,0 0 0,1 1 1,-1 0-1,0 0 0,0 0 0,11 3 0,7-1-24,715 4 1580,-189-4-1177,1427 3 52,-1135-7-671,123-38 574,-617 19 465,163-5 2955,-462 23-5292,-49-4-2659,-2-29-898,3 35 4542,-1 0 0,1 0 0,-1 0 0,1 1 0,0-1 0,-1 0 0,1 1-1,-1-1 1,1 0 0,-1 1 0,0-1 0,1 1 0,-1-1 0,0 1 0,1-1 0,-1 1 0,0 0 0,1-1 0,-1 1 0,0 0 0,0-1 0,0 1 0,1 0 0,-1 0 0,0 0-1,0 0 1,0 0 0,0 0 0,1 0 0,-1 0 0,-1 0 0,-4-1-1513,-18-4-3554</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4:22.800"/>
    </inkml:context>
    <inkml:brush xml:id="br0">
      <inkml:brushProperty name="width" value="0.1" units="cm"/>
      <inkml:brushProperty name="height" value="0.1" units="cm"/>
      <inkml:brushProperty name="color" value="#E71224"/>
    </inkml:brush>
  </inkml:definitions>
  <inkml:trace contextRef="#ctx0" brushRef="#br0">0 202 9357,'901'-7'8098,"-1"-1"-4605,790 8-469,-1076 24-2772,3 0-138,286-50 27,247-64 1732,-331 55 1798,-450 25-1070,-16-8-2445,178-4-169,-356 21-1386,-67 1-4063,-102 0 4653,-1 0-1,1 0 1,0 0-1,-1-1 0,1 0 1,0 0-1,8-3 1,24-21-5668</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4:29.762"/>
    </inkml:context>
    <inkml:brush xml:id="br0">
      <inkml:brushProperty name="width" value="0.1" units="cm"/>
      <inkml:brushProperty name="height" value="0.1" units="cm"/>
      <inkml:brushProperty name="color" value="#E71224"/>
    </inkml:brush>
  </inkml:definitions>
  <inkml:trace contextRef="#ctx0" brushRef="#br0">1 276 15053,'3'-10'9320,"5"8"-3755,17 17-2249,21 28-3819,1 16 520,-35-41-18,1-1 1,2 0 0,-1-1 0,2-1 0,27 21 0,-37-32 1,0-1 0,0 0 1,0-1-1,1 1 0,-1-1 0,1-1 0,0 1 0,0-1 1,-1 0-1,1-1 0,0 0 0,0 0 0,0 0 1,0-1-1,0 0 0,7-2 0,7-2-64,0-1 0,0-1 0,36-18 0,-19 5-1734,-1-2 1,-1-1-1,-1-2 0,32-30 1,125-132-9199,-56 45 4723</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4:34.397"/>
    </inkml:context>
    <inkml:brush xml:id="br0">
      <inkml:brushProperty name="width" value="0.1" units="cm"/>
      <inkml:brushProperty name="height" value="0.1" units="cm"/>
      <inkml:brushProperty name="color" value="#E71224"/>
    </inkml:brush>
  </inkml:definitions>
  <inkml:trace contextRef="#ctx0" brushRef="#br0">138 924 7061,'-7'0'637,"0"-2"0,-1 1 0,1-1 1,0 0-1,0-1 0,0 0 0,0 0 1,0 0-1,1-1 0,0 0 0,-1 0 1,1 0-1,1-1 0,-1 0 0,1 0 0,0-1 1,0 0-1,0 0 0,1 0 0,0 0 1,-5-10-1,9 15-578,0 1-1,0 0 1,0 0-1,0-1 1,0 1 0,0 0-1,0 0 1,0-1 0,0 1-1,0 0 1,0 0 0,0-1-1,0 1 1,0 0 0,0 0-1,0-1 1,1 1-1,-1 0 1,0 0 0,0 0-1,0-1 1,0 1 0,1 0-1,-1 0 1,0 0 0,0 0-1,0 0 1,1-1-1,-1 1 1,0 0 0,0 0-1,1 0 1,-1 0 0,0 0-1,0 0 1,1 0 0,-1 0-1,0 0 1,0 0-1,1 0 1,-1 0 0,0 0-1,0 0 1,1 0 0,-1 0-1,0 0 1,0 0 0,1 0-1,-1 0 1,0 0 0,0 0-1,1 1 1,-1-1-1,0 0 1,0 0 0,0 0-1,1 0 1,-1 0 0,0 1-1,21 7-165,-18-7 367,55 24 156,-6-1 217,1-3-1,68 18 0,-104-35-485,0-1-1,1 0 1,-1-1 0,1-1 0,0 0 0,-1-2-1,1 0 1,0-1 0,-1 0 0,0-2 0,28-8-1,-15-1-32,-1-1 0,0-1-1,-1-1 1,49-37 0,96-97-1028,-91 76-65,80-73-2615,74-63-4952,-105 93 3430,-7-7-1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4:40.289"/>
    </inkml:context>
    <inkml:brush xml:id="br0">
      <inkml:brushProperty name="width" value="0.1" units="cm"/>
      <inkml:brushProperty name="height" value="0.1" units="cm"/>
      <inkml:brushProperty name="color" value="#E71224"/>
    </inkml:brush>
  </inkml:definitions>
  <inkml:trace contextRef="#ctx0" brushRef="#br0">12 270 1780,'-3'0'558,"-5"-1"-155,8-3 2013,0-2 4969,35 1-5007,179-35 312,-37 4-1328,210 6 131,2 28-1099,-197 4-228,365-27 196,-213 11-253,-137 7-34,378 2-64,-285 31-47,-70-3 11,723-7-5,-671-17-6,70 2 7,455-4 167,15-33 498,-9-18 1874,-427-1 1129,-343 42-3491,-43 19-14879,-6-5 11050,-7-4-1360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4:44.189"/>
    </inkml:context>
    <inkml:brush xml:id="br0">
      <inkml:brushProperty name="width" value="0.1" units="cm"/>
      <inkml:brushProperty name="height" value="0.1" units="cm"/>
      <inkml:brushProperty name="color" value="#E71224"/>
    </inkml:brush>
  </inkml:definitions>
  <inkml:trace contextRef="#ctx0" brushRef="#br0">4 37 7253,'-4'7'-264,"4"-8"530,0 1 0,1 0-1,-1 0 1,0 0 0,0 0 0,0 0 0,0 0 0,0 0-1,0 0 1,1 0 0,-1 0 0,0 0 0,0 0 0,0 0 0,0 0-1,0 0 1,0 1 0,1-1 0,-1 0 0,0 0 0,0 0-1,0 0 1,0 0 0,0 0 0,0 0 0,0 0 0,0 0 0,1 0-1,-1 0 1,0 1 0,0-1 0,0 0 0,0 0 0,0 0-1,0 0 1,0 0 0,0 0 0,0 0 0,0 1 0,0-1 0,0 0-1,0 0 1,0 0 0,0 0 0,0 0 0,0 0 0,0 1-1,0-1 1,0 0 0,0 0 0,0 0 0,0 0 0,18 0 2090,683-21 1538,-199 3-2587,-481 18-1438,513-7-185,-267 11-3328,0 10-7244,-203-11 6336</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3.849"/>
    </inkml:context>
    <inkml:brush xml:id="br0">
      <inkml:brushProperty name="width" value="0.1" units="cm"/>
      <inkml:brushProperty name="height" value="0.1" units="cm"/>
      <inkml:brushProperty name="color" value="#E71224"/>
    </inkml:brush>
  </inkml:definitions>
  <inkml:trace contextRef="#ctx0" brushRef="#br0">80 182 14637,'-19'-39'1297,"1"4"2002,-24-67-1,42 102-3250,0-1 0,0 1 0,0 0 0,0 0 0,0 0 0,0 0 0,0 0 0,0 0 0,0 0 0,0 0-1,0-1 1,-1 1 0,1 0 0,0 0 0,0 0 0,0 0 0,0 0 0,0 0 0,0 0 0,0-1 0,0 1 0,0 0-1,0 0 1,0 0 0,0 0 0,0 0 0,0 0 0,0-1 0,0 1 0,0 0 0,1 0 0,-1 0 0,0 0-1,0 0 1,0 0 0,0 0 0,0-1 0,0 1 0,0 0 0,0 0 0,0 0 0,0 0 0,1 0 0,-1 0 0,0 0-1,0 0 1,0 0 0,0 0 0,0 0 0,0 0 0,0 0 0,1-1 0,-1 1 0,0 0 0,0 0 0,9 6 1278,12 14 80,26 32-38,-3 2-1,38 61 1,63 127-4997,-131-221 1117,1 0 0,29 32-1,-12-16-2742,-3-9 51,0-18-1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4:45.856"/>
    </inkml:context>
    <inkml:brush xml:id="br0">
      <inkml:brushProperty name="width" value="0.1" units="cm"/>
      <inkml:brushProperty name="height" value="0.1" units="cm"/>
      <inkml:brushProperty name="color" value="#E71224"/>
    </inkml:brush>
  </inkml:definitions>
  <inkml:trace contextRef="#ctx0" brushRef="#br0">1 158 6945,'1'1'123,"1"0"1,0 0-1,0-1 1,0 1 0,0-1-1,0 1 1,0-1 0,0 0-1,0 0 1,0 0-1,0 0 1,-1 0 0,4-1-1,1 1 143,234-17 4024,-89 4-2729,368-26 687,-3-28-1296,-474 63-936,11-2-555,-23-4-5073,-28 8 2648,-8-2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4:53.081"/>
    </inkml:context>
    <inkml:brush xml:id="br0">
      <inkml:brushProperty name="width" value="0.1" units="cm"/>
      <inkml:brushProperty name="height" value="0.1" units="cm"/>
      <inkml:brushProperty name="color" value="#E71224"/>
    </inkml:brush>
  </inkml:definitions>
  <inkml:trace contextRef="#ctx0" brushRef="#br0">0 631 14361,'8'-1'5839,"14"0"-3537,7 3 482,53 8 0,-52-5-1225,40 2 0,-58-7-1393,0 0 0,0-1 0,0-1 0,0 0-1,0 0 1,20-8 0,7-6-1441,-2-2 0,0-1 1,-1-2-1,-1-1 0,-1-2 0,50-45 1,-13 0-4473,103-128 1,-33 16-214</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4:57.816"/>
    </inkml:context>
    <inkml:brush xml:id="br0">
      <inkml:brushProperty name="width" value="0.1" units="cm"/>
      <inkml:brushProperty name="height" value="0.1" units="cm"/>
      <inkml:brushProperty name="color" value="#E71224"/>
    </inkml:brush>
  </inkml:definitions>
  <inkml:trace contextRef="#ctx0" brushRef="#br0">7 564 9661,'-6'-28'5524,"6"27"-5215,-1 1 0,1-1 0,0 0-1,0 0 1,0 1 0,0-1 0,0 0 0,0 0-1,0 1 1,0-1 0,0 0 0,1 0 0,-1 1-1,0-1 1,0 0 0,0 1 0,1-1 0,-1 0-1,1 1 1,-1-1 0,0 0 0,1 1 0,-1-1-1,1 1 1,-1-1 0,1 1 0,1-2 0,6 2-30,1 0 1,0 1-1,-1 0 1,1 0-1,0 0 0,-1 1 1,1 1-1,-1 0 1,0 0-1,10 5 1,11 7 727,37 27 0,-32-20 35,-28-18-833,1 0 0,0 0 0,0 0 0,0-1 0,0 0-1,11 3 1,-13-6-155,0 1-1,0-1 1,0 0 0,0 0-1,0 0 1,0-1-1,0 0 1,-1 0-1,1 0 1,0 0-1,8-5 1,27-13-231,-1-2 0,0-3 0,67-52 0,-30 19-1039,-42 33 553,167-126-6770,-162 118 3748,-1-2 1,65-77-1,-43 24-1803</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5:04.557"/>
    </inkml:context>
    <inkml:brush xml:id="br0">
      <inkml:brushProperty name="width" value="0.1" units="cm"/>
      <inkml:brushProperty name="height" value="0.1" units="cm"/>
      <inkml:brushProperty name="color" value="#E71224"/>
    </inkml:brush>
  </inkml:definitions>
  <inkml:trace contextRef="#ctx0" brushRef="#br0">1 140 6225,'4'0'1356,"0"0"-1,1 1 1,-1 0 0,0 0 0,0 0 0,0 0 0,0 0 0,6 4 0,-2-1-514,-1 0-1,-1 0 1,1 1-1,6 6 1,7 9-1840,32 40 0,-15-16 2145,25 25-1004,-60-67-117,1 0 0,0-1 0,-1 0 0,1 1 0,0-1 0,0 0 0,0 0 0,-1-1 0,1 1 0,0-1 0,0 1 0,0-1 1,0 0-1,0 0 0,0 0 0,0 0 0,4-2 0,56-11 320,-55 11-304,52-17 361,95-44 0,-5 1-224,166-22-128,-15 6 552,-297 76-881,-1 2 68,-1-1 0,0 1-1,0-1 1,0 0 0,0 0 0,1 0 0,-1 0 0,0 0 0,-1-1 0,1 1-1,2-2 1,1-10-3934,-3-8-4509,-2 9 4240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5:10.260"/>
    </inkml:context>
    <inkml:brush xml:id="br0">
      <inkml:brushProperty name="width" value="0.1" units="cm"/>
      <inkml:brushProperty name="height" value="0.1" units="cm"/>
      <inkml:brushProperty name="color" value="#E71224"/>
    </inkml:brush>
  </inkml:definitions>
  <inkml:trace contextRef="#ctx0" brushRef="#br0">146 492 1280,'-12'-5'226,"0"1"0,0 0 0,-1 1 1,1 0-1,-1 1 0,-14 0 0,-18-4 3232,86 7 4311,44-10-4774,66-24-2552,-134 29-335,102-30 722,2 5 0,142-15 0,43 25-44,163-19 1043,254-24-974,-344 37-462,207 12-155,-177 10-143,230-16-459,-409 10 78,377-31 3,-173-6 958,-378 43-5965,-55 3 5086,0 1 0,-1-1 0,1 0 0,0 0 0,-1 0 0,1 0 0,0 0 0,-1 0 0,1 0 0,0 0 0,-1 0-1,1 0 1,-1-1 0,1 1 0,0 0 0,-1 0 0,1-1 0,-1 1 0,1 0 0,0-1 0,-1 1 0,1 0 0,-1-1 0,1 1 0,-1-1 0,0 1 0,1-1 0,-1 1 0,1-1 0,-1 1 0,0-1 0,1 0 0,-1 1 0,0-1 0,0 1 0,0-1 0,1 0 0,-1 1 0,0-1 0,0 0 0,0 1 0,0-1 0,0 0 0,0 1 0,0-2 0,-6-15-4489</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5:22.876"/>
    </inkml:context>
    <inkml:brush xml:id="br0">
      <inkml:brushProperty name="width" value="0.1" units="cm"/>
      <inkml:brushProperty name="height" value="0.1" units="cm"/>
      <inkml:brushProperty name="color" value="#E71224"/>
    </inkml:brush>
  </inkml:definitions>
  <inkml:trace contextRef="#ctx0" brushRef="#br0">68 729 10293,'-8'-9'682,"0"-1"1,0 0-1,1 0 0,-8-13 1,-6-25 5341,21 48-5958,0 0-1,0 0 1,0 0-1,0 0 1,0-1 0,0 1-1,0 0 1,0 0-1,0 0 1,0 0 0,0 0-1,0-1 1,0 1-1,0 0 1,0 0 0,0 0-1,0 0 1,0 0-1,0-1 1,0 1-1,0 0 1,0 0 0,1 0-1,-1 0 1,0 0-1,0 0 1,0-1 0,0 1-1,0 0 1,0 0-1,0 0 1,0 0-1,1 0 1,-1 0 0,0 0-1,0 0 1,0 0-1,0 0 1,0 0 0,0 0-1,1 0 1,-1-1-1,0 1 1,0 0 0,0 0-1,0 0 1,0 0-1,1 0 1,-1 0-1,0 1 1,14 1 1464,24 11-787,-28-9-134,40 13 592,0-1 1,1-3-1,0-2 0,92 7 1,-134-18-1129,1-1 1,0 0-1,0 0 1,-1-1-1,1-1 1,-1 1-1,1-2 1,-1 1-1,0-1 0,16-10 1,5-5-437,46-40 1,-54 40-80,3-3-567,-2-1 0,-1-1 0,-1-1 0,26-38 0,5-7-1756,-13 25-888,64-54 1,-13 13-932,20-33-1360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5:32.233"/>
    </inkml:context>
    <inkml:brush xml:id="br0">
      <inkml:brushProperty name="width" value="0.1" units="cm"/>
      <inkml:brushProperty name="height" value="0.1" units="cm"/>
      <inkml:brushProperty name="color" value="#E71224"/>
    </inkml:brush>
  </inkml:definitions>
  <inkml:trace contextRef="#ctx0" brushRef="#br0">1 102 8801,'135'-15'5459,"252"27"-1036,1 27-1912,39 3-1042,921 19 456,-1343-61-1921,191 0 343,250-31 0,-277 7-185,990-121 83,-867 135-148,-89 6-2387,-72-6-3516,-117 9 4089,-11 1 1004,0 0 1,0 0 0,0-1-1,0 1 1,0-1-1,0 0 1,-1 0 0,1 0-1,5-2 1,-3-4-3709</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5:33.080"/>
    </inkml:context>
    <inkml:brush xml:id="br0">
      <inkml:brushProperty name="width" value="0.1" units="cm"/>
      <inkml:brushProperty name="height" value="0.1" units="cm"/>
      <inkml:brushProperty name="color" value="#E71224"/>
    </inkml:brush>
  </inkml:definitions>
  <inkml:trace contextRef="#ctx0" brushRef="#br0">0 12 12421,'0'0'296,"2"0"25,728-6 5314,250 1-2405,246 29-1289,-122-2-1354,335-13-906,-1424-8-154,-6 6-5481,-9-6 5635,-1 0-1,1-1 0,-1 1 1,0 0-1,1-1 1,-1 1-1,0-1 0,1 1 1,-1-1-1,0 1 1,1-1-1,-1 0 0,0 1 1,0-1-1,0 0 0,1 1 1,-1-1-1,0 0 1,0 0-1,0 0 0,0 0 1,1 0-1,-1 0 0,0 0 1,0 0-1,0 0 1,0 0-1,0 0 0,0-1 1,-30-2-3726</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5:33.952"/>
    </inkml:context>
    <inkml:brush xml:id="br0">
      <inkml:brushProperty name="width" value="0.1" units="cm"/>
      <inkml:brushProperty name="height" value="0.1" units="cm"/>
      <inkml:brushProperty name="color" value="#E71224"/>
    </inkml:brush>
  </inkml:definitions>
  <inkml:trace contextRef="#ctx0" brushRef="#br0">0 5 16426,'5'0'388,"6"0"132,16 0 172,19 2 100,28-2 52,30 1 152,35 1 84,26-2 20,30 0 12,28 0-508,31 0-368,25 2-764,46 0-1616,-10 2-2276,-6-3-1,-32-4 1,-38-12-1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5:36.109"/>
    </inkml:context>
    <inkml:brush xml:id="br0">
      <inkml:brushProperty name="width" value="0.1" units="cm"/>
      <inkml:brushProperty name="height" value="0.1" units="cm"/>
      <inkml:brushProperty name="color" value="#E71224"/>
    </inkml:brush>
  </inkml:definitions>
  <inkml:trace contextRef="#ctx0" brushRef="#br0">1 537 16133,'0'-32'3095,"0"18"3139,2 14-5873,0-1 1,0 1 0,0 0 0,0 0 0,0 0-1,0 1 1,0-1 0,0 0 0,0 1-1,0 0 1,3 0 0,-2 0 21,71 20 1090,-40-10-1043,40 6-1,-61-15-397,0 0-1,-1-1 0,1-1 0,0 0 0,0-1 0,-1 0 0,14-4 0,3-3-517,1-1 0,-2-1 1,0-2-1,32-18 0,103-75-6486,-81 41 1132,96-97-1,-34 19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4.181"/>
    </inkml:context>
    <inkml:brush xml:id="br0">
      <inkml:brushProperty name="width" value="0.1" units="cm"/>
      <inkml:brushProperty name="height" value="0.1" units="cm"/>
      <inkml:brushProperty name="color" value="#E71224"/>
    </inkml:brush>
  </inkml:definitions>
  <inkml:trace contextRef="#ctx0" brushRef="#br0">38 78 15129,'2'-21'6892,"-1"-8"-2292,-8 17-8927,-7 3-6918,-6 2 5725</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6:12.616"/>
    </inkml:context>
    <inkml:brush xml:id="br0">
      <inkml:brushProperty name="width" value="0.1" units="cm"/>
      <inkml:brushProperty name="height" value="0.1" units="cm"/>
      <inkml:brushProperty name="color" value="#E71224"/>
    </inkml:brush>
  </inkml:definitions>
  <inkml:trace contextRef="#ctx0" brushRef="#br0">0 1141 32767,'0'-12'0,"6"-15"0,19-22 0,25-24 0,23-19 0,22-31-156,21-23-1020,-9-12-796,-23-18-3921,-34 25 1,-38 17-1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6:07.276"/>
    </inkml:context>
    <inkml:brush xml:id="br0">
      <inkml:brushProperty name="width" value="0.1" units="cm"/>
      <inkml:brushProperty name="height" value="0.1" units="cm"/>
      <inkml:brushProperty name="color" value="#E71224"/>
    </inkml:brush>
  </inkml:definitions>
  <inkml:trace contextRef="#ctx0" brushRef="#br0">52 250 21954,'-52'-62'4688,"72"99"-29,7 17-3605,185 351-663,-137-260-370,-68-131-21,3 4 0,-1 0 0,-1 1 0,0 1 0,7 27 0,-15-47 0,-1 0 0,1 0 0,0 0 0,0 0 0,0-1 0,-1 1 0,1 0 0,0 0 0,0 0 0,-1 0 0,1 0 0,0 0 0,0 0 0,-1 0 0,1 0 0,0 0 0,-1 0 0,1 0 0,0 0 0,0 0 0,-1 0 0,1 0 0,0 0 0,0 0 0,-1 0 0,1 1 0,0-1 0,0 0 0,0 0 0,-1 0 0,1 0 0,0 0 0,0 1 0,0-1 0,-1 0 0,1 0 0,0 0 0,0 1 0,0-1 0,0 0 0,0 0 0,-1 1 0,1-1 0,0 0 0,0 0 0,0 1 0,0-1 0,0 0 0,0 0 0,0 1 0,0-1 0,0 0 0,0 0 0,0 1 0,0-1 0,0 0 0,0 0 0,0 1 0,0-1 0,0 0 0,1 0 0,-1 1 0,0-1 0,0 0 0,0 0 0,0 1 0,1-1 0,-19-15 0,-3-7 0,1-2 0,2 0 0,0-1 0,1-1 0,2-1 0,1 0 0,-15-39 0,9 11 0,3-2 0,-20-108 0,29 124 0,2 0 0,3-1 0,1 1 0,1-1 0,7-50 0,-5 84 0,1 0 0,0 1 0,0-1 0,1 1 0,0-1 0,0 1 0,1 0 0,-1 0 0,2 0 0,-1 1 0,1-1 0,0 1 0,0 0 0,12-10 0,-13 13 0,1 0 0,-1 0 0,1 1 0,0-1 0,-1 1 0,1 0 0,0 0 0,1 0 0,-1 1 0,0 0 0,0 0 0,1 0 0,-1 1 0,0 0 0,0 0 0,1 0 0,-1 0 0,0 1 0,1 0 0,-1 0 0,0 1 0,8 2 0,-9-2 0,0 0 0,0 1 0,0-1 0,0 0 0,0 1 0,0 0 0,-1 0 0,0 0 0,1 1 0,-1-1 0,-1 1 0,1-1 0,0 1 0,-1 0 0,0 0 0,0 0 0,0 1 0,0-1 0,-1 0 0,1 1 0,-1-1 0,0 1 0,-1-1 0,1 7 0,0 4-62,-1 0 0,0 0 1,-2 0-1,1 0 0,-2 0 0,-5 19 0,-30 75-1177,-2 10-1792,36-102 1026,0 1 1,-2 29-1,6-44 1638,0-1 0,-1 1-1,1 0 1,0 0 0,0 0 0,0 0-1,1 0 1,-1-1 0,1 1 0,-1 0-1,1 0 1,0-1 0,0 1 0,0 0 0,1-1-1,-1 1 1,1-1 0,-1 1 0,1-1-1,0 0 1,0 0 0,0 0 0,0 0-1,0 0 1,0 0 0,1-1 0,-1 1-1,1 0 1,2 0 0,41 9-5141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6:07.611"/>
    </inkml:context>
    <inkml:brush xml:id="br0">
      <inkml:brushProperty name="width" value="0.1" units="cm"/>
      <inkml:brushProperty name="height" value="0.1" units="cm"/>
      <inkml:brushProperty name="color" value="#E71224"/>
    </inkml:brush>
  </inkml:definitions>
  <inkml:trace contextRef="#ctx0" brushRef="#br0">140 323 15013,'9'-10'619,"0"0"-1,-1-1 0,-1 0 0,0-1 1,-1 1-1,0-1 0,0 0 0,-1-1 1,-1 0-1,0 1 0,-1-1 0,-1 0 1,1-1-1,-2 1 0,0 0 0,-1-1 0,-1-14 1,0 24-436,0-1 0,0 1 0,0 0 0,0 0 1,-1 0-1,0 0 0,0 0 0,0 0 0,0 0 1,-1 0-1,1 1 0,-1-1 0,0 1 0,0 0 0,0 0 1,0 0-1,-1 0 0,1 1 0,-1-1 0,0 1 1,0 0-1,0 0 0,0 0 0,0 1 0,0-1 0,-7-1 1,6 3-116,0-1 0,0 0 0,0 1 1,0 0-1,0 0 0,0 1 0,0-1 1,0 1-1,0 0 0,0 1 0,1-1 1,-1 1-1,0 0 0,1 0 0,-1 0 1,1 1-1,0-1 0,0 1 0,0 0 1,0 0-1,0 1 0,0-1 0,-3 6 1,4-6-79,0 1-1,1-1 1,-1 1 0,1 0 0,0 0 0,0 0 0,0 0-1,1 0 1,0 1 0,-1-1 0,1 0 0,1 1 0,-1-1 0,1 1-1,-1-1 1,1 1 0,0-1 0,1 1 0,-1-1 0,1 0-1,0 1 1,0-1 0,1 0 0,-1 1 0,1-1 0,0 0 0,0 0-1,0 0 1,0 0 0,1-1 0,4 6 0,2 2-183,2 0 0,0-1-1,0 0 1,0-1 0,2 0 0,-1 0 0,1-1 0,15 6 0,7 3-923,49 15-1,-70-28 552,-1 0 0,1-1-1,-1 0 1,1-1-1,0-1 1,27 0-1,80-29-8985,-81 18 4583,-13-7-1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6:07.946"/>
    </inkml:context>
    <inkml:brush xml:id="br0">
      <inkml:brushProperty name="width" value="0.1" units="cm"/>
      <inkml:brushProperty name="height" value="0.1" units="cm"/>
      <inkml:brushProperty name="color" value="#E71224"/>
    </inkml:brush>
  </inkml:definitions>
  <inkml:trace contextRef="#ctx0" brushRef="#br0">3 345 18522,'-1'-7'740,"0"-33"2547,1 39-3194,0 0 0,0 0-1,0 0 1,0 1 0,0-1-1,0 0 1,0 0-1,1 0 1,-1 1 0,0-1-1,1 0 1,-1 0 0,0 1-1,1-1 1,-1 0 0,1 1-1,-1-1 1,1 0 0,0 1-1,-1-1 1,1 1-1,-1-1 1,1 1 0,0-1-1,0 1 1,-1-1 0,1 1-1,0 0 1,0-1 0,-1 1-1,1 0 1,0 0 0,0 0-1,0-1 1,0 1 0,-1 0-1,1 0 1,0 0-1,2 1 1,9 2 530,0 0 0,0 2 1,0-1-1,0 1 0,20 13 0,55 39 1623,-71-45-2188,-1 0 1,0 0-1,-1 1 1,0 1 0,-1 1-1,0 0 1,-2 0-1,14 23 1,-24-37-59,0 0 0,-1 0 0,1 0 0,-1 1 0,1-1 0,-1 0 0,1 0 0,-1 0 0,0 0 0,0 1 0,0-1 0,0 0 0,1 0 0,-2 0 0,1 2 0,0-2 0,0-1 0,0 0 0,-1 1 0,1-1 0,0 0 0,0 1 0,-1-1 0,1 0 0,0 0 0,-1 1 0,1-1 0,0 0 0,-1 0 0,1 0 0,0 1 0,-1-1 0,1 0 0,0 0 0,-1 0 0,1 0 0,0 0 0,-1 0 0,1 0 0,-1 0 0,1 0 0,0 0 0,-1 0 0,1 0 0,-1 0 0,1 0 0,-3-1 0,0 0 0,1 0 0,-1 0 0,0 0 0,1 0 0,-1 0 0,1-1 0,0 1 0,-1-1 0,1 0 0,0 1 0,-3-5 0,-1-2 0,0-1 0,1 1 0,0-1 0,0-1 0,1 1 0,1-1 0,-1 1 0,1-1 0,1 0 0,0-1 0,-1-10 0,1 0 0,1 0 0,1-1 0,1 1 0,5-31 0,-4 38 0,1 0 0,1 0 0,0 0 0,1 1 0,0-1 0,1 1 0,1 1 0,0-1 0,0 1 0,1 0 0,1 1 0,19-20 0,-19 23 0,0 0 0,1 1 0,0 0 0,1 1 0,0 0 0,0 0 0,0 1 0,0 1 0,1 0 0,0 0 0,0 1 0,0 1 0,0 0 0,0 0 0,18 1 0,-13 1 0,0 1 1,1 1-1,-1 1 1,0 0-1,0 1 0,-1 0 1,1 2-1,-1 0 1,0 1-1,-1 0 0,26 17 1,-24-11-199,0 0 0,-1 0 0,0 2 0,-1 0 0,-1 1 0,0 0 0,-1 1 0,-1 1 0,12 24 0,10 27-1759,-26-50 288,0 1 0,-2 0 1,0-1-1,-1 2 0,-2-1 0,4 38 1,-8-39-238,0 0 1,-6 36-1,-19 34-3810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6:08.548"/>
    </inkml:context>
    <inkml:brush xml:id="br0">
      <inkml:brushProperty name="width" value="0.1" units="cm"/>
      <inkml:brushProperty name="height" value="0.1" units="cm"/>
      <inkml:brushProperty name="color" value="#E71224"/>
    </inkml:brush>
  </inkml:definitions>
  <inkml:trace contextRef="#ctx0" brushRef="#br0">395 11 20842,'-7'-2'180,"-1"0"0,1 0 1,-1 0-1,0 1 0,1 0 0,-1 1 0,0 0 1,0 0-1,0 0 0,1 1 0,-1 0 0,0 1 1,1 0-1,-1 0 0,1 0 0,0 1 0,0 0 1,-8 5-1,0 0 108,0 2 1,0 0 0,1 0-1,0 1 1,1 1 0,-22 25-1,21-19-11,0 0-1,2 1 1,0 0-1,1 1 1,1 1-1,1 0 1,0 0-1,2 0 1,0 1-1,2 0 1,1 1-1,-3 35 1,6-44-161,0 0 1,2 0-1,0 0 1,0 0-1,1 0 1,1 0-1,0 0 1,1-1-1,1 1 1,0-1-1,1 0 1,0 0 0,1-1-1,0 0 1,1 0-1,0-1 1,1 0-1,0 0 1,1-1-1,0 0 1,17 12-1,-5-8-208,0-2 0,1 0 0,0-1 0,1-1 0,0-2-1,0 0 1,1-1 0,0-2 0,51 5 0,-26-7-1001,0-2 1,1-2 0,-1-2-1,54-11 1,-72 8-1162,1-1-1,46-17 1,-65 18 1165,-1 0 1,0 0-1,0-2 1,0 1-1,-1-2 0,0 1 1,19-19-1,-19 12-648,1 1 0,9-18 0,-21 31 1655</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6:08.976"/>
    </inkml:context>
    <inkml:brush xml:id="br0">
      <inkml:brushProperty name="width" value="0.1" units="cm"/>
      <inkml:brushProperty name="height" value="0.1" units="cm"/>
      <inkml:brushProperty name="color" value="#E71224"/>
    </inkml:brush>
  </inkml:definitions>
  <inkml:trace contextRef="#ctx0" brushRef="#br0">26 488 20298,'-7'-17'1269,"4"11"-735,0 0 0,0-1 0,1 1 0,0-1 0,0 0 0,1 0-1,-1-11 1,2 18-488,0-1 0,0 1 0,0 0 0,1-1 0,-1 1 1,0 0-1,0 0 0,1-1 0,-1 1 0,0 0 0,1 0 0,-1-1 0,0 1 0,1 0 0,-1 0 0,0 0 0,1 0 0,-1-1 0,0 1 0,1 0 0,-1 0 0,1 0 0,-1 0 0,0 0 0,1 0 0,-1 0 0,0 0 0,1 0 0,-1 0 0,1 0 0,-1 0 0,0 1 0,1-1 0,-1 0 0,0 0 0,1 0 0,-1 0 0,0 1 0,1-1 0,17 9 746,-16-8-653,24 15 833,0 1 1,-1 1-1,42 39 0,-48-38-942,-1 0 0,-1 2-1,0 0 1,-2 0 0,0 2 0,-2-1-1,-1 2 1,13 32 0,-24-53-30,1 0 0,-1 1 0,0-1 0,-1 1 0,1-1 0,-1 0 0,1 1 0,-1-1 0,0 1 0,0-1 0,-1 7 0,0-10 0,1 1 0,0-1 0,0 1 0,0-1 0,-1 1 0,1-1 0,0 0 0,-1 1 0,1-1 0,0 1 0,-1-1 0,1 0 0,0 1 0,-1-1 0,1 0 0,-1 1 0,1-1 0,0 0 0,-1 0 0,1 1 0,-1-1 0,1 0 0,-1 0 0,1 0 0,-1 0 0,1 0 0,-1 0 0,0 0 0,-1 0 0,0 0 0,-1-1 0,1 0 0,0 1 0,0-1 0,0 0 0,0 0 0,1 0 0,-1 0 0,0 0 0,-2-2 0,-9-8 0,1 0 0,0 0 0,1-2 0,0 1 0,1-1 0,0-1 0,1 0 0,1 0 0,0-1 0,1 0 0,0 0 0,-8-30 0,7 12 0,0 0 0,2 0 0,2-1 0,1 0 0,2-46 0,1 61 0,2-1 0,0 1 0,2-1 0,0 1 0,1 0 0,1 0 0,14-31 0,-15 40 0,1 0 0,0 0 0,0 0 0,1 0 0,1 1 0,0 0 0,0 1 0,0 0 0,1 0 0,0 1 0,1 0 0,0 0 0,0 1 0,14-6 0,-9 6 0,0 1 0,1 1 0,-1 1 0,1 0 0,0 0 0,0 2 0,0 0 0,0 1 0,0 1 0,0 0 0,0 1 0,0 1 0,0 0 0,-1 1 0,0 1 0,1 0 0,-2 1 0,18 10 0,-22-11 0,1 1 0,-1 0 0,0 1 0,0 0 0,-1 1 0,0 0 0,0 1 0,-1-1 0,0 1 0,-1 1 0,0 0 0,0 0 0,-1 0 0,-1 1 0,1 0 0,-2 0 0,1 0 0,-2 0 0,1 1 0,-2 0 0,1-1 0,-2 1 0,0 0 0,0 23 0,-3-18-44,-1 0 0,0-1 1,-1 1-1,-1-1 0,-1 0 0,0-1 0,-1 1 1,-14 22-1,-10 11-670,-43 50 0,-112 111-6608,89-105 1221,14-11 260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6:09.697"/>
    </inkml:context>
    <inkml:brush xml:id="br0">
      <inkml:brushProperty name="width" value="0.1" units="cm"/>
      <inkml:brushProperty name="height" value="0.1" units="cm"/>
      <inkml:brushProperty name="color" value="#E71224"/>
    </inkml:brush>
  </inkml:definitions>
  <inkml:trace contextRef="#ctx0" brushRef="#br0">10 353 23438,'-9'-41'2689,"9"40"-2631,0 0 1,0 1-1,0-1 1,0 1-1,0-1 1,0 1-1,0-1 1,0 0-1,0 1 1,1-1-1,-1 1 1,0-1-1,0 1 1,0-1-1,1 1 1,-1-1-1,0 1 1,1-1-1,-1 1 1,0-1-1,1 1 1,-1-1-1,2 0 1,-1 1-5,0 0 0,0 0 1,0 0-1,0 0 1,0 0-1,0 0 0,0 1 1,0-1-1,0 0 1,0 0-1,0 1 0,0-1 1,0 0-1,0 1 1,0-1-1,0 1 0,-1 0 1,1-1-1,1 2 1,20 14 530,-1 1 0,0 1 0,-2 1 0,0 0 0,24 33 1,-12-9-268,46 87 1,-66-109-319,-1 0 0,-1 0 0,-1 1 0,-1 0 0,-1 1 0,-1-1 0,4 35 0,-9-55 0,0 0 0,1 0 0,-1 0 0,0 0 0,0 0 0,-1 0 0,1 0 0,0 0 0,-1 0 0,1 0 0,-1 0 0,1 0 0,-1 0 0,0 0 0,0 0 0,0 0 0,0 0 0,-2 1 0,2-2 0,0 0 0,0 0 0,0-1 0,-1 1 0,1-1 0,0 1 0,0-1 0,-1 1 0,1-1 0,0 0 0,-1 0 0,1 0 0,0 1 0,-1-1 0,1 0 0,0-1 0,-1 1 0,1 0 0,0 0 0,-3-1 0,-3-2 0,0 0 0,0 0 0,0 0 0,0-1 0,1 0 0,0 0 0,0-1 0,-10-9 0,0-4 0,1 0 0,0-1 0,1 0 0,1-1 0,2-1 0,-1 0 0,2-1 0,-11-35 0,9 18 0,1-1 0,3-1 0,1 0 0,-2-48 0,8 71 0,1 0 0,0 1 0,2-1 0,0 0 0,0 0 0,2 1 0,0-1 0,11-25 0,-11 33 0,1 0 0,1 1 0,-1-1 0,2 1 0,-1 1 0,1-1 0,1 1 0,-1 0 0,1 1 0,1-1 0,-1 2 0,1-1 0,0 1 0,1 1 0,12-6 0,1 1 0,1 2 0,0 0 0,0 2 0,1 1 0,0 0 0,0 2 0,0 1 0,0 1 0,0 1 0,1 2 0,-1 0 0,0 1 0,-1 2 0,1 1 0,-1 0 0,36 16 0,-50-18 0,0 2 0,0-1 0,0 2 0,-1-1 0,0 1 0,-1 0 0,1 1 0,-1 0 0,-1 0 0,7 10 0,-9-11 0,-1 0 0,1 1 0,-2 0 0,1-1 0,-1 1 0,0 0 0,-1 1 0,0-1 0,0 0 0,-1 1 0,0-1 0,0 1 0,-2 14 0,-1-6-15,-1 0 0,-1 0 0,-1 0 0,0-1 0,-1 0 0,-1 0 0,0 0 0,-1-1 0,-1 0 0,-19 24 0,-4 1-377,-1-1-1,-53 46 0,22-29-610,-32 30-1343,84-73-88,0 1 1,-16 24-1,24-30-1319,6-8 1126,13-14-1378,16-19-1188</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6:10.024"/>
    </inkml:context>
    <inkml:brush xml:id="br0">
      <inkml:brushProperty name="width" value="0.1" units="cm"/>
      <inkml:brushProperty name="height" value="0.1" units="cm"/>
      <inkml:brushProperty name="color" value="#E71224"/>
    </inkml:brush>
  </inkml:definitions>
  <inkml:trace contextRef="#ctx0" brushRef="#br0">1 368 22414,'-1'-1'84,"1"0"-1,0 0 0,0 0 1,0 0-1,0 1 1,0-1-1,0 0 1,0 0-1,1 0 1,-1 0-1,0 1 0,0-1 1,1 0-1,-1 0 1,0 0-1,1 1 1,-1-1-1,1 0 1,-1 0-1,1 1 1,-1-1-1,1 0 0,0 1 1,-1-1-1,1 1 1,0-1-1,-1 1 1,1-1-1,0 1 1,0 0-1,-1-1 1,1 1-1,0 0 0,0-1 1,0 1-1,-1 0 1,1 0-1,0 0 1,0 0-1,0 0 1,0 0-1,0 0 1,-1 0-1,1 0 0,0 0 1,0 0-1,0 1 1,0-1-1,-1 0 1,3 1-1,5 2 216,-1 1-1,1-1 1,0 1 0,6 6-1,-13-10-295,102 74 2335,-78-53-1961,2-1 0,1-1 0,0-1 1,1-2-1,54 23 0,-79-38-377,0 0 0,0 1 0,1-1 0,-1-1 0,1 1 0,-1-1 0,1 1 0,-1-1 0,0-1 0,1 1 0,-1 0 0,1-1 0,-1 0 0,0 0 0,8-3 0,-8 1 0,-1 1 0,0 0 0,1-1 0,-1 1 0,0-1 0,-1 0 0,1 0 0,0 0 0,-1-1 0,0 1 0,1-1 0,-1 1 0,-1-1 0,1 0 0,0 1 0,-1-1 0,1-6 0,5-18 0,-1 1 0,-2-2 0,1-48 0,-9-90 0,1 106 0,-1 17-55,2 32-695,1 0 1,1-1 0,1-24 0,-1 37 624,0 0-1,0-1 1,0 1-1,0 0 1,0 0-1,0 0 1,0 0-1,0-1 1,0 1-1,0 0 1,0 0-1,0 0 1,0 0-1,0-1 1,0 1-1,0 0 1,0 0-1,0 0 1,0 0-1,0-1 1,0 1-1,1 0 1,-1 0-1,0 0 1,0 0-1,0 0 1,0 0-1,0-1 1,0 1-1,1 0 1,-1 0-1,0 0 1,0 0-1,0 0 1,0 0-1,1 0 1,-1 0-1,0 0 1,0 0-1,0 0 1,0 0-1,1 0 1,-1 0-1,0 0 1,0 0-1,0 0 1,0 0-1,1 0 1,-1 0-1,0 0 1,10 8-7727,1 2 3174,9-2-707</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6:10.481"/>
    </inkml:context>
    <inkml:brush xml:id="br0">
      <inkml:brushProperty name="width" value="0.1" units="cm"/>
      <inkml:brushProperty name="height" value="0.1" units="cm"/>
      <inkml:brushProperty name="color" value="#E71224"/>
    </inkml:brush>
  </inkml:definitions>
  <inkml:trace contextRef="#ctx0" brushRef="#br0">2 358 23610,'-1'-13'715,"0"-22"2451,1 35-3134,1 0 0,-1-1 0,0 1 0,0 0 0,0 0 1,0 0-1,0 0 0,0-1 0,1 1 0,-1 0 0,0 0 1,0 0-1,0 0 0,0 0 0,1 0 0,-1 0 0,0 0 0,0-1 1,0 1-1,0 0 0,1 0 0,-1 0 0,0 0 0,0 0 1,0 0-1,1 0 0,-1 0 0,0 0 0,0 0 0,0 0 0,1 0 1,-1 0-1,0 0 0,0 1 0,0-1 0,1 0 0,-1 0 1,0 0-1,0 0 0,0 0 0,0 0 0,1 0 0,-1 1 0,17 16 777,35 52 743,45 76-1,-73-103-1563,-2 0-1,-2 1 1,22 67-1,-39-101 13,-2-5 0,1 0 0,-1 0 0,0 1 0,0-1 0,0 1 0,-1-1 0,0 1 0,0 5 0,0-10 0,0 0 0,0 0 0,0 1 0,0-1 0,0 0 0,0 0 0,0 1 0,0-1 0,0 0 0,0 0 0,0 1 0,0-1 0,-1 0 0,1 0 0,0 1 0,0-1 0,0 0 0,0 0 0,-1 0 0,1 1 0,0-1 0,0 0 0,0 0 0,-1 0 0,1 0 0,0 1 0,0-1 0,-1 0 0,1 0 0,0 0 0,0 0 0,-1 0 0,1 0 0,0 0 0,0 0 0,-1 0 0,1 0 0,0 0 0,-1 0 0,1 0 0,-14-8 0,-11-17 0,1-5 0,2 0 0,0-2 0,2-1 0,2-1 0,1 0 0,2-1 0,1-1 0,2 0 0,1-1 0,2 0 0,-7-64 0,14 88 0,2 0 0,0 1 0,0-1 0,2 0 0,-1 0 0,1 1 0,1-1 0,1 1 0,-1 0 0,2 0 0,9-19 0,-8 21 0,0 1 0,1-1 0,1 1 0,-1 0 0,1 1 0,1 0 0,0 0 0,0 1 0,0 0 0,1 0 0,0 1 0,20-9 0,-6 6 0,1 0 0,0 1 0,0 2 0,0 1 0,1 1 0,0 1 0,0 1 0,42 2 0,-45 1 0,0 1 0,0 1 0,-1 2 0,1 0 0,-1 1 0,0 1 0,-1 1 0,0 1 0,39 23 0,-53-28-2,-1 0 0,0 0-1,0 1 1,0 0 0,-1 0 0,0 0 0,0 1-1,0 0 1,-1 0 0,0 0 0,0 0 0,0 1-1,-1 0 1,0-1 0,0 1 0,-1 0 0,0 1-1,0-1 1,0 0 0,-1 0 0,0 1 0,-1-1-1,0 1 1,0-1 0,0 1 0,-1-1 0,0 0-1,-1 1 1,-3 11 0,-2-2-162,0 0-1,-1 0 1,-1-1 0,0 0-1,-2-1 1,-23 28 0,-87 78-2949,113-113 2781,-84 72-7985,-175 114 1,148-117 2588</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6:11.007"/>
    </inkml:context>
    <inkml:brush xml:id="br0">
      <inkml:brushProperty name="width" value="0.1" units="cm"/>
      <inkml:brushProperty name="height" value="0.1" units="cm"/>
      <inkml:brushProperty name="color" value="#E71224"/>
    </inkml:brush>
  </inkml:definitions>
  <inkml:trace contextRef="#ctx0" brushRef="#br0">23 98 25166,'-11'-27'844,"5"0"0,1 2 1,7 7-1,20 25 0,18 33 0,10 18 0,9 19 0,3 13 4,1 5-848,-4-5-80,-4-7-876,-4-14-616,1-14-1052,-17-15-2881,-11-13 1,-11-23-1,-8-25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5.027"/>
    </inkml:context>
    <inkml:brush xml:id="br0">
      <inkml:brushProperty name="width" value="0.1" units="cm"/>
      <inkml:brushProperty name="height" value="0.1" units="cm"/>
      <inkml:brushProperty name="color" value="#E71224"/>
    </inkml:brush>
  </inkml:definitions>
  <inkml:trace contextRef="#ctx0" brushRef="#br0">0 174 13833,'0'0'616,"0"0"60,0 0 24,0 0-55,2 0-153,11-6-140,17-8-196,16-5-696,37-17-2845,-17 2 1,-5-1 0,-15 5-1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6:11.362"/>
    </inkml:context>
    <inkml:brush xml:id="br0">
      <inkml:brushProperty name="width" value="0.1" units="cm"/>
      <inkml:brushProperty name="height" value="0.1" units="cm"/>
      <inkml:brushProperty name="color" value="#E71224"/>
    </inkml:brush>
  </inkml:definitions>
  <inkml:trace contextRef="#ctx0" brushRef="#br0">195 72 22614,'0'-23'1128,"6"1"0,12 8 0,12 2 0,13 24 1,10 27-1,8 15 0,-7 12 0,2 12-384,-6-1-1744,-5-1-492,-10-6-936,-20-56-3065,-17 41 1,-34-8-1</inkml:trace>
  <inkml:trace contextRef="#ctx0" brushRef="#br0" timeOffset="0.97">0 772 17426,'24'-19'448,"28"-11"0,29-16-4,27-13-268,14-4-732,7-11-3121,-8 7 1,-21 6 0,-24 4-1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6:11.797"/>
    </inkml:context>
    <inkml:brush xml:id="br0">
      <inkml:brushProperty name="width" value="0.1" units="cm"/>
      <inkml:brushProperty name="height" value="0.1" units="cm"/>
      <inkml:brushProperty name="color" value="#E71224"/>
    </inkml:brush>
  </inkml:definitions>
  <inkml:trace contextRef="#ctx0" brushRef="#br0">16 273 22254,'-1'-3'292,"-13"-26"2725,13 23-1486,12 16-530,29 43 1003,34 62 1,-51-79-1537,0 1-435,-2 0-1,-2 1 1,-1 1-1,-2 1 1,16 60-1,-31-77-32,-1-23 0,0 1 0,0-1 0,0 1 0,0-1 0,0 1 0,-1-1 0,1 1 0,0-1 0,0 1 0,-1-1 0,1 0 0,0 1 0,-1-1 0,1 0 0,0 1 0,-1-1 0,1 0 0,-1 1 0,1-1 0,-1 0 0,1 0 0,0 1 0,-1-1 0,0 0 0,-1 0 0,0 0 0,0 0 0,0-1 0,0 1 0,-1-1 0,1 1 0,1-1 0,-1 0 0,0 0 0,0 0 0,0 0 0,0 0 0,0 0 0,1 0 0,-1-1 0,1 1 0,-3-3 0,-8-9 0,0 0 0,0-1 0,1-1 0,1 0 0,0 0 0,1-1 0,1 0 0,1-1 0,0 0 0,1 0 0,-7-32 0,7 20 0,1-1 0,1 0 0,2 0 0,1-1 0,2 1 0,5-42 0,-4 57 0,1-1 0,1 1 0,0-1 0,2 1 0,-1 1 0,2-1 0,0 1 0,0 0 0,14-18 0,-13 22 0,0 1 0,0 0 0,1 0 0,0 1 0,0 0 0,1 1 0,0 0 0,1 0 0,-1 1 0,1 0 0,0 1 0,19-6 0,-13 6 0,0 1 1,0 1-1,0 1 0,0 0 1,0 1-1,0 1 1,1 0-1,-1 2 0,18 3 1,-29-4-2,1 1 1,-1 0-1,0 0 1,0 0-1,0 1 1,-1 0-1,1 0 1,-1 0-1,1 1 1,-1 0-1,9 8 1,-11-8-3,0 0 1,-1 0 0,1 0 0,-1 0 0,1 1 0,-1-1-1,0 1 1,-1 0 0,1-1 0,-1 1 0,0 0 0,0 0-1,-1 0 1,1 0 0,-1 0 0,0 0 0,-1 6 0,-1 2-79,0 0 1,-1-1 0,0 1-1,-1-1 1,0 0 0,-1 0-1,-11 19 1,-53 74-1167,52-81 898,-23 30-784,-17 27-1568,23-23-2870,24-33 1786,10-24 3644,0-1 1,0 0-1,0 1 0,-1-1 1,1 1-1,0-1 0,0 1 1,0-1-1,0 1 0,0-1 1,0 1-1,0-1 0,0 1 1,0-1-1,0 1 0,0-1 1,0 0-1,0 1 0,0-1 1,1 1-1,-1-1 0,0 1 1,0-1-1,0 1 0,1-1 1,-1 0-1,0 1 0,0-1 1,1 0-1,-1 1 0,1-1 1,-1 0-1,0 1 0,1-1 1,-1 0-1,0 0 0,1 1 1,-1-1-1,1 0 0,-1 0 1,1 0-1,-1 0 0,1 1 1,-1-1-1,0 0 0,1 0 1,0 0-1,25-10-5128</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6:12.229"/>
    </inkml:context>
    <inkml:brush xml:id="br0">
      <inkml:brushProperty name="width" value="0.1" units="cm"/>
      <inkml:brushProperty name="height" value="0.1" units="cm"/>
      <inkml:brushProperty name="color" value="#E71224"/>
    </inkml:brush>
  </inkml:definitions>
  <inkml:trace contextRef="#ctx0" brushRef="#br0">3 450 22326,'-1'-12'743,"-1"-15"2072,6 25-1456,5 13-475,186 273 3816,-182-265-4760,-1-4 60,-2-1 0,1 1 0,-2 0 0,0 1 0,7 16 0,-13-20 0,-8-11 0,-11-14 0,5 0 0,1 0 0,1-1 0,0-1 0,1 1 0,-12-29 0,9 12 0,0-1 0,-5-33 0,6 16 0,2-1 0,-1-66 0,9 89 0,0 0 0,2 0 0,1 0 0,2 0 0,14-51 0,-16 69 0,0 0 0,1 0 0,0 0 0,0 1 0,1-1 0,0 1 0,1 0 0,-1 1 0,2-1 0,-1 1 0,1 0 0,0 1 0,0 0 0,1 0 0,0 0 0,0 1 0,0 0 0,1 1 0,-1 0 0,1 0 0,0 0 0,0 2 0,1-1 0,17-2 0,-8 3 0,0 1 0,1 1 1,-1 0-1,0 1 0,1 2 0,-1 0 0,0 1 1,0 0-1,-1 2 0,1 0 0,-1 1 0,23 13 1,-30-13-2,-1-1 1,1 1-1,-1 1 1,-1 0-1,1 0 1,-2 1-1,1 0 1,14 20-1,-18-21-1,-1 1 0,1-1 0,-1 1 0,-1 0 0,0 0 0,0 0-1,-1 0 1,0 0 0,0 1 0,-1-1 0,0 0 0,-1 18 0,-1-15-64,-1 0-1,0 0 1,-1 0 0,0 0 0,-1 0 0,0 0 0,-1-1-1,0 0 1,-8 11 0,-7 9-833,-39 46 0,4-6-1494,38-46-900,0-1-1,-2-1 0,-1-1 1,-27 24-1,21-24-2406</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6:12.956"/>
    </inkml:context>
    <inkml:brush xml:id="br0">
      <inkml:brushProperty name="width" value="0.1" units="cm"/>
      <inkml:brushProperty name="height" value="0.1" units="cm"/>
      <inkml:brushProperty name="color" value="#E71224"/>
    </inkml:brush>
  </inkml:definitions>
  <inkml:trace contextRef="#ctx0" brushRef="#br0">1 908 22026,'0'-16'716,"0"-12"-28,8-21-20,11-22-468,19-15-416,13-22-564,18-19-800,-5-29-2764,-12 23-1,-28-1 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6:13.273"/>
    </inkml:context>
    <inkml:brush xml:id="br0">
      <inkml:brushProperty name="width" value="0.1" units="cm"/>
      <inkml:brushProperty name="height" value="0.1" units="cm"/>
      <inkml:brushProperty name="color" value="#E71224"/>
    </inkml:brush>
  </inkml:definitions>
  <inkml:trace contextRef="#ctx0" brushRef="#br0">9 932 18902,'-5'-15'756,"2"-13"32,26-22 16,21-21-268,35-6-292,12-23-544,18-8-800,-13-24-3024,-24 18-1,-35-7 1,-29 5-1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6:13.628"/>
    </inkml:context>
    <inkml:brush xml:id="br0">
      <inkml:brushProperty name="width" value="0.1" units="cm"/>
      <inkml:brushProperty name="height" value="0.1" units="cm"/>
      <inkml:brushProperty name="color" value="#E71224"/>
    </inkml:brush>
  </inkml:definitions>
  <inkml:trace contextRef="#ctx0" brushRef="#br0">1 756 17446,'0'-32'32,"14"-19"-172,19-24-452,24-22-577,25-10-1943,10-14 0,-9-12 0,-11-7-1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9:16:14.100"/>
    </inkml:context>
    <inkml:brush xml:id="br0">
      <inkml:brushProperty name="width" value="0.1" units="cm"/>
      <inkml:brushProperty name="height" value="0.1" units="cm"/>
      <inkml:brushProperty name="color" value="#E71224"/>
    </inkml:brush>
  </inkml:definitions>
  <inkml:trace contextRef="#ctx0" brushRef="#br0">146 2471 10209,'-41'-113'2014,"4"-2"1,-22-124-1,56 223-1478,1 9-38,1-1 0,0 0 0,0 0 0,1 1 0,0-1 0,1-8 0,-1 15-408,0 1 0,0-1 0,0 0 0,0 1 1,1-1-1,-1 1 0,0-1 0,1 1 0,-1-1 0,0 0 0,1 1 1,-1-1-1,1 1 0,-1 0 0,0-1 0,1 1 0,-1-1 0,1 1 1,0 0-1,-1-1 0,1 1 0,-1 0 0,1 0 0,-1-1 0,1 1 1,0 0-1,-1 0 0,1 0 0,0 0 0,-1 0 0,1 0 0,0 0 1,-1 0-1,1 0 0,-1 0 0,1 0 0,0 0 0,-1 0 0,1 0 1,-1 1-1,1-1 0,0 0 0,-1 1 0,1-1 0,-1 0 0,1 1 1,0 0-1,33 21 1710,-29-18-1465,76 59 2225,-30-22-1120,108 66 0,-152-103-1402,0 0 1,1-1-1,-1 0 0,1 0 0,0-1 0,-1 0 1,1 0-1,0 0 0,0-1 0,0-1 0,1 1 1,-1-1-1,0-1 0,8 0 0,-3-3-36,0 0 0,0 0 0,-1-1 0,1-1 0,-1 0 0,-1-1 0,1 0 0,10-9 0,45-35 4,84-82-1,54-78-243,-6 7-805,80-57-1793,810-671-14136,-704 603 11132</inkml:trace>
</inkml:ink>
</file>

<file path=ppt/ink/ink4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7T09:18:39.408"/>
    </inkml:context>
    <inkml:brush xml:id="br0">
      <inkml:brushProperty name="width" value="0.05292" units="cm"/>
      <inkml:brushProperty name="height" value="0.05292" units="cm"/>
      <inkml:brushProperty name="color" value="#FF0000"/>
    </inkml:brush>
  </inkml:definitions>
  <inkml:trace contextRef="#ctx0" brushRef="#br0">6244 10603 2167 0,'-5'-2'121'16,"0"2"26"-16,-1-2 22 16,-3-3 15-16,0 1 11 15,1-1 21-15,4 1 31 16,-2-2 20-16,4 2 16 15,1 1-85 1,1 1-22-16,0 2-18 16,0 0-15-16,0-1-5 15,0 1-2-15,0 0-15 16,0 0-33-16,0 0-12 16,0 0 10-16,3 0 8 15,4 0 5-15,4 1 11 16,4 1 15-16,4 2-1 15,0 2-7-15,-2 0 0 16,0-1 5 0,-1 0-11-16,-1-2-25 15,0 0-18-15,-1-2 1 16,0-1-13-16,-2 0 9 16,0 0 56-16,0-2 42 15,1-7-5-15,3-5-3 16,2-9 3-16,4-9-1 15,7-10-1-15,3-8-9 16,7-9-5-16,3-4-33 16,1-2-63-1,2 2-46-15,-3 9 0 16,-4 7 0-16,-8 12 0 16,-4 7 0-16,-3 6 0 15,-3 3 0-15,0 0 0 16,0 2 0-16,-2 0 0 15,-1 2 0-15,-2 2 0 16,-5 1 0-16,-5 3 0 16,0 5 0-16,-2-1 0 15,-3 4 0 1,0 0 0-16,0 1 0 16,1 0 0-16,-1 0-20 15,0 0-208-15,0 0-164 16,10 1-232-16,-3 5-761 15,-2-2 0-15,-1-1 0 16,2-4 0-16</inkml:trace>
  <inkml:trace contextRef="#ctx0" brushRef="#br0" timeOffset="2003.77">16135 7089 1622 0,'-8'-4'52'0,"-4"-1"24"16,1 2 25-1,-5-2 31-15,7-1 40 16,0 1 29-16,4 3 17 16,-1-4 13-16,2 0 5 15,-1 0-43-15,4 3-2 16,-2-1-10-16,1 2-9 16,1 0-12-16,0 0-24 15,-2 2-10-15,0-2 0 16,0-2 9-16,-1 2 14 15,2 0 12-15,1-1 5 16,-1 1-4-16,2 0-17 16,0 1-24-16,0 1-20 15,0 0-24-15,0 0-15 16,3-1-19 0,6 1-14-16,4-2-11 15,7 1-9-15,9-2 2 16,6-1 8-16,4-3 14 15,5 1 9-15,6-2 18 16,3-1 1-16,6 0 0 16,3-1-3-16,2 1 2 15,1 0-3-15,0 0-7 16,-3 1-10-16,0 2-9 16,-1-2-6-1,-2-1-9-15,-2 1-6 16,4-4 2-16,1-1-6 15,2-1-2-15,1-1-1 16,1 2 5-16,1 0 3 16,-4 1-2-16,-2 4 4 15,-5-3 0-15,-2 4 3 16,-4 0-4-16,-2-4 8 16,1 2 13-16,-3-2 23 15,5-3 12-15,0 0-2 16,2 0 6-1,0 0 0-15,0 1 2 16,-3 1 0-16,-1 1-6 16,-4 3 4-16,-4 3-16 15,-3 0-9-15,-5 3-9 16,-4-1 1-16,-2-1 0 16,-1 1-2-16,-5 0-9 15,-3 0-101-15,-3 1-108 16,-2 1-205-16,-6-7-966 15,-4 7 0-15,-2-5 0 16,-1-4 0 0</inkml:trace>
  <inkml:trace contextRef="#ctx0" brushRef="#br0" timeOffset="3502.32">21651 7026 1623 0,'-2'0'178'0,"1"-1"30"16,-1 1 35-16,-1-3 37 16,2 3 35-16,-1-2 19 15,1 0 11-15,1 0 4 16,0 1 1-16,-2 1-127 16,2-2-53-16,0 2-33 15,0 0-39 1,0 0-35-16,3 0-24 15,6 0-12-15,4 0-6 16,9 0-2-16,5 0 2 16,6 0 1-16,2 0 5 15,3 0 3-15,-1-3 8 16,4 2 0-16,-4-2-8 16,-1 1-8-16,2 1 0 15,-1-1 0-15,2 0-2 16,2 2 6-16,0-3 3 15,3 1 4-15,0-1-4 16,0-2-3 0,-2 0 1-16,1-1-1 15,-5 0-3-15,-1 0-3 16,-2 2-2-16,1-1-5 16,0 3-4-16,-1-3-4 15,1 5 3-15,2-3 3 16,-1-1 3-16,2 2 4 15,1-4 1-15,0-1 1 16,1 2 4-16,-2 0-5 16,0 1 1-16,0 2 4 15,2-3 2-15,-2 4 5 16,0-1-1 0,1-1 0-16,-1-1-1 15,2 1 2-15,-2 0 1 16,1 0 0-16,-1-3 0 15,2 0-2-15,-1 5-5 16,-1-4 1-16,-2 1-5 16,4 2 2-16,-2 0 5 15,-3 2 1-15,0-2 13 16,-1 2 6 0,-5-1 4-16,5 1-4 0,-3 0 5 15,-1 0-4 1,0 0 13-16,-1-2 14 15,-3 1 18-15,-1-2 34 16,-3 1 22-16,-1-2 6 16,-3 0-1-16,-2 2-1 15,-7 0-7-15,-1 0 0 16,-3 0-14-16,-2 2-19 16,-4 0-28-16,1 0-66 15,-1 0-225-15,0 0-143 16,41 0-1170-16,-37 0 0 15,-2-3 0 1,-11-10 0-16</inkml:trace>
</inkml:ink>
</file>

<file path=ppt/ink/ink4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7T09:18:59.511"/>
    </inkml:context>
    <inkml:brush xml:id="br0">
      <inkml:brushProperty name="width" value="0.05292" units="cm"/>
      <inkml:brushProperty name="height" value="0.05292" units="cm"/>
      <inkml:brushProperty name="color" value="#FF0000"/>
    </inkml:brush>
  </inkml:definitions>
  <inkml:trace contextRef="#ctx0" brushRef="#br0">15116 9362 1276 0,'-2'-6'178'0,"-4"1"54"15,-6-4 39-15,-1-1 48 16,-5-1 52-16,-5 0 57 15,3 0 40-15,0-3 34 16,7 1 81-16,0 1-42 16,6 1-15-1,1 1-54-15,0 3-39 16,2 1-49-16,4 4-51 16,-3-1-57-16,3 3-39 15,3 0-36-15,2 1-79 16,7 5-84-16,8 3-38 15,5 4 0-15,5 2 0 16,3 3 0-16,-3-1 0 16,2 1 0-16,-3-2 0 15,-1-4 0-15,9-7 0 16,5-9 0 0,10-15 0-16,10-16-24 15,15-18-253-15,14-15-228 16,20-29-972-16,12-6 0 15,4-9 0-15</inkml:trace>
</inkml:ink>
</file>

<file path=ppt/ink/ink4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7T09:19:08.508"/>
    </inkml:context>
    <inkml:brush xml:id="br0">
      <inkml:brushProperty name="width" value="0.05292" units="cm"/>
      <inkml:brushProperty name="height" value="0.05292" units="cm"/>
      <inkml:brushProperty name="color" value="#FF0000"/>
    </inkml:brush>
  </inkml:definitions>
  <inkml:trace contextRef="#ctx0" brushRef="#br0">10032 10297 874 0,'-9'-1'82'0,"-1"1"26"16,-2 0 46-16,-2-1 58 16,4 1 43-16,-2 0 54 15,1 0 60 1,1 0 45-16,-1 0 20 16,1 0-24-16,3 1-24 15,3-1-13-15,2 0-24 16,1 0-44-16,1 0-30 15,0 0-43-15,0 0-47 16,0 0-32-16,0 0 71 16,0 1 27-16,3 2 17 15,4 3-14-15,3 0-20 16,6 4-16 0,6 0-11-16,2 2-13 15,5 0-12-15,5 0-13 16,3-2-92-16,-1 2-43 15,0-3-34-15,-1-1 0 16,-3-2 0-16,-1-4 0 16,7-3 0-16,7-10 0 15,9-11 0-15,13-16-84 16,14-19-187-16,20-20-182 16,23-16-313-1,9-12-557-15,0-7 0 16,-19-5 0-16,-21 6 0 15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5.362"/>
    </inkml:context>
    <inkml:brush xml:id="br0">
      <inkml:brushProperty name="width" value="0.1" units="cm"/>
      <inkml:brushProperty name="height" value="0.1" units="cm"/>
      <inkml:brushProperty name="color" value="#E71224"/>
    </inkml:brush>
  </inkml:definitions>
  <inkml:trace contextRef="#ctx0" brushRef="#br0">0 0 18266,'0'2'480,"0"-2"68,3 0 0,-1 4 72,7 4 68,3 5 24,4 6 28,2 9-12,3 3-88,-3-1-528,2 1-400,-2 0-540,2-7-792,-7-14-2648,-3 5-1,-6-5 1,-8-10-1</inkml:trace>
</inkml:ink>
</file>

<file path=ppt/ink/ink4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7T09:19:19.999"/>
    </inkml:context>
    <inkml:brush xml:id="br0">
      <inkml:brushProperty name="width" value="0.05292" units="cm"/>
      <inkml:brushProperty name="height" value="0.05292" units="cm"/>
      <inkml:brushProperty name="color" value="#FF0000"/>
    </inkml:brush>
  </inkml:definitions>
  <inkml:trace contextRef="#ctx0" brushRef="#br0">15196 10731 4110 0,'0'0'116'0,"0"0"10"15,0-2 1-15,0 2-4 16,0 0-1-16,8 0 19 16,1 2 18-16,11-1 7 15,2 1 7-15,5 4-74 16,0 0-12-16,-1 1 22 15,-1 1 63-15,-6-1 51 16,2-3 40 0,-2-1 13-16,-1-2-19 15,6-9-6-15,11-11-7 16,17-18-14-16,26-19-81 16,28-25-274-16,22-19-323 15,17-36-982-15,-1 15 0 16,-19 2 0-16</inkml:trace>
</inkml:ink>
</file>

<file path=ppt/ink/ink4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7T09:19:30.080"/>
    </inkml:context>
    <inkml:brush xml:id="br0">
      <inkml:brushProperty name="width" value="0.05292" units="cm"/>
      <inkml:brushProperty name="height" value="0.05292" units="cm"/>
      <inkml:brushProperty name="color" value="#FF0000"/>
    </inkml:brush>
  </inkml:definitions>
  <inkml:trace contextRef="#ctx0" brushRef="#br0">18172 9287 2496 0,'-5'0'145'15,"2"-2"45"-15,-1 2 53 16,0-2 39-16,4 0 34 16,0-1 28-16,0 1 3 15,0 0 3-15,2 0 39 16,4 1-75-16,5 1-1 15,4 0-6-15,4 1 2 16,6 3-11 0,-1 1-35-16,2 2-27 0,2 5-3 15,-2 1-4 1,-2 2-39-16,1-3-25 16,-4-1-43-16,-3-2-40 15,1-4-54-15,4-3-28 16,7-11 0-16,13-12 0 15,19-16 0-15,22-19 0 16,23-19-204-16,27-14-159 16,34-12-401-16,7-7-608 15,-2-6 0-15,-13-2 0 16</inkml:trace>
</inkml:ink>
</file>

<file path=ppt/ink/ink4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7T09:19:46.673"/>
    </inkml:context>
    <inkml:brush xml:id="br0">
      <inkml:brushProperty name="width" value="0.05292" units="cm"/>
      <inkml:brushProperty name="height" value="0.05292" units="cm"/>
      <inkml:brushProperty name="color" value="#FF0000"/>
    </inkml:brush>
  </inkml:definitions>
  <inkml:trace contextRef="#ctx0" brushRef="#br0">8133 9372 3290 0,'0'0'137'16,"0"0"27"-16,-3-1 26 15,0-2 40-15,0-2 23 16,-3 0 19-16,-2-2 55 16,2 2 96-16,0-2 76 15,2 0-97 1,1 4-39-16,1-1-27 16,2 3-27-16,0-1-38 15,0 2-24-15,0 0-20 16,2 0-54-16,2 0-95 15,2 2-78-15,6-1 0 16,3 4 0-16,4 0 0 16,0 3 0-16,1 0 0 15,-2 3 0-15,-1-5 0 16,-3 0 0 0,2-4 0-16,3 0 0 15,4-9 0-15,12-13 0 16,15-13-16-16,14-14-240 15,15-17-247-15,2-18-980 16,-2 4 0-16,-12 2 0 16,-15 2 0-16</inkml:trace>
  <inkml:trace contextRef="#ctx0" brushRef="#br0" timeOffset="1490.18">5630 8574 4262 0,'0'1'168'0,"0"2"4"16,0-2 14-16,0 3 66 16,3 1 61-16,3 1 30 15,3 0 33-15,2 1 22 16,2 2 9-16,1-4-139 15,1-4-29-15,3 1-5 16,3-5-13-16,1-4-67 16,1-1-60-16,-6-3-30 15,-3-2-33 1,-6-2-22-16,-4-2-9 16,-3-2 0-16,-1 0 0 15,-4-2 0-15,-6-1 0 16,-7 2 0-16,-5-1 0 15,-11 1 0-15,-6 0 0 16,-8 6 0-16,-9-1 0 16,-10 5 0-16,-9 4 0 15,-1 1 0-15,0 5 0 16,4 5 0 0,7 3 0-16,6 3 0 15,2 3 0-15,6 9 0 16,4 4 0-16,4 4 0 15,5 7 0-15,8 8 0 16,11 7 0-16,8 6 0 16,6 9 0-16,8 2 0 15,14-1 0-15,12-3 0 16,10-3 0-16,16-7 0 16,10-7 0-16,6-8 0 15,7-10 0 1,7-14 0-16,6-10 0 15,0-16 0-15,7-17 0 16,-2-16 0-16,-7-14 0 16,-8-23 0-16,-7-11 0 15,-15-7 0-15,-20-7 0 16,-23 0-2-16,-16 11-55 16,-25 9-52-16,-21 14-87 15,-16 17-66-15,-10 21-93 16,-11 19-227-1,-3-3-743-15,-7 36 0 16,-6 5 0-16,-8 0 0 16</inkml:trace>
</inkml:ink>
</file>

<file path=ppt/ink/ink4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7T09:20:03.899"/>
    </inkml:context>
    <inkml:brush xml:id="br0">
      <inkml:brushProperty name="width" value="0.05292" units="cm"/>
      <inkml:brushProperty name="height" value="0.05292" units="cm"/>
      <inkml:brushProperty name="color" value="#FF0000"/>
    </inkml:brush>
  </inkml:definitions>
  <inkml:trace contextRef="#ctx0" brushRef="#br0">11022 10393 1771 0,'-4'-2'185'15,"-2"-3"59"-15,-2 0 47 16,1-2 54-16,-1-1 39 16,5 1 29-16,0 4 18 15,0-2 5-15,3 3-2 16,0 2-132-16,0-2-14 15,2 4-6 1,5 3-17-16,3 3-10 16,5 4-35-16,2 0 0 15,3 2-6-15,2-4 3 16,-3 1 5-16,4-3 0 16,4-6-42-16,10-8-183 15,11-16-193-15,14-22-235 16,40-31-1007-16,-6-18 0 15,9-18 0-15,4-12 0 16</inkml:trace>
</inkml:ink>
</file>

<file path=ppt/ink/ink4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7T09:20:22.186"/>
    </inkml:context>
    <inkml:brush xml:id="br0">
      <inkml:brushProperty name="width" value="0.05292" units="cm"/>
      <inkml:brushProperty name="height" value="0.05292" units="cm"/>
      <inkml:brushProperty name="color" value="#FF0000"/>
    </inkml:brush>
  </inkml:definitions>
  <inkml:trace contextRef="#ctx0" brushRef="#br0">5113 8838 539 0,'-7'11'157'16,"-4"0"79"-16,-3 0 32 15,-3 0 36-15,3 0 47 16,-2-10 27-16,1-1 45 15,0 0 33-15,4 0 37 16,4-1-84-16,3 1-29 16,1 0-77-16,3-2-34 15,-2 2-40-15,2-2-50 16,2 2-25 0,5 0-37-16,6 0-18 15,9-1-21-15,7 1-4 16,5 0 12-16,316-164 1795 47</inkml:trace>
</inkml:ink>
</file>

<file path=ppt/ink/ink4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7T09:20:33.392"/>
    </inkml:context>
    <inkml:brush xml:id="br0">
      <inkml:brushProperty name="width" value="0.05292" units="cm"/>
      <inkml:brushProperty name="height" value="0.05292" units="cm"/>
      <inkml:brushProperty name="color" value="#FF0000"/>
    </inkml:brush>
  </inkml:definitions>
  <inkml:trace contextRef="#ctx0" brushRef="#br0">17672 13258 815 0,'-3'-1'44'0,"0"-3"20"15,0 1 31-15,1-2 35 16,0 0 52-16,2-2 63 15,0 2 40-15,0-2 43 16,-1-3 59-16,-1 1-4 16,1-2 20-1,-1 2 6-15,2-1-9 16,0 3-12-16,0 0-38 16,0 3-57-16,0 2-36 15,0 0-45-15,0 1-59 16,0 1-30-16,0 0-37 15,0 0-19-15,3 0-2 16,4 0-2-16,5 0 21 16,5 3 13-16,6 2 4 15,5 3 0 1,-1 2 3-16,1 4 11 0,-1-3-5 16,-3 0 2-16,-3 0-20 15,-5 0-27 1,-5-3-37-16,-2-3-12 15,-3-1 4-15,-1-2 47 16,7-1 28-16,8-8-4 16,9-5 6-16,7-7-8 15,8-7 0-15,3-5 6 16,0 0 1-16,-1-2-7 16,-6 4-10-16,-1 3-47 15,-6 1-32 1,-8 4 0-16,-6 6 0 15,-5 3 0-15,-4 4 0 16,-7 3 0-16,0 1 0 16,-2 2 0-16,-1 2 0 15,0-1 0-15,0 1 0 16,0-2-78-16,0 2-177 16,0-1-149-16,3 2-208 15,-3-9-756-15,0 8 0 16,-6-5 0-16,-4-15 0 15</inkml:trace>
  <inkml:trace contextRef="#ctx0" brushRef="#br0" timeOffset="1425.12">26836 13273 1710 0,'-5'-4'147'0,"-1"-1"43"16,-3-2 38-16,-1-3 35 16,2 2 42-16,1-2 47 15,3 3 39-15,0-1 34 16,2 3 18-16,-2-1-99 15,4 3-38-15,0 0-45 16,0 3-36-16,6-1-34 16,2 1-34-16,11 1-49 15,5 3-33 1,7 5-29-16,1 3-13 0,1 3-9 16,-1 2-3-1,-3-2 8-15,-2 0-4 16,2-5 8-16,-6-3 1 15,2-3 8-15,6-6 1 16,1-4-1-16,10-7-4 16,8-9 6-16,4-6 3 15,6-5-6-15,0-4-2 16,-1 1-9-16,-5 4-10 16,-7 2-4-16,-11 10-7 15,-13 4-10-15,-8 4-1 16,-4 4-8-16,-4 3 6 15,-5 3-4 1,-1 1 3-16,1-1 0 16,-2 2 1-16,0 0 2 15,4 0 0-15,-1 0 6 16,0 0 1-16,-2 0 9 16,-1 0-7-16,0 0 4 15,0 0 11-15,0-2 17 16,0 2 18-16,0-1 14 15,0 1 13-15,0-1 1 16,0 1 4-16,0 0-6 16,0 0-1-16,0 0 1 15,0 0-12 1,0 0-16-16,0 0-19 16,0-1-24-16,0 1-8 15,0 0-6-15,0 0-14 16,0 0-50-16,0 0-97 15,0 0-60-15,2 0-101 16,-2 3-194-16,-2-15-749 16,-9 17 0-16,-14-5 0 15,-15-8 0-15</inkml:trace>
  <inkml:trace contextRef="#ctx0" brushRef="#br0" timeOffset="4455.1">22916 11143 793 0,'-9'-4'71'0,"-7"-1"31"15,-3-1 34-15,-5-3 48 16,2 2 32-16,-1-1 16 15,1-2 18-15,-1-2 10 16,0 1 18-16,-3-3-40 16,0 3-12-1,-3 0-18-15,-3 4-28 16,-5-1-41-16,-1 3-25 16,-2-1-14-16,-3 3-13 15,-2-2-2-15,1 3-10 16,-3-1 1-16,-2 1-4 15,-2 0-5-15,-2 2 6 16,-5-2 3-16,3 2 1 16,3 0 6-16,2 0-3 15,3 0-4-15,3 0-10 16,3 2-8-16,3 1-4 16,3 2-6-1,6 2-10-15,2 0-10 16,2 0-9-16,-1 0-8 15,3 4-1-15,-2-2-4 16,3 3 2-16,-2 1-1 16,-2-2-2-16,-6 5 1 15,0 2-2-15,-1-4 4 16,1 4 4-16,3-1 3 16,3-3 2-16,5 0 1 15,3-2-1 1,4-1 2-16,1-3-3 15,6 3 0-15,-3-1 3 16,2 2 0-16,3 4 1 16,-1 2 0-16,0-1 1 15,0 5 3-15,2-1 1 16,0 2 0-16,1 4 6 16,0 3-3-16,1 1 0 15,1 2-3-15,1 1 0 16,0 1-4-16,1 0 0 15,-1 0-1 1,0-3-1-16,3 1-3 16,0-1 0-16,5-1 1 15,1-1-2-15,2 1-2 16,-1 0-1-16,3 0-3 16,-5 2-2-16,3 0 0 15,-2 3-2-15,2-2-1 16,0 1-1-16,2 2-3 15,0 1-1-15,2-3 0 16,-4 0-1-16,1-1 2 16,1-5 0-16,-3 1 0 15,4 0 0 1,-4-2 3-16,2 1-3 16,-1 0 4-16,0-1 0 15,-3 0-1-15,4 0 1 16,-5-2-1-16,0 2 0 15,2-2-4-15,2 0 1 16,1 1-2-16,2-3 1 16,2 1 1-16,3 0-3 15,-1 0-1-15,3-2 1 16,2 2 1-16,-2-4-1 16,0 3 2-16,1-2 0 15,-1-1 1 1,-3-2-2-16,2-2 1 15,-1-2-1-15,4 0 3 16,3-4-1-16,4 0-2 16,3-5 4-16,2-2 0 15,4-1-2-15,4 0 2 16,2-3-2-16,4 0 3 16,5 0 1-16,1 0 0 15,1-2-1-15,2 1 0 16,-2-3-1-16,-3 1 1 15,-2 1 0 1,1-2-2-16,-2 3 2 16,1-1-1-16,1 0-1 15,3 1-1-15,1-1 1 16,1-2 0-16,3 0-1 16,2-1 0-16,-2-1 1 15,0-1 0-15,-2 0 0 16,-3-2-1-16,-5 2 2 15,-2-1-1-15,-6 2 1 16,0 0 0 0,-5 3-1-16,0-1 2 15,-3 0-1-15,-1 0-1 16,2-1 1-16,-2 0-1 16,0-5 1-16,0 3 0 15,1-3 0-15,0 1 2 16,-2-3 2-16,-1 0-2 15,-3 0-1-15,0 0 2 16,-2 1-1-16,-3-1 0 16,-1 1 1-16,-2-1 0 15,-3 1 1-15,-2-1-3 16,-4-2 2 0,1-4 1-16,-5-1 1 15,-1-2 0-15,-5-1 0 16,1-3 1-16,-2 0-1 15,0 1 1-15,0 1-2 16,0-3 0-16,0 2-3 16,1-3-1-16,2-1 3 15,0-1 0-15,1-2-1 16,2-1 1-16,1-2 4 16,-1-2 0-16,1-1 1 15,0-3 1-15,1 3 7 16,-4-1 8-16,-3 1 11 15,2 1 3-15,-3 0 7 16,0-1-5 0,0 2-1-16,0-3-2 15,0-2 0-15,-3 1 0 16,-2-3-11-16,-5-1 0 16,-2 1-6-16,-4-2-3 15,-3-1 7-15,-2 5 8 16,-1-1 2-16,-3 3 4 15,-2 6 10-15,0 3 5 16,-1 0 0 0,-1 2 7-16,0 4 0 0,-1-1 10 15,1 0-12 1,-3 4 5-16,2-1 10 16,1 3-2-16,-1 0-4 15,3 1-1-15,0 1 9 16,1 3-17-16,0 0-1 15,2 1-11-15,1 1-2 16,-1 1-11-16,1 2-12 16,2-2-5-16,-4 3-7 15,2 0-4-15,-3 2-10 16,-3 1 7-16,-1 1-7 16,0 1 2-1,-2 2 2-15,2 0-3 16,1 0 7-16,0 0 0 15,1-1 1-15,4 1 2 16,-2 0-2-16,1 0 3 16,-1 0 4-16,-1 0-1 15,-3 0-2-15,1 0 8 16,0 0-8-16,-3 0 7 16,0 0-4-16,-2 0 1 15,-3 0 2 1,-4 0-4-16,-6-2-5 15,-6 0 2-15,-8 0-8 16,-8 1-62-16,-10-2-136 16,-9 6-144-16,-1 2-325 15,-16 7-651-15,-12-1 0 16,-25-11 0-16,-45-23 0 16</inkml:trace>
  <inkml:trace contextRef="#ctx0" brushRef="#br0" timeOffset="7147.99">5756 10415 2747 0,'-13'0'78'0,"-3"0"27"16,-3 0 23-1,-1-2 39-15,7 1 44 16,3-4 44-16,2-1 39 16,4 0 28-16,0-1 29 15,1 1-17-15,3 2-7 16,0 1-14-16,0 2-19 16,0 1-38-16,0-3-43 15,0 3-42-15,0 0-29 16,0 0 7-16,3 0 4 15,2 0-16-15,0 0 0 16,4 0-5-16,2 0-4 16,2 0-2-1,0 0-1-15,4 0-1 16,1 0-11-16,2-1-34 16,2 0-34-16,4-5-18 15,8-6-19-15,11-13-53 16,17-19-216-16,20-19-178 15,47-19-1050-15,-25-16 0 16,-4-9 0-16,-18-3 0 16</inkml:trace>
  <inkml:trace contextRef="#ctx0" brushRef="#br0" timeOffset="8055.4">7177 8095 3468 0,'0'2'151'0,"0"2"45"16,0 0 41-16,0-2 33 15,0-1 58-15,0-2 46 16,0 1 48 0,0 0 37-16,0 0 17 15,0 0-91-15,0 0-54 16,0 0-45-16,1 0-41 16,2 0-33-16,4 0-59 15,6 0-44-15,3 0-49 16,10-1-37-16,7-8-17 15,13-6-6-15,14-16-210 16,21-15-265-16,24-50-1026 16,6 4 0-1,-7-25 0-15,-16-23 0 16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5.695"/>
    </inkml:context>
    <inkml:brush xml:id="br0">
      <inkml:brushProperty name="width" value="0.1" units="cm"/>
      <inkml:brushProperty name="height" value="0.1" units="cm"/>
      <inkml:brushProperty name="color" value="#E71224"/>
    </inkml:brush>
  </inkml:definitions>
  <inkml:trace contextRef="#ctx0" brushRef="#br0">100 241 15081,'-6'-22'496,"2"-9"92,-5-8 41,3-6 15,-2 7 36,4 9 8,-1 10-40,1 6-104,-6 9-4,0 6-524,-5 13-256,4 8-264,4 14-312,16 6-760,15-10-1905,17 9 1,7-10 0,16-9-1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6.047"/>
    </inkml:context>
    <inkml:brush xml:id="br0">
      <inkml:brushProperty name="width" value="0.1" units="cm"/>
      <inkml:brushProperty name="height" value="0.1" units="cm"/>
      <inkml:brushProperty name="color" value="#E71224"/>
    </inkml:brush>
  </inkml:definitions>
  <inkml:trace contextRef="#ctx0" brushRef="#br0">0 27 19426,'0'-8'1088,"0"2"40,0-2-20,2 3 112,7 9 44,9 13 28,8 7 9,10 13-1,2 7-112,0 5-1072,-8-1-740,-2-1-360,-11-2-476,1-8-977,-12-17-2547,-2 6-1,-1-10 1,-6-11-1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6.377"/>
    </inkml:context>
    <inkml:brush xml:id="br0">
      <inkml:brushProperty name="width" value="0.1" units="cm"/>
      <inkml:brushProperty name="height" value="0.1" units="cm"/>
      <inkml:brushProperty name="color" value="#E71224"/>
    </inkml:brush>
  </inkml:definitions>
  <inkml:trace contextRef="#ctx0" brushRef="#br0">41 265 8613,'-16'-27'756,"4"-9"92,3-4 24,6-8 72,31 9 40,24 9 72,17 7 64,11 8 12,2 8-15,-17 18-677,-21 12-204,-25 15-328,-25 8-472,-17 4-793,-24-13-1863,-8 13 0,-5-14 0,8-11-1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6.712"/>
    </inkml:context>
    <inkml:brush xml:id="br0">
      <inkml:brushProperty name="width" value="0.1" units="cm"/>
      <inkml:brushProperty name="height" value="0.1" units="cm"/>
      <inkml:brushProperty name="color" value="#E71224"/>
    </inkml:brush>
  </inkml:definitions>
  <inkml:trace contextRef="#ctx0" brushRef="#br0">11 81 16057,'-7'-50'2083,"3"20"903,11 56-133,3 11-1510,1-1-1,2 0 1,20 38 0,-8-27-747,1 0 0,3-2 0,53 63 0,-65-87-943,2-1 0,38 33 0,-49-47 145,0-1 0,0 1 0,0-1 0,0-1 0,1 0 0,0 0-1,0 0 1,0-1 0,0-1 0,0 1 0,17 1 0,-23-4 121,0 0 1,0 0 0,0 0-1,0 0 1,0-1-1,0 1 1,0-1-1,0 0 1,0 0-1,0 0 1,-1 0-1,1 0 1,0 0-1,-1-1 1,1 1-1,-1-1 1,1 0-1,2-3 1,-2 2-2,0-1 0,0 0 0,0 0 0,-1 0-1,1-1 1,-1 1 0,0-1 0,-1 1 0,1-1 0,1-6 0,-1-6 83,0 0 0,-1 0 1,0 0-1,-1 0 0,-4-24 1,2 28 177,0 0 1,0 0 0,-2 0-1,1 1 1,-2-1 0,0 1-1,-8-16 1,11 24-101,-1 0-1,1 1 1,-1-1-1,0 0 1,0 1-1,0-1 1,-1 1 0,1 0-1,-1 0 1,0 1-1,1-1 1,-1 1-1,0 0 1,-1 0 0,1 0-1,0 0 1,-1 1-1,1-1 1,-1 1-1,1 0 1,-1 1 0,1-1-1,-9 1 1,11 0-65,1 0 1,0 0 0,0 0 0,-1 0 0,1 0-1,0 0 1,-1 0 0,1 1 0,0-1-1,0 0 1,0 1 0,-1-1 0,1 1-1,0 0 1,0-1 0,0 1 0,0 0-1,0 0 1,0-1 0,0 1 0,0 0 0,0 0-1,0 0 1,1 0 0,-1 0 0,0 0-1,1 0 1,-1 1 0,0-1 0,1 0-1,0 0 1,-1 0 0,1 1 0,0-1 0,-1 0-1,1 1 1,0-1 0,0 0 0,0 0-1,0 1 1,1 1 0,-1 2-49,1 0 0,1 0-1,-1 0 1,1 0 0,0 0 0,0 0 0,0 0 0,1-1 0,3 6-1,4 3-319,-1 0 0,2-1 0,0-1 0,0 0 0,1 0 0,0-1 0,1 0-1,0-1 1,0-1 0,1 0 0,0-1 0,1 0 0,0-1 0,0-1 0,28 6 0,-18-8-1407,1-2 0,-1 0 0,0-2 0,0 0 0,1-2 1,-1-1-1,34-10 0,5-12-3084</inkml:trace>
  <inkml:trace contextRef="#ctx0" brushRef="#br0" timeOffset="1">902 175 13601,'0'-5'424,"5"4"204,10-2 192,19 3 169,13 6 83,10 4 36,10 2 16,-5-1-8,-8 2-148,-7-2-696,-10-1-880,3-6-1240,-25-2-2085,-12-1 1,-21-7 0,-9-6-1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7.047"/>
    </inkml:context>
    <inkml:brush xml:id="br0">
      <inkml:brushProperty name="width" value="0.1" units="cm"/>
      <inkml:brushProperty name="height" value="0.1" units="cm"/>
      <inkml:brushProperty name="color" value="#E71224"/>
    </inkml:brush>
  </inkml:definitions>
  <inkml:trace contextRef="#ctx0" brushRef="#br0">152 21 19662,'-4'-8'1120,"-1"-1"12,-4 6 116,-9 3 24,-5 18 8,-6 15-368,-1 13-624,2 9-624,22 6-1164,6-6-3512,19-6-1,11-12 1,13-15-1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36.094"/>
    </inkml:context>
    <inkml:brush xml:id="br0">
      <inkml:brushProperty name="width" value="0.1" units="cm"/>
      <inkml:brushProperty name="height" value="0.1" units="cm"/>
      <inkml:brushProperty name="color" value="#E71224"/>
    </inkml:brush>
  </inkml:definitions>
  <inkml:trace contextRef="#ctx0" brushRef="#br0">17 75 17050,'-11'-64'3685,"6"53"-928,5 44-431,2 45 300,5 81-393,-4-137-2031,1-1-1,0 0 1,1 0 0,2 0-1,10 24 1,-16-42-190,1 0 0,0 0 0,-1-1 1,1 1-1,0-1 0,0 1 0,1-1 0,-1 0 1,0 0-1,1 0 0,-1 0 0,1 0 0,0 0 0,-1-1 1,1 0-1,0 1 0,0-1 0,0 0 0,0 0 1,0-1-1,0 1 0,1 0 0,-1-1 0,0 0 0,0 0 1,0 0-1,0 0 0,1-1 0,-1 1 0,3-2 1,12-2 16,-1 0 1,1-2 0,-1 0 0,17-9 0,-21 9-6,7-3 17,11-5 22,-1 1 0,1 2 1,38-9-1,-61 19-61,0-1-1,0 1 1,1 0 0,-1 0 0,0 1 0,0 0 0,1 1 0,-1 0-1,0 0 1,0 1 0,0 0 0,0 0 0,0 1 0,0 0 0,-1 0-1,1 1 1,-1 0 0,8 6 0,-12-8-2,0 1 0,-1-1 0,1 1 0,0 0 0,-1 0 0,0 0 0,0 0 0,0 0 0,0 1 0,0-1 0,-1 1 0,1-1 0,-1 1 0,0-1 0,0 1 0,0 0 0,-1-1 0,0 1 0,1 0 0,-1 0 0,0-1 0,-1 1 0,1 0 0,-1 0 0,1-1 0,-1 1 0,0 0 0,0-1 0,-1 1 0,1-1 0,-3 5 0,-3 4 0,0 1 0,-1-1 0,0-1 0,0 1 0,-1-2 0,-1 1 0,-11 9 0,-10 5-16,0-2 0,-1 0 1,-2-3-1,0-1 0,-1-1 0,-60 21 0,86-36-355,-1 0 0,1 0 0,-1 0 0,0-2 0,0 1 0,0-1 0,0 0 0,-16-2 0,22 1-281,-1-1-1,1 0 0,-1-1 1,1 1-1,-1-1 1,1 0-1,0 0 1,0 0-1,0 0 1,0-1-1,0 0 0,1 0 1,-1 0-1,1 0 1,0 0-1,-1-1 1,2 1-1,-1-1 1,0 0-1,-2-5 0,-12-31-4547,3-10-1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7.376"/>
    </inkml:context>
    <inkml:brush xml:id="br0">
      <inkml:brushProperty name="width" value="0.1" units="cm"/>
      <inkml:brushProperty name="height" value="0.1" units="cm"/>
      <inkml:brushProperty name="color" value="#E71224"/>
    </inkml:brush>
  </inkml:definitions>
  <inkml:trace contextRef="#ctx0" brushRef="#br0">1 662 16474,'56'-167'3405,"-50"141"-2269,0-1 0,-2-1 0,0 1 0,-1-35-1,-3 61-1043,0 0 0,0 0 0,0 0 0,0 0-1,0 0 1,0 0 0,0 0 0,0 0 0,0 0-1,0 0 1,-1 0 0,1 0 0,0 1 0,-1-1 0,1 0-1,-1 0 1,1 0 0,-1 0 0,1 0 0,-1 1-1,1-1 1,-1 0 0,0 0 0,0 1 0,1-1-1,-1 1 1,0-1 0,0 0 0,0 1 0,1 0-1,-1-1 1,0 1 0,0-1 0,-2 1 0,2 0 8,-1 0 0,1 1-1,-1-1 1,1 0 0,-1 1 0,1-1 0,0 1 0,-1 0 0,1 0-1,0-1 1,0 1 0,-1 0 0,1 0 0,0 0 0,0 0 0,0 0 0,0 1-1,0-1 1,0 0 0,1 0 0,-1 1 0,-1 1 0,-1 3-62,1 0 1,-1 0-1,1 1 1,1-1-1,-1 1 1,1-1-1,0 1 0,0 0 1,1 0-1,0-1 1,0 1-1,1 0 1,0-1-1,0 1 1,0 0-1,1-1 0,0 0 1,0 1-1,1-1 1,-1 0-1,1 0 1,1 0-1,-1 0 1,1-1-1,0 1 0,0-1 1,1 0-1,8 7 1,-8-7-71,1 0 0,0 0 1,0 0-1,0-1 0,1 0 1,0-1-1,0 1 0,0-1 1,0 0-1,0-1 0,0 0 1,1 0-1,-1 0 0,1-1 1,-1 0-1,1-1 0,0 1 1,-1-2-1,1 1 0,-1-1 1,1 0-1,-1 0 0,1-1 1,-1 0-1,12-6 0,-10 4 29,-1-1 0,1 0 1,-1-1-1,-1 0 0,1 0 0,-1 0 0,0-1 0,0 0 0,-1-1 0,6-9 1,-3 3 34,-1-1 1,0 1 0,-1-1 0,-1-1-1,6-22 1,-2-8 163,-2 0 0,-2 0-1,0-57 1,-4-8 203,6 122-334,6 17-73,-13-26 11,16 37-42,3 7-384,2-1 0,2-2 1,33 49-1,-26-55-924,-17-20-449,0 0 0,-2 1 0,21 35 0,-18-18-3828,15 48-1,-17-33 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8.151"/>
    </inkml:context>
    <inkml:brush xml:id="br0">
      <inkml:brushProperty name="width" value="0.1" units="cm"/>
      <inkml:brushProperty name="height" value="0.1" units="cm"/>
      <inkml:brushProperty name="color" value="#E71224"/>
    </inkml:brush>
  </inkml:definitions>
  <inkml:trace contextRef="#ctx0" brushRef="#br0">1 15 24410,'2'-15'3149,"7"34"-1653,116 259 2090,40 96-5508,-137-310 163,-14-34-2418,14 44 0,-18-52-116,-8-16-1711,-3-23 855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8.477"/>
    </inkml:context>
    <inkml:brush xml:id="br0">
      <inkml:brushProperty name="width" value="0.1" units="cm"/>
      <inkml:brushProperty name="height" value="0.1" units="cm"/>
      <inkml:brushProperty name="color" value="#E71224"/>
    </inkml:brush>
  </inkml:definitions>
  <inkml:trace contextRef="#ctx0" brushRef="#br0">6 227 13609,'-3'-20'464,"0"-5"44,14-10 68,18-3 40,26 2 9,16 9-1,16 2-156,3 12-328,-3 7-572,7 4-3005,-39 23 1,-28 13 0,-25 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8.811"/>
    </inkml:context>
    <inkml:brush xml:id="br0">
      <inkml:brushProperty name="width" value="0.1" units="cm"/>
      <inkml:brushProperty name="height" value="0.1" units="cm"/>
      <inkml:brushProperty name="color" value="#E71224"/>
    </inkml:brush>
  </inkml:definitions>
  <inkml:trace contextRef="#ctx0" brushRef="#br0">0 1222 17382,'1'0'464,"15"-8"4,20-9-20,22-12-352,29-9-680,26-19-3069,7-4 1,-1-3 0,-13-6-1</inkml:trace>
  <inkml:trace contextRef="#ctx0" brushRef="#br0" timeOffset="1">629 82 20598,'-17'-21'1304,"-1"-1"0,-1 0-4,6 5 4,26 19 0,17 29 1,16 20-1,17 23 0,10 18 0,1 13-868,-1 2-916,-6 1-676,-6 1-712,-6-22-3985,-10 7 1,-16-18-1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19.850"/>
    </inkml:context>
    <inkml:brush xml:id="br0">
      <inkml:brushProperty name="width" value="0.1" units="cm"/>
      <inkml:brushProperty name="height" value="0.1" units="cm"/>
      <inkml:brushProperty name="color" value="#E71224"/>
    </inkml:brush>
  </inkml:definitions>
  <inkml:trace contextRef="#ctx0" brushRef="#br0">1 4 24198,'0'-2'952,"0"0"-56,3 2 56,-1 11 1,7 16-1,9 13 0,6 13-132,14 10-392,5-2-440,1-7-1216,-2-9-464,2-8-757,-10-26-2695,-10 1-1,-11-15 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0.190"/>
    </inkml:context>
    <inkml:brush xml:id="br0">
      <inkml:brushProperty name="width" value="0.1" units="cm"/>
      <inkml:brushProperty name="height" value="0.1" units="cm"/>
      <inkml:brushProperty name="color" value="#E71224"/>
    </inkml:brush>
  </inkml:definitions>
  <inkml:trace contextRef="#ctx0" brushRef="#br0">107 122 15693,'-27'-20'668,"-2"-5"37,4-2-41,0 0-404,25 14-252,30 15-864,19-14-2573,26 43 1,13 3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0.511"/>
    </inkml:context>
    <inkml:brush xml:id="br0">
      <inkml:brushProperty name="width" value="0.1" units="cm"/>
      <inkml:brushProperty name="height" value="0.1" units="cm"/>
      <inkml:brushProperty name="color" value="#E71224"/>
    </inkml:brush>
  </inkml:definitions>
  <inkml:trace contextRef="#ctx0" brushRef="#br0">18 347 21738,'-4'-7'1216,"2"-1"-12,-1 0-20,3 2 32,14 16 1,13 13 3,8 13-4,12 14 0,5 12-92,-2 8-1884,-5 1-576,-6 0-776,-11-23-3557,-8 9 1,-11-15-1</inkml:trace>
  <inkml:trace contextRef="#ctx0" brushRef="#br0" timeOffset="1">0 219 14433,'9'-36'428,"19"-10"152,18-3 112,23-3 65,13 24 15,12 21-8,-12 20-20,-21 19-88,-28 16-204,-22 13-616,-26 11-620,-14-6-1064,-18 1-1649,-2-13 1,7-21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0.845"/>
    </inkml:context>
    <inkml:brush xml:id="br0">
      <inkml:brushProperty name="width" value="0.1" units="cm"/>
      <inkml:brushProperty name="height" value="0.1" units="cm"/>
      <inkml:brushProperty name="color" value="#E71224"/>
    </inkml:brush>
  </inkml:definitions>
  <inkml:trace contextRef="#ctx0" brushRef="#br0">1 57 16434,'0'-16'731,"1"-20"2528,-1 36-3221,0-1 1,0 1-1,0 0 1,0 0-1,0 0 1,0-1-1,0 1 1,0 0-1,0 0 1,0 0 0,0 0-1,0-1 1,0 1-1,1 0 1,-1 0-1,0 0 1,0 0-1,0 0 1,0-1-1,0 1 1,1 0-1,-1 0 1,0 0-1,0 0 1,0 0-1,0 0 1,1 0-1,-1 0 1,0 0-1,0 0 1,0 0-1,1 0 1,-1 0-1,0 0 1,0 0-1,0 0 1,1 0-1,-1 0 1,0 0 0,0 0-1,0 0 1,0 0-1,1 0 1,-1 0-1,14 15 1270,130 216 4660,-13 9-6981,-99-186-980,-11-19-1309,-4-1-5498,-23-38 4028,-12-11-1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1.177"/>
    </inkml:context>
    <inkml:brush xml:id="br0">
      <inkml:brushProperty name="width" value="0.1" units="cm"/>
      <inkml:brushProperty name="height" value="0.1" units="cm"/>
      <inkml:brushProperty name="color" value="#E71224"/>
    </inkml:brush>
  </inkml:definitions>
  <inkml:trace contextRef="#ctx0" brushRef="#br0">49 529 12533,'-20'-52'652,"2"-13"92,7-14 56,13-13 16,39 16 25,26 15 3,19 11 4,11 14-100,4 19-220,-11 19-720,-15 25-760,-13 11-2689,-39 26 1,-20 9 0,-23 11-1</inkml:trace>
  <inkml:trace contextRef="#ctx0" brushRef="#br0" timeOffset="1">345 786 11521,'0'10'864,"0"-2"120,11-5 16,16-9-8,22-13-180,20-19-503,20-12-938,0-24-2539,-12 10 0,-16-5 0,-23-1-1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1.513"/>
    </inkml:context>
    <inkml:brush xml:id="br0">
      <inkml:brushProperty name="width" value="0.1" units="cm"/>
      <inkml:brushProperty name="height" value="0.1" units="cm"/>
      <inkml:brushProperty name="color" value="#E71224"/>
    </inkml:brush>
  </inkml:definitions>
  <inkml:trace contextRef="#ctx0" brushRef="#br0">64 52 17846,'-17'-16'704,"-1"1"-4,3 2 20,1 6 160,20 18 0,12 26 16,13 15-8,10 13 4,12 11-172,7 5-808,7-4-536,0-4-580,30-12-3436,-41-4-1,-8-13 1,-15-17-1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36.429"/>
    </inkml:context>
    <inkml:brush xml:id="br0">
      <inkml:brushProperty name="width" value="0.1" units="cm"/>
      <inkml:brushProperty name="height" value="0.1" units="cm"/>
      <inkml:brushProperty name="color" value="#E71224"/>
    </inkml:brush>
  </inkml:definitions>
  <inkml:trace contextRef="#ctx0" brushRef="#br0">1 468 10429,'20'-29'624,"21"-8"124,13-13 68,26-15 40,11 2 8,1 7 8,-8 3-24,-12 7-143,-14 16-269,-10 9-1188,-11 4-2537,-11 17 1,-4 9 0,-11 11-1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1.841"/>
    </inkml:context>
    <inkml:brush xml:id="br0">
      <inkml:brushProperty name="width" value="0.1" units="cm"/>
      <inkml:brushProperty name="height" value="0.1" units="cm"/>
      <inkml:brushProperty name="color" value="#E71224"/>
    </inkml:brush>
  </inkml:definitions>
  <inkml:trace contextRef="#ctx0" brushRef="#br0">229 101 15913,'0'-6'485,"0"-1"0,0 1 1,-1-1-1,0 1 0,0-1 0,0 1 0,-1 0 0,0 0 0,0-1 0,-6-8 0,8 14-436,0 1 0,-1-1 1,1 1-1,0-1 0,-1 1 0,1 0 1,-1-1-1,1 1 0,-1 0 1,1-1-1,-1 1 0,1 0 1,0 0-1,-1-1 0,0 1 1,1 0-1,-1 0 0,1 0 1,-1 0-1,1 0 0,-1 0 0,1 0 1,-1 0-1,1 0 0,-1 0 1,1 0-1,-1 0 0,1 0 1,-1 0-1,0 0 0,1 0 1,-1 1-1,1-1 0,-1 0 1,1 0-1,0 1 0,-1-1 1,1 0-1,-1 1 0,1-1 0,-1 0 1,1 1-1,0-1 0,-1 1 1,1-1-1,0 1 0,0-1 1,-1 1-1,1-1 0,0 1 1,0-1-1,0 1 0,-1-1 1,1 2-1,-11 31 1618,9-21-1460,2 0 0,-1 0-1,2 0 1,-1 0-1,2 0 1,-1 0-1,2 0 1,0-1 0,0 1-1,1-1 1,0 1-1,1-1 1,0-1 0,1 1-1,14 19 1,-12-19-352,1 0 1,0 0-1,1-1 1,0-1 0,1 1-1,0-2 1,1 1-1,-1-2 1,1 1 0,1-2-1,0 1 1,0-2-1,20 7 1,-29-11 82,-1 0 0,0-1 0,0 1 0,0-1 0,0 0 0,1 0 0,-1 0 0,0 0 0,6-1 0,-7 0 39,-1 1 0,0 0 0,0-1 0,0 0 0,0 1 0,0-1 0,0 0 1,0 1-1,0-1 0,0 0 0,0 0 0,0 0 0,-1 0 0,1 0 0,0 0 0,-1 0 0,1 0 0,0 0 0,-1 0 1,1 0-1,-1-1 0,0 1 0,1 0 0,-1 0 0,0 0 0,0-1 0,0 1 0,0 0 0,0-2 0,-1-7-36,0 1 0,0-1 0,-1 1 0,0-1-1,-1 1 1,0 0 0,-1 0 0,0 0-1,0 0 1,-9-11 0,-1-3 59,-2 1 0,-29-32-1,29 37 1,-1 1 0,0 1 0,-1 1-1,-1 0 1,-30-17 0,37 25-143,0 0 0,0 1-1,-1 0 1,0 1 0,0 0 0,0 1-1,0 0 1,-1 1 0,1 1 0,-24 0-1,35 1-50,-1 0-1,1 0 0,-1 1 0,1-1 0,0 0 0,-1 1 0,1 0 0,0 0 0,-1 0 0,1 0 0,0 0 1,0 0-1,0 0 0,0 0 0,0 1 0,0-1 0,0 1 0,1 0 0,-1 0 0,-2 3 0,3-4 22,1 0-1,0-1 0,0 1 1,-1 0-1,1 0 0,0 0 1,0-1-1,0 1 0,0 0 0,0 0 1,0 0-1,0-1 0,0 1 1,0 0-1,1 0 0,-1 0 1,0-1-1,0 1 0,1 0 1,-1 0-1,0-1 0,1 1 1,0 1-1,1-1-99,-1 1 0,1 0 0,0-1 0,0 1 0,0-1 0,0 1-1,0-1 1,0 0 0,0 0 0,1 0 0,2 1 0,53 11-3671,19-5-1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2.177"/>
    </inkml:context>
    <inkml:brush xml:id="br0">
      <inkml:brushProperty name="width" value="0.1" units="cm"/>
      <inkml:brushProperty name="height" value="0.1" units="cm"/>
      <inkml:brushProperty name="color" value="#E71224"/>
    </inkml:brush>
  </inkml:definitions>
  <inkml:trace contextRef="#ctx0" brushRef="#br0">67 271 21010,'-15'-20'1292,"-3"0"0,3-3 0,0 1 0,12 14 1,3 19 3,7 11-4,9 18 0,3 16 0,8 10-1168,9 9-760,-3-1-620,4-1-796,50-11-3713,-58 1 1,-1-13-1</inkml:trace>
  <inkml:trace contextRef="#ctx0" brushRef="#br0" timeOffset="1">46 267 16153,'-25'-100'1730,"23"90"-1532,0-1 0,1 1 0,0-1-1,1 0 1,0 1 0,1-1-1,2-12 1,-1 19-117,-1 0 0,1 0 0,0 1 0,0-1-1,0 0 1,1 1 0,-1 0 0,1-1 0,0 1 0,0 0 0,0 0-1,0 1 1,0-1 0,1 1 0,-1 0 0,1-1 0,-1 1 0,1 1 0,0-1-1,0 1 1,0-1 0,0 1 0,0 0 0,0 1 0,5-1 0,6-1 185,0 0 0,0 1 0,0 1 0,0 1 1,28 4-1,-31-3-157,-1 1-1,0 0 1,0 1 0,0 0-1,0 0 1,0 1 0,-1 1 0,0 0-1,12 9 1,-17-11-122,0 0 0,-1 0-1,0 0 1,0 1 0,0 0 0,0-1 0,-1 2-1,0-1 1,0 0 0,0 0 0,-1 1-1,0 0 1,0-1 0,0 1 0,-1 0-1,1 0 1,-2 0 0,1 0 0,-1 12 0,-2-3-210,0-1 1,-1 0 0,-1 0 0,-1 0 0,0 0 0,-1 0 0,0-1 0,-1 0 0,-13 18-1,-1 6-1110,14-25-49,0 0-1,-1 0 1,0-1 0,-1 0 0,-11 12 0,0-2-2409,14-12-378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2.508"/>
    </inkml:context>
    <inkml:brush xml:id="br0">
      <inkml:brushProperty name="width" value="0.1" units="cm"/>
      <inkml:brushProperty name="height" value="0.1" units="cm"/>
      <inkml:brushProperty name="color" value="#E71224"/>
    </inkml:brush>
  </inkml:definitions>
  <inkml:trace contextRef="#ctx0" brushRef="#br0">115 17 14881,'-8'-3'234,"0"0"0,0 0 0,-1 1-1,1 0 1,-1 0 0,1 1 0,-1 1-1,1-1 1,-16 2 0,24-1-206,-1 0-1,0 0 1,1 0 0,-1 0-1,1 0 1,-1 0 0,0 0 0,1 1-1,-1-1 1,0 0 0,1 0-1,-1 1 1,1-1 0,-1 0-1,1 0 1,-1 1 0,1-1 0,-1 1-1,1-1 1,-1 1 0,1-1-1,-1 0 1,1 1 0,0 0 0,-1-1-1,1 1 1,0-1 0,-1 1-1,1-1 1,0 1 0,0 0-1,0-1 1,0 1 0,-1-1 0,1 1-1,0 0 1,0-1 0,0 1-1,0 0 1,0-1 0,0 1-1,1-1 1,-1 1 0,0 0 0,0-1-1,0 1 1,0-1 0,1 1-1,-1 0 1,0-1 0,1 1 0,0 0-1,1 3 92,0-1 0,1 1 0,-1-1 0,1 0 0,0 1 0,5 4 0,34 21 654,0-1 0,51 23 1,-59-34-679,-1 1 0,0 2 1,-2 1-1,0 1 0,40 40 0,-41-20-715,-6-7-944,-18-27 911,-3-5 143,0 0 0,0 1 1,-1-1-1,1 1 0,-1 0 0,0-1 1,0 1-1,2 5 0,-4-8 294,0 1 0,0-1 0,0 1 0,0-1 0,0 1 0,0-1 1,0 1-1,0-1 0,-1 1 0,1-1 0,-1 1 0,1-1 0,-1 0 0,1 1 0,-1-1 0,0 0 0,0 1 1,0-1-1,1 0 0,-1 0 0,0 0 0,-1 0 0,1 0 0,0 0 0,0 0 0,0 0 0,-1 0 0,1-1 1,0 1-1,-3 1 0,-27 9-3925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2.868"/>
    </inkml:context>
    <inkml:brush xml:id="br0">
      <inkml:brushProperty name="width" value="0.1" units="cm"/>
      <inkml:brushProperty name="height" value="0.1" units="cm"/>
      <inkml:brushProperty name="color" value="#E71224"/>
    </inkml:brush>
  </inkml:definitions>
  <inkml:trace contextRef="#ctx0" brushRef="#br0">347 1 17962,'-29'0'440,"-6"13"72,-12 24 24,-5 25-8,13 32-8,5 31-212,7 20-712,2-17-3677,2 19 1,-13-14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3.311"/>
    </inkml:context>
    <inkml:brush xml:id="br0">
      <inkml:brushProperty name="width" value="0.1" units="cm"/>
      <inkml:brushProperty name="height" value="0.1" units="cm"/>
      <inkml:brushProperty name="color" value="#E71224"/>
    </inkml:brush>
  </inkml:definitions>
  <inkml:trace contextRef="#ctx0" brushRef="#br0">21 45 21074,'-5'-9'1300,"-1"-5"-4,1 3 4,1 1 0,4 10 1,9 13-5,6 20 4,11 10 0,6 14 0,5 16-1300,-1-4 0,0-1-520,-2-3-732,3-4-712,21-19-3841,-23-4 1,-6-17-1,-11-13 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3.744"/>
    </inkml:context>
    <inkml:brush xml:id="br0">
      <inkml:brushProperty name="width" value="0.1" units="cm"/>
      <inkml:brushProperty name="height" value="0.1" units="cm"/>
      <inkml:brushProperty name="color" value="#E71224"/>
    </inkml:brush>
  </inkml:definitions>
  <inkml:trace contextRef="#ctx0" brushRef="#br0">1 315 12545,'0'-13'267,"1"1"0,0-1 0,1 1 0,1-1 1,0 1-1,0 0 0,1 0 0,1 0 0,0 0 0,0 1 0,2 0 0,-1 0 0,1 1 0,1-1 0,10-11 0,-6 10 69,0 1 0,1 0 0,0 1 0,1 0-1,0 1 1,0 1 0,1 0 0,0 1 0,0 1-1,1 0 1,17-4 0,-26 8-139,1 0 1,-1 1-1,1 0 0,0 0 1,-1 1-1,12 1 0,-16-1-145,0 0 0,-1 1 0,1-1 0,-1 1 0,1 0 0,-1 0 0,1 0 0,-1 0 0,0 0 0,1 0 0,-1 1 0,0-1 0,0 1 0,0 0 0,0 0 0,0-1-1,0 1 1,-1 0 0,1 1 0,-1-1 0,1 0 0,1 4 0,-1 1-15,1 0 0,-1 0-1,-1 0 1,1 0 0,-2 1 0,1-1-1,0 0 1,-1 1 0,-1-1 0,-1 10-1,-3 12 119,-11 36-1,4-19-99,8-28-58,-1-2-9,2 0 0,0 1-1,1-1 1,0 30-1,2-42 13,0 0-1,1 1 0,0-1 0,0 0 0,0 0 1,0 0-1,0 0 0,1 0 0,0 0 0,0 0 1,0-1-1,0 1 0,1 0 0,-1-1 0,1 0 1,0 0-1,0 0 0,0 0 0,1 0 0,-1 0 1,0-1-1,1 0 0,6 3 0,6 3 91,1-1-1,1-1 1,-1-1 0,1-1-1,32 4 1,96 0 789,-65-5-246,-78-3-611,26 4 294,-29-4-310,0 0-1,1 0 1,-1 0-1,1 1 1,-1-1-1,0 0 1,1 0-1,-1 0 1,0 0-1,1 1 1,-1-1 0,0 0-1,1 0 1,-1 1-1,0-1 1,1 0-1,-1 0 1,0 1-1,0-1 1,0 0-1,1 1 1,-1-1-1,0 0 1,0 1-1,0-1 1,0 0-1,1 1 1,-1-1-1,0 1 1,0-1-1,0 0 1,0 1-1,0-1 1,0 1-1,0-1 1,0 0-1,0 1 1,0-1-1,0 1 1,-1-1-1,1 0 1,0 1-1,0-1 1,0 0 0,0 1-1,-1-1 1,1 0-1,0 1 1,0-1-1,-1 0 1,1 1-1,0-1 1,0 0-1,-1 0 1,1 1-1,0-1 1,-1 0-1,1 0 1,0 0-1,-1 0 1,1 1-1,-1-1 1,-23 18-405,0-2 1,-2 0-1,-52 23 0,43-21-356,-32 12-2030,-2-7-5275,53-21 3516,11-11-1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4.678"/>
    </inkml:context>
    <inkml:brush xml:id="br0">
      <inkml:brushProperty name="width" value="0.1" units="cm"/>
      <inkml:brushProperty name="height" value="0.1" units="cm"/>
      <inkml:brushProperty name="color" value="#E71224"/>
    </inkml:brush>
  </inkml:definitions>
  <inkml:trace contextRef="#ctx0" brushRef="#br0">60 806 19282,'-3'-14'3567,"-4"26"-2100,-5 28-157,9-25-1069,1 1 1,1-1 0,0 0-1,1 1 1,1-1-1,0 1 1,1-1 0,1 0-1,0 0 1,6 15-1,-7-24-226,0-1 0,1 0 0,-1 0-1,1 1 1,0-1 0,0-1-1,1 1 1,-1 0 0,1-1 0,0 0-1,0 0 1,1 0 0,-1 0 0,1-1-1,0 0 1,0 0 0,0 0 0,0 0-1,1-1 1,-1 0 0,0 0-1,1 0 1,0-1 0,-1 0 0,1 0-1,0 0 1,0-1 0,0 0 0,9-1-1,-13 1 0,0 0-1,0 0 1,1 0-1,-1 0 1,0 0-1,0-1 1,1 1-1,-1-1 1,0 1-1,0-1 1,0 0-1,0 0 1,0 0-1,0 0 1,0-1-1,0 1 1,-1 0-1,1-1 1,0 1-1,-1-1 1,1 0-1,-1 1 1,1-1-1,-1 0 1,0 0-1,0 0 1,0 0-1,0 0 1,0 0-1,0 0 1,-1 0-1,1-1 1,-1 1-1,1 0 1,-1 0-1,0 0 1,0-1-1,0 1 1,0 0-1,-1-3 1,0-3-13,0 1 1,-1-1-1,0 1 0,-1 0 1,0 0-1,0 0 0,0 0 1,-1 0-1,0 1 1,-9-12-1,-10-6-52,-1 1 0,-1 1 1,-44-29-1,36 27-83,32 24 130,-3-3-65,0 0 0,0 0 0,0-1 0,0 1 0,1-1 0,-4-5 0,6 8 53,1 1-1,-1-1 0,1 0 1,0 0-1,-1 0 1,1 0-1,0 0 0,0 1 1,0-1-1,0 0 1,0 0-1,0 0 0,0 0 1,0 0-1,0 0 1,0 0-1,0 0 0,0 1 1,1-1-1,-1 0 0,0 0 1,1 0-1,-1 0 1,1 1-1,-1-1 0,1 0 1,-1 0-1,1 1 1,-1-1-1,1 0 0,0 1 1,-1-1-1,1 1 0,0-1 1,0 1-1,0-1 1,-1 1-1,1-1 0,0 1 1,1-1-1,8-4-56,1-1 1,0 2-1,1-1 0,-1 1 0,23-4 0,63-5-2,-81 11 62,35-2 9,83 2 1,-111 3 2,0 2 0,0 0 0,-1 1 0,1 2 0,-1 0 0,22 9 0,-37-11 38,0-1 0,0 1 0,0 0 1,0 1-1,-1-1 0,0 2 0,0-1 0,0 0 0,9 12 1,-5-2 174,0 0 0,13 29 0,-15-25-158,2-1 0,17 24 0,-27-41-55,1-1 0,-1 1 0,0 0-1,1-1 1,-1 1 0,1 0 0,-1-1 0,1 1 0,-1-1 0,1 1 0,-1-1-1,1 1 1,-1-1 0,1 1 0,0-1 0,-1 0 0,1 1 0,0-1 0,-1 0-1,1 0 1,0 1 0,-1-1 0,1 0 0,0 0 0,0 0 0,-1 0 0,1 0-1,0 0 1,0 0 0,-1 0 0,1 0 0,0 0 0,-1 0 0,1-1 0,0 1 0,0 0-1,-1-1 1,1 1 0,0 0 0,-1-1 0,1 1 0,-1 0 0,1-1 0,-1 1-1,1-1 1,0 1 0,-1-1 0,0 0 0,1 1 0,-1-1 0,1 1 0,-1-1-1,0 0 1,1 1 0,-1-1 0,0 0 0,0 0 0,1 1 0,-1-1 0,0 0-1,2-6 16,1 0 0,-1 1 0,0-1 0,-1 0 0,1-7 0,-2-2 4,0 1-1,-1-1 1,-1 1-1,0-1 1,-1 1 0,-1 0-1,0 0 1,-1 0-1,-1 1 1,0-1-1,-1 1 1,0 1-1,-2 0 1,-17-24-1,14 22-26,-1 0-1,-1 1 1,0 0-1,-1 1 0,0 1 1,-1 1-1,-1 0 1,1 0-1,-2 2 0,1 0 1,-25-8-1,18 10-52,-1 1 0,1 1 0,-38-4 0,53 9 11,-1-1 0,0 1-1,0 0 1,1 1 0,-1 0 0,0 1 0,1 0-1,-1 0 1,1 1 0,-1 0 0,-12 7 0,21-10 34,0 1 0,0-1 1,0 1-1,0-1 1,0 1-1,0 0 1,0-1-1,0 1 0,0 0 1,1 0-1,-1 0 1,0-1-1,0 1 1,1 0-1,-1 0 0,1 0 1,-1 0-1,1 0 1,-1 0-1,1 0 1,-1 1-1,1-1 0,0 0 1,0 0-1,0 0 1,-1 0-1,1 0 1,0 1-1,0-1 1,1 0-1,-1 0 0,0 0 1,0 0-1,0 0 1,1 0-1,-1 0 1,1 2-1,1 0-17,0-1 0,0 1-1,0 0 1,1-1 0,-1 1 0,1-1 0,-1 0-1,1 0 1,0 0 0,0 0 0,4 1-1,9 4-29,0-1 0,1-1-1,-1 0 1,1-2-1,0 0 1,0 0-1,1-2 1,-1 0-1,18-2 1,-6-1-17,0-1 0,0-1 0,0-2 1,43-14-1,-63 18 105,-1-2 0,0 1 0,1-1 0,-2 0 1,1-1-1,0 1 0,-1-2 0,0 1 0,11-11 0,-14 11 35,-1 0 0,1 0-1,-1 0 1,0 0 0,0-1-1,-1 1 1,1-1 0,-1 0-1,0 1 1,-1-1 0,1 0-1,-1 0 1,-1 0-1,1-12 1,-1-4 174,-2 0-1,0 0 1,-1 0-1,-2 1 1,-7-26-1,-45-102 1514,24 68-603,31 75-1062,-8-21 549,12 20-257,8 13-70,27 31-139,57 72 0,-68-77-149,198 279-1518,-202-279-213,1-1 1,38 38 0,-45-54-1703,0 0 1,37 25-1,-24-26-1866,-6-8-1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5.008"/>
    </inkml:context>
    <inkml:brush xml:id="br0">
      <inkml:brushProperty name="width" value="0.1" units="cm"/>
      <inkml:brushProperty name="height" value="0.1" units="cm"/>
      <inkml:brushProperty name="color" value="#E71224"/>
    </inkml:brush>
  </inkml:definitions>
  <inkml:trace contextRef="#ctx0" brushRef="#br0">68 471 15857,'51'-133'3382,"-37"105"-2548,-2 0 0,-1-2 0,-2 1 0,-1-1 0,-1-1 0,3-30 1,-9 55-627,-1-1 0,0 1 0,0 0 1,-1 0-1,0 0 0,0 0 1,0 0-1,-1 0 0,-2-6 1,3 10-149,0 0 1,0 0 0,-1 0 0,1 0 0,0 0 0,-1 0 0,0 0 0,1 0 0,-1 1 0,0-1-1,0 1 1,0-1 0,1 1 0,-2 0 0,1 0 0,0 0 0,0 0 0,0 0 0,0 0 0,-1 0-1,1 1 1,0-1 0,-1 1 0,1 0 0,-5 0 0,1 0-70,0 0 0,1 1 0,-1 0 0,1 0 0,-1 1 0,1-1 0,-1 1 0,1 0 0,0 1 0,0-1 0,0 1 0,0 0 0,1 0 0,-1 1 0,1-1 0,-1 1 0,1 0 0,0 0 0,1 1 0,-1-1 0,-5 10 0,7-10-87,-1 1 0,1-1-1,1 1 1,-1-1-1,1 1 1,-1 0 0,1-1-1,0 1 1,1 0-1,-1 0 1,1 0 0,0-1-1,1 1 1,-1 0-1,1 0 1,0 0 0,0 0-1,0-1 1,0 1 0,1-1-1,0 1 1,0-1-1,0 1 1,1-1 0,-1 0-1,5 4 1,1 2-232,1-1 1,1-1 0,0 1 0,0-2-1,0 1 1,1-2 0,0 1 0,0-1 0,1-1-1,-1 0 1,1-1 0,1 0 0,-1-1-1,0 0 1,1-1 0,14 1 0,9 0-1565,0-2 0,-1-2 0,1-2 0,52-9 0,-21-4-1748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5.344"/>
    </inkml:context>
    <inkml:brush xml:id="br0">
      <inkml:brushProperty name="width" value="0.1" units="cm"/>
      <inkml:brushProperty name="height" value="0.1" units="cm"/>
      <inkml:brushProperty name="color" value="#E71224"/>
    </inkml:brush>
  </inkml:definitions>
  <inkml:trace contextRef="#ctx0" brushRef="#br0">210 32 10961,'-2'-3'146,"-1"0"0,1 1-1,-1-1 1,0 1 0,0 0 0,0-1 0,0 1 0,0 1-1,0-1 1,-1 0 0,1 1 0,-1 0 0,1-1-1,-1 1 1,1 1 0,-1-1 0,0 1 0,1-1-1,-1 1 1,0 0 0,1 0 0,-1 0 0,0 1-1,-5 1 1,1 0 76,0-1-1,1 2 0,-1-1 0,1 1 0,0 0 1,0 1-1,0-1 0,0 1 0,1 1 0,-9 6 1,12-8-92,0 0-1,0-1 1,1 1 0,-1 0 0,1 0 0,-1 0 0,1 1 0,0-1 0,0 1 0,1-1 0,-1 1 0,1 0 0,0-1 0,0 1 0,0 0 0,0 0 0,1 0-1,-1 0 1,1 0 0,0-1 0,0 1 0,1 5 0,0-5-60,1-1 0,-1 1 0,1-1 0,-1 0 0,1 1 0,0-1 0,1 0 1,-1 0-1,0 0 0,1-1 0,0 1 0,-1-1 0,1 1 0,0-1 0,0 0 0,0 0 0,1 0 0,-1-1 0,0 1 0,1-1 0,-1 1 0,1-1 0,4 0 0,3 2 1,0-1-1,0 0 0,0-1 1,0 0-1,1-1 0,-1 0 0,0-1 1,1 0-1,-1-1 0,0 0 1,0-1-1,11-4 0,-17 6-45,0-1 0,0-1 0,-1 1 0,1-1 0,0 0 0,-1 0 0,0 0 0,0 0 0,0-1 0,0 0 0,0 0-1,-1 0 1,1 0 0,-1 0 0,0-1 0,-1 1 0,1-1 0,-1 0 0,0 0 0,0 0 0,0 0 0,-1 0 0,0-1 0,0 1 0,0 0 0,-1-1 0,1-5-1,-2 10-36,1 0-1,0 0 0,0 0 0,0 1 1,0-1-1,0 0 0,0 0 0,0 0 1,0 0-1,1 0 0,-1 0 0,0 0 1,1 0-1,-1 0 0,0 0 0,1 1 1,-1-1-1,1 0 0,-1 0 0,1 0 1,0 0-1,15 4-1354,7 4-481,40-5-5833,-30-1 3633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5.680"/>
    </inkml:context>
    <inkml:brush xml:id="br0">
      <inkml:brushProperty name="width" value="0.1" units="cm"/>
      <inkml:brushProperty name="height" value="0.1" units="cm"/>
      <inkml:brushProperty name="color" value="#E71224"/>
    </inkml:brush>
  </inkml:definitions>
  <inkml:trace contextRef="#ctx0" brushRef="#br0">1 266 16093,'0'0'60,"0"0"0,0 0-1,0-1 1,0 1 0,0 0-1,-1 0 1,1-1 0,0 1-1,0 0 1,0 0 0,0-1-1,0 1 1,1 0 0,-1 0-1,0-1 1,0 1 0,0 0-1,0 0 1,0-1-1,0 1 1,0 0 0,0 0-1,0 0 1,1-1 0,-1 1-1,0 0 1,0 0 0,0 0-1,1-1 1,-1 1 0,0 0-1,0 0 1,0 0 0,1 0-1,-1 0 1,0 0-1,0-1 1,0 1 0,1 0-1,-1 0 1,0 0 0,0 0-1,1 0 1,-1 0 0,0 0-1,0 0 1,1 0 0,-1 0-1,0 0 1,0 0 0,1 0-1,-1 0 1,0 0 0,0 1-1,1-1 1,-1 0-1,0 0 1,0 0 0,0 0-1,1 0 1,-1 0 0,0 1-1,0-1 1,0 0 0,1 0-1,-1 0 1,0 1 0,0-1-1,0 0 1,19 19 1845,-13-11-1249,15 13 841,3 3 290,0-1 0,33 23 0,-57-46-1776,0 0-1,0 0 1,0 0-1,0 0 1,1 0 0,-1 0-1,0 0 1,0 1-1,0-1 1,0 0-1,1 0 1,-1 0 0,0 0-1,0 0 1,0 0-1,1 0 1,-1 0-1,0-1 1,0 1 0,0 0-1,0 0 1,1 0-1,-1 0 1,0 0-1,0 0 1,0 0 0,0 0-1,1 0 1,-1-1-1,0 1 1,0 0-1,0 0 1,0 0 0,0 0-1,0 0 1,1-1-1,-1 1 1,0 0 0,0 0-1,0 0 1,0 0-1,0-1 1,0 1-1,0 0 1,0 0 0,0 0-1,0-1 1,0 1-1,0 0 1,0 0-1,0 0 1,0 0 0,0-1-1,0 1 1,0 0-1,0 0 1,0-18-54,0 12 35,-1-49-229,0 14 225,1 1 0,2-1 0,2 0-1,9-40 1,-12 77 24,0 0-1,0 1 1,1-1 0,-1 0 0,1 1-1,0-1 1,0 1 0,0-1-1,0 1 1,0 0 0,1 0-1,0 0 1,0 0 0,-1 1 0,1-1-1,1 1 1,-1-1 0,5-1-1,-3 2 18,0 0 0,0 0-1,1 1 1,-1-1-1,1 1 1,-1 1-1,1-1 1,-1 1 0,1 0-1,-1 0 1,11 2-1,-3 1 4,0 0-1,0 1 1,-1 0 0,0 1-1,1 0 1,-2 1-1,1 0 1,-1 1 0,0 0-1,12 11 1,-14-9-340,-2-1 0,1 1 0,-1 0 0,-1 1 0,0 0 0,0 0 0,-1 0 0,0 1 0,-1-1 0,0 1 0,3 15 0,-4-15-1178,-1 0-1,-1 0 1,0 0-1,0 0 1,-1 0-1,-3 22 1,-5 10-4099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36.771"/>
    </inkml:context>
    <inkml:brush xml:id="br0">
      <inkml:brushProperty name="width" value="0.1" units="cm"/>
      <inkml:brushProperty name="height" value="0.1" units="cm"/>
      <inkml:brushProperty name="color" value="#E71224"/>
    </inkml:brush>
  </inkml:definitions>
  <inkml:trace contextRef="#ctx0" brushRef="#br0">0 56 23366,'0'-2'1044,"0"2"0,0 0 0,0-2 1,0 6-1,0-4 0,0 2-1928,2-48-4865,-2 46 1,0-6-1,3 0 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6.193"/>
    </inkml:context>
    <inkml:brush xml:id="br0">
      <inkml:brushProperty name="width" value="0.1" units="cm"/>
      <inkml:brushProperty name="height" value="0.1" units="cm"/>
      <inkml:brushProperty name="color" value="#E71224"/>
    </inkml:brush>
  </inkml:definitions>
  <inkml:trace contextRef="#ctx0" brushRef="#br0">277 25 21330,'-1'-1'106,"0"0"0,0 0-1,-1 0 1,1 0 0,-1 1 0,1-1 0,0 0 0,-1 1-1,0-1 1,1 1 0,-1-1 0,1 1 0,-1 0 0,1 0-1,-1 0 1,0 0 0,1 0 0,-1 0 0,1 0 0,-1 0-1,0 0 1,1 1 0,-1-1 0,1 1 0,-1-1 0,1 1-1,-3 1 1,-3 2 167,1-1 0,0 2 0,-1-1 0,-9 10 0,1 2 104,0 0-1,1 1 0,0 1 0,1 1 1,2 0-1,0 0 0,0 1 0,-10 30 1,8-12 254,1 1 1,2 0-1,-10 74 1,10 172-2121,10-246 418,0-35 885,0 2-325,0-1 1,0 1-1,0 0 0,1-1 1,-1 1-1,2 0 0,-1-1 1,0 1-1,3 5 0,-4-11 414,0-1-1,0 1 1,0 0-1,1 0 0,-1 0 1,0 0-1,0 0 1,0 0-1,0 0 1,0 0-1,0-1 1,0 1-1,0 0 1,0 0-1,0 0 0,0 0 1,0 0-1,0 0 1,1 0-1,-1 0 1,0 0-1,0 0 1,0 0-1,0 0 1,0 0-1,0-1 0,0 1 1,0 0-1,1 0 1,-1 0-1,0 0 1,0 0-1,0 0 1,0 0-1,0 0 1,0 0-1,0 0 1,1 0-1,-1 0 0,0 0 1,0 1-1,0-1 1,0 0-1,0 0 1,0 0-1,0 0 1,0 0-1,1 0 1,-1 0-1,0 0 0,0 0 1,0 0-1,0 0 1,0 0-1,0 0 1,0 1-1,0-1 1,0 0-1,0 0 1,0 0-1,0 0 0,0 0 1,1 0-1,-1 0 1,0 0-1,0 1 1,3-18-3424,2-28-528,-4 0 1880,-3 7 5976,1 2 3026,1-222-8579,2 79-529,-3 132 2058,-1 22 219,2-1 0,1 0 0,5-29 0,-5 52 113,-1 0 0,1 0 0,0-1 0,0 1 0,0 0 0,0 0-1,0 1 1,1-1 0,-1 0 0,1 0 0,0 1 0,0-1 0,0 1 0,0-1 0,0 1 0,0 0 0,1 0 0,4-3 0,-3 2 126,1 2 1,-1-1-1,0 0 1,1 1-1,-1 0 1,1 0 0,-1 0-1,1 1 1,0 0-1,-1-1 1,8 2-1,6 2 481,0 0-1,0 1 0,0 1 0,-1 1 0,22 9 0,-3 2 31,-1 2-1,-1 1 0,0 2 1,-2 1-1,54 49 0,-52-38-1366,-1 1-1,-1 2 0,-2 0 1,34 59-1,-46-65-3703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6.527"/>
    </inkml:context>
    <inkml:brush xml:id="br0">
      <inkml:brushProperty name="width" value="0.1" units="cm"/>
      <inkml:brushProperty name="height" value="0.1" units="cm"/>
      <inkml:brushProperty name="color" value="#E71224"/>
    </inkml:brush>
  </inkml:definitions>
  <inkml:trace contextRef="#ctx0" brushRef="#br0">1 488 14121,'1'-5'256,"17"-7"24,22-13 16,31-10 0,25-7-132,27-9-424,7-7-788,-12-21-1772,-22 24 0,-29-7 0,-32-2-1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6.857"/>
    </inkml:context>
    <inkml:brush xml:id="br0">
      <inkml:brushProperty name="width" value="0.1" units="cm"/>
      <inkml:brushProperty name="height" value="0.1" units="cm"/>
      <inkml:brushProperty name="color" value="#E71224"/>
    </inkml:brush>
  </inkml:definitions>
  <inkml:trace contextRef="#ctx0" brushRef="#br0">10 25 17906,'-2'-9'604,"-1"-3"40,1 8 176,-1 16 220,13 18 112,9 28 36,13 18 8,12 13-216,14 5-348,9-1-1048,9-1-700,1-22-3808,2 10-1,-10-19 1,-12-17-1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7.204"/>
    </inkml:context>
    <inkml:brush xml:id="br0">
      <inkml:brushProperty name="width" value="0.1" units="cm"/>
      <inkml:brushProperty name="height" value="0.1" units="cm"/>
      <inkml:brushProperty name="color" value="#E71224"/>
    </inkml:brush>
  </inkml:definitions>
  <inkml:trace contextRef="#ctx0" brushRef="#br0">570 193 14817,'-9'-14'219,"-1"-1"0,-1 2-1,0-1 1,-1 1 0,0 1-1,-1 0 1,0 1 0,-1 1-1,0 0 1,-1 0 0,0 2 0,0 0-1,-28-11 1,28 14-42,0 1-1,0 0 1,0 0 0,0 2 0,-1 0 0,1 0-1,-1 2 1,1 0 0,-1 1 0,1 0-1,-1 1 1,1 1 0,0 0 0,0 1-1,-20 9 1,28-10-98,1 0-1,-1 1 1,1 0 0,0 0-1,0 1 1,0-1-1,1 1 1,0 0 0,0 1-1,0 0 1,0-1-1,1 1 1,0 1-1,0-1 1,1 1 0,-4 7-1,6-9-57,-1 0 1,1 0-1,0 0 0,0 0 0,0 0 0,1 1 0,-1-1 1,1 0-1,1 0 0,-1 0 0,1 0 0,0 0 1,0 0-1,0 0 0,1 0 0,-1 0 0,1 0 0,0 0 1,1-1-1,-1 1 0,1-1 0,0 0 0,6 7 0,-1-3 2,0-1 0,1-1 0,0 1 0,0-2 0,1 1 0,-1-1 0,1 0 0,0-1 0,0 0 0,1-1 0,-1 0 0,1-1 0,-1 0 0,18 1 0,-16-2 66,-1 0 1,1-1-1,-1-1 0,1 1 0,-1-2 0,1 0 0,-1 0 0,0-1 0,0 0 0,0-1 0,0 0 0,-1-1 0,17-10 1,-23 13 11,-1-1-1,1-1 1,-1 1 0,1 0 0,-1-1 0,0 0 0,-1 1 0,1-1 0,-1 0 0,1-1 0,-1 1 0,0 0 0,-1-1 0,1 1 0,-1-1 0,0 1 0,0-1 0,0 0 0,-1 0 0,1-4 0,-2-8 575,0 0 0,-1 0 1,-1 1-1,-6-21 1,2 8 861,42 72-67,7 5-1411,70 60 0,20 23-68,-124-122 9,-1 0 0,0 1 1,0-1-1,-1 1 0,0 0 0,-1 1 0,0-1 1,5 18-1,-9-23-33,0-1 1,0 1 0,-1-1 0,1 1 0,-1 0-1,0-1 1,0 1 0,-1-1 0,1 1-1,-1-1 1,0 1 0,0-1 0,-1 1-1,1-1 1,-1 0 0,0 0 0,0 0 0,-1 0-1,1 0 1,-1 0 0,1-1 0,-1 1-1,-1-1 1,-3 4 0,-4 3-193,-1-1 0,-1-1 0,1 0 0,-1-1 1,0 0-1,-1-1 0,0-1 0,-20 6 0,25-8-17,1-1 0,-1 0 0,0 0 0,1-1 0,-1-1 0,0 1 0,0-1 0,0-1 0,0 1 0,0-2 0,1 1 0,-1-1 0,0 0 0,1-1 0,-9-4 0,13 4-131,0 1 1,0-1-1,1 0 0,0-1 1,-1 1-1,1-1 1,0 1-1,1-1 0,-1 0 1,0 0-1,1 0 1,0-1-1,0 1 0,1 0 1,-1-1-1,1 0 1,0 1-1,0-1 0,0 1 1,1-1-1,-1 0 1,1 0-1,1-5 0,0-4-751,0 0 0,1-1 0,0 1 0,2 0-1,-1 0 1,8-16 0,23-41-3546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7.528"/>
    </inkml:context>
    <inkml:brush xml:id="br0">
      <inkml:brushProperty name="width" value="0.1" units="cm"/>
      <inkml:brushProperty name="height" value="0.1" units="cm"/>
      <inkml:brushProperty name="color" value="#E71224"/>
    </inkml:brush>
  </inkml:definitions>
  <inkml:trace contextRef="#ctx0" brushRef="#br0">104 391 6809,'8'-2'239,"1"-1"1,0 1 0,-1-2 0,1 1-1,-1-1 1,0 0 0,0-1 0,-1 0 0,1 0-1,-1-1 1,0 0 0,-1 0 0,0-1-1,1 1 1,-2-1 0,1-1 0,-1 1 0,0-1-1,-1 0 1,0 0 0,0 0 0,3-12-1,-5 13-12,0-1-1,0 0 0,-1 0 1,0 0-1,-1 0 1,0 0-1,0 0 0,0 0 1,-1 0-1,-1 0 0,1 0 1,-1 0-1,0 1 0,-1-1 1,0 1-1,0-1 0,-1 1 1,1 0-1,-2 0 1,1 0-1,-1 1 0,0 0 1,0 0-1,-12-11 0,8 11-27,1-1-1,-1 2 1,0-1-1,-1 1 1,1 1-1,-1-1 0,0 2 1,-17-5-1,22 7-141,1 0-1,-1 0 1,1 1-1,-1 0 0,1 0 1,-1 0-1,0 0 0,1 1 1,0 0-1,-6 1 1,7-1-35,1 0 1,0 0 0,-1 0-1,1 1 1,-1-1 0,1 1-1,0 0 1,0-1 0,0 1-1,0 0 1,0 0 0,1 0-1,-1 0 1,0 1 0,1-1-1,0 0 1,-1 1 0,0 2-1,1-1-17,-1 0-1,1 0 0,0 0 1,0 0-1,1 0 0,-1 0 1,1 0-1,0 0 0,0 0 1,0 0-1,1 0 1,-1 0-1,1 0 0,0 0 1,2 6-1,0-3-14,0-1-1,1 1 1,0-1-1,0 1 1,0-1 0,1 0-1,10 10 1,-1-3-111,1-2 1,0 1-1,1-2 0,0 0 1,0-1-1,21 9 0,-14-10-368,0 0-1,0-2 1,1 0 0,34 3-1,-30-6-1282,0-2 0,-1-1-1,48-5 1,-70 4 1276,0 0 0,0 0 0,-1 0 0,1-1 0,0 0 0,8-4 0,9-15-2977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7.877"/>
    </inkml:context>
    <inkml:brush xml:id="br0">
      <inkml:brushProperty name="width" value="0.1" units="cm"/>
      <inkml:brushProperty name="height" value="0.1" units="cm"/>
      <inkml:brushProperty name="color" value="#E71224"/>
    </inkml:brush>
  </inkml:definitions>
  <inkml:trace contextRef="#ctx0" brushRef="#br0">69 219 11669,'-64'-190'5007,"63"189"-4921,1 0 0,-1 0 0,1 0 0,-1 0 0,1 0 0,-1 0 0,1 0 0,0 0 0,-1 0 0,1 0 0,0 0 0,0-1 0,0 1 0,0 0 0,0 0 0,0 0 0,0 0 0,1 0 0,-1-1 0,0 1 0,1 0 0,-1 0 0,1 0 0,0-1 0,1 2 71,-1 0 0,1 1-1,0-1 1,0 1 0,-1-1-1,1 1 1,0 0 0,-1 0-1,1-1 1,-1 1-1,1 0 1,-1 0 0,1 1-1,1 1 1,165 137 4845,-112-85-4245,-2 1-1,57 78 1,-89-104-567,22 41 0,-39-63-254,0 1-1,-1 1 1,0-1 0,-1 1 0,0-1-1,-1 1 1,0 0 0,0 0 0,0 15-1,-2-24 13,0 1-1,0 0 1,0-1 0,0 1-1,0 0 1,-1-1-1,1 1 1,-1 0-1,1-1 1,-1 1 0,0-1-1,0 1 1,1-1-1,-1 1 1,0-1-1,0 0 1,0 1 0,-1-1-1,1 0 1,0 0-1,0 0 1,-1 0-1,1 0 1,-1 0 0,1 0-1,0 0 1,-1 0-1,0-1 1,1 1-1,-1-1 1,1 1 0,-1-1-1,0 0 1,1 1-1,-1-1 1,0 0-1,1 0 1,-1 0 0,-2-1-1,1 1-17,1 0 0,0-1 1,-1 1-1,1-1 0,0 0 0,-1 0 0,1 1 1,0-2-1,0 1 0,0 0 0,0 0 0,0-1 1,0 1-1,0-1 0,0 1 0,0-1 0,1 0 1,-1 0-1,1 0 0,-1 0 0,1 0 0,0 0 1,0 0-1,0 0 0,0 0 0,0-1 0,-1-3 1,2-1 35,0-1 0,0 1 0,1 0 0,-1 0 0,2 0 0,-1 0 0,1 0 0,0 0 0,0 0 0,1 0 0,0 1 0,0-1 0,1 1 0,0 0 0,7-9 0,-1 3 37,-1 0 0,2 1 0,-1 0 0,2 1-1,-1 0 1,20-12 0,-19 16-4,0 0 1,0 0-1,0 1 0,0 1 1,21-5-1,-28 8-15,0 0-1,0 1 1,1 0 0,-1-1 0,0 2 0,0-1 0,10 2-1,-13-1-13,0-1 0,0 1 0,0 0 0,0 0 0,0 0-1,0 0 1,0 0 0,0 0 0,0 0 0,-1 1 0,1-1 0,0 1-1,-1-1 1,1 1 0,-1 0 0,0-1 0,1 1 0,1 4-1,0 1-605,0 1 0,0-1 0,-1 1 0,3 11 0,0 31-6274,-5-45 6050,3 13-3124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8.208"/>
    </inkml:context>
    <inkml:brush xml:id="br0">
      <inkml:brushProperty name="width" value="0.1" units="cm"/>
      <inkml:brushProperty name="height" value="0.1" units="cm"/>
      <inkml:brushProperty name="color" value="#E71224"/>
    </inkml:brush>
  </inkml:definitions>
  <inkml:trace contextRef="#ctx0" brushRef="#br0">138 583 15305,'12'-27'814,"-1"-1"-1,-2 0 0,0 0 0,-2-1 0,-1 0 0,-1 0 0,-2-1 0,-1 0 0,-1 1 0,-5-45 1,3 61-393,-1-1 1,0 1 0,-2-1-1,1 1 1,-1 0-1,-1 0 1,-1 1 0,1-1-1,-10-13 1,11 20-241,0 1 0,0-1-1,-1 0 1,0 1 0,0 0 0,0 0 0,-1 1 0,1 0-1,-1 0 1,0 0 0,0 0 0,0 1 0,-1 0-1,1 0 1,-1 1 0,0 0 0,0 0 0,0 1-1,-7-2 1,12 3-153,1 0-1,-1 0 1,0 0-1,1-1 0,-1 2 1,0-1-1,1 0 1,-1 0-1,0 0 1,1 1-1,-1-1 0,1 1 1,-4 1-1,5-2-25,0 0 0,-1 1 1,1-1-1,0 1 0,-1-1 0,1 0 0,0 1 0,0-1 0,0 1 0,-1-1 0,1 0 0,0 1 0,0-1 1,0 1-1,0-1 0,0 1 0,0-1 0,0 1 0,0-1 0,0 1 0,0-1 0,0 1 0,0-1 1,0 1-1,0-1 0,0 0 0,0 1 0,1-1 0,-1 1 0,0 0 0,3 3-18,-1-1-1,1 1 1,0 0-1,0-1 1,0 0-1,0 0 1,0 0-1,8 6 1,128 74-163,-88-55 158,53 40 0,-87-56-204,-2 1-1,0 1 1,0 0-1,-1 1 1,-1 0-1,-1 1 1,13 21-1,10 13-1559,-29-43 502,1 0-1,0-1 0,15 11 0,-15-12 288,0-1-1,0 0 0,0-1 1,1 1-1,0-2 0,0 1 0,0-1 1,0 0-1,0-1 0,0 1 0,0-2 1,10 1-1,32-5-4236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8.541"/>
    </inkml:context>
    <inkml:brush xml:id="br0">
      <inkml:brushProperty name="width" value="0.1" units="cm"/>
      <inkml:brushProperty name="height" value="0.1" units="cm"/>
      <inkml:brushProperty name="color" value="#E71224"/>
    </inkml:brush>
  </inkml:definitions>
  <inkml:trace contextRef="#ctx0" brushRef="#br0">260 51 15113,'-7'-6'164,"0"1"-1,-1-1 0,1 2 0,-1-1 1,0 1-1,-1 0 0,1 1 0,0 0 0,-1 0 1,0 1-1,0 0 0,1 1 0,-1 0 1,0 0-1,0 1 0,-17 1 0,22-1-92,-1 1 0,1-1 0,-1 1 0,1 0 0,-1 0 0,1 1-1,0-1 1,0 1 0,0 0 0,-1 0 0,2 0 0,-1 1 0,0-1 0,0 1 0,1 0-1,0 0 1,-1 1 0,1-1 0,0 0 0,1 1 0,-1 0 0,1 0 0,-1 0-1,1 0 1,0 0 0,1 0 0,-1 0 0,1 1 0,0-1 0,0 1 0,0-1 0,0 1-1,1-1 1,0 8 0,0-7-11,0 0-1,1-1 0,-1 1 1,1 0-1,0 0 1,1-1-1,-1 1 1,1 0-1,0-1 0,0 0 1,0 1-1,1-1 1,0 0-1,4 6 0,-1-4-26,0-1-1,0 1 0,0-1 0,0 0 0,1-1 0,0 0 0,0 0 0,9 4 0,-1-2-8,-1-1 0,1-1 0,-1 0 0,1-1 0,0-1-1,0 0 1,0-1 0,30-2 0,-40 1 10,0-1 0,0 1-1,-1-1 1,1 0 0,0 0 0,0-1 0,-1 1-1,1-1 1,-1 0 0,0 0 0,0 0 0,1-1 0,-1 0-1,-1 0 1,1 0 0,0 0 0,-1 0 0,1-1-1,-1 1 1,0-1 0,-1 0 0,1 0 0,0 0 0,-1-1-1,0 1 1,0 0 0,1-7 0,17 23-1132,-14-9 505,-1 1 0,1-1 0,0 0-1,0-1 1,0 0 0,0 0 0,1 0 0,-1 0-1,0-1 1,1 0 0,-1-1 0,12 1-1,13 1-1962,20-1-1220,10-6-1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28.873"/>
    </inkml:context>
    <inkml:brush xml:id="br0">
      <inkml:brushProperty name="width" value="0.1" units="cm"/>
      <inkml:brushProperty name="height" value="0.1" units="cm"/>
      <inkml:brushProperty name="color" value="#E71224"/>
    </inkml:brush>
  </inkml:definitions>
  <inkml:trace contextRef="#ctx0" brushRef="#br0">2607 128 17122,'0'-27'1088,"0"0"264,0-3-44,0 2-524,0 12-420,7 16-804,2 6-3872,-4 25-1,-7 12 1,-17 20-1</inkml:trace>
  <inkml:trace contextRef="#ctx0" brushRef="#br0" timeOffset="1">3 1698 24990,'-3'17'792,"31"-6"-388,59-9-860,99-29-1908,57-35-2308,64-52-1,54-33 1,27-53-1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6:32.579"/>
    </inkml:context>
    <inkml:brush xml:id="br0">
      <inkml:brushProperty name="width" value="0.1" units="cm"/>
      <inkml:brushProperty name="height" value="0.1" units="cm"/>
      <inkml:brushProperty name="color" value="#E71224"/>
    </inkml:brush>
  </inkml:definitions>
  <inkml:trace contextRef="#ctx0" brushRef="#br0">0 841 16570,'0'0'406,"8"0"5077,14 1-3402,32 18 301,-42-14-1923,1 0 1,-1 0-1,1-2 0,0 1 0,0-2 0,1 0 0,-1 0 1,16-1-1,-2-3-234,0-2 1,0 0 0,-1-2-1,32-12 1,106-47-75,-130 51-155,561-290-5762,-465 233 3220,212-118-3458,21-23-1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37.277"/>
    </inkml:context>
    <inkml:brush xml:id="br0">
      <inkml:brushProperty name="width" value="0.1" units="cm"/>
      <inkml:brushProperty name="height" value="0.1" units="cm"/>
      <inkml:brushProperty name="color" value="#E71224"/>
    </inkml:brush>
  </inkml:definitions>
  <inkml:trace contextRef="#ctx0" brushRef="#br0">145 154 14573,'-5'-24'1555,"-1"0"-1,-1 1 0,-1-1 0,-14-29 1,21 53-1484,1 0 0,0-1 0,0 1-1,-1-1 1,1 1 0,0 0 0,0-1 0,-1 1 0,1 0 0,0-1 0,-1 1 0,1 0 0,-1 0 0,1-1 0,0 1 0,-1 0 0,1 0-1,-1 0 1,1-1 0,-1 1 0,1 0 0,-1 0 0,1 0 0,0 0 0,-1 0 0,1 0 0,-1 0 0,1 0 0,-1 0 0,1 0 0,-1 0 0,1 0-1,-1 1 1,1-1 0,0 0 0,-1 0 0,1 0 0,-1 1 0,1-1 0,-1 0 0,1 0 0,0 1 0,-1-1 0,1 0 0,0 1 0,-1-1-1,1 0 1,0 1 0,0-1 0,-1 1 0,1-1 0,0 0 0,0 1 0,0-1 0,-1 1 0,-13 26 1591,1 7-917,2-1-1,2 2 0,1-1 0,1 1 1,-2 42-1,5 1-583,7 101 0,0-134-161,2 0 0,2 0 0,2-1 0,2 0 0,1-1 0,3-1 0,1 0 0,3-1 0,1 0 0,1-2 0,39 53 0,-51-80 0,1-2 0,-1 1 0,1-1 0,1-1 0,0 0 0,0 0 0,1-1 0,0-1 0,1 0 0,-1-1 0,19 7 0,-25-11 0,0 0 0,0 0 0,0-1 0,1 1 0,-1-2 0,1 1 0,-1-1 0,0 0 0,1 0 0,-1 0 0,1-1 0,-1 0 0,0-1 0,0 1 0,1-1 0,-1 0 0,0-1 0,-1 0 0,1 1 0,0-2 0,-1 1 0,1-1 0,-1 0 0,0 0 0,-1 0 0,9-10 0,-8 8 0,-1-1 0,0 0 0,0 0 0,0 0 0,-1-1 0,0 1 0,-1-1 0,0 1 0,0-1 0,0 0 0,-1 0 0,-1 0 0,1 0 0,-1 0 0,0 0 0,-1 0 0,0 0 0,0 1 0,-4-13 0,0 1 0,-1 1 0,0 0 0,-2 0 0,0 1 0,-1 0 0,0 0 0,-13-15 0,12 19 10,0 0 0,-1 2 1,0-1-1,-1 1 0,0 1 0,-1 0 0,0 1 1,0 0-1,-1 1 0,-17-8 0,24 13-99,-1 0 0,1 1 0,-1 0 0,0 0 0,1 0 0,-1 1 0,0 0 0,0 1 0,0 0 0,0 0 0,0 0 0,0 1 0,0 1 0,0-1 0,1 1 0,-1 0 0,0 1 0,1 0 0,0 0 0,0 1 0,0 0 0,-8 5 0,5-1-602,0 1 1,1 1-1,-16 19 0,8-9-1166,14-17 876,-1 1 0,1 0 0,0 1-1,0-1 1,0 1 0,1-1 0,-4 8-1,6-10 633,-1-1-1,1 1 1,0 0-1,-1 0 1,1-1-1,0 1 1,0 0-1,0 0 1,0 0-1,1-1 1,-1 1-1,0 0 1,1 0-1,-1-1 1,1 1-1,-1 0 1,1-1-1,0 1 1,0 0-1,0-1 0,2 3 1,15 8-4984</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4:55.089"/>
    </inkml:context>
    <inkml:brush xml:id="br0">
      <inkml:brushProperty name="width" value="0.1" units="cm"/>
      <inkml:brushProperty name="height" value="0.1" units="cm"/>
      <inkml:brushProperty name="color" value="#E71224"/>
    </inkml:brush>
  </inkml:definitions>
  <inkml:trace contextRef="#ctx0" brushRef="#br0">72 128 7113,'-14'1'1940,"-19"0"2269,32-2-3940,-1 1 0,1 0 0,0 0 1,-1-1-1,1 1 0,0 0 0,0-1 0,-1 1 0,1-1 0,0 0 0,0 1 1,0-1-1,0 0 0,0 0 0,0 0 0,0 0 0,0 0 0,0 0 0,0 0 1,0-1-1,8 1 106,1-1 0,0 2 1,-1-1-1,11 2 0,-18-1-357,33 0 59,757-24 2714,-701 16-2683,494-30 110,-319 29-185,81-1-16,132-1 31,-1-1-22,594 12 17,-690 5 6,-266 3 252,18 1-70,-111-4-2829,-12 3-2552,-8-6 704,-4-3 395,3-5-198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4:56.157"/>
    </inkml:context>
    <inkml:brush xml:id="br0">
      <inkml:brushProperty name="width" value="0.1" units="cm"/>
      <inkml:brushProperty name="height" value="0.1" units="cm"/>
      <inkml:brushProperty name="color" value="#E71224"/>
    </inkml:brush>
  </inkml:definitions>
  <inkml:trace contextRef="#ctx0" brushRef="#br0">1 163 6949,'0'0'548,"19"0"2541,171-15 2327,84-3-2772,-130 15-1737,354-18 1011,-313 5-1500,903-45 571,-645 46-851,-94 2 88,-72 12 82,-277 1-265,0 0-2,0 0-7,0 0-13,0 0-31,1 2-806,-1 0 0,0 0 0,1 0 0,-1 0 1,0 0-1,0 0 0,-1 0 0,1 0 0,0 0 0,0-1 1,-1 1-1,1 0 0,-2 3 0,-17 0-3264,-12-4-1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4:58.122"/>
    </inkml:context>
    <inkml:brush xml:id="br0">
      <inkml:brushProperty name="width" value="0.1" units="cm"/>
      <inkml:brushProperty name="height" value="0.1" units="cm"/>
      <inkml:brushProperty name="color" value="#E71224"/>
    </inkml:brush>
  </inkml:definitions>
  <inkml:trace contextRef="#ctx0" brushRef="#br0">1 208 7353,'2'-1'183,"0"0"0,1-1 0,-1 1 0,0 0 1,1-1-1,-1 1 0,0-1 0,0 1 0,0-1 0,0 0 1,-1 0-1,4-4 0,-4 4 28,0 1 0,1-1 0,-1 0 0,1 0 0,0 1 0,-1-1 0,1 1 0,0-1 0,0 1 0,0 0 0,0 0-1,0 0 1,0 0 0,0 0 0,1 0 0,-1 0 0,3 0 0,214-3 2536,-94 4-2103,235-11 615,110-3-424,187-14-324,3-1-325,-31 6-113,67-1 0,-300 23-67,551 6 109,-831-2-41,466 5 1001,498-14 654,-748-11-1649,60-2 9,82 29 329,1 0 6622,-451-9-8752,-24-1 1608,0 0 0,0 0 1,0 0-1,0 0 0,0 0 0,0 0 0,0 0 0,0 1 0,0-1 0,0 0 0,0 0 0,0 0 1,0 0-1,0 0 0,0 0 0,0 0 0,0 0 0,0 0 0,0 0 0,0 0 0,0 1 0,0-1 0,0 0 1,0 0-1,0 0 0,0 0 0,0 0 0,0 0 0,0 0 0,0 0 0,0 0 0,0 0 0,0 1 1,0-1-1,0 0 0,0 0 0,0 0 0,0 0 0,0 0 0,0 0 0,0 0 0,0 0 0,0 0 1,1 0-1,-1 0 0,0 0 0,0 0 0,0 0 0,0 0 0,0 0 0,0 0 0,0 0 0,0 0 0,0 0 1,1 1-1,-22 4-6791,-1-3 5480,-42 3-3461,-29-2-1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4:58.743"/>
    </inkml:context>
    <inkml:brush xml:id="br0">
      <inkml:brushProperty name="width" value="0.1" units="cm"/>
      <inkml:brushProperty name="height" value="0.1" units="cm"/>
      <inkml:brushProperty name="color" value="#E71224"/>
    </inkml:brush>
  </inkml:definitions>
  <inkml:trace contextRef="#ctx0" brushRef="#br0">17 228 9793,'-1'0'137,"0"0"0,0 0 0,0 0 0,0-1 0,0 1 0,0 0 0,0 0 0,1-1 0,-1 1 0,0-1 0,0 1 0,0-1 0,1 1 0,-1-1 0,0 1 0,0-1 1,1 0-1,-2 0 0,2 0-73,1 1 1,-1 0 0,0-1-1,0 1 1,0-1-1,0 1 1,0-1 0,0 1-1,0 0 1,1-1 0,-1 1-1,0 0 1,0-1 0,0 1-1,1 0 1,-1-1 0,0 1-1,1 0 1,-1-1 0,0 1-1,1 0 1,-1 0 0,0-1-1,1 1 1,-1 0-1,1 0 1,37-15 1563,65-9 788,187-16 1,-265 38-2289,899-40 2651,-385 29-8491,-494 11 4364,1 1-539,0-2-1,-1-1 1,53-14 0,32-29-2562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5:13.047"/>
    </inkml:context>
    <inkml:brush xml:id="br0">
      <inkml:brushProperty name="width" value="0.1" units="cm"/>
      <inkml:brushProperty name="height" value="0.1" units="cm"/>
      <inkml:brushProperty name="color" value="#E71224"/>
    </inkml:brush>
  </inkml:definitions>
  <inkml:trace contextRef="#ctx0" brushRef="#br0">1 1117 12445,'1'1'114,"0"1"0,1-1 0,-1 0 0,1 0 0,-1 0 0,1 0 0,0-1 0,0 1 0,-1 0 0,1-1 0,0 1 0,0-1 0,1 1 0,6 1 276,17 9 269,-2 2-1,1 0 1,-2 1 0,1 1 0,25 24 0,99 100 2264,-89-80-1861,-53-54-826,0 1 1,0-1-1,0 0 1,1 0-1,-1-1 1,11 6-1,-14-9-119,1 0-1,-1 0 1,0 0 0,1-1-1,-1 1 1,0-1-1,1 0 1,-1 1 0,0-2-1,1 1 1,-1 0-1,1-1 1,-1 1 0,0-1-1,1 0 1,-1 0 0,0 0-1,4-3 1,13-7 305,0-1 0,-1-1-1,33-31 1,-15 13-50,372-296 1761,28 18-2368,296-107-7975,-465 271 3373,21-16-880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5:39.458"/>
    </inkml:context>
    <inkml:brush xml:id="br0">
      <inkml:brushProperty name="width" value="0.1" units="cm"/>
      <inkml:brushProperty name="height" value="0.1" units="cm"/>
      <inkml:brushProperty name="color" value="#E71224"/>
    </inkml:brush>
  </inkml:definitions>
  <inkml:trace contextRef="#ctx0" brushRef="#br0">0 246 7809,'0'0'316,"1"5"4059,3 20-3440,-3-20-842,0-1 1,0 1-1,0-1 1,1 1-1,-1-1 1,1 0-1,0 1 1,0-1-1,1 0 1,-1 0-1,5 4 1,-4-5-39,0-1 1,0 1 0,0-1 0,0 0-1,1-1 1,-1 1 0,1 0-1,-1-1 1,1 0 0,0 0 0,-1 0-1,1 0 1,0 0 0,0-1-1,3 0 1,31 1 178,0-2 0,0-1 1,-1-2-1,1-2 0,-1-1 0,-1-2 0,56-21 1,241-121 1472,-300 134-1484,191-101 2041,-220 116-2284,0 0 1,0 1-1,0 0 1,0 0-1,0 0 1,0 0-1,0 0 1,0 1-1,7 0 1,20 5-8769,-23-4 4612,-3-5-1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5:43.949"/>
    </inkml:context>
    <inkml:brush xml:id="br0">
      <inkml:brushProperty name="width" value="0.1" units="cm"/>
      <inkml:brushProperty name="height" value="0.1" units="cm"/>
      <inkml:brushProperty name="color" value="#E71224"/>
    </inkml:brush>
  </inkml:definitions>
  <inkml:trace contextRef="#ctx0" brushRef="#br0">2 111 4244,'0'0'159,"0"1"-1,0-1 0,0 0 0,-1 1 0,1-1 0,0 0 0,0 0 1,0 1-1,0-1 0,0 0 0,0 1 0,0-1 0,0 0 0,0 1 1,0-1-1,0 0 0,0 0 0,0 1 0,0-1 0,0 0 0,0 1 1,0-1-1,0 0 0,0 1 0,0-1 0,1 0 0,-1 0 1,0 1-1,0-1 0,0 0 0,0 0 0,1 1 0,-1-1 0,0 0 1,0 0-1,1 0 0,-1 1 0,0-1 0,0 0 0,1 0 0,-1 0 1,0 0-1,1 0 0,-1 0 0,0 1 0,0-1 0,1 0 0,-1 0 1,0 0-1,1 0 0,-1 0 0,0 0 0,1 0 0,-1 0 1,0 0-1,1-1 0,-1 1 0,0 0 0,0 0 0,1 0 0,-1 0 1,0 0-1,0 0 0,1-1 0,-1 1 0,0 0 0,0 0 0,1-1 1,9-2-1178,37-5 1470,0 3-1,1 1 1,89 4 0,-54 2-184,890 7 1303,128-2-1277,-811 0-216,86 0 121,373-5 86,905-6 3963,-1003-28-3145,-451 19-964,306-41 396,-426 30 2628,-56 21-3046,1 1 0,-1 1 0,35 3 0,-6-1 28,-52-1-159,-1 0-4,1 30-236,-1 2 335,-1 1 1,-2 0-1,-8 34 0,5-24 136,1-1 0,3 1 0,3 63-1,0-29 104,-3-60-271,0 1 1,-2-1-1,0 0 0,-1 0 1,-7 16-1,4-8-29,-7 14-4,10-30-26,2 0-1,-1 0 0,1 0 0,1 0 1,0 0-1,0 1 0,-1 15 0,-6 326-751,9-303 754,-1-13-31,5 57 1,-2-81 31,0 0 1,0 0-1,1 0 1,1-1 0,0 1-1,0-1 1,1 0-1,0 0 1,8 11-1,-4-7 4,0 0-1,-2 0 1,0 0-1,-1 1 1,0 0-1,-1 0 1,0 1-1,2 23 1,0 12 41,-1 69 1,-6-72 3,13 79-1,-1-61-69,2-2-19,-4 2-1,2 67 1,-8 417 120,-14-425-136,2-34 21,4 153 39,1 0 109,1 91-57,2-57-70,-1-83 47,2-94 0,-3 0-1,-23 141 1,-1-5-125,3-19 45,11-132 96,-2 111-1,16 89-19,0-97-37,4 1124 496,-3-1251-226,3-1-1,16 71 0,3 22 1025,-18 20-83,-7-169-1223,0-4-115,0 0 0,0 0 0,1 0 0,-1 0 0,0 1 0,1-1 0,0 0 0,-1 0 0,1-1 0,-1 1-1,1 0 1,0 0 0,0 0 0,-1 0 0,1 0 0,0-1 0,0 1 0,0 0 0,0-1 0,0 1 0,0-1 0,0 1 0,0-1-1,0 0 1,0 1 0,0-1 0,2 1 0,12 0-6265,-9-7 840,-1-12-1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22.380"/>
    </inkml:context>
    <inkml:brush xml:id="br0">
      <inkml:brushProperty name="width" value="0.1" units="cm"/>
      <inkml:brushProperty name="height" value="0.1" units="cm"/>
      <inkml:brushProperty name="color" value="#E71224"/>
    </inkml:brush>
  </inkml:definitions>
  <inkml:trace contextRef="#ctx0" brushRef="#br0">1 199 9621,'20'11'1119,"-3"-2"926,31 21 0,-45-28-1618,0 0 1,0 1 0,0-1 0,0 1 0,0 0-1,-1-1 1,0 1 0,1 1 0,-1-1-1,0 0 1,0 0 0,-1 1 0,1-1-1,-1 1 1,2 7 0,-2-11-330,-1 1 0,0-1-1,1 1 1,-1-1 0,1 1 0,-1-1 0,1 1 0,-1-1-1,1 0 1,-1 1 0,1-1 0,-1 0 0,1 1 0,0-1-1,-1 0 1,1 0 0,-1 0 0,1 1 0,0-1-1,-1 0 1,1 0 0,0 0 0,-1 0 0,1 0 0,0 0-1,-1 0 1,1 0 0,0-1 0,-1 1 0,1 0 0,1-1-1,27-5 872,-27 5-870,40-12 243,-2-2 0,49-24-1,73-50-5890,-73 39-106,-8 4 427,-13-3-1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31.704"/>
    </inkml:context>
    <inkml:brush xml:id="br0">
      <inkml:brushProperty name="width" value="0.1" units="cm"/>
      <inkml:brushProperty name="height" value="0.1" units="cm"/>
      <inkml:brushProperty name="color" value="#E71224"/>
    </inkml:brush>
  </inkml:definitions>
  <inkml:trace contextRef="#ctx0" brushRef="#br0">1 320 5993,'3'-16'12393,"9"21"-6203,-2 2-7309,77 52 2590,-49-32-542,2-1 0,57 28 0,-92-52-833,1 0 0,-1-1 1,1 0-1,0 0 1,-1-1-1,1 1 0,0-1 1,0 0-1,-1-1 1,1 0-1,0 0 0,-1 0 1,1 0-1,0-1 1,8-3-1,6-4-45,0-1-1,32-20 1,99-70-1383,154-90-7251,-112 91-1162,-127 60 4872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32.780"/>
    </inkml:context>
    <inkml:brush xml:id="br0">
      <inkml:brushProperty name="width" value="0.1" units="cm"/>
      <inkml:brushProperty name="height" value="0.1" units="cm"/>
      <inkml:brushProperty name="color" value="#E71224"/>
    </inkml:brush>
  </inkml:definitions>
  <inkml:trace contextRef="#ctx0" brushRef="#br0">0 311 12353,'29'6'5211,"-13"3"-4502,-1 0 1,1 1-1,-1 1 1,15 14 0,-11-9 238,31 20 1,-45-34-918,0 0 1,0 0-1,-1 0 1,1-1 0,0 1-1,0-1 1,1 0-1,-1-1 1,0 1-1,0-1 1,0 0 0,0 0-1,1-1 1,-1 1-1,0-1 1,7-2-1,8-4-165,0 0-1,32-17 0,-33 15 3,286-164-5781,-165 87 1242,-24 16 531,-15 5-1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35:37.626"/>
    </inkml:context>
    <inkml:brush xml:id="br0">
      <inkml:brushProperty name="width" value="0.1" units="cm"/>
      <inkml:brushProperty name="height" value="0.1" units="cm"/>
      <inkml:brushProperty name="color" value="#E71224"/>
    </inkml:brush>
  </inkml:definitions>
  <inkml:trace contextRef="#ctx0" brushRef="#br0">147 70 32151,'-28'0'68,"-6"3"-1676,-1-48-4513,-1 49 1,22-14-1,31-11 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33.742"/>
    </inkml:context>
    <inkml:brush xml:id="br0">
      <inkml:brushProperty name="width" value="0.1" units="cm"/>
      <inkml:brushProperty name="height" value="0.1" units="cm"/>
      <inkml:brushProperty name="color" value="#E71224"/>
    </inkml:brush>
  </inkml:definitions>
  <inkml:trace contextRef="#ctx0" brushRef="#br0">1 336 14825,'0'0'143,"0"-1"-1,0 0 0,0 1 0,0-1 0,0 0 0,1 1 1,-1-1-1,0 0 0,0 1 0,1-1 0,-1 1 0,0-1 1,1 1-1,-1-1 0,1 1 0,-1-1 0,1 1 1,-1-1-1,1 1 0,-1-1 0,1 1 0,-1 0 0,1-1 1,-1 1-1,1 0 0,0-1 0,-1 1 0,1 0 0,1 0 1,28-2 1526,30 13-596,-48-6-839,-1 0-1,1 0 1,-1 1-1,0 1 1,-1 0-1,13 10 1,29 19 1104,-49-35-1301,-1 0 0,1 0 1,-1 0-1,1 0 1,-1-1-1,1 1 1,0-1-1,-1 1 0,1-1 1,0 0-1,0 0 1,-1-1-1,1 1 1,0 0-1,3-2 0,40-15-243,-30 10 146,216-104-2552,-6-14-3442,-138 75 2623,13-9-913,-19 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35.392"/>
    </inkml:context>
    <inkml:brush xml:id="br0">
      <inkml:brushProperty name="width" value="0.1" units="cm"/>
      <inkml:brushProperty name="height" value="0.1" units="cm"/>
      <inkml:brushProperty name="color" value="#E71224"/>
    </inkml:brush>
  </inkml:definitions>
  <inkml:trace contextRef="#ctx0" brushRef="#br0">1 213 13105,'4'13'5481,"-3"-7"-5349,0-1-1,1 1 1,0-1 0,0 0-1,1 0 1,-1 0-1,6 8 1,-4-9-118,0-1 0,0 1 0,1-1 0,-1 0 0,1-1 0,-1 1 0,1-1 1,0 0-1,0 0 0,0 0 0,0 0 0,0-1 0,0 0 0,1 0 0,5-1 0,0 1-238,-1-1 0,0 0 1,1-1-1,-1-1 0,0 0 0,0 0 0,14-5 1,76-41-3062,-37 19 1330,-1 1-764,84-52 1,10-32-979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41.587"/>
    </inkml:context>
    <inkml:brush xml:id="br0">
      <inkml:brushProperty name="width" value="0.1" units="cm"/>
      <inkml:brushProperty name="height" value="0.1" units="cm"/>
      <inkml:brushProperty name="color" value="#E71224"/>
    </inkml:brush>
  </inkml:definitions>
  <inkml:trace contextRef="#ctx0" brushRef="#br0">0 125 8337,'0'0'452,"0"0"42,0 0 32,0 0 4,0 0-15,0 0-35,13 0 1237,-1 1-1565,503 19 3515,-271-28-3327,327-55 1,-494 51-640,193-31-4548,-168 30-1353,-67 7 3099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44.721"/>
    </inkml:context>
    <inkml:brush xml:id="br0">
      <inkml:brushProperty name="width" value="0.1" units="cm"/>
      <inkml:brushProperty name="height" value="0.1" units="cm"/>
      <inkml:brushProperty name="color" value="#E71224"/>
    </inkml:brush>
  </inkml:definitions>
  <inkml:trace contextRef="#ctx0" brushRef="#br0">1 153 7809,'0'0'443,"0"0"39,0 0 57,0 0 67,0 0 65,0 0 75,0 0 91,0 0 99,0 0 60,0 0-120,0 0-60,0 0 5,0 0-22,0 0-50,6 0 545,544-11-110,-331-8-2712,27-30-1931,-45 19 410,-145 23 2194,196-30-3049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53.083"/>
    </inkml:context>
    <inkml:brush xml:id="br0">
      <inkml:brushProperty name="width" value="0.1" units="cm"/>
      <inkml:brushProperty name="height" value="0.1" units="cm"/>
      <inkml:brushProperty name="color" value="#E71224"/>
    </inkml:brush>
  </inkml:definitions>
  <inkml:trace contextRef="#ctx0" brushRef="#br0">1 530 9001,'14'2'8466,"17"11"-4518,11 18-1122,-28-19-1692,2-1 1,18 10 0,-28-18-908,1 0 1,-1 0 0,1-1 0,0 0 0,0 0-1,0-1 1,0 1 0,0-1 0,10-1 0,-3 0-104,0-1 1,0-1 0,0-1-1,0 0 1,23-8 0,67-34-439,-90 38 220,28-12-707,-1-2-1,-1-2 0,51-39 0,155-152-9640,-215 183 7675,42-49 1,10-37-2766</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54.600"/>
    </inkml:context>
    <inkml:brush xml:id="br0">
      <inkml:brushProperty name="width" value="0.1" units="cm"/>
      <inkml:brushProperty name="height" value="0.1" units="cm"/>
      <inkml:brushProperty name="color" value="#E71224"/>
    </inkml:brush>
  </inkml:definitions>
  <inkml:trace contextRef="#ctx0" brushRef="#br0">12 486 7025,'-11'-1'7394,"15"-2"-673,8 2-2816,3 2-4960,-4 3 1312,-1 0-1,0 0 1,0 1 0,0 1-1,0 0 1,16 14-1,17 9 540,-40-28-718,-1 1 1,1-1-1,-1-1 1,1 1-1,0 0 0,-1-1 1,1 1-1,0-1 1,-1 0-1,1 0 1,0 0-1,0 0 1,-1 0-1,1-1 1,0 1-1,-1-1 0,1 0 1,0 0-1,-1 0 1,1 0-1,-1 0 1,4-3-1,7-3-5,-2-2-1,1 1 1,11-13-1,-11 11-228,149-128-2951,84-67-7789,-148 124 6060,-9 4-1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56.194"/>
    </inkml:context>
    <inkml:brush xml:id="br0">
      <inkml:brushProperty name="width" value="0.1" units="cm"/>
      <inkml:brushProperty name="height" value="0.1" units="cm"/>
      <inkml:brushProperty name="color" value="#E71224"/>
    </inkml:brush>
  </inkml:definitions>
  <inkml:trace contextRef="#ctx0" brushRef="#br0">0 633 6257,'0'0'377,"0"0"87,0 0 97,0 0 74,0 0 77,0 0 84,5-3 2663,18-10-1445,-18 11-1801,-1-1 0,1 1 0,0 0-1,0 0 1,1 1 0,-1-1 0,0 1 0,0 0-1,1 0 1,-1 1 0,0 0 0,1 0-1,-1 0 1,1 1 0,-1-1 0,0 1-1,10 3 1,-5 0-21,1 0-1,-1 0 0,0 0 1,0 2-1,-1-1 1,1 1-1,14 13 1,-23-19-148,0 0 1,-1 1 0,1-1 0,0 0-1,0 1 1,0-1 0,0 0 0,0 0 0,-1 0-1,1 0 1,0 1 0,0-1 0,0 0-1,0-1 1,0 1 0,0 0 0,-1 0 0,1 0-1,0 0 1,0-1 0,0 1 0,0 0-1,-1-1 1,1 1 0,0-1 0,0 1 0,-1-1-1,2 0 1,24-22 5,-19 16 54,148-147-933,-54 52-1344,171-181-9141,-196 197 7429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58.193"/>
    </inkml:context>
    <inkml:brush xml:id="br0">
      <inkml:brushProperty name="width" value="0.1" units="cm"/>
      <inkml:brushProperty name="height" value="0.1" units="cm"/>
      <inkml:brushProperty name="color" value="#E71224"/>
    </inkml:brush>
  </inkml:definitions>
  <inkml:trace contextRef="#ctx0" brushRef="#br0">17 657 8417,'0'0'182,"-1"0"1,1 0-1,-1 0 1,0 0-1,1 0 1,-1 0-1,1 0 1,-1 0-1,0 0 1,1-1-1,-1 1 1,1 0-1,-1 0 1,0 0-1,1-1 1,-1 1-1,1 0 1,-1-1-1,1 1 1,-1-1-1,1 1 1,-1 0-1,1-1 1,0 1-1,-1-1 1,1 0-1,-2-11 7599,12 14-6304,3 5-1000,-1 0 1,22 17-1,-24-17-129,0 0 0,0 0 1,1-1-1,21 9 0,-28-14-300,0 1 0,0-2 0,0 1 0,0 0 0,0-1 0,1 0 1,-1 0-1,0 0 0,0 0 0,0-1 0,0 1 0,0-1 0,0 0 1,0-1-1,0 1 0,0-1 0,0 1 0,6-5 0,24-17-1389,-1-1 0,-1-1 0,-2-2 0,0 0 1,46-59-1,109-176-7030,-166 233 7827,114-178-4313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13.932"/>
    </inkml:context>
    <inkml:brush xml:id="br0">
      <inkml:brushProperty name="width" value="0.1" units="cm"/>
      <inkml:brushProperty name="height" value="0.1" units="cm"/>
      <inkml:brushProperty name="color" value="#E71224"/>
    </inkml:brush>
  </inkml:definitions>
  <inkml:trace contextRef="#ctx0" brushRef="#br0">0 322 9017,'0'0'409,"12"3"3281,77 35-411,-63-26-1705,43 15 1,-58-24-1206,0 0 1,0-1-1,0 0 1,0-1-1,1 0 1,-1-1-1,17-1 0,-2-4 175,-1 0 0,0-2-1,-1 0 1,1-2 0,-1-1-1,-1 0 1,36-23-1,-14 4 459,-2-2 0,66-60-1,-74 59-186,-1-3-1,51-66 0,-85 101-1244,1-1 0,-1 1 0,1-1 0,-1 1 0,1-1 0,0 1 0,-1-1 0,1 1 0,-1-1-1,1 1 1,0-1 0,-1 1 0,1 0 0,0 0 0,0-1 0,-1 1 0,1 0 0,0 0 0,-1 0 0,1 0 0,0 0-1,0 0 1,-1 0 0,1 0 0,0 0 0,0 0 0,-1 0 0,2 1 0,6-1-8421,-8 0 3367</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8:56:15.036"/>
    </inkml:context>
    <inkml:brush xml:id="br0">
      <inkml:brushProperty name="width" value="0.1" units="cm"/>
      <inkml:brushProperty name="height" value="0.1" units="cm"/>
      <inkml:brushProperty name="color" value="#E71224"/>
    </inkml:brush>
  </inkml:definitions>
  <inkml:trace contextRef="#ctx0" brushRef="#br0">0 229 9301,'2'1'226,"0"0"0,0 0 0,-1 0 0,1 0 0,0 0 0,0-1 0,0 1 0,0 0 0,0-1 0,0 0 0,0 1 0,0-1 1,0 0-1,0 0 0,0 0 0,4-1 0,15 3 1357,-17-1-1276,-1 1 1,1 0-1,-1 0 1,0 0-1,0 0 0,0 0 1,0 1-1,0-1 1,3 4-1,-4-3-112,0-1-1,0 0 1,0 0 0,1 1-1,-1-2 1,1 1-1,0 0 1,-1 0-1,1-1 1,0 0-1,0 1 1,0-1-1,0 0 1,0 0-1,5 0 1,7 0 38,1-2 0,-1 0 0,1 0 0,-1-1 0,0-1 0,1-1 0,-1 0 1,-1-1-1,28-13 0,6-7-223,68-46 1,-46 25-676,-50 33-829,0-2 1,24-21-1,-8 5-3881,-20 17 1127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BA21D-EB08-47F8-A35F-51B8ECBF7294}" type="datetimeFigureOut">
              <a:rPr lang="en-MY" smtClean="0"/>
              <a:t>7/9/2020</a:t>
            </a:fld>
            <a:endParaRPr lang="en-MY"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871F-30FD-4F7C-8BF7-5F6E5A7C1F1E}" type="slidenum">
              <a:rPr lang="en-MY" smtClean="0"/>
              <a:t>‹#›</a:t>
            </a:fld>
            <a:endParaRPr lang="en-MY" dirty="0"/>
          </a:p>
        </p:txBody>
      </p:sp>
    </p:spTree>
    <p:extLst>
      <p:ext uri="{BB962C8B-B14F-4D97-AF65-F5344CB8AC3E}">
        <p14:creationId xmlns:p14="http://schemas.microsoft.com/office/powerpoint/2010/main" val="197588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CA4C5D-6BD3-40DF-BEDC-6036A41578EC}" type="datetime1">
              <a:rPr lang="en-MY" smtClean="0"/>
              <a:t>7/9/2020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4D9F5-6C06-4BD5-BA1E-886388436814}" type="datetime1">
              <a:rPr lang="en-MY" smtClean="0"/>
              <a:t>7/9/2020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5F301-11C2-45F6-AEDF-908BE0AE6AFE}" type="datetime1">
              <a:rPr lang="en-MY" smtClean="0"/>
              <a:t>7/9/2020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B6987-8D4B-4567-9A82-48578E301AD9}" type="datetime1">
              <a:rPr lang="en-MY" smtClean="0"/>
              <a:t>7/9/2020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DCB3268-64BE-43DC-AA84-9FFC1479D857}" type="datetime1">
              <a:rPr lang="en-MY" smtClean="0"/>
              <a:t>7/9/2020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a:t>EEE1024 Module 3 Digital Systems</a:t>
            </a:r>
            <a:endParaRPr lang="en-MY"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2D9EB0-61C3-4562-93E1-3F2EA02DC21D}" type="datetime1">
              <a:rPr lang="en-MY" smtClean="0"/>
              <a:t>7/9/2020</a:t>
            </a:fld>
            <a:endParaRPr lang="en-MY" dirty="0"/>
          </a:p>
        </p:txBody>
      </p:sp>
      <p:sp>
        <p:nvSpPr>
          <p:cNvPr id="6" name="Footer Placeholder 5"/>
          <p:cNvSpPr>
            <a:spLocks noGrp="1"/>
          </p:cNvSpPr>
          <p:nvPr>
            <p:ph type="ftr" sz="quarter" idx="11"/>
          </p:nvPr>
        </p:nvSpPr>
        <p:spPr/>
        <p:txBody>
          <a:bodyPr/>
          <a:lstStyle/>
          <a:p>
            <a:r>
              <a:rPr lang="en-MY"/>
              <a:t>EEE1024 Module 3 Digital Systems</a:t>
            </a:r>
            <a:endParaRPr lang="en-MY" dirty="0"/>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90EFEC-AE57-4964-880F-1A4E07B563C5}" type="datetime1">
              <a:rPr lang="en-MY" smtClean="0"/>
              <a:t>7/9/2020</a:t>
            </a:fld>
            <a:endParaRPr lang="en-MY" dirty="0"/>
          </a:p>
        </p:txBody>
      </p:sp>
      <p:sp>
        <p:nvSpPr>
          <p:cNvPr id="8" name="Footer Placeholder 7"/>
          <p:cNvSpPr>
            <a:spLocks noGrp="1"/>
          </p:cNvSpPr>
          <p:nvPr>
            <p:ph type="ftr" sz="quarter" idx="11"/>
          </p:nvPr>
        </p:nvSpPr>
        <p:spPr/>
        <p:txBody>
          <a:bodyPr/>
          <a:lstStyle/>
          <a:p>
            <a:r>
              <a:rPr lang="en-MY"/>
              <a:t>EEE1024 Module 3 Digital Systems</a:t>
            </a:r>
            <a:endParaRPr lang="en-MY" dirty="0"/>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E77C18-6C95-4ED1-B060-D0CF9664DE2B}" type="datetime1">
              <a:rPr lang="en-MY" smtClean="0"/>
              <a:t>7/9/2020</a:t>
            </a:fld>
            <a:endParaRPr lang="en-MY" dirty="0"/>
          </a:p>
        </p:txBody>
      </p:sp>
      <p:sp>
        <p:nvSpPr>
          <p:cNvPr id="4" name="Footer Placeholder 3"/>
          <p:cNvSpPr>
            <a:spLocks noGrp="1"/>
          </p:cNvSpPr>
          <p:nvPr>
            <p:ph type="ftr" sz="quarter" idx="11"/>
          </p:nvPr>
        </p:nvSpPr>
        <p:spPr/>
        <p:txBody>
          <a:bodyPr/>
          <a:lstStyle/>
          <a:p>
            <a:r>
              <a:rPr lang="en-MY"/>
              <a:t>EEE1024 Module 3 Digital Systems</a:t>
            </a:r>
            <a:endParaRPr lang="en-MY" dirty="0"/>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D7BA60-9037-4581-81FE-C4FAEA700F6F}" type="datetime1">
              <a:rPr lang="en-MY" smtClean="0"/>
              <a:t>7/9/2020</a:t>
            </a:fld>
            <a:endParaRPr lang="en-MY" dirty="0"/>
          </a:p>
        </p:txBody>
      </p:sp>
      <p:sp>
        <p:nvSpPr>
          <p:cNvPr id="3" name="Footer Placeholder 2"/>
          <p:cNvSpPr>
            <a:spLocks noGrp="1"/>
          </p:cNvSpPr>
          <p:nvPr>
            <p:ph type="ftr" sz="quarter" idx="11"/>
          </p:nvPr>
        </p:nvSpPr>
        <p:spPr/>
        <p:txBody>
          <a:bodyPr/>
          <a:lstStyle/>
          <a:p>
            <a:r>
              <a:rPr lang="en-MY"/>
              <a:t>EEE1024 Module 3 Digital Systems</a:t>
            </a:r>
            <a:endParaRPr lang="en-MY" dirty="0"/>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06971A-6635-45D8-BB9A-8C3BBBEC0E3A}" type="datetime1">
              <a:rPr lang="en-MY" smtClean="0"/>
              <a:t>7/9/2020</a:t>
            </a:fld>
            <a:endParaRPr lang="en-MY" dirty="0"/>
          </a:p>
        </p:txBody>
      </p:sp>
      <p:sp>
        <p:nvSpPr>
          <p:cNvPr id="6" name="Footer Placeholder 5"/>
          <p:cNvSpPr>
            <a:spLocks noGrp="1"/>
          </p:cNvSpPr>
          <p:nvPr>
            <p:ph type="ftr" sz="quarter" idx="11"/>
          </p:nvPr>
        </p:nvSpPr>
        <p:spPr/>
        <p:txBody>
          <a:bodyPr/>
          <a:lstStyle/>
          <a:p>
            <a:r>
              <a:rPr lang="en-MY"/>
              <a:t>EEE1024 Module 3 Digital Systems</a:t>
            </a:r>
            <a:endParaRPr lang="en-MY"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3B3B3-A2F5-408B-9C33-838BF9C6DC77}" type="datetime1">
              <a:rPr lang="en-MY" smtClean="0"/>
              <a:t>7/9/2020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67734E7-FE88-4712-8EF9-932866EE3044}" type="datetime1">
              <a:rPr lang="en-MY" smtClean="0"/>
              <a:t>7/9/2020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a:t>EEE1024 Module 3 Digital Systems</a:t>
            </a:r>
            <a:endParaRPr lang="en-MY"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7" Type="http://schemas.openxmlformats.org/officeDocument/2006/relationships/image" Target="../media/image62.png"/><Relationship Id="rId21" Type="http://schemas.openxmlformats.org/officeDocument/2006/relationships/image" Target="../media/image14.png"/><Relationship Id="rId42" Type="http://schemas.openxmlformats.org/officeDocument/2006/relationships/customXml" Target="../ink/ink21.xml"/><Relationship Id="rId63" Type="http://schemas.openxmlformats.org/officeDocument/2006/relationships/image" Target="../media/image35.png"/><Relationship Id="rId84" Type="http://schemas.openxmlformats.org/officeDocument/2006/relationships/customXml" Target="../ink/ink42.xml"/><Relationship Id="rId138" Type="http://schemas.openxmlformats.org/officeDocument/2006/relationships/customXml" Target="../ink/ink69.xml"/><Relationship Id="rId107" Type="http://schemas.openxmlformats.org/officeDocument/2006/relationships/image" Target="../media/image57.png"/><Relationship Id="rId11" Type="http://schemas.openxmlformats.org/officeDocument/2006/relationships/image" Target="../media/image9.png"/><Relationship Id="rId32" Type="http://schemas.openxmlformats.org/officeDocument/2006/relationships/customXml" Target="../ink/ink16.xml"/><Relationship Id="rId53" Type="http://schemas.openxmlformats.org/officeDocument/2006/relationships/image" Target="../media/image30.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8.png"/><Relationship Id="rId5" Type="http://schemas.openxmlformats.org/officeDocument/2006/relationships/image" Target="../media/image6.png"/><Relationship Id="rId95" Type="http://schemas.openxmlformats.org/officeDocument/2006/relationships/image" Target="../media/image51.png"/><Relationship Id="rId22" Type="http://schemas.openxmlformats.org/officeDocument/2006/relationships/customXml" Target="../ink/ink11.xml"/><Relationship Id="rId43" Type="http://schemas.openxmlformats.org/officeDocument/2006/relationships/image" Target="../media/image25.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3.png"/><Relationship Id="rId80" Type="http://schemas.openxmlformats.org/officeDocument/2006/relationships/customXml" Target="../ink/ink40.xml"/><Relationship Id="rId85" Type="http://schemas.openxmlformats.org/officeDocument/2006/relationships/image" Target="../media/image46.png"/><Relationship Id="rId150" Type="http://schemas.openxmlformats.org/officeDocument/2006/relationships/customXml" Target="../ink/ink75.xml"/><Relationship Id="rId155" Type="http://schemas.openxmlformats.org/officeDocument/2006/relationships/image" Target="../media/image81.png"/><Relationship Id="rId12" Type="http://schemas.openxmlformats.org/officeDocument/2006/relationships/customXml" Target="../ink/ink6.xml"/><Relationship Id="rId17" Type="http://schemas.openxmlformats.org/officeDocument/2006/relationships/image" Target="../media/image12.png"/><Relationship Id="rId33" Type="http://schemas.openxmlformats.org/officeDocument/2006/relationships/image" Target="../media/image20.png"/><Relationship Id="rId38" Type="http://schemas.openxmlformats.org/officeDocument/2006/relationships/customXml" Target="../ink/ink19.xml"/><Relationship Id="rId59" Type="http://schemas.openxmlformats.org/officeDocument/2006/relationships/image" Target="../media/image33.png"/><Relationship Id="rId103" Type="http://schemas.openxmlformats.org/officeDocument/2006/relationships/image" Target="../media/image55.png"/><Relationship Id="rId108" Type="http://schemas.openxmlformats.org/officeDocument/2006/relationships/customXml" Target="../ink/ink54.xml"/><Relationship Id="rId124" Type="http://schemas.openxmlformats.org/officeDocument/2006/relationships/customXml" Target="../ink/ink62.xml"/><Relationship Id="rId129" Type="http://schemas.openxmlformats.org/officeDocument/2006/relationships/image" Target="../media/image68.png"/><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41.png"/><Relationship Id="rId91" Type="http://schemas.openxmlformats.org/officeDocument/2006/relationships/image" Target="../media/image49.png"/><Relationship Id="rId96" Type="http://schemas.openxmlformats.org/officeDocument/2006/relationships/customXml" Target="../ink/ink48.xml"/><Relationship Id="rId140" Type="http://schemas.openxmlformats.org/officeDocument/2006/relationships/customXml" Target="../ink/ink70.xml"/><Relationship Id="rId145" Type="http://schemas.openxmlformats.org/officeDocument/2006/relationships/image" Target="../media/image76.png"/><Relationship Id="rId1" Type="http://schemas.openxmlformats.org/officeDocument/2006/relationships/slideLayout" Target="../slideLayouts/slideLayout1.xml"/><Relationship Id="rId6" Type="http://schemas.openxmlformats.org/officeDocument/2006/relationships/customXml" Target="../ink/ink3.xml"/><Relationship Id="rId23" Type="http://schemas.openxmlformats.org/officeDocument/2006/relationships/image" Target="../media/image15.png"/><Relationship Id="rId28" Type="http://schemas.openxmlformats.org/officeDocument/2006/relationships/customXml" Target="../ink/ink14.xml"/><Relationship Id="rId49" Type="http://schemas.openxmlformats.org/officeDocument/2006/relationships/image" Target="../media/image28.png"/><Relationship Id="rId114" Type="http://schemas.openxmlformats.org/officeDocument/2006/relationships/customXml" Target="../ink/ink57.xml"/><Relationship Id="rId119" Type="http://schemas.openxmlformats.org/officeDocument/2006/relationships/image" Target="../media/image63.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36.png"/><Relationship Id="rId81" Type="http://schemas.openxmlformats.org/officeDocument/2006/relationships/image" Target="../media/image44.png"/><Relationship Id="rId86" Type="http://schemas.openxmlformats.org/officeDocument/2006/relationships/customXml" Target="../ink/ink43.xml"/><Relationship Id="rId130" Type="http://schemas.openxmlformats.org/officeDocument/2006/relationships/customXml" Target="../ink/ink65.xml"/><Relationship Id="rId135" Type="http://schemas.openxmlformats.org/officeDocument/2006/relationships/image" Target="../media/image71.png"/><Relationship Id="rId151" Type="http://schemas.openxmlformats.org/officeDocument/2006/relationships/image" Target="../media/image79.png"/><Relationship Id="rId156" Type="http://schemas.openxmlformats.org/officeDocument/2006/relationships/customXml" Target="../ink/ink78.xml"/><Relationship Id="rId13" Type="http://schemas.openxmlformats.org/officeDocument/2006/relationships/image" Target="../media/image10.png"/><Relationship Id="rId18" Type="http://schemas.openxmlformats.org/officeDocument/2006/relationships/customXml" Target="../ink/ink9.xml"/><Relationship Id="rId39" Type="http://schemas.openxmlformats.org/officeDocument/2006/relationships/image" Target="../media/image23.png"/><Relationship Id="rId109" Type="http://schemas.openxmlformats.org/officeDocument/2006/relationships/image" Target="../media/image58.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1.png"/><Relationship Id="rId76" Type="http://schemas.openxmlformats.org/officeDocument/2006/relationships/customXml" Target="../ink/ink38.xml"/><Relationship Id="rId97" Type="http://schemas.openxmlformats.org/officeDocument/2006/relationships/image" Target="../media/image52.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6.png"/><Relationship Id="rId141" Type="http://schemas.openxmlformats.org/officeDocument/2006/relationships/image" Target="../media/image74.png"/><Relationship Id="rId146" Type="http://schemas.openxmlformats.org/officeDocument/2006/relationships/customXml" Target="../ink/ink73.xml"/><Relationship Id="rId7" Type="http://schemas.openxmlformats.org/officeDocument/2006/relationships/image" Target="../media/image7.png"/><Relationship Id="rId71" Type="http://schemas.openxmlformats.org/officeDocument/2006/relationships/image" Target="../media/image39.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6.png"/><Relationship Id="rId66" Type="http://schemas.openxmlformats.org/officeDocument/2006/relationships/customXml" Target="../ink/ink33.xml"/><Relationship Id="rId87" Type="http://schemas.openxmlformats.org/officeDocument/2006/relationships/image" Target="../media/image47.png"/><Relationship Id="rId110" Type="http://schemas.openxmlformats.org/officeDocument/2006/relationships/customXml" Target="../ink/ink55.xml"/><Relationship Id="rId115" Type="http://schemas.openxmlformats.org/officeDocument/2006/relationships/image" Target="../media/image61.png"/><Relationship Id="rId131" Type="http://schemas.openxmlformats.org/officeDocument/2006/relationships/image" Target="../media/image69.png"/><Relationship Id="rId136" Type="http://schemas.openxmlformats.org/officeDocument/2006/relationships/customXml" Target="../ink/ink68.xml"/><Relationship Id="rId157" Type="http://schemas.openxmlformats.org/officeDocument/2006/relationships/image" Target="../media/image82.png"/><Relationship Id="rId61" Type="http://schemas.openxmlformats.org/officeDocument/2006/relationships/image" Target="../media/image34.png"/><Relationship Id="rId82" Type="http://schemas.openxmlformats.org/officeDocument/2006/relationships/customXml" Target="../ink/ink41.xml"/><Relationship Id="rId152" Type="http://schemas.openxmlformats.org/officeDocument/2006/relationships/customXml" Target="../ink/ink76.xml"/><Relationship Id="rId19" Type="http://schemas.openxmlformats.org/officeDocument/2006/relationships/image" Target="../media/image1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1.png"/><Relationship Id="rId56" Type="http://schemas.openxmlformats.org/officeDocument/2006/relationships/customXml" Target="../ink/ink28.xml"/><Relationship Id="rId77" Type="http://schemas.openxmlformats.org/officeDocument/2006/relationships/image" Target="../media/image42.png"/><Relationship Id="rId100" Type="http://schemas.openxmlformats.org/officeDocument/2006/relationships/customXml" Target="../ink/ink50.xml"/><Relationship Id="rId105" Type="http://schemas.openxmlformats.org/officeDocument/2006/relationships/image" Target="../media/image56.png"/><Relationship Id="rId126" Type="http://schemas.openxmlformats.org/officeDocument/2006/relationships/customXml" Target="../ink/ink63.xml"/><Relationship Id="rId147" Type="http://schemas.openxmlformats.org/officeDocument/2006/relationships/image" Target="../media/image77.png"/><Relationship Id="rId8" Type="http://schemas.openxmlformats.org/officeDocument/2006/relationships/customXml" Target="../ink/ink4.xml"/><Relationship Id="rId51" Type="http://schemas.openxmlformats.org/officeDocument/2006/relationships/image" Target="../media/image29.png"/><Relationship Id="rId72" Type="http://schemas.openxmlformats.org/officeDocument/2006/relationships/customXml" Target="../ink/ink36.xml"/><Relationship Id="rId93" Type="http://schemas.openxmlformats.org/officeDocument/2006/relationships/image" Target="../media/image50.png"/><Relationship Id="rId98" Type="http://schemas.openxmlformats.org/officeDocument/2006/relationships/customXml" Target="../ink/ink49.xml"/><Relationship Id="rId121" Type="http://schemas.openxmlformats.org/officeDocument/2006/relationships/image" Target="../media/image64.png"/><Relationship Id="rId142" Type="http://schemas.openxmlformats.org/officeDocument/2006/relationships/customXml" Target="../ink/ink71.xml"/><Relationship Id="rId3" Type="http://schemas.openxmlformats.org/officeDocument/2006/relationships/image" Target="../media/image5.png"/><Relationship Id="rId25" Type="http://schemas.openxmlformats.org/officeDocument/2006/relationships/image" Target="../media/image16.png"/><Relationship Id="rId46" Type="http://schemas.openxmlformats.org/officeDocument/2006/relationships/customXml" Target="../ink/ink23.xml"/><Relationship Id="rId67" Type="http://schemas.openxmlformats.org/officeDocument/2006/relationships/image" Target="../media/image37.png"/><Relationship Id="rId116" Type="http://schemas.openxmlformats.org/officeDocument/2006/relationships/customXml" Target="../ink/ink58.xml"/><Relationship Id="rId137" Type="http://schemas.openxmlformats.org/officeDocument/2006/relationships/image" Target="../media/image72.png"/><Relationship Id="rId20" Type="http://schemas.openxmlformats.org/officeDocument/2006/relationships/customXml" Target="../ink/ink10.xml"/><Relationship Id="rId41" Type="http://schemas.openxmlformats.org/officeDocument/2006/relationships/image" Target="../media/image24.png"/><Relationship Id="rId62" Type="http://schemas.openxmlformats.org/officeDocument/2006/relationships/customXml" Target="../ink/ink31.xml"/><Relationship Id="rId83" Type="http://schemas.openxmlformats.org/officeDocument/2006/relationships/image" Target="../media/image45.png"/><Relationship Id="rId88" Type="http://schemas.openxmlformats.org/officeDocument/2006/relationships/customXml" Target="../ink/ink44.xml"/><Relationship Id="rId111" Type="http://schemas.openxmlformats.org/officeDocument/2006/relationships/image" Target="../media/image59.png"/><Relationship Id="rId132" Type="http://schemas.openxmlformats.org/officeDocument/2006/relationships/customXml" Target="../ink/ink66.xml"/><Relationship Id="rId153" Type="http://schemas.openxmlformats.org/officeDocument/2006/relationships/image" Target="../media/image80.png"/><Relationship Id="rId15" Type="http://schemas.openxmlformats.org/officeDocument/2006/relationships/image" Target="../media/image11.png"/><Relationship Id="rId36" Type="http://schemas.openxmlformats.org/officeDocument/2006/relationships/customXml" Target="../ink/ink18.xml"/><Relationship Id="rId57" Type="http://schemas.openxmlformats.org/officeDocument/2006/relationships/image" Target="../media/image32.png"/><Relationship Id="rId106" Type="http://schemas.openxmlformats.org/officeDocument/2006/relationships/customXml" Target="../ink/ink53.xml"/><Relationship Id="rId127" Type="http://schemas.openxmlformats.org/officeDocument/2006/relationships/image" Target="../media/image67.png"/><Relationship Id="rId10" Type="http://schemas.openxmlformats.org/officeDocument/2006/relationships/customXml" Target="../ink/ink5.xml"/><Relationship Id="rId31" Type="http://schemas.openxmlformats.org/officeDocument/2006/relationships/image" Target="../media/image19.png"/><Relationship Id="rId52" Type="http://schemas.openxmlformats.org/officeDocument/2006/relationships/customXml" Target="../ink/ink26.xml"/><Relationship Id="rId73" Type="http://schemas.openxmlformats.org/officeDocument/2006/relationships/image" Target="../media/image40.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3.png"/><Relationship Id="rId101" Type="http://schemas.openxmlformats.org/officeDocument/2006/relationships/image" Target="../media/image54.png"/><Relationship Id="rId122" Type="http://schemas.openxmlformats.org/officeDocument/2006/relationships/customXml" Target="../ink/ink61.xml"/><Relationship Id="rId143" Type="http://schemas.openxmlformats.org/officeDocument/2006/relationships/image" Target="../media/image75.png"/><Relationship Id="rId148" Type="http://schemas.openxmlformats.org/officeDocument/2006/relationships/customXml" Target="../ink/ink74.xml"/><Relationship Id="rId4" Type="http://schemas.openxmlformats.org/officeDocument/2006/relationships/customXml" Target="../ink/ink2.xml"/><Relationship Id="rId9" Type="http://schemas.openxmlformats.org/officeDocument/2006/relationships/image" Target="../media/image8.png"/><Relationship Id="rId26" Type="http://schemas.openxmlformats.org/officeDocument/2006/relationships/customXml" Target="../ink/ink13.xml"/><Relationship Id="rId47" Type="http://schemas.openxmlformats.org/officeDocument/2006/relationships/image" Target="../media/image27.png"/><Relationship Id="rId68" Type="http://schemas.openxmlformats.org/officeDocument/2006/relationships/customXml" Target="../ink/ink34.xml"/><Relationship Id="rId89" Type="http://schemas.openxmlformats.org/officeDocument/2006/relationships/image" Target="../media/image48.png"/><Relationship Id="rId112" Type="http://schemas.openxmlformats.org/officeDocument/2006/relationships/customXml" Target="../ink/ink56.xml"/><Relationship Id="rId133" Type="http://schemas.openxmlformats.org/officeDocument/2006/relationships/image" Target="../media/image70.png"/><Relationship Id="rId154" Type="http://schemas.openxmlformats.org/officeDocument/2006/relationships/customXml" Target="../ink/ink77.xml"/><Relationship Id="rId16" Type="http://schemas.openxmlformats.org/officeDocument/2006/relationships/customXml" Target="../ink/ink8.xml"/><Relationship Id="rId37" Type="http://schemas.openxmlformats.org/officeDocument/2006/relationships/image" Target="../media/image22.png"/><Relationship Id="rId58" Type="http://schemas.openxmlformats.org/officeDocument/2006/relationships/customXml" Target="../ink/ink29.xml"/><Relationship Id="rId79" Type="http://schemas.openxmlformats.org/officeDocument/2006/relationships/image" Target="../media/image43.png"/><Relationship Id="rId102" Type="http://schemas.openxmlformats.org/officeDocument/2006/relationships/customXml" Target="../ink/ink51.xml"/><Relationship Id="rId123" Type="http://schemas.openxmlformats.org/officeDocument/2006/relationships/image" Target="../media/image65.png"/><Relationship Id="rId144" Type="http://schemas.openxmlformats.org/officeDocument/2006/relationships/customXml" Target="../ink/ink72.xml"/><Relationship Id="rId90" Type="http://schemas.openxmlformats.org/officeDocument/2006/relationships/customXml" Target="../ink/ink45.xml"/><Relationship Id="rId27" Type="http://schemas.openxmlformats.org/officeDocument/2006/relationships/image" Target="../media/image17.png"/><Relationship Id="rId48" Type="http://schemas.openxmlformats.org/officeDocument/2006/relationships/customXml" Target="../ink/ink24.xml"/><Relationship Id="rId69" Type="http://schemas.openxmlformats.org/officeDocument/2006/relationships/image" Target="../media/image38.png"/><Relationship Id="rId113" Type="http://schemas.openxmlformats.org/officeDocument/2006/relationships/image" Target="../media/image60.png"/><Relationship Id="rId134" Type="http://schemas.openxmlformats.org/officeDocument/2006/relationships/customXml" Target="../ink/ink67.xml"/></Relationships>
</file>

<file path=ppt/slides/_rels/slide10.xml.rels><?xml version="1.0" encoding="UTF-8" standalone="yes"?>
<Relationships xmlns="http://schemas.openxmlformats.org/package/2006/relationships"><Relationship Id="rId13" Type="http://schemas.openxmlformats.org/officeDocument/2006/relationships/customXml" Target="../ink/ink307.xml"/><Relationship Id="rId18" Type="http://schemas.openxmlformats.org/officeDocument/2006/relationships/image" Target="../media/image318.png"/><Relationship Id="rId26" Type="http://schemas.openxmlformats.org/officeDocument/2006/relationships/image" Target="../media/image322.png"/><Relationship Id="rId39" Type="http://schemas.openxmlformats.org/officeDocument/2006/relationships/customXml" Target="../ink/ink320.xml"/><Relationship Id="rId21" Type="http://schemas.openxmlformats.org/officeDocument/2006/relationships/customXml" Target="../ink/ink311.xml"/><Relationship Id="rId34" Type="http://schemas.openxmlformats.org/officeDocument/2006/relationships/image" Target="../media/image326.png"/><Relationship Id="rId42" Type="http://schemas.openxmlformats.org/officeDocument/2006/relationships/image" Target="../media/image330.png"/><Relationship Id="rId7" Type="http://schemas.openxmlformats.org/officeDocument/2006/relationships/customXml" Target="../ink/ink304.xml"/><Relationship Id="rId2" Type="http://schemas.openxmlformats.org/officeDocument/2006/relationships/image" Target="../media/image310.png"/><Relationship Id="rId16" Type="http://schemas.openxmlformats.org/officeDocument/2006/relationships/image" Target="../media/image317.png"/><Relationship Id="rId20" Type="http://schemas.openxmlformats.org/officeDocument/2006/relationships/image" Target="../media/image319.png"/><Relationship Id="rId29" Type="http://schemas.openxmlformats.org/officeDocument/2006/relationships/customXml" Target="../ink/ink315.xml"/><Relationship Id="rId41" Type="http://schemas.openxmlformats.org/officeDocument/2006/relationships/customXml" Target="../ink/ink321.xml"/><Relationship Id="rId1" Type="http://schemas.openxmlformats.org/officeDocument/2006/relationships/slideLayout" Target="../slideLayouts/slideLayout2.xml"/><Relationship Id="rId6" Type="http://schemas.openxmlformats.org/officeDocument/2006/relationships/image" Target="../media/image312.png"/><Relationship Id="rId11" Type="http://schemas.openxmlformats.org/officeDocument/2006/relationships/customXml" Target="../ink/ink306.xml"/><Relationship Id="rId24" Type="http://schemas.openxmlformats.org/officeDocument/2006/relationships/image" Target="../media/image321.png"/><Relationship Id="rId32" Type="http://schemas.openxmlformats.org/officeDocument/2006/relationships/image" Target="../media/image325.png"/><Relationship Id="rId37" Type="http://schemas.openxmlformats.org/officeDocument/2006/relationships/customXml" Target="../ink/ink319.xml"/><Relationship Id="rId40" Type="http://schemas.openxmlformats.org/officeDocument/2006/relationships/image" Target="../media/image329.png"/><Relationship Id="rId5" Type="http://schemas.openxmlformats.org/officeDocument/2006/relationships/customXml" Target="../ink/ink303.xml"/><Relationship Id="rId15" Type="http://schemas.openxmlformats.org/officeDocument/2006/relationships/customXml" Target="../ink/ink308.xml"/><Relationship Id="rId23" Type="http://schemas.openxmlformats.org/officeDocument/2006/relationships/customXml" Target="../ink/ink312.xml"/><Relationship Id="rId28" Type="http://schemas.openxmlformats.org/officeDocument/2006/relationships/image" Target="../media/image323.png"/><Relationship Id="rId36" Type="http://schemas.openxmlformats.org/officeDocument/2006/relationships/image" Target="../media/image327.png"/><Relationship Id="rId10" Type="http://schemas.openxmlformats.org/officeDocument/2006/relationships/image" Target="../media/image314.png"/><Relationship Id="rId19" Type="http://schemas.openxmlformats.org/officeDocument/2006/relationships/customXml" Target="../ink/ink310.xml"/><Relationship Id="rId31" Type="http://schemas.openxmlformats.org/officeDocument/2006/relationships/customXml" Target="../ink/ink316.xml"/><Relationship Id="rId4" Type="http://schemas.openxmlformats.org/officeDocument/2006/relationships/image" Target="../media/image311.png"/><Relationship Id="rId9" Type="http://schemas.openxmlformats.org/officeDocument/2006/relationships/customXml" Target="../ink/ink305.xml"/><Relationship Id="rId14" Type="http://schemas.openxmlformats.org/officeDocument/2006/relationships/image" Target="../media/image316.png"/><Relationship Id="rId22" Type="http://schemas.openxmlformats.org/officeDocument/2006/relationships/image" Target="../media/image320.png"/><Relationship Id="rId27" Type="http://schemas.openxmlformats.org/officeDocument/2006/relationships/customXml" Target="../ink/ink314.xml"/><Relationship Id="rId30" Type="http://schemas.openxmlformats.org/officeDocument/2006/relationships/image" Target="../media/image324.png"/><Relationship Id="rId35" Type="http://schemas.openxmlformats.org/officeDocument/2006/relationships/customXml" Target="../ink/ink318.xml"/><Relationship Id="rId8" Type="http://schemas.openxmlformats.org/officeDocument/2006/relationships/image" Target="../media/image313.png"/><Relationship Id="rId3" Type="http://schemas.openxmlformats.org/officeDocument/2006/relationships/customXml" Target="../ink/ink302.xml"/><Relationship Id="rId12" Type="http://schemas.openxmlformats.org/officeDocument/2006/relationships/image" Target="../media/image315.png"/><Relationship Id="rId17" Type="http://schemas.openxmlformats.org/officeDocument/2006/relationships/customXml" Target="../ink/ink309.xml"/><Relationship Id="rId25" Type="http://schemas.openxmlformats.org/officeDocument/2006/relationships/customXml" Target="../ink/ink313.xml"/><Relationship Id="rId33" Type="http://schemas.openxmlformats.org/officeDocument/2006/relationships/customXml" Target="../ink/ink317.xml"/><Relationship Id="rId38" Type="http://schemas.openxmlformats.org/officeDocument/2006/relationships/image" Target="../media/image328.png"/></Relationships>
</file>

<file path=ppt/slides/_rels/slide11.xml.rels><?xml version="1.0" encoding="UTF-8" standalone="yes"?>
<Relationships xmlns="http://schemas.openxmlformats.org/package/2006/relationships"><Relationship Id="rId3" Type="http://schemas.openxmlformats.org/officeDocument/2006/relationships/image" Target="../media/image331.png"/><Relationship Id="rId7" Type="http://schemas.openxmlformats.org/officeDocument/2006/relationships/image" Target="../media/image333.png"/><Relationship Id="rId2" Type="http://schemas.openxmlformats.org/officeDocument/2006/relationships/customXml" Target="../ink/ink322.xml"/><Relationship Id="rId1" Type="http://schemas.openxmlformats.org/officeDocument/2006/relationships/slideLayout" Target="../slideLayouts/slideLayout2.xml"/><Relationship Id="rId6" Type="http://schemas.openxmlformats.org/officeDocument/2006/relationships/customXml" Target="../ink/ink324.xml"/><Relationship Id="rId5" Type="http://schemas.openxmlformats.org/officeDocument/2006/relationships/image" Target="../media/image332.png"/><Relationship Id="rId4" Type="http://schemas.openxmlformats.org/officeDocument/2006/relationships/customXml" Target="../ink/ink323.xml"/></Relationships>
</file>

<file path=ppt/slides/_rels/slide12.xml.rels><?xml version="1.0" encoding="UTF-8" standalone="yes"?>
<Relationships xmlns="http://schemas.openxmlformats.org/package/2006/relationships"><Relationship Id="rId13" Type="http://schemas.openxmlformats.org/officeDocument/2006/relationships/image" Target="../media/image339.png"/><Relationship Id="rId18" Type="http://schemas.openxmlformats.org/officeDocument/2006/relationships/customXml" Target="../ink/ink333.xml"/><Relationship Id="rId26" Type="http://schemas.openxmlformats.org/officeDocument/2006/relationships/customXml" Target="../ink/ink337.xml"/><Relationship Id="rId39" Type="http://schemas.openxmlformats.org/officeDocument/2006/relationships/image" Target="../media/image352.png"/><Relationship Id="rId21" Type="http://schemas.openxmlformats.org/officeDocument/2006/relationships/image" Target="../media/image343.png"/><Relationship Id="rId34" Type="http://schemas.openxmlformats.org/officeDocument/2006/relationships/customXml" Target="../ink/ink341.xml"/><Relationship Id="rId42" Type="http://schemas.openxmlformats.org/officeDocument/2006/relationships/customXml" Target="../ink/ink345.xml"/><Relationship Id="rId47" Type="http://schemas.openxmlformats.org/officeDocument/2006/relationships/image" Target="../media/image356.png"/><Relationship Id="rId50" Type="http://schemas.openxmlformats.org/officeDocument/2006/relationships/customXml" Target="../ink/ink349.xml"/><Relationship Id="rId7" Type="http://schemas.openxmlformats.org/officeDocument/2006/relationships/image" Target="../media/image336.png"/><Relationship Id="rId2" Type="http://schemas.openxmlformats.org/officeDocument/2006/relationships/customXml" Target="../ink/ink325.xml"/><Relationship Id="rId16" Type="http://schemas.openxmlformats.org/officeDocument/2006/relationships/customXml" Target="../ink/ink332.xml"/><Relationship Id="rId29" Type="http://schemas.openxmlformats.org/officeDocument/2006/relationships/image" Target="../media/image347.png"/><Relationship Id="rId11" Type="http://schemas.openxmlformats.org/officeDocument/2006/relationships/image" Target="../media/image338.png"/><Relationship Id="rId24" Type="http://schemas.openxmlformats.org/officeDocument/2006/relationships/customXml" Target="../ink/ink336.xml"/><Relationship Id="rId32" Type="http://schemas.openxmlformats.org/officeDocument/2006/relationships/customXml" Target="../ink/ink340.xml"/><Relationship Id="rId37" Type="http://schemas.openxmlformats.org/officeDocument/2006/relationships/image" Target="../media/image351.png"/><Relationship Id="rId40" Type="http://schemas.openxmlformats.org/officeDocument/2006/relationships/customXml" Target="../ink/ink344.xml"/><Relationship Id="rId45" Type="http://schemas.openxmlformats.org/officeDocument/2006/relationships/image" Target="../media/image355.png"/><Relationship Id="rId53" Type="http://schemas.openxmlformats.org/officeDocument/2006/relationships/image" Target="../media/image359.png"/><Relationship Id="rId5" Type="http://schemas.openxmlformats.org/officeDocument/2006/relationships/image" Target="../media/image335.png"/><Relationship Id="rId10" Type="http://schemas.openxmlformats.org/officeDocument/2006/relationships/customXml" Target="../ink/ink329.xml"/><Relationship Id="rId19" Type="http://schemas.openxmlformats.org/officeDocument/2006/relationships/image" Target="../media/image342.png"/><Relationship Id="rId31" Type="http://schemas.openxmlformats.org/officeDocument/2006/relationships/image" Target="../media/image348.png"/><Relationship Id="rId44" Type="http://schemas.openxmlformats.org/officeDocument/2006/relationships/customXml" Target="../ink/ink346.xml"/><Relationship Id="rId52" Type="http://schemas.openxmlformats.org/officeDocument/2006/relationships/customXml" Target="../ink/ink350.xml"/><Relationship Id="rId4" Type="http://schemas.openxmlformats.org/officeDocument/2006/relationships/customXml" Target="../ink/ink326.xml"/><Relationship Id="rId9" Type="http://schemas.openxmlformats.org/officeDocument/2006/relationships/image" Target="../media/image337.png"/><Relationship Id="rId14" Type="http://schemas.openxmlformats.org/officeDocument/2006/relationships/customXml" Target="../ink/ink331.xml"/><Relationship Id="rId22" Type="http://schemas.openxmlformats.org/officeDocument/2006/relationships/customXml" Target="../ink/ink335.xml"/><Relationship Id="rId27" Type="http://schemas.openxmlformats.org/officeDocument/2006/relationships/image" Target="../media/image346.png"/><Relationship Id="rId30" Type="http://schemas.openxmlformats.org/officeDocument/2006/relationships/customXml" Target="../ink/ink339.xml"/><Relationship Id="rId35" Type="http://schemas.openxmlformats.org/officeDocument/2006/relationships/image" Target="../media/image350.png"/><Relationship Id="rId43" Type="http://schemas.openxmlformats.org/officeDocument/2006/relationships/image" Target="../media/image354.png"/><Relationship Id="rId48" Type="http://schemas.openxmlformats.org/officeDocument/2006/relationships/customXml" Target="../ink/ink348.xml"/><Relationship Id="rId8" Type="http://schemas.openxmlformats.org/officeDocument/2006/relationships/customXml" Target="../ink/ink328.xml"/><Relationship Id="rId51" Type="http://schemas.openxmlformats.org/officeDocument/2006/relationships/image" Target="../media/image358.png"/><Relationship Id="rId3" Type="http://schemas.openxmlformats.org/officeDocument/2006/relationships/image" Target="../media/image334.png"/><Relationship Id="rId12" Type="http://schemas.openxmlformats.org/officeDocument/2006/relationships/customXml" Target="../ink/ink330.xml"/><Relationship Id="rId17" Type="http://schemas.openxmlformats.org/officeDocument/2006/relationships/image" Target="../media/image341.png"/><Relationship Id="rId25" Type="http://schemas.openxmlformats.org/officeDocument/2006/relationships/image" Target="../media/image345.png"/><Relationship Id="rId33" Type="http://schemas.openxmlformats.org/officeDocument/2006/relationships/image" Target="../media/image349.png"/><Relationship Id="rId38" Type="http://schemas.openxmlformats.org/officeDocument/2006/relationships/customXml" Target="../ink/ink343.xml"/><Relationship Id="rId46" Type="http://schemas.openxmlformats.org/officeDocument/2006/relationships/customXml" Target="../ink/ink347.xml"/><Relationship Id="rId20" Type="http://schemas.openxmlformats.org/officeDocument/2006/relationships/customXml" Target="../ink/ink334.xml"/><Relationship Id="rId41" Type="http://schemas.openxmlformats.org/officeDocument/2006/relationships/image" Target="../media/image353.png"/><Relationship Id="rId1" Type="http://schemas.openxmlformats.org/officeDocument/2006/relationships/slideLayout" Target="../slideLayouts/slideLayout2.xml"/><Relationship Id="rId6" Type="http://schemas.openxmlformats.org/officeDocument/2006/relationships/customXml" Target="../ink/ink327.xml"/><Relationship Id="rId15" Type="http://schemas.openxmlformats.org/officeDocument/2006/relationships/image" Target="../media/image340.png"/><Relationship Id="rId23" Type="http://schemas.openxmlformats.org/officeDocument/2006/relationships/image" Target="../media/image344.png"/><Relationship Id="rId28" Type="http://schemas.openxmlformats.org/officeDocument/2006/relationships/customXml" Target="../ink/ink338.xml"/><Relationship Id="rId36" Type="http://schemas.openxmlformats.org/officeDocument/2006/relationships/customXml" Target="../ink/ink342.xml"/><Relationship Id="rId49" Type="http://schemas.openxmlformats.org/officeDocument/2006/relationships/image" Target="../media/image357.png"/></Relationships>
</file>

<file path=ppt/slides/_rels/slide13.xml.rels><?xml version="1.0" encoding="UTF-8" standalone="yes"?>
<Relationships xmlns="http://schemas.openxmlformats.org/package/2006/relationships"><Relationship Id="rId8" Type="http://schemas.openxmlformats.org/officeDocument/2006/relationships/customXml" Target="../ink/ink354.xml"/><Relationship Id="rId3" Type="http://schemas.openxmlformats.org/officeDocument/2006/relationships/image" Target="../media/image360.png"/><Relationship Id="rId7" Type="http://schemas.openxmlformats.org/officeDocument/2006/relationships/image" Target="../media/image362.png"/><Relationship Id="rId2" Type="http://schemas.openxmlformats.org/officeDocument/2006/relationships/customXml" Target="../ink/ink351.xml"/><Relationship Id="rId1" Type="http://schemas.openxmlformats.org/officeDocument/2006/relationships/slideLayout" Target="../slideLayouts/slideLayout2.xml"/><Relationship Id="rId6" Type="http://schemas.openxmlformats.org/officeDocument/2006/relationships/customXml" Target="../ink/ink353.xml"/><Relationship Id="rId5" Type="http://schemas.openxmlformats.org/officeDocument/2006/relationships/image" Target="../media/image361.png"/><Relationship Id="rId4" Type="http://schemas.openxmlformats.org/officeDocument/2006/relationships/customXml" Target="../ink/ink352.xml"/><Relationship Id="rId9" Type="http://schemas.openxmlformats.org/officeDocument/2006/relationships/image" Target="../media/image363.png"/></Relationships>
</file>

<file path=ppt/slides/_rels/slide14.xml.rels><?xml version="1.0" encoding="UTF-8" standalone="yes"?>
<Relationships xmlns="http://schemas.openxmlformats.org/package/2006/relationships"><Relationship Id="rId26" Type="http://schemas.openxmlformats.org/officeDocument/2006/relationships/customXml" Target="../ink/ink367.xml"/><Relationship Id="rId21" Type="http://schemas.openxmlformats.org/officeDocument/2006/relationships/image" Target="../media/image373.png"/><Relationship Id="rId42" Type="http://schemas.openxmlformats.org/officeDocument/2006/relationships/customXml" Target="../ink/ink375.xml"/><Relationship Id="rId47" Type="http://schemas.openxmlformats.org/officeDocument/2006/relationships/image" Target="../media/image386.png"/><Relationship Id="rId63" Type="http://schemas.openxmlformats.org/officeDocument/2006/relationships/image" Target="../media/image394.png"/><Relationship Id="rId68" Type="http://schemas.openxmlformats.org/officeDocument/2006/relationships/customXml" Target="../ink/ink388.xml"/><Relationship Id="rId16" Type="http://schemas.openxmlformats.org/officeDocument/2006/relationships/customXml" Target="../ink/ink362.xml"/><Relationship Id="rId11" Type="http://schemas.openxmlformats.org/officeDocument/2006/relationships/image" Target="../media/image368.png"/><Relationship Id="rId24" Type="http://schemas.openxmlformats.org/officeDocument/2006/relationships/customXml" Target="../ink/ink366.xml"/><Relationship Id="rId32" Type="http://schemas.openxmlformats.org/officeDocument/2006/relationships/customXml" Target="../ink/ink370.xml"/><Relationship Id="rId37" Type="http://schemas.openxmlformats.org/officeDocument/2006/relationships/image" Target="../media/image381.png"/><Relationship Id="rId40" Type="http://schemas.openxmlformats.org/officeDocument/2006/relationships/customXml" Target="../ink/ink374.xml"/><Relationship Id="rId45" Type="http://schemas.openxmlformats.org/officeDocument/2006/relationships/image" Target="../media/image385.png"/><Relationship Id="rId53" Type="http://schemas.openxmlformats.org/officeDocument/2006/relationships/image" Target="../media/image389.png"/><Relationship Id="rId58" Type="http://schemas.openxmlformats.org/officeDocument/2006/relationships/customXml" Target="../ink/ink383.xml"/><Relationship Id="rId66" Type="http://schemas.openxmlformats.org/officeDocument/2006/relationships/customXml" Target="../ink/ink387.xml"/><Relationship Id="rId74" Type="http://schemas.openxmlformats.org/officeDocument/2006/relationships/customXml" Target="../ink/ink391.xml"/><Relationship Id="rId79" Type="http://schemas.openxmlformats.org/officeDocument/2006/relationships/image" Target="../media/image402.png"/><Relationship Id="rId5" Type="http://schemas.openxmlformats.org/officeDocument/2006/relationships/image" Target="../media/image365.png"/><Relationship Id="rId61" Type="http://schemas.openxmlformats.org/officeDocument/2006/relationships/image" Target="../media/image393.png"/><Relationship Id="rId19" Type="http://schemas.openxmlformats.org/officeDocument/2006/relationships/image" Target="../media/image372.png"/><Relationship Id="rId14" Type="http://schemas.openxmlformats.org/officeDocument/2006/relationships/customXml" Target="../ink/ink361.xml"/><Relationship Id="rId22" Type="http://schemas.openxmlformats.org/officeDocument/2006/relationships/customXml" Target="../ink/ink365.xml"/><Relationship Id="rId27" Type="http://schemas.openxmlformats.org/officeDocument/2006/relationships/image" Target="../media/image376.png"/><Relationship Id="rId30" Type="http://schemas.openxmlformats.org/officeDocument/2006/relationships/customXml" Target="../ink/ink369.xml"/><Relationship Id="rId35" Type="http://schemas.openxmlformats.org/officeDocument/2006/relationships/image" Target="../media/image380.png"/><Relationship Id="rId43" Type="http://schemas.openxmlformats.org/officeDocument/2006/relationships/image" Target="../media/image384.png"/><Relationship Id="rId48" Type="http://schemas.openxmlformats.org/officeDocument/2006/relationships/customXml" Target="../ink/ink378.xml"/><Relationship Id="rId56" Type="http://schemas.openxmlformats.org/officeDocument/2006/relationships/customXml" Target="../ink/ink382.xml"/><Relationship Id="rId64" Type="http://schemas.openxmlformats.org/officeDocument/2006/relationships/customXml" Target="../ink/ink386.xml"/><Relationship Id="rId69" Type="http://schemas.openxmlformats.org/officeDocument/2006/relationships/image" Target="../media/image397.png"/><Relationship Id="rId77" Type="http://schemas.openxmlformats.org/officeDocument/2006/relationships/image" Target="../media/image401.png"/><Relationship Id="rId8" Type="http://schemas.openxmlformats.org/officeDocument/2006/relationships/customXml" Target="../ink/ink358.xml"/><Relationship Id="rId51" Type="http://schemas.openxmlformats.org/officeDocument/2006/relationships/image" Target="../media/image388.png"/><Relationship Id="rId72" Type="http://schemas.openxmlformats.org/officeDocument/2006/relationships/customXml" Target="../ink/ink390.xml"/><Relationship Id="rId3" Type="http://schemas.openxmlformats.org/officeDocument/2006/relationships/image" Target="../media/image364.png"/><Relationship Id="rId12" Type="http://schemas.openxmlformats.org/officeDocument/2006/relationships/customXml" Target="../ink/ink360.xml"/><Relationship Id="rId17" Type="http://schemas.openxmlformats.org/officeDocument/2006/relationships/image" Target="../media/image371.png"/><Relationship Id="rId25" Type="http://schemas.openxmlformats.org/officeDocument/2006/relationships/image" Target="../media/image375.png"/><Relationship Id="rId33" Type="http://schemas.openxmlformats.org/officeDocument/2006/relationships/image" Target="../media/image379.png"/><Relationship Id="rId38" Type="http://schemas.openxmlformats.org/officeDocument/2006/relationships/customXml" Target="../ink/ink373.xml"/><Relationship Id="rId46" Type="http://schemas.openxmlformats.org/officeDocument/2006/relationships/customXml" Target="../ink/ink377.xml"/><Relationship Id="rId59" Type="http://schemas.openxmlformats.org/officeDocument/2006/relationships/image" Target="../media/image392.png"/><Relationship Id="rId67" Type="http://schemas.openxmlformats.org/officeDocument/2006/relationships/image" Target="../media/image396.png"/><Relationship Id="rId20" Type="http://schemas.openxmlformats.org/officeDocument/2006/relationships/customXml" Target="../ink/ink364.xml"/><Relationship Id="rId41" Type="http://schemas.openxmlformats.org/officeDocument/2006/relationships/image" Target="../media/image383.png"/><Relationship Id="rId54" Type="http://schemas.openxmlformats.org/officeDocument/2006/relationships/customXml" Target="../ink/ink381.xml"/><Relationship Id="rId62" Type="http://schemas.openxmlformats.org/officeDocument/2006/relationships/customXml" Target="../ink/ink385.xml"/><Relationship Id="rId70" Type="http://schemas.openxmlformats.org/officeDocument/2006/relationships/customXml" Target="../ink/ink389.xml"/><Relationship Id="rId75" Type="http://schemas.openxmlformats.org/officeDocument/2006/relationships/image" Target="../media/image400.png"/><Relationship Id="rId1" Type="http://schemas.openxmlformats.org/officeDocument/2006/relationships/slideLayout" Target="../slideLayouts/slideLayout2.xml"/><Relationship Id="rId6" Type="http://schemas.openxmlformats.org/officeDocument/2006/relationships/customXml" Target="../ink/ink357.xml"/><Relationship Id="rId15" Type="http://schemas.openxmlformats.org/officeDocument/2006/relationships/image" Target="../media/image370.png"/><Relationship Id="rId23" Type="http://schemas.openxmlformats.org/officeDocument/2006/relationships/image" Target="../media/image374.png"/><Relationship Id="rId28" Type="http://schemas.openxmlformats.org/officeDocument/2006/relationships/customXml" Target="../ink/ink368.xml"/><Relationship Id="rId36" Type="http://schemas.openxmlformats.org/officeDocument/2006/relationships/customXml" Target="../ink/ink372.xml"/><Relationship Id="rId49" Type="http://schemas.openxmlformats.org/officeDocument/2006/relationships/image" Target="../media/image387.png"/><Relationship Id="rId57" Type="http://schemas.openxmlformats.org/officeDocument/2006/relationships/image" Target="../media/image391.png"/><Relationship Id="rId10" Type="http://schemas.openxmlformats.org/officeDocument/2006/relationships/customXml" Target="../ink/ink359.xml"/><Relationship Id="rId31" Type="http://schemas.openxmlformats.org/officeDocument/2006/relationships/image" Target="../media/image378.png"/><Relationship Id="rId44" Type="http://schemas.openxmlformats.org/officeDocument/2006/relationships/customXml" Target="../ink/ink376.xml"/><Relationship Id="rId52" Type="http://schemas.openxmlformats.org/officeDocument/2006/relationships/customXml" Target="../ink/ink380.xml"/><Relationship Id="rId60" Type="http://schemas.openxmlformats.org/officeDocument/2006/relationships/customXml" Target="../ink/ink384.xml"/><Relationship Id="rId65" Type="http://schemas.openxmlformats.org/officeDocument/2006/relationships/image" Target="../media/image395.png"/><Relationship Id="rId73" Type="http://schemas.openxmlformats.org/officeDocument/2006/relationships/image" Target="../media/image399.png"/><Relationship Id="rId78" Type="http://schemas.openxmlformats.org/officeDocument/2006/relationships/customXml" Target="../ink/ink393.xml"/><Relationship Id="rId4" Type="http://schemas.openxmlformats.org/officeDocument/2006/relationships/customXml" Target="../ink/ink356.xml"/><Relationship Id="rId9" Type="http://schemas.openxmlformats.org/officeDocument/2006/relationships/image" Target="../media/image367.png"/><Relationship Id="rId13" Type="http://schemas.openxmlformats.org/officeDocument/2006/relationships/image" Target="../media/image369.png"/><Relationship Id="rId18" Type="http://schemas.openxmlformats.org/officeDocument/2006/relationships/customXml" Target="../ink/ink363.xml"/><Relationship Id="rId39" Type="http://schemas.openxmlformats.org/officeDocument/2006/relationships/image" Target="../media/image382.png"/><Relationship Id="rId34" Type="http://schemas.openxmlformats.org/officeDocument/2006/relationships/customXml" Target="../ink/ink371.xml"/><Relationship Id="rId50" Type="http://schemas.openxmlformats.org/officeDocument/2006/relationships/customXml" Target="../ink/ink379.xml"/><Relationship Id="rId55" Type="http://schemas.openxmlformats.org/officeDocument/2006/relationships/image" Target="../media/image390.png"/><Relationship Id="rId76" Type="http://schemas.openxmlformats.org/officeDocument/2006/relationships/customXml" Target="../ink/ink392.xml"/><Relationship Id="rId7" Type="http://schemas.openxmlformats.org/officeDocument/2006/relationships/image" Target="../media/image366.png"/><Relationship Id="rId71" Type="http://schemas.openxmlformats.org/officeDocument/2006/relationships/image" Target="../media/image398.png"/><Relationship Id="rId2" Type="http://schemas.openxmlformats.org/officeDocument/2006/relationships/customXml" Target="../ink/ink355.xml"/><Relationship Id="rId29" Type="http://schemas.openxmlformats.org/officeDocument/2006/relationships/image" Target="../media/image377.png"/></Relationships>
</file>

<file path=ppt/slides/_rels/slide15.xml.rels><?xml version="1.0" encoding="UTF-8" standalone="yes"?>
<Relationships xmlns="http://schemas.openxmlformats.org/package/2006/relationships"><Relationship Id="rId13" Type="http://schemas.openxmlformats.org/officeDocument/2006/relationships/image" Target="../media/image408.png"/><Relationship Id="rId18" Type="http://schemas.openxmlformats.org/officeDocument/2006/relationships/customXml" Target="../ink/ink402.xml"/><Relationship Id="rId26" Type="http://schemas.openxmlformats.org/officeDocument/2006/relationships/customXml" Target="../ink/ink406.xml"/><Relationship Id="rId39" Type="http://schemas.openxmlformats.org/officeDocument/2006/relationships/image" Target="../media/image421.png"/><Relationship Id="rId21" Type="http://schemas.openxmlformats.org/officeDocument/2006/relationships/image" Target="../media/image412.png"/><Relationship Id="rId34" Type="http://schemas.openxmlformats.org/officeDocument/2006/relationships/customXml" Target="../ink/ink410.xml"/><Relationship Id="rId42" Type="http://schemas.openxmlformats.org/officeDocument/2006/relationships/customXml" Target="../ink/ink414.xml"/><Relationship Id="rId47" Type="http://schemas.openxmlformats.org/officeDocument/2006/relationships/image" Target="../media/image425.png"/><Relationship Id="rId50" Type="http://schemas.openxmlformats.org/officeDocument/2006/relationships/customXml" Target="../ink/ink418.xml"/><Relationship Id="rId7" Type="http://schemas.openxmlformats.org/officeDocument/2006/relationships/image" Target="../media/image405.png"/><Relationship Id="rId2" Type="http://schemas.openxmlformats.org/officeDocument/2006/relationships/customXml" Target="../ink/ink394.xml"/><Relationship Id="rId16" Type="http://schemas.openxmlformats.org/officeDocument/2006/relationships/customXml" Target="../ink/ink401.xml"/><Relationship Id="rId29" Type="http://schemas.openxmlformats.org/officeDocument/2006/relationships/image" Target="../media/image416.png"/><Relationship Id="rId11" Type="http://schemas.openxmlformats.org/officeDocument/2006/relationships/image" Target="../media/image407.png"/><Relationship Id="rId24" Type="http://schemas.openxmlformats.org/officeDocument/2006/relationships/customXml" Target="../ink/ink405.xml"/><Relationship Id="rId32" Type="http://schemas.openxmlformats.org/officeDocument/2006/relationships/customXml" Target="../ink/ink409.xml"/><Relationship Id="rId37" Type="http://schemas.openxmlformats.org/officeDocument/2006/relationships/image" Target="../media/image420.png"/><Relationship Id="rId40" Type="http://schemas.openxmlformats.org/officeDocument/2006/relationships/customXml" Target="../ink/ink413.xml"/><Relationship Id="rId45" Type="http://schemas.openxmlformats.org/officeDocument/2006/relationships/image" Target="../media/image424.png"/><Relationship Id="rId53" Type="http://schemas.openxmlformats.org/officeDocument/2006/relationships/image" Target="../media/image428.png"/><Relationship Id="rId5" Type="http://schemas.openxmlformats.org/officeDocument/2006/relationships/image" Target="../media/image404.png"/><Relationship Id="rId10" Type="http://schemas.openxmlformats.org/officeDocument/2006/relationships/customXml" Target="../ink/ink398.xml"/><Relationship Id="rId19" Type="http://schemas.openxmlformats.org/officeDocument/2006/relationships/image" Target="../media/image411.png"/><Relationship Id="rId31" Type="http://schemas.openxmlformats.org/officeDocument/2006/relationships/image" Target="../media/image417.png"/><Relationship Id="rId44" Type="http://schemas.openxmlformats.org/officeDocument/2006/relationships/customXml" Target="../ink/ink415.xml"/><Relationship Id="rId52" Type="http://schemas.openxmlformats.org/officeDocument/2006/relationships/customXml" Target="../ink/ink419.xml"/><Relationship Id="rId4" Type="http://schemas.openxmlformats.org/officeDocument/2006/relationships/customXml" Target="../ink/ink395.xml"/><Relationship Id="rId9" Type="http://schemas.openxmlformats.org/officeDocument/2006/relationships/image" Target="../media/image406.png"/><Relationship Id="rId14" Type="http://schemas.openxmlformats.org/officeDocument/2006/relationships/customXml" Target="../ink/ink400.xml"/><Relationship Id="rId22" Type="http://schemas.openxmlformats.org/officeDocument/2006/relationships/customXml" Target="../ink/ink404.xml"/><Relationship Id="rId27" Type="http://schemas.openxmlformats.org/officeDocument/2006/relationships/image" Target="../media/image415.png"/><Relationship Id="rId30" Type="http://schemas.openxmlformats.org/officeDocument/2006/relationships/customXml" Target="../ink/ink408.xml"/><Relationship Id="rId35" Type="http://schemas.openxmlformats.org/officeDocument/2006/relationships/image" Target="../media/image419.png"/><Relationship Id="rId43" Type="http://schemas.openxmlformats.org/officeDocument/2006/relationships/image" Target="../media/image423.png"/><Relationship Id="rId48" Type="http://schemas.openxmlformats.org/officeDocument/2006/relationships/customXml" Target="../ink/ink417.xml"/><Relationship Id="rId8" Type="http://schemas.openxmlformats.org/officeDocument/2006/relationships/customXml" Target="../ink/ink397.xml"/><Relationship Id="rId51" Type="http://schemas.openxmlformats.org/officeDocument/2006/relationships/image" Target="../media/image427.png"/><Relationship Id="rId3" Type="http://schemas.openxmlformats.org/officeDocument/2006/relationships/image" Target="../media/image403.png"/><Relationship Id="rId12" Type="http://schemas.openxmlformats.org/officeDocument/2006/relationships/customXml" Target="../ink/ink399.xml"/><Relationship Id="rId17" Type="http://schemas.openxmlformats.org/officeDocument/2006/relationships/image" Target="../media/image410.png"/><Relationship Id="rId25" Type="http://schemas.openxmlformats.org/officeDocument/2006/relationships/image" Target="../media/image414.png"/><Relationship Id="rId33" Type="http://schemas.openxmlformats.org/officeDocument/2006/relationships/image" Target="../media/image418.png"/><Relationship Id="rId38" Type="http://schemas.openxmlformats.org/officeDocument/2006/relationships/customXml" Target="../ink/ink412.xml"/><Relationship Id="rId46" Type="http://schemas.openxmlformats.org/officeDocument/2006/relationships/customXml" Target="../ink/ink416.xml"/><Relationship Id="rId20" Type="http://schemas.openxmlformats.org/officeDocument/2006/relationships/customXml" Target="../ink/ink403.xml"/><Relationship Id="rId41" Type="http://schemas.openxmlformats.org/officeDocument/2006/relationships/image" Target="../media/image422.png"/><Relationship Id="rId1" Type="http://schemas.openxmlformats.org/officeDocument/2006/relationships/slideLayout" Target="../slideLayouts/slideLayout2.xml"/><Relationship Id="rId6" Type="http://schemas.openxmlformats.org/officeDocument/2006/relationships/customXml" Target="../ink/ink396.xml"/><Relationship Id="rId15" Type="http://schemas.openxmlformats.org/officeDocument/2006/relationships/image" Target="../media/image409.png"/><Relationship Id="rId23" Type="http://schemas.openxmlformats.org/officeDocument/2006/relationships/image" Target="../media/image413.png"/><Relationship Id="rId28" Type="http://schemas.openxmlformats.org/officeDocument/2006/relationships/customXml" Target="../ink/ink407.xml"/><Relationship Id="rId36" Type="http://schemas.openxmlformats.org/officeDocument/2006/relationships/customXml" Target="../ink/ink411.xml"/><Relationship Id="rId49" Type="http://schemas.openxmlformats.org/officeDocument/2006/relationships/image" Target="../media/image426.png"/></Relationships>
</file>

<file path=ppt/slides/_rels/slide16.xml.rels><?xml version="1.0" encoding="UTF-8" standalone="yes"?>
<Relationships xmlns="http://schemas.openxmlformats.org/package/2006/relationships"><Relationship Id="rId13" Type="http://schemas.openxmlformats.org/officeDocument/2006/relationships/image" Target="../media/image434.png"/><Relationship Id="rId18" Type="http://schemas.openxmlformats.org/officeDocument/2006/relationships/customXml" Target="../ink/ink428.xml"/><Relationship Id="rId26" Type="http://schemas.openxmlformats.org/officeDocument/2006/relationships/customXml" Target="../ink/ink432.xml"/><Relationship Id="rId3" Type="http://schemas.openxmlformats.org/officeDocument/2006/relationships/image" Target="../media/image429.png"/><Relationship Id="rId21" Type="http://schemas.openxmlformats.org/officeDocument/2006/relationships/image" Target="../media/image438.png"/><Relationship Id="rId34" Type="http://schemas.openxmlformats.org/officeDocument/2006/relationships/customXml" Target="../ink/ink436.xml"/><Relationship Id="rId7" Type="http://schemas.openxmlformats.org/officeDocument/2006/relationships/image" Target="../media/image431.png"/><Relationship Id="rId12" Type="http://schemas.openxmlformats.org/officeDocument/2006/relationships/customXml" Target="../ink/ink425.xml"/><Relationship Id="rId17" Type="http://schemas.openxmlformats.org/officeDocument/2006/relationships/image" Target="../media/image436.png"/><Relationship Id="rId25" Type="http://schemas.openxmlformats.org/officeDocument/2006/relationships/image" Target="../media/image440.png"/><Relationship Id="rId33" Type="http://schemas.openxmlformats.org/officeDocument/2006/relationships/image" Target="../media/image444.png"/><Relationship Id="rId2" Type="http://schemas.openxmlformats.org/officeDocument/2006/relationships/customXml" Target="../ink/ink420.xml"/><Relationship Id="rId16" Type="http://schemas.openxmlformats.org/officeDocument/2006/relationships/customXml" Target="../ink/ink427.xml"/><Relationship Id="rId20" Type="http://schemas.openxmlformats.org/officeDocument/2006/relationships/customXml" Target="../ink/ink429.xml"/><Relationship Id="rId29" Type="http://schemas.openxmlformats.org/officeDocument/2006/relationships/image" Target="../media/image442.png"/><Relationship Id="rId1" Type="http://schemas.openxmlformats.org/officeDocument/2006/relationships/slideLayout" Target="../slideLayouts/slideLayout2.xml"/><Relationship Id="rId6" Type="http://schemas.openxmlformats.org/officeDocument/2006/relationships/customXml" Target="../ink/ink422.xml"/><Relationship Id="rId11" Type="http://schemas.openxmlformats.org/officeDocument/2006/relationships/image" Target="../media/image433.png"/><Relationship Id="rId24" Type="http://schemas.openxmlformats.org/officeDocument/2006/relationships/customXml" Target="../ink/ink431.xml"/><Relationship Id="rId32" Type="http://schemas.openxmlformats.org/officeDocument/2006/relationships/customXml" Target="../ink/ink435.xml"/><Relationship Id="rId5" Type="http://schemas.openxmlformats.org/officeDocument/2006/relationships/image" Target="../media/image430.png"/><Relationship Id="rId15" Type="http://schemas.openxmlformats.org/officeDocument/2006/relationships/image" Target="../media/image435.png"/><Relationship Id="rId23" Type="http://schemas.openxmlformats.org/officeDocument/2006/relationships/image" Target="../media/image439.png"/><Relationship Id="rId28" Type="http://schemas.openxmlformats.org/officeDocument/2006/relationships/customXml" Target="../ink/ink433.xml"/><Relationship Id="rId10" Type="http://schemas.openxmlformats.org/officeDocument/2006/relationships/customXml" Target="../ink/ink424.xml"/><Relationship Id="rId19" Type="http://schemas.openxmlformats.org/officeDocument/2006/relationships/image" Target="../media/image437.png"/><Relationship Id="rId31" Type="http://schemas.openxmlformats.org/officeDocument/2006/relationships/image" Target="../media/image443.png"/><Relationship Id="rId4" Type="http://schemas.openxmlformats.org/officeDocument/2006/relationships/customXml" Target="../ink/ink421.xml"/><Relationship Id="rId9" Type="http://schemas.openxmlformats.org/officeDocument/2006/relationships/image" Target="../media/image432.png"/><Relationship Id="rId14" Type="http://schemas.openxmlformats.org/officeDocument/2006/relationships/customXml" Target="../ink/ink426.xml"/><Relationship Id="rId22" Type="http://schemas.openxmlformats.org/officeDocument/2006/relationships/customXml" Target="../ink/ink430.xml"/><Relationship Id="rId27" Type="http://schemas.openxmlformats.org/officeDocument/2006/relationships/image" Target="../media/image441.png"/><Relationship Id="rId30" Type="http://schemas.openxmlformats.org/officeDocument/2006/relationships/customXml" Target="../ink/ink434.xml"/><Relationship Id="rId35" Type="http://schemas.openxmlformats.org/officeDocument/2006/relationships/image" Target="../media/image445.png"/><Relationship Id="rId8" Type="http://schemas.openxmlformats.org/officeDocument/2006/relationships/customXml" Target="../ink/ink423.xml"/></Relationships>
</file>

<file path=ppt/slides/_rels/slide17.xml.rels><?xml version="1.0" encoding="UTF-8" standalone="yes"?>
<Relationships xmlns="http://schemas.openxmlformats.org/package/2006/relationships"><Relationship Id="rId3" Type="http://schemas.openxmlformats.org/officeDocument/2006/relationships/image" Target="../media/image446.png"/><Relationship Id="rId2" Type="http://schemas.openxmlformats.org/officeDocument/2006/relationships/customXml" Target="../ink/ink43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7.png"/><Relationship Id="rId2" Type="http://schemas.openxmlformats.org/officeDocument/2006/relationships/customXml" Target="../ink/ink43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8.png"/><Relationship Id="rId2" Type="http://schemas.openxmlformats.org/officeDocument/2006/relationships/customXml" Target="../ink/ink43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8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ustomXml" Target="../ink/ink79.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49.png"/><Relationship Id="rId2" Type="http://schemas.openxmlformats.org/officeDocument/2006/relationships/customXml" Target="../ink/ink44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customXml" Target="../ink/ink44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1.png"/><Relationship Id="rId2" Type="http://schemas.openxmlformats.org/officeDocument/2006/relationships/customXml" Target="../ink/ink44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2.png"/><Relationship Id="rId2" Type="http://schemas.openxmlformats.org/officeDocument/2006/relationships/customXml" Target="../ink/ink44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3.png"/><Relationship Id="rId2" Type="http://schemas.openxmlformats.org/officeDocument/2006/relationships/customXml" Target="../ink/ink44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445.xml"/><Relationship Id="rId2" Type="http://schemas.openxmlformats.org/officeDocument/2006/relationships/image" Target="../media/image454.png"/><Relationship Id="rId1" Type="http://schemas.openxmlformats.org/officeDocument/2006/relationships/slideLayout" Target="../slideLayouts/slideLayout2.xml"/><Relationship Id="rId4" Type="http://schemas.openxmlformats.org/officeDocument/2006/relationships/image" Target="../media/image45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6" Type="http://schemas.openxmlformats.org/officeDocument/2006/relationships/image" Target="../media/image96.png"/><Relationship Id="rId21" Type="http://schemas.openxmlformats.org/officeDocument/2006/relationships/customXml" Target="../ink/ink89.xml"/><Relationship Id="rId42" Type="http://schemas.openxmlformats.org/officeDocument/2006/relationships/image" Target="../media/image104.png"/><Relationship Id="rId47" Type="http://schemas.openxmlformats.org/officeDocument/2006/relationships/customXml" Target="../ink/ink102.xml"/><Relationship Id="rId63" Type="http://schemas.openxmlformats.org/officeDocument/2006/relationships/customXml" Target="../ink/ink110.xml"/><Relationship Id="rId68" Type="http://schemas.openxmlformats.org/officeDocument/2006/relationships/image" Target="../media/image117.png"/><Relationship Id="rId84" Type="http://schemas.openxmlformats.org/officeDocument/2006/relationships/image" Target="../media/image125.png"/><Relationship Id="rId89" Type="http://schemas.openxmlformats.org/officeDocument/2006/relationships/customXml" Target="../ink/ink123.xml"/><Relationship Id="rId112" Type="http://schemas.openxmlformats.org/officeDocument/2006/relationships/image" Target="../media/image139.png"/><Relationship Id="rId16" Type="http://schemas.openxmlformats.org/officeDocument/2006/relationships/image" Target="../media/image91.png"/><Relationship Id="rId107" Type="http://schemas.openxmlformats.org/officeDocument/2006/relationships/customXml" Target="../ink/ink132.xml"/><Relationship Id="rId11" Type="http://schemas.openxmlformats.org/officeDocument/2006/relationships/customXml" Target="../ink/ink84.xml"/><Relationship Id="rId32" Type="http://schemas.openxmlformats.org/officeDocument/2006/relationships/image" Target="../media/image99.png"/><Relationship Id="rId37" Type="http://schemas.openxmlformats.org/officeDocument/2006/relationships/customXml" Target="../ink/ink97.xml"/><Relationship Id="rId53" Type="http://schemas.openxmlformats.org/officeDocument/2006/relationships/customXml" Target="../ink/ink105.xml"/><Relationship Id="rId58" Type="http://schemas.openxmlformats.org/officeDocument/2006/relationships/image" Target="../media/image112.png"/><Relationship Id="rId74" Type="http://schemas.openxmlformats.org/officeDocument/2006/relationships/image" Target="../media/image120.png"/><Relationship Id="rId79" Type="http://schemas.openxmlformats.org/officeDocument/2006/relationships/customXml" Target="../ink/ink118.xml"/><Relationship Id="rId102" Type="http://schemas.openxmlformats.org/officeDocument/2006/relationships/image" Target="../media/image134.png"/><Relationship Id="rId5" Type="http://schemas.openxmlformats.org/officeDocument/2006/relationships/customXml" Target="../ink/ink81.xml"/><Relationship Id="rId90" Type="http://schemas.openxmlformats.org/officeDocument/2006/relationships/image" Target="../media/image128.png"/><Relationship Id="rId95" Type="http://schemas.openxmlformats.org/officeDocument/2006/relationships/customXml" Target="../ink/ink126.xml"/><Relationship Id="rId22" Type="http://schemas.openxmlformats.org/officeDocument/2006/relationships/image" Target="../media/image94.png"/><Relationship Id="rId27" Type="http://schemas.openxmlformats.org/officeDocument/2006/relationships/customXml" Target="../ink/ink92.xml"/><Relationship Id="rId43" Type="http://schemas.openxmlformats.org/officeDocument/2006/relationships/customXml" Target="../ink/ink100.xml"/><Relationship Id="rId48" Type="http://schemas.openxmlformats.org/officeDocument/2006/relationships/image" Target="../media/image107.png"/><Relationship Id="rId64" Type="http://schemas.openxmlformats.org/officeDocument/2006/relationships/image" Target="../media/image115.png"/><Relationship Id="rId69" Type="http://schemas.openxmlformats.org/officeDocument/2006/relationships/customXml" Target="../ink/ink113.xml"/><Relationship Id="rId113" Type="http://schemas.openxmlformats.org/officeDocument/2006/relationships/customXml" Target="../ink/ink135.xml"/><Relationship Id="rId80" Type="http://schemas.openxmlformats.org/officeDocument/2006/relationships/image" Target="../media/image123.png"/><Relationship Id="rId85" Type="http://schemas.openxmlformats.org/officeDocument/2006/relationships/customXml" Target="../ink/ink121.xml"/><Relationship Id="rId12" Type="http://schemas.openxmlformats.org/officeDocument/2006/relationships/image" Target="../media/image89.png"/><Relationship Id="rId17" Type="http://schemas.openxmlformats.org/officeDocument/2006/relationships/customXml" Target="../ink/ink87.xml"/><Relationship Id="rId33" Type="http://schemas.openxmlformats.org/officeDocument/2006/relationships/customXml" Target="../ink/ink95.xml"/><Relationship Id="rId38" Type="http://schemas.openxmlformats.org/officeDocument/2006/relationships/image" Target="../media/image102.png"/><Relationship Id="rId59" Type="http://schemas.openxmlformats.org/officeDocument/2006/relationships/customXml" Target="../ink/ink108.xml"/><Relationship Id="rId103" Type="http://schemas.openxmlformats.org/officeDocument/2006/relationships/customXml" Target="../ink/ink130.xml"/><Relationship Id="rId108" Type="http://schemas.openxmlformats.org/officeDocument/2006/relationships/image" Target="../media/image137.png"/><Relationship Id="rId54" Type="http://schemas.openxmlformats.org/officeDocument/2006/relationships/image" Target="../media/image110.png"/><Relationship Id="rId70" Type="http://schemas.openxmlformats.org/officeDocument/2006/relationships/image" Target="../media/image118.png"/><Relationship Id="rId75" Type="http://schemas.openxmlformats.org/officeDocument/2006/relationships/customXml" Target="../ink/ink116.xml"/><Relationship Id="rId91" Type="http://schemas.openxmlformats.org/officeDocument/2006/relationships/customXml" Target="../ink/ink124.xml"/><Relationship Id="rId96"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86.png"/><Relationship Id="rId15" Type="http://schemas.openxmlformats.org/officeDocument/2006/relationships/customXml" Target="../ink/ink86.xml"/><Relationship Id="rId23" Type="http://schemas.openxmlformats.org/officeDocument/2006/relationships/customXml" Target="../ink/ink90.xml"/><Relationship Id="rId28" Type="http://schemas.openxmlformats.org/officeDocument/2006/relationships/image" Target="../media/image97.png"/><Relationship Id="rId36" Type="http://schemas.openxmlformats.org/officeDocument/2006/relationships/image" Target="../media/image101.png"/><Relationship Id="rId49" Type="http://schemas.openxmlformats.org/officeDocument/2006/relationships/customXml" Target="../ink/ink103.xml"/><Relationship Id="rId57" Type="http://schemas.openxmlformats.org/officeDocument/2006/relationships/customXml" Target="../ink/ink107.xml"/><Relationship Id="rId106" Type="http://schemas.openxmlformats.org/officeDocument/2006/relationships/image" Target="../media/image136.png"/><Relationship Id="rId114" Type="http://schemas.openxmlformats.org/officeDocument/2006/relationships/image" Target="../media/image140.png"/><Relationship Id="rId10" Type="http://schemas.openxmlformats.org/officeDocument/2006/relationships/image" Target="../media/image88.png"/><Relationship Id="rId31" Type="http://schemas.openxmlformats.org/officeDocument/2006/relationships/customXml" Target="../ink/ink94.xml"/><Relationship Id="rId44" Type="http://schemas.openxmlformats.org/officeDocument/2006/relationships/image" Target="../media/image105.png"/><Relationship Id="rId52" Type="http://schemas.openxmlformats.org/officeDocument/2006/relationships/image" Target="../media/image109.png"/><Relationship Id="rId60" Type="http://schemas.openxmlformats.org/officeDocument/2006/relationships/image" Target="../media/image113.png"/><Relationship Id="rId65" Type="http://schemas.openxmlformats.org/officeDocument/2006/relationships/customXml" Target="../ink/ink111.xml"/><Relationship Id="rId73" Type="http://schemas.openxmlformats.org/officeDocument/2006/relationships/customXml" Target="../ink/ink115.xml"/><Relationship Id="rId78" Type="http://schemas.openxmlformats.org/officeDocument/2006/relationships/image" Target="../media/image122.png"/><Relationship Id="rId81" Type="http://schemas.openxmlformats.org/officeDocument/2006/relationships/customXml" Target="../ink/ink119.xml"/><Relationship Id="rId86" Type="http://schemas.openxmlformats.org/officeDocument/2006/relationships/image" Target="../media/image126.png"/><Relationship Id="rId94" Type="http://schemas.openxmlformats.org/officeDocument/2006/relationships/image" Target="../media/image130.png"/><Relationship Id="rId99" Type="http://schemas.openxmlformats.org/officeDocument/2006/relationships/customXml" Target="../ink/ink128.xml"/><Relationship Id="rId101" Type="http://schemas.openxmlformats.org/officeDocument/2006/relationships/customXml" Target="../ink/ink129.xml"/><Relationship Id="rId4" Type="http://schemas.openxmlformats.org/officeDocument/2006/relationships/image" Target="../media/image85.png"/><Relationship Id="rId9" Type="http://schemas.openxmlformats.org/officeDocument/2006/relationships/customXml" Target="../ink/ink83.xml"/><Relationship Id="rId13" Type="http://schemas.openxmlformats.org/officeDocument/2006/relationships/customXml" Target="../ink/ink85.xml"/><Relationship Id="rId18" Type="http://schemas.openxmlformats.org/officeDocument/2006/relationships/image" Target="../media/image92.png"/><Relationship Id="rId39" Type="http://schemas.openxmlformats.org/officeDocument/2006/relationships/customXml" Target="../ink/ink98.xml"/><Relationship Id="rId109" Type="http://schemas.openxmlformats.org/officeDocument/2006/relationships/customXml" Target="../ink/ink133.xml"/><Relationship Id="rId34" Type="http://schemas.openxmlformats.org/officeDocument/2006/relationships/image" Target="../media/image100.png"/><Relationship Id="rId50" Type="http://schemas.openxmlformats.org/officeDocument/2006/relationships/image" Target="../media/image108.png"/><Relationship Id="rId55" Type="http://schemas.openxmlformats.org/officeDocument/2006/relationships/customXml" Target="../ink/ink106.xml"/><Relationship Id="rId76" Type="http://schemas.openxmlformats.org/officeDocument/2006/relationships/image" Target="../media/image121.png"/><Relationship Id="rId97" Type="http://schemas.openxmlformats.org/officeDocument/2006/relationships/customXml" Target="../ink/ink127.xml"/><Relationship Id="rId104" Type="http://schemas.openxmlformats.org/officeDocument/2006/relationships/image" Target="../media/image135.png"/><Relationship Id="rId7" Type="http://schemas.openxmlformats.org/officeDocument/2006/relationships/customXml" Target="../ink/ink82.xml"/><Relationship Id="rId71" Type="http://schemas.openxmlformats.org/officeDocument/2006/relationships/customXml" Target="../ink/ink114.xml"/><Relationship Id="rId92" Type="http://schemas.openxmlformats.org/officeDocument/2006/relationships/image" Target="../media/image129.png"/><Relationship Id="rId2" Type="http://schemas.openxmlformats.org/officeDocument/2006/relationships/image" Target="../media/image84.jpeg"/><Relationship Id="rId29" Type="http://schemas.openxmlformats.org/officeDocument/2006/relationships/customXml" Target="../ink/ink93.xml"/><Relationship Id="rId24" Type="http://schemas.openxmlformats.org/officeDocument/2006/relationships/image" Target="../media/image95.png"/><Relationship Id="rId40" Type="http://schemas.openxmlformats.org/officeDocument/2006/relationships/image" Target="../media/image103.png"/><Relationship Id="rId45" Type="http://schemas.openxmlformats.org/officeDocument/2006/relationships/customXml" Target="../ink/ink101.xml"/><Relationship Id="rId66" Type="http://schemas.openxmlformats.org/officeDocument/2006/relationships/image" Target="../media/image116.png"/><Relationship Id="rId87" Type="http://schemas.openxmlformats.org/officeDocument/2006/relationships/customXml" Target="../ink/ink122.xml"/><Relationship Id="rId110" Type="http://schemas.openxmlformats.org/officeDocument/2006/relationships/image" Target="../media/image138.png"/><Relationship Id="rId61" Type="http://schemas.openxmlformats.org/officeDocument/2006/relationships/customXml" Target="../ink/ink109.xml"/><Relationship Id="rId82" Type="http://schemas.openxmlformats.org/officeDocument/2006/relationships/image" Target="../media/image124.png"/><Relationship Id="rId19" Type="http://schemas.openxmlformats.org/officeDocument/2006/relationships/customXml" Target="../ink/ink88.xml"/><Relationship Id="rId14" Type="http://schemas.openxmlformats.org/officeDocument/2006/relationships/image" Target="../media/image90.png"/><Relationship Id="rId30" Type="http://schemas.openxmlformats.org/officeDocument/2006/relationships/image" Target="../media/image98.png"/><Relationship Id="rId35" Type="http://schemas.openxmlformats.org/officeDocument/2006/relationships/customXml" Target="../ink/ink96.xml"/><Relationship Id="rId56" Type="http://schemas.openxmlformats.org/officeDocument/2006/relationships/image" Target="../media/image111.png"/><Relationship Id="rId77" Type="http://schemas.openxmlformats.org/officeDocument/2006/relationships/customXml" Target="../ink/ink117.xml"/><Relationship Id="rId100" Type="http://schemas.openxmlformats.org/officeDocument/2006/relationships/image" Target="../media/image133.png"/><Relationship Id="rId105" Type="http://schemas.openxmlformats.org/officeDocument/2006/relationships/customXml" Target="../ink/ink131.xml"/><Relationship Id="rId8" Type="http://schemas.openxmlformats.org/officeDocument/2006/relationships/image" Target="../media/image87.png"/><Relationship Id="rId51" Type="http://schemas.openxmlformats.org/officeDocument/2006/relationships/customXml" Target="../ink/ink104.xml"/><Relationship Id="rId72" Type="http://schemas.openxmlformats.org/officeDocument/2006/relationships/image" Target="../media/image119.png"/><Relationship Id="rId93" Type="http://schemas.openxmlformats.org/officeDocument/2006/relationships/customXml" Target="../ink/ink125.xml"/><Relationship Id="rId98" Type="http://schemas.openxmlformats.org/officeDocument/2006/relationships/image" Target="../media/image132.png"/><Relationship Id="rId3" Type="http://schemas.openxmlformats.org/officeDocument/2006/relationships/customXml" Target="../ink/ink80.xml"/><Relationship Id="rId25" Type="http://schemas.openxmlformats.org/officeDocument/2006/relationships/customXml" Target="../ink/ink91.xml"/><Relationship Id="rId46" Type="http://schemas.openxmlformats.org/officeDocument/2006/relationships/image" Target="../media/image106.png"/><Relationship Id="rId67" Type="http://schemas.openxmlformats.org/officeDocument/2006/relationships/customXml" Target="../ink/ink112.xml"/><Relationship Id="rId20" Type="http://schemas.openxmlformats.org/officeDocument/2006/relationships/image" Target="../media/image93.png"/><Relationship Id="rId41" Type="http://schemas.openxmlformats.org/officeDocument/2006/relationships/customXml" Target="../ink/ink99.xml"/><Relationship Id="rId62" Type="http://schemas.openxmlformats.org/officeDocument/2006/relationships/image" Target="../media/image114.png"/><Relationship Id="rId83" Type="http://schemas.openxmlformats.org/officeDocument/2006/relationships/customXml" Target="../ink/ink120.xml"/><Relationship Id="rId88" Type="http://schemas.openxmlformats.org/officeDocument/2006/relationships/image" Target="../media/image127.png"/><Relationship Id="rId111" Type="http://schemas.openxmlformats.org/officeDocument/2006/relationships/customXml" Target="../ink/ink13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146.png"/><Relationship Id="rId18" Type="http://schemas.openxmlformats.org/officeDocument/2006/relationships/customXml" Target="../ink/ink144.xml"/><Relationship Id="rId26" Type="http://schemas.openxmlformats.org/officeDocument/2006/relationships/customXml" Target="../ink/ink148.xml"/><Relationship Id="rId3" Type="http://schemas.openxmlformats.org/officeDocument/2006/relationships/image" Target="../media/image141.png"/><Relationship Id="rId21" Type="http://schemas.openxmlformats.org/officeDocument/2006/relationships/image" Target="../media/image150.png"/><Relationship Id="rId7" Type="http://schemas.openxmlformats.org/officeDocument/2006/relationships/image" Target="../media/image143.png"/><Relationship Id="rId12" Type="http://schemas.openxmlformats.org/officeDocument/2006/relationships/customXml" Target="../ink/ink141.xml"/><Relationship Id="rId17" Type="http://schemas.openxmlformats.org/officeDocument/2006/relationships/image" Target="../media/image148.png"/><Relationship Id="rId25" Type="http://schemas.openxmlformats.org/officeDocument/2006/relationships/image" Target="../media/image152.png"/><Relationship Id="rId33" Type="http://schemas.openxmlformats.org/officeDocument/2006/relationships/image" Target="../media/image156.png"/><Relationship Id="rId2" Type="http://schemas.openxmlformats.org/officeDocument/2006/relationships/customXml" Target="../ink/ink136.xml"/><Relationship Id="rId16" Type="http://schemas.openxmlformats.org/officeDocument/2006/relationships/customXml" Target="../ink/ink143.xml"/><Relationship Id="rId20" Type="http://schemas.openxmlformats.org/officeDocument/2006/relationships/customXml" Target="../ink/ink145.xml"/><Relationship Id="rId29" Type="http://schemas.openxmlformats.org/officeDocument/2006/relationships/image" Target="../media/image154.png"/><Relationship Id="rId1" Type="http://schemas.openxmlformats.org/officeDocument/2006/relationships/slideLayout" Target="../slideLayouts/slideLayout2.xml"/><Relationship Id="rId6" Type="http://schemas.openxmlformats.org/officeDocument/2006/relationships/customXml" Target="../ink/ink138.xml"/><Relationship Id="rId11" Type="http://schemas.openxmlformats.org/officeDocument/2006/relationships/image" Target="../media/image145.png"/><Relationship Id="rId24" Type="http://schemas.openxmlformats.org/officeDocument/2006/relationships/customXml" Target="../ink/ink147.xml"/><Relationship Id="rId32" Type="http://schemas.openxmlformats.org/officeDocument/2006/relationships/customXml" Target="../ink/ink151.xml"/><Relationship Id="rId5" Type="http://schemas.openxmlformats.org/officeDocument/2006/relationships/image" Target="../media/image142.png"/><Relationship Id="rId15" Type="http://schemas.openxmlformats.org/officeDocument/2006/relationships/image" Target="../media/image147.png"/><Relationship Id="rId23" Type="http://schemas.openxmlformats.org/officeDocument/2006/relationships/image" Target="../media/image151.png"/><Relationship Id="rId28" Type="http://schemas.openxmlformats.org/officeDocument/2006/relationships/customXml" Target="../ink/ink149.xml"/><Relationship Id="rId10" Type="http://schemas.openxmlformats.org/officeDocument/2006/relationships/customXml" Target="../ink/ink140.xml"/><Relationship Id="rId19" Type="http://schemas.openxmlformats.org/officeDocument/2006/relationships/image" Target="../media/image149.png"/><Relationship Id="rId31" Type="http://schemas.openxmlformats.org/officeDocument/2006/relationships/image" Target="../media/image155.png"/><Relationship Id="rId4" Type="http://schemas.openxmlformats.org/officeDocument/2006/relationships/customXml" Target="../ink/ink137.xml"/><Relationship Id="rId9" Type="http://schemas.openxmlformats.org/officeDocument/2006/relationships/image" Target="../media/image144.png"/><Relationship Id="rId14" Type="http://schemas.openxmlformats.org/officeDocument/2006/relationships/customXml" Target="../ink/ink142.xml"/><Relationship Id="rId22" Type="http://schemas.openxmlformats.org/officeDocument/2006/relationships/customXml" Target="../ink/ink146.xml"/><Relationship Id="rId27" Type="http://schemas.openxmlformats.org/officeDocument/2006/relationships/image" Target="../media/image153.png"/><Relationship Id="rId30" Type="http://schemas.openxmlformats.org/officeDocument/2006/relationships/customXml" Target="../ink/ink150.xml"/><Relationship Id="rId8" Type="http://schemas.openxmlformats.org/officeDocument/2006/relationships/customXml" Target="../ink/ink139.xml"/></Relationships>
</file>

<file path=ppt/slides/_rels/slide5.xml.rels><?xml version="1.0" encoding="UTF-8" standalone="yes"?>
<Relationships xmlns="http://schemas.openxmlformats.org/package/2006/relationships"><Relationship Id="rId117" Type="http://schemas.openxmlformats.org/officeDocument/2006/relationships/customXml" Target="../ink/ink209.xml"/><Relationship Id="rId21" Type="http://schemas.openxmlformats.org/officeDocument/2006/relationships/customXml" Target="../ink/ink161.xml"/><Relationship Id="rId42" Type="http://schemas.openxmlformats.org/officeDocument/2006/relationships/image" Target="../media/image177.png"/><Relationship Id="rId47" Type="http://schemas.openxmlformats.org/officeDocument/2006/relationships/customXml" Target="../ink/ink174.xml"/><Relationship Id="rId63" Type="http://schemas.openxmlformats.org/officeDocument/2006/relationships/customXml" Target="../ink/ink182.xml"/><Relationship Id="rId68" Type="http://schemas.openxmlformats.org/officeDocument/2006/relationships/image" Target="../media/image190.png"/><Relationship Id="rId84" Type="http://schemas.openxmlformats.org/officeDocument/2006/relationships/image" Target="../media/image198.png"/><Relationship Id="rId89" Type="http://schemas.openxmlformats.org/officeDocument/2006/relationships/customXml" Target="../ink/ink195.xml"/><Relationship Id="rId112" Type="http://schemas.openxmlformats.org/officeDocument/2006/relationships/image" Target="../media/image212.png"/><Relationship Id="rId16" Type="http://schemas.openxmlformats.org/officeDocument/2006/relationships/image" Target="../media/image164.png"/><Relationship Id="rId107" Type="http://schemas.openxmlformats.org/officeDocument/2006/relationships/customXml" Target="../ink/ink204.xml"/><Relationship Id="rId11" Type="http://schemas.openxmlformats.org/officeDocument/2006/relationships/customXml" Target="../ink/ink156.xml"/><Relationship Id="rId32" Type="http://schemas.openxmlformats.org/officeDocument/2006/relationships/image" Target="../media/image172.png"/><Relationship Id="rId37" Type="http://schemas.openxmlformats.org/officeDocument/2006/relationships/customXml" Target="../ink/ink169.xml"/><Relationship Id="rId53" Type="http://schemas.openxmlformats.org/officeDocument/2006/relationships/customXml" Target="../ink/ink177.xml"/><Relationship Id="rId58" Type="http://schemas.openxmlformats.org/officeDocument/2006/relationships/image" Target="../media/image185.png"/><Relationship Id="rId74" Type="http://schemas.openxmlformats.org/officeDocument/2006/relationships/image" Target="../media/image193.png"/><Relationship Id="rId79" Type="http://schemas.openxmlformats.org/officeDocument/2006/relationships/customXml" Target="../ink/ink190.xml"/><Relationship Id="rId102" Type="http://schemas.openxmlformats.org/officeDocument/2006/relationships/image" Target="../media/image207.png"/><Relationship Id="rId123" Type="http://schemas.openxmlformats.org/officeDocument/2006/relationships/customXml" Target="../ink/ink212.xml"/><Relationship Id="rId128" Type="http://schemas.openxmlformats.org/officeDocument/2006/relationships/image" Target="../media/image220.png"/><Relationship Id="rId5" Type="http://schemas.openxmlformats.org/officeDocument/2006/relationships/customXml" Target="../ink/ink153.xml"/><Relationship Id="rId90" Type="http://schemas.openxmlformats.org/officeDocument/2006/relationships/image" Target="../media/image201.png"/><Relationship Id="rId95" Type="http://schemas.openxmlformats.org/officeDocument/2006/relationships/customXml" Target="../ink/ink198.xml"/><Relationship Id="rId22" Type="http://schemas.openxmlformats.org/officeDocument/2006/relationships/image" Target="../media/image167.png"/><Relationship Id="rId27" Type="http://schemas.openxmlformats.org/officeDocument/2006/relationships/customXml" Target="../ink/ink164.xml"/><Relationship Id="rId43" Type="http://schemas.openxmlformats.org/officeDocument/2006/relationships/customXml" Target="../ink/ink172.xml"/><Relationship Id="rId48" Type="http://schemas.openxmlformats.org/officeDocument/2006/relationships/image" Target="../media/image180.png"/><Relationship Id="rId64" Type="http://schemas.openxmlformats.org/officeDocument/2006/relationships/image" Target="../media/image188.png"/><Relationship Id="rId69" Type="http://schemas.openxmlformats.org/officeDocument/2006/relationships/customXml" Target="../ink/ink185.xml"/><Relationship Id="rId113" Type="http://schemas.openxmlformats.org/officeDocument/2006/relationships/customXml" Target="../ink/ink207.xml"/><Relationship Id="rId118" Type="http://schemas.openxmlformats.org/officeDocument/2006/relationships/image" Target="../media/image215.png"/><Relationship Id="rId80" Type="http://schemas.openxmlformats.org/officeDocument/2006/relationships/image" Target="../media/image196.png"/><Relationship Id="rId85" Type="http://schemas.openxmlformats.org/officeDocument/2006/relationships/customXml" Target="../ink/ink193.xml"/><Relationship Id="rId12" Type="http://schemas.openxmlformats.org/officeDocument/2006/relationships/image" Target="../media/image162.png"/><Relationship Id="rId17" Type="http://schemas.openxmlformats.org/officeDocument/2006/relationships/customXml" Target="../ink/ink159.xml"/><Relationship Id="rId33" Type="http://schemas.openxmlformats.org/officeDocument/2006/relationships/customXml" Target="../ink/ink167.xml"/><Relationship Id="rId38" Type="http://schemas.openxmlformats.org/officeDocument/2006/relationships/image" Target="../media/image175.png"/><Relationship Id="rId59" Type="http://schemas.openxmlformats.org/officeDocument/2006/relationships/customXml" Target="../ink/ink180.xml"/><Relationship Id="rId103" Type="http://schemas.openxmlformats.org/officeDocument/2006/relationships/customXml" Target="../ink/ink202.xml"/><Relationship Id="rId108" Type="http://schemas.openxmlformats.org/officeDocument/2006/relationships/image" Target="../media/image210.png"/><Relationship Id="rId124" Type="http://schemas.openxmlformats.org/officeDocument/2006/relationships/image" Target="../media/image218.png"/><Relationship Id="rId129" Type="http://schemas.openxmlformats.org/officeDocument/2006/relationships/customXml" Target="../ink/ink215.xml"/><Relationship Id="rId54" Type="http://schemas.openxmlformats.org/officeDocument/2006/relationships/image" Target="../media/image183.png"/><Relationship Id="rId70" Type="http://schemas.openxmlformats.org/officeDocument/2006/relationships/image" Target="../media/image191.png"/><Relationship Id="rId75" Type="http://schemas.openxmlformats.org/officeDocument/2006/relationships/customXml" Target="../ink/ink188.xml"/><Relationship Id="rId91" Type="http://schemas.openxmlformats.org/officeDocument/2006/relationships/customXml" Target="../ink/ink196.xml"/><Relationship Id="rId96" Type="http://schemas.openxmlformats.org/officeDocument/2006/relationships/image" Target="../media/image204.png"/><Relationship Id="rId1" Type="http://schemas.openxmlformats.org/officeDocument/2006/relationships/slideLayout" Target="../slideLayouts/slideLayout2.xml"/><Relationship Id="rId6" Type="http://schemas.openxmlformats.org/officeDocument/2006/relationships/image" Target="../media/image159.png"/><Relationship Id="rId23" Type="http://schemas.openxmlformats.org/officeDocument/2006/relationships/customXml" Target="../ink/ink162.xml"/><Relationship Id="rId28" Type="http://schemas.openxmlformats.org/officeDocument/2006/relationships/image" Target="../media/image170.png"/><Relationship Id="rId49" Type="http://schemas.openxmlformats.org/officeDocument/2006/relationships/customXml" Target="../ink/ink175.xml"/><Relationship Id="rId114" Type="http://schemas.openxmlformats.org/officeDocument/2006/relationships/image" Target="../media/image213.png"/><Relationship Id="rId119" Type="http://schemas.openxmlformats.org/officeDocument/2006/relationships/customXml" Target="../ink/ink210.xml"/><Relationship Id="rId44" Type="http://schemas.openxmlformats.org/officeDocument/2006/relationships/image" Target="../media/image178.png"/><Relationship Id="rId60" Type="http://schemas.openxmlformats.org/officeDocument/2006/relationships/image" Target="../media/image186.png"/><Relationship Id="rId65" Type="http://schemas.openxmlformats.org/officeDocument/2006/relationships/customXml" Target="../ink/ink183.xml"/><Relationship Id="rId81" Type="http://schemas.openxmlformats.org/officeDocument/2006/relationships/customXml" Target="../ink/ink191.xml"/><Relationship Id="rId86" Type="http://schemas.openxmlformats.org/officeDocument/2006/relationships/image" Target="../media/image199.png"/><Relationship Id="rId130" Type="http://schemas.openxmlformats.org/officeDocument/2006/relationships/image" Target="../media/image221.png"/><Relationship Id="rId13" Type="http://schemas.openxmlformats.org/officeDocument/2006/relationships/customXml" Target="../ink/ink157.xml"/><Relationship Id="rId18" Type="http://schemas.openxmlformats.org/officeDocument/2006/relationships/image" Target="../media/image165.png"/><Relationship Id="rId39" Type="http://schemas.openxmlformats.org/officeDocument/2006/relationships/customXml" Target="../ink/ink170.xml"/><Relationship Id="rId109" Type="http://schemas.openxmlformats.org/officeDocument/2006/relationships/customXml" Target="../ink/ink205.xml"/><Relationship Id="rId34" Type="http://schemas.openxmlformats.org/officeDocument/2006/relationships/image" Target="../media/image173.png"/><Relationship Id="rId50" Type="http://schemas.openxmlformats.org/officeDocument/2006/relationships/image" Target="../media/image181.png"/><Relationship Id="rId55" Type="http://schemas.openxmlformats.org/officeDocument/2006/relationships/customXml" Target="../ink/ink178.xml"/><Relationship Id="rId76" Type="http://schemas.openxmlformats.org/officeDocument/2006/relationships/image" Target="../media/image194.png"/><Relationship Id="rId97" Type="http://schemas.openxmlformats.org/officeDocument/2006/relationships/customXml" Target="../ink/ink199.xml"/><Relationship Id="rId104" Type="http://schemas.openxmlformats.org/officeDocument/2006/relationships/image" Target="../media/image208.png"/><Relationship Id="rId120" Type="http://schemas.openxmlformats.org/officeDocument/2006/relationships/image" Target="../media/image216.png"/><Relationship Id="rId125" Type="http://schemas.openxmlformats.org/officeDocument/2006/relationships/customXml" Target="../ink/ink213.xml"/><Relationship Id="rId7" Type="http://schemas.openxmlformats.org/officeDocument/2006/relationships/customXml" Target="../ink/ink154.xml"/><Relationship Id="rId71" Type="http://schemas.openxmlformats.org/officeDocument/2006/relationships/customXml" Target="../ink/ink186.xml"/><Relationship Id="rId92" Type="http://schemas.openxmlformats.org/officeDocument/2006/relationships/image" Target="../media/image202.png"/><Relationship Id="rId2" Type="http://schemas.openxmlformats.org/officeDocument/2006/relationships/image" Target="../media/image157.png"/><Relationship Id="rId29" Type="http://schemas.openxmlformats.org/officeDocument/2006/relationships/customXml" Target="../ink/ink165.xml"/><Relationship Id="rId24" Type="http://schemas.openxmlformats.org/officeDocument/2006/relationships/image" Target="../media/image168.png"/><Relationship Id="rId40" Type="http://schemas.openxmlformats.org/officeDocument/2006/relationships/image" Target="../media/image176.png"/><Relationship Id="rId45" Type="http://schemas.openxmlformats.org/officeDocument/2006/relationships/customXml" Target="../ink/ink173.xml"/><Relationship Id="rId66" Type="http://schemas.openxmlformats.org/officeDocument/2006/relationships/image" Target="../media/image189.png"/><Relationship Id="rId87" Type="http://schemas.openxmlformats.org/officeDocument/2006/relationships/customXml" Target="../ink/ink194.xml"/><Relationship Id="rId110" Type="http://schemas.openxmlformats.org/officeDocument/2006/relationships/image" Target="../media/image211.png"/><Relationship Id="rId115" Type="http://schemas.openxmlformats.org/officeDocument/2006/relationships/customXml" Target="../ink/ink208.xml"/><Relationship Id="rId131" Type="http://schemas.openxmlformats.org/officeDocument/2006/relationships/customXml" Target="../ink/ink216.xml"/><Relationship Id="rId61" Type="http://schemas.openxmlformats.org/officeDocument/2006/relationships/customXml" Target="../ink/ink181.xml"/><Relationship Id="rId82" Type="http://schemas.openxmlformats.org/officeDocument/2006/relationships/image" Target="../media/image197.png"/><Relationship Id="rId19" Type="http://schemas.openxmlformats.org/officeDocument/2006/relationships/customXml" Target="../ink/ink160.xml"/><Relationship Id="rId14" Type="http://schemas.openxmlformats.org/officeDocument/2006/relationships/image" Target="../media/image163.png"/><Relationship Id="rId30" Type="http://schemas.openxmlformats.org/officeDocument/2006/relationships/image" Target="../media/image171.png"/><Relationship Id="rId35" Type="http://schemas.openxmlformats.org/officeDocument/2006/relationships/customXml" Target="../ink/ink168.xml"/><Relationship Id="rId56" Type="http://schemas.openxmlformats.org/officeDocument/2006/relationships/image" Target="../media/image184.png"/><Relationship Id="rId77" Type="http://schemas.openxmlformats.org/officeDocument/2006/relationships/customXml" Target="../ink/ink189.xml"/><Relationship Id="rId100" Type="http://schemas.openxmlformats.org/officeDocument/2006/relationships/image" Target="../media/image206.png"/><Relationship Id="rId105" Type="http://schemas.openxmlformats.org/officeDocument/2006/relationships/customXml" Target="../ink/ink203.xml"/><Relationship Id="rId126" Type="http://schemas.openxmlformats.org/officeDocument/2006/relationships/image" Target="../media/image219.png"/><Relationship Id="rId8" Type="http://schemas.openxmlformats.org/officeDocument/2006/relationships/image" Target="../media/image160.png"/><Relationship Id="rId51" Type="http://schemas.openxmlformats.org/officeDocument/2006/relationships/customXml" Target="../ink/ink176.xml"/><Relationship Id="rId72" Type="http://schemas.openxmlformats.org/officeDocument/2006/relationships/image" Target="../media/image192.png"/><Relationship Id="rId93" Type="http://schemas.openxmlformats.org/officeDocument/2006/relationships/customXml" Target="../ink/ink197.xml"/><Relationship Id="rId98" Type="http://schemas.openxmlformats.org/officeDocument/2006/relationships/image" Target="../media/image205.png"/><Relationship Id="rId121" Type="http://schemas.openxmlformats.org/officeDocument/2006/relationships/customXml" Target="../ink/ink211.xml"/><Relationship Id="rId3" Type="http://schemas.openxmlformats.org/officeDocument/2006/relationships/customXml" Target="../ink/ink152.xml"/><Relationship Id="rId25" Type="http://schemas.openxmlformats.org/officeDocument/2006/relationships/customXml" Target="../ink/ink163.xml"/><Relationship Id="rId46" Type="http://schemas.openxmlformats.org/officeDocument/2006/relationships/image" Target="../media/image179.png"/><Relationship Id="rId67" Type="http://schemas.openxmlformats.org/officeDocument/2006/relationships/customXml" Target="../ink/ink184.xml"/><Relationship Id="rId116" Type="http://schemas.openxmlformats.org/officeDocument/2006/relationships/image" Target="../media/image214.png"/><Relationship Id="rId20" Type="http://schemas.openxmlformats.org/officeDocument/2006/relationships/image" Target="../media/image166.png"/><Relationship Id="rId41" Type="http://schemas.openxmlformats.org/officeDocument/2006/relationships/customXml" Target="../ink/ink171.xml"/><Relationship Id="rId62" Type="http://schemas.openxmlformats.org/officeDocument/2006/relationships/image" Target="../media/image187.png"/><Relationship Id="rId83" Type="http://schemas.openxmlformats.org/officeDocument/2006/relationships/customXml" Target="../ink/ink192.xml"/><Relationship Id="rId88" Type="http://schemas.openxmlformats.org/officeDocument/2006/relationships/image" Target="../media/image200.png"/><Relationship Id="rId111" Type="http://schemas.openxmlformats.org/officeDocument/2006/relationships/customXml" Target="../ink/ink206.xml"/><Relationship Id="rId132" Type="http://schemas.openxmlformats.org/officeDocument/2006/relationships/image" Target="../media/image222.png"/><Relationship Id="rId15" Type="http://schemas.openxmlformats.org/officeDocument/2006/relationships/customXml" Target="../ink/ink158.xml"/><Relationship Id="rId36" Type="http://schemas.openxmlformats.org/officeDocument/2006/relationships/image" Target="../media/image174.png"/><Relationship Id="rId57" Type="http://schemas.openxmlformats.org/officeDocument/2006/relationships/customXml" Target="../ink/ink179.xml"/><Relationship Id="rId106" Type="http://schemas.openxmlformats.org/officeDocument/2006/relationships/image" Target="../media/image209.png"/><Relationship Id="rId127" Type="http://schemas.openxmlformats.org/officeDocument/2006/relationships/customXml" Target="../ink/ink214.xml"/><Relationship Id="rId10" Type="http://schemas.openxmlformats.org/officeDocument/2006/relationships/image" Target="../media/image161.png"/><Relationship Id="rId31" Type="http://schemas.openxmlformats.org/officeDocument/2006/relationships/customXml" Target="../ink/ink166.xml"/><Relationship Id="rId52" Type="http://schemas.openxmlformats.org/officeDocument/2006/relationships/image" Target="../media/image182.png"/><Relationship Id="rId73" Type="http://schemas.openxmlformats.org/officeDocument/2006/relationships/customXml" Target="../ink/ink187.xml"/><Relationship Id="rId78" Type="http://schemas.openxmlformats.org/officeDocument/2006/relationships/image" Target="../media/image195.png"/><Relationship Id="rId94" Type="http://schemas.openxmlformats.org/officeDocument/2006/relationships/image" Target="../media/image203.png"/><Relationship Id="rId99" Type="http://schemas.openxmlformats.org/officeDocument/2006/relationships/customXml" Target="../ink/ink200.xml"/><Relationship Id="rId101" Type="http://schemas.openxmlformats.org/officeDocument/2006/relationships/customXml" Target="../ink/ink201.xml"/><Relationship Id="rId122" Type="http://schemas.openxmlformats.org/officeDocument/2006/relationships/image" Target="../media/image217.png"/><Relationship Id="rId4" Type="http://schemas.openxmlformats.org/officeDocument/2006/relationships/image" Target="../media/image158.png"/><Relationship Id="rId9" Type="http://schemas.openxmlformats.org/officeDocument/2006/relationships/customXml" Target="../ink/ink155.xml"/><Relationship Id="rId26" Type="http://schemas.openxmlformats.org/officeDocument/2006/relationships/image" Target="../media/image169.png"/></Relationships>
</file>

<file path=ppt/slides/_rels/slide6.xml.rels><?xml version="1.0" encoding="UTF-8" standalone="yes"?>
<Relationships xmlns="http://schemas.openxmlformats.org/package/2006/relationships"><Relationship Id="rId26" Type="http://schemas.openxmlformats.org/officeDocument/2006/relationships/image" Target="../media/image235.png"/><Relationship Id="rId21" Type="http://schemas.openxmlformats.org/officeDocument/2006/relationships/customXml" Target="../ink/ink226.xml"/><Relationship Id="rId42" Type="http://schemas.openxmlformats.org/officeDocument/2006/relationships/image" Target="../media/image243.png"/><Relationship Id="rId47" Type="http://schemas.openxmlformats.org/officeDocument/2006/relationships/customXml" Target="../ink/ink239.xml"/><Relationship Id="rId63" Type="http://schemas.openxmlformats.org/officeDocument/2006/relationships/customXml" Target="../ink/ink247.xml"/><Relationship Id="rId68" Type="http://schemas.openxmlformats.org/officeDocument/2006/relationships/image" Target="../media/image256.png"/><Relationship Id="rId16" Type="http://schemas.openxmlformats.org/officeDocument/2006/relationships/image" Target="../media/image230.png"/><Relationship Id="rId11" Type="http://schemas.openxmlformats.org/officeDocument/2006/relationships/customXml" Target="../ink/ink221.xml"/><Relationship Id="rId24" Type="http://schemas.openxmlformats.org/officeDocument/2006/relationships/image" Target="../media/image234.png"/><Relationship Id="rId32" Type="http://schemas.openxmlformats.org/officeDocument/2006/relationships/image" Target="../media/image238.png"/><Relationship Id="rId37" Type="http://schemas.openxmlformats.org/officeDocument/2006/relationships/customXml" Target="../ink/ink234.xml"/><Relationship Id="rId40" Type="http://schemas.openxmlformats.org/officeDocument/2006/relationships/image" Target="../media/image242.png"/><Relationship Id="rId45" Type="http://schemas.openxmlformats.org/officeDocument/2006/relationships/customXml" Target="../ink/ink238.xml"/><Relationship Id="rId53" Type="http://schemas.openxmlformats.org/officeDocument/2006/relationships/customXml" Target="../ink/ink242.xml"/><Relationship Id="rId58" Type="http://schemas.openxmlformats.org/officeDocument/2006/relationships/image" Target="../media/image251.png"/><Relationship Id="rId66" Type="http://schemas.openxmlformats.org/officeDocument/2006/relationships/image" Target="../media/image255.png"/><Relationship Id="rId74" Type="http://schemas.openxmlformats.org/officeDocument/2006/relationships/image" Target="../media/image259.png"/><Relationship Id="rId5" Type="http://schemas.openxmlformats.org/officeDocument/2006/relationships/customXml" Target="../ink/ink218.xml"/><Relationship Id="rId61" Type="http://schemas.openxmlformats.org/officeDocument/2006/relationships/customXml" Target="../ink/ink246.xml"/><Relationship Id="rId19" Type="http://schemas.openxmlformats.org/officeDocument/2006/relationships/customXml" Target="../ink/ink225.xml"/><Relationship Id="rId14" Type="http://schemas.openxmlformats.org/officeDocument/2006/relationships/image" Target="../media/image229.png"/><Relationship Id="rId22" Type="http://schemas.openxmlformats.org/officeDocument/2006/relationships/image" Target="../media/image233.png"/><Relationship Id="rId27" Type="http://schemas.openxmlformats.org/officeDocument/2006/relationships/customXml" Target="../ink/ink229.xml"/><Relationship Id="rId30" Type="http://schemas.openxmlformats.org/officeDocument/2006/relationships/image" Target="../media/image237.png"/><Relationship Id="rId35" Type="http://schemas.openxmlformats.org/officeDocument/2006/relationships/customXml" Target="../ink/ink233.xml"/><Relationship Id="rId43" Type="http://schemas.openxmlformats.org/officeDocument/2006/relationships/customXml" Target="../ink/ink237.xml"/><Relationship Id="rId48" Type="http://schemas.openxmlformats.org/officeDocument/2006/relationships/image" Target="../media/image246.png"/><Relationship Id="rId56" Type="http://schemas.openxmlformats.org/officeDocument/2006/relationships/image" Target="../media/image250.png"/><Relationship Id="rId64" Type="http://schemas.openxmlformats.org/officeDocument/2006/relationships/image" Target="../media/image254.png"/><Relationship Id="rId69" Type="http://schemas.openxmlformats.org/officeDocument/2006/relationships/customXml" Target="../ink/ink250.xml"/><Relationship Id="rId77" Type="http://schemas.openxmlformats.org/officeDocument/2006/relationships/customXml" Target="../ink/ink254.xml"/><Relationship Id="rId8" Type="http://schemas.openxmlformats.org/officeDocument/2006/relationships/image" Target="../media/image226.png"/><Relationship Id="rId51" Type="http://schemas.openxmlformats.org/officeDocument/2006/relationships/customXml" Target="../ink/ink241.xml"/><Relationship Id="rId72" Type="http://schemas.openxmlformats.org/officeDocument/2006/relationships/image" Target="../media/image258.png"/><Relationship Id="rId3" Type="http://schemas.openxmlformats.org/officeDocument/2006/relationships/customXml" Target="../ink/ink217.xml"/><Relationship Id="rId12" Type="http://schemas.openxmlformats.org/officeDocument/2006/relationships/image" Target="../media/image228.png"/><Relationship Id="rId17" Type="http://schemas.openxmlformats.org/officeDocument/2006/relationships/customXml" Target="../ink/ink224.xml"/><Relationship Id="rId25" Type="http://schemas.openxmlformats.org/officeDocument/2006/relationships/customXml" Target="../ink/ink228.xml"/><Relationship Id="rId33" Type="http://schemas.openxmlformats.org/officeDocument/2006/relationships/customXml" Target="../ink/ink232.xml"/><Relationship Id="rId38" Type="http://schemas.openxmlformats.org/officeDocument/2006/relationships/image" Target="../media/image241.png"/><Relationship Id="rId46" Type="http://schemas.openxmlformats.org/officeDocument/2006/relationships/image" Target="../media/image245.png"/><Relationship Id="rId59" Type="http://schemas.openxmlformats.org/officeDocument/2006/relationships/customXml" Target="../ink/ink245.xml"/><Relationship Id="rId67" Type="http://schemas.openxmlformats.org/officeDocument/2006/relationships/customXml" Target="../ink/ink249.xml"/><Relationship Id="rId20" Type="http://schemas.openxmlformats.org/officeDocument/2006/relationships/image" Target="../media/image232.png"/><Relationship Id="rId41" Type="http://schemas.openxmlformats.org/officeDocument/2006/relationships/customXml" Target="../ink/ink236.xml"/><Relationship Id="rId54" Type="http://schemas.openxmlformats.org/officeDocument/2006/relationships/image" Target="../media/image249.png"/><Relationship Id="rId62" Type="http://schemas.openxmlformats.org/officeDocument/2006/relationships/image" Target="../media/image253.png"/><Relationship Id="rId70" Type="http://schemas.openxmlformats.org/officeDocument/2006/relationships/image" Target="../media/image257.png"/><Relationship Id="rId75" Type="http://schemas.openxmlformats.org/officeDocument/2006/relationships/customXml" Target="../ink/ink253.xml"/><Relationship Id="rId1" Type="http://schemas.openxmlformats.org/officeDocument/2006/relationships/slideLayout" Target="../slideLayouts/slideLayout2.xml"/><Relationship Id="rId6" Type="http://schemas.openxmlformats.org/officeDocument/2006/relationships/image" Target="../media/image225.png"/><Relationship Id="rId15" Type="http://schemas.openxmlformats.org/officeDocument/2006/relationships/customXml" Target="../ink/ink223.xml"/><Relationship Id="rId23" Type="http://schemas.openxmlformats.org/officeDocument/2006/relationships/customXml" Target="../ink/ink227.xml"/><Relationship Id="rId28" Type="http://schemas.openxmlformats.org/officeDocument/2006/relationships/image" Target="../media/image236.png"/><Relationship Id="rId36" Type="http://schemas.openxmlformats.org/officeDocument/2006/relationships/image" Target="../media/image240.png"/><Relationship Id="rId49" Type="http://schemas.openxmlformats.org/officeDocument/2006/relationships/customXml" Target="../ink/ink240.xml"/><Relationship Id="rId57" Type="http://schemas.openxmlformats.org/officeDocument/2006/relationships/customXml" Target="../ink/ink244.xml"/><Relationship Id="rId10" Type="http://schemas.openxmlformats.org/officeDocument/2006/relationships/image" Target="../media/image227.png"/><Relationship Id="rId31" Type="http://schemas.openxmlformats.org/officeDocument/2006/relationships/customXml" Target="../ink/ink231.xml"/><Relationship Id="rId44" Type="http://schemas.openxmlformats.org/officeDocument/2006/relationships/image" Target="../media/image244.png"/><Relationship Id="rId52" Type="http://schemas.openxmlformats.org/officeDocument/2006/relationships/image" Target="../media/image248.png"/><Relationship Id="rId60" Type="http://schemas.openxmlformats.org/officeDocument/2006/relationships/image" Target="../media/image252.png"/><Relationship Id="rId65" Type="http://schemas.openxmlformats.org/officeDocument/2006/relationships/customXml" Target="../ink/ink248.xml"/><Relationship Id="rId73" Type="http://schemas.openxmlformats.org/officeDocument/2006/relationships/customXml" Target="../ink/ink252.xml"/><Relationship Id="rId78" Type="http://schemas.openxmlformats.org/officeDocument/2006/relationships/image" Target="../media/image261.png"/><Relationship Id="rId4" Type="http://schemas.openxmlformats.org/officeDocument/2006/relationships/image" Target="../media/image224.png"/><Relationship Id="rId9" Type="http://schemas.openxmlformats.org/officeDocument/2006/relationships/customXml" Target="../ink/ink220.xml"/><Relationship Id="rId13" Type="http://schemas.openxmlformats.org/officeDocument/2006/relationships/customXml" Target="../ink/ink222.xml"/><Relationship Id="rId18" Type="http://schemas.openxmlformats.org/officeDocument/2006/relationships/image" Target="../media/image231.png"/><Relationship Id="rId39" Type="http://schemas.openxmlformats.org/officeDocument/2006/relationships/customXml" Target="../ink/ink235.xml"/><Relationship Id="rId34" Type="http://schemas.openxmlformats.org/officeDocument/2006/relationships/image" Target="../media/image239.png"/><Relationship Id="rId50" Type="http://schemas.openxmlformats.org/officeDocument/2006/relationships/image" Target="../media/image247.png"/><Relationship Id="rId55" Type="http://schemas.openxmlformats.org/officeDocument/2006/relationships/customXml" Target="../ink/ink243.xml"/><Relationship Id="rId76" Type="http://schemas.openxmlformats.org/officeDocument/2006/relationships/image" Target="../media/image260.png"/><Relationship Id="rId7" Type="http://schemas.openxmlformats.org/officeDocument/2006/relationships/customXml" Target="../ink/ink219.xml"/><Relationship Id="rId71" Type="http://schemas.openxmlformats.org/officeDocument/2006/relationships/customXml" Target="../ink/ink251.xml"/><Relationship Id="rId2" Type="http://schemas.openxmlformats.org/officeDocument/2006/relationships/image" Target="../media/image223.gif"/><Relationship Id="rId29" Type="http://schemas.openxmlformats.org/officeDocument/2006/relationships/customXml" Target="../ink/ink230.xml"/></Relationships>
</file>

<file path=ppt/slides/_rels/slide7.xml.rels><?xml version="1.0" encoding="UTF-8" standalone="yes"?>
<Relationships xmlns="http://schemas.openxmlformats.org/package/2006/relationships"><Relationship Id="rId13" Type="http://schemas.openxmlformats.org/officeDocument/2006/relationships/customXml" Target="../ink/ink260.xml"/><Relationship Id="rId18" Type="http://schemas.openxmlformats.org/officeDocument/2006/relationships/image" Target="../media/image270.png"/><Relationship Id="rId26" Type="http://schemas.openxmlformats.org/officeDocument/2006/relationships/image" Target="../media/image274.png"/><Relationship Id="rId39" Type="http://schemas.openxmlformats.org/officeDocument/2006/relationships/customXml" Target="../ink/ink273.xml"/><Relationship Id="rId21" Type="http://schemas.openxmlformats.org/officeDocument/2006/relationships/customXml" Target="../ink/ink264.xml"/><Relationship Id="rId34" Type="http://schemas.openxmlformats.org/officeDocument/2006/relationships/image" Target="../media/image278.png"/><Relationship Id="rId7" Type="http://schemas.openxmlformats.org/officeDocument/2006/relationships/customXml" Target="../ink/ink257.xml"/><Relationship Id="rId12" Type="http://schemas.openxmlformats.org/officeDocument/2006/relationships/image" Target="../media/image267.png"/><Relationship Id="rId17" Type="http://schemas.openxmlformats.org/officeDocument/2006/relationships/customXml" Target="../ink/ink262.xml"/><Relationship Id="rId25" Type="http://schemas.openxmlformats.org/officeDocument/2006/relationships/customXml" Target="../ink/ink266.xml"/><Relationship Id="rId33" Type="http://schemas.openxmlformats.org/officeDocument/2006/relationships/customXml" Target="../ink/ink270.xml"/><Relationship Id="rId38" Type="http://schemas.openxmlformats.org/officeDocument/2006/relationships/image" Target="../media/image280.png"/><Relationship Id="rId2" Type="http://schemas.openxmlformats.org/officeDocument/2006/relationships/image" Target="../media/image262.png"/><Relationship Id="rId16" Type="http://schemas.openxmlformats.org/officeDocument/2006/relationships/image" Target="../media/image269.png"/><Relationship Id="rId20" Type="http://schemas.openxmlformats.org/officeDocument/2006/relationships/image" Target="../media/image271.png"/><Relationship Id="rId29" Type="http://schemas.openxmlformats.org/officeDocument/2006/relationships/customXml" Target="../ink/ink268.xml"/><Relationship Id="rId1" Type="http://schemas.openxmlformats.org/officeDocument/2006/relationships/slideLayout" Target="../slideLayouts/slideLayout2.xml"/><Relationship Id="rId6" Type="http://schemas.openxmlformats.org/officeDocument/2006/relationships/image" Target="../media/image264.png"/><Relationship Id="rId11" Type="http://schemas.openxmlformats.org/officeDocument/2006/relationships/customXml" Target="../ink/ink259.xml"/><Relationship Id="rId24" Type="http://schemas.openxmlformats.org/officeDocument/2006/relationships/image" Target="../media/image273.png"/><Relationship Id="rId32" Type="http://schemas.openxmlformats.org/officeDocument/2006/relationships/image" Target="../media/image277.png"/><Relationship Id="rId37" Type="http://schemas.openxmlformats.org/officeDocument/2006/relationships/customXml" Target="../ink/ink272.xml"/><Relationship Id="rId40" Type="http://schemas.openxmlformats.org/officeDocument/2006/relationships/image" Target="../media/image281.png"/><Relationship Id="rId5" Type="http://schemas.openxmlformats.org/officeDocument/2006/relationships/customXml" Target="../ink/ink256.xml"/><Relationship Id="rId15" Type="http://schemas.openxmlformats.org/officeDocument/2006/relationships/customXml" Target="../ink/ink261.xml"/><Relationship Id="rId23" Type="http://schemas.openxmlformats.org/officeDocument/2006/relationships/customXml" Target="../ink/ink265.xml"/><Relationship Id="rId28" Type="http://schemas.openxmlformats.org/officeDocument/2006/relationships/image" Target="../media/image275.png"/><Relationship Id="rId36" Type="http://schemas.openxmlformats.org/officeDocument/2006/relationships/image" Target="../media/image279.png"/><Relationship Id="rId10" Type="http://schemas.openxmlformats.org/officeDocument/2006/relationships/image" Target="../media/image266.png"/><Relationship Id="rId19" Type="http://schemas.openxmlformats.org/officeDocument/2006/relationships/customXml" Target="../ink/ink263.xml"/><Relationship Id="rId31" Type="http://schemas.openxmlformats.org/officeDocument/2006/relationships/customXml" Target="../ink/ink269.xml"/><Relationship Id="rId4" Type="http://schemas.openxmlformats.org/officeDocument/2006/relationships/image" Target="../media/image263.png"/><Relationship Id="rId9" Type="http://schemas.openxmlformats.org/officeDocument/2006/relationships/customXml" Target="../ink/ink258.xml"/><Relationship Id="rId14" Type="http://schemas.openxmlformats.org/officeDocument/2006/relationships/image" Target="../media/image268.png"/><Relationship Id="rId22" Type="http://schemas.openxmlformats.org/officeDocument/2006/relationships/image" Target="../media/image272.png"/><Relationship Id="rId27" Type="http://schemas.openxmlformats.org/officeDocument/2006/relationships/customXml" Target="../ink/ink267.xml"/><Relationship Id="rId30" Type="http://schemas.openxmlformats.org/officeDocument/2006/relationships/image" Target="../media/image276.png"/><Relationship Id="rId35" Type="http://schemas.openxmlformats.org/officeDocument/2006/relationships/customXml" Target="../ink/ink271.xml"/><Relationship Id="rId8" Type="http://schemas.openxmlformats.org/officeDocument/2006/relationships/image" Target="../media/image265.png"/><Relationship Id="rId3" Type="http://schemas.openxmlformats.org/officeDocument/2006/relationships/customXml" Target="../ink/ink255.xml"/></Relationships>
</file>

<file path=ppt/slides/_rels/slide8.xml.rels><?xml version="1.0" encoding="UTF-8" standalone="yes"?>
<Relationships xmlns="http://schemas.openxmlformats.org/package/2006/relationships"><Relationship Id="rId13" Type="http://schemas.openxmlformats.org/officeDocument/2006/relationships/image" Target="../media/image287.png"/><Relationship Id="rId18" Type="http://schemas.openxmlformats.org/officeDocument/2006/relationships/customXml" Target="../ink/ink282.xml"/><Relationship Id="rId26" Type="http://schemas.openxmlformats.org/officeDocument/2006/relationships/customXml" Target="../ink/ink286.xml"/><Relationship Id="rId3" Type="http://schemas.openxmlformats.org/officeDocument/2006/relationships/image" Target="../media/image282.png"/><Relationship Id="rId21" Type="http://schemas.openxmlformats.org/officeDocument/2006/relationships/image" Target="../media/image291.png"/><Relationship Id="rId7" Type="http://schemas.openxmlformats.org/officeDocument/2006/relationships/image" Target="../media/image284.png"/><Relationship Id="rId12" Type="http://schemas.openxmlformats.org/officeDocument/2006/relationships/customXml" Target="../ink/ink279.xml"/><Relationship Id="rId17" Type="http://schemas.openxmlformats.org/officeDocument/2006/relationships/image" Target="../media/image289.png"/><Relationship Id="rId25" Type="http://schemas.openxmlformats.org/officeDocument/2006/relationships/image" Target="../media/image293.png"/><Relationship Id="rId33" Type="http://schemas.openxmlformats.org/officeDocument/2006/relationships/image" Target="../media/image297.png"/><Relationship Id="rId2" Type="http://schemas.openxmlformats.org/officeDocument/2006/relationships/customXml" Target="../ink/ink274.xml"/><Relationship Id="rId16" Type="http://schemas.openxmlformats.org/officeDocument/2006/relationships/customXml" Target="../ink/ink281.xml"/><Relationship Id="rId20" Type="http://schemas.openxmlformats.org/officeDocument/2006/relationships/customXml" Target="../ink/ink283.xml"/><Relationship Id="rId29" Type="http://schemas.openxmlformats.org/officeDocument/2006/relationships/image" Target="../media/image295.png"/><Relationship Id="rId1" Type="http://schemas.openxmlformats.org/officeDocument/2006/relationships/slideLayout" Target="../slideLayouts/slideLayout2.xml"/><Relationship Id="rId6" Type="http://schemas.openxmlformats.org/officeDocument/2006/relationships/customXml" Target="../ink/ink276.xml"/><Relationship Id="rId11" Type="http://schemas.openxmlformats.org/officeDocument/2006/relationships/image" Target="../media/image286.png"/><Relationship Id="rId24" Type="http://schemas.openxmlformats.org/officeDocument/2006/relationships/customXml" Target="../ink/ink285.xml"/><Relationship Id="rId32" Type="http://schemas.openxmlformats.org/officeDocument/2006/relationships/customXml" Target="../ink/ink289.xml"/><Relationship Id="rId5" Type="http://schemas.openxmlformats.org/officeDocument/2006/relationships/image" Target="../media/image283.png"/><Relationship Id="rId15" Type="http://schemas.openxmlformats.org/officeDocument/2006/relationships/image" Target="../media/image288.png"/><Relationship Id="rId23" Type="http://schemas.openxmlformats.org/officeDocument/2006/relationships/image" Target="../media/image292.png"/><Relationship Id="rId28" Type="http://schemas.openxmlformats.org/officeDocument/2006/relationships/customXml" Target="../ink/ink287.xml"/><Relationship Id="rId10" Type="http://schemas.openxmlformats.org/officeDocument/2006/relationships/customXml" Target="../ink/ink278.xml"/><Relationship Id="rId19" Type="http://schemas.openxmlformats.org/officeDocument/2006/relationships/image" Target="../media/image290.png"/><Relationship Id="rId31" Type="http://schemas.openxmlformats.org/officeDocument/2006/relationships/image" Target="../media/image296.png"/><Relationship Id="rId4" Type="http://schemas.openxmlformats.org/officeDocument/2006/relationships/customXml" Target="../ink/ink275.xml"/><Relationship Id="rId9" Type="http://schemas.openxmlformats.org/officeDocument/2006/relationships/image" Target="../media/image285.png"/><Relationship Id="rId14" Type="http://schemas.openxmlformats.org/officeDocument/2006/relationships/customXml" Target="../ink/ink280.xml"/><Relationship Id="rId22" Type="http://schemas.openxmlformats.org/officeDocument/2006/relationships/customXml" Target="../ink/ink284.xml"/><Relationship Id="rId27" Type="http://schemas.openxmlformats.org/officeDocument/2006/relationships/image" Target="../media/image294.png"/><Relationship Id="rId30" Type="http://schemas.openxmlformats.org/officeDocument/2006/relationships/customXml" Target="../ink/ink288.xml"/><Relationship Id="rId8" Type="http://schemas.openxmlformats.org/officeDocument/2006/relationships/customXml" Target="../ink/ink277.xml"/></Relationships>
</file>

<file path=ppt/slides/_rels/slide9.xml.rels><?xml version="1.0" encoding="UTF-8" standalone="yes"?>
<Relationships xmlns="http://schemas.openxmlformats.org/package/2006/relationships"><Relationship Id="rId8" Type="http://schemas.openxmlformats.org/officeDocument/2006/relationships/customXml" Target="../ink/ink293.xml"/><Relationship Id="rId13" Type="http://schemas.openxmlformats.org/officeDocument/2006/relationships/image" Target="../media/image303.png"/><Relationship Id="rId18" Type="http://schemas.openxmlformats.org/officeDocument/2006/relationships/customXml" Target="../ink/ink298.xml"/><Relationship Id="rId3" Type="http://schemas.openxmlformats.org/officeDocument/2006/relationships/image" Target="../media/image298.png"/><Relationship Id="rId21" Type="http://schemas.openxmlformats.org/officeDocument/2006/relationships/image" Target="../media/image307.png"/><Relationship Id="rId7" Type="http://schemas.openxmlformats.org/officeDocument/2006/relationships/image" Target="../media/image300.png"/><Relationship Id="rId12" Type="http://schemas.openxmlformats.org/officeDocument/2006/relationships/customXml" Target="../ink/ink295.xml"/><Relationship Id="rId17" Type="http://schemas.openxmlformats.org/officeDocument/2006/relationships/image" Target="../media/image305.png"/><Relationship Id="rId25" Type="http://schemas.openxmlformats.org/officeDocument/2006/relationships/image" Target="../media/image309.png"/><Relationship Id="rId2" Type="http://schemas.openxmlformats.org/officeDocument/2006/relationships/customXml" Target="../ink/ink290.xml"/><Relationship Id="rId16" Type="http://schemas.openxmlformats.org/officeDocument/2006/relationships/customXml" Target="../ink/ink297.xml"/><Relationship Id="rId20" Type="http://schemas.openxmlformats.org/officeDocument/2006/relationships/customXml" Target="../ink/ink299.xml"/><Relationship Id="rId1" Type="http://schemas.openxmlformats.org/officeDocument/2006/relationships/slideLayout" Target="../slideLayouts/slideLayout2.xml"/><Relationship Id="rId6" Type="http://schemas.openxmlformats.org/officeDocument/2006/relationships/customXml" Target="../ink/ink292.xml"/><Relationship Id="rId11" Type="http://schemas.openxmlformats.org/officeDocument/2006/relationships/image" Target="../media/image302.png"/><Relationship Id="rId24" Type="http://schemas.openxmlformats.org/officeDocument/2006/relationships/customXml" Target="../ink/ink301.xml"/><Relationship Id="rId5" Type="http://schemas.openxmlformats.org/officeDocument/2006/relationships/image" Target="../media/image299.png"/><Relationship Id="rId15" Type="http://schemas.openxmlformats.org/officeDocument/2006/relationships/image" Target="../media/image304.png"/><Relationship Id="rId23" Type="http://schemas.openxmlformats.org/officeDocument/2006/relationships/image" Target="../media/image308.png"/><Relationship Id="rId10" Type="http://schemas.openxmlformats.org/officeDocument/2006/relationships/customXml" Target="../ink/ink294.xml"/><Relationship Id="rId19" Type="http://schemas.openxmlformats.org/officeDocument/2006/relationships/image" Target="../media/image306.png"/><Relationship Id="rId4" Type="http://schemas.openxmlformats.org/officeDocument/2006/relationships/customXml" Target="../ink/ink291.xml"/><Relationship Id="rId9" Type="http://schemas.openxmlformats.org/officeDocument/2006/relationships/image" Target="../media/image301.png"/><Relationship Id="rId14" Type="http://schemas.openxmlformats.org/officeDocument/2006/relationships/customXml" Target="../ink/ink296.xml"/><Relationship Id="rId22" Type="http://schemas.openxmlformats.org/officeDocument/2006/relationships/customXml" Target="../ink/ink3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6BB6-7A6F-4AB5-BB6D-96812DC59FAE}"/>
              </a:ext>
            </a:extLst>
          </p:cNvPr>
          <p:cNvSpPr>
            <a:spLocks noGrp="1"/>
          </p:cNvSpPr>
          <p:nvPr>
            <p:ph type="ctrTitle"/>
          </p:nvPr>
        </p:nvSpPr>
        <p:spPr/>
        <p:txBody>
          <a:bodyPr/>
          <a:lstStyle/>
          <a:p>
            <a:r>
              <a:rPr lang="en-MY" sz="6600" dirty="0"/>
              <a:t>Module 3: Digital Systems</a:t>
            </a:r>
          </a:p>
        </p:txBody>
      </p:sp>
      <p:sp>
        <p:nvSpPr>
          <p:cNvPr id="5" name="Slide Number Placeholder 4">
            <a:extLst>
              <a:ext uri="{FF2B5EF4-FFF2-40B4-BE49-F238E27FC236}">
                <a16:creationId xmlns:a16="http://schemas.microsoft.com/office/drawing/2014/main" id="{F812BBAA-A9E2-4601-9CF3-6DCF01263F78}"/>
              </a:ext>
            </a:extLst>
          </p:cNvPr>
          <p:cNvSpPr>
            <a:spLocks noGrp="1"/>
          </p:cNvSpPr>
          <p:nvPr>
            <p:ph type="sldNum" sz="quarter" idx="12"/>
          </p:nvPr>
        </p:nvSpPr>
        <p:spPr/>
        <p:txBody>
          <a:bodyPr/>
          <a:lstStyle/>
          <a:p>
            <a:fld id="{1DE98518-C1CF-410D-8A71-B5D14FDF677E}" type="slidenum">
              <a:rPr lang="en-MY" smtClean="0"/>
              <a:t>1</a:t>
            </a:fld>
            <a:endParaRPr lang="en-MY" dirty="0"/>
          </a:p>
        </p:txBody>
      </p:sp>
      <p:grpSp>
        <p:nvGrpSpPr>
          <p:cNvPr id="263" name="Group 262">
            <a:extLst>
              <a:ext uri="{FF2B5EF4-FFF2-40B4-BE49-F238E27FC236}">
                <a16:creationId xmlns:a16="http://schemas.microsoft.com/office/drawing/2014/main" id="{FA5A5CF5-DC16-4358-AF10-EB78AC8827B4}"/>
              </a:ext>
            </a:extLst>
          </p:cNvPr>
          <p:cNvGrpSpPr/>
          <p:nvPr/>
        </p:nvGrpSpPr>
        <p:grpSpPr>
          <a:xfrm>
            <a:off x="1084658" y="-48519"/>
            <a:ext cx="4734360" cy="3601440"/>
            <a:chOff x="1084658" y="-48519"/>
            <a:chExt cx="4734360" cy="3601440"/>
          </a:xfrm>
        </p:grpSpPr>
        <mc:AlternateContent xmlns:mc="http://schemas.openxmlformats.org/markup-compatibility/2006">
          <mc:Choice xmlns:p14="http://schemas.microsoft.com/office/powerpoint/2010/main" Requires="p14">
            <p:contentPart p14:bwMode="auto" r:id="rId2">
              <p14:nvContentPartPr>
                <p14:cNvPr id="78" name="Ink 77">
                  <a:extLst>
                    <a:ext uri="{FF2B5EF4-FFF2-40B4-BE49-F238E27FC236}">
                      <a16:creationId xmlns:a16="http://schemas.microsoft.com/office/drawing/2014/main" id="{DC063A3D-284D-4BE3-908D-9952B330E176}"/>
                    </a:ext>
                  </a:extLst>
                </p14:cNvPr>
                <p14:cNvContentPartPr/>
                <p14:nvPr/>
              </p14:nvContentPartPr>
              <p14:xfrm>
                <a:off x="1548338" y="1586961"/>
                <a:ext cx="280080" cy="269280"/>
              </p14:xfrm>
            </p:contentPart>
          </mc:Choice>
          <mc:Fallback>
            <p:pic>
              <p:nvPicPr>
                <p:cNvPr id="78" name="Ink 77">
                  <a:extLst>
                    <a:ext uri="{FF2B5EF4-FFF2-40B4-BE49-F238E27FC236}">
                      <a16:creationId xmlns:a16="http://schemas.microsoft.com/office/drawing/2014/main" id="{DC063A3D-284D-4BE3-908D-9952B330E176}"/>
                    </a:ext>
                  </a:extLst>
                </p:cNvPr>
                <p:cNvPicPr/>
                <p:nvPr/>
              </p:nvPicPr>
              <p:blipFill>
                <a:blip r:embed="rId3"/>
                <a:stretch>
                  <a:fillRect/>
                </a:stretch>
              </p:blipFill>
              <p:spPr>
                <a:xfrm>
                  <a:off x="1530698" y="1568961"/>
                  <a:ext cx="31572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7" name="Ink 86">
                  <a:extLst>
                    <a:ext uri="{FF2B5EF4-FFF2-40B4-BE49-F238E27FC236}">
                      <a16:creationId xmlns:a16="http://schemas.microsoft.com/office/drawing/2014/main" id="{2546C103-78DC-419E-818D-45B86CD4520F}"/>
                    </a:ext>
                  </a:extLst>
                </p14:cNvPr>
                <p14:cNvContentPartPr/>
                <p14:nvPr/>
              </p14:nvContentPartPr>
              <p14:xfrm>
                <a:off x="1959818" y="1655001"/>
                <a:ext cx="24480" cy="6480"/>
              </p14:xfrm>
            </p:contentPart>
          </mc:Choice>
          <mc:Fallback>
            <p:pic>
              <p:nvPicPr>
                <p:cNvPr id="87" name="Ink 86">
                  <a:extLst>
                    <a:ext uri="{FF2B5EF4-FFF2-40B4-BE49-F238E27FC236}">
                      <a16:creationId xmlns:a16="http://schemas.microsoft.com/office/drawing/2014/main" id="{2546C103-78DC-419E-818D-45B86CD4520F}"/>
                    </a:ext>
                  </a:extLst>
                </p:cNvPr>
                <p:cNvPicPr/>
                <p:nvPr/>
              </p:nvPicPr>
              <p:blipFill>
                <a:blip r:embed="rId5"/>
                <a:stretch>
                  <a:fillRect/>
                </a:stretch>
              </p:blipFill>
              <p:spPr>
                <a:xfrm>
                  <a:off x="1942178" y="1637001"/>
                  <a:ext cx="6012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5" name="Ink 94">
                  <a:extLst>
                    <a:ext uri="{FF2B5EF4-FFF2-40B4-BE49-F238E27FC236}">
                      <a16:creationId xmlns:a16="http://schemas.microsoft.com/office/drawing/2014/main" id="{7EB60043-0B82-46E8-AD02-311A21C06FD3}"/>
                    </a:ext>
                  </a:extLst>
                </p14:cNvPr>
                <p14:cNvContentPartPr/>
                <p14:nvPr/>
              </p14:nvContentPartPr>
              <p14:xfrm>
                <a:off x="1739858" y="2068281"/>
                <a:ext cx="286920" cy="293760"/>
              </p14:xfrm>
            </p:contentPart>
          </mc:Choice>
          <mc:Fallback>
            <p:pic>
              <p:nvPicPr>
                <p:cNvPr id="95" name="Ink 94">
                  <a:extLst>
                    <a:ext uri="{FF2B5EF4-FFF2-40B4-BE49-F238E27FC236}">
                      <a16:creationId xmlns:a16="http://schemas.microsoft.com/office/drawing/2014/main" id="{7EB60043-0B82-46E8-AD02-311A21C06FD3}"/>
                    </a:ext>
                  </a:extLst>
                </p:cNvPr>
                <p:cNvPicPr/>
                <p:nvPr/>
              </p:nvPicPr>
              <p:blipFill>
                <a:blip r:embed="rId7"/>
                <a:stretch>
                  <a:fillRect/>
                </a:stretch>
              </p:blipFill>
              <p:spPr>
                <a:xfrm>
                  <a:off x="1721858" y="2050641"/>
                  <a:ext cx="32256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5" name="Ink 144">
                  <a:extLst>
                    <a:ext uri="{FF2B5EF4-FFF2-40B4-BE49-F238E27FC236}">
                      <a16:creationId xmlns:a16="http://schemas.microsoft.com/office/drawing/2014/main" id="{954E99F1-121F-490E-97F1-D4DE426E0D50}"/>
                    </a:ext>
                  </a:extLst>
                </p14:cNvPr>
                <p14:cNvContentPartPr/>
                <p14:nvPr/>
              </p14:nvContentPartPr>
              <p14:xfrm>
                <a:off x="2192738" y="2210481"/>
                <a:ext cx="10800" cy="11520"/>
              </p14:xfrm>
            </p:contentPart>
          </mc:Choice>
          <mc:Fallback>
            <p:pic>
              <p:nvPicPr>
                <p:cNvPr id="145" name="Ink 144">
                  <a:extLst>
                    <a:ext uri="{FF2B5EF4-FFF2-40B4-BE49-F238E27FC236}">
                      <a16:creationId xmlns:a16="http://schemas.microsoft.com/office/drawing/2014/main" id="{954E99F1-121F-490E-97F1-D4DE426E0D50}"/>
                    </a:ext>
                  </a:extLst>
                </p:cNvPr>
                <p:cNvPicPr/>
                <p:nvPr/>
              </p:nvPicPr>
              <p:blipFill>
                <a:blip r:embed="rId9"/>
                <a:stretch>
                  <a:fillRect/>
                </a:stretch>
              </p:blipFill>
              <p:spPr>
                <a:xfrm>
                  <a:off x="2175098" y="2192481"/>
                  <a:ext cx="4644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8" name="Ink 157">
                  <a:extLst>
                    <a:ext uri="{FF2B5EF4-FFF2-40B4-BE49-F238E27FC236}">
                      <a16:creationId xmlns:a16="http://schemas.microsoft.com/office/drawing/2014/main" id="{AC21F8EC-6F90-4A36-BB90-E3C4D48E5CFD}"/>
                    </a:ext>
                  </a:extLst>
                </p14:cNvPr>
                <p14:cNvContentPartPr/>
                <p14:nvPr/>
              </p14:nvContentPartPr>
              <p14:xfrm>
                <a:off x="2002298" y="2646801"/>
                <a:ext cx="225360" cy="280800"/>
              </p14:xfrm>
            </p:contentPart>
          </mc:Choice>
          <mc:Fallback>
            <p:pic>
              <p:nvPicPr>
                <p:cNvPr id="158" name="Ink 157">
                  <a:extLst>
                    <a:ext uri="{FF2B5EF4-FFF2-40B4-BE49-F238E27FC236}">
                      <a16:creationId xmlns:a16="http://schemas.microsoft.com/office/drawing/2014/main" id="{AC21F8EC-6F90-4A36-BB90-E3C4D48E5CFD}"/>
                    </a:ext>
                  </a:extLst>
                </p:cNvPr>
                <p:cNvPicPr/>
                <p:nvPr/>
              </p:nvPicPr>
              <p:blipFill>
                <a:blip r:embed="rId11"/>
                <a:stretch>
                  <a:fillRect/>
                </a:stretch>
              </p:blipFill>
              <p:spPr>
                <a:xfrm>
                  <a:off x="1984658" y="2628801"/>
                  <a:ext cx="26100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5" name="Ink 184">
                  <a:extLst>
                    <a:ext uri="{FF2B5EF4-FFF2-40B4-BE49-F238E27FC236}">
                      <a16:creationId xmlns:a16="http://schemas.microsoft.com/office/drawing/2014/main" id="{6CED1039-0BC2-40F4-97C3-5EF811827038}"/>
                    </a:ext>
                  </a:extLst>
                </p14:cNvPr>
                <p14:cNvContentPartPr/>
                <p14:nvPr/>
              </p14:nvContentPartPr>
              <p14:xfrm>
                <a:off x="1958738" y="2516121"/>
                <a:ext cx="265680" cy="168480"/>
              </p14:xfrm>
            </p:contentPart>
          </mc:Choice>
          <mc:Fallback>
            <p:pic>
              <p:nvPicPr>
                <p:cNvPr id="185" name="Ink 184">
                  <a:extLst>
                    <a:ext uri="{FF2B5EF4-FFF2-40B4-BE49-F238E27FC236}">
                      <a16:creationId xmlns:a16="http://schemas.microsoft.com/office/drawing/2014/main" id="{6CED1039-0BC2-40F4-97C3-5EF811827038}"/>
                    </a:ext>
                  </a:extLst>
                </p:cNvPr>
                <p:cNvPicPr/>
                <p:nvPr/>
              </p:nvPicPr>
              <p:blipFill>
                <a:blip r:embed="rId13"/>
                <a:stretch>
                  <a:fillRect/>
                </a:stretch>
              </p:blipFill>
              <p:spPr>
                <a:xfrm>
                  <a:off x="1941098" y="2498481"/>
                  <a:ext cx="30132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6" name="Ink 185">
                  <a:extLst>
                    <a:ext uri="{FF2B5EF4-FFF2-40B4-BE49-F238E27FC236}">
                      <a16:creationId xmlns:a16="http://schemas.microsoft.com/office/drawing/2014/main" id="{ECC99F29-9CC9-485C-B37B-E8BBFC1377EE}"/>
                    </a:ext>
                  </a:extLst>
                </p14:cNvPr>
                <p14:cNvContentPartPr/>
                <p14:nvPr/>
              </p14:nvContentPartPr>
              <p14:xfrm>
                <a:off x="2453738" y="2686401"/>
                <a:ext cx="2160" cy="21240"/>
              </p14:xfrm>
            </p:contentPart>
          </mc:Choice>
          <mc:Fallback>
            <p:pic>
              <p:nvPicPr>
                <p:cNvPr id="186" name="Ink 185">
                  <a:extLst>
                    <a:ext uri="{FF2B5EF4-FFF2-40B4-BE49-F238E27FC236}">
                      <a16:creationId xmlns:a16="http://schemas.microsoft.com/office/drawing/2014/main" id="{ECC99F29-9CC9-485C-B37B-E8BBFC1377EE}"/>
                    </a:ext>
                  </a:extLst>
                </p:cNvPr>
                <p:cNvPicPr/>
                <p:nvPr/>
              </p:nvPicPr>
              <p:blipFill>
                <a:blip r:embed="rId15"/>
                <a:stretch>
                  <a:fillRect/>
                </a:stretch>
              </p:blipFill>
              <p:spPr>
                <a:xfrm>
                  <a:off x="2435738" y="2668401"/>
                  <a:ext cx="378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7" name="Ink 186">
                  <a:extLst>
                    <a:ext uri="{FF2B5EF4-FFF2-40B4-BE49-F238E27FC236}">
                      <a16:creationId xmlns:a16="http://schemas.microsoft.com/office/drawing/2014/main" id="{B691A5A2-01F3-4CFB-B1F3-AF0870579B9B}"/>
                    </a:ext>
                  </a:extLst>
                </p14:cNvPr>
                <p14:cNvContentPartPr/>
                <p14:nvPr/>
              </p14:nvContentPartPr>
              <p14:xfrm>
                <a:off x="2249258" y="3111921"/>
                <a:ext cx="200880" cy="441000"/>
              </p14:xfrm>
            </p:contentPart>
          </mc:Choice>
          <mc:Fallback>
            <p:pic>
              <p:nvPicPr>
                <p:cNvPr id="187" name="Ink 186">
                  <a:extLst>
                    <a:ext uri="{FF2B5EF4-FFF2-40B4-BE49-F238E27FC236}">
                      <a16:creationId xmlns:a16="http://schemas.microsoft.com/office/drawing/2014/main" id="{B691A5A2-01F3-4CFB-B1F3-AF0870579B9B}"/>
                    </a:ext>
                  </a:extLst>
                </p:cNvPr>
                <p:cNvPicPr/>
                <p:nvPr/>
              </p:nvPicPr>
              <p:blipFill>
                <a:blip r:embed="rId17"/>
                <a:stretch>
                  <a:fillRect/>
                </a:stretch>
              </p:blipFill>
              <p:spPr>
                <a:xfrm>
                  <a:off x="2231618" y="3093921"/>
                  <a:ext cx="236520" cy="476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88" name="Ink 187">
                  <a:extLst>
                    <a:ext uri="{FF2B5EF4-FFF2-40B4-BE49-F238E27FC236}">
                      <a16:creationId xmlns:a16="http://schemas.microsoft.com/office/drawing/2014/main" id="{CC33FD6A-1627-4E30-B424-5E6AAB15B22F}"/>
                    </a:ext>
                  </a:extLst>
                </p14:cNvPr>
                <p14:cNvContentPartPr/>
                <p14:nvPr/>
              </p14:nvContentPartPr>
              <p14:xfrm>
                <a:off x="2557778" y="3317841"/>
                <a:ext cx="53280" cy="26640"/>
              </p14:xfrm>
            </p:contentPart>
          </mc:Choice>
          <mc:Fallback>
            <p:pic>
              <p:nvPicPr>
                <p:cNvPr id="188" name="Ink 187">
                  <a:extLst>
                    <a:ext uri="{FF2B5EF4-FFF2-40B4-BE49-F238E27FC236}">
                      <a16:creationId xmlns:a16="http://schemas.microsoft.com/office/drawing/2014/main" id="{CC33FD6A-1627-4E30-B424-5E6AAB15B22F}"/>
                    </a:ext>
                  </a:extLst>
                </p:cNvPr>
                <p:cNvPicPr/>
                <p:nvPr/>
              </p:nvPicPr>
              <p:blipFill>
                <a:blip r:embed="rId19"/>
                <a:stretch>
                  <a:fillRect/>
                </a:stretch>
              </p:blipFill>
              <p:spPr>
                <a:xfrm>
                  <a:off x="2539778" y="3300201"/>
                  <a:ext cx="8892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4E7976A0-3405-4D57-93EE-808E9A6D8B80}"/>
                    </a:ext>
                  </a:extLst>
                </p14:cNvPr>
                <p14:cNvContentPartPr/>
                <p14:nvPr/>
              </p14:nvContentPartPr>
              <p14:xfrm>
                <a:off x="1084658" y="526401"/>
                <a:ext cx="138960" cy="274320"/>
              </p14:xfrm>
            </p:contentPart>
          </mc:Choice>
          <mc:Fallback>
            <p:pic>
              <p:nvPicPr>
                <p:cNvPr id="32" name="Ink 31">
                  <a:extLst>
                    <a:ext uri="{FF2B5EF4-FFF2-40B4-BE49-F238E27FC236}">
                      <a16:creationId xmlns:a16="http://schemas.microsoft.com/office/drawing/2014/main" id="{4E7976A0-3405-4D57-93EE-808E9A6D8B80}"/>
                    </a:ext>
                  </a:extLst>
                </p:cNvPr>
                <p:cNvPicPr/>
                <p:nvPr/>
              </p:nvPicPr>
              <p:blipFill>
                <a:blip r:embed="rId21"/>
                <a:stretch>
                  <a:fillRect/>
                </a:stretch>
              </p:blipFill>
              <p:spPr>
                <a:xfrm>
                  <a:off x="1067018" y="508761"/>
                  <a:ext cx="17460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6" name="Ink 55">
                  <a:extLst>
                    <a:ext uri="{FF2B5EF4-FFF2-40B4-BE49-F238E27FC236}">
                      <a16:creationId xmlns:a16="http://schemas.microsoft.com/office/drawing/2014/main" id="{FC9511A7-C1DD-4B8F-A2B9-0E6A9719D64F}"/>
                    </a:ext>
                  </a:extLst>
                </p14:cNvPr>
                <p14:cNvContentPartPr/>
                <p14:nvPr/>
              </p14:nvContentPartPr>
              <p14:xfrm>
                <a:off x="1379138" y="654921"/>
                <a:ext cx="26280" cy="9360"/>
              </p14:xfrm>
            </p:contentPart>
          </mc:Choice>
          <mc:Fallback>
            <p:pic>
              <p:nvPicPr>
                <p:cNvPr id="56" name="Ink 55">
                  <a:extLst>
                    <a:ext uri="{FF2B5EF4-FFF2-40B4-BE49-F238E27FC236}">
                      <a16:creationId xmlns:a16="http://schemas.microsoft.com/office/drawing/2014/main" id="{FC9511A7-C1DD-4B8F-A2B9-0E6A9719D64F}"/>
                    </a:ext>
                  </a:extLst>
                </p:cNvPr>
                <p:cNvPicPr/>
                <p:nvPr/>
              </p:nvPicPr>
              <p:blipFill>
                <a:blip r:embed="rId23"/>
                <a:stretch>
                  <a:fillRect/>
                </a:stretch>
              </p:blipFill>
              <p:spPr>
                <a:xfrm>
                  <a:off x="1361138" y="636921"/>
                  <a:ext cx="619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7" name="Ink 56">
                  <a:extLst>
                    <a:ext uri="{FF2B5EF4-FFF2-40B4-BE49-F238E27FC236}">
                      <a16:creationId xmlns:a16="http://schemas.microsoft.com/office/drawing/2014/main" id="{85E27D35-17AD-4331-8780-B621CAE4D91C}"/>
                    </a:ext>
                  </a:extLst>
                </p14:cNvPr>
                <p14:cNvContentPartPr/>
                <p14:nvPr/>
              </p14:nvContentPartPr>
              <p14:xfrm>
                <a:off x="1204538" y="1058121"/>
                <a:ext cx="395280" cy="334080"/>
              </p14:xfrm>
            </p:contentPart>
          </mc:Choice>
          <mc:Fallback>
            <p:pic>
              <p:nvPicPr>
                <p:cNvPr id="57" name="Ink 56">
                  <a:extLst>
                    <a:ext uri="{FF2B5EF4-FFF2-40B4-BE49-F238E27FC236}">
                      <a16:creationId xmlns:a16="http://schemas.microsoft.com/office/drawing/2014/main" id="{85E27D35-17AD-4331-8780-B621CAE4D91C}"/>
                    </a:ext>
                  </a:extLst>
                </p:cNvPr>
                <p:cNvPicPr/>
                <p:nvPr/>
              </p:nvPicPr>
              <p:blipFill>
                <a:blip r:embed="rId25"/>
                <a:stretch>
                  <a:fillRect/>
                </a:stretch>
              </p:blipFill>
              <p:spPr>
                <a:xfrm>
                  <a:off x="1186538" y="1040481"/>
                  <a:ext cx="43092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5" name="Ink 64">
                  <a:extLst>
                    <a:ext uri="{FF2B5EF4-FFF2-40B4-BE49-F238E27FC236}">
                      <a16:creationId xmlns:a16="http://schemas.microsoft.com/office/drawing/2014/main" id="{9EA1264F-A0AC-498A-BB65-9079A53BA12B}"/>
                    </a:ext>
                  </a:extLst>
                </p14:cNvPr>
                <p14:cNvContentPartPr/>
                <p14:nvPr/>
              </p14:nvContentPartPr>
              <p14:xfrm>
                <a:off x="1743458" y="1205001"/>
                <a:ext cx="12240" cy="31680"/>
              </p14:xfrm>
            </p:contentPart>
          </mc:Choice>
          <mc:Fallback>
            <p:pic>
              <p:nvPicPr>
                <p:cNvPr id="65" name="Ink 64">
                  <a:extLst>
                    <a:ext uri="{FF2B5EF4-FFF2-40B4-BE49-F238E27FC236}">
                      <a16:creationId xmlns:a16="http://schemas.microsoft.com/office/drawing/2014/main" id="{9EA1264F-A0AC-498A-BB65-9079A53BA12B}"/>
                    </a:ext>
                  </a:extLst>
                </p:cNvPr>
                <p:cNvPicPr/>
                <p:nvPr/>
              </p:nvPicPr>
              <p:blipFill>
                <a:blip r:embed="rId27"/>
                <a:stretch>
                  <a:fillRect/>
                </a:stretch>
              </p:blipFill>
              <p:spPr>
                <a:xfrm>
                  <a:off x="1725818" y="1187001"/>
                  <a:ext cx="4788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5" name="Ink 194">
                  <a:extLst>
                    <a:ext uri="{FF2B5EF4-FFF2-40B4-BE49-F238E27FC236}">
                      <a16:creationId xmlns:a16="http://schemas.microsoft.com/office/drawing/2014/main" id="{973096D2-59C8-46EB-BFB6-96EABF12C802}"/>
                    </a:ext>
                  </a:extLst>
                </p14:cNvPr>
                <p14:cNvContentPartPr/>
                <p14:nvPr/>
              </p14:nvContentPartPr>
              <p14:xfrm>
                <a:off x="1623578" y="387801"/>
                <a:ext cx="49680" cy="205560"/>
              </p14:xfrm>
            </p:contentPart>
          </mc:Choice>
          <mc:Fallback>
            <p:pic>
              <p:nvPicPr>
                <p:cNvPr id="195" name="Ink 194">
                  <a:extLst>
                    <a:ext uri="{FF2B5EF4-FFF2-40B4-BE49-F238E27FC236}">
                      <a16:creationId xmlns:a16="http://schemas.microsoft.com/office/drawing/2014/main" id="{973096D2-59C8-46EB-BFB6-96EABF12C802}"/>
                    </a:ext>
                  </a:extLst>
                </p:cNvPr>
                <p:cNvPicPr/>
                <p:nvPr/>
              </p:nvPicPr>
              <p:blipFill>
                <a:blip r:embed="rId29"/>
                <a:stretch>
                  <a:fillRect/>
                </a:stretch>
              </p:blipFill>
              <p:spPr>
                <a:xfrm>
                  <a:off x="1605938" y="370161"/>
                  <a:ext cx="8532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6" name="Ink 195">
                  <a:extLst>
                    <a:ext uri="{FF2B5EF4-FFF2-40B4-BE49-F238E27FC236}">
                      <a16:creationId xmlns:a16="http://schemas.microsoft.com/office/drawing/2014/main" id="{90625C92-E874-406B-98DB-29595DDBFEAB}"/>
                    </a:ext>
                  </a:extLst>
                </p14:cNvPr>
                <p14:cNvContentPartPr/>
                <p14:nvPr/>
              </p14:nvContentPartPr>
              <p14:xfrm>
                <a:off x="1585778" y="405081"/>
                <a:ext cx="295560" cy="68760"/>
              </p14:xfrm>
            </p:contentPart>
          </mc:Choice>
          <mc:Fallback>
            <p:pic>
              <p:nvPicPr>
                <p:cNvPr id="196" name="Ink 195">
                  <a:extLst>
                    <a:ext uri="{FF2B5EF4-FFF2-40B4-BE49-F238E27FC236}">
                      <a16:creationId xmlns:a16="http://schemas.microsoft.com/office/drawing/2014/main" id="{90625C92-E874-406B-98DB-29595DDBFEAB}"/>
                    </a:ext>
                  </a:extLst>
                </p:cNvPr>
                <p:cNvPicPr/>
                <p:nvPr/>
              </p:nvPicPr>
              <p:blipFill>
                <a:blip r:embed="rId31"/>
                <a:stretch>
                  <a:fillRect/>
                </a:stretch>
              </p:blipFill>
              <p:spPr>
                <a:xfrm>
                  <a:off x="1567778" y="387441"/>
                  <a:ext cx="33120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7" name="Ink 196">
                  <a:extLst>
                    <a:ext uri="{FF2B5EF4-FFF2-40B4-BE49-F238E27FC236}">
                      <a16:creationId xmlns:a16="http://schemas.microsoft.com/office/drawing/2014/main" id="{5186E613-4BF8-4001-A439-48F5E92F4F53}"/>
                    </a:ext>
                  </a:extLst>
                </p14:cNvPr>
                <p14:cNvContentPartPr/>
                <p14:nvPr/>
              </p14:nvContentPartPr>
              <p14:xfrm>
                <a:off x="1766498" y="215001"/>
                <a:ext cx="119160" cy="230040"/>
              </p14:xfrm>
            </p:contentPart>
          </mc:Choice>
          <mc:Fallback>
            <p:pic>
              <p:nvPicPr>
                <p:cNvPr id="197" name="Ink 196">
                  <a:extLst>
                    <a:ext uri="{FF2B5EF4-FFF2-40B4-BE49-F238E27FC236}">
                      <a16:creationId xmlns:a16="http://schemas.microsoft.com/office/drawing/2014/main" id="{5186E613-4BF8-4001-A439-48F5E92F4F53}"/>
                    </a:ext>
                  </a:extLst>
                </p:cNvPr>
                <p:cNvPicPr/>
                <p:nvPr/>
              </p:nvPicPr>
              <p:blipFill>
                <a:blip r:embed="rId33"/>
                <a:stretch>
                  <a:fillRect/>
                </a:stretch>
              </p:blipFill>
              <p:spPr>
                <a:xfrm>
                  <a:off x="1748498" y="197001"/>
                  <a:ext cx="15480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8" name="Ink 197">
                  <a:extLst>
                    <a:ext uri="{FF2B5EF4-FFF2-40B4-BE49-F238E27FC236}">
                      <a16:creationId xmlns:a16="http://schemas.microsoft.com/office/drawing/2014/main" id="{139C70C1-CAF6-4660-80C1-DF05DE838C90}"/>
                    </a:ext>
                  </a:extLst>
                </p14:cNvPr>
                <p14:cNvContentPartPr/>
                <p14:nvPr/>
              </p14:nvContentPartPr>
              <p14:xfrm>
                <a:off x="1922738" y="334881"/>
                <a:ext cx="151560" cy="95760"/>
              </p14:xfrm>
            </p:contentPart>
          </mc:Choice>
          <mc:Fallback>
            <p:pic>
              <p:nvPicPr>
                <p:cNvPr id="198" name="Ink 197">
                  <a:extLst>
                    <a:ext uri="{FF2B5EF4-FFF2-40B4-BE49-F238E27FC236}">
                      <a16:creationId xmlns:a16="http://schemas.microsoft.com/office/drawing/2014/main" id="{139C70C1-CAF6-4660-80C1-DF05DE838C90}"/>
                    </a:ext>
                  </a:extLst>
                </p:cNvPr>
                <p:cNvPicPr/>
                <p:nvPr/>
              </p:nvPicPr>
              <p:blipFill>
                <a:blip r:embed="rId35"/>
                <a:stretch>
                  <a:fillRect/>
                </a:stretch>
              </p:blipFill>
              <p:spPr>
                <a:xfrm>
                  <a:off x="1905098" y="317241"/>
                  <a:ext cx="18720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99" name="Ink 198">
                  <a:extLst>
                    <a:ext uri="{FF2B5EF4-FFF2-40B4-BE49-F238E27FC236}">
                      <a16:creationId xmlns:a16="http://schemas.microsoft.com/office/drawing/2014/main" id="{8BD7AE5D-A81F-45FB-8F20-CD2E43931F93}"/>
                    </a:ext>
                  </a:extLst>
                </p14:cNvPr>
                <p14:cNvContentPartPr/>
                <p14:nvPr/>
              </p14:nvContentPartPr>
              <p14:xfrm>
                <a:off x="2127218" y="236601"/>
                <a:ext cx="234360" cy="107640"/>
              </p14:xfrm>
            </p:contentPart>
          </mc:Choice>
          <mc:Fallback>
            <p:pic>
              <p:nvPicPr>
                <p:cNvPr id="199" name="Ink 198">
                  <a:extLst>
                    <a:ext uri="{FF2B5EF4-FFF2-40B4-BE49-F238E27FC236}">
                      <a16:creationId xmlns:a16="http://schemas.microsoft.com/office/drawing/2014/main" id="{8BD7AE5D-A81F-45FB-8F20-CD2E43931F93}"/>
                    </a:ext>
                  </a:extLst>
                </p:cNvPr>
                <p:cNvPicPr/>
                <p:nvPr/>
              </p:nvPicPr>
              <p:blipFill>
                <a:blip r:embed="rId37"/>
                <a:stretch>
                  <a:fillRect/>
                </a:stretch>
              </p:blipFill>
              <p:spPr>
                <a:xfrm>
                  <a:off x="2109578" y="218961"/>
                  <a:ext cx="27000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00" name="Ink 199">
                  <a:extLst>
                    <a:ext uri="{FF2B5EF4-FFF2-40B4-BE49-F238E27FC236}">
                      <a16:creationId xmlns:a16="http://schemas.microsoft.com/office/drawing/2014/main" id="{2E2AD369-82D4-4DCA-AAC1-802B12510E51}"/>
                    </a:ext>
                  </a:extLst>
                </p14:cNvPr>
                <p14:cNvContentPartPr/>
                <p14:nvPr/>
              </p14:nvContentPartPr>
              <p14:xfrm>
                <a:off x="2299658" y="38961"/>
                <a:ext cx="263520" cy="256680"/>
              </p14:xfrm>
            </p:contentPart>
          </mc:Choice>
          <mc:Fallback>
            <p:pic>
              <p:nvPicPr>
                <p:cNvPr id="200" name="Ink 199">
                  <a:extLst>
                    <a:ext uri="{FF2B5EF4-FFF2-40B4-BE49-F238E27FC236}">
                      <a16:creationId xmlns:a16="http://schemas.microsoft.com/office/drawing/2014/main" id="{2E2AD369-82D4-4DCA-AAC1-802B12510E51}"/>
                    </a:ext>
                  </a:extLst>
                </p:cNvPr>
                <p:cNvPicPr/>
                <p:nvPr/>
              </p:nvPicPr>
              <p:blipFill>
                <a:blip r:embed="rId39"/>
                <a:stretch>
                  <a:fillRect/>
                </a:stretch>
              </p:blipFill>
              <p:spPr>
                <a:xfrm>
                  <a:off x="2282018" y="20961"/>
                  <a:ext cx="29916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01" name="Ink 200">
                  <a:extLst>
                    <a:ext uri="{FF2B5EF4-FFF2-40B4-BE49-F238E27FC236}">
                      <a16:creationId xmlns:a16="http://schemas.microsoft.com/office/drawing/2014/main" id="{85CABEA9-4DC4-4141-83B5-9E9F4C477167}"/>
                    </a:ext>
                  </a:extLst>
                </p14:cNvPr>
                <p14:cNvContentPartPr/>
                <p14:nvPr/>
              </p14:nvContentPartPr>
              <p14:xfrm>
                <a:off x="2626538" y="-48519"/>
                <a:ext cx="410760" cy="290520"/>
              </p14:xfrm>
            </p:contentPart>
          </mc:Choice>
          <mc:Fallback>
            <p:pic>
              <p:nvPicPr>
                <p:cNvPr id="201" name="Ink 200">
                  <a:extLst>
                    <a:ext uri="{FF2B5EF4-FFF2-40B4-BE49-F238E27FC236}">
                      <a16:creationId xmlns:a16="http://schemas.microsoft.com/office/drawing/2014/main" id="{85CABEA9-4DC4-4141-83B5-9E9F4C477167}"/>
                    </a:ext>
                  </a:extLst>
                </p:cNvPr>
                <p:cNvPicPr/>
                <p:nvPr/>
              </p:nvPicPr>
              <p:blipFill>
                <a:blip r:embed="rId41"/>
                <a:stretch>
                  <a:fillRect/>
                </a:stretch>
              </p:blipFill>
              <p:spPr>
                <a:xfrm>
                  <a:off x="2608898" y="-66159"/>
                  <a:ext cx="44640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02" name="Ink 201">
                  <a:extLst>
                    <a:ext uri="{FF2B5EF4-FFF2-40B4-BE49-F238E27FC236}">
                      <a16:creationId xmlns:a16="http://schemas.microsoft.com/office/drawing/2014/main" id="{428E2BD3-96E6-4BE0-A21C-73C12C0033C9}"/>
                    </a:ext>
                  </a:extLst>
                </p14:cNvPr>
                <p14:cNvContentPartPr/>
                <p14:nvPr/>
              </p14:nvContentPartPr>
              <p14:xfrm>
                <a:off x="1987898" y="672348"/>
                <a:ext cx="176760" cy="323640"/>
              </p14:xfrm>
            </p:contentPart>
          </mc:Choice>
          <mc:Fallback>
            <p:pic>
              <p:nvPicPr>
                <p:cNvPr id="202" name="Ink 201">
                  <a:extLst>
                    <a:ext uri="{FF2B5EF4-FFF2-40B4-BE49-F238E27FC236}">
                      <a16:creationId xmlns:a16="http://schemas.microsoft.com/office/drawing/2014/main" id="{428E2BD3-96E6-4BE0-A21C-73C12C0033C9}"/>
                    </a:ext>
                  </a:extLst>
                </p:cNvPr>
                <p:cNvPicPr/>
                <p:nvPr/>
              </p:nvPicPr>
              <p:blipFill>
                <a:blip r:embed="rId43"/>
                <a:stretch>
                  <a:fillRect/>
                </a:stretch>
              </p:blipFill>
              <p:spPr>
                <a:xfrm>
                  <a:off x="1970258" y="654708"/>
                  <a:ext cx="21240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03" name="Ink 202">
                  <a:extLst>
                    <a:ext uri="{FF2B5EF4-FFF2-40B4-BE49-F238E27FC236}">
                      <a16:creationId xmlns:a16="http://schemas.microsoft.com/office/drawing/2014/main" id="{FEB20744-D493-4211-824D-0410F35E5BED}"/>
                    </a:ext>
                  </a:extLst>
                </p14:cNvPr>
                <p14:cNvContentPartPr/>
                <p14:nvPr/>
              </p14:nvContentPartPr>
              <p14:xfrm>
                <a:off x="2254658" y="777108"/>
                <a:ext cx="90360" cy="116280"/>
              </p14:xfrm>
            </p:contentPart>
          </mc:Choice>
          <mc:Fallback>
            <p:pic>
              <p:nvPicPr>
                <p:cNvPr id="203" name="Ink 202">
                  <a:extLst>
                    <a:ext uri="{FF2B5EF4-FFF2-40B4-BE49-F238E27FC236}">
                      <a16:creationId xmlns:a16="http://schemas.microsoft.com/office/drawing/2014/main" id="{FEB20744-D493-4211-824D-0410F35E5BED}"/>
                    </a:ext>
                  </a:extLst>
                </p:cNvPr>
                <p:cNvPicPr/>
                <p:nvPr/>
              </p:nvPicPr>
              <p:blipFill>
                <a:blip r:embed="rId45"/>
                <a:stretch>
                  <a:fillRect/>
                </a:stretch>
              </p:blipFill>
              <p:spPr>
                <a:xfrm>
                  <a:off x="2237018" y="759108"/>
                  <a:ext cx="1260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04" name="Ink 203">
                  <a:extLst>
                    <a:ext uri="{FF2B5EF4-FFF2-40B4-BE49-F238E27FC236}">
                      <a16:creationId xmlns:a16="http://schemas.microsoft.com/office/drawing/2014/main" id="{62ABAA47-5499-4DB0-80C3-6CCFD201E495}"/>
                    </a:ext>
                  </a:extLst>
                </p14:cNvPr>
                <p14:cNvContentPartPr/>
                <p14:nvPr/>
              </p14:nvContentPartPr>
              <p14:xfrm>
                <a:off x="2486138" y="684588"/>
                <a:ext cx="177480" cy="220680"/>
              </p14:xfrm>
            </p:contentPart>
          </mc:Choice>
          <mc:Fallback>
            <p:pic>
              <p:nvPicPr>
                <p:cNvPr id="204" name="Ink 203">
                  <a:extLst>
                    <a:ext uri="{FF2B5EF4-FFF2-40B4-BE49-F238E27FC236}">
                      <a16:creationId xmlns:a16="http://schemas.microsoft.com/office/drawing/2014/main" id="{62ABAA47-5499-4DB0-80C3-6CCFD201E495}"/>
                    </a:ext>
                  </a:extLst>
                </p:cNvPr>
                <p:cNvPicPr/>
                <p:nvPr/>
              </p:nvPicPr>
              <p:blipFill>
                <a:blip r:embed="rId47"/>
                <a:stretch>
                  <a:fillRect/>
                </a:stretch>
              </p:blipFill>
              <p:spPr>
                <a:xfrm>
                  <a:off x="2468138" y="666588"/>
                  <a:ext cx="2131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05" name="Ink 204">
                  <a:extLst>
                    <a:ext uri="{FF2B5EF4-FFF2-40B4-BE49-F238E27FC236}">
                      <a16:creationId xmlns:a16="http://schemas.microsoft.com/office/drawing/2014/main" id="{97BCA657-7766-416F-9059-C3CA065E468D}"/>
                    </a:ext>
                  </a:extLst>
                </p14:cNvPr>
                <p14:cNvContentPartPr/>
                <p14:nvPr/>
              </p14:nvContentPartPr>
              <p14:xfrm>
                <a:off x="2629778" y="593148"/>
                <a:ext cx="163440" cy="182160"/>
              </p14:xfrm>
            </p:contentPart>
          </mc:Choice>
          <mc:Fallback>
            <p:pic>
              <p:nvPicPr>
                <p:cNvPr id="205" name="Ink 204">
                  <a:extLst>
                    <a:ext uri="{FF2B5EF4-FFF2-40B4-BE49-F238E27FC236}">
                      <a16:creationId xmlns:a16="http://schemas.microsoft.com/office/drawing/2014/main" id="{97BCA657-7766-416F-9059-C3CA065E468D}"/>
                    </a:ext>
                  </a:extLst>
                </p:cNvPr>
                <p:cNvPicPr/>
                <p:nvPr/>
              </p:nvPicPr>
              <p:blipFill>
                <a:blip r:embed="rId49"/>
                <a:stretch>
                  <a:fillRect/>
                </a:stretch>
              </p:blipFill>
              <p:spPr>
                <a:xfrm>
                  <a:off x="2612138" y="575148"/>
                  <a:ext cx="1990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06" name="Ink 205">
                  <a:extLst>
                    <a:ext uri="{FF2B5EF4-FFF2-40B4-BE49-F238E27FC236}">
                      <a16:creationId xmlns:a16="http://schemas.microsoft.com/office/drawing/2014/main" id="{F67855EF-2EAC-4285-9BF0-61739D515B7E}"/>
                    </a:ext>
                  </a:extLst>
                </p14:cNvPr>
                <p14:cNvContentPartPr/>
                <p14:nvPr/>
              </p14:nvContentPartPr>
              <p14:xfrm>
                <a:off x="2935418" y="518988"/>
                <a:ext cx="171000" cy="155160"/>
              </p14:xfrm>
            </p:contentPart>
          </mc:Choice>
          <mc:Fallback>
            <p:pic>
              <p:nvPicPr>
                <p:cNvPr id="206" name="Ink 205">
                  <a:extLst>
                    <a:ext uri="{FF2B5EF4-FFF2-40B4-BE49-F238E27FC236}">
                      <a16:creationId xmlns:a16="http://schemas.microsoft.com/office/drawing/2014/main" id="{F67855EF-2EAC-4285-9BF0-61739D515B7E}"/>
                    </a:ext>
                  </a:extLst>
                </p:cNvPr>
                <p:cNvPicPr/>
                <p:nvPr/>
              </p:nvPicPr>
              <p:blipFill>
                <a:blip r:embed="rId51"/>
                <a:stretch>
                  <a:fillRect/>
                </a:stretch>
              </p:blipFill>
              <p:spPr>
                <a:xfrm>
                  <a:off x="2917778" y="500988"/>
                  <a:ext cx="2066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07" name="Ink 206">
                  <a:extLst>
                    <a:ext uri="{FF2B5EF4-FFF2-40B4-BE49-F238E27FC236}">
                      <a16:creationId xmlns:a16="http://schemas.microsoft.com/office/drawing/2014/main" id="{CD1E9175-A5C8-4C5C-B783-42896F7F40F5}"/>
                    </a:ext>
                  </a:extLst>
                </p14:cNvPr>
                <p14:cNvContentPartPr/>
                <p14:nvPr/>
              </p14:nvContentPartPr>
              <p14:xfrm>
                <a:off x="3101378" y="461388"/>
                <a:ext cx="271800" cy="261360"/>
              </p14:xfrm>
            </p:contentPart>
          </mc:Choice>
          <mc:Fallback>
            <p:pic>
              <p:nvPicPr>
                <p:cNvPr id="207" name="Ink 206">
                  <a:extLst>
                    <a:ext uri="{FF2B5EF4-FFF2-40B4-BE49-F238E27FC236}">
                      <a16:creationId xmlns:a16="http://schemas.microsoft.com/office/drawing/2014/main" id="{CD1E9175-A5C8-4C5C-B783-42896F7F40F5}"/>
                    </a:ext>
                  </a:extLst>
                </p:cNvPr>
                <p:cNvPicPr/>
                <p:nvPr/>
              </p:nvPicPr>
              <p:blipFill>
                <a:blip r:embed="rId53"/>
                <a:stretch>
                  <a:fillRect/>
                </a:stretch>
              </p:blipFill>
              <p:spPr>
                <a:xfrm>
                  <a:off x="3083738" y="443388"/>
                  <a:ext cx="30744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08" name="Ink 207">
                  <a:extLst>
                    <a:ext uri="{FF2B5EF4-FFF2-40B4-BE49-F238E27FC236}">
                      <a16:creationId xmlns:a16="http://schemas.microsoft.com/office/drawing/2014/main" id="{9D4A80B4-979F-4AE6-B055-3A0A056E2B2C}"/>
                    </a:ext>
                  </a:extLst>
                </p14:cNvPr>
                <p14:cNvContentPartPr/>
                <p14:nvPr/>
              </p14:nvContentPartPr>
              <p14:xfrm>
                <a:off x="3408098" y="434388"/>
                <a:ext cx="187200" cy="59400"/>
              </p14:xfrm>
            </p:contentPart>
          </mc:Choice>
          <mc:Fallback>
            <p:pic>
              <p:nvPicPr>
                <p:cNvPr id="208" name="Ink 207">
                  <a:extLst>
                    <a:ext uri="{FF2B5EF4-FFF2-40B4-BE49-F238E27FC236}">
                      <a16:creationId xmlns:a16="http://schemas.microsoft.com/office/drawing/2014/main" id="{9D4A80B4-979F-4AE6-B055-3A0A056E2B2C}"/>
                    </a:ext>
                  </a:extLst>
                </p:cNvPr>
                <p:cNvPicPr/>
                <p:nvPr/>
              </p:nvPicPr>
              <p:blipFill>
                <a:blip r:embed="rId55"/>
                <a:stretch>
                  <a:fillRect/>
                </a:stretch>
              </p:blipFill>
              <p:spPr>
                <a:xfrm>
                  <a:off x="3390098" y="416388"/>
                  <a:ext cx="22284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09" name="Ink 208">
                  <a:extLst>
                    <a:ext uri="{FF2B5EF4-FFF2-40B4-BE49-F238E27FC236}">
                      <a16:creationId xmlns:a16="http://schemas.microsoft.com/office/drawing/2014/main" id="{EAAD7537-C269-40ED-A173-45D5CA7B64A3}"/>
                    </a:ext>
                  </a:extLst>
                </p14:cNvPr>
                <p14:cNvContentPartPr/>
                <p14:nvPr/>
              </p14:nvContentPartPr>
              <p14:xfrm>
                <a:off x="3529058" y="138108"/>
                <a:ext cx="206640" cy="283320"/>
              </p14:xfrm>
            </p:contentPart>
          </mc:Choice>
          <mc:Fallback>
            <p:pic>
              <p:nvPicPr>
                <p:cNvPr id="209" name="Ink 208">
                  <a:extLst>
                    <a:ext uri="{FF2B5EF4-FFF2-40B4-BE49-F238E27FC236}">
                      <a16:creationId xmlns:a16="http://schemas.microsoft.com/office/drawing/2014/main" id="{EAAD7537-C269-40ED-A173-45D5CA7B64A3}"/>
                    </a:ext>
                  </a:extLst>
                </p:cNvPr>
                <p:cNvPicPr/>
                <p:nvPr/>
              </p:nvPicPr>
              <p:blipFill>
                <a:blip r:embed="rId57"/>
                <a:stretch>
                  <a:fillRect/>
                </a:stretch>
              </p:blipFill>
              <p:spPr>
                <a:xfrm>
                  <a:off x="3511058" y="120108"/>
                  <a:ext cx="24228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10" name="Ink 209">
                  <a:extLst>
                    <a:ext uri="{FF2B5EF4-FFF2-40B4-BE49-F238E27FC236}">
                      <a16:creationId xmlns:a16="http://schemas.microsoft.com/office/drawing/2014/main" id="{F74B38F3-B7F5-4756-BE1C-889B58245760}"/>
                    </a:ext>
                  </a:extLst>
                </p14:cNvPr>
                <p14:cNvContentPartPr/>
                <p14:nvPr/>
              </p14:nvContentPartPr>
              <p14:xfrm>
                <a:off x="3801218" y="161868"/>
                <a:ext cx="269280" cy="325800"/>
              </p14:xfrm>
            </p:contentPart>
          </mc:Choice>
          <mc:Fallback>
            <p:pic>
              <p:nvPicPr>
                <p:cNvPr id="210" name="Ink 209">
                  <a:extLst>
                    <a:ext uri="{FF2B5EF4-FFF2-40B4-BE49-F238E27FC236}">
                      <a16:creationId xmlns:a16="http://schemas.microsoft.com/office/drawing/2014/main" id="{F74B38F3-B7F5-4756-BE1C-889B58245760}"/>
                    </a:ext>
                  </a:extLst>
                </p:cNvPr>
                <p:cNvPicPr/>
                <p:nvPr/>
              </p:nvPicPr>
              <p:blipFill>
                <a:blip r:embed="rId59"/>
                <a:stretch>
                  <a:fillRect/>
                </a:stretch>
              </p:blipFill>
              <p:spPr>
                <a:xfrm>
                  <a:off x="3783218" y="143868"/>
                  <a:ext cx="30492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12" name="Ink 211">
                  <a:extLst>
                    <a:ext uri="{FF2B5EF4-FFF2-40B4-BE49-F238E27FC236}">
                      <a16:creationId xmlns:a16="http://schemas.microsoft.com/office/drawing/2014/main" id="{E30AAC46-6754-413F-A809-A2EA2E74F210}"/>
                    </a:ext>
                  </a:extLst>
                </p14:cNvPr>
                <p14:cNvContentPartPr/>
                <p14:nvPr/>
              </p14:nvContentPartPr>
              <p14:xfrm>
                <a:off x="2435738" y="1848828"/>
                <a:ext cx="11880" cy="339120"/>
              </p14:xfrm>
            </p:contentPart>
          </mc:Choice>
          <mc:Fallback>
            <p:pic>
              <p:nvPicPr>
                <p:cNvPr id="212" name="Ink 211">
                  <a:extLst>
                    <a:ext uri="{FF2B5EF4-FFF2-40B4-BE49-F238E27FC236}">
                      <a16:creationId xmlns:a16="http://schemas.microsoft.com/office/drawing/2014/main" id="{E30AAC46-6754-413F-A809-A2EA2E74F210}"/>
                    </a:ext>
                  </a:extLst>
                </p:cNvPr>
                <p:cNvPicPr/>
                <p:nvPr/>
              </p:nvPicPr>
              <p:blipFill>
                <a:blip r:embed="rId61"/>
                <a:stretch>
                  <a:fillRect/>
                </a:stretch>
              </p:blipFill>
              <p:spPr>
                <a:xfrm>
                  <a:off x="2417738" y="1831188"/>
                  <a:ext cx="4752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13" name="Ink 212">
                  <a:extLst>
                    <a:ext uri="{FF2B5EF4-FFF2-40B4-BE49-F238E27FC236}">
                      <a16:creationId xmlns:a16="http://schemas.microsoft.com/office/drawing/2014/main" id="{7805C7DA-F29D-48CE-9B72-DEC10C9E5D86}"/>
                    </a:ext>
                  </a:extLst>
                </p14:cNvPr>
                <p14:cNvContentPartPr/>
                <p14:nvPr/>
              </p14:nvContentPartPr>
              <p14:xfrm>
                <a:off x="2389298" y="1835148"/>
                <a:ext cx="254520" cy="231480"/>
              </p14:xfrm>
            </p:contentPart>
          </mc:Choice>
          <mc:Fallback>
            <p:pic>
              <p:nvPicPr>
                <p:cNvPr id="213" name="Ink 212">
                  <a:extLst>
                    <a:ext uri="{FF2B5EF4-FFF2-40B4-BE49-F238E27FC236}">
                      <a16:creationId xmlns:a16="http://schemas.microsoft.com/office/drawing/2014/main" id="{7805C7DA-F29D-48CE-9B72-DEC10C9E5D86}"/>
                    </a:ext>
                  </a:extLst>
                </p:cNvPr>
                <p:cNvPicPr/>
                <p:nvPr/>
              </p:nvPicPr>
              <p:blipFill>
                <a:blip r:embed="rId63"/>
                <a:stretch>
                  <a:fillRect/>
                </a:stretch>
              </p:blipFill>
              <p:spPr>
                <a:xfrm>
                  <a:off x="2371298" y="1817508"/>
                  <a:ext cx="29016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14" name="Ink 213">
                  <a:extLst>
                    <a:ext uri="{FF2B5EF4-FFF2-40B4-BE49-F238E27FC236}">
                      <a16:creationId xmlns:a16="http://schemas.microsoft.com/office/drawing/2014/main" id="{820EA5C5-B957-4CE1-8D13-7DED7517C8F6}"/>
                    </a:ext>
                  </a:extLst>
                </p14:cNvPr>
                <p14:cNvContentPartPr/>
                <p14:nvPr/>
              </p14:nvContentPartPr>
              <p14:xfrm>
                <a:off x="2396858" y="1975188"/>
                <a:ext cx="331200" cy="116280"/>
              </p14:xfrm>
            </p:contentPart>
          </mc:Choice>
          <mc:Fallback>
            <p:pic>
              <p:nvPicPr>
                <p:cNvPr id="214" name="Ink 213">
                  <a:extLst>
                    <a:ext uri="{FF2B5EF4-FFF2-40B4-BE49-F238E27FC236}">
                      <a16:creationId xmlns:a16="http://schemas.microsoft.com/office/drawing/2014/main" id="{820EA5C5-B957-4CE1-8D13-7DED7517C8F6}"/>
                    </a:ext>
                  </a:extLst>
                </p:cNvPr>
                <p:cNvPicPr/>
                <p:nvPr/>
              </p:nvPicPr>
              <p:blipFill>
                <a:blip r:embed="rId65"/>
                <a:stretch>
                  <a:fillRect/>
                </a:stretch>
              </p:blipFill>
              <p:spPr>
                <a:xfrm>
                  <a:off x="2379218" y="1957188"/>
                  <a:ext cx="3668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15" name="Ink 214">
                  <a:extLst>
                    <a:ext uri="{FF2B5EF4-FFF2-40B4-BE49-F238E27FC236}">
                      <a16:creationId xmlns:a16="http://schemas.microsoft.com/office/drawing/2014/main" id="{9FC1CEAA-9EB0-4D3D-9B98-6962476D3036}"/>
                    </a:ext>
                  </a:extLst>
                </p14:cNvPr>
                <p14:cNvContentPartPr/>
                <p14:nvPr/>
              </p14:nvContentPartPr>
              <p14:xfrm>
                <a:off x="2679818" y="1646148"/>
                <a:ext cx="322920" cy="407880"/>
              </p14:xfrm>
            </p:contentPart>
          </mc:Choice>
          <mc:Fallback>
            <p:pic>
              <p:nvPicPr>
                <p:cNvPr id="215" name="Ink 214">
                  <a:extLst>
                    <a:ext uri="{FF2B5EF4-FFF2-40B4-BE49-F238E27FC236}">
                      <a16:creationId xmlns:a16="http://schemas.microsoft.com/office/drawing/2014/main" id="{9FC1CEAA-9EB0-4D3D-9B98-6962476D3036}"/>
                    </a:ext>
                  </a:extLst>
                </p:cNvPr>
                <p:cNvPicPr/>
                <p:nvPr/>
              </p:nvPicPr>
              <p:blipFill>
                <a:blip r:embed="rId67"/>
                <a:stretch>
                  <a:fillRect/>
                </a:stretch>
              </p:blipFill>
              <p:spPr>
                <a:xfrm>
                  <a:off x="2662178" y="1628148"/>
                  <a:ext cx="358560" cy="443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16" name="Ink 215">
                  <a:extLst>
                    <a:ext uri="{FF2B5EF4-FFF2-40B4-BE49-F238E27FC236}">
                      <a16:creationId xmlns:a16="http://schemas.microsoft.com/office/drawing/2014/main" id="{6829C7F8-59DA-4681-BEA3-18148EE59CF0}"/>
                    </a:ext>
                  </a:extLst>
                </p14:cNvPr>
                <p14:cNvContentPartPr/>
                <p14:nvPr/>
              </p14:nvContentPartPr>
              <p14:xfrm>
                <a:off x="2929658" y="1575948"/>
                <a:ext cx="257400" cy="383040"/>
              </p14:xfrm>
            </p:contentPart>
          </mc:Choice>
          <mc:Fallback>
            <p:pic>
              <p:nvPicPr>
                <p:cNvPr id="216" name="Ink 215">
                  <a:extLst>
                    <a:ext uri="{FF2B5EF4-FFF2-40B4-BE49-F238E27FC236}">
                      <a16:creationId xmlns:a16="http://schemas.microsoft.com/office/drawing/2014/main" id="{6829C7F8-59DA-4681-BEA3-18148EE59CF0}"/>
                    </a:ext>
                  </a:extLst>
                </p:cNvPr>
                <p:cNvPicPr/>
                <p:nvPr/>
              </p:nvPicPr>
              <p:blipFill>
                <a:blip r:embed="rId69"/>
                <a:stretch>
                  <a:fillRect/>
                </a:stretch>
              </p:blipFill>
              <p:spPr>
                <a:xfrm>
                  <a:off x="2911658" y="1557948"/>
                  <a:ext cx="29304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17" name="Ink 216">
                  <a:extLst>
                    <a:ext uri="{FF2B5EF4-FFF2-40B4-BE49-F238E27FC236}">
                      <a16:creationId xmlns:a16="http://schemas.microsoft.com/office/drawing/2014/main" id="{157E5C0A-C511-4A5F-A7FF-FA5624F0D548}"/>
                    </a:ext>
                  </a:extLst>
                </p14:cNvPr>
                <p14:cNvContentPartPr/>
                <p14:nvPr/>
              </p14:nvContentPartPr>
              <p14:xfrm>
                <a:off x="3165458" y="1472988"/>
                <a:ext cx="659880" cy="370080"/>
              </p14:xfrm>
            </p:contentPart>
          </mc:Choice>
          <mc:Fallback>
            <p:pic>
              <p:nvPicPr>
                <p:cNvPr id="217" name="Ink 216">
                  <a:extLst>
                    <a:ext uri="{FF2B5EF4-FFF2-40B4-BE49-F238E27FC236}">
                      <a16:creationId xmlns:a16="http://schemas.microsoft.com/office/drawing/2014/main" id="{157E5C0A-C511-4A5F-A7FF-FA5624F0D548}"/>
                    </a:ext>
                  </a:extLst>
                </p:cNvPr>
                <p:cNvPicPr/>
                <p:nvPr/>
              </p:nvPicPr>
              <p:blipFill>
                <a:blip r:embed="rId71"/>
                <a:stretch>
                  <a:fillRect/>
                </a:stretch>
              </p:blipFill>
              <p:spPr>
                <a:xfrm>
                  <a:off x="3147818" y="1454988"/>
                  <a:ext cx="69552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19" name="Ink 218">
                  <a:extLst>
                    <a:ext uri="{FF2B5EF4-FFF2-40B4-BE49-F238E27FC236}">
                      <a16:creationId xmlns:a16="http://schemas.microsoft.com/office/drawing/2014/main" id="{3AA8B9DD-0BC1-40F3-882B-CE85F3D61001}"/>
                    </a:ext>
                  </a:extLst>
                </p14:cNvPr>
                <p14:cNvContentPartPr/>
                <p14:nvPr/>
              </p14:nvContentPartPr>
              <p14:xfrm>
                <a:off x="2670818" y="2442468"/>
                <a:ext cx="153720" cy="237960"/>
              </p14:xfrm>
            </p:contentPart>
          </mc:Choice>
          <mc:Fallback>
            <p:pic>
              <p:nvPicPr>
                <p:cNvPr id="219" name="Ink 218">
                  <a:extLst>
                    <a:ext uri="{FF2B5EF4-FFF2-40B4-BE49-F238E27FC236}">
                      <a16:creationId xmlns:a16="http://schemas.microsoft.com/office/drawing/2014/main" id="{3AA8B9DD-0BC1-40F3-882B-CE85F3D61001}"/>
                    </a:ext>
                  </a:extLst>
                </p:cNvPr>
                <p:cNvPicPr/>
                <p:nvPr/>
              </p:nvPicPr>
              <p:blipFill>
                <a:blip r:embed="rId73"/>
                <a:stretch>
                  <a:fillRect/>
                </a:stretch>
              </p:blipFill>
              <p:spPr>
                <a:xfrm>
                  <a:off x="2653178" y="2424468"/>
                  <a:ext cx="18936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20" name="Ink 219">
                  <a:extLst>
                    <a:ext uri="{FF2B5EF4-FFF2-40B4-BE49-F238E27FC236}">
                      <a16:creationId xmlns:a16="http://schemas.microsoft.com/office/drawing/2014/main" id="{2DF1EB82-6B5F-4812-B6D7-AEC53CA64E1F}"/>
                    </a:ext>
                  </a:extLst>
                </p14:cNvPr>
                <p14:cNvContentPartPr/>
                <p14:nvPr/>
              </p14:nvContentPartPr>
              <p14:xfrm>
                <a:off x="2643098" y="2433468"/>
                <a:ext cx="256680" cy="34560"/>
              </p14:xfrm>
            </p:contentPart>
          </mc:Choice>
          <mc:Fallback>
            <p:pic>
              <p:nvPicPr>
                <p:cNvPr id="220" name="Ink 219">
                  <a:extLst>
                    <a:ext uri="{FF2B5EF4-FFF2-40B4-BE49-F238E27FC236}">
                      <a16:creationId xmlns:a16="http://schemas.microsoft.com/office/drawing/2014/main" id="{2DF1EB82-6B5F-4812-B6D7-AEC53CA64E1F}"/>
                    </a:ext>
                  </a:extLst>
                </p:cNvPr>
                <p:cNvPicPr/>
                <p:nvPr/>
              </p:nvPicPr>
              <p:blipFill>
                <a:blip r:embed="rId75"/>
                <a:stretch>
                  <a:fillRect/>
                </a:stretch>
              </p:blipFill>
              <p:spPr>
                <a:xfrm>
                  <a:off x="2625098" y="2415468"/>
                  <a:ext cx="29232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21" name="Ink 220">
                  <a:extLst>
                    <a:ext uri="{FF2B5EF4-FFF2-40B4-BE49-F238E27FC236}">
                      <a16:creationId xmlns:a16="http://schemas.microsoft.com/office/drawing/2014/main" id="{251A5827-66BF-4240-B50E-1563E128539F}"/>
                    </a:ext>
                  </a:extLst>
                </p14:cNvPr>
                <p14:cNvContentPartPr/>
                <p14:nvPr/>
              </p14:nvContentPartPr>
              <p14:xfrm>
                <a:off x="2858738" y="2292708"/>
                <a:ext cx="75960" cy="232200"/>
              </p14:xfrm>
            </p:contentPart>
          </mc:Choice>
          <mc:Fallback>
            <p:pic>
              <p:nvPicPr>
                <p:cNvPr id="221" name="Ink 220">
                  <a:extLst>
                    <a:ext uri="{FF2B5EF4-FFF2-40B4-BE49-F238E27FC236}">
                      <a16:creationId xmlns:a16="http://schemas.microsoft.com/office/drawing/2014/main" id="{251A5827-66BF-4240-B50E-1563E128539F}"/>
                    </a:ext>
                  </a:extLst>
                </p:cNvPr>
                <p:cNvPicPr/>
                <p:nvPr/>
              </p:nvPicPr>
              <p:blipFill>
                <a:blip r:embed="rId77"/>
                <a:stretch>
                  <a:fillRect/>
                </a:stretch>
              </p:blipFill>
              <p:spPr>
                <a:xfrm>
                  <a:off x="2841098" y="2275068"/>
                  <a:ext cx="11160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22" name="Ink 221">
                  <a:extLst>
                    <a:ext uri="{FF2B5EF4-FFF2-40B4-BE49-F238E27FC236}">
                      <a16:creationId xmlns:a16="http://schemas.microsoft.com/office/drawing/2014/main" id="{956AEDAD-EA3F-42C2-B606-7CAFE081AD19}"/>
                    </a:ext>
                  </a:extLst>
                </p14:cNvPr>
                <p14:cNvContentPartPr/>
                <p14:nvPr/>
              </p14:nvContentPartPr>
              <p14:xfrm>
                <a:off x="2953418" y="2267868"/>
                <a:ext cx="374400" cy="183600"/>
              </p14:xfrm>
            </p:contentPart>
          </mc:Choice>
          <mc:Fallback>
            <p:pic>
              <p:nvPicPr>
                <p:cNvPr id="222" name="Ink 221">
                  <a:extLst>
                    <a:ext uri="{FF2B5EF4-FFF2-40B4-BE49-F238E27FC236}">
                      <a16:creationId xmlns:a16="http://schemas.microsoft.com/office/drawing/2014/main" id="{956AEDAD-EA3F-42C2-B606-7CAFE081AD19}"/>
                    </a:ext>
                  </a:extLst>
                </p:cNvPr>
                <p:cNvPicPr/>
                <p:nvPr/>
              </p:nvPicPr>
              <p:blipFill>
                <a:blip r:embed="rId79"/>
                <a:stretch>
                  <a:fillRect/>
                </a:stretch>
              </p:blipFill>
              <p:spPr>
                <a:xfrm>
                  <a:off x="2935778" y="2250228"/>
                  <a:ext cx="4100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23" name="Ink 222">
                  <a:extLst>
                    <a:ext uri="{FF2B5EF4-FFF2-40B4-BE49-F238E27FC236}">
                      <a16:creationId xmlns:a16="http://schemas.microsoft.com/office/drawing/2014/main" id="{3E6EB3A5-CE8A-4947-B8E5-9B2621538FEE}"/>
                    </a:ext>
                  </a:extLst>
                </p14:cNvPr>
                <p14:cNvContentPartPr/>
                <p14:nvPr/>
              </p14:nvContentPartPr>
              <p14:xfrm>
                <a:off x="3323498" y="2119548"/>
                <a:ext cx="125280" cy="203760"/>
              </p14:xfrm>
            </p:contentPart>
          </mc:Choice>
          <mc:Fallback>
            <p:pic>
              <p:nvPicPr>
                <p:cNvPr id="223" name="Ink 222">
                  <a:extLst>
                    <a:ext uri="{FF2B5EF4-FFF2-40B4-BE49-F238E27FC236}">
                      <a16:creationId xmlns:a16="http://schemas.microsoft.com/office/drawing/2014/main" id="{3E6EB3A5-CE8A-4947-B8E5-9B2621538FEE}"/>
                    </a:ext>
                  </a:extLst>
                </p:cNvPr>
                <p:cNvPicPr/>
                <p:nvPr/>
              </p:nvPicPr>
              <p:blipFill>
                <a:blip r:embed="rId81"/>
                <a:stretch>
                  <a:fillRect/>
                </a:stretch>
              </p:blipFill>
              <p:spPr>
                <a:xfrm>
                  <a:off x="3305498" y="2101548"/>
                  <a:ext cx="16092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24" name="Ink 223">
                  <a:extLst>
                    <a:ext uri="{FF2B5EF4-FFF2-40B4-BE49-F238E27FC236}">
                      <a16:creationId xmlns:a16="http://schemas.microsoft.com/office/drawing/2014/main" id="{3269FF05-DFFF-41E8-AA46-4B6476ACC2E2}"/>
                    </a:ext>
                  </a:extLst>
                </p14:cNvPr>
                <p14:cNvContentPartPr/>
                <p14:nvPr/>
              </p14:nvContentPartPr>
              <p14:xfrm>
                <a:off x="3385778" y="2045748"/>
                <a:ext cx="185400" cy="237600"/>
              </p14:xfrm>
            </p:contentPart>
          </mc:Choice>
          <mc:Fallback>
            <p:pic>
              <p:nvPicPr>
                <p:cNvPr id="224" name="Ink 223">
                  <a:extLst>
                    <a:ext uri="{FF2B5EF4-FFF2-40B4-BE49-F238E27FC236}">
                      <a16:creationId xmlns:a16="http://schemas.microsoft.com/office/drawing/2014/main" id="{3269FF05-DFFF-41E8-AA46-4B6476ACC2E2}"/>
                    </a:ext>
                  </a:extLst>
                </p:cNvPr>
                <p:cNvPicPr/>
                <p:nvPr/>
              </p:nvPicPr>
              <p:blipFill>
                <a:blip r:embed="rId83"/>
                <a:stretch>
                  <a:fillRect/>
                </a:stretch>
              </p:blipFill>
              <p:spPr>
                <a:xfrm>
                  <a:off x="3367778" y="2027748"/>
                  <a:ext cx="22104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25" name="Ink 224">
                  <a:extLst>
                    <a:ext uri="{FF2B5EF4-FFF2-40B4-BE49-F238E27FC236}">
                      <a16:creationId xmlns:a16="http://schemas.microsoft.com/office/drawing/2014/main" id="{33EF5261-F799-4A4D-897E-37E22FB33ECB}"/>
                    </a:ext>
                  </a:extLst>
                </p14:cNvPr>
                <p14:cNvContentPartPr/>
                <p14:nvPr/>
              </p14:nvContentPartPr>
              <p14:xfrm>
                <a:off x="3614018" y="2158428"/>
                <a:ext cx="14760" cy="28440"/>
              </p14:xfrm>
            </p:contentPart>
          </mc:Choice>
          <mc:Fallback>
            <p:pic>
              <p:nvPicPr>
                <p:cNvPr id="225" name="Ink 224">
                  <a:extLst>
                    <a:ext uri="{FF2B5EF4-FFF2-40B4-BE49-F238E27FC236}">
                      <a16:creationId xmlns:a16="http://schemas.microsoft.com/office/drawing/2014/main" id="{33EF5261-F799-4A4D-897E-37E22FB33ECB}"/>
                    </a:ext>
                  </a:extLst>
                </p:cNvPr>
                <p:cNvPicPr/>
                <p:nvPr/>
              </p:nvPicPr>
              <p:blipFill>
                <a:blip r:embed="rId85"/>
                <a:stretch>
                  <a:fillRect/>
                </a:stretch>
              </p:blipFill>
              <p:spPr>
                <a:xfrm>
                  <a:off x="3596018" y="2140428"/>
                  <a:ext cx="5040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26" name="Ink 225">
                  <a:extLst>
                    <a:ext uri="{FF2B5EF4-FFF2-40B4-BE49-F238E27FC236}">
                      <a16:creationId xmlns:a16="http://schemas.microsoft.com/office/drawing/2014/main" id="{3BFEA20B-F7B1-472F-B757-18F9716851DA}"/>
                    </a:ext>
                  </a:extLst>
                </p14:cNvPr>
                <p14:cNvContentPartPr/>
                <p14:nvPr/>
              </p14:nvContentPartPr>
              <p14:xfrm>
                <a:off x="3480458" y="2114508"/>
                <a:ext cx="124920" cy="63000"/>
              </p14:xfrm>
            </p:contentPart>
          </mc:Choice>
          <mc:Fallback>
            <p:pic>
              <p:nvPicPr>
                <p:cNvPr id="226" name="Ink 225">
                  <a:extLst>
                    <a:ext uri="{FF2B5EF4-FFF2-40B4-BE49-F238E27FC236}">
                      <a16:creationId xmlns:a16="http://schemas.microsoft.com/office/drawing/2014/main" id="{3BFEA20B-F7B1-472F-B757-18F9716851DA}"/>
                    </a:ext>
                  </a:extLst>
                </p:cNvPr>
                <p:cNvPicPr/>
                <p:nvPr/>
              </p:nvPicPr>
              <p:blipFill>
                <a:blip r:embed="rId87"/>
                <a:stretch>
                  <a:fillRect/>
                </a:stretch>
              </p:blipFill>
              <p:spPr>
                <a:xfrm>
                  <a:off x="3462458" y="2096508"/>
                  <a:ext cx="16056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27" name="Ink 226">
                  <a:extLst>
                    <a:ext uri="{FF2B5EF4-FFF2-40B4-BE49-F238E27FC236}">
                      <a16:creationId xmlns:a16="http://schemas.microsoft.com/office/drawing/2014/main" id="{C51356E3-2E45-4680-9CEC-074203D89109}"/>
                    </a:ext>
                  </a:extLst>
                </p14:cNvPr>
                <p14:cNvContentPartPr/>
                <p14:nvPr/>
              </p14:nvContentPartPr>
              <p14:xfrm>
                <a:off x="3636338" y="2112348"/>
                <a:ext cx="66600" cy="92520"/>
              </p14:xfrm>
            </p:contentPart>
          </mc:Choice>
          <mc:Fallback>
            <p:pic>
              <p:nvPicPr>
                <p:cNvPr id="227" name="Ink 226">
                  <a:extLst>
                    <a:ext uri="{FF2B5EF4-FFF2-40B4-BE49-F238E27FC236}">
                      <a16:creationId xmlns:a16="http://schemas.microsoft.com/office/drawing/2014/main" id="{C51356E3-2E45-4680-9CEC-074203D89109}"/>
                    </a:ext>
                  </a:extLst>
                </p:cNvPr>
                <p:cNvPicPr/>
                <p:nvPr/>
              </p:nvPicPr>
              <p:blipFill>
                <a:blip r:embed="rId89"/>
                <a:stretch>
                  <a:fillRect/>
                </a:stretch>
              </p:blipFill>
              <p:spPr>
                <a:xfrm>
                  <a:off x="3618338" y="2094348"/>
                  <a:ext cx="1022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28" name="Ink 227">
                  <a:extLst>
                    <a:ext uri="{FF2B5EF4-FFF2-40B4-BE49-F238E27FC236}">
                      <a16:creationId xmlns:a16="http://schemas.microsoft.com/office/drawing/2014/main" id="{830ADC2D-FBEB-41FE-B92E-8F820A3A12B6}"/>
                    </a:ext>
                  </a:extLst>
                </p14:cNvPr>
                <p14:cNvContentPartPr/>
                <p14:nvPr/>
              </p14:nvContentPartPr>
              <p14:xfrm>
                <a:off x="3549938" y="1961148"/>
                <a:ext cx="67680" cy="90360"/>
              </p14:xfrm>
            </p:contentPart>
          </mc:Choice>
          <mc:Fallback>
            <p:pic>
              <p:nvPicPr>
                <p:cNvPr id="228" name="Ink 227">
                  <a:extLst>
                    <a:ext uri="{FF2B5EF4-FFF2-40B4-BE49-F238E27FC236}">
                      <a16:creationId xmlns:a16="http://schemas.microsoft.com/office/drawing/2014/main" id="{830ADC2D-FBEB-41FE-B92E-8F820A3A12B6}"/>
                    </a:ext>
                  </a:extLst>
                </p:cNvPr>
                <p:cNvPicPr/>
                <p:nvPr/>
              </p:nvPicPr>
              <p:blipFill>
                <a:blip r:embed="rId91"/>
                <a:stretch>
                  <a:fillRect/>
                </a:stretch>
              </p:blipFill>
              <p:spPr>
                <a:xfrm>
                  <a:off x="3532298" y="1943508"/>
                  <a:ext cx="1033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29" name="Ink 228">
                  <a:extLst>
                    <a:ext uri="{FF2B5EF4-FFF2-40B4-BE49-F238E27FC236}">
                      <a16:creationId xmlns:a16="http://schemas.microsoft.com/office/drawing/2014/main" id="{74001694-A346-4E6B-A2B1-31BA5D924DA2}"/>
                    </a:ext>
                  </a:extLst>
                </p14:cNvPr>
                <p14:cNvContentPartPr/>
                <p14:nvPr/>
              </p14:nvContentPartPr>
              <p14:xfrm>
                <a:off x="3822818" y="2028108"/>
                <a:ext cx="98640" cy="151200"/>
              </p14:xfrm>
            </p:contentPart>
          </mc:Choice>
          <mc:Fallback>
            <p:pic>
              <p:nvPicPr>
                <p:cNvPr id="229" name="Ink 228">
                  <a:extLst>
                    <a:ext uri="{FF2B5EF4-FFF2-40B4-BE49-F238E27FC236}">
                      <a16:creationId xmlns:a16="http://schemas.microsoft.com/office/drawing/2014/main" id="{74001694-A346-4E6B-A2B1-31BA5D924DA2}"/>
                    </a:ext>
                  </a:extLst>
                </p:cNvPr>
                <p:cNvPicPr/>
                <p:nvPr/>
              </p:nvPicPr>
              <p:blipFill>
                <a:blip r:embed="rId93"/>
                <a:stretch>
                  <a:fillRect/>
                </a:stretch>
              </p:blipFill>
              <p:spPr>
                <a:xfrm>
                  <a:off x="3804818" y="2010108"/>
                  <a:ext cx="13428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30" name="Ink 229">
                  <a:extLst>
                    <a:ext uri="{FF2B5EF4-FFF2-40B4-BE49-F238E27FC236}">
                      <a16:creationId xmlns:a16="http://schemas.microsoft.com/office/drawing/2014/main" id="{1570B5BE-5114-4721-B092-B436AC11C871}"/>
                    </a:ext>
                  </a:extLst>
                </p14:cNvPr>
                <p14:cNvContentPartPr/>
                <p14:nvPr/>
              </p14:nvContentPartPr>
              <p14:xfrm>
                <a:off x="3806258" y="1965108"/>
                <a:ext cx="158400" cy="114120"/>
              </p14:xfrm>
            </p:contentPart>
          </mc:Choice>
          <mc:Fallback>
            <p:pic>
              <p:nvPicPr>
                <p:cNvPr id="230" name="Ink 229">
                  <a:extLst>
                    <a:ext uri="{FF2B5EF4-FFF2-40B4-BE49-F238E27FC236}">
                      <a16:creationId xmlns:a16="http://schemas.microsoft.com/office/drawing/2014/main" id="{1570B5BE-5114-4721-B092-B436AC11C871}"/>
                    </a:ext>
                  </a:extLst>
                </p:cNvPr>
                <p:cNvPicPr/>
                <p:nvPr/>
              </p:nvPicPr>
              <p:blipFill>
                <a:blip r:embed="rId95"/>
                <a:stretch>
                  <a:fillRect/>
                </a:stretch>
              </p:blipFill>
              <p:spPr>
                <a:xfrm>
                  <a:off x="3788618" y="1947108"/>
                  <a:ext cx="19404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31" name="Ink 230">
                  <a:extLst>
                    <a:ext uri="{FF2B5EF4-FFF2-40B4-BE49-F238E27FC236}">
                      <a16:creationId xmlns:a16="http://schemas.microsoft.com/office/drawing/2014/main" id="{CAC24A28-C596-4DB7-A942-299AD8CEB64E}"/>
                    </a:ext>
                  </a:extLst>
                </p14:cNvPr>
                <p14:cNvContentPartPr/>
                <p14:nvPr/>
              </p14:nvContentPartPr>
              <p14:xfrm>
                <a:off x="3955658" y="1791228"/>
                <a:ext cx="498960" cy="216720"/>
              </p14:xfrm>
            </p:contentPart>
          </mc:Choice>
          <mc:Fallback>
            <p:pic>
              <p:nvPicPr>
                <p:cNvPr id="231" name="Ink 230">
                  <a:extLst>
                    <a:ext uri="{FF2B5EF4-FFF2-40B4-BE49-F238E27FC236}">
                      <a16:creationId xmlns:a16="http://schemas.microsoft.com/office/drawing/2014/main" id="{CAC24A28-C596-4DB7-A942-299AD8CEB64E}"/>
                    </a:ext>
                  </a:extLst>
                </p:cNvPr>
                <p:cNvPicPr/>
                <p:nvPr/>
              </p:nvPicPr>
              <p:blipFill>
                <a:blip r:embed="rId97"/>
                <a:stretch>
                  <a:fillRect/>
                </a:stretch>
              </p:blipFill>
              <p:spPr>
                <a:xfrm>
                  <a:off x="3937658" y="1773588"/>
                  <a:ext cx="53460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32" name="Ink 231">
                  <a:extLst>
                    <a:ext uri="{FF2B5EF4-FFF2-40B4-BE49-F238E27FC236}">
                      <a16:creationId xmlns:a16="http://schemas.microsoft.com/office/drawing/2014/main" id="{29ACC90F-0ADF-4819-9250-E120ED3D6138}"/>
                    </a:ext>
                  </a:extLst>
                </p14:cNvPr>
                <p14:cNvContentPartPr/>
                <p14:nvPr/>
              </p14:nvContentPartPr>
              <p14:xfrm>
                <a:off x="4309898" y="1778268"/>
                <a:ext cx="55080" cy="136080"/>
              </p14:xfrm>
            </p:contentPart>
          </mc:Choice>
          <mc:Fallback>
            <p:pic>
              <p:nvPicPr>
                <p:cNvPr id="232" name="Ink 231">
                  <a:extLst>
                    <a:ext uri="{FF2B5EF4-FFF2-40B4-BE49-F238E27FC236}">
                      <a16:creationId xmlns:a16="http://schemas.microsoft.com/office/drawing/2014/main" id="{29ACC90F-0ADF-4819-9250-E120ED3D6138}"/>
                    </a:ext>
                  </a:extLst>
                </p:cNvPr>
                <p:cNvPicPr/>
                <p:nvPr/>
              </p:nvPicPr>
              <p:blipFill>
                <a:blip r:embed="rId99"/>
                <a:stretch>
                  <a:fillRect/>
                </a:stretch>
              </p:blipFill>
              <p:spPr>
                <a:xfrm>
                  <a:off x="4291898" y="1760628"/>
                  <a:ext cx="9072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33" name="Ink 232">
                  <a:extLst>
                    <a:ext uri="{FF2B5EF4-FFF2-40B4-BE49-F238E27FC236}">
                      <a16:creationId xmlns:a16="http://schemas.microsoft.com/office/drawing/2014/main" id="{FBB21362-3DC8-4AF5-BF6A-A70181390EF6}"/>
                    </a:ext>
                  </a:extLst>
                </p14:cNvPr>
                <p14:cNvContentPartPr/>
                <p14:nvPr/>
              </p14:nvContentPartPr>
              <p14:xfrm>
                <a:off x="4501058" y="1638948"/>
                <a:ext cx="274680" cy="238320"/>
              </p14:xfrm>
            </p:contentPart>
          </mc:Choice>
          <mc:Fallback>
            <p:pic>
              <p:nvPicPr>
                <p:cNvPr id="233" name="Ink 232">
                  <a:extLst>
                    <a:ext uri="{FF2B5EF4-FFF2-40B4-BE49-F238E27FC236}">
                      <a16:creationId xmlns:a16="http://schemas.microsoft.com/office/drawing/2014/main" id="{FBB21362-3DC8-4AF5-BF6A-A70181390EF6}"/>
                    </a:ext>
                  </a:extLst>
                </p:cNvPr>
                <p:cNvPicPr/>
                <p:nvPr/>
              </p:nvPicPr>
              <p:blipFill>
                <a:blip r:embed="rId101"/>
                <a:stretch>
                  <a:fillRect/>
                </a:stretch>
              </p:blipFill>
              <p:spPr>
                <a:xfrm>
                  <a:off x="4483418" y="1621308"/>
                  <a:ext cx="3103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34" name="Ink 233">
                  <a:extLst>
                    <a:ext uri="{FF2B5EF4-FFF2-40B4-BE49-F238E27FC236}">
                      <a16:creationId xmlns:a16="http://schemas.microsoft.com/office/drawing/2014/main" id="{B452EF56-BAB0-466C-A012-43B782BA65DF}"/>
                    </a:ext>
                  </a:extLst>
                </p14:cNvPr>
                <p14:cNvContentPartPr/>
                <p14:nvPr/>
              </p14:nvContentPartPr>
              <p14:xfrm>
                <a:off x="3017858" y="2953308"/>
                <a:ext cx="138240" cy="312120"/>
              </p14:xfrm>
            </p:contentPart>
          </mc:Choice>
          <mc:Fallback>
            <p:pic>
              <p:nvPicPr>
                <p:cNvPr id="234" name="Ink 233">
                  <a:extLst>
                    <a:ext uri="{FF2B5EF4-FFF2-40B4-BE49-F238E27FC236}">
                      <a16:creationId xmlns:a16="http://schemas.microsoft.com/office/drawing/2014/main" id="{B452EF56-BAB0-466C-A012-43B782BA65DF}"/>
                    </a:ext>
                  </a:extLst>
                </p:cNvPr>
                <p:cNvPicPr/>
                <p:nvPr/>
              </p:nvPicPr>
              <p:blipFill>
                <a:blip r:embed="rId103"/>
                <a:stretch>
                  <a:fillRect/>
                </a:stretch>
              </p:blipFill>
              <p:spPr>
                <a:xfrm>
                  <a:off x="3000218" y="2935308"/>
                  <a:ext cx="17388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35" name="Ink 234">
                  <a:extLst>
                    <a:ext uri="{FF2B5EF4-FFF2-40B4-BE49-F238E27FC236}">
                      <a16:creationId xmlns:a16="http://schemas.microsoft.com/office/drawing/2014/main" id="{EA623C50-969B-46FB-A709-AEE0F156A6A9}"/>
                    </a:ext>
                  </a:extLst>
                </p14:cNvPr>
                <p14:cNvContentPartPr/>
                <p14:nvPr/>
              </p14:nvContentPartPr>
              <p14:xfrm>
                <a:off x="2975378" y="2894268"/>
                <a:ext cx="218880" cy="82080"/>
              </p14:xfrm>
            </p:contentPart>
          </mc:Choice>
          <mc:Fallback>
            <p:pic>
              <p:nvPicPr>
                <p:cNvPr id="235" name="Ink 234">
                  <a:extLst>
                    <a:ext uri="{FF2B5EF4-FFF2-40B4-BE49-F238E27FC236}">
                      <a16:creationId xmlns:a16="http://schemas.microsoft.com/office/drawing/2014/main" id="{EA623C50-969B-46FB-A709-AEE0F156A6A9}"/>
                    </a:ext>
                  </a:extLst>
                </p:cNvPr>
                <p:cNvPicPr/>
                <p:nvPr/>
              </p:nvPicPr>
              <p:blipFill>
                <a:blip r:embed="rId105"/>
                <a:stretch>
                  <a:fillRect/>
                </a:stretch>
              </p:blipFill>
              <p:spPr>
                <a:xfrm>
                  <a:off x="2957378" y="2876268"/>
                  <a:ext cx="2545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36" name="Ink 235">
                  <a:extLst>
                    <a:ext uri="{FF2B5EF4-FFF2-40B4-BE49-F238E27FC236}">
                      <a16:creationId xmlns:a16="http://schemas.microsoft.com/office/drawing/2014/main" id="{EBAB1F5A-6527-4E3F-BAB1-FB27ACCFDC37}"/>
                    </a:ext>
                  </a:extLst>
                </p14:cNvPr>
                <p14:cNvContentPartPr/>
                <p14:nvPr/>
              </p14:nvContentPartPr>
              <p14:xfrm>
                <a:off x="3071138" y="2698788"/>
                <a:ext cx="428760" cy="440280"/>
              </p14:xfrm>
            </p:contentPart>
          </mc:Choice>
          <mc:Fallback>
            <p:pic>
              <p:nvPicPr>
                <p:cNvPr id="236" name="Ink 235">
                  <a:extLst>
                    <a:ext uri="{FF2B5EF4-FFF2-40B4-BE49-F238E27FC236}">
                      <a16:creationId xmlns:a16="http://schemas.microsoft.com/office/drawing/2014/main" id="{EBAB1F5A-6527-4E3F-BAB1-FB27ACCFDC37}"/>
                    </a:ext>
                  </a:extLst>
                </p:cNvPr>
                <p:cNvPicPr/>
                <p:nvPr/>
              </p:nvPicPr>
              <p:blipFill>
                <a:blip r:embed="rId107"/>
                <a:stretch>
                  <a:fillRect/>
                </a:stretch>
              </p:blipFill>
              <p:spPr>
                <a:xfrm>
                  <a:off x="3053138" y="2680788"/>
                  <a:ext cx="464400" cy="4759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37" name="Ink 236">
                  <a:extLst>
                    <a:ext uri="{FF2B5EF4-FFF2-40B4-BE49-F238E27FC236}">
                      <a16:creationId xmlns:a16="http://schemas.microsoft.com/office/drawing/2014/main" id="{D9433CD2-1E36-43C7-B7DD-33D87F57D451}"/>
                    </a:ext>
                  </a:extLst>
                </p14:cNvPr>
                <p14:cNvContentPartPr/>
                <p14:nvPr/>
              </p14:nvContentPartPr>
              <p14:xfrm>
                <a:off x="3594578" y="2804628"/>
                <a:ext cx="122040" cy="149040"/>
              </p14:xfrm>
            </p:contentPart>
          </mc:Choice>
          <mc:Fallback>
            <p:pic>
              <p:nvPicPr>
                <p:cNvPr id="237" name="Ink 236">
                  <a:extLst>
                    <a:ext uri="{FF2B5EF4-FFF2-40B4-BE49-F238E27FC236}">
                      <a16:creationId xmlns:a16="http://schemas.microsoft.com/office/drawing/2014/main" id="{D9433CD2-1E36-43C7-B7DD-33D87F57D451}"/>
                    </a:ext>
                  </a:extLst>
                </p:cNvPr>
                <p:cNvPicPr/>
                <p:nvPr/>
              </p:nvPicPr>
              <p:blipFill>
                <a:blip r:embed="rId109"/>
                <a:stretch>
                  <a:fillRect/>
                </a:stretch>
              </p:blipFill>
              <p:spPr>
                <a:xfrm>
                  <a:off x="3576938" y="2786628"/>
                  <a:ext cx="15768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38" name="Ink 237">
                  <a:extLst>
                    <a:ext uri="{FF2B5EF4-FFF2-40B4-BE49-F238E27FC236}">
                      <a16:creationId xmlns:a16="http://schemas.microsoft.com/office/drawing/2014/main" id="{4A6B5FB1-3DBC-4513-8967-F1F64ACC95A1}"/>
                    </a:ext>
                  </a:extLst>
                </p14:cNvPr>
                <p14:cNvContentPartPr/>
                <p14:nvPr/>
              </p14:nvContentPartPr>
              <p14:xfrm>
                <a:off x="3468218" y="2625348"/>
                <a:ext cx="87480" cy="44280"/>
              </p14:xfrm>
            </p:contentPart>
          </mc:Choice>
          <mc:Fallback>
            <p:pic>
              <p:nvPicPr>
                <p:cNvPr id="238" name="Ink 237">
                  <a:extLst>
                    <a:ext uri="{FF2B5EF4-FFF2-40B4-BE49-F238E27FC236}">
                      <a16:creationId xmlns:a16="http://schemas.microsoft.com/office/drawing/2014/main" id="{4A6B5FB1-3DBC-4513-8967-F1F64ACC95A1}"/>
                    </a:ext>
                  </a:extLst>
                </p:cNvPr>
                <p:cNvPicPr/>
                <p:nvPr/>
              </p:nvPicPr>
              <p:blipFill>
                <a:blip r:embed="rId111"/>
                <a:stretch>
                  <a:fillRect/>
                </a:stretch>
              </p:blipFill>
              <p:spPr>
                <a:xfrm>
                  <a:off x="3450578" y="2607348"/>
                  <a:ext cx="12312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39" name="Ink 238">
                  <a:extLst>
                    <a:ext uri="{FF2B5EF4-FFF2-40B4-BE49-F238E27FC236}">
                      <a16:creationId xmlns:a16="http://schemas.microsoft.com/office/drawing/2014/main" id="{DB4B4EB3-EBF4-43A4-B665-0A532475B3D8}"/>
                    </a:ext>
                  </a:extLst>
                </p14:cNvPr>
                <p14:cNvContentPartPr/>
                <p14:nvPr/>
              </p14:nvContentPartPr>
              <p14:xfrm>
                <a:off x="3791138" y="2626788"/>
                <a:ext cx="185760" cy="309240"/>
              </p14:xfrm>
            </p:contentPart>
          </mc:Choice>
          <mc:Fallback>
            <p:pic>
              <p:nvPicPr>
                <p:cNvPr id="239" name="Ink 238">
                  <a:extLst>
                    <a:ext uri="{FF2B5EF4-FFF2-40B4-BE49-F238E27FC236}">
                      <a16:creationId xmlns:a16="http://schemas.microsoft.com/office/drawing/2014/main" id="{DB4B4EB3-EBF4-43A4-B665-0A532475B3D8}"/>
                    </a:ext>
                  </a:extLst>
                </p:cNvPr>
                <p:cNvPicPr/>
                <p:nvPr/>
              </p:nvPicPr>
              <p:blipFill>
                <a:blip r:embed="rId113"/>
                <a:stretch>
                  <a:fillRect/>
                </a:stretch>
              </p:blipFill>
              <p:spPr>
                <a:xfrm>
                  <a:off x="3773138" y="2609148"/>
                  <a:ext cx="22140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40" name="Ink 239">
                  <a:extLst>
                    <a:ext uri="{FF2B5EF4-FFF2-40B4-BE49-F238E27FC236}">
                      <a16:creationId xmlns:a16="http://schemas.microsoft.com/office/drawing/2014/main" id="{442715E4-A145-4427-8AFF-084D88874BA4}"/>
                    </a:ext>
                  </a:extLst>
                </p14:cNvPr>
                <p14:cNvContentPartPr/>
                <p14:nvPr/>
              </p14:nvContentPartPr>
              <p14:xfrm>
                <a:off x="4159778" y="2513388"/>
                <a:ext cx="132120" cy="219960"/>
              </p14:xfrm>
            </p:contentPart>
          </mc:Choice>
          <mc:Fallback>
            <p:pic>
              <p:nvPicPr>
                <p:cNvPr id="240" name="Ink 239">
                  <a:extLst>
                    <a:ext uri="{FF2B5EF4-FFF2-40B4-BE49-F238E27FC236}">
                      <a16:creationId xmlns:a16="http://schemas.microsoft.com/office/drawing/2014/main" id="{442715E4-A145-4427-8AFF-084D88874BA4}"/>
                    </a:ext>
                  </a:extLst>
                </p:cNvPr>
                <p:cNvPicPr/>
                <p:nvPr/>
              </p:nvPicPr>
              <p:blipFill>
                <a:blip r:embed="rId115"/>
                <a:stretch>
                  <a:fillRect/>
                </a:stretch>
              </p:blipFill>
              <p:spPr>
                <a:xfrm>
                  <a:off x="4142138" y="2495748"/>
                  <a:ext cx="16776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41" name="Ink 240">
                  <a:extLst>
                    <a:ext uri="{FF2B5EF4-FFF2-40B4-BE49-F238E27FC236}">
                      <a16:creationId xmlns:a16="http://schemas.microsoft.com/office/drawing/2014/main" id="{B4EE7246-480C-4CE4-9C81-C288637A84E0}"/>
                    </a:ext>
                  </a:extLst>
                </p14:cNvPr>
                <p14:cNvContentPartPr/>
                <p14:nvPr/>
              </p14:nvContentPartPr>
              <p14:xfrm>
                <a:off x="4132778" y="2360388"/>
                <a:ext cx="308160" cy="290880"/>
              </p14:xfrm>
            </p:contentPart>
          </mc:Choice>
          <mc:Fallback>
            <p:pic>
              <p:nvPicPr>
                <p:cNvPr id="241" name="Ink 240">
                  <a:extLst>
                    <a:ext uri="{FF2B5EF4-FFF2-40B4-BE49-F238E27FC236}">
                      <a16:creationId xmlns:a16="http://schemas.microsoft.com/office/drawing/2014/main" id="{B4EE7246-480C-4CE4-9C81-C288637A84E0}"/>
                    </a:ext>
                  </a:extLst>
                </p:cNvPr>
                <p:cNvPicPr/>
                <p:nvPr/>
              </p:nvPicPr>
              <p:blipFill>
                <a:blip r:embed="rId117"/>
                <a:stretch>
                  <a:fillRect/>
                </a:stretch>
              </p:blipFill>
              <p:spPr>
                <a:xfrm>
                  <a:off x="4114778" y="2342748"/>
                  <a:ext cx="34380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42" name="Ink 241">
                  <a:extLst>
                    <a:ext uri="{FF2B5EF4-FFF2-40B4-BE49-F238E27FC236}">
                      <a16:creationId xmlns:a16="http://schemas.microsoft.com/office/drawing/2014/main" id="{36F3948D-84E6-4C6D-91E3-58EF9FB0648B}"/>
                    </a:ext>
                  </a:extLst>
                </p14:cNvPr>
                <p14:cNvContentPartPr/>
                <p14:nvPr/>
              </p14:nvContentPartPr>
              <p14:xfrm>
                <a:off x="4358138" y="2233668"/>
                <a:ext cx="208080" cy="238320"/>
              </p14:xfrm>
            </p:contentPart>
          </mc:Choice>
          <mc:Fallback>
            <p:pic>
              <p:nvPicPr>
                <p:cNvPr id="242" name="Ink 241">
                  <a:extLst>
                    <a:ext uri="{FF2B5EF4-FFF2-40B4-BE49-F238E27FC236}">
                      <a16:creationId xmlns:a16="http://schemas.microsoft.com/office/drawing/2014/main" id="{36F3948D-84E6-4C6D-91E3-58EF9FB0648B}"/>
                    </a:ext>
                  </a:extLst>
                </p:cNvPr>
                <p:cNvPicPr/>
                <p:nvPr/>
              </p:nvPicPr>
              <p:blipFill>
                <a:blip r:embed="rId119"/>
                <a:stretch>
                  <a:fillRect/>
                </a:stretch>
              </p:blipFill>
              <p:spPr>
                <a:xfrm>
                  <a:off x="4340138" y="2216028"/>
                  <a:ext cx="2437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43" name="Ink 242">
                  <a:extLst>
                    <a:ext uri="{FF2B5EF4-FFF2-40B4-BE49-F238E27FC236}">
                      <a16:creationId xmlns:a16="http://schemas.microsoft.com/office/drawing/2014/main" id="{A9EB431F-334A-4CBA-8D2D-D2CA6CC7B1BA}"/>
                    </a:ext>
                  </a:extLst>
                </p14:cNvPr>
                <p14:cNvContentPartPr/>
                <p14:nvPr/>
              </p14:nvContentPartPr>
              <p14:xfrm>
                <a:off x="4514738" y="2343468"/>
                <a:ext cx="167040" cy="140760"/>
              </p14:xfrm>
            </p:contentPart>
          </mc:Choice>
          <mc:Fallback>
            <p:pic>
              <p:nvPicPr>
                <p:cNvPr id="243" name="Ink 242">
                  <a:extLst>
                    <a:ext uri="{FF2B5EF4-FFF2-40B4-BE49-F238E27FC236}">
                      <a16:creationId xmlns:a16="http://schemas.microsoft.com/office/drawing/2014/main" id="{A9EB431F-334A-4CBA-8D2D-D2CA6CC7B1BA}"/>
                    </a:ext>
                  </a:extLst>
                </p:cNvPr>
                <p:cNvPicPr/>
                <p:nvPr/>
              </p:nvPicPr>
              <p:blipFill>
                <a:blip r:embed="rId121"/>
                <a:stretch>
                  <a:fillRect/>
                </a:stretch>
              </p:blipFill>
              <p:spPr>
                <a:xfrm>
                  <a:off x="4497098" y="2325828"/>
                  <a:ext cx="20268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44" name="Ink 243">
                  <a:extLst>
                    <a:ext uri="{FF2B5EF4-FFF2-40B4-BE49-F238E27FC236}">
                      <a16:creationId xmlns:a16="http://schemas.microsoft.com/office/drawing/2014/main" id="{F14DB579-0DDB-4312-8F33-5D7CC6FB4F14}"/>
                    </a:ext>
                  </a:extLst>
                </p14:cNvPr>
                <p14:cNvContentPartPr/>
                <p14:nvPr/>
              </p14:nvContentPartPr>
              <p14:xfrm>
                <a:off x="4745498" y="2209908"/>
                <a:ext cx="142920" cy="277200"/>
              </p14:xfrm>
            </p:contentPart>
          </mc:Choice>
          <mc:Fallback>
            <p:pic>
              <p:nvPicPr>
                <p:cNvPr id="244" name="Ink 243">
                  <a:extLst>
                    <a:ext uri="{FF2B5EF4-FFF2-40B4-BE49-F238E27FC236}">
                      <a16:creationId xmlns:a16="http://schemas.microsoft.com/office/drawing/2014/main" id="{F14DB579-0DDB-4312-8F33-5D7CC6FB4F14}"/>
                    </a:ext>
                  </a:extLst>
                </p:cNvPr>
                <p:cNvPicPr/>
                <p:nvPr/>
              </p:nvPicPr>
              <p:blipFill>
                <a:blip r:embed="rId123"/>
                <a:stretch>
                  <a:fillRect/>
                </a:stretch>
              </p:blipFill>
              <p:spPr>
                <a:xfrm>
                  <a:off x="4727858" y="2191908"/>
                  <a:ext cx="17856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45" name="Ink 244">
                  <a:extLst>
                    <a:ext uri="{FF2B5EF4-FFF2-40B4-BE49-F238E27FC236}">
                      <a16:creationId xmlns:a16="http://schemas.microsoft.com/office/drawing/2014/main" id="{76B58700-EB68-43F9-A713-747CEC08AC47}"/>
                    </a:ext>
                  </a:extLst>
                </p14:cNvPr>
                <p14:cNvContentPartPr/>
                <p14:nvPr/>
              </p14:nvContentPartPr>
              <p14:xfrm>
                <a:off x="4988138" y="2200548"/>
                <a:ext cx="187920" cy="178200"/>
              </p14:xfrm>
            </p:contentPart>
          </mc:Choice>
          <mc:Fallback>
            <p:pic>
              <p:nvPicPr>
                <p:cNvPr id="245" name="Ink 244">
                  <a:extLst>
                    <a:ext uri="{FF2B5EF4-FFF2-40B4-BE49-F238E27FC236}">
                      <a16:creationId xmlns:a16="http://schemas.microsoft.com/office/drawing/2014/main" id="{76B58700-EB68-43F9-A713-747CEC08AC47}"/>
                    </a:ext>
                  </a:extLst>
                </p:cNvPr>
                <p:cNvPicPr/>
                <p:nvPr/>
              </p:nvPicPr>
              <p:blipFill>
                <a:blip r:embed="rId125"/>
                <a:stretch>
                  <a:fillRect/>
                </a:stretch>
              </p:blipFill>
              <p:spPr>
                <a:xfrm>
                  <a:off x="4970138" y="2182548"/>
                  <a:ext cx="22356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46" name="Ink 245">
                  <a:extLst>
                    <a:ext uri="{FF2B5EF4-FFF2-40B4-BE49-F238E27FC236}">
                      <a16:creationId xmlns:a16="http://schemas.microsoft.com/office/drawing/2014/main" id="{6F98D603-066C-4547-91F9-4650D8C3D5E3}"/>
                    </a:ext>
                  </a:extLst>
                </p14:cNvPr>
                <p14:cNvContentPartPr/>
                <p14:nvPr/>
              </p14:nvContentPartPr>
              <p14:xfrm>
                <a:off x="4901378" y="2138268"/>
                <a:ext cx="125280" cy="318600"/>
              </p14:xfrm>
            </p:contentPart>
          </mc:Choice>
          <mc:Fallback>
            <p:pic>
              <p:nvPicPr>
                <p:cNvPr id="246" name="Ink 245">
                  <a:extLst>
                    <a:ext uri="{FF2B5EF4-FFF2-40B4-BE49-F238E27FC236}">
                      <a16:creationId xmlns:a16="http://schemas.microsoft.com/office/drawing/2014/main" id="{6F98D603-066C-4547-91F9-4650D8C3D5E3}"/>
                    </a:ext>
                  </a:extLst>
                </p:cNvPr>
                <p:cNvPicPr/>
                <p:nvPr/>
              </p:nvPicPr>
              <p:blipFill>
                <a:blip r:embed="rId127"/>
                <a:stretch>
                  <a:fillRect/>
                </a:stretch>
              </p:blipFill>
              <p:spPr>
                <a:xfrm>
                  <a:off x="4883378" y="2120628"/>
                  <a:ext cx="16092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47" name="Ink 246">
                  <a:extLst>
                    <a:ext uri="{FF2B5EF4-FFF2-40B4-BE49-F238E27FC236}">
                      <a16:creationId xmlns:a16="http://schemas.microsoft.com/office/drawing/2014/main" id="{AF0A3152-F09C-4297-B073-FCB412E29482}"/>
                    </a:ext>
                  </a:extLst>
                </p14:cNvPr>
                <p14:cNvContentPartPr/>
                <p14:nvPr/>
              </p14:nvContentPartPr>
              <p14:xfrm>
                <a:off x="2312618" y="1348068"/>
                <a:ext cx="145080" cy="213120"/>
              </p14:xfrm>
            </p:contentPart>
          </mc:Choice>
          <mc:Fallback>
            <p:pic>
              <p:nvPicPr>
                <p:cNvPr id="247" name="Ink 246">
                  <a:extLst>
                    <a:ext uri="{FF2B5EF4-FFF2-40B4-BE49-F238E27FC236}">
                      <a16:creationId xmlns:a16="http://schemas.microsoft.com/office/drawing/2014/main" id="{AF0A3152-F09C-4297-B073-FCB412E29482}"/>
                    </a:ext>
                  </a:extLst>
                </p:cNvPr>
                <p:cNvPicPr/>
                <p:nvPr/>
              </p:nvPicPr>
              <p:blipFill>
                <a:blip r:embed="rId129"/>
                <a:stretch>
                  <a:fillRect/>
                </a:stretch>
              </p:blipFill>
              <p:spPr>
                <a:xfrm>
                  <a:off x="2294978" y="1330428"/>
                  <a:ext cx="18072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48" name="Ink 247">
                  <a:extLst>
                    <a:ext uri="{FF2B5EF4-FFF2-40B4-BE49-F238E27FC236}">
                      <a16:creationId xmlns:a16="http://schemas.microsoft.com/office/drawing/2014/main" id="{F42B77A9-7EA5-4A45-8D68-537B726799FC}"/>
                    </a:ext>
                  </a:extLst>
                </p14:cNvPr>
                <p14:cNvContentPartPr/>
                <p14:nvPr/>
              </p14:nvContentPartPr>
              <p14:xfrm>
                <a:off x="2318018" y="1229628"/>
                <a:ext cx="286920" cy="257040"/>
              </p14:xfrm>
            </p:contentPart>
          </mc:Choice>
          <mc:Fallback>
            <p:pic>
              <p:nvPicPr>
                <p:cNvPr id="248" name="Ink 247">
                  <a:extLst>
                    <a:ext uri="{FF2B5EF4-FFF2-40B4-BE49-F238E27FC236}">
                      <a16:creationId xmlns:a16="http://schemas.microsoft.com/office/drawing/2014/main" id="{F42B77A9-7EA5-4A45-8D68-537B726799FC}"/>
                    </a:ext>
                  </a:extLst>
                </p:cNvPr>
                <p:cNvPicPr/>
                <p:nvPr/>
              </p:nvPicPr>
              <p:blipFill>
                <a:blip r:embed="rId131"/>
                <a:stretch>
                  <a:fillRect/>
                </a:stretch>
              </p:blipFill>
              <p:spPr>
                <a:xfrm>
                  <a:off x="2300378" y="1211988"/>
                  <a:ext cx="32256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49" name="Ink 248">
                  <a:extLst>
                    <a:ext uri="{FF2B5EF4-FFF2-40B4-BE49-F238E27FC236}">
                      <a16:creationId xmlns:a16="http://schemas.microsoft.com/office/drawing/2014/main" id="{9C127D0C-C4EF-4743-A370-0D3D06AD8126}"/>
                    </a:ext>
                  </a:extLst>
                </p14:cNvPr>
                <p14:cNvContentPartPr/>
                <p14:nvPr/>
              </p14:nvContentPartPr>
              <p14:xfrm>
                <a:off x="2675138" y="999228"/>
                <a:ext cx="454680" cy="403560"/>
              </p14:xfrm>
            </p:contentPart>
          </mc:Choice>
          <mc:Fallback>
            <p:pic>
              <p:nvPicPr>
                <p:cNvPr id="249" name="Ink 248">
                  <a:extLst>
                    <a:ext uri="{FF2B5EF4-FFF2-40B4-BE49-F238E27FC236}">
                      <a16:creationId xmlns:a16="http://schemas.microsoft.com/office/drawing/2014/main" id="{9C127D0C-C4EF-4743-A370-0D3D06AD8126}"/>
                    </a:ext>
                  </a:extLst>
                </p:cNvPr>
                <p:cNvPicPr/>
                <p:nvPr/>
              </p:nvPicPr>
              <p:blipFill>
                <a:blip r:embed="rId133"/>
                <a:stretch>
                  <a:fillRect/>
                </a:stretch>
              </p:blipFill>
              <p:spPr>
                <a:xfrm>
                  <a:off x="2657498" y="981228"/>
                  <a:ext cx="490320" cy="4392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50" name="Ink 249">
                  <a:extLst>
                    <a:ext uri="{FF2B5EF4-FFF2-40B4-BE49-F238E27FC236}">
                      <a16:creationId xmlns:a16="http://schemas.microsoft.com/office/drawing/2014/main" id="{1541E4C9-5288-4B4F-BF66-55E0FB0BAF52}"/>
                    </a:ext>
                  </a:extLst>
                </p14:cNvPr>
                <p14:cNvContentPartPr/>
                <p14:nvPr/>
              </p14:nvContentPartPr>
              <p14:xfrm>
                <a:off x="3124418" y="1079508"/>
                <a:ext cx="189720" cy="169560"/>
              </p14:xfrm>
            </p:contentPart>
          </mc:Choice>
          <mc:Fallback>
            <p:pic>
              <p:nvPicPr>
                <p:cNvPr id="250" name="Ink 249">
                  <a:extLst>
                    <a:ext uri="{FF2B5EF4-FFF2-40B4-BE49-F238E27FC236}">
                      <a16:creationId xmlns:a16="http://schemas.microsoft.com/office/drawing/2014/main" id="{1541E4C9-5288-4B4F-BF66-55E0FB0BAF52}"/>
                    </a:ext>
                  </a:extLst>
                </p:cNvPr>
                <p:cNvPicPr/>
                <p:nvPr/>
              </p:nvPicPr>
              <p:blipFill>
                <a:blip r:embed="rId135"/>
                <a:stretch>
                  <a:fillRect/>
                </a:stretch>
              </p:blipFill>
              <p:spPr>
                <a:xfrm>
                  <a:off x="3106418" y="1061868"/>
                  <a:ext cx="22536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51" name="Ink 250">
                  <a:extLst>
                    <a:ext uri="{FF2B5EF4-FFF2-40B4-BE49-F238E27FC236}">
                      <a16:creationId xmlns:a16="http://schemas.microsoft.com/office/drawing/2014/main" id="{28F1AC3A-6A2B-402A-A1FB-D83C40248981}"/>
                    </a:ext>
                  </a:extLst>
                </p14:cNvPr>
                <p14:cNvContentPartPr/>
                <p14:nvPr/>
              </p14:nvContentPartPr>
              <p14:xfrm>
                <a:off x="3285338" y="1074108"/>
                <a:ext cx="161640" cy="71280"/>
              </p14:xfrm>
            </p:contentPart>
          </mc:Choice>
          <mc:Fallback>
            <p:pic>
              <p:nvPicPr>
                <p:cNvPr id="251" name="Ink 250">
                  <a:extLst>
                    <a:ext uri="{FF2B5EF4-FFF2-40B4-BE49-F238E27FC236}">
                      <a16:creationId xmlns:a16="http://schemas.microsoft.com/office/drawing/2014/main" id="{28F1AC3A-6A2B-402A-A1FB-D83C40248981}"/>
                    </a:ext>
                  </a:extLst>
                </p:cNvPr>
                <p:cNvPicPr/>
                <p:nvPr/>
              </p:nvPicPr>
              <p:blipFill>
                <a:blip r:embed="rId137"/>
                <a:stretch>
                  <a:fillRect/>
                </a:stretch>
              </p:blipFill>
              <p:spPr>
                <a:xfrm>
                  <a:off x="3267698" y="1056108"/>
                  <a:ext cx="1972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52" name="Ink 251">
                  <a:extLst>
                    <a:ext uri="{FF2B5EF4-FFF2-40B4-BE49-F238E27FC236}">
                      <a16:creationId xmlns:a16="http://schemas.microsoft.com/office/drawing/2014/main" id="{C86EA934-66AC-4672-B9EE-8D0492AF6B5D}"/>
                    </a:ext>
                  </a:extLst>
                </p14:cNvPr>
                <p14:cNvContentPartPr/>
                <p14:nvPr/>
              </p14:nvContentPartPr>
              <p14:xfrm>
                <a:off x="3491258" y="940548"/>
                <a:ext cx="191880" cy="145080"/>
              </p14:xfrm>
            </p:contentPart>
          </mc:Choice>
          <mc:Fallback>
            <p:pic>
              <p:nvPicPr>
                <p:cNvPr id="252" name="Ink 251">
                  <a:extLst>
                    <a:ext uri="{FF2B5EF4-FFF2-40B4-BE49-F238E27FC236}">
                      <a16:creationId xmlns:a16="http://schemas.microsoft.com/office/drawing/2014/main" id="{C86EA934-66AC-4672-B9EE-8D0492AF6B5D}"/>
                    </a:ext>
                  </a:extLst>
                </p:cNvPr>
                <p:cNvPicPr/>
                <p:nvPr/>
              </p:nvPicPr>
              <p:blipFill>
                <a:blip r:embed="rId139"/>
                <a:stretch>
                  <a:fillRect/>
                </a:stretch>
              </p:blipFill>
              <p:spPr>
                <a:xfrm>
                  <a:off x="3473258" y="922908"/>
                  <a:ext cx="22752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53" name="Ink 252">
                  <a:extLst>
                    <a:ext uri="{FF2B5EF4-FFF2-40B4-BE49-F238E27FC236}">
                      <a16:creationId xmlns:a16="http://schemas.microsoft.com/office/drawing/2014/main" id="{21C36792-1DE4-407F-BA07-9E819F051FF9}"/>
                    </a:ext>
                  </a:extLst>
                </p14:cNvPr>
                <p14:cNvContentPartPr/>
                <p14:nvPr/>
              </p14:nvContentPartPr>
              <p14:xfrm>
                <a:off x="4049978" y="728148"/>
                <a:ext cx="259200" cy="311040"/>
              </p14:xfrm>
            </p:contentPart>
          </mc:Choice>
          <mc:Fallback>
            <p:pic>
              <p:nvPicPr>
                <p:cNvPr id="253" name="Ink 252">
                  <a:extLst>
                    <a:ext uri="{FF2B5EF4-FFF2-40B4-BE49-F238E27FC236}">
                      <a16:creationId xmlns:a16="http://schemas.microsoft.com/office/drawing/2014/main" id="{21C36792-1DE4-407F-BA07-9E819F051FF9}"/>
                    </a:ext>
                  </a:extLst>
                </p:cNvPr>
                <p:cNvPicPr/>
                <p:nvPr/>
              </p:nvPicPr>
              <p:blipFill>
                <a:blip r:embed="rId141"/>
                <a:stretch>
                  <a:fillRect/>
                </a:stretch>
              </p:blipFill>
              <p:spPr>
                <a:xfrm>
                  <a:off x="4032338" y="710148"/>
                  <a:ext cx="29484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54" name="Ink 253">
                  <a:extLst>
                    <a:ext uri="{FF2B5EF4-FFF2-40B4-BE49-F238E27FC236}">
                      <a16:creationId xmlns:a16="http://schemas.microsoft.com/office/drawing/2014/main" id="{66D95F0D-84B3-45C4-96A4-55488317F259}"/>
                    </a:ext>
                  </a:extLst>
                </p14:cNvPr>
                <p14:cNvContentPartPr/>
                <p14:nvPr/>
              </p14:nvContentPartPr>
              <p14:xfrm>
                <a:off x="3986258" y="762708"/>
                <a:ext cx="286560" cy="176040"/>
              </p14:xfrm>
            </p:contentPart>
          </mc:Choice>
          <mc:Fallback>
            <p:pic>
              <p:nvPicPr>
                <p:cNvPr id="254" name="Ink 253">
                  <a:extLst>
                    <a:ext uri="{FF2B5EF4-FFF2-40B4-BE49-F238E27FC236}">
                      <a16:creationId xmlns:a16="http://schemas.microsoft.com/office/drawing/2014/main" id="{66D95F0D-84B3-45C4-96A4-55488317F259}"/>
                    </a:ext>
                  </a:extLst>
                </p:cNvPr>
                <p:cNvPicPr/>
                <p:nvPr/>
              </p:nvPicPr>
              <p:blipFill>
                <a:blip r:embed="rId143"/>
                <a:stretch>
                  <a:fillRect/>
                </a:stretch>
              </p:blipFill>
              <p:spPr>
                <a:xfrm>
                  <a:off x="3968618" y="744708"/>
                  <a:ext cx="32220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55" name="Ink 254">
                  <a:extLst>
                    <a:ext uri="{FF2B5EF4-FFF2-40B4-BE49-F238E27FC236}">
                      <a16:creationId xmlns:a16="http://schemas.microsoft.com/office/drawing/2014/main" id="{9702FDBA-4AAD-4E7C-B5B5-42788083E49B}"/>
                    </a:ext>
                  </a:extLst>
                </p14:cNvPr>
                <p14:cNvContentPartPr/>
                <p14:nvPr/>
              </p14:nvContentPartPr>
              <p14:xfrm>
                <a:off x="4208738" y="531228"/>
                <a:ext cx="212040" cy="288000"/>
              </p14:xfrm>
            </p:contentPart>
          </mc:Choice>
          <mc:Fallback>
            <p:pic>
              <p:nvPicPr>
                <p:cNvPr id="255" name="Ink 254">
                  <a:extLst>
                    <a:ext uri="{FF2B5EF4-FFF2-40B4-BE49-F238E27FC236}">
                      <a16:creationId xmlns:a16="http://schemas.microsoft.com/office/drawing/2014/main" id="{9702FDBA-4AAD-4E7C-B5B5-42788083E49B}"/>
                    </a:ext>
                  </a:extLst>
                </p:cNvPr>
                <p:cNvPicPr/>
                <p:nvPr/>
              </p:nvPicPr>
              <p:blipFill>
                <a:blip r:embed="rId145"/>
                <a:stretch>
                  <a:fillRect/>
                </a:stretch>
              </p:blipFill>
              <p:spPr>
                <a:xfrm>
                  <a:off x="4190738" y="513228"/>
                  <a:ext cx="24768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56" name="Ink 255">
                  <a:extLst>
                    <a:ext uri="{FF2B5EF4-FFF2-40B4-BE49-F238E27FC236}">
                      <a16:creationId xmlns:a16="http://schemas.microsoft.com/office/drawing/2014/main" id="{C29C7283-A688-4E6B-A39A-3957691F0827}"/>
                    </a:ext>
                  </a:extLst>
                </p14:cNvPr>
                <p14:cNvContentPartPr/>
                <p14:nvPr/>
              </p14:nvContentPartPr>
              <p14:xfrm>
                <a:off x="4449218" y="588828"/>
                <a:ext cx="279720" cy="245520"/>
              </p14:xfrm>
            </p:contentPart>
          </mc:Choice>
          <mc:Fallback>
            <p:pic>
              <p:nvPicPr>
                <p:cNvPr id="256" name="Ink 255">
                  <a:extLst>
                    <a:ext uri="{FF2B5EF4-FFF2-40B4-BE49-F238E27FC236}">
                      <a16:creationId xmlns:a16="http://schemas.microsoft.com/office/drawing/2014/main" id="{C29C7283-A688-4E6B-A39A-3957691F0827}"/>
                    </a:ext>
                  </a:extLst>
                </p:cNvPr>
                <p:cNvPicPr/>
                <p:nvPr/>
              </p:nvPicPr>
              <p:blipFill>
                <a:blip r:embed="rId147"/>
                <a:stretch>
                  <a:fillRect/>
                </a:stretch>
              </p:blipFill>
              <p:spPr>
                <a:xfrm>
                  <a:off x="4431218" y="571188"/>
                  <a:ext cx="31536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57" name="Ink 256">
                  <a:extLst>
                    <a:ext uri="{FF2B5EF4-FFF2-40B4-BE49-F238E27FC236}">
                      <a16:creationId xmlns:a16="http://schemas.microsoft.com/office/drawing/2014/main" id="{828CC5B8-8E66-4713-9EBB-F8F6825215C2}"/>
                    </a:ext>
                  </a:extLst>
                </p14:cNvPr>
                <p14:cNvContentPartPr/>
                <p14:nvPr/>
              </p14:nvContentPartPr>
              <p14:xfrm>
                <a:off x="4742978" y="535548"/>
                <a:ext cx="198720" cy="140760"/>
              </p14:xfrm>
            </p:contentPart>
          </mc:Choice>
          <mc:Fallback>
            <p:pic>
              <p:nvPicPr>
                <p:cNvPr id="257" name="Ink 256">
                  <a:extLst>
                    <a:ext uri="{FF2B5EF4-FFF2-40B4-BE49-F238E27FC236}">
                      <a16:creationId xmlns:a16="http://schemas.microsoft.com/office/drawing/2014/main" id="{828CC5B8-8E66-4713-9EBB-F8F6825215C2}"/>
                    </a:ext>
                  </a:extLst>
                </p:cNvPr>
                <p:cNvPicPr/>
                <p:nvPr/>
              </p:nvPicPr>
              <p:blipFill>
                <a:blip r:embed="rId149"/>
                <a:stretch>
                  <a:fillRect/>
                </a:stretch>
              </p:blipFill>
              <p:spPr>
                <a:xfrm>
                  <a:off x="4725338" y="517908"/>
                  <a:ext cx="23436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58" name="Ink 257">
                  <a:extLst>
                    <a:ext uri="{FF2B5EF4-FFF2-40B4-BE49-F238E27FC236}">
                      <a16:creationId xmlns:a16="http://schemas.microsoft.com/office/drawing/2014/main" id="{DDDEA21F-8CAA-470E-A375-2CC4A8589779}"/>
                    </a:ext>
                  </a:extLst>
                </p14:cNvPr>
                <p14:cNvContentPartPr/>
                <p14:nvPr/>
              </p14:nvContentPartPr>
              <p14:xfrm>
                <a:off x="4845938" y="412068"/>
                <a:ext cx="272520" cy="234360"/>
              </p14:xfrm>
            </p:contentPart>
          </mc:Choice>
          <mc:Fallback>
            <p:pic>
              <p:nvPicPr>
                <p:cNvPr id="258" name="Ink 257">
                  <a:extLst>
                    <a:ext uri="{FF2B5EF4-FFF2-40B4-BE49-F238E27FC236}">
                      <a16:creationId xmlns:a16="http://schemas.microsoft.com/office/drawing/2014/main" id="{DDDEA21F-8CAA-470E-A375-2CC4A8589779}"/>
                    </a:ext>
                  </a:extLst>
                </p:cNvPr>
                <p:cNvPicPr/>
                <p:nvPr/>
              </p:nvPicPr>
              <p:blipFill>
                <a:blip r:embed="rId151"/>
                <a:stretch>
                  <a:fillRect/>
                </a:stretch>
              </p:blipFill>
              <p:spPr>
                <a:xfrm>
                  <a:off x="4827938" y="394428"/>
                  <a:ext cx="3081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59" name="Ink 258">
                  <a:extLst>
                    <a:ext uri="{FF2B5EF4-FFF2-40B4-BE49-F238E27FC236}">
                      <a16:creationId xmlns:a16="http://schemas.microsoft.com/office/drawing/2014/main" id="{5FA11CC7-E128-46B8-835A-6A8DAC6D0A77}"/>
                    </a:ext>
                  </a:extLst>
                </p14:cNvPr>
                <p14:cNvContentPartPr/>
                <p14:nvPr/>
              </p14:nvContentPartPr>
              <p14:xfrm>
                <a:off x="5165258" y="396228"/>
                <a:ext cx="249840" cy="210240"/>
              </p14:xfrm>
            </p:contentPart>
          </mc:Choice>
          <mc:Fallback>
            <p:pic>
              <p:nvPicPr>
                <p:cNvPr id="259" name="Ink 258">
                  <a:extLst>
                    <a:ext uri="{FF2B5EF4-FFF2-40B4-BE49-F238E27FC236}">
                      <a16:creationId xmlns:a16="http://schemas.microsoft.com/office/drawing/2014/main" id="{5FA11CC7-E128-46B8-835A-6A8DAC6D0A77}"/>
                    </a:ext>
                  </a:extLst>
                </p:cNvPr>
                <p:cNvPicPr/>
                <p:nvPr/>
              </p:nvPicPr>
              <p:blipFill>
                <a:blip r:embed="rId153"/>
                <a:stretch>
                  <a:fillRect/>
                </a:stretch>
              </p:blipFill>
              <p:spPr>
                <a:xfrm>
                  <a:off x="5147618" y="378228"/>
                  <a:ext cx="28548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260" name="Ink 259">
                  <a:extLst>
                    <a:ext uri="{FF2B5EF4-FFF2-40B4-BE49-F238E27FC236}">
                      <a16:creationId xmlns:a16="http://schemas.microsoft.com/office/drawing/2014/main" id="{5BD323A9-91FE-4504-86B8-7AEB25C7530A}"/>
                    </a:ext>
                  </a:extLst>
                </p14:cNvPr>
                <p14:cNvContentPartPr/>
                <p14:nvPr/>
              </p14:nvContentPartPr>
              <p14:xfrm>
                <a:off x="5434538" y="388308"/>
                <a:ext cx="222120" cy="93600"/>
              </p14:xfrm>
            </p:contentPart>
          </mc:Choice>
          <mc:Fallback>
            <p:pic>
              <p:nvPicPr>
                <p:cNvPr id="260" name="Ink 259">
                  <a:extLst>
                    <a:ext uri="{FF2B5EF4-FFF2-40B4-BE49-F238E27FC236}">
                      <a16:creationId xmlns:a16="http://schemas.microsoft.com/office/drawing/2014/main" id="{5BD323A9-91FE-4504-86B8-7AEB25C7530A}"/>
                    </a:ext>
                  </a:extLst>
                </p:cNvPr>
                <p:cNvPicPr/>
                <p:nvPr/>
              </p:nvPicPr>
              <p:blipFill>
                <a:blip r:embed="rId155"/>
                <a:stretch>
                  <a:fillRect/>
                </a:stretch>
              </p:blipFill>
              <p:spPr>
                <a:xfrm>
                  <a:off x="5416898" y="370668"/>
                  <a:ext cx="25776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261" name="Ink 260">
                  <a:extLst>
                    <a:ext uri="{FF2B5EF4-FFF2-40B4-BE49-F238E27FC236}">
                      <a16:creationId xmlns:a16="http://schemas.microsoft.com/office/drawing/2014/main" id="{AB3B13AB-9E25-43C4-912C-BD86D6A3BB83}"/>
                    </a:ext>
                  </a:extLst>
                </p14:cNvPr>
                <p14:cNvContentPartPr/>
                <p14:nvPr/>
              </p14:nvContentPartPr>
              <p14:xfrm>
                <a:off x="4872938" y="338628"/>
                <a:ext cx="946080" cy="622440"/>
              </p14:xfrm>
            </p:contentPart>
          </mc:Choice>
          <mc:Fallback>
            <p:pic>
              <p:nvPicPr>
                <p:cNvPr id="261" name="Ink 260">
                  <a:extLst>
                    <a:ext uri="{FF2B5EF4-FFF2-40B4-BE49-F238E27FC236}">
                      <a16:creationId xmlns:a16="http://schemas.microsoft.com/office/drawing/2014/main" id="{AB3B13AB-9E25-43C4-912C-BD86D6A3BB83}"/>
                    </a:ext>
                  </a:extLst>
                </p:cNvPr>
                <p:cNvPicPr/>
                <p:nvPr/>
              </p:nvPicPr>
              <p:blipFill>
                <a:blip r:embed="rId157"/>
                <a:stretch>
                  <a:fillRect/>
                </a:stretch>
              </p:blipFill>
              <p:spPr>
                <a:xfrm>
                  <a:off x="4854938" y="320628"/>
                  <a:ext cx="981720" cy="658080"/>
                </a:xfrm>
                <a:prstGeom prst="rect">
                  <a:avLst/>
                </a:prstGeom>
              </p:spPr>
            </p:pic>
          </mc:Fallback>
        </mc:AlternateContent>
      </p:grpSp>
    </p:spTree>
    <p:extLst>
      <p:ext uri="{BB962C8B-B14F-4D97-AF65-F5344CB8AC3E}">
        <p14:creationId xmlns:p14="http://schemas.microsoft.com/office/powerpoint/2010/main" val="186884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F4FF-C01B-49CB-AD29-949DE3F78293}"/>
              </a:ext>
            </a:extLst>
          </p:cNvPr>
          <p:cNvSpPr>
            <a:spLocks noGrp="1"/>
          </p:cNvSpPr>
          <p:nvPr>
            <p:ph type="title"/>
          </p:nvPr>
        </p:nvSpPr>
        <p:spPr/>
        <p:txBody>
          <a:bodyPr/>
          <a:lstStyle/>
          <a:p>
            <a:r>
              <a:rPr lang="en-MY" dirty="0"/>
              <a:t>Input - Output</a:t>
            </a:r>
          </a:p>
        </p:txBody>
      </p:sp>
      <p:sp>
        <p:nvSpPr>
          <p:cNvPr id="3" name="Content Placeholder 2">
            <a:extLst>
              <a:ext uri="{FF2B5EF4-FFF2-40B4-BE49-F238E27FC236}">
                <a16:creationId xmlns:a16="http://schemas.microsoft.com/office/drawing/2014/main" id="{3EAA117F-A800-40BE-B7E5-6D256C3ADC31}"/>
              </a:ext>
            </a:extLst>
          </p:cNvPr>
          <p:cNvSpPr>
            <a:spLocks noGrp="1"/>
          </p:cNvSpPr>
          <p:nvPr>
            <p:ph idx="1"/>
          </p:nvPr>
        </p:nvSpPr>
        <p:spPr/>
        <p:txBody>
          <a:bodyPr/>
          <a:lstStyle/>
          <a:p>
            <a:r>
              <a:rPr lang="en-MY" dirty="0"/>
              <a:t>Some examples of I/O devices are keyboards, display devices, and printers.</a:t>
            </a:r>
          </a:p>
        </p:txBody>
      </p:sp>
      <p:sp>
        <p:nvSpPr>
          <p:cNvPr id="5" name="Slide Number Placeholder 4">
            <a:extLst>
              <a:ext uri="{FF2B5EF4-FFF2-40B4-BE49-F238E27FC236}">
                <a16:creationId xmlns:a16="http://schemas.microsoft.com/office/drawing/2014/main" id="{848742ED-2F04-4777-A435-E5D186B64065}"/>
              </a:ext>
            </a:extLst>
          </p:cNvPr>
          <p:cNvSpPr>
            <a:spLocks noGrp="1"/>
          </p:cNvSpPr>
          <p:nvPr>
            <p:ph type="sldNum" sz="quarter" idx="12"/>
          </p:nvPr>
        </p:nvSpPr>
        <p:spPr/>
        <p:txBody>
          <a:bodyPr/>
          <a:lstStyle/>
          <a:p>
            <a:fld id="{1DE98518-C1CF-410D-8A71-B5D14FDF677E}" type="slidenum">
              <a:rPr lang="en-MY" smtClean="0"/>
              <a:t>10</a:t>
            </a:fld>
            <a:endParaRPr lang="en-MY" dirty="0"/>
          </a:p>
        </p:txBody>
      </p:sp>
      <p:pic>
        <p:nvPicPr>
          <p:cNvPr id="2050" name="Picture 2" descr="Input and Output Devices of a Computer - Open Naukri">
            <a:extLst>
              <a:ext uri="{FF2B5EF4-FFF2-40B4-BE49-F238E27FC236}">
                <a16:creationId xmlns:a16="http://schemas.microsoft.com/office/drawing/2014/main" id="{3CE0E8A1-6A39-4BD2-AD1E-84AFDE872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9942" y="2701168"/>
            <a:ext cx="7792616" cy="357161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2F5FC17E-784B-4175-9F68-0D621A3CADCE}"/>
              </a:ext>
            </a:extLst>
          </p:cNvPr>
          <p:cNvSpPr/>
          <p:nvPr/>
        </p:nvSpPr>
        <p:spPr>
          <a:xfrm>
            <a:off x="4647486" y="2668553"/>
            <a:ext cx="3600000" cy="36000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Oval 6">
            <a:extLst>
              <a:ext uri="{FF2B5EF4-FFF2-40B4-BE49-F238E27FC236}">
                <a16:creationId xmlns:a16="http://schemas.microsoft.com/office/drawing/2014/main" id="{DF6C8176-1DF7-4C6C-BD00-F9AA34EB78BA}"/>
              </a:ext>
            </a:extLst>
          </p:cNvPr>
          <p:cNvSpPr/>
          <p:nvPr/>
        </p:nvSpPr>
        <p:spPr>
          <a:xfrm>
            <a:off x="7207180" y="2699654"/>
            <a:ext cx="3600000" cy="36000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TextBox 8">
            <a:extLst>
              <a:ext uri="{FF2B5EF4-FFF2-40B4-BE49-F238E27FC236}">
                <a16:creationId xmlns:a16="http://schemas.microsoft.com/office/drawing/2014/main" id="{1A21DB98-578B-4A5C-89C0-D397E36BA25C}"/>
              </a:ext>
            </a:extLst>
          </p:cNvPr>
          <p:cNvSpPr txBox="1"/>
          <p:nvPr/>
        </p:nvSpPr>
        <p:spPr>
          <a:xfrm>
            <a:off x="2833940" y="4283887"/>
            <a:ext cx="1736335" cy="369332"/>
          </a:xfrm>
          <a:prstGeom prst="rect">
            <a:avLst/>
          </a:prstGeom>
          <a:noFill/>
        </p:spPr>
        <p:txBody>
          <a:bodyPr wrap="square" rtlCol="0">
            <a:spAutoFit/>
          </a:bodyPr>
          <a:lstStyle/>
          <a:p>
            <a:r>
              <a:rPr lang="en-MY" dirty="0"/>
              <a:t>Input Devices</a:t>
            </a:r>
          </a:p>
        </p:txBody>
      </p:sp>
      <p:sp>
        <p:nvSpPr>
          <p:cNvPr id="10" name="TextBox 9">
            <a:extLst>
              <a:ext uri="{FF2B5EF4-FFF2-40B4-BE49-F238E27FC236}">
                <a16:creationId xmlns:a16="http://schemas.microsoft.com/office/drawing/2014/main" id="{0F0B7D03-C64B-403B-A16C-7A8A2919F48C}"/>
              </a:ext>
            </a:extLst>
          </p:cNvPr>
          <p:cNvSpPr txBox="1"/>
          <p:nvPr/>
        </p:nvSpPr>
        <p:spPr>
          <a:xfrm>
            <a:off x="10268197" y="2699654"/>
            <a:ext cx="1923803" cy="369332"/>
          </a:xfrm>
          <a:prstGeom prst="rect">
            <a:avLst/>
          </a:prstGeom>
          <a:noFill/>
        </p:spPr>
        <p:txBody>
          <a:bodyPr wrap="square" rtlCol="0">
            <a:spAutoFit/>
          </a:bodyPr>
          <a:lstStyle/>
          <a:p>
            <a:r>
              <a:rPr lang="en-MY" dirty="0"/>
              <a:t>Output Devices</a:t>
            </a:r>
          </a:p>
        </p:txBody>
      </p:sp>
      <p:sp>
        <p:nvSpPr>
          <p:cNvPr id="12" name="TextBox 11">
            <a:extLst>
              <a:ext uri="{FF2B5EF4-FFF2-40B4-BE49-F238E27FC236}">
                <a16:creationId xmlns:a16="http://schemas.microsoft.com/office/drawing/2014/main" id="{3F5803DD-D7AD-40A2-935F-720221B1E21C}"/>
              </a:ext>
            </a:extLst>
          </p:cNvPr>
          <p:cNvSpPr txBox="1"/>
          <p:nvPr/>
        </p:nvSpPr>
        <p:spPr>
          <a:xfrm>
            <a:off x="7415784" y="2641121"/>
            <a:ext cx="1736335" cy="369332"/>
          </a:xfrm>
          <a:prstGeom prst="rect">
            <a:avLst/>
          </a:prstGeom>
          <a:noFill/>
        </p:spPr>
        <p:txBody>
          <a:bodyPr wrap="square" rtlCol="0">
            <a:spAutoFit/>
          </a:bodyPr>
          <a:lstStyle/>
          <a:p>
            <a:r>
              <a:rPr lang="en-MY" dirty="0"/>
              <a:t>Both</a:t>
            </a:r>
          </a:p>
        </p:txBody>
      </p:sp>
      <p:grpSp>
        <p:nvGrpSpPr>
          <p:cNvPr id="2048" name="Group 2047">
            <a:extLst>
              <a:ext uri="{FF2B5EF4-FFF2-40B4-BE49-F238E27FC236}">
                <a16:creationId xmlns:a16="http://schemas.microsoft.com/office/drawing/2014/main" id="{A843A419-6160-423F-8A7A-2355EB086AC8}"/>
              </a:ext>
            </a:extLst>
          </p:cNvPr>
          <p:cNvGrpSpPr/>
          <p:nvPr/>
        </p:nvGrpSpPr>
        <p:grpSpPr>
          <a:xfrm>
            <a:off x="1240898" y="1566801"/>
            <a:ext cx="3597480" cy="339840"/>
            <a:chOff x="1240898" y="1566801"/>
            <a:chExt cx="3597480" cy="339840"/>
          </a:xfrm>
        </p:grpSpPr>
        <mc:AlternateContent xmlns:mc="http://schemas.openxmlformats.org/markup-compatibility/2006">
          <mc:Choice xmlns:p14="http://schemas.microsoft.com/office/powerpoint/2010/main" Requires="p14">
            <p:contentPart p14:bwMode="auto" r:id="rId3">
              <p14:nvContentPartPr>
                <p14:cNvPr id="24" name="Ink 23">
                  <a:extLst>
                    <a:ext uri="{FF2B5EF4-FFF2-40B4-BE49-F238E27FC236}">
                      <a16:creationId xmlns:a16="http://schemas.microsoft.com/office/drawing/2014/main" id="{3272E4E4-B2EE-4C83-BC32-5D4440BDB100}"/>
                    </a:ext>
                  </a:extLst>
                </p14:cNvPr>
                <p14:cNvContentPartPr/>
                <p14:nvPr/>
              </p14:nvContentPartPr>
              <p14:xfrm>
                <a:off x="1240898" y="1566801"/>
                <a:ext cx="1217520" cy="339840"/>
              </p14:xfrm>
            </p:contentPart>
          </mc:Choice>
          <mc:Fallback>
            <p:pic>
              <p:nvPicPr>
                <p:cNvPr id="24" name="Ink 23">
                  <a:extLst>
                    <a:ext uri="{FF2B5EF4-FFF2-40B4-BE49-F238E27FC236}">
                      <a16:creationId xmlns:a16="http://schemas.microsoft.com/office/drawing/2014/main" id="{3272E4E4-B2EE-4C83-BC32-5D4440BDB100}"/>
                    </a:ext>
                  </a:extLst>
                </p:cNvPr>
                <p:cNvPicPr/>
                <p:nvPr/>
              </p:nvPicPr>
              <p:blipFill>
                <a:blip r:embed="rId4"/>
                <a:stretch>
                  <a:fillRect/>
                </a:stretch>
              </p:blipFill>
              <p:spPr>
                <a:xfrm>
                  <a:off x="1222898" y="1548801"/>
                  <a:ext cx="125316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2" name="Ink 31">
                  <a:extLst>
                    <a:ext uri="{FF2B5EF4-FFF2-40B4-BE49-F238E27FC236}">
                      <a16:creationId xmlns:a16="http://schemas.microsoft.com/office/drawing/2014/main" id="{520E9213-08B9-4158-81CD-57043313DCAA}"/>
                    </a:ext>
                  </a:extLst>
                </p14:cNvPr>
                <p14:cNvContentPartPr/>
                <p14:nvPr/>
              </p14:nvContentPartPr>
              <p14:xfrm>
                <a:off x="3562178" y="1568601"/>
                <a:ext cx="1276200" cy="197640"/>
              </p14:xfrm>
            </p:contentPart>
          </mc:Choice>
          <mc:Fallback>
            <p:pic>
              <p:nvPicPr>
                <p:cNvPr id="32" name="Ink 31">
                  <a:extLst>
                    <a:ext uri="{FF2B5EF4-FFF2-40B4-BE49-F238E27FC236}">
                      <a16:creationId xmlns:a16="http://schemas.microsoft.com/office/drawing/2014/main" id="{520E9213-08B9-4158-81CD-57043313DCAA}"/>
                    </a:ext>
                  </a:extLst>
                </p:cNvPr>
                <p:cNvPicPr/>
                <p:nvPr/>
              </p:nvPicPr>
              <p:blipFill>
                <a:blip r:embed="rId6"/>
                <a:stretch>
                  <a:fillRect/>
                </a:stretch>
              </p:blipFill>
              <p:spPr>
                <a:xfrm>
                  <a:off x="3544178" y="1550601"/>
                  <a:ext cx="1311840" cy="233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2058" name="Ink 2057">
                <a:extLst>
                  <a:ext uri="{FF2B5EF4-FFF2-40B4-BE49-F238E27FC236}">
                    <a16:creationId xmlns:a16="http://schemas.microsoft.com/office/drawing/2014/main" id="{F380C234-D06B-4324-8EC0-16CAAFC4F166}"/>
                  </a:ext>
                </a:extLst>
              </p14:cNvPr>
              <p14:cNvContentPartPr/>
              <p14:nvPr/>
            </p14:nvContentPartPr>
            <p14:xfrm>
              <a:off x="5665658" y="3641841"/>
              <a:ext cx="232560" cy="144000"/>
            </p14:xfrm>
          </p:contentPart>
        </mc:Choice>
        <mc:Fallback>
          <p:pic>
            <p:nvPicPr>
              <p:cNvPr id="2058" name="Ink 2057">
                <a:extLst>
                  <a:ext uri="{FF2B5EF4-FFF2-40B4-BE49-F238E27FC236}">
                    <a16:creationId xmlns:a16="http://schemas.microsoft.com/office/drawing/2014/main" id="{F380C234-D06B-4324-8EC0-16CAAFC4F166}"/>
                  </a:ext>
                </a:extLst>
              </p:cNvPr>
              <p:cNvPicPr/>
              <p:nvPr/>
            </p:nvPicPr>
            <p:blipFill>
              <a:blip r:embed="rId8"/>
              <a:stretch>
                <a:fillRect/>
              </a:stretch>
            </p:blipFill>
            <p:spPr>
              <a:xfrm>
                <a:off x="5648018" y="3623841"/>
                <a:ext cx="26820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059" name="Ink 2058">
                <a:extLst>
                  <a:ext uri="{FF2B5EF4-FFF2-40B4-BE49-F238E27FC236}">
                    <a16:creationId xmlns:a16="http://schemas.microsoft.com/office/drawing/2014/main" id="{CB9B5AEB-52C8-45B3-AA39-042D744B4646}"/>
                  </a:ext>
                </a:extLst>
              </p14:cNvPr>
              <p14:cNvContentPartPr/>
              <p14:nvPr/>
            </p14:nvContentPartPr>
            <p14:xfrm>
              <a:off x="6277298" y="5360841"/>
              <a:ext cx="253440" cy="163800"/>
            </p14:xfrm>
          </p:contentPart>
        </mc:Choice>
        <mc:Fallback>
          <p:pic>
            <p:nvPicPr>
              <p:cNvPr id="2059" name="Ink 2058">
                <a:extLst>
                  <a:ext uri="{FF2B5EF4-FFF2-40B4-BE49-F238E27FC236}">
                    <a16:creationId xmlns:a16="http://schemas.microsoft.com/office/drawing/2014/main" id="{CB9B5AEB-52C8-45B3-AA39-042D744B4646}"/>
                  </a:ext>
                </a:extLst>
              </p:cNvPr>
              <p:cNvPicPr/>
              <p:nvPr/>
            </p:nvPicPr>
            <p:blipFill>
              <a:blip r:embed="rId10"/>
              <a:stretch>
                <a:fillRect/>
              </a:stretch>
            </p:blipFill>
            <p:spPr>
              <a:xfrm>
                <a:off x="6259658" y="5343201"/>
                <a:ext cx="28908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060" name="Ink 2059">
                <a:extLst>
                  <a:ext uri="{FF2B5EF4-FFF2-40B4-BE49-F238E27FC236}">
                    <a16:creationId xmlns:a16="http://schemas.microsoft.com/office/drawing/2014/main" id="{251D72C4-00EE-41D8-AC99-267A252587D0}"/>
                  </a:ext>
                </a:extLst>
              </p14:cNvPr>
              <p14:cNvContentPartPr/>
              <p14:nvPr/>
            </p14:nvContentPartPr>
            <p14:xfrm>
              <a:off x="4825058" y="3981321"/>
              <a:ext cx="289080" cy="209880"/>
            </p14:xfrm>
          </p:contentPart>
        </mc:Choice>
        <mc:Fallback>
          <p:pic>
            <p:nvPicPr>
              <p:cNvPr id="2060" name="Ink 2059">
                <a:extLst>
                  <a:ext uri="{FF2B5EF4-FFF2-40B4-BE49-F238E27FC236}">
                    <a16:creationId xmlns:a16="http://schemas.microsoft.com/office/drawing/2014/main" id="{251D72C4-00EE-41D8-AC99-267A252587D0}"/>
                  </a:ext>
                </a:extLst>
              </p:cNvPr>
              <p:cNvPicPr/>
              <p:nvPr/>
            </p:nvPicPr>
            <p:blipFill>
              <a:blip r:embed="rId12"/>
              <a:stretch>
                <a:fillRect/>
              </a:stretch>
            </p:blipFill>
            <p:spPr>
              <a:xfrm>
                <a:off x="4807058" y="3963321"/>
                <a:ext cx="3247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61" name="Ink 2060">
                <a:extLst>
                  <a:ext uri="{FF2B5EF4-FFF2-40B4-BE49-F238E27FC236}">
                    <a16:creationId xmlns:a16="http://schemas.microsoft.com/office/drawing/2014/main" id="{4882478E-CB81-4738-A49F-FD316B523619}"/>
                  </a:ext>
                </a:extLst>
              </p14:cNvPr>
              <p14:cNvContentPartPr/>
              <p14:nvPr/>
            </p14:nvContentPartPr>
            <p14:xfrm>
              <a:off x="5231498" y="5400081"/>
              <a:ext cx="303480" cy="214560"/>
            </p14:xfrm>
          </p:contentPart>
        </mc:Choice>
        <mc:Fallback>
          <p:pic>
            <p:nvPicPr>
              <p:cNvPr id="2061" name="Ink 2060">
                <a:extLst>
                  <a:ext uri="{FF2B5EF4-FFF2-40B4-BE49-F238E27FC236}">
                    <a16:creationId xmlns:a16="http://schemas.microsoft.com/office/drawing/2014/main" id="{4882478E-CB81-4738-A49F-FD316B523619}"/>
                  </a:ext>
                </a:extLst>
              </p:cNvPr>
              <p:cNvPicPr/>
              <p:nvPr/>
            </p:nvPicPr>
            <p:blipFill>
              <a:blip r:embed="rId14"/>
              <a:stretch>
                <a:fillRect/>
              </a:stretch>
            </p:blipFill>
            <p:spPr>
              <a:xfrm>
                <a:off x="5213498" y="5382081"/>
                <a:ext cx="33912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062" name="Ink 2061">
                <a:extLst>
                  <a:ext uri="{FF2B5EF4-FFF2-40B4-BE49-F238E27FC236}">
                    <a16:creationId xmlns:a16="http://schemas.microsoft.com/office/drawing/2014/main" id="{D64820C4-A109-47CA-B2F1-BE2ED614EF21}"/>
                  </a:ext>
                </a:extLst>
              </p14:cNvPr>
              <p14:cNvContentPartPr/>
              <p14:nvPr/>
            </p14:nvContentPartPr>
            <p14:xfrm>
              <a:off x="6570338" y="5895801"/>
              <a:ext cx="213120" cy="227520"/>
            </p14:xfrm>
          </p:contentPart>
        </mc:Choice>
        <mc:Fallback>
          <p:pic>
            <p:nvPicPr>
              <p:cNvPr id="2062" name="Ink 2061">
                <a:extLst>
                  <a:ext uri="{FF2B5EF4-FFF2-40B4-BE49-F238E27FC236}">
                    <a16:creationId xmlns:a16="http://schemas.microsoft.com/office/drawing/2014/main" id="{D64820C4-A109-47CA-B2F1-BE2ED614EF21}"/>
                  </a:ext>
                </a:extLst>
              </p:cNvPr>
              <p:cNvPicPr/>
              <p:nvPr/>
            </p:nvPicPr>
            <p:blipFill>
              <a:blip r:embed="rId16"/>
              <a:stretch>
                <a:fillRect/>
              </a:stretch>
            </p:blipFill>
            <p:spPr>
              <a:xfrm>
                <a:off x="6552698" y="5877801"/>
                <a:ext cx="24876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063" name="Ink 2062">
                <a:extLst>
                  <a:ext uri="{FF2B5EF4-FFF2-40B4-BE49-F238E27FC236}">
                    <a16:creationId xmlns:a16="http://schemas.microsoft.com/office/drawing/2014/main" id="{A02BE8A3-5C99-4CC5-9855-0C4FC086DC93}"/>
                  </a:ext>
                </a:extLst>
              </p14:cNvPr>
              <p14:cNvContentPartPr/>
              <p14:nvPr/>
            </p14:nvContentPartPr>
            <p14:xfrm>
              <a:off x="7270178" y="5343561"/>
              <a:ext cx="170280" cy="202320"/>
            </p14:xfrm>
          </p:contentPart>
        </mc:Choice>
        <mc:Fallback>
          <p:pic>
            <p:nvPicPr>
              <p:cNvPr id="2063" name="Ink 2062">
                <a:extLst>
                  <a:ext uri="{FF2B5EF4-FFF2-40B4-BE49-F238E27FC236}">
                    <a16:creationId xmlns:a16="http://schemas.microsoft.com/office/drawing/2014/main" id="{A02BE8A3-5C99-4CC5-9855-0C4FC086DC93}"/>
                  </a:ext>
                </a:extLst>
              </p:cNvPr>
              <p:cNvPicPr/>
              <p:nvPr/>
            </p:nvPicPr>
            <p:blipFill>
              <a:blip r:embed="rId18"/>
              <a:stretch>
                <a:fillRect/>
              </a:stretch>
            </p:blipFill>
            <p:spPr>
              <a:xfrm>
                <a:off x="7252538" y="5325921"/>
                <a:ext cx="20592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064" name="Ink 2063">
                <a:extLst>
                  <a:ext uri="{FF2B5EF4-FFF2-40B4-BE49-F238E27FC236}">
                    <a16:creationId xmlns:a16="http://schemas.microsoft.com/office/drawing/2014/main" id="{041B2AB6-A11C-4174-AACC-AA903ADB3A93}"/>
                  </a:ext>
                </a:extLst>
              </p14:cNvPr>
              <p14:cNvContentPartPr/>
              <p14:nvPr/>
            </p14:nvContentPartPr>
            <p14:xfrm>
              <a:off x="6726218" y="3681081"/>
              <a:ext cx="274320" cy="237240"/>
            </p14:xfrm>
          </p:contentPart>
        </mc:Choice>
        <mc:Fallback>
          <p:pic>
            <p:nvPicPr>
              <p:cNvPr id="2064" name="Ink 2063">
                <a:extLst>
                  <a:ext uri="{FF2B5EF4-FFF2-40B4-BE49-F238E27FC236}">
                    <a16:creationId xmlns:a16="http://schemas.microsoft.com/office/drawing/2014/main" id="{041B2AB6-A11C-4174-AACC-AA903ADB3A93}"/>
                  </a:ext>
                </a:extLst>
              </p:cNvPr>
              <p:cNvPicPr/>
              <p:nvPr/>
            </p:nvPicPr>
            <p:blipFill>
              <a:blip r:embed="rId20"/>
              <a:stretch>
                <a:fillRect/>
              </a:stretch>
            </p:blipFill>
            <p:spPr>
              <a:xfrm>
                <a:off x="6708578" y="3663081"/>
                <a:ext cx="30996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065" name="Ink 2064">
                <a:extLst>
                  <a:ext uri="{FF2B5EF4-FFF2-40B4-BE49-F238E27FC236}">
                    <a16:creationId xmlns:a16="http://schemas.microsoft.com/office/drawing/2014/main" id="{8ADD3323-72D1-4DD1-ABD5-3E05CC01987C}"/>
                  </a:ext>
                </a:extLst>
              </p14:cNvPr>
              <p14:cNvContentPartPr/>
              <p14:nvPr/>
            </p14:nvContentPartPr>
            <p14:xfrm>
              <a:off x="7349378" y="3061521"/>
              <a:ext cx="228960" cy="254880"/>
            </p14:xfrm>
          </p:contentPart>
        </mc:Choice>
        <mc:Fallback>
          <p:pic>
            <p:nvPicPr>
              <p:cNvPr id="2065" name="Ink 2064">
                <a:extLst>
                  <a:ext uri="{FF2B5EF4-FFF2-40B4-BE49-F238E27FC236}">
                    <a16:creationId xmlns:a16="http://schemas.microsoft.com/office/drawing/2014/main" id="{8ADD3323-72D1-4DD1-ABD5-3E05CC01987C}"/>
                  </a:ext>
                </a:extLst>
              </p:cNvPr>
              <p:cNvPicPr/>
              <p:nvPr/>
            </p:nvPicPr>
            <p:blipFill>
              <a:blip r:embed="rId22"/>
              <a:stretch>
                <a:fillRect/>
              </a:stretch>
            </p:blipFill>
            <p:spPr>
              <a:xfrm>
                <a:off x="7331738" y="3043521"/>
                <a:ext cx="26460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066" name="Ink 2065">
                <a:extLst>
                  <a:ext uri="{FF2B5EF4-FFF2-40B4-BE49-F238E27FC236}">
                    <a16:creationId xmlns:a16="http://schemas.microsoft.com/office/drawing/2014/main" id="{EA8CD9CF-9A8E-4F98-9DCD-58CBF89082BB}"/>
                  </a:ext>
                </a:extLst>
              </p14:cNvPr>
              <p14:cNvContentPartPr/>
              <p14:nvPr/>
            </p14:nvContentPartPr>
            <p14:xfrm>
              <a:off x="6686978" y="2768841"/>
              <a:ext cx="179640" cy="202680"/>
            </p14:xfrm>
          </p:contentPart>
        </mc:Choice>
        <mc:Fallback>
          <p:pic>
            <p:nvPicPr>
              <p:cNvPr id="2066" name="Ink 2065">
                <a:extLst>
                  <a:ext uri="{FF2B5EF4-FFF2-40B4-BE49-F238E27FC236}">
                    <a16:creationId xmlns:a16="http://schemas.microsoft.com/office/drawing/2014/main" id="{EA8CD9CF-9A8E-4F98-9DCD-58CBF89082BB}"/>
                  </a:ext>
                </a:extLst>
              </p:cNvPr>
              <p:cNvPicPr/>
              <p:nvPr/>
            </p:nvPicPr>
            <p:blipFill>
              <a:blip r:embed="rId24"/>
              <a:stretch>
                <a:fillRect/>
              </a:stretch>
            </p:blipFill>
            <p:spPr>
              <a:xfrm>
                <a:off x="6669338" y="2750841"/>
                <a:ext cx="21528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067" name="Ink 2066">
                <a:extLst>
                  <a:ext uri="{FF2B5EF4-FFF2-40B4-BE49-F238E27FC236}">
                    <a16:creationId xmlns:a16="http://schemas.microsoft.com/office/drawing/2014/main" id="{1236E7A5-3B1A-4AB7-BDF7-E0F929E3F85C}"/>
                  </a:ext>
                </a:extLst>
              </p14:cNvPr>
              <p14:cNvContentPartPr/>
              <p14:nvPr/>
            </p14:nvContentPartPr>
            <p14:xfrm>
              <a:off x="7122578" y="3290121"/>
              <a:ext cx="167040" cy="131400"/>
            </p14:xfrm>
          </p:contentPart>
        </mc:Choice>
        <mc:Fallback>
          <p:pic>
            <p:nvPicPr>
              <p:cNvPr id="2067" name="Ink 2066">
                <a:extLst>
                  <a:ext uri="{FF2B5EF4-FFF2-40B4-BE49-F238E27FC236}">
                    <a16:creationId xmlns:a16="http://schemas.microsoft.com/office/drawing/2014/main" id="{1236E7A5-3B1A-4AB7-BDF7-E0F929E3F85C}"/>
                  </a:ext>
                </a:extLst>
              </p:cNvPr>
              <p:cNvPicPr/>
              <p:nvPr/>
            </p:nvPicPr>
            <p:blipFill>
              <a:blip r:embed="rId26"/>
              <a:stretch>
                <a:fillRect/>
              </a:stretch>
            </p:blipFill>
            <p:spPr>
              <a:xfrm>
                <a:off x="7104938" y="3272121"/>
                <a:ext cx="20268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068" name="Ink 2067">
                <a:extLst>
                  <a:ext uri="{FF2B5EF4-FFF2-40B4-BE49-F238E27FC236}">
                    <a16:creationId xmlns:a16="http://schemas.microsoft.com/office/drawing/2014/main" id="{8A39FE2C-C689-4365-8000-F59E5F4A1C54}"/>
                  </a:ext>
                </a:extLst>
              </p14:cNvPr>
              <p14:cNvContentPartPr/>
              <p14:nvPr/>
            </p14:nvContentPartPr>
            <p14:xfrm>
              <a:off x="9195458" y="2519001"/>
              <a:ext cx="327240" cy="239760"/>
            </p14:xfrm>
          </p:contentPart>
        </mc:Choice>
        <mc:Fallback>
          <p:pic>
            <p:nvPicPr>
              <p:cNvPr id="2068" name="Ink 2067">
                <a:extLst>
                  <a:ext uri="{FF2B5EF4-FFF2-40B4-BE49-F238E27FC236}">
                    <a16:creationId xmlns:a16="http://schemas.microsoft.com/office/drawing/2014/main" id="{8A39FE2C-C689-4365-8000-F59E5F4A1C54}"/>
                  </a:ext>
                </a:extLst>
              </p:cNvPr>
              <p:cNvPicPr/>
              <p:nvPr/>
            </p:nvPicPr>
            <p:blipFill>
              <a:blip r:embed="rId28"/>
              <a:stretch>
                <a:fillRect/>
              </a:stretch>
            </p:blipFill>
            <p:spPr>
              <a:xfrm>
                <a:off x="9177458" y="2501361"/>
                <a:ext cx="36288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69" name="Ink 2068">
                <a:extLst>
                  <a:ext uri="{FF2B5EF4-FFF2-40B4-BE49-F238E27FC236}">
                    <a16:creationId xmlns:a16="http://schemas.microsoft.com/office/drawing/2014/main" id="{4938B975-528F-46F4-957E-1A4CB3D91A4C}"/>
                  </a:ext>
                </a:extLst>
              </p14:cNvPr>
              <p14:cNvContentPartPr/>
              <p14:nvPr/>
            </p14:nvContentPartPr>
            <p14:xfrm>
              <a:off x="5628938" y="3560841"/>
              <a:ext cx="308160" cy="187200"/>
            </p14:xfrm>
          </p:contentPart>
        </mc:Choice>
        <mc:Fallback>
          <p:pic>
            <p:nvPicPr>
              <p:cNvPr id="2069" name="Ink 2068">
                <a:extLst>
                  <a:ext uri="{FF2B5EF4-FFF2-40B4-BE49-F238E27FC236}">
                    <a16:creationId xmlns:a16="http://schemas.microsoft.com/office/drawing/2014/main" id="{4938B975-528F-46F4-957E-1A4CB3D91A4C}"/>
                  </a:ext>
                </a:extLst>
              </p:cNvPr>
              <p:cNvPicPr/>
              <p:nvPr/>
            </p:nvPicPr>
            <p:blipFill>
              <a:blip r:embed="rId30"/>
              <a:stretch>
                <a:fillRect/>
              </a:stretch>
            </p:blipFill>
            <p:spPr>
              <a:xfrm>
                <a:off x="5611298" y="3543201"/>
                <a:ext cx="34380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070" name="Ink 2069">
                <a:extLst>
                  <a:ext uri="{FF2B5EF4-FFF2-40B4-BE49-F238E27FC236}">
                    <a16:creationId xmlns:a16="http://schemas.microsoft.com/office/drawing/2014/main" id="{6BE1005C-B771-44C0-BBF2-2DBEAA9F1829}"/>
                  </a:ext>
                </a:extLst>
              </p14:cNvPr>
              <p14:cNvContentPartPr/>
              <p14:nvPr/>
            </p14:nvContentPartPr>
            <p14:xfrm>
              <a:off x="10357178" y="3257001"/>
              <a:ext cx="348480" cy="282960"/>
            </p14:xfrm>
          </p:contentPart>
        </mc:Choice>
        <mc:Fallback>
          <p:pic>
            <p:nvPicPr>
              <p:cNvPr id="2070" name="Ink 2069">
                <a:extLst>
                  <a:ext uri="{FF2B5EF4-FFF2-40B4-BE49-F238E27FC236}">
                    <a16:creationId xmlns:a16="http://schemas.microsoft.com/office/drawing/2014/main" id="{6BE1005C-B771-44C0-BBF2-2DBEAA9F1829}"/>
                  </a:ext>
                </a:extLst>
              </p:cNvPr>
              <p:cNvPicPr/>
              <p:nvPr/>
            </p:nvPicPr>
            <p:blipFill>
              <a:blip r:embed="rId32"/>
              <a:stretch>
                <a:fillRect/>
              </a:stretch>
            </p:blipFill>
            <p:spPr>
              <a:xfrm>
                <a:off x="10339178" y="3239361"/>
                <a:ext cx="38412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071" name="Ink 2070">
                <a:extLst>
                  <a:ext uri="{FF2B5EF4-FFF2-40B4-BE49-F238E27FC236}">
                    <a16:creationId xmlns:a16="http://schemas.microsoft.com/office/drawing/2014/main" id="{A411DABB-4D0F-432C-B422-432F7A87B835}"/>
                  </a:ext>
                </a:extLst>
              </p14:cNvPr>
              <p14:cNvContentPartPr/>
              <p14:nvPr/>
            </p14:nvContentPartPr>
            <p14:xfrm>
              <a:off x="9290138" y="4248441"/>
              <a:ext cx="234360" cy="161640"/>
            </p14:xfrm>
          </p:contentPart>
        </mc:Choice>
        <mc:Fallback>
          <p:pic>
            <p:nvPicPr>
              <p:cNvPr id="2071" name="Ink 2070">
                <a:extLst>
                  <a:ext uri="{FF2B5EF4-FFF2-40B4-BE49-F238E27FC236}">
                    <a16:creationId xmlns:a16="http://schemas.microsoft.com/office/drawing/2014/main" id="{A411DABB-4D0F-432C-B422-432F7A87B835}"/>
                  </a:ext>
                </a:extLst>
              </p:cNvPr>
              <p:cNvPicPr/>
              <p:nvPr/>
            </p:nvPicPr>
            <p:blipFill>
              <a:blip r:embed="rId34"/>
              <a:stretch>
                <a:fillRect/>
              </a:stretch>
            </p:blipFill>
            <p:spPr>
              <a:xfrm>
                <a:off x="9272138" y="4230441"/>
                <a:ext cx="2700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072" name="Ink 2071">
                <a:extLst>
                  <a:ext uri="{FF2B5EF4-FFF2-40B4-BE49-F238E27FC236}">
                    <a16:creationId xmlns:a16="http://schemas.microsoft.com/office/drawing/2014/main" id="{A058DF85-5E52-4EDF-A4AF-6CAB1CDE73A2}"/>
                  </a:ext>
                </a:extLst>
              </p14:cNvPr>
              <p14:cNvContentPartPr/>
              <p14:nvPr/>
            </p14:nvContentPartPr>
            <p14:xfrm>
              <a:off x="8348738" y="3401001"/>
              <a:ext cx="306720" cy="284400"/>
            </p14:xfrm>
          </p:contentPart>
        </mc:Choice>
        <mc:Fallback>
          <p:pic>
            <p:nvPicPr>
              <p:cNvPr id="2072" name="Ink 2071">
                <a:extLst>
                  <a:ext uri="{FF2B5EF4-FFF2-40B4-BE49-F238E27FC236}">
                    <a16:creationId xmlns:a16="http://schemas.microsoft.com/office/drawing/2014/main" id="{A058DF85-5E52-4EDF-A4AF-6CAB1CDE73A2}"/>
                  </a:ext>
                </a:extLst>
              </p:cNvPr>
              <p:cNvPicPr/>
              <p:nvPr/>
            </p:nvPicPr>
            <p:blipFill>
              <a:blip r:embed="rId36"/>
              <a:stretch>
                <a:fillRect/>
              </a:stretch>
            </p:blipFill>
            <p:spPr>
              <a:xfrm>
                <a:off x="8330738" y="3383361"/>
                <a:ext cx="34236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073" name="Ink 2072">
                <a:extLst>
                  <a:ext uri="{FF2B5EF4-FFF2-40B4-BE49-F238E27FC236}">
                    <a16:creationId xmlns:a16="http://schemas.microsoft.com/office/drawing/2014/main" id="{BC8FD37F-A3E5-405A-B2A1-6B3B493E4582}"/>
                  </a:ext>
                </a:extLst>
              </p14:cNvPr>
              <p14:cNvContentPartPr/>
              <p14:nvPr/>
            </p14:nvContentPartPr>
            <p14:xfrm>
              <a:off x="10577138" y="4228281"/>
              <a:ext cx="286920" cy="184680"/>
            </p14:xfrm>
          </p:contentPart>
        </mc:Choice>
        <mc:Fallback>
          <p:pic>
            <p:nvPicPr>
              <p:cNvPr id="2073" name="Ink 2072">
                <a:extLst>
                  <a:ext uri="{FF2B5EF4-FFF2-40B4-BE49-F238E27FC236}">
                    <a16:creationId xmlns:a16="http://schemas.microsoft.com/office/drawing/2014/main" id="{BC8FD37F-A3E5-405A-B2A1-6B3B493E4582}"/>
                  </a:ext>
                </a:extLst>
              </p:cNvPr>
              <p:cNvPicPr/>
              <p:nvPr/>
            </p:nvPicPr>
            <p:blipFill>
              <a:blip r:embed="rId38"/>
              <a:stretch>
                <a:fillRect/>
              </a:stretch>
            </p:blipFill>
            <p:spPr>
              <a:xfrm>
                <a:off x="10559498" y="4210641"/>
                <a:ext cx="32256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074" name="Ink 2073">
                <a:extLst>
                  <a:ext uri="{FF2B5EF4-FFF2-40B4-BE49-F238E27FC236}">
                    <a16:creationId xmlns:a16="http://schemas.microsoft.com/office/drawing/2014/main" id="{4C46216B-65E2-4275-81C5-B1FA65B3144A}"/>
                  </a:ext>
                </a:extLst>
              </p14:cNvPr>
              <p14:cNvContentPartPr/>
              <p14:nvPr/>
            </p14:nvContentPartPr>
            <p14:xfrm>
              <a:off x="7392578" y="3891321"/>
              <a:ext cx="336600" cy="285840"/>
            </p14:xfrm>
          </p:contentPart>
        </mc:Choice>
        <mc:Fallback>
          <p:pic>
            <p:nvPicPr>
              <p:cNvPr id="2074" name="Ink 2073">
                <a:extLst>
                  <a:ext uri="{FF2B5EF4-FFF2-40B4-BE49-F238E27FC236}">
                    <a16:creationId xmlns:a16="http://schemas.microsoft.com/office/drawing/2014/main" id="{4C46216B-65E2-4275-81C5-B1FA65B3144A}"/>
                  </a:ext>
                </a:extLst>
              </p:cNvPr>
              <p:cNvPicPr/>
              <p:nvPr/>
            </p:nvPicPr>
            <p:blipFill>
              <a:blip r:embed="rId40"/>
              <a:stretch>
                <a:fillRect/>
              </a:stretch>
            </p:blipFill>
            <p:spPr>
              <a:xfrm>
                <a:off x="7374938" y="3873681"/>
                <a:ext cx="37224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075" name="Ink 2074">
                <a:extLst>
                  <a:ext uri="{FF2B5EF4-FFF2-40B4-BE49-F238E27FC236}">
                    <a16:creationId xmlns:a16="http://schemas.microsoft.com/office/drawing/2014/main" id="{51BAF9AA-34CD-412D-B5E7-D52C396E323F}"/>
                  </a:ext>
                </a:extLst>
              </p14:cNvPr>
              <p14:cNvContentPartPr/>
              <p14:nvPr/>
            </p14:nvContentPartPr>
            <p14:xfrm>
              <a:off x="7521458" y="2633481"/>
              <a:ext cx="531000" cy="449640"/>
            </p14:xfrm>
          </p:contentPart>
        </mc:Choice>
        <mc:Fallback>
          <p:pic>
            <p:nvPicPr>
              <p:cNvPr id="2075" name="Ink 2074">
                <a:extLst>
                  <a:ext uri="{FF2B5EF4-FFF2-40B4-BE49-F238E27FC236}">
                    <a16:creationId xmlns:a16="http://schemas.microsoft.com/office/drawing/2014/main" id="{51BAF9AA-34CD-412D-B5E7-D52C396E323F}"/>
                  </a:ext>
                </a:extLst>
              </p:cNvPr>
              <p:cNvPicPr/>
              <p:nvPr/>
            </p:nvPicPr>
            <p:blipFill>
              <a:blip r:embed="rId42"/>
              <a:stretch>
                <a:fillRect/>
              </a:stretch>
            </p:blipFill>
            <p:spPr>
              <a:xfrm>
                <a:off x="7503818" y="2615481"/>
                <a:ext cx="566640" cy="485280"/>
              </a:xfrm>
              <a:prstGeom prst="rect">
                <a:avLst/>
              </a:prstGeom>
            </p:spPr>
          </p:pic>
        </mc:Fallback>
      </mc:AlternateContent>
    </p:spTree>
    <p:extLst>
      <p:ext uri="{BB962C8B-B14F-4D97-AF65-F5344CB8AC3E}">
        <p14:creationId xmlns:p14="http://schemas.microsoft.com/office/powerpoint/2010/main" val="3240946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DA0A-FF4D-4FC3-86AC-5393DD5FEE13}"/>
              </a:ext>
            </a:extLst>
          </p:cNvPr>
          <p:cNvSpPr>
            <a:spLocks noGrp="1"/>
          </p:cNvSpPr>
          <p:nvPr>
            <p:ph type="title"/>
          </p:nvPr>
        </p:nvSpPr>
        <p:spPr/>
        <p:txBody>
          <a:bodyPr/>
          <a:lstStyle/>
          <a:p>
            <a:r>
              <a:rPr lang="en-MY" dirty="0"/>
              <a:t>Memory types</a:t>
            </a:r>
          </a:p>
        </p:txBody>
      </p:sp>
      <p:sp>
        <p:nvSpPr>
          <p:cNvPr id="3" name="Content Placeholder 2">
            <a:extLst>
              <a:ext uri="{FF2B5EF4-FFF2-40B4-BE49-F238E27FC236}">
                <a16:creationId xmlns:a16="http://schemas.microsoft.com/office/drawing/2014/main" id="{5E07B68D-555B-40F1-9DBD-3FE5771AB714}"/>
              </a:ext>
            </a:extLst>
          </p:cNvPr>
          <p:cNvSpPr>
            <a:spLocks noGrp="1"/>
          </p:cNvSpPr>
          <p:nvPr>
            <p:ph idx="1"/>
          </p:nvPr>
        </p:nvSpPr>
        <p:spPr/>
        <p:txBody>
          <a:bodyPr/>
          <a:lstStyle/>
          <a:p>
            <a:pPr algn="just">
              <a:lnSpc>
                <a:spcPct val="100000"/>
              </a:lnSpc>
            </a:pPr>
            <a:r>
              <a:rPr lang="en-MY" dirty="0"/>
              <a:t>Several types of memory are used in computers: </a:t>
            </a:r>
          </a:p>
          <a:p>
            <a:pPr marL="457200" indent="-457200" algn="just">
              <a:lnSpc>
                <a:spcPct val="100000"/>
              </a:lnSpc>
              <a:buFont typeface="+mj-lt"/>
              <a:buAutoNum type="arabicPeriod"/>
            </a:pPr>
            <a:r>
              <a:rPr lang="en-MY" dirty="0"/>
              <a:t>Read-and-write memory (RAM),</a:t>
            </a:r>
          </a:p>
          <a:p>
            <a:pPr marL="457200" indent="-457200" algn="just">
              <a:lnSpc>
                <a:spcPct val="100000"/>
              </a:lnSpc>
              <a:buFont typeface="+mj-lt"/>
              <a:buAutoNum type="arabicPeriod"/>
            </a:pPr>
            <a:r>
              <a:rPr lang="en-MY" dirty="0"/>
              <a:t>Read-only memory (ROM), and </a:t>
            </a:r>
          </a:p>
          <a:p>
            <a:pPr marL="457200" indent="-457200" algn="just">
              <a:lnSpc>
                <a:spcPct val="100000"/>
              </a:lnSpc>
              <a:buFont typeface="+mj-lt"/>
              <a:buAutoNum type="arabicPeriod"/>
            </a:pPr>
            <a:r>
              <a:rPr lang="en-MY" dirty="0"/>
              <a:t>Mass storage.</a:t>
            </a:r>
          </a:p>
        </p:txBody>
      </p:sp>
      <p:sp>
        <p:nvSpPr>
          <p:cNvPr id="5" name="Slide Number Placeholder 4">
            <a:extLst>
              <a:ext uri="{FF2B5EF4-FFF2-40B4-BE49-F238E27FC236}">
                <a16:creationId xmlns:a16="http://schemas.microsoft.com/office/drawing/2014/main" id="{E9C9194C-3ABA-4253-AE14-317C2E1537A5}"/>
              </a:ext>
            </a:extLst>
          </p:cNvPr>
          <p:cNvSpPr>
            <a:spLocks noGrp="1"/>
          </p:cNvSpPr>
          <p:nvPr>
            <p:ph type="sldNum" sz="quarter" idx="12"/>
          </p:nvPr>
        </p:nvSpPr>
        <p:spPr/>
        <p:txBody>
          <a:bodyPr/>
          <a:lstStyle/>
          <a:p>
            <a:fld id="{1DE98518-C1CF-410D-8A71-B5D14FDF677E}" type="slidenum">
              <a:rPr lang="en-MY" smtClean="0"/>
              <a:t>11</a:t>
            </a:fld>
            <a:endParaRPr lang="en-MY" dirty="0"/>
          </a:p>
        </p:txBody>
      </p:sp>
      <mc:AlternateContent xmlns:mc="http://schemas.openxmlformats.org/markup-compatibility/2006">
        <mc:Choice xmlns:p14="http://schemas.microsoft.com/office/powerpoint/2010/main" Requires="p14">
          <p:contentPart p14:bwMode="auto" r:id="rId2">
            <p14:nvContentPartPr>
              <p14:cNvPr id="24" name="Ink 23">
                <a:extLst>
                  <a:ext uri="{FF2B5EF4-FFF2-40B4-BE49-F238E27FC236}">
                    <a16:creationId xmlns:a16="http://schemas.microsoft.com/office/drawing/2014/main" id="{864B8061-E1FB-4499-861B-574460F770A7}"/>
                  </a:ext>
                </a:extLst>
              </p14:cNvPr>
              <p14:cNvContentPartPr/>
              <p14:nvPr/>
            </p14:nvContentPartPr>
            <p14:xfrm>
              <a:off x="5320418" y="2576601"/>
              <a:ext cx="569160" cy="381600"/>
            </p14:xfrm>
          </p:contentPart>
        </mc:Choice>
        <mc:Fallback>
          <p:pic>
            <p:nvPicPr>
              <p:cNvPr id="24" name="Ink 23">
                <a:extLst>
                  <a:ext uri="{FF2B5EF4-FFF2-40B4-BE49-F238E27FC236}">
                    <a16:creationId xmlns:a16="http://schemas.microsoft.com/office/drawing/2014/main" id="{864B8061-E1FB-4499-861B-574460F770A7}"/>
                  </a:ext>
                </a:extLst>
              </p:cNvPr>
              <p:cNvPicPr/>
              <p:nvPr/>
            </p:nvPicPr>
            <p:blipFill>
              <a:blip r:embed="rId3"/>
              <a:stretch>
                <a:fillRect/>
              </a:stretch>
            </p:blipFill>
            <p:spPr>
              <a:xfrm>
                <a:off x="5302778" y="2558961"/>
                <a:ext cx="60480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5" name="Ink 24">
                <a:extLst>
                  <a:ext uri="{FF2B5EF4-FFF2-40B4-BE49-F238E27FC236}">
                    <a16:creationId xmlns:a16="http://schemas.microsoft.com/office/drawing/2014/main" id="{B94685C9-6094-43EC-B9E2-EF99A340B95D}"/>
                  </a:ext>
                </a:extLst>
              </p14:cNvPr>
              <p14:cNvContentPartPr/>
              <p14:nvPr/>
            </p14:nvContentPartPr>
            <p14:xfrm>
              <a:off x="5138258" y="3226401"/>
              <a:ext cx="500040" cy="357120"/>
            </p14:xfrm>
          </p:contentPart>
        </mc:Choice>
        <mc:Fallback>
          <p:pic>
            <p:nvPicPr>
              <p:cNvPr id="25" name="Ink 24">
                <a:extLst>
                  <a:ext uri="{FF2B5EF4-FFF2-40B4-BE49-F238E27FC236}">
                    <a16:creationId xmlns:a16="http://schemas.microsoft.com/office/drawing/2014/main" id="{B94685C9-6094-43EC-B9E2-EF99A340B95D}"/>
                  </a:ext>
                </a:extLst>
              </p:cNvPr>
              <p:cNvPicPr/>
              <p:nvPr/>
            </p:nvPicPr>
            <p:blipFill>
              <a:blip r:embed="rId5"/>
              <a:stretch>
                <a:fillRect/>
              </a:stretch>
            </p:blipFill>
            <p:spPr>
              <a:xfrm>
                <a:off x="5120258" y="3208761"/>
                <a:ext cx="53568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6" name="Ink 25">
                <a:extLst>
                  <a:ext uri="{FF2B5EF4-FFF2-40B4-BE49-F238E27FC236}">
                    <a16:creationId xmlns:a16="http://schemas.microsoft.com/office/drawing/2014/main" id="{71F2C518-735E-4267-BE62-4DCD0EA75B2E}"/>
                  </a:ext>
                </a:extLst>
              </p14:cNvPr>
              <p14:cNvContentPartPr/>
              <p14:nvPr/>
            </p14:nvContentPartPr>
            <p14:xfrm>
              <a:off x="2786018" y="3860721"/>
              <a:ext cx="523800" cy="337680"/>
            </p14:xfrm>
          </p:contentPart>
        </mc:Choice>
        <mc:Fallback>
          <p:pic>
            <p:nvPicPr>
              <p:cNvPr id="26" name="Ink 25">
                <a:extLst>
                  <a:ext uri="{FF2B5EF4-FFF2-40B4-BE49-F238E27FC236}">
                    <a16:creationId xmlns:a16="http://schemas.microsoft.com/office/drawing/2014/main" id="{71F2C518-735E-4267-BE62-4DCD0EA75B2E}"/>
                  </a:ext>
                </a:extLst>
              </p:cNvPr>
              <p:cNvPicPr/>
              <p:nvPr/>
            </p:nvPicPr>
            <p:blipFill>
              <a:blip r:embed="rId7"/>
              <a:stretch>
                <a:fillRect/>
              </a:stretch>
            </p:blipFill>
            <p:spPr>
              <a:xfrm>
                <a:off x="2768378" y="3843081"/>
                <a:ext cx="559440" cy="373320"/>
              </a:xfrm>
              <a:prstGeom prst="rect">
                <a:avLst/>
              </a:prstGeom>
            </p:spPr>
          </p:pic>
        </mc:Fallback>
      </mc:AlternateContent>
    </p:spTree>
    <p:extLst>
      <p:ext uri="{BB962C8B-B14F-4D97-AF65-F5344CB8AC3E}">
        <p14:creationId xmlns:p14="http://schemas.microsoft.com/office/powerpoint/2010/main" val="479200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DA0A-FF4D-4FC3-86AC-5393DD5FEE13}"/>
              </a:ext>
            </a:extLst>
          </p:cNvPr>
          <p:cNvSpPr>
            <a:spLocks noGrp="1"/>
          </p:cNvSpPr>
          <p:nvPr>
            <p:ph type="title"/>
          </p:nvPr>
        </p:nvSpPr>
        <p:spPr/>
        <p:txBody>
          <a:bodyPr/>
          <a:lstStyle/>
          <a:p>
            <a:r>
              <a:rPr lang="en-MY" dirty="0"/>
              <a:t>RAM</a:t>
            </a:r>
          </a:p>
        </p:txBody>
      </p:sp>
      <p:sp>
        <p:nvSpPr>
          <p:cNvPr id="3" name="Content Placeholder 2">
            <a:extLst>
              <a:ext uri="{FF2B5EF4-FFF2-40B4-BE49-F238E27FC236}">
                <a16:creationId xmlns:a16="http://schemas.microsoft.com/office/drawing/2014/main" id="{5E07B68D-555B-40F1-9DBD-3FE5771AB714}"/>
              </a:ext>
            </a:extLst>
          </p:cNvPr>
          <p:cNvSpPr>
            <a:spLocks noGrp="1"/>
          </p:cNvSpPr>
          <p:nvPr>
            <p:ph idx="1"/>
          </p:nvPr>
        </p:nvSpPr>
        <p:spPr/>
        <p:txBody>
          <a:bodyPr>
            <a:normAutofit/>
          </a:bodyPr>
          <a:lstStyle/>
          <a:p>
            <a:pPr algn="just">
              <a:lnSpc>
                <a:spcPct val="100000"/>
              </a:lnSpc>
            </a:pPr>
            <a:r>
              <a:rPr lang="en-MY" dirty="0"/>
              <a:t>Read-and-write memory (RAM) is used for storing data, instructions, and results during execution of a program. </a:t>
            </a:r>
          </a:p>
          <a:p>
            <a:pPr algn="just">
              <a:lnSpc>
                <a:spcPct val="100000"/>
              </a:lnSpc>
            </a:pPr>
            <a:r>
              <a:rPr lang="en-MY" dirty="0"/>
              <a:t>Usually, the information that is stored in RAM is lost when power is removed. Thus, we say that RAM is </a:t>
            </a:r>
            <a:r>
              <a:rPr lang="en-MY" b="1" dirty="0"/>
              <a:t>volatile</a:t>
            </a:r>
            <a:r>
              <a:rPr lang="en-MY" dirty="0"/>
              <a:t>.</a:t>
            </a:r>
          </a:p>
          <a:p>
            <a:pPr algn="just">
              <a:lnSpc>
                <a:spcPct val="100000"/>
              </a:lnSpc>
            </a:pPr>
            <a:r>
              <a:rPr lang="en-MY" dirty="0"/>
              <a:t>Originally, the acronym RAM meant random access memory, but the term has changed its meaning over time.</a:t>
            </a:r>
          </a:p>
          <a:p>
            <a:pPr algn="just">
              <a:lnSpc>
                <a:spcPct val="100000"/>
              </a:lnSpc>
            </a:pPr>
            <a:r>
              <a:rPr lang="en-MY" dirty="0"/>
              <a:t>There are two types of RAM in common use. </a:t>
            </a:r>
          </a:p>
          <a:p>
            <a:pPr lvl="1" algn="just">
              <a:lnSpc>
                <a:spcPct val="100000"/>
              </a:lnSpc>
            </a:pPr>
            <a:r>
              <a:rPr lang="en-MY" sz="2000" dirty="0"/>
              <a:t>Static RAM and </a:t>
            </a:r>
          </a:p>
          <a:p>
            <a:pPr lvl="1" algn="just">
              <a:lnSpc>
                <a:spcPct val="100000"/>
              </a:lnSpc>
            </a:pPr>
            <a:r>
              <a:rPr lang="en-MY" sz="2000" dirty="0"/>
              <a:t>Dynamic RAM</a:t>
            </a:r>
          </a:p>
        </p:txBody>
      </p:sp>
      <p:sp>
        <p:nvSpPr>
          <p:cNvPr id="5" name="Slide Number Placeholder 4">
            <a:extLst>
              <a:ext uri="{FF2B5EF4-FFF2-40B4-BE49-F238E27FC236}">
                <a16:creationId xmlns:a16="http://schemas.microsoft.com/office/drawing/2014/main" id="{E9C9194C-3ABA-4253-AE14-317C2E1537A5}"/>
              </a:ext>
            </a:extLst>
          </p:cNvPr>
          <p:cNvSpPr>
            <a:spLocks noGrp="1"/>
          </p:cNvSpPr>
          <p:nvPr>
            <p:ph type="sldNum" sz="quarter" idx="12"/>
          </p:nvPr>
        </p:nvSpPr>
        <p:spPr/>
        <p:txBody>
          <a:bodyPr/>
          <a:lstStyle/>
          <a:p>
            <a:fld id="{1DE98518-C1CF-410D-8A71-B5D14FDF677E}" type="slidenum">
              <a:rPr lang="en-MY" smtClean="0"/>
              <a:t>12</a:t>
            </a:fld>
            <a:endParaRPr lang="en-MY" dirty="0"/>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B41A5364-B639-48ED-9AB7-D0B088DDD5BD}"/>
                  </a:ext>
                </a:extLst>
              </p14:cNvPr>
              <p14:cNvContentPartPr/>
              <p14:nvPr/>
            </p14:nvContentPartPr>
            <p14:xfrm>
              <a:off x="1375538" y="2206161"/>
              <a:ext cx="2500920" cy="294840"/>
            </p14:xfrm>
          </p:contentPart>
        </mc:Choice>
        <mc:Fallback>
          <p:pic>
            <p:nvPicPr>
              <p:cNvPr id="13" name="Ink 12">
                <a:extLst>
                  <a:ext uri="{FF2B5EF4-FFF2-40B4-BE49-F238E27FC236}">
                    <a16:creationId xmlns:a16="http://schemas.microsoft.com/office/drawing/2014/main" id="{B41A5364-B639-48ED-9AB7-D0B088DDD5BD}"/>
                  </a:ext>
                </a:extLst>
              </p:cNvPr>
              <p:cNvPicPr/>
              <p:nvPr/>
            </p:nvPicPr>
            <p:blipFill>
              <a:blip r:embed="rId3"/>
              <a:stretch>
                <a:fillRect/>
              </a:stretch>
            </p:blipFill>
            <p:spPr>
              <a:xfrm>
                <a:off x="1357538" y="2188521"/>
                <a:ext cx="253656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43054B96-A8AC-4EE4-8266-A7EAECDF0184}"/>
                  </a:ext>
                </a:extLst>
              </p14:cNvPr>
              <p14:cNvContentPartPr/>
              <p14:nvPr/>
            </p14:nvContentPartPr>
            <p14:xfrm>
              <a:off x="5872298" y="3984561"/>
              <a:ext cx="2606400" cy="74520"/>
            </p14:xfrm>
          </p:contentPart>
        </mc:Choice>
        <mc:Fallback>
          <p:pic>
            <p:nvPicPr>
              <p:cNvPr id="18" name="Ink 17">
                <a:extLst>
                  <a:ext uri="{FF2B5EF4-FFF2-40B4-BE49-F238E27FC236}">
                    <a16:creationId xmlns:a16="http://schemas.microsoft.com/office/drawing/2014/main" id="{43054B96-A8AC-4EE4-8266-A7EAECDF0184}"/>
                  </a:ext>
                </a:extLst>
              </p:cNvPr>
              <p:cNvPicPr/>
              <p:nvPr/>
            </p:nvPicPr>
            <p:blipFill>
              <a:blip r:embed="rId5"/>
              <a:stretch>
                <a:fillRect/>
              </a:stretch>
            </p:blipFill>
            <p:spPr>
              <a:xfrm>
                <a:off x="5854658" y="3966921"/>
                <a:ext cx="2642040" cy="110160"/>
              </a:xfrm>
              <a:prstGeom prst="rect">
                <a:avLst/>
              </a:prstGeom>
            </p:spPr>
          </p:pic>
        </mc:Fallback>
      </mc:AlternateContent>
      <p:grpSp>
        <p:nvGrpSpPr>
          <p:cNvPr id="70" name="Group 69">
            <a:extLst>
              <a:ext uri="{FF2B5EF4-FFF2-40B4-BE49-F238E27FC236}">
                <a16:creationId xmlns:a16="http://schemas.microsoft.com/office/drawing/2014/main" id="{DC902BA8-BA29-46FA-983E-AA822712AF4B}"/>
              </a:ext>
            </a:extLst>
          </p:cNvPr>
          <p:cNvGrpSpPr/>
          <p:nvPr/>
        </p:nvGrpSpPr>
        <p:grpSpPr>
          <a:xfrm>
            <a:off x="5605538" y="171441"/>
            <a:ext cx="4021200" cy="1950840"/>
            <a:chOff x="5605538" y="171441"/>
            <a:chExt cx="4021200" cy="1950840"/>
          </a:xfrm>
        </p:grpSpPr>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0E72FF7E-8EFC-4313-8619-BA97418B8A0D}"/>
                    </a:ext>
                  </a:extLst>
                </p14:cNvPr>
                <p14:cNvContentPartPr/>
                <p14:nvPr/>
              </p14:nvContentPartPr>
              <p14:xfrm>
                <a:off x="6593018" y="516681"/>
                <a:ext cx="296280" cy="525960"/>
              </p14:xfrm>
            </p:contentPart>
          </mc:Choice>
          <mc:Fallback>
            <p:pic>
              <p:nvPicPr>
                <p:cNvPr id="19" name="Ink 18">
                  <a:extLst>
                    <a:ext uri="{FF2B5EF4-FFF2-40B4-BE49-F238E27FC236}">
                      <a16:creationId xmlns:a16="http://schemas.microsoft.com/office/drawing/2014/main" id="{0E72FF7E-8EFC-4313-8619-BA97418B8A0D}"/>
                    </a:ext>
                  </a:extLst>
                </p:cNvPr>
                <p:cNvPicPr/>
                <p:nvPr/>
              </p:nvPicPr>
              <p:blipFill>
                <a:blip r:embed="rId7"/>
                <a:stretch>
                  <a:fillRect/>
                </a:stretch>
              </p:blipFill>
              <p:spPr>
                <a:xfrm>
                  <a:off x="6575018" y="499041"/>
                  <a:ext cx="331920" cy="561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4" name="Ink 23">
                  <a:extLst>
                    <a:ext uri="{FF2B5EF4-FFF2-40B4-BE49-F238E27FC236}">
                      <a16:creationId xmlns:a16="http://schemas.microsoft.com/office/drawing/2014/main" id="{C5AE39D6-CA1A-47D8-9EA9-804E8A0960E4}"/>
                    </a:ext>
                  </a:extLst>
                </p14:cNvPr>
                <p14:cNvContentPartPr/>
                <p14:nvPr/>
              </p14:nvContentPartPr>
              <p14:xfrm>
                <a:off x="6566738" y="184401"/>
                <a:ext cx="1198800" cy="834480"/>
              </p14:xfrm>
            </p:contentPart>
          </mc:Choice>
          <mc:Fallback>
            <p:pic>
              <p:nvPicPr>
                <p:cNvPr id="24" name="Ink 23">
                  <a:extLst>
                    <a:ext uri="{FF2B5EF4-FFF2-40B4-BE49-F238E27FC236}">
                      <a16:creationId xmlns:a16="http://schemas.microsoft.com/office/drawing/2014/main" id="{C5AE39D6-CA1A-47D8-9EA9-804E8A0960E4}"/>
                    </a:ext>
                  </a:extLst>
                </p:cNvPr>
                <p:cNvPicPr/>
                <p:nvPr/>
              </p:nvPicPr>
              <p:blipFill>
                <a:blip r:embed="rId9"/>
                <a:stretch>
                  <a:fillRect/>
                </a:stretch>
              </p:blipFill>
              <p:spPr>
                <a:xfrm>
                  <a:off x="6548738" y="166401"/>
                  <a:ext cx="1234440" cy="870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6" name="Ink 25">
                  <a:extLst>
                    <a:ext uri="{FF2B5EF4-FFF2-40B4-BE49-F238E27FC236}">
                      <a16:creationId xmlns:a16="http://schemas.microsoft.com/office/drawing/2014/main" id="{0BB40151-5470-4C97-A07A-87438EE229FB}"/>
                    </a:ext>
                  </a:extLst>
                </p14:cNvPr>
                <p14:cNvContentPartPr/>
                <p14:nvPr/>
              </p14:nvContentPartPr>
              <p14:xfrm>
                <a:off x="8534138" y="871281"/>
                <a:ext cx="246600" cy="483840"/>
              </p14:xfrm>
            </p:contentPart>
          </mc:Choice>
          <mc:Fallback>
            <p:pic>
              <p:nvPicPr>
                <p:cNvPr id="26" name="Ink 25">
                  <a:extLst>
                    <a:ext uri="{FF2B5EF4-FFF2-40B4-BE49-F238E27FC236}">
                      <a16:creationId xmlns:a16="http://schemas.microsoft.com/office/drawing/2014/main" id="{0BB40151-5470-4C97-A07A-87438EE229FB}"/>
                    </a:ext>
                  </a:extLst>
                </p:cNvPr>
                <p:cNvPicPr/>
                <p:nvPr/>
              </p:nvPicPr>
              <p:blipFill>
                <a:blip r:embed="rId11"/>
                <a:stretch>
                  <a:fillRect/>
                </a:stretch>
              </p:blipFill>
              <p:spPr>
                <a:xfrm>
                  <a:off x="8516498" y="853641"/>
                  <a:ext cx="282240" cy="519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3" name="Ink 32">
                  <a:extLst>
                    <a:ext uri="{FF2B5EF4-FFF2-40B4-BE49-F238E27FC236}">
                      <a16:creationId xmlns:a16="http://schemas.microsoft.com/office/drawing/2014/main" id="{3E60E828-57DE-4EB9-93F8-EAB03038595C}"/>
                    </a:ext>
                  </a:extLst>
                </p14:cNvPr>
                <p14:cNvContentPartPr/>
                <p14:nvPr/>
              </p14:nvContentPartPr>
              <p14:xfrm>
                <a:off x="8530538" y="584721"/>
                <a:ext cx="1091520" cy="739800"/>
              </p14:xfrm>
            </p:contentPart>
          </mc:Choice>
          <mc:Fallback>
            <p:pic>
              <p:nvPicPr>
                <p:cNvPr id="33" name="Ink 32">
                  <a:extLst>
                    <a:ext uri="{FF2B5EF4-FFF2-40B4-BE49-F238E27FC236}">
                      <a16:creationId xmlns:a16="http://schemas.microsoft.com/office/drawing/2014/main" id="{3E60E828-57DE-4EB9-93F8-EAB03038595C}"/>
                    </a:ext>
                  </a:extLst>
                </p:cNvPr>
                <p:cNvPicPr/>
                <p:nvPr/>
              </p:nvPicPr>
              <p:blipFill>
                <a:blip r:embed="rId13"/>
                <a:stretch>
                  <a:fillRect/>
                </a:stretch>
              </p:blipFill>
              <p:spPr>
                <a:xfrm>
                  <a:off x="8512898" y="567081"/>
                  <a:ext cx="1127160" cy="775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5" name="Ink 34">
                  <a:extLst>
                    <a:ext uri="{FF2B5EF4-FFF2-40B4-BE49-F238E27FC236}">
                      <a16:creationId xmlns:a16="http://schemas.microsoft.com/office/drawing/2014/main" id="{14C40A55-32F5-443F-BB1C-D103CF16CCEA}"/>
                    </a:ext>
                  </a:extLst>
                </p14:cNvPr>
                <p14:cNvContentPartPr/>
                <p14:nvPr/>
              </p14:nvContentPartPr>
              <p14:xfrm>
                <a:off x="8673818" y="293841"/>
                <a:ext cx="92880" cy="244800"/>
              </p14:xfrm>
            </p:contentPart>
          </mc:Choice>
          <mc:Fallback>
            <p:pic>
              <p:nvPicPr>
                <p:cNvPr id="35" name="Ink 34">
                  <a:extLst>
                    <a:ext uri="{FF2B5EF4-FFF2-40B4-BE49-F238E27FC236}">
                      <a16:creationId xmlns:a16="http://schemas.microsoft.com/office/drawing/2014/main" id="{14C40A55-32F5-443F-BB1C-D103CF16CCEA}"/>
                    </a:ext>
                  </a:extLst>
                </p:cNvPr>
                <p:cNvPicPr/>
                <p:nvPr/>
              </p:nvPicPr>
              <p:blipFill>
                <a:blip r:embed="rId15"/>
                <a:stretch>
                  <a:fillRect/>
                </a:stretch>
              </p:blipFill>
              <p:spPr>
                <a:xfrm>
                  <a:off x="8655818" y="276201"/>
                  <a:ext cx="12852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9" name="Ink 58">
                  <a:extLst>
                    <a:ext uri="{FF2B5EF4-FFF2-40B4-BE49-F238E27FC236}">
                      <a16:creationId xmlns:a16="http://schemas.microsoft.com/office/drawing/2014/main" id="{3E88767B-77D8-4B72-BB88-82DA612F913D}"/>
                    </a:ext>
                  </a:extLst>
                </p14:cNvPr>
                <p14:cNvContentPartPr/>
                <p14:nvPr/>
              </p14:nvContentPartPr>
              <p14:xfrm>
                <a:off x="8774618" y="275841"/>
                <a:ext cx="127800" cy="210600"/>
              </p14:xfrm>
            </p:contentPart>
          </mc:Choice>
          <mc:Fallback>
            <p:pic>
              <p:nvPicPr>
                <p:cNvPr id="59" name="Ink 58">
                  <a:extLst>
                    <a:ext uri="{FF2B5EF4-FFF2-40B4-BE49-F238E27FC236}">
                      <a16:creationId xmlns:a16="http://schemas.microsoft.com/office/drawing/2014/main" id="{3E88767B-77D8-4B72-BB88-82DA612F913D}"/>
                    </a:ext>
                  </a:extLst>
                </p:cNvPr>
                <p:cNvPicPr/>
                <p:nvPr/>
              </p:nvPicPr>
              <p:blipFill>
                <a:blip r:embed="rId17"/>
                <a:stretch>
                  <a:fillRect/>
                </a:stretch>
              </p:blipFill>
              <p:spPr>
                <a:xfrm>
                  <a:off x="8756978" y="258201"/>
                  <a:ext cx="16344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0" name="Ink 59">
                  <a:extLst>
                    <a:ext uri="{FF2B5EF4-FFF2-40B4-BE49-F238E27FC236}">
                      <a16:creationId xmlns:a16="http://schemas.microsoft.com/office/drawing/2014/main" id="{33352AF6-85B0-4114-9FCB-B4EE414C0AAE}"/>
                    </a:ext>
                  </a:extLst>
                </p14:cNvPr>
                <p14:cNvContentPartPr/>
                <p14:nvPr/>
              </p14:nvContentPartPr>
              <p14:xfrm>
                <a:off x="8669858" y="414801"/>
                <a:ext cx="236160" cy="95760"/>
              </p14:xfrm>
            </p:contentPart>
          </mc:Choice>
          <mc:Fallback>
            <p:pic>
              <p:nvPicPr>
                <p:cNvPr id="60" name="Ink 59">
                  <a:extLst>
                    <a:ext uri="{FF2B5EF4-FFF2-40B4-BE49-F238E27FC236}">
                      <a16:creationId xmlns:a16="http://schemas.microsoft.com/office/drawing/2014/main" id="{33352AF6-85B0-4114-9FCB-B4EE414C0AAE}"/>
                    </a:ext>
                  </a:extLst>
                </p:cNvPr>
                <p:cNvPicPr/>
                <p:nvPr/>
              </p:nvPicPr>
              <p:blipFill>
                <a:blip r:embed="rId19"/>
                <a:stretch>
                  <a:fillRect/>
                </a:stretch>
              </p:blipFill>
              <p:spPr>
                <a:xfrm>
                  <a:off x="8651858" y="396801"/>
                  <a:ext cx="27180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1" name="Ink 60">
                  <a:extLst>
                    <a:ext uri="{FF2B5EF4-FFF2-40B4-BE49-F238E27FC236}">
                      <a16:creationId xmlns:a16="http://schemas.microsoft.com/office/drawing/2014/main" id="{B407B269-96D1-44B8-94E1-C2457A2F4B19}"/>
                    </a:ext>
                  </a:extLst>
                </p14:cNvPr>
                <p14:cNvContentPartPr/>
                <p14:nvPr/>
              </p14:nvContentPartPr>
              <p14:xfrm>
                <a:off x="8963978" y="243081"/>
                <a:ext cx="255600" cy="212760"/>
              </p14:xfrm>
            </p:contentPart>
          </mc:Choice>
          <mc:Fallback>
            <p:pic>
              <p:nvPicPr>
                <p:cNvPr id="61" name="Ink 60">
                  <a:extLst>
                    <a:ext uri="{FF2B5EF4-FFF2-40B4-BE49-F238E27FC236}">
                      <a16:creationId xmlns:a16="http://schemas.microsoft.com/office/drawing/2014/main" id="{B407B269-96D1-44B8-94E1-C2457A2F4B19}"/>
                    </a:ext>
                  </a:extLst>
                </p:cNvPr>
                <p:cNvPicPr/>
                <p:nvPr/>
              </p:nvPicPr>
              <p:blipFill>
                <a:blip r:embed="rId21"/>
                <a:stretch>
                  <a:fillRect/>
                </a:stretch>
              </p:blipFill>
              <p:spPr>
                <a:xfrm>
                  <a:off x="8945978" y="225081"/>
                  <a:ext cx="29124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2" name="Ink 61">
                  <a:extLst>
                    <a:ext uri="{FF2B5EF4-FFF2-40B4-BE49-F238E27FC236}">
                      <a16:creationId xmlns:a16="http://schemas.microsoft.com/office/drawing/2014/main" id="{92B4ED13-4062-465D-B312-945086104144}"/>
                    </a:ext>
                  </a:extLst>
                </p14:cNvPr>
                <p14:cNvContentPartPr/>
                <p14:nvPr/>
              </p14:nvContentPartPr>
              <p14:xfrm>
                <a:off x="9330818" y="171441"/>
                <a:ext cx="295920" cy="290160"/>
              </p14:xfrm>
            </p:contentPart>
          </mc:Choice>
          <mc:Fallback>
            <p:pic>
              <p:nvPicPr>
                <p:cNvPr id="62" name="Ink 61">
                  <a:extLst>
                    <a:ext uri="{FF2B5EF4-FFF2-40B4-BE49-F238E27FC236}">
                      <a16:creationId xmlns:a16="http://schemas.microsoft.com/office/drawing/2014/main" id="{92B4ED13-4062-465D-B312-945086104144}"/>
                    </a:ext>
                  </a:extLst>
                </p:cNvPr>
                <p:cNvPicPr/>
                <p:nvPr/>
              </p:nvPicPr>
              <p:blipFill>
                <a:blip r:embed="rId23"/>
                <a:stretch>
                  <a:fillRect/>
                </a:stretch>
              </p:blipFill>
              <p:spPr>
                <a:xfrm>
                  <a:off x="9313178" y="153441"/>
                  <a:ext cx="33156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3" name="Ink 62">
                  <a:extLst>
                    <a:ext uri="{FF2B5EF4-FFF2-40B4-BE49-F238E27FC236}">
                      <a16:creationId xmlns:a16="http://schemas.microsoft.com/office/drawing/2014/main" id="{5C9812B4-A38A-41B9-BF25-8F882F1F581C}"/>
                    </a:ext>
                  </a:extLst>
                </p14:cNvPr>
                <p14:cNvContentPartPr/>
                <p14:nvPr/>
              </p14:nvContentPartPr>
              <p14:xfrm>
                <a:off x="5605538" y="1292481"/>
                <a:ext cx="1034280" cy="829800"/>
              </p14:xfrm>
            </p:contentPart>
          </mc:Choice>
          <mc:Fallback>
            <p:pic>
              <p:nvPicPr>
                <p:cNvPr id="63" name="Ink 62">
                  <a:extLst>
                    <a:ext uri="{FF2B5EF4-FFF2-40B4-BE49-F238E27FC236}">
                      <a16:creationId xmlns:a16="http://schemas.microsoft.com/office/drawing/2014/main" id="{5C9812B4-A38A-41B9-BF25-8F882F1F581C}"/>
                    </a:ext>
                  </a:extLst>
                </p:cNvPr>
                <p:cNvPicPr/>
                <p:nvPr/>
              </p:nvPicPr>
              <p:blipFill>
                <a:blip r:embed="rId25"/>
                <a:stretch>
                  <a:fillRect/>
                </a:stretch>
              </p:blipFill>
              <p:spPr>
                <a:xfrm>
                  <a:off x="5587898" y="1274481"/>
                  <a:ext cx="1069920" cy="865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4" name="Ink 63">
                  <a:extLst>
                    <a:ext uri="{FF2B5EF4-FFF2-40B4-BE49-F238E27FC236}">
                      <a16:creationId xmlns:a16="http://schemas.microsoft.com/office/drawing/2014/main" id="{3698B749-2D77-4BD8-8241-95D0F5ADE523}"/>
                    </a:ext>
                  </a:extLst>
                </p14:cNvPr>
                <p14:cNvContentPartPr/>
                <p14:nvPr/>
              </p14:nvContentPartPr>
              <p14:xfrm>
                <a:off x="5905058" y="1612521"/>
                <a:ext cx="260640" cy="277920"/>
              </p14:xfrm>
            </p:contentPart>
          </mc:Choice>
          <mc:Fallback>
            <p:pic>
              <p:nvPicPr>
                <p:cNvPr id="64" name="Ink 63">
                  <a:extLst>
                    <a:ext uri="{FF2B5EF4-FFF2-40B4-BE49-F238E27FC236}">
                      <a16:creationId xmlns:a16="http://schemas.microsoft.com/office/drawing/2014/main" id="{3698B749-2D77-4BD8-8241-95D0F5ADE523}"/>
                    </a:ext>
                  </a:extLst>
                </p:cNvPr>
                <p:cNvPicPr/>
                <p:nvPr/>
              </p:nvPicPr>
              <p:blipFill>
                <a:blip r:embed="rId27"/>
                <a:stretch>
                  <a:fillRect/>
                </a:stretch>
              </p:blipFill>
              <p:spPr>
                <a:xfrm>
                  <a:off x="5887418" y="1594521"/>
                  <a:ext cx="29628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5" name="Ink 64">
                  <a:extLst>
                    <a:ext uri="{FF2B5EF4-FFF2-40B4-BE49-F238E27FC236}">
                      <a16:creationId xmlns:a16="http://schemas.microsoft.com/office/drawing/2014/main" id="{57765A05-E7D9-4C06-8DA7-18FE394F6818}"/>
                    </a:ext>
                  </a:extLst>
                </p14:cNvPr>
                <p14:cNvContentPartPr/>
                <p14:nvPr/>
              </p14:nvContentPartPr>
              <p14:xfrm>
                <a:off x="6049778" y="1543401"/>
                <a:ext cx="234720" cy="259560"/>
              </p14:xfrm>
            </p:contentPart>
          </mc:Choice>
          <mc:Fallback>
            <p:pic>
              <p:nvPicPr>
                <p:cNvPr id="65" name="Ink 64">
                  <a:extLst>
                    <a:ext uri="{FF2B5EF4-FFF2-40B4-BE49-F238E27FC236}">
                      <a16:creationId xmlns:a16="http://schemas.microsoft.com/office/drawing/2014/main" id="{57765A05-E7D9-4C06-8DA7-18FE394F6818}"/>
                    </a:ext>
                  </a:extLst>
                </p:cNvPr>
                <p:cNvPicPr/>
                <p:nvPr/>
              </p:nvPicPr>
              <p:blipFill>
                <a:blip r:embed="rId29"/>
                <a:stretch>
                  <a:fillRect/>
                </a:stretch>
              </p:blipFill>
              <p:spPr>
                <a:xfrm>
                  <a:off x="6032138" y="1525761"/>
                  <a:ext cx="27036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6" name="Ink 65">
                  <a:extLst>
                    <a:ext uri="{FF2B5EF4-FFF2-40B4-BE49-F238E27FC236}">
                      <a16:creationId xmlns:a16="http://schemas.microsoft.com/office/drawing/2014/main" id="{40E76677-7200-46B4-A139-0C1328293060}"/>
                    </a:ext>
                  </a:extLst>
                </p14:cNvPr>
                <p14:cNvContentPartPr/>
                <p14:nvPr/>
              </p14:nvContentPartPr>
              <p14:xfrm>
                <a:off x="6355418" y="1469961"/>
                <a:ext cx="391680" cy="199440"/>
              </p14:xfrm>
            </p:contentPart>
          </mc:Choice>
          <mc:Fallback>
            <p:pic>
              <p:nvPicPr>
                <p:cNvPr id="66" name="Ink 65">
                  <a:extLst>
                    <a:ext uri="{FF2B5EF4-FFF2-40B4-BE49-F238E27FC236}">
                      <a16:creationId xmlns:a16="http://schemas.microsoft.com/office/drawing/2014/main" id="{40E76677-7200-46B4-A139-0C1328293060}"/>
                    </a:ext>
                  </a:extLst>
                </p:cNvPr>
                <p:cNvPicPr/>
                <p:nvPr/>
              </p:nvPicPr>
              <p:blipFill>
                <a:blip r:embed="rId31"/>
                <a:stretch>
                  <a:fillRect/>
                </a:stretch>
              </p:blipFill>
              <p:spPr>
                <a:xfrm>
                  <a:off x="6337778" y="1451961"/>
                  <a:ext cx="4273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7" name="Ink 66">
                  <a:extLst>
                    <a:ext uri="{FF2B5EF4-FFF2-40B4-BE49-F238E27FC236}">
                      <a16:creationId xmlns:a16="http://schemas.microsoft.com/office/drawing/2014/main" id="{7D1B4E1D-E3D6-4721-B1CD-4A64BE7C4DC7}"/>
                    </a:ext>
                  </a:extLst>
                </p14:cNvPr>
                <p14:cNvContentPartPr/>
                <p14:nvPr/>
              </p14:nvContentPartPr>
              <p14:xfrm>
                <a:off x="6622178" y="1051641"/>
                <a:ext cx="2118600" cy="956880"/>
              </p14:xfrm>
            </p:contentPart>
          </mc:Choice>
          <mc:Fallback>
            <p:pic>
              <p:nvPicPr>
                <p:cNvPr id="67" name="Ink 66">
                  <a:extLst>
                    <a:ext uri="{FF2B5EF4-FFF2-40B4-BE49-F238E27FC236}">
                      <a16:creationId xmlns:a16="http://schemas.microsoft.com/office/drawing/2014/main" id="{7D1B4E1D-E3D6-4721-B1CD-4A64BE7C4DC7}"/>
                    </a:ext>
                  </a:extLst>
                </p:cNvPr>
                <p:cNvPicPr/>
                <p:nvPr/>
              </p:nvPicPr>
              <p:blipFill>
                <a:blip r:embed="rId33"/>
                <a:stretch>
                  <a:fillRect/>
                </a:stretch>
              </p:blipFill>
              <p:spPr>
                <a:xfrm>
                  <a:off x="6604538" y="1034001"/>
                  <a:ext cx="2154240" cy="992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8" name="Ink 67">
                  <a:extLst>
                    <a:ext uri="{FF2B5EF4-FFF2-40B4-BE49-F238E27FC236}">
                      <a16:creationId xmlns:a16="http://schemas.microsoft.com/office/drawing/2014/main" id="{325579D7-FCB5-4A2C-84F8-40671F102A90}"/>
                    </a:ext>
                  </a:extLst>
                </p14:cNvPr>
                <p14:cNvContentPartPr/>
                <p14:nvPr/>
              </p14:nvContentPartPr>
              <p14:xfrm>
                <a:off x="6029618" y="758241"/>
                <a:ext cx="683280" cy="658080"/>
              </p14:xfrm>
            </p:contentPart>
          </mc:Choice>
          <mc:Fallback>
            <p:pic>
              <p:nvPicPr>
                <p:cNvPr id="68" name="Ink 67">
                  <a:extLst>
                    <a:ext uri="{FF2B5EF4-FFF2-40B4-BE49-F238E27FC236}">
                      <a16:creationId xmlns:a16="http://schemas.microsoft.com/office/drawing/2014/main" id="{325579D7-FCB5-4A2C-84F8-40671F102A90}"/>
                    </a:ext>
                  </a:extLst>
                </p:cNvPr>
                <p:cNvPicPr/>
                <p:nvPr/>
              </p:nvPicPr>
              <p:blipFill>
                <a:blip r:embed="rId35"/>
                <a:stretch>
                  <a:fillRect/>
                </a:stretch>
              </p:blipFill>
              <p:spPr>
                <a:xfrm>
                  <a:off x="6011618" y="740601"/>
                  <a:ext cx="718920" cy="693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9" name="Ink 68">
                  <a:extLst>
                    <a:ext uri="{FF2B5EF4-FFF2-40B4-BE49-F238E27FC236}">
                      <a16:creationId xmlns:a16="http://schemas.microsoft.com/office/drawing/2014/main" id="{334E0565-036A-40CE-8F6B-5716333AE118}"/>
                    </a:ext>
                  </a:extLst>
                </p14:cNvPr>
                <p14:cNvContentPartPr/>
                <p14:nvPr/>
              </p14:nvContentPartPr>
              <p14:xfrm>
                <a:off x="6389978" y="694161"/>
                <a:ext cx="456840" cy="303120"/>
              </p14:xfrm>
            </p:contentPart>
          </mc:Choice>
          <mc:Fallback>
            <p:pic>
              <p:nvPicPr>
                <p:cNvPr id="69" name="Ink 68">
                  <a:extLst>
                    <a:ext uri="{FF2B5EF4-FFF2-40B4-BE49-F238E27FC236}">
                      <a16:creationId xmlns:a16="http://schemas.microsoft.com/office/drawing/2014/main" id="{334E0565-036A-40CE-8F6B-5716333AE118}"/>
                    </a:ext>
                  </a:extLst>
                </p:cNvPr>
                <p:cNvPicPr/>
                <p:nvPr/>
              </p:nvPicPr>
              <p:blipFill>
                <a:blip r:embed="rId37"/>
                <a:stretch>
                  <a:fillRect/>
                </a:stretch>
              </p:blipFill>
              <p:spPr>
                <a:xfrm>
                  <a:off x="6372338" y="676521"/>
                  <a:ext cx="492480" cy="338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71" name="Ink 70">
                <a:extLst>
                  <a:ext uri="{FF2B5EF4-FFF2-40B4-BE49-F238E27FC236}">
                    <a16:creationId xmlns:a16="http://schemas.microsoft.com/office/drawing/2014/main" id="{2D42E494-104D-4325-BE74-2A9CCAE0E077}"/>
                  </a:ext>
                </a:extLst>
              </p14:cNvPr>
              <p14:cNvContentPartPr/>
              <p14:nvPr/>
            </p14:nvContentPartPr>
            <p14:xfrm>
              <a:off x="6915938" y="2558241"/>
              <a:ext cx="982800" cy="68400"/>
            </p14:xfrm>
          </p:contentPart>
        </mc:Choice>
        <mc:Fallback>
          <p:pic>
            <p:nvPicPr>
              <p:cNvPr id="71" name="Ink 70">
                <a:extLst>
                  <a:ext uri="{FF2B5EF4-FFF2-40B4-BE49-F238E27FC236}">
                    <a16:creationId xmlns:a16="http://schemas.microsoft.com/office/drawing/2014/main" id="{2D42E494-104D-4325-BE74-2A9CCAE0E077}"/>
                  </a:ext>
                </a:extLst>
              </p:cNvPr>
              <p:cNvPicPr/>
              <p:nvPr/>
            </p:nvPicPr>
            <p:blipFill>
              <a:blip r:embed="rId39"/>
              <a:stretch>
                <a:fillRect/>
              </a:stretch>
            </p:blipFill>
            <p:spPr>
              <a:xfrm>
                <a:off x="6898298" y="2540241"/>
                <a:ext cx="101844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2" name="Ink 71">
                <a:extLst>
                  <a:ext uri="{FF2B5EF4-FFF2-40B4-BE49-F238E27FC236}">
                    <a16:creationId xmlns:a16="http://schemas.microsoft.com/office/drawing/2014/main" id="{CED134BB-6D97-41E9-85C2-6FF212AA396B}"/>
                  </a:ext>
                </a:extLst>
              </p14:cNvPr>
              <p14:cNvContentPartPr/>
              <p14:nvPr/>
            </p14:nvContentPartPr>
            <p14:xfrm>
              <a:off x="8998538" y="2418201"/>
              <a:ext cx="1261440" cy="77760"/>
            </p14:xfrm>
          </p:contentPart>
        </mc:Choice>
        <mc:Fallback>
          <p:pic>
            <p:nvPicPr>
              <p:cNvPr id="72" name="Ink 71">
                <a:extLst>
                  <a:ext uri="{FF2B5EF4-FFF2-40B4-BE49-F238E27FC236}">
                    <a16:creationId xmlns:a16="http://schemas.microsoft.com/office/drawing/2014/main" id="{CED134BB-6D97-41E9-85C2-6FF212AA396B}"/>
                  </a:ext>
                </a:extLst>
              </p:cNvPr>
              <p:cNvPicPr/>
              <p:nvPr/>
            </p:nvPicPr>
            <p:blipFill>
              <a:blip r:embed="rId41"/>
              <a:stretch>
                <a:fillRect/>
              </a:stretch>
            </p:blipFill>
            <p:spPr>
              <a:xfrm>
                <a:off x="8980538" y="2400561"/>
                <a:ext cx="129708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3" name="Ink 72">
                <a:extLst>
                  <a:ext uri="{FF2B5EF4-FFF2-40B4-BE49-F238E27FC236}">
                    <a16:creationId xmlns:a16="http://schemas.microsoft.com/office/drawing/2014/main" id="{3C5CA316-812C-4788-9F89-FA6F28D6E73A}"/>
                  </a:ext>
                </a:extLst>
              </p14:cNvPr>
              <p14:cNvContentPartPr/>
              <p14:nvPr/>
            </p14:nvContentPartPr>
            <p14:xfrm>
              <a:off x="2222258" y="2760201"/>
              <a:ext cx="2590200" cy="71640"/>
            </p14:xfrm>
          </p:contentPart>
        </mc:Choice>
        <mc:Fallback>
          <p:pic>
            <p:nvPicPr>
              <p:cNvPr id="73" name="Ink 72">
                <a:extLst>
                  <a:ext uri="{FF2B5EF4-FFF2-40B4-BE49-F238E27FC236}">
                    <a16:creationId xmlns:a16="http://schemas.microsoft.com/office/drawing/2014/main" id="{3C5CA316-812C-4788-9F89-FA6F28D6E73A}"/>
                  </a:ext>
                </a:extLst>
              </p:cNvPr>
              <p:cNvPicPr/>
              <p:nvPr/>
            </p:nvPicPr>
            <p:blipFill>
              <a:blip r:embed="rId43"/>
              <a:stretch>
                <a:fillRect/>
              </a:stretch>
            </p:blipFill>
            <p:spPr>
              <a:xfrm>
                <a:off x="2204258" y="2742201"/>
                <a:ext cx="2625840" cy="107280"/>
              </a:xfrm>
              <a:prstGeom prst="rect">
                <a:avLst/>
              </a:prstGeom>
            </p:spPr>
          </p:pic>
        </mc:Fallback>
      </mc:AlternateContent>
      <p:grpSp>
        <p:nvGrpSpPr>
          <p:cNvPr id="76" name="Group 75">
            <a:extLst>
              <a:ext uri="{FF2B5EF4-FFF2-40B4-BE49-F238E27FC236}">
                <a16:creationId xmlns:a16="http://schemas.microsoft.com/office/drawing/2014/main" id="{968592D3-D5F4-439F-B45A-DBBF998C1D4F}"/>
              </a:ext>
            </a:extLst>
          </p:cNvPr>
          <p:cNvGrpSpPr/>
          <p:nvPr/>
        </p:nvGrpSpPr>
        <p:grpSpPr>
          <a:xfrm>
            <a:off x="6177578" y="3138561"/>
            <a:ext cx="3955320" cy="191160"/>
            <a:chOff x="6177578" y="3138561"/>
            <a:chExt cx="3955320" cy="191160"/>
          </a:xfrm>
        </p:grpSpPr>
        <mc:AlternateContent xmlns:mc="http://schemas.openxmlformats.org/markup-compatibility/2006">
          <mc:Choice xmlns:p14="http://schemas.microsoft.com/office/powerpoint/2010/main" Requires="p14">
            <p:contentPart p14:bwMode="auto" r:id="rId44">
              <p14:nvContentPartPr>
                <p14:cNvPr id="74" name="Ink 73">
                  <a:extLst>
                    <a:ext uri="{FF2B5EF4-FFF2-40B4-BE49-F238E27FC236}">
                      <a16:creationId xmlns:a16="http://schemas.microsoft.com/office/drawing/2014/main" id="{235F6F9A-8246-4AB3-9075-7A7E9882A96B}"/>
                    </a:ext>
                  </a:extLst>
                </p14:cNvPr>
                <p14:cNvContentPartPr/>
                <p14:nvPr/>
              </p14:nvContentPartPr>
              <p14:xfrm>
                <a:off x="6177578" y="3281841"/>
                <a:ext cx="1747440" cy="47880"/>
              </p14:xfrm>
            </p:contentPart>
          </mc:Choice>
          <mc:Fallback>
            <p:pic>
              <p:nvPicPr>
                <p:cNvPr id="74" name="Ink 73">
                  <a:extLst>
                    <a:ext uri="{FF2B5EF4-FFF2-40B4-BE49-F238E27FC236}">
                      <a16:creationId xmlns:a16="http://schemas.microsoft.com/office/drawing/2014/main" id="{235F6F9A-8246-4AB3-9075-7A7E9882A96B}"/>
                    </a:ext>
                  </a:extLst>
                </p:cNvPr>
                <p:cNvPicPr/>
                <p:nvPr/>
              </p:nvPicPr>
              <p:blipFill>
                <a:blip r:embed="rId45"/>
                <a:stretch>
                  <a:fillRect/>
                </a:stretch>
              </p:blipFill>
              <p:spPr>
                <a:xfrm>
                  <a:off x="6159578" y="3263841"/>
                  <a:ext cx="178308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5" name="Ink 74">
                  <a:extLst>
                    <a:ext uri="{FF2B5EF4-FFF2-40B4-BE49-F238E27FC236}">
                      <a16:creationId xmlns:a16="http://schemas.microsoft.com/office/drawing/2014/main" id="{353BC1B1-268F-486B-AFFC-E4032243D077}"/>
                    </a:ext>
                  </a:extLst>
                </p14:cNvPr>
                <p14:cNvContentPartPr/>
                <p14:nvPr/>
              </p14:nvContentPartPr>
              <p14:xfrm>
                <a:off x="7820978" y="3138561"/>
                <a:ext cx="2311920" cy="138240"/>
              </p14:xfrm>
            </p:contentPart>
          </mc:Choice>
          <mc:Fallback>
            <p:pic>
              <p:nvPicPr>
                <p:cNvPr id="75" name="Ink 74">
                  <a:extLst>
                    <a:ext uri="{FF2B5EF4-FFF2-40B4-BE49-F238E27FC236}">
                      <a16:creationId xmlns:a16="http://schemas.microsoft.com/office/drawing/2014/main" id="{353BC1B1-268F-486B-AFFC-E4032243D077}"/>
                    </a:ext>
                  </a:extLst>
                </p:cNvPr>
                <p:cNvPicPr/>
                <p:nvPr/>
              </p:nvPicPr>
              <p:blipFill>
                <a:blip r:embed="rId47"/>
                <a:stretch>
                  <a:fillRect/>
                </a:stretch>
              </p:blipFill>
              <p:spPr>
                <a:xfrm>
                  <a:off x="7802978" y="3120561"/>
                  <a:ext cx="2347560" cy="173880"/>
                </a:xfrm>
                <a:prstGeom prst="rect">
                  <a:avLst/>
                </a:prstGeom>
              </p:spPr>
            </p:pic>
          </mc:Fallback>
        </mc:AlternateContent>
      </p:grpSp>
      <p:grpSp>
        <p:nvGrpSpPr>
          <p:cNvPr id="79" name="Group 78">
            <a:extLst>
              <a:ext uri="{FF2B5EF4-FFF2-40B4-BE49-F238E27FC236}">
                <a16:creationId xmlns:a16="http://schemas.microsoft.com/office/drawing/2014/main" id="{CEB09330-BBA9-4051-8908-8BB19B1950E3}"/>
              </a:ext>
            </a:extLst>
          </p:cNvPr>
          <p:cNvGrpSpPr/>
          <p:nvPr/>
        </p:nvGrpSpPr>
        <p:grpSpPr>
          <a:xfrm>
            <a:off x="3396578" y="3501081"/>
            <a:ext cx="1118160" cy="104040"/>
            <a:chOff x="3396578" y="3501081"/>
            <a:chExt cx="1118160" cy="104040"/>
          </a:xfrm>
        </p:grpSpPr>
        <mc:AlternateContent xmlns:mc="http://schemas.openxmlformats.org/markup-compatibility/2006">
          <mc:Choice xmlns:p14="http://schemas.microsoft.com/office/powerpoint/2010/main" Requires="p14">
            <p:contentPart p14:bwMode="auto" r:id="rId48">
              <p14:nvContentPartPr>
                <p14:cNvPr id="77" name="Ink 76">
                  <a:extLst>
                    <a:ext uri="{FF2B5EF4-FFF2-40B4-BE49-F238E27FC236}">
                      <a16:creationId xmlns:a16="http://schemas.microsoft.com/office/drawing/2014/main" id="{B59A32AA-8D38-4FE4-8232-F3E268B7734C}"/>
                    </a:ext>
                  </a:extLst>
                </p14:cNvPr>
                <p14:cNvContentPartPr/>
                <p14:nvPr/>
              </p14:nvContentPartPr>
              <p14:xfrm>
                <a:off x="3396578" y="3588201"/>
                <a:ext cx="120240" cy="16920"/>
              </p14:xfrm>
            </p:contentPart>
          </mc:Choice>
          <mc:Fallback>
            <p:pic>
              <p:nvPicPr>
                <p:cNvPr id="77" name="Ink 76">
                  <a:extLst>
                    <a:ext uri="{FF2B5EF4-FFF2-40B4-BE49-F238E27FC236}">
                      <a16:creationId xmlns:a16="http://schemas.microsoft.com/office/drawing/2014/main" id="{B59A32AA-8D38-4FE4-8232-F3E268B7734C}"/>
                    </a:ext>
                  </a:extLst>
                </p:cNvPr>
                <p:cNvPicPr/>
                <p:nvPr/>
              </p:nvPicPr>
              <p:blipFill>
                <a:blip r:embed="rId49"/>
                <a:stretch>
                  <a:fillRect/>
                </a:stretch>
              </p:blipFill>
              <p:spPr>
                <a:xfrm>
                  <a:off x="3378938" y="3570201"/>
                  <a:ext cx="15588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78" name="Ink 77">
                  <a:extLst>
                    <a:ext uri="{FF2B5EF4-FFF2-40B4-BE49-F238E27FC236}">
                      <a16:creationId xmlns:a16="http://schemas.microsoft.com/office/drawing/2014/main" id="{7BAB5F93-4BBF-46E8-AD1D-728816C26AEA}"/>
                    </a:ext>
                  </a:extLst>
                </p14:cNvPr>
                <p14:cNvContentPartPr/>
                <p14:nvPr/>
              </p14:nvContentPartPr>
              <p14:xfrm>
                <a:off x="3423578" y="3501081"/>
                <a:ext cx="1091160" cy="79920"/>
              </p14:xfrm>
            </p:contentPart>
          </mc:Choice>
          <mc:Fallback>
            <p:pic>
              <p:nvPicPr>
                <p:cNvPr id="78" name="Ink 77">
                  <a:extLst>
                    <a:ext uri="{FF2B5EF4-FFF2-40B4-BE49-F238E27FC236}">
                      <a16:creationId xmlns:a16="http://schemas.microsoft.com/office/drawing/2014/main" id="{7BAB5F93-4BBF-46E8-AD1D-728816C26AEA}"/>
                    </a:ext>
                  </a:extLst>
                </p:cNvPr>
                <p:cNvPicPr/>
                <p:nvPr/>
              </p:nvPicPr>
              <p:blipFill>
                <a:blip r:embed="rId51"/>
                <a:stretch>
                  <a:fillRect/>
                </a:stretch>
              </p:blipFill>
              <p:spPr>
                <a:xfrm>
                  <a:off x="3405938" y="3483441"/>
                  <a:ext cx="1126800" cy="115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80" name="Ink 79">
                <a:extLst>
                  <a:ext uri="{FF2B5EF4-FFF2-40B4-BE49-F238E27FC236}">
                    <a16:creationId xmlns:a16="http://schemas.microsoft.com/office/drawing/2014/main" id="{73403300-0046-4F05-914A-1AFB87A94980}"/>
                  </a:ext>
                </a:extLst>
              </p14:cNvPr>
              <p14:cNvContentPartPr/>
              <p14:nvPr/>
            </p14:nvContentPartPr>
            <p14:xfrm>
              <a:off x="3146378" y="5406201"/>
              <a:ext cx="698040" cy="437760"/>
            </p14:xfrm>
          </p:contentPart>
        </mc:Choice>
        <mc:Fallback>
          <p:pic>
            <p:nvPicPr>
              <p:cNvPr id="80" name="Ink 79">
                <a:extLst>
                  <a:ext uri="{FF2B5EF4-FFF2-40B4-BE49-F238E27FC236}">
                    <a16:creationId xmlns:a16="http://schemas.microsoft.com/office/drawing/2014/main" id="{73403300-0046-4F05-914A-1AFB87A94980}"/>
                  </a:ext>
                </a:extLst>
              </p:cNvPr>
              <p:cNvPicPr/>
              <p:nvPr/>
            </p:nvPicPr>
            <p:blipFill>
              <a:blip r:embed="rId53"/>
              <a:stretch>
                <a:fillRect/>
              </a:stretch>
            </p:blipFill>
            <p:spPr>
              <a:xfrm>
                <a:off x="3128738" y="5388201"/>
                <a:ext cx="733680" cy="473400"/>
              </a:xfrm>
              <a:prstGeom prst="rect">
                <a:avLst/>
              </a:prstGeom>
            </p:spPr>
          </p:pic>
        </mc:Fallback>
      </mc:AlternateContent>
    </p:spTree>
    <p:extLst>
      <p:ext uri="{BB962C8B-B14F-4D97-AF65-F5344CB8AC3E}">
        <p14:creationId xmlns:p14="http://schemas.microsoft.com/office/powerpoint/2010/main" val="33747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0905-3075-40B3-9B7B-BD8C7E32A5B1}"/>
              </a:ext>
            </a:extLst>
          </p:cNvPr>
          <p:cNvSpPr>
            <a:spLocks noGrp="1"/>
          </p:cNvSpPr>
          <p:nvPr>
            <p:ph type="title"/>
          </p:nvPr>
        </p:nvSpPr>
        <p:spPr/>
        <p:txBody>
          <a:bodyPr/>
          <a:lstStyle/>
          <a:p>
            <a:r>
              <a:rPr lang="en-MY" dirty="0"/>
              <a:t>Static and dynamic ram</a:t>
            </a:r>
          </a:p>
        </p:txBody>
      </p:sp>
      <p:sp>
        <p:nvSpPr>
          <p:cNvPr id="3" name="Content Placeholder 2">
            <a:extLst>
              <a:ext uri="{FF2B5EF4-FFF2-40B4-BE49-F238E27FC236}">
                <a16:creationId xmlns:a16="http://schemas.microsoft.com/office/drawing/2014/main" id="{494B1585-C688-480E-A26F-12A7F2A26537}"/>
              </a:ext>
            </a:extLst>
          </p:cNvPr>
          <p:cNvSpPr>
            <a:spLocks noGrp="1"/>
          </p:cNvSpPr>
          <p:nvPr>
            <p:ph idx="1"/>
          </p:nvPr>
        </p:nvSpPr>
        <p:spPr/>
        <p:txBody>
          <a:bodyPr>
            <a:normAutofit lnSpcReduction="10000"/>
          </a:bodyPr>
          <a:lstStyle/>
          <a:p>
            <a:pPr algn="just">
              <a:lnSpc>
                <a:spcPct val="100000"/>
              </a:lnSpc>
            </a:pPr>
            <a:r>
              <a:rPr lang="en-MY" dirty="0"/>
              <a:t>In </a:t>
            </a:r>
            <a:r>
              <a:rPr lang="en-MY" b="1" dirty="0"/>
              <a:t>static RAM, </a:t>
            </a:r>
            <a:r>
              <a:rPr lang="en-MY" dirty="0"/>
              <a:t>the storage cells are SR flip-flops that can store data indefinitely, provided that power is applied continuously.</a:t>
            </a:r>
          </a:p>
          <a:p>
            <a:pPr algn="just">
              <a:lnSpc>
                <a:spcPct val="100000"/>
              </a:lnSpc>
            </a:pPr>
            <a:r>
              <a:rPr lang="en-MY" dirty="0"/>
              <a:t>In </a:t>
            </a:r>
            <a:r>
              <a:rPr lang="en-MY" b="1" dirty="0"/>
              <a:t>dynamic RAM</a:t>
            </a:r>
            <a:r>
              <a:rPr lang="en-MY" dirty="0"/>
              <a:t>, information is stored in each cell as charge (or lack of charge) on a capacitor. </a:t>
            </a:r>
          </a:p>
          <a:p>
            <a:pPr algn="just">
              <a:lnSpc>
                <a:spcPct val="100000"/>
              </a:lnSpc>
            </a:pPr>
            <a:r>
              <a:rPr lang="en-MY" dirty="0"/>
              <a:t>Because the charge leaks off the capacitors, it is necessary to refresh the information periodically. </a:t>
            </a:r>
          </a:p>
          <a:p>
            <a:pPr algn="just">
              <a:lnSpc>
                <a:spcPct val="100000"/>
              </a:lnSpc>
            </a:pPr>
            <a:r>
              <a:rPr lang="en-MY" dirty="0"/>
              <a:t>This makes the use of dynamic RAM more complex than the use of static RAM. </a:t>
            </a:r>
          </a:p>
          <a:p>
            <a:pPr algn="just">
              <a:lnSpc>
                <a:spcPct val="100000"/>
              </a:lnSpc>
            </a:pPr>
            <a:r>
              <a:rPr lang="en-MY" dirty="0"/>
              <a:t>The advantage of dynamic RAM is that the basic storage cell is smaller, so that chips with larger capacities are available. </a:t>
            </a:r>
          </a:p>
          <a:p>
            <a:pPr algn="just">
              <a:lnSpc>
                <a:spcPct val="100000"/>
              </a:lnSpc>
            </a:pPr>
            <a:r>
              <a:rPr lang="en-MY" dirty="0"/>
              <a:t>A relatively small amount of RAM is needed in most control applications, and it is simpler to use static RAM.</a:t>
            </a:r>
          </a:p>
        </p:txBody>
      </p:sp>
      <p:sp>
        <p:nvSpPr>
          <p:cNvPr id="5" name="Slide Number Placeholder 4">
            <a:extLst>
              <a:ext uri="{FF2B5EF4-FFF2-40B4-BE49-F238E27FC236}">
                <a16:creationId xmlns:a16="http://schemas.microsoft.com/office/drawing/2014/main" id="{4656A334-070F-4DEA-A021-925270417DA0}"/>
              </a:ext>
            </a:extLst>
          </p:cNvPr>
          <p:cNvSpPr>
            <a:spLocks noGrp="1"/>
          </p:cNvSpPr>
          <p:nvPr>
            <p:ph type="sldNum" sz="quarter" idx="12"/>
          </p:nvPr>
        </p:nvSpPr>
        <p:spPr/>
        <p:txBody>
          <a:bodyPr/>
          <a:lstStyle/>
          <a:p>
            <a:fld id="{1DE98518-C1CF-410D-8A71-B5D14FDF677E}" type="slidenum">
              <a:rPr lang="en-MY" smtClean="0"/>
              <a:t>13</a:t>
            </a:fld>
            <a:endParaRPr lang="en-MY" dirty="0"/>
          </a:p>
        </p:txBody>
      </p:sp>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FCF942AD-5527-4D51-A94E-F550B7984AC8}"/>
                  </a:ext>
                </a:extLst>
              </p14:cNvPr>
              <p14:cNvContentPartPr/>
              <p14:nvPr/>
            </p14:nvContentPartPr>
            <p14:xfrm>
              <a:off x="1785218" y="2360241"/>
              <a:ext cx="1324800" cy="88560"/>
            </p14:xfrm>
          </p:contentPart>
        </mc:Choice>
        <mc:Fallback>
          <p:pic>
            <p:nvPicPr>
              <p:cNvPr id="12" name="Ink 11">
                <a:extLst>
                  <a:ext uri="{FF2B5EF4-FFF2-40B4-BE49-F238E27FC236}">
                    <a16:creationId xmlns:a16="http://schemas.microsoft.com/office/drawing/2014/main" id="{FCF942AD-5527-4D51-A94E-F550B7984AC8}"/>
                  </a:ext>
                </a:extLst>
              </p:cNvPr>
              <p:cNvPicPr/>
              <p:nvPr/>
            </p:nvPicPr>
            <p:blipFill>
              <a:blip r:embed="rId3"/>
              <a:stretch>
                <a:fillRect/>
              </a:stretch>
            </p:blipFill>
            <p:spPr>
              <a:xfrm>
                <a:off x="1767218" y="2342241"/>
                <a:ext cx="13604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B63140C0-3439-48DE-BE36-B45B7914E608}"/>
                  </a:ext>
                </a:extLst>
              </p14:cNvPr>
              <p14:cNvContentPartPr/>
              <p14:nvPr/>
            </p14:nvContentPartPr>
            <p14:xfrm>
              <a:off x="5827658" y="2406321"/>
              <a:ext cx="1317240" cy="24120"/>
            </p14:xfrm>
          </p:contentPart>
        </mc:Choice>
        <mc:Fallback>
          <p:pic>
            <p:nvPicPr>
              <p:cNvPr id="13" name="Ink 12">
                <a:extLst>
                  <a:ext uri="{FF2B5EF4-FFF2-40B4-BE49-F238E27FC236}">
                    <a16:creationId xmlns:a16="http://schemas.microsoft.com/office/drawing/2014/main" id="{B63140C0-3439-48DE-BE36-B45B7914E608}"/>
                  </a:ext>
                </a:extLst>
              </p:cNvPr>
              <p:cNvPicPr/>
              <p:nvPr/>
            </p:nvPicPr>
            <p:blipFill>
              <a:blip r:embed="rId5"/>
              <a:stretch>
                <a:fillRect/>
              </a:stretch>
            </p:blipFill>
            <p:spPr>
              <a:xfrm>
                <a:off x="5809658" y="2388681"/>
                <a:ext cx="135288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B9D59790-F7A6-415B-8446-1B33C6BE9709}"/>
                  </a:ext>
                </a:extLst>
              </p14:cNvPr>
              <p14:cNvContentPartPr/>
              <p14:nvPr/>
            </p14:nvContentPartPr>
            <p14:xfrm>
              <a:off x="1776218" y="3015801"/>
              <a:ext cx="1477440" cy="80640"/>
            </p14:xfrm>
          </p:contentPart>
        </mc:Choice>
        <mc:Fallback>
          <p:pic>
            <p:nvPicPr>
              <p:cNvPr id="14" name="Ink 13">
                <a:extLst>
                  <a:ext uri="{FF2B5EF4-FFF2-40B4-BE49-F238E27FC236}">
                    <a16:creationId xmlns:a16="http://schemas.microsoft.com/office/drawing/2014/main" id="{B9D59790-F7A6-415B-8446-1B33C6BE9709}"/>
                  </a:ext>
                </a:extLst>
              </p:cNvPr>
              <p:cNvPicPr/>
              <p:nvPr/>
            </p:nvPicPr>
            <p:blipFill>
              <a:blip r:embed="rId7"/>
              <a:stretch>
                <a:fillRect/>
              </a:stretch>
            </p:blipFill>
            <p:spPr>
              <a:xfrm>
                <a:off x="1758578" y="2997801"/>
                <a:ext cx="15130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E821E8E3-4246-45FC-9976-C88E0BA8599F}"/>
                  </a:ext>
                </a:extLst>
              </p14:cNvPr>
              <p14:cNvContentPartPr/>
              <p14:nvPr/>
            </p14:nvContentPartPr>
            <p14:xfrm>
              <a:off x="1786658" y="3366801"/>
              <a:ext cx="1130760" cy="82800"/>
            </p14:xfrm>
          </p:contentPart>
        </mc:Choice>
        <mc:Fallback>
          <p:pic>
            <p:nvPicPr>
              <p:cNvPr id="15" name="Ink 14">
                <a:extLst>
                  <a:ext uri="{FF2B5EF4-FFF2-40B4-BE49-F238E27FC236}">
                    <a16:creationId xmlns:a16="http://schemas.microsoft.com/office/drawing/2014/main" id="{E821E8E3-4246-45FC-9976-C88E0BA8599F}"/>
                  </a:ext>
                </a:extLst>
              </p:cNvPr>
              <p:cNvPicPr/>
              <p:nvPr/>
            </p:nvPicPr>
            <p:blipFill>
              <a:blip r:embed="rId9"/>
              <a:stretch>
                <a:fillRect/>
              </a:stretch>
            </p:blipFill>
            <p:spPr>
              <a:xfrm>
                <a:off x="1769018" y="3349161"/>
                <a:ext cx="1166400" cy="118440"/>
              </a:xfrm>
              <a:prstGeom prst="rect">
                <a:avLst/>
              </a:prstGeom>
            </p:spPr>
          </p:pic>
        </mc:Fallback>
      </mc:AlternateContent>
    </p:spTree>
    <p:extLst>
      <p:ext uri="{BB962C8B-B14F-4D97-AF65-F5344CB8AC3E}">
        <p14:creationId xmlns:p14="http://schemas.microsoft.com/office/powerpoint/2010/main" val="1214443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AF6F-1FB6-4F58-9427-F0D3C1D3B58C}"/>
              </a:ext>
            </a:extLst>
          </p:cNvPr>
          <p:cNvSpPr>
            <a:spLocks noGrp="1"/>
          </p:cNvSpPr>
          <p:nvPr>
            <p:ph type="title"/>
          </p:nvPr>
        </p:nvSpPr>
        <p:spPr/>
        <p:txBody>
          <a:bodyPr/>
          <a:lstStyle/>
          <a:p>
            <a:r>
              <a:rPr lang="en-MY" dirty="0"/>
              <a:t>ROM</a:t>
            </a:r>
          </a:p>
        </p:txBody>
      </p:sp>
      <p:sp>
        <p:nvSpPr>
          <p:cNvPr id="3" name="Content Placeholder 2">
            <a:extLst>
              <a:ext uri="{FF2B5EF4-FFF2-40B4-BE49-F238E27FC236}">
                <a16:creationId xmlns:a16="http://schemas.microsoft.com/office/drawing/2014/main" id="{9FA9DF2E-4090-4298-B7BB-5554F895E003}"/>
              </a:ext>
            </a:extLst>
          </p:cNvPr>
          <p:cNvSpPr>
            <a:spLocks noGrp="1"/>
          </p:cNvSpPr>
          <p:nvPr>
            <p:ph idx="1"/>
          </p:nvPr>
        </p:nvSpPr>
        <p:spPr/>
        <p:txBody>
          <a:bodyPr>
            <a:normAutofit fontScale="92500" lnSpcReduction="10000"/>
          </a:bodyPr>
          <a:lstStyle/>
          <a:p>
            <a:pPr algn="just">
              <a:lnSpc>
                <a:spcPct val="100000"/>
              </a:lnSpc>
            </a:pPr>
            <a:r>
              <a:rPr lang="en-MY" dirty="0"/>
              <a:t>In normal operation, read-only memory (ROM) can be read, but not written to. </a:t>
            </a:r>
          </a:p>
          <a:p>
            <a:pPr algn="just">
              <a:lnSpc>
                <a:spcPct val="100000"/>
              </a:lnSpc>
            </a:pPr>
            <a:r>
              <a:rPr lang="en-MY" dirty="0"/>
              <a:t>The chief advantages of ROM are that data can be read quickly in random order and that information is not lost when power is turned off. </a:t>
            </a:r>
          </a:p>
          <a:p>
            <a:pPr algn="just">
              <a:lnSpc>
                <a:spcPct val="100000"/>
              </a:lnSpc>
            </a:pPr>
            <a:r>
              <a:rPr lang="en-MY" dirty="0"/>
              <a:t>Thus, we say that ROM is </a:t>
            </a:r>
            <a:r>
              <a:rPr lang="en-MY" dirty="0" err="1"/>
              <a:t>nonvolatile</a:t>
            </a:r>
            <a:r>
              <a:rPr lang="en-MY" dirty="0"/>
              <a:t> (i.e., permanent).</a:t>
            </a:r>
          </a:p>
          <a:p>
            <a:pPr algn="just">
              <a:lnSpc>
                <a:spcPct val="100000"/>
              </a:lnSpc>
            </a:pPr>
            <a:r>
              <a:rPr lang="en-MY" dirty="0"/>
              <a:t>ROM is useful for storing programs such as the boot program, which is executed automatically when power is applied to a computer.</a:t>
            </a:r>
          </a:p>
          <a:p>
            <a:pPr algn="just">
              <a:lnSpc>
                <a:spcPct val="100000"/>
              </a:lnSpc>
            </a:pPr>
            <a:r>
              <a:rPr lang="en-MY" dirty="0"/>
              <a:t>Several types of ROM exist. </a:t>
            </a:r>
          </a:p>
          <a:p>
            <a:pPr lvl="1" algn="just">
              <a:lnSpc>
                <a:spcPct val="100000"/>
              </a:lnSpc>
            </a:pPr>
            <a:r>
              <a:rPr lang="en-MY" dirty="0"/>
              <a:t>mask-programmable ROM,</a:t>
            </a:r>
          </a:p>
          <a:p>
            <a:pPr lvl="1" algn="just">
              <a:lnSpc>
                <a:spcPct val="100000"/>
              </a:lnSpc>
            </a:pPr>
            <a:r>
              <a:rPr lang="en-MY" dirty="0"/>
              <a:t>programmable read-only memory (PROM)</a:t>
            </a:r>
          </a:p>
          <a:p>
            <a:pPr lvl="1" algn="just">
              <a:lnSpc>
                <a:spcPct val="100000"/>
              </a:lnSpc>
            </a:pPr>
            <a:r>
              <a:rPr lang="en-MY" dirty="0"/>
              <a:t>Erasable PROM (EPROM)</a:t>
            </a:r>
          </a:p>
          <a:p>
            <a:pPr lvl="1" algn="just">
              <a:lnSpc>
                <a:spcPct val="100000"/>
              </a:lnSpc>
            </a:pPr>
            <a:r>
              <a:rPr lang="en-MY" dirty="0"/>
              <a:t>Electrically erasable PROMs (EEPROMs)</a:t>
            </a:r>
          </a:p>
          <a:p>
            <a:pPr lvl="1" algn="just">
              <a:lnSpc>
                <a:spcPct val="100000"/>
              </a:lnSpc>
            </a:pPr>
            <a:r>
              <a:rPr lang="en-MY" dirty="0"/>
              <a:t>Flash memory</a:t>
            </a:r>
          </a:p>
        </p:txBody>
      </p:sp>
      <p:sp>
        <p:nvSpPr>
          <p:cNvPr id="5" name="Slide Number Placeholder 4">
            <a:extLst>
              <a:ext uri="{FF2B5EF4-FFF2-40B4-BE49-F238E27FC236}">
                <a16:creationId xmlns:a16="http://schemas.microsoft.com/office/drawing/2014/main" id="{0E04B455-A7B8-4D30-8EA0-68E38151C3F2}"/>
              </a:ext>
            </a:extLst>
          </p:cNvPr>
          <p:cNvSpPr>
            <a:spLocks noGrp="1"/>
          </p:cNvSpPr>
          <p:nvPr>
            <p:ph type="sldNum" sz="quarter" idx="12"/>
          </p:nvPr>
        </p:nvSpPr>
        <p:spPr/>
        <p:txBody>
          <a:bodyPr/>
          <a:lstStyle/>
          <a:p>
            <a:fld id="{1DE98518-C1CF-410D-8A71-B5D14FDF677E}" type="slidenum">
              <a:rPr lang="en-MY" smtClean="0"/>
              <a:t>14</a:t>
            </a:fld>
            <a:endParaRPr lang="en-MY" dirty="0"/>
          </a:p>
        </p:txBody>
      </p:sp>
      <mc:AlternateContent xmlns:mc="http://schemas.openxmlformats.org/markup-compatibility/2006">
        <mc:Choice xmlns:p14="http://schemas.microsoft.com/office/powerpoint/2010/main" Requires="p14">
          <p:contentPart p14:bwMode="auto" r:id="rId2">
            <p14:nvContentPartPr>
              <p14:cNvPr id="27" name="Ink 26">
                <a:extLst>
                  <a:ext uri="{FF2B5EF4-FFF2-40B4-BE49-F238E27FC236}">
                    <a16:creationId xmlns:a16="http://schemas.microsoft.com/office/drawing/2014/main" id="{CB61CFCF-052D-48F2-A8CA-785BAD495021}"/>
                  </a:ext>
                </a:extLst>
              </p14:cNvPr>
              <p14:cNvContentPartPr/>
              <p14:nvPr/>
            </p14:nvContentPartPr>
            <p14:xfrm>
              <a:off x="2132618" y="1496961"/>
              <a:ext cx="582840" cy="270720"/>
            </p14:xfrm>
          </p:contentPart>
        </mc:Choice>
        <mc:Fallback>
          <p:pic>
            <p:nvPicPr>
              <p:cNvPr id="27" name="Ink 26">
                <a:extLst>
                  <a:ext uri="{FF2B5EF4-FFF2-40B4-BE49-F238E27FC236}">
                    <a16:creationId xmlns:a16="http://schemas.microsoft.com/office/drawing/2014/main" id="{CB61CFCF-052D-48F2-A8CA-785BAD495021}"/>
                  </a:ext>
                </a:extLst>
              </p:cNvPr>
              <p:cNvPicPr/>
              <p:nvPr/>
            </p:nvPicPr>
            <p:blipFill>
              <a:blip r:embed="rId3"/>
              <a:stretch>
                <a:fillRect/>
              </a:stretch>
            </p:blipFill>
            <p:spPr>
              <a:xfrm>
                <a:off x="2114618" y="1479321"/>
                <a:ext cx="61848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8" name="Ink 27">
                <a:extLst>
                  <a:ext uri="{FF2B5EF4-FFF2-40B4-BE49-F238E27FC236}">
                    <a16:creationId xmlns:a16="http://schemas.microsoft.com/office/drawing/2014/main" id="{50349859-6A73-4A6F-BED2-167AFAFB2D25}"/>
                  </a:ext>
                </a:extLst>
              </p14:cNvPr>
              <p14:cNvContentPartPr/>
              <p14:nvPr/>
            </p14:nvContentPartPr>
            <p14:xfrm>
              <a:off x="3691058" y="2403801"/>
              <a:ext cx="1955880" cy="100440"/>
            </p14:xfrm>
          </p:contentPart>
        </mc:Choice>
        <mc:Fallback>
          <p:pic>
            <p:nvPicPr>
              <p:cNvPr id="28" name="Ink 27">
                <a:extLst>
                  <a:ext uri="{FF2B5EF4-FFF2-40B4-BE49-F238E27FC236}">
                    <a16:creationId xmlns:a16="http://schemas.microsoft.com/office/drawing/2014/main" id="{50349859-6A73-4A6F-BED2-167AFAFB2D25}"/>
                  </a:ext>
                </a:extLst>
              </p:cNvPr>
              <p:cNvPicPr/>
              <p:nvPr/>
            </p:nvPicPr>
            <p:blipFill>
              <a:blip r:embed="rId5"/>
              <a:stretch>
                <a:fillRect/>
              </a:stretch>
            </p:blipFill>
            <p:spPr>
              <a:xfrm>
                <a:off x="3673058" y="2385801"/>
                <a:ext cx="199152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9" name="Ink 28">
                <a:extLst>
                  <a:ext uri="{FF2B5EF4-FFF2-40B4-BE49-F238E27FC236}">
                    <a16:creationId xmlns:a16="http://schemas.microsoft.com/office/drawing/2014/main" id="{E05BAF22-6AD9-4161-986A-A9A4A6967F79}"/>
                  </a:ext>
                </a:extLst>
              </p14:cNvPr>
              <p14:cNvContentPartPr/>
              <p14:nvPr/>
            </p14:nvContentPartPr>
            <p14:xfrm>
              <a:off x="6008738" y="3484521"/>
              <a:ext cx="1086840" cy="102240"/>
            </p14:xfrm>
          </p:contentPart>
        </mc:Choice>
        <mc:Fallback>
          <p:pic>
            <p:nvPicPr>
              <p:cNvPr id="29" name="Ink 28">
                <a:extLst>
                  <a:ext uri="{FF2B5EF4-FFF2-40B4-BE49-F238E27FC236}">
                    <a16:creationId xmlns:a16="http://schemas.microsoft.com/office/drawing/2014/main" id="{E05BAF22-6AD9-4161-986A-A9A4A6967F79}"/>
                  </a:ext>
                </a:extLst>
              </p:cNvPr>
              <p:cNvPicPr/>
              <p:nvPr/>
            </p:nvPicPr>
            <p:blipFill>
              <a:blip r:embed="rId7"/>
              <a:stretch>
                <a:fillRect/>
              </a:stretch>
            </p:blipFill>
            <p:spPr>
              <a:xfrm>
                <a:off x="5991098" y="3466881"/>
                <a:ext cx="112248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0" name="Ink 29">
                <a:extLst>
                  <a:ext uri="{FF2B5EF4-FFF2-40B4-BE49-F238E27FC236}">
                    <a16:creationId xmlns:a16="http://schemas.microsoft.com/office/drawing/2014/main" id="{9531C500-0732-4512-B24F-BCB905A7F524}"/>
                  </a:ext>
                </a:extLst>
              </p14:cNvPr>
              <p14:cNvContentPartPr/>
              <p14:nvPr/>
            </p14:nvContentPartPr>
            <p14:xfrm>
              <a:off x="4076978" y="3533481"/>
              <a:ext cx="1308600" cy="79920"/>
            </p14:xfrm>
          </p:contentPart>
        </mc:Choice>
        <mc:Fallback>
          <p:pic>
            <p:nvPicPr>
              <p:cNvPr id="30" name="Ink 29">
                <a:extLst>
                  <a:ext uri="{FF2B5EF4-FFF2-40B4-BE49-F238E27FC236}">
                    <a16:creationId xmlns:a16="http://schemas.microsoft.com/office/drawing/2014/main" id="{9531C500-0732-4512-B24F-BCB905A7F524}"/>
                  </a:ext>
                </a:extLst>
              </p:cNvPr>
              <p:cNvPicPr/>
              <p:nvPr/>
            </p:nvPicPr>
            <p:blipFill>
              <a:blip r:embed="rId9"/>
              <a:stretch>
                <a:fillRect/>
              </a:stretch>
            </p:blipFill>
            <p:spPr>
              <a:xfrm>
                <a:off x="4059338" y="3515841"/>
                <a:ext cx="1344240" cy="115560"/>
              </a:xfrm>
              <a:prstGeom prst="rect">
                <a:avLst/>
              </a:prstGeom>
            </p:spPr>
          </p:pic>
        </mc:Fallback>
      </mc:AlternateContent>
      <p:grpSp>
        <p:nvGrpSpPr>
          <p:cNvPr id="33" name="Group 32">
            <a:extLst>
              <a:ext uri="{FF2B5EF4-FFF2-40B4-BE49-F238E27FC236}">
                <a16:creationId xmlns:a16="http://schemas.microsoft.com/office/drawing/2014/main" id="{05E2023E-5A05-4352-92FC-E56427B219ED}"/>
              </a:ext>
            </a:extLst>
          </p:cNvPr>
          <p:cNvGrpSpPr/>
          <p:nvPr/>
        </p:nvGrpSpPr>
        <p:grpSpPr>
          <a:xfrm>
            <a:off x="6071378" y="4233321"/>
            <a:ext cx="680760" cy="1926720"/>
            <a:chOff x="6071378" y="4233321"/>
            <a:chExt cx="680760" cy="1926720"/>
          </a:xfrm>
        </p:grpSpPr>
        <mc:AlternateContent xmlns:mc="http://schemas.openxmlformats.org/markup-compatibility/2006">
          <mc:Choice xmlns:p14="http://schemas.microsoft.com/office/powerpoint/2010/main" Requires="p14">
            <p:contentPart p14:bwMode="auto" r:id="rId10">
              <p14:nvContentPartPr>
                <p14:cNvPr id="31" name="Ink 30">
                  <a:extLst>
                    <a:ext uri="{FF2B5EF4-FFF2-40B4-BE49-F238E27FC236}">
                      <a16:creationId xmlns:a16="http://schemas.microsoft.com/office/drawing/2014/main" id="{DB188409-BB0A-4103-A3A5-ED1A60118EF2}"/>
                    </a:ext>
                  </a:extLst>
                </p14:cNvPr>
                <p14:cNvContentPartPr/>
                <p14:nvPr/>
              </p14:nvContentPartPr>
              <p14:xfrm>
                <a:off x="6141218" y="4306761"/>
                <a:ext cx="610920" cy="1853280"/>
              </p14:xfrm>
            </p:contentPart>
          </mc:Choice>
          <mc:Fallback>
            <p:pic>
              <p:nvPicPr>
                <p:cNvPr id="31" name="Ink 30">
                  <a:extLst>
                    <a:ext uri="{FF2B5EF4-FFF2-40B4-BE49-F238E27FC236}">
                      <a16:creationId xmlns:a16="http://schemas.microsoft.com/office/drawing/2014/main" id="{DB188409-BB0A-4103-A3A5-ED1A60118EF2}"/>
                    </a:ext>
                  </a:extLst>
                </p:cNvPr>
                <p:cNvPicPr/>
                <p:nvPr/>
              </p:nvPicPr>
              <p:blipFill>
                <a:blip r:embed="rId11"/>
                <a:stretch>
                  <a:fillRect/>
                </a:stretch>
              </p:blipFill>
              <p:spPr>
                <a:xfrm>
                  <a:off x="6123578" y="4288761"/>
                  <a:ext cx="646560" cy="1888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2" name="Ink 31">
                  <a:extLst>
                    <a:ext uri="{FF2B5EF4-FFF2-40B4-BE49-F238E27FC236}">
                      <a16:creationId xmlns:a16="http://schemas.microsoft.com/office/drawing/2014/main" id="{F1E1F8E1-FAB2-4647-91D6-12B58C05EB11}"/>
                    </a:ext>
                  </a:extLst>
                </p14:cNvPr>
                <p14:cNvContentPartPr/>
                <p14:nvPr/>
              </p14:nvContentPartPr>
              <p14:xfrm>
                <a:off x="6071378" y="4233321"/>
                <a:ext cx="350640" cy="237600"/>
              </p14:xfrm>
            </p:contentPart>
          </mc:Choice>
          <mc:Fallback>
            <p:pic>
              <p:nvPicPr>
                <p:cNvPr id="32" name="Ink 31">
                  <a:extLst>
                    <a:ext uri="{FF2B5EF4-FFF2-40B4-BE49-F238E27FC236}">
                      <a16:creationId xmlns:a16="http://schemas.microsoft.com/office/drawing/2014/main" id="{F1E1F8E1-FAB2-4647-91D6-12B58C05EB11}"/>
                    </a:ext>
                  </a:extLst>
                </p:cNvPr>
                <p:cNvPicPr/>
                <p:nvPr/>
              </p:nvPicPr>
              <p:blipFill>
                <a:blip r:embed="rId13"/>
                <a:stretch>
                  <a:fillRect/>
                </a:stretch>
              </p:blipFill>
              <p:spPr>
                <a:xfrm>
                  <a:off x="6053378" y="4215321"/>
                  <a:ext cx="386280" cy="273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34" name="Ink 33">
                <a:extLst>
                  <a:ext uri="{FF2B5EF4-FFF2-40B4-BE49-F238E27FC236}">
                    <a16:creationId xmlns:a16="http://schemas.microsoft.com/office/drawing/2014/main" id="{3F2B6834-4E53-4F19-A041-F63DEE75E229}"/>
                  </a:ext>
                </a:extLst>
              </p14:cNvPr>
              <p14:cNvContentPartPr/>
              <p14:nvPr/>
            </p14:nvContentPartPr>
            <p14:xfrm>
              <a:off x="4413578" y="4503681"/>
              <a:ext cx="373320" cy="228960"/>
            </p14:xfrm>
          </p:contentPart>
        </mc:Choice>
        <mc:Fallback>
          <p:pic>
            <p:nvPicPr>
              <p:cNvPr id="34" name="Ink 33">
                <a:extLst>
                  <a:ext uri="{FF2B5EF4-FFF2-40B4-BE49-F238E27FC236}">
                    <a16:creationId xmlns:a16="http://schemas.microsoft.com/office/drawing/2014/main" id="{3F2B6834-4E53-4F19-A041-F63DEE75E229}"/>
                  </a:ext>
                </a:extLst>
              </p:cNvPr>
              <p:cNvPicPr/>
              <p:nvPr/>
            </p:nvPicPr>
            <p:blipFill>
              <a:blip r:embed="rId15"/>
              <a:stretch>
                <a:fillRect/>
              </a:stretch>
            </p:blipFill>
            <p:spPr>
              <a:xfrm>
                <a:off x="4395578" y="4485681"/>
                <a:ext cx="4089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5" name="Ink 34">
                <a:extLst>
                  <a:ext uri="{FF2B5EF4-FFF2-40B4-BE49-F238E27FC236}">
                    <a16:creationId xmlns:a16="http://schemas.microsoft.com/office/drawing/2014/main" id="{A1999442-3837-4B8F-A916-6AC84412E78A}"/>
                  </a:ext>
                </a:extLst>
              </p14:cNvPr>
              <p14:cNvContentPartPr/>
              <p14:nvPr/>
            </p14:nvContentPartPr>
            <p14:xfrm>
              <a:off x="5907218" y="4949001"/>
              <a:ext cx="304920" cy="204480"/>
            </p14:xfrm>
          </p:contentPart>
        </mc:Choice>
        <mc:Fallback>
          <p:pic>
            <p:nvPicPr>
              <p:cNvPr id="35" name="Ink 34">
                <a:extLst>
                  <a:ext uri="{FF2B5EF4-FFF2-40B4-BE49-F238E27FC236}">
                    <a16:creationId xmlns:a16="http://schemas.microsoft.com/office/drawing/2014/main" id="{A1999442-3837-4B8F-A916-6AC84412E78A}"/>
                  </a:ext>
                </a:extLst>
              </p:cNvPr>
              <p:cNvPicPr/>
              <p:nvPr/>
            </p:nvPicPr>
            <p:blipFill>
              <a:blip r:embed="rId17"/>
              <a:stretch>
                <a:fillRect/>
              </a:stretch>
            </p:blipFill>
            <p:spPr>
              <a:xfrm>
                <a:off x="5889578" y="4931361"/>
                <a:ext cx="3405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6" name="Ink 35">
                <a:extLst>
                  <a:ext uri="{FF2B5EF4-FFF2-40B4-BE49-F238E27FC236}">
                    <a16:creationId xmlns:a16="http://schemas.microsoft.com/office/drawing/2014/main" id="{5B407F09-D5B8-415D-885B-88EAE14322CD}"/>
                  </a:ext>
                </a:extLst>
              </p14:cNvPr>
              <p14:cNvContentPartPr/>
              <p14:nvPr/>
            </p14:nvContentPartPr>
            <p14:xfrm>
              <a:off x="4219898" y="5301801"/>
              <a:ext cx="264600" cy="126720"/>
            </p14:xfrm>
          </p:contentPart>
        </mc:Choice>
        <mc:Fallback>
          <p:pic>
            <p:nvPicPr>
              <p:cNvPr id="36" name="Ink 35">
                <a:extLst>
                  <a:ext uri="{FF2B5EF4-FFF2-40B4-BE49-F238E27FC236}">
                    <a16:creationId xmlns:a16="http://schemas.microsoft.com/office/drawing/2014/main" id="{5B407F09-D5B8-415D-885B-88EAE14322CD}"/>
                  </a:ext>
                </a:extLst>
              </p:cNvPr>
              <p:cNvPicPr/>
              <p:nvPr/>
            </p:nvPicPr>
            <p:blipFill>
              <a:blip r:embed="rId19"/>
              <a:stretch>
                <a:fillRect/>
              </a:stretch>
            </p:blipFill>
            <p:spPr>
              <a:xfrm>
                <a:off x="4201898" y="5284161"/>
                <a:ext cx="3002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7" name="Ink 36">
                <a:extLst>
                  <a:ext uri="{FF2B5EF4-FFF2-40B4-BE49-F238E27FC236}">
                    <a16:creationId xmlns:a16="http://schemas.microsoft.com/office/drawing/2014/main" id="{85474766-0897-42C3-A8A2-2B3F27902D58}"/>
                  </a:ext>
                </a:extLst>
              </p14:cNvPr>
              <p14:cNvContentPartPr/>
              <p14:nvPr/>
            </p14:nvContentPartPr>
            <p14:xfrm>
              <a:off x="5718218" y="5600241"/>
              <a:ext cx="353520" cy="203040"/>
            </p14:xfrm>
          </p:contentPart>
        </mc:Choice>
        <mc:Fallback>
          <p:pic>
            <p:nvPicPr>
              <p:cNvPr id="37" name="Ink 36">
                <a:extLst>
                  <a:ext uri="{FF2B5EF4-FFF2-40B4-BE49-F238E27FC236}">
                    <a16:creationId xmlns:a16="http://schemas.microsoft.com/office/drawing/2014/main" id="{85474766-0897-42C3-A8A2-2B3F27902D58}"/>
                  </a:ext>
                </a:extLst>
              </p:cNvPr>
              <p:cNvPicPr/>
              <p:nvPr/>
            </p:nvPicPr>
            <p:blipFill>
              <a:blip r:embed="rId21"/>
              <a:stretch>
                <a:fillRect/>
              </a:stretch>
            </p:blipFill>
            <p:spPr>
              <a:xfrm>
                <a:off x="5700218" y="5582241"/>
                <a:ext cx="38916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8" name="Ink 37">
                <a:extLst>
                  <a:ext uri="{FF2B5EF4-FFF2-40B4-BE49-F238E27FC236}">
                    <a16:creationId xmlns:a16="http://schemas.microsoft.com/office/drawing/2014/main" id="{5521B277-0BD4-4579-B884-601678B980A3}"/>
                  </a:ext>
                </a:extLst>
              </p14:cNvPr>
              <p14:cNvContentPartPr/>
              <p14:nvPr/>
            </p14:nvContentPartPr>
            <p14:xfrm>
              <a:off x="3047378" y="5945121"/>
              <a:ext cx="418680" cy="351720"/>
            </p14:xfrm>
          </p:contentPart>
        </mc:Choice>
        <mc:Fallback>
          <p:pic>
            <p:nvPicPr>
              <p:cNvPr id="38" name="Ink 37">
                <a:extLst>
                  <a:ext uri="{FF2B5EF4-FFF2-40B4-BE49-F238E27FC236}">
                    <a16:creationId xmlns:a16="http://schemas.microsoft.com/office/drawing/2014/main" id="{5521B277-0BD4-4579-B884-601678B980A3}"/>
                  </a:ext>
                </a:extLst>
              </p:cNvPr>
              <p:cNvPicPr/>
              <p:nvPr/>
            </p:nvPicPr>
            <p:blipFill>
              <a:blip r:embed="rId23"/>
              <a:stretch>
                <a:fillRect/>
              </a:stretch>
            </p:blipFill>
            <p:spPr>
              <a:xfrm>
                <a:off x="3029378" y="5927481"/>
                <a:ext cx="454320" cy="387360"/>
              </a:xfrm>
              <a:prstGeom prst="rect">
                <a:avLst/>
              </a:prstGeom>
            </p:spPr>
          </p:pic>
        </mc:Fallback>
      </mc:AlternateContent>
      <p:grpSp>
        <p:nvGrpSpPr>
          <p:cNvPr id="69" name="Group 68">
            <a:extLst>
              <a:ext uri="{FF2B5EF4-FFF2-40B4-BE49-F238E27FC236}">
                <a16:creationId xmlns:a16="http://schemas.microsoft.com/office/drawing/2014/main" id="{3FF6352F-AD98-4A12-9FD4-4C6DD1145008}"/>
              </a:ext>
            </a:extLst>
          </p:cNvPr>
          <p:cNvGrpSpPr/>
          <p:nvPr/>
        </p:nvGrpSpPr>
        <p:grpSpPr>
          <a:xfrm>
            <a:off x="7828898" y="119241"/>
            <a:ext cx="4177800" cy="2296080"/>
            <a:chOff x="7828898" y="119241"/>
            <a:chExt cx="4177800" cy="2296080"/>
          </a:xfrm>
        </p:grpSpPr>
        <mc:AlternateContent xmlns:mc="http://schemas.openxmlformats.org/markup-compatibility/2006">
          <mc:Choice xmlns:p14="http://schemas.microsoft.com/office/powerpoint/2010/main" Requires="p14">
            <p:contentPart p14:bwMode="auto" r:id="rId24">
              <p14:nvContentPartPr>
                <p14:cNvPr id="39" name="Ink 38">
                  <a:extLst>
                    <a:ext uri="{FF2B5EF4-FFF2-40B4-BE49-F238E27FC236}">
                      <a16:creationId xmlns:a16="http://schemas.microsoft.com/office/drawing/2014/main" id="{0227AC78-2471-4465-88D3-A2AC5E10C242}"/>
                    </a:ext>
                  </a:extLst>
                </p14:cNvPr>
                <p14:cNvContentPartPr/>
                <p14:nvPr/>
              </p14:nvContentPartPr>
              <p14:xfrm>
                <a:off x="7828898" y="531081"/>
                <a:ext cx="325800" cy="382320"/>
              </p14:xfrm>
            </p:contentPart>
          </mc:Choice>
          <mc:Fallback>
            <p:pic>
              <p:nvPicPr>
                <p:cNvPr id="39" name="Ink 38">
                  <a:extLst>
                    <a:ext uri="{FF2B5EF4-FFF2-40B4-BE49-F238E27FC236}">
                      <a16:creationId xmlns:a16="http://schemas.microsoft.com/office/drawing/2014/main" id="{0227AC78-2471-4465-88D3-A2AC5E10C242}"/>
                    </a:ext>
                  </a:extLst>
                </p:cNvPr>
                <p:cNvPicPr/>
                <p:nvPr/>
              </p:nvPicPr>
              <p:blipFill>
                <a:blip r:embed="rId25"/>
                <a:stretch>
                  <a:fillRect/>
                </a:stretch>
              </p:blipFill>
              <p:spPr>
                <a:xfrm>
                  <a:off x="7811258" y="513081"/>
                  <a:ext cx="36144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Ink 39">
                  <a:extLst>
                    <a:ext uri="{FF2B5EF4-FFF2-40B4-BE49-F238E27FC236}">
                      <a16:creationId xmlns:a16="http://schemas.microsoft.com/office/drawing/2014/main" id="{53075461-CD7D-4BF9-BEF5-D4CBD0D28982}"/>
                    </a:ext>
                  </a:extLst>
                </p14:cNvPr>
                <p14:cNvContentPartPr/>
                <p14:nvPr/>
              </p14:nvContentPartPr>
              <p14:xfrm>
                <a:off x="8240018" y="443241"/>
                <a:ext cx="237240" cy="312480"/>
              </p14:xfrm>
            </p:contentPart>
          </mc:Choice>
          <mc:Fallback>
            <p:pic>
              <p:nvPicPr>
                <p:cNvPr id="40" name="Ink 39">
                  <a:extLst>
                    <a:ext uri="{FF2B5EF4-FFF2-40B4-BE49-F238E27FC236}">
                      <a16:creationId xmlns:a16="http://schemas.microsoft.com/office/drawing/2014/main" id="{53075461-CD7D-4BF9-BEF5-D4CBD0D28982}"/>
                    </a:ext>
                  </a:extLst>
                </p:cNvPr>
                <p:cNvPicPr/>
                <p:nvPr/>
              </p:nvPicPr>
              <p:blipFill>
                <a:blip r:embed="rId27"/>
                <a:stretch>
                  <a:fillRect/>
                </a:stretch>
              </p:blipFill>
              <p:spPr>
                <a:xfrm>
                  <a:off x="8222018" y="425601"/>
                  <a:ext cx="27288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Ink 40">
                  <a:extLst>
                    <a:ext uri="{FF2B5EF4-FFF2-40B4-BE49-F238E27FC236}">
                      <a16:creationId xmlns:a16="http://schemas.microsoft.com/office/drawing/2014/main" id="{34E6ABC0-EA26-46EF-928A-33323EE4F51D}"/>
                    </a:ext>
                  </a:extLst>
                </p14:cNvPr>
                <p14:cNvContentPartPr/>
                <p14:nvPr/>
              </p14:nvContentPartPr>
              <p14:xfrm>
                <a:off x="8571938" y="264321"/>
                <a:ext cx="393840" cy="361440"/>
              </p14:xfrm>
            </p:contentPart>
          </mc:Choice>
          <mc:Fallback>
            <p:pic>
              <p:nvPicPr>
                <p:cNvPr id="41" name="Ink 40">
                  <a:extLst>
                    <a:ext uri="{FF2B5EF4-FFF2-40B4-BE49-F238E27FC236}">
                      <a16:creationId xmlns:a16="http://schemas.microsoft.com/office/drawing/2014/main" id="{34E6ABC0-EA26-46EF-928A-33323EE4F51D}"/>
                    </a:ext>
                  </a:extLst>
                </p:cNvPr>
                <p:cNvPicPr/>
                <p:nvPr/>
              </p:nvPicPr>
              <p:blipFill>
                <a:blip r:embed="rId29"/>
                <a:stretch>
                  <a:fillRect/>
                </a:stretch>
              </p:blipFill>
              <p:spPr>
                <a:xfrm>
                  <a:off x="8554298" y="246681"/>
                  <a:ext cx="42948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2" name="Ink 41">
                  <a:extLst>
                    <a:ext uri="{FF2B5EF4-FFF2-40B4-BE49-F238E27FC236}">
                      <a16:creationId xmlns:a16="http://schemas.microsoft.com/office/drawing/2014/main" id="{D769C7A7-C7BD-452A-8714-59EA0A9237E6}"/>
                    </a:ext>
                  </a:extLst>
                </p14:cNvPr>
                <p14:cNvContentPartPr/>
                <p14:nvPr/>
              </p14:nvContentPartPr>
              <p14:xfrm>
                <a:off x="8180618" y="1170081"/>
                <a:ext cx="378000" cy="385920"/>
              </p14:xfrm>
            </p:contentPart>
          </mc:Choice>
          <mc:Fallback>
            <p:pic>
              <p:nvPicPr>
                <p:cNvPr id="42" name="Ink 41">
                  <a:extLst>
                    <a:ext uri="{FF2B5EF4-FFF2-40B4-BE49-F238E27FC236}">
                      <a16:creationId xmlns:a16="http://schemas.microsoft.com/office/drawing/2014/main" id="{D769C7A7-C7BD-452A-8714-59EA0A9237E6}"/>
                    </a:ext>
                  </a:extLst>
                </p:cNvPr>
                <p:cNvPicPr/>
                <p:nvPr/>
              </p:nvPicPr>
              <p:blipFill>
                <a:blip r:embed="rId31"/>
                <a:stretch>
                  <a:fillRect/>
                </a:stretch>
              </p:blipFill>
              <p:spPr>
                <a:xfrm>
                  <a:off x="8162618" y="1152441"/>
                  <a:ext cx="413640" cy="421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3" name="Ink 42">
                  <a:extLst>
                    <a:ext uri="{FF2B5EF4-FFF2-40B4-BE49-F238E27FC236}">
                      <a16:creationId xmlns:a16="http://schemas.microsoft.com/office/drawing/2014/main" id="{0A883AC0-EE26-4081-9773-E2D29C738991}"/>
                    </a:ext>
                  </a:extLst>
                </p14:cNvPr>
                <p14:cNvContentPartPr/>
                <p14:nvPr/>
              </p14:nvContentPartPr>
              <p14:xfrm>
                <a:off x="8569418" y="1221561"/>
                <a:ext cx="175320" cy="182520"/>
              </p14:xfrm>
            </p:contentPart>
          </mc:Choice>
          <mc:Fallback>
            <p:pic>
              <p:nvPicPr>
                <p:cNvPr id="43" name="Ink 42">
                  <a:extLst>
                    <a:ext uri="{FF2B5EF4-FFF2-40B4-BE49-F238E27FC236}">
                      <a16:creationId xmlns:a16="http://schemas.microsoft.com/office/drawing/2014/main" id="{0A883AC0-EE26-4081-9773-E2D29C738991}"/>
                    </a:ext>
                  </a:extLst>
                </p:cNvPr>
                <p:cNvPicPr/>
                <p:nvPr/>
              </p:nvPicPr>
              <p:blipFill>
                <a:blip r:embed="rId33"/>
                <a:stretch>
                  <a:fillRect/>
                </a:stretch>
              </p:blipFill>
              <p:spPr>
                <a:xfrm>
                  <a:off x="8551778" y="1203921"/>
                  <a:ext cx="2109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4" name="Ink 43">
                  <a:extLst>
                    <a:ext uri="{FF2B5EF4-FFF2-40B4-BE49-F238E27FC236}">
                      <a16:creationId xmlns:a16="http://schemas.microsoft.com/office/drawing/2014/main" id="{4CACB11C-C531-4E42-A788-EBA01B12E37E}"/>
                    </a:ext>
                  </a:extLst>
                </p14:cNvPr>
                <p14:cNvContentPartPr/>
                <p14:nvPr/>
              </p14:nvContentPartPr>
              <p14:xfrm>
                <a:off x="8900978" y="951201"/>
                <a:ext cx="423000" cy="356040"/>
              </p14:xfrm>
            </p:contentPart>
          </mc:Choice>
          <mc:Fallback>
            <p:pic>
              <p:nvPicPr>
                <p:cNvPr id="44" name="Ink 43">
                  <a:extLst>
                    <a:ext uri="{FF2B5EF4-FFF2-40B4-BE49-F238E27FC236}">
                      <a16:creationId xmlns:a16="http://schemas.microsoft.com/office/drawing/2014/main" id="{4CACB11C-C531-4E42-A788-EBA01B12E37E}"/>
                    </a:ext>
                  </a:extLst>
                </p:cNvPr>
                <p:cNvPicPr/>
                <p:nvPr/>
              </p:nvPicPr>
              <p:blipFill>
                <a:blip r:embed="rId35"/>
                <a:stretch>
                  <a:fillRect/>
                </a:stretch>
              </p:blipFill>
              <p:spPr>
                <a:xfrm>
                  <a:off x="8883338" y="933561"/>
                  <a:ext cx="45864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5" name="Ink 44">
                  <a:extLst>
                    <a:ext uri="{FF2B5EF4-FFF2-40B4-BE49-F238E27FC236}">
                      <a16:creationId xmlns:a16="http://schemas.microsoft.com/office/drawing/2014/main" id="{AC392B8B-C083-4D38-A4AF-2F8DC92D8214}"/>
                    </a:ext>
                  </a:extLst>
                </p14:cNvPr>
                <p14:cNvContentPartPr/>
                <p14:nvPr/>
              </p14:nvContentPartPr>
              <p14:xfrm>
                <a:off x="9823298" y="713241"/>
                <a:ext cx="165240" cy="207360"/>
              </p14:xfrm>
            </p:contentPart>
          </mc:Choice>
          <mc:Fallback>
            <p:pic>
              <p:nvPicPr>
                <p:cNvPr id="45" name="Ink 44">
                  <a:extLst>
                    <a:ext uri="{FF2B5EF4-FFF2-40B4-BE49-F238E27FC236}">
                      <a16:creationId xmlns:a16="http://schemas.microsoft.com/office/drawing/2014/main" id="{AC392B8B-C083-4D38-A4AF-2F8DC92D8214}"/>
                    </a:ext>
                  </a:extLst>
                </p:cNvPr>
                <p:cNvPicPr/>
                <p:nvPr/>
              </p:nvPicPr>
              <p:blipFill>
                <a:blip r:embed="rId37"/>
                <a:stretch>
                  <a:fillRect/>
                </a:stretch>
              </p:blipFill>
              <p:spPr>
                <a:xfrm>
                  <a:off x="9805658" y="695241"/>
                  <a:ext cx="2008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6" name="Ink 45">
                  <a:extLst>
                    <a:ext uri="{FF2B5EF4-FFF2-40B4-BE49-F238E27FC236}">
                      <a16:creationId xmlns:a16="http://schemas.microsoft.com/office/drawing/2014/main" id="{6437DCC0-6EA8-47D9-80F1-ABA677566472}"/>
                    </a:ext>
                  </a:extLst>
                </p14:cNvPr>
                <p14:cNvContentPartPr/>
                <p14:nvPr/>
              </p14:nvContentPartPr>
              <p14:xfrm>
                <a:off x="10077098" y="589401"/>
                <a:ext cx="116280" cy="301680"/>
              </p14:xfrm>
            </p:contentPart>
          </mc:Choice>
          <mc:Fallback>
            <p:pic>
              <p:nvPicPr>
                <p:cNvPr id="46" name="Ink 45">
                  <a:extLst>
                    <a:ext uri="{FF2B5EF4-FFF2-40B4-BE49-F238E27FC236}">
                      <a16:creationId xmlns:a16="http://schemas.microsoft.com/office/drawing/2014/main" id="{6437DCC0-6EA8-47D9-80F1-ABA677566472}"/>
                    </a:ext>
                  </a:extLst>
                </p:cNvPr>
                <p:cNvPicPr/>
                <p:nvPr/>
              </p:nvPicPr>
              <p:blipFill>
                <a:blip r:embed="rId39"/>
                <a:stretch>
                  <a:fillRect/>
                </a:stretch>
              </p:blipFill>
              <p:spPr>
                <a:xfrm>
                  <a:off x="10059098" y="571401"/>
                  <a:ext cx="15192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7" name="Ink 46">
                  <a:extLst>
                    <a:ext uri="{FF2B5EF4-FFF2-40B4-BE49-F238E27FC236}">
                      <a16:creationId xmlns:a16="http://schemas.microsoft.com/office/drawing/2014/main" id="{732DC444-9FCB-453D-869F-DB79A50EEEE9}"/>
                    </a:ext>
                  </a:extLst>
                </p14:cNvPr>
                <p14:cNvContentPartPr/>
                <p14:nvPr/>
              </p14:nvContentPartPr>
              <p14:xfrm>
                <a:off x="10282658" y="620001"/>
                <a:ext cx="219600" cy="141480"/>
              </p14:xfrm>
            </p:contentPart>
          </mc:Choice>
          <mc:Fallback>
            <p:pic>
              <p:nvPicPr>
                <p:cNvPr id="47" name="Ink 46">
                  <a:extLst>
                    <a:ext uri="{FF2B5EF4-FFF2-40B4-BE49-F238E27FC236}">
                      <a16:creationId xmlns:a16="http://schemas.microsoft.com/office/drawing/2014/main" id="{732DC444-9FCB-453D-869F-DB79A50EEEE9}"/>
                    </a:ext>
                  </a:extLst>
                </p:cNvPr>
                <p:cNvPicPr/>
                <p:nvPr/>
              </p:nvPicPr>
              <p:blipFill>
                <a:blip r:embed="rId41"/>
                <a:stretch>
                  <a:fillRect/>
                </a:stretch>
              </p:blipFill>
              <p:spPr>
                <a:xfrm>
                  <a:off x="10265018" y="602361"/>
                  <a:ext cx="25524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8" name="Ink 47">
                  <a:extLst>
                    <a:ext uri="{FF2B5EF4-FFF2-40B4-BE49-F238E27FC236}">
                      <a16:creationId xmlns:a16="http://schemas.microsoft.com/office/drawing/2014/main" id="{A2F7959F-0295-462E-9005-5C34C9CED9E0}"/>
                    </a:ext>
                  </a:extLst>
                </p14:cNvPr>
                <p14:cNvContentPartPr/>
                <p14:nvPr/>
              </p14:nvContentPartPr>
              <p14:xfrm>
                <a:off x="10441778" y="541161"/>
                <a:ext cx="176040" cy="143640"/>
              </p14:xfrm>
            </p:contentPart>
          </mc:Choice>
          <mc:Fallback>
            <p:pic>
              <p:nvPicPr>
                <p:cNvPr id="48" name="Ink 47">
                  <a:extLst>
                    <a:ext uri="{FF2B5EF4-FFF2-40B4-BE49-F238E27FC236}">
                      <a16:creationId xmlns:a16="http://schemas.microsoft.com/office/drawing/2014/main" id="{A2F7959F-0295-462E-9005-5C34C9CED9E0}"/>
                    </a:ext>
                  </a:extLst>
                </p:cNvPr>
                <p:cNvPicPr/>
                <p:nvPr/>
              </p:nvPicPr>
              <p:blipFill>
                <a:blip r:embed="rId43"/>
                <a:stretch>
                  <a:fillRect/>
                </a:stretch>
              </p:blipFill>
              <p:spPr>
                <a:xfrm>
                  <a:off x="10423778" y="523161"/>
                  <a:ext cx="2116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9" name="Ink 48">
                  <a:extLst>
                    <a:ext uri="{FF2B5EF4-FFF2-40B4-BE49-F238E27FC236}">
                      <a16:creationId xmlns:a16="http://schemas.microsoft.com/office/drawing/2014/main" id="{407C643C-FCFF-429F-9800-A002785CF473}"/>
                    </a:ext>
                  </a:extLst>
                </p14:cNvPr>
                <p14:cNvContentPartPr/>
                <p14:nvPr/>
              </p14:nvContentPartPr>
              <p14:xfrm>
                <a:off x="10612778" y="395361"/>
                <a:ext cx="281160" cy="239760"/>
              </p14:xfrm>
            </p:contentPart>
          </mc:Choice>
          <mc:Fallback>
            <p:pic>
              <p:nvPicPr>
                <p:cNvPr id="49" name="Ink 48">
                  <a:extLst>
                    <a:ext uri="{FF2B5EF4-FFF2-40B4-BE49-F238E27FC236}">
                      <a16:creationId xmlns:a16="http://schemas.microsoft.com/office/drawing/2014/main" id="{407C643C-FCFF-429F-9800-A002785CF473}"/>
                    </a:ext>
                  </a:extLst>
                </p:cNvPr>
                <p:cNvPicPr/>
                <p:nvPr/>
              </p:nvPicPr>
              <p:blipFill>
                <a:blip r:embed="rId45"/>
                <a:stretch>
                  <a:fillRect/>
                </a:stretch>
              </p:blipFill>
              <p:spPr>
                <a:xfrm>
                  <a:off x="10594778" y="377721"/>
                  <a:ext cx="3168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0" name="Ink 49">
                  <a:extLst>
                    <a:ext uri="{FF2B5EF4-FFF2-40B4-BE49-F238E27FC236}">
                      <a16:creationId xmlns:a16="http://schemas.microsoft.com/office/drawing/2014/main" id="{431A4623-899C-47D5-B669-2D8323910750}"/>
                    </a:ext>
                  </a:extLst>
                </p14:cNvPr>
                <p14:cNvContentPartPr/>
                <p14:nvPr/>
              </p14:nvContentPartPr>
              <p14:xfrm>
                <a:off x="10914098" y="320841"/>
                <a:ext cx="364320" cy="192600"/>
              </p14:xfrm>
            </p:contentPart>
          </mc:Choice>
          <mc:Fallback>
            <p:pic>
              <p:nvPicPr>
                <p:cNvPr id="50" name="Ink 49">
                  <a:extLst>
                    <a:ext uri="{FF2B5EF4-FFF2-40B4-BE49-F238E27FC236}">
                      <a16:creationId xmlns:a16="http://schemas.microsoft.com/office/drawing/2014/main" id="{431A4623-899C-47D5-B669-2D8323910750}"/>
                    </a:ext>
                  </a:extLst>
                </p:cNvPr>
                <p:cNvPicPr/>
                <p:nvPr/>
              </p:nvPicPr>
              <p:blipFill>
                <a:blip r:embed="rId47"/>
                <a:stretch>
                  <a:fillRect/>
                </a:stretch>
              </p:blipFill>
              <p:spPr>
                <a:xfrm>
                  <a:off x="10896458" y="302841"/>
                  <a:ext cx="39996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1" name="Ink 50">
                  <a:extLst>
                    <a:ext uri="{FF2B5EF4-FFF2-40B4-BE49-F238E27FC236}">
                      <a16:creationId xmlns:a16="http://schemas.microsoft.com/office/drawing/2014/main" id="{E3B1BBB1-310D-4AEB-BE09-53334A62244E}"/>
                    </a:ext>
                  </a:extLst>
                </p14:cNvPr>
                <p14:cNvContentPartPr/>
                <p14:nvPr/>
              </p14:nvContentPartPr>
              <p14:xfrm>
                <a:off x="11266538" y="254241"/>
                <a:ext cx="160920" cy="271440"/>
              </p14:xfrm>
            </p:contentPart>
          </mc:Choice>
          <mc:Fallback>
            <p:pic>
              <p:nvPicPr>
                <p:cNvPr id="51" name="Ink 50">
                  <a:extLst>
                    <a:ext uri="{FF2B5EF4-FFF2-40B4-BE49-F238E27FC236}">
                      <a16:creationId xmlns:a16="http://schemas.microsoft.com/office/drawing/2014/main" id="{E3B1BBB1-310D-4AEB-BE09-53334A62244E}"/>
                    </a:ext>
                  </a:extLst>
                </p:cNvPr>
                <p:cNvPicPr/>
                <p:nvPr/>
              </p:nvPicPr>
              <p:blipFill>
                <a:blip r:embed="rId49"/>
                <a:stretch>
                  <a:fillRect/>
                </a:stretch>
              </p:blipFill>
              <p:spPr>
                <a:xfrm>
                  <a:off x="11248538" y="236601"/>
                  <a:ext cx="19656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2" name="Ink 51">
                  <a:extLst>
                    <a:ext uri="{FF2B5EF4-FFF2-40B4-BE49-F238E27FC236}">
                      <a16:creationId xmlns:a16="http://schemas.microsoft.com/office/drawing/2014/main" id="{EDFE9F75-0954-4A50-800D-DCE4AACAE385}"/>
                    </a:ext>
                  </a:extLst>
                </p14:cNvPr>
                <p14:cNvContentPartPr/>
                <p14:nvPr/>
              </p14:nvContentPartPr>
              <p14:xfrm>
                <a:off x="11540858" y="123921"/>
                <a:ext cx="187560" cy="219600"/>
              </p14:xfrm>
            </p:contentPart>
          </mc:Choice>
          <mc:Fallback>
            <p:pic>
              <p:nvPicPr>
                <p:cNvPr id="52" name="Ink 51">
                  <a:extLst>
                    <a:ext uri="{FF2B5EF4-FFF2-40B4-BE49-F238E27FC236}">
                      <a16:creationId xmlns:a16="http://schemas.microsoft.com/office/drawing/2014/main" id="{EDFE9F75-0954-4A50-800D-DCE4AACAE385}"/>
                    </a:ext>
                  </a:extLst>
                </p:cNvPr>
                <p:cNvPicPr/>
                <p:nvPr/>
              </p:nvPicPr>
              <p:blipFill>
                <a:blip r:embed="rId51"/>
                <a:stretch>
                  <a:fillRect/>
                </a:stretch>
              </p:blipFill>
              <p:spPr>
                <a:xfrm>
                  <a:off x="11522858" y="106281"/>
                  <a:ext cx="22320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3" name="Ink 52">
                  <a:extLst>
                    <a:ext uri="{FF2B5EF4-FFF2-40B4-BE49-F238E27FC236}">
                      <a16:creationId xmlns:a16="http://schemas.microsoft.com/office/drawing/2014/main" id="{538FE174-C54B-4658-8C08-26DD4E8BFE7F}"/>
                    </a:ext>
                  </a:extLst>
                </p14:cNvPr>
                <p14:cNvContentPartPr/>
                <p14:nvPr/>
              </p14:nvContentPartPr>
              <p14:xfrm>
                <a:off x="11757218" y="119241"/>
                <a:ext cx="249480" cy="246600"/>
              </p14:xfrm>
            </p:contentPart>
          </mc:Choice>
          <mc:Fallback>
            <p:pic>
              <p:nvPicPr>
                <p:cNvPr id="53" name="Ink 52">
                  <a:extLst>
                    <a:ext uri="{FF2B5EF4-FFF2-40B4-BE49-F238E27FC236}">
                      <a16:creationId xmlns:a16="http://schemas.microsoft.com/office/drawing/2014/main" id="{538FE174-C54B-4658-8C08-26DD4E8BFE7F}"/>
                    </a:ext>
                  </a:extLst>
                </p:cNvPr>
                <p:cNvPicPr/>
                <p:nvPr/>
              </p:nvPicPr>
              <p:blipFill>
                <a:blip r:embed="rId53"/>
                <a:stretch>
                  <a:fillRect/>
                </a:stretch>
              </p:blipFill>
              <p:spPr>
                <a:xfrm>
                  <a:off x="11739218" y="101601"/>
                  <a:ext cx="28512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4" name="Ink 53">
                  <a:extLst>
                    <a:ext uri="{FF2B5EF4-FFF2-40B4-BE49-F238E27FC236}">
                      <a16:creationId xmlns:a16="http://schemas.microsoft.com/office/drawing/2014/main" id="{D0BD68AB-B81E-40ED-86B4-AE7E359FA0D0}"/>
                    </a:ext>
                  </a:extLst>
                </p14:cNvPr>
                <p14:cNvContentPartPr/>
                <p14:nvPr/>
              </p14:nvContentPartPr>
              <p14:xfrm>
                <a:off x="8799818" y="1896921"/>
                <a:ext cx="424440" cy="249120"/>
              </p14:xfrm>
            </p:contentPart>
          </mc:Choice>
          <mc:Fallback>
            <p:pic>
              <p:nvPicPr>
                <p:cNvPr id="54" name="Ink 53">
                  <a:extLst>
                    <a:ext uri="{FF2B5EF4-FFF2-40B4-BE49-F238E27FC236}">
                      <a16:creationId xmlns:a16="http://schemas.microsoft.com/office/drawing/2014/main" id="{D0BD68AB-B81E-40ED-86B4-AE7E359FA0D0}"/>
                    </a:ext>
                  </a:extLst>
                </p:cNvPr>
                <p:cNvPicPr/>
                <p:nvPr/>
              </p:nvPicPr>
              <p:blipFill>
                <a:blip r:embed="rId55"/>
                <a:stretch>
                  <a:fillRect/>
                </a:stretch>
              </p:blipFill>
              <p:spPr>
                <a:xfrm>
                  <a:off x="8781818" y="1879281"/>
                  <a:ext cx="46008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5" name="Ink 54">
                  <a:extLst>
                    <a:ext uri="{FF2B5EF4-FFF2-40B4-BE49-F238E27FC236}">
                      <a16:creationId xmlns:a16="http://schemas.microsoft.com/office/drawing/2014/main" id="{5ADE22CE-554F-40F8-9657-5D124F9E750B}"/>
                    </a:ext>
                  </a:extLst>
                </p14:cNvPr>
                <p14:cNvContentPartPr/>
                <p14:nvPr/>
              </p14:nvContentPartPr>
              <p14:xfrm>
                <a:off x="9226778" y="1746441"/>
                <a:ext cx="585000" cy="266040"/>
              </p14:xfrm>
            </p:contentPart>
          </mc:Choice>
          <mc:Fallback>
            <p:pic>
              <p:nvPicPr>
                <p:cNvPr id="55" name="Ink 54">
                  <a:extLst>
                    <a:ext uri="{FF2B5EF4-FFF2-40B4-BE49-F238E27FC236}">
                      <a16:creationId xmlns:a16="http://schemas.microsoft.com/office/drawing/2014/main" id="{5ADE22CE-554F-40F8-9657-5D124F9E750B}"/>
                    </a:ext>
                  </a:extLst>
                </p:cNvPr>
                <p:cNvPicPr/>
                <p:nvPr/>
              </p:nvPicPr>
              <p:blipFill>
                <a:blip r:embed="rId57"/>
                <a:stretch>
                  <a:fillRect/>
                </a:stretch>
              </p:blipFill>
              <p:spPr>
                <a:xfrm>
                  <a:off x="9209138" y="1728801"/>
                  <a:ext cx="62064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6" name="Ink 55">
                  <a:extLst>
                    <a:ext uri="{FF2B5EF4-FFF2-40B4-BE49-F238E27FC236}">
                      <a16:creationId xmlns:a16="http://schemas.microsoft.com/office/drawing/2014/main" id="{668B2CDD-C013-48DE-9A69-3C88ADAB1700}"/>
                    </a:ext>
                  </a:extLst>
                </p14:cNvPr>
                <p14:cNvContentPartPr/>
                <p14:nvPr/>
              </p14:nvContentPartPr>
              <p14:xfrm>
                <a:off x="10082498" y="1595241"/>
                <a:ext cx="294120" cy="153000"/>
              </p14:xfrm>
            </p:contentPart>
          </mc:Choice>
          <mc:Fallback>
            <p:pic>
              <p:nvPicPr>
                <p:cNvPr id="56" name="Ink 55">
                  <a:extLst>
                    <a:ext uri="{FF2B5EF4-FFF2-40B4-BE49-F238E27FC236}">
                      <a16:creationId xmlns:a16="http://schemas.microsoft.com/office/drawing/2014/main" id="{668B2CDD-C013-48DE-9A69-3C88ADAB1700}"/>
                    </a:ext>
                  </a:extLst>
                </p:cNvPr>
                <p:cNvPicPr/>
                <p:nvPr/>
              </p:nvPicPr>
              <p:blipFill>
                <a:blip r:embed="rId59"/>
                <a:stretch>
                  <a:fillRect/>
                </a:stretch>
              </p:blipFill>
              <p:spPr>
                <a:xfrm>
                  <a:off x="10064858" y="1577601"/>
                  <a:ext cx="32976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7" name="Ink 56">
                  <a:extLst>
                    <a:ext uri="{FF2B5EF4-FFF2-40B4-BE49-F238E27FC236}">
                      <a16:creationId xmlns:a16="http://schemas.microsoft.com/office/drawing/2014/main" id="{1C946582-FA48-44EB-9BE4-9F8854FB7273}"/>
                    </a:ext>
                  </a:extLst>
                </p14:cNvPr>
                <p14:cNvContentPartPr/>
                <p14:nvPr/>
              </p14:nvContentPartPr>
              <p14:xfrm>
                <a:off x="10115258" y="1603161"/>
                <a:ext cx="251280" cy="216360"/>
              </p14:xfrm>
            </p:contentPart>
          </mc:Choice>
          <mc:Fallback>
            <p:pic>
              <p:nvPicPr>
                <p:cNvPr id="57" name="Ink 56">
                  <a:extLst>
                    <a:ext uri="{FF2B5EF4-FFF2-40B4-BE49-F238E27FC236}">
                      <a16:creationId xmlns:a16="http://schemas.microsoft.com/office/drawing/2014/main" id="{1C946582-FA48-44EB-9BE4-9F8854FB7273}"/>
                    </a:ext>
                  </a:extLst>
                </p:cNvPr>
                <p:cNvPicPr/>
                <p:nvPr/>
              </p:nvPicPr>
              <p:blipFill>
                <a:blip r:embed="rId61"/>
                <a:stretch>
                  <a:fillRect/>
                </a:stretch>
              </p:blipFill>
              <p:spPr>
                <a:xfrm>
                  <a:off x="10097618" y="1585521"/>
                  <a:ext cx="28692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8" name="Ink 57">
                  <a:extLst>
                    <a:ext uri="{FF2B5EF4-FFF2-40B4-BE49-F238E27FC236}">
                      <a16:creationId xmlns:a16="http://schemas.microsoft.com/office/drawing/2014/main" id="{1C55A103-19E5-4D34-BD3F-8E7DBCB46F2C}"/>
                    </a:ext>
                  </a:extLst>
                </p14:cNvPr>
                <p14:cNvContentPartPr/>
                <p14:nvPr/>
              </p14:nvContentPartPr>
              <p14:xfrm>
                <a:off x="10183658" y="1507401"/>
                <a:ext cx="360720" cy="380880"/>
              </p14:xfrm>
            </p:contentPart>
          </mc:Choice>
          <mc:Fallback>
            <p:pic>
              <p:nvPicPr>
                <p:cNvPr id="58" name="Ink 57">
                  <a:extLst>
                    <a:ext uri="{FF2B5EF4-FFF2-40B4-BE49-F238E27FC236}">
                      <a16:creationId xmlns:a16="http://schemas.microsoft.com/office/drawing/2014/main" id="{1C55A103-19E5-4D34-BD3F-8E7DBCB46F2C}"/>
                    </a:ext>
                  </a:extLst>
                </p:cNvPr>
                <p:cNvPicPr/>
                <p:nvPr/>
              </p:nvPicPr>
              <p:blipFill>
                <a:blip r:embed="rId63"/>
                <a:stretch>
                  <a:fillRect/>
                </a:stretch>
              </p:blipFill>
              <p:spPr>
                <a:xfrm>
                  <a:off x="10166018" y="1489761"/>
                  <a:ext cx="39636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9" name="Ink 58">
                  <a:extLst>
                    <a:ext uri="{FF2B5EF4-FFF2-40B4-BE49-F238E27FC236}">
                      <a16:creationId xmlns:a16="http://schemas.microsoft.com/office/drawing/2014/main" id="{89409048-AEE8-463D-A18E-A072D5A003EB}"/>
                    </a:ext>
                  </a:extLst>
                </p14:cNvPr>
                <p14:cNvContentPartPr/>
                <p14:nvPr/>
              </p14:nvContentPartPr>
              <p14:xfrm>
                <a:off x="10745258" y="1167921"/>
                <a:ext cx="373320" cy="162360"/>
              </p14:xfrm>
            </p:contentPart>
          </mc:Choice>
          <mc:Fallback>
            <p:pic>
              <p:nvPicPr>
                <p:cNvPr id="59" name="Ink 58">
                  <a:extLst>
                    <a:ext uri="{FF2B5EF4-FFF2-40B4-BE49-F238E27FC236}">
                      <a16:creationId xmlns:a16="http://schemas.microsoft.com/office/drawing/2014/main" id="{89409048-AEE8-463D-A18E-A072D5A003EB}"/>
                    </a:ext>
                  </a:extLst>
                </p:cNvPr>
                <p:cNvPicPr/>
                <p:nvPr/>
              </p:nvPicPr>
              <p:blipFill>
                <a:blip r:embed="rId65"/>
                <a:stretch>
                  <a:fillRect/>
                </a:stretch>
              </p:blipFill>
              <p:spPr>
                <a:xfrm>
                  <a:off x="10727258" y="1149921"/>
                  <a:ext cx="40896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0" name="Ink 59">
                  <a:extLst>
                    <a:ext uri="{FF2B5EF4-FFF2-40B4-BE49-F238E27FC236}">
                      <a16:creationId xmlns:a16="http://schemas.microsoft.com/office/drawing/2014/main" id="{278558E2-53CA-4506-A011-BAB97F658BC7}"/>
                    </a:ext>
                  </a:extLst>
                </p14:cNvPr>
                <p14:cNvContentPartPr/>
                <p14:nvPr/>
              </p14:nvContentPartPr>
              <p14:xfrm>
                <a:off x="10861538" y="1399041"/>
                <a:ext cx="356040" cy="130680"/>
              </p14:xfrm>
            </p:contentPart>
          </mc:Choice>
          <mc:Fallback>
            <p:pic>
              <p:nvPicPr>
                <p:cNvPr id="60" name="Ink 59">
                  <a:extLst>
                    <a:ext uri="{FF2B5EF4-FFF2-40B4-BE49-F238E27FC236}">
                      <a16:creationId xmlns:a16="http://schemas.microsoft.com/office/drawing/2014/main" id="{278558E2-53CA-4506-A011-BAB97F658BC7}"/>
                    </a:ext>
                  </a:extLst>
                </p:cNvPr>
                <p:cNvPicPr/>
                <p:nvPr/>
              </p:nvPicPr>
              <p:blipFill>
                <a:blip r:embed="rId67"/>
                <a:stretch>
                  <a:fillRect/>
                </a:stretch>
              </p:blipFill>
              <p:spPr>
                <a:xfrm>
                  <a:off x="10843898" y="1381041"/>
                  <a:ext cx="3916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1" name="Ink 60">
                  <a:extLst>
                    <a:ext uri="{FF2B5EF4-FFF2-40B4-BE49-F238E27FC236}">
                      <a16:creationId xmlns:a16="http://schemas.microsoft.com/office/drawing/2014/main" id="{EBC7C41C-6066-437D-8403-5D2961716219}"/>
                    </a:ext>
                  </a:extLst>
                </p14:cNvPr>
                <p14:cNvContentPartPr/>
                <p14:nvPr/>
              </p14:nvContentPartPr>
              <p14:xfrm>
                <a:off x="10960178" y="1621161"/>
                <a:ext cx="515880" cy="183240"/>
              </p14:xfrm>
            </p:contentPart>
          </mc:Choice>
          <mc:Fallback>
            <p:pic>
              <p:nvPicPr>
                <p:cNvPr id="61" name="Ink 60">
                  <a:extLst>
                    <a:ext uri="{FF2B5EF4-FFF2-40B4-BE49-F238E27FC236}">
                      <a16:creationId xmlns:a16="http://schemas.microsoft.com/office/drawing/2014/main" id="{EBC7C41C-6066-437D-8403-5D2961716219}"/>
                    </a:ext>
                  </a:extLst>
                </p:cNvPr>
                <p:cNvPicPr/>
                <p:nvPr/>
              </p:nvPicPr>
              <p:blipFill>
                <a:blip r:embed="rId69"/>
                <a:stretch>
                  <a:fillRect/>
                </a:stretch>
              </p:blipFill>
              <p:spPr>
                <a:xfrm>
                  <a:off x="10942178" y="1603161"/>
                  <a:ext cx="55152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3" name="Ink 62">
                  <a:extLst>
                    <a:ext uri="{FF2B5EF4-FFF2-40B4-BE49-F238E27FC236}">
                      <a16:creationId xmlns:a16="http://schemas.microsoft.com/office/drawing/2014/main" id="{8B5CAF6C-3F50-4EAF-9931-1961CC60B524}"/>
                    </a:ext>
                  </a:extLst>
                </p14:cNvPr>
                <p14:cNvContentPartPr/>
                <p14:nvPr/>
              </p14:nvContentPartPr>
              <p14:xfrm>
                <a:off x="11196698" y="1964241"/>
                <a:ext cx="398520" cy="149040"/>
              </p14:xfrm>
            </p:contentPart>
          </mc:Choice>
          <mc:Fallback>
            <p:pic>
              <p:nvPicPr>
                <p:cNvPr id="63" name="Ink 62">
                  <a:extLst>
                    <a:ext uri="{FF2B5EF4-FFF2-40B4-BE49-F238E27FC236}">
                      <a16:creationId xmlns:a16="http://schemas.microsoft.com/office/drawing/2014/main" id="{8B5CAF6C-3F50-4EAF-9931-1961CC60B524}"/>
                    </a:ext>
                  </a:extLst>
                </p:cNvPr>
                <p:cNvPicPr/>
                <p:nvPr/>
              </p:nvPicPr>
              <p:blipFill>
                <a:blip r:embed="rId71"/>
                <a:stretch>
                  <a:fillRect/>
                </a:stretch>
              </p:blipFill>
              <p:spPr>
                <a:xfrm>
                  <a:off x="11179058" y="1946601"/>
                  <a:ext cx="43416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4" name="Ink 63">
                  <a:extLst>
                    <a:ext uri="{FF2B5EF4-FFF2-40B4-BE49-F238E27FC236}">
                      <a16:creationId xmlns:a16="http://schemas.microsoft.com/office/drawing/2014/main" id="{0BCA3EA0-27EF-4068-9807-9CFC8BE1740B}"/>
                    </a:ext>
                  </a:extLst>
                </p14:cNvPr>
                <p14:cNvContentPartPr/>
                <p14:nvPr/>
              </p14:nvContentPartPr>
              <p14:xfrm>
                <a:off x="11336738" y="2135961"/>
                <a:ext cx="347040" cy="107280"/>
              </p14:xfrm>
            </p:contentPart>
          </mc:Choice>
          <mc:Fallback>
            <p:pic>
              <p:nvPicPr>
                <p:cNvPr id="64" name="Ink 63">
                  <a:extLst>
                    <a:ext uri="{FF2B5EF4-FFF2-40B4-BE49-F238E27FC236}">
                      <a16:creationId xmlns:a16="http://schemas.microsoft.com/office/drawing/2014/main" id="{0BCA3EA0-27EF-4068-9807-9CFC8BE1740B}"/>
                    </a:ext>
                  </a:extLst>
                </p:cNvPr>
                <p:cNvPicPr/>
                <p:nvPr/>
              </p:nvPicPr>
              <p:blipFill>
                <a:blip r:embed="rId73"/>
                <a:stretch>
                  <a:fillRect/>
                </a:stretch>
              </p:blipFill>
              <p:spPr>
                <a:xfrm>
                  <a:off x="11319098" y="2118321"/>
                  <a:ext cx="38268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5" name="Ink 64">
                  <a:extLst>
                    <a:ext uri="{FF2B5EF4-FFF2-40B4-BE49-F238E27FC236}">
                      <a16:creationId xmlns:a16="http://schemas.microsoft.com/office/drawing/2014/main" id="{15D9D571-7136-4FF8-BD2C-31CE69E71BB7}"/>
                    </a:ext>
                  </a:extLst>
                </p14:cNvPr>
                <p14:cNvContentPartPr/>
                <p14:nvPr/>
              </p14:nvContentPartPr>
              <p14:xfrm>
                <a:off x="11356898" y="2268801"/>
                <a:ext cx="389160" cy="146520"/>
              </p14:xfrm>
            </p:contentPart>
          </mc:Choice>
          <mc:Fallback>
            <p:pic>
              <p:nvPicPr>
                <p:cNvPr id="65" name="Ink 64">
                  <a:extLst>
                    <a:ext uri="{FF2B5EF4-FFF2-40B4-BE49-F238E27FC236}">
                      <a16:creationId xmlns:a16="http://schemas.microsoft.com/office/drawing/2014/main" id="{15D9D571-7136-4FF8-BD2C-31CE69E71BB7}"/>
                    </a:ext>
                  </a:extLst>
                </p:cNvPr>
                <p:cNvPicPr/>
                <p:nvPr/>
              </p:nvPicPr>
              <p:blipFill>
                <a:blip r:embed="rId75"/>
                <a:stretch>
                  <a:fillRect/>
                </a:stretch>
              </p:blipFill>
              <p:spPr>
                <a:xfrm>
                  <a:off x="11339258" y="2250801"/>
                  <a:ext cx="4248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7" name="Ink 66">
                  <a:extLst>
                    <a:ext uri="{FF2B5EF4-FFF2-40B4-BE49-F238E27FC236}">
                      <a16:creationId xmlns:a16="http://schemas.microsoft.com/office/drawing/2014/main" id="{F6F712FB-CFDB-4DAE-831E-5A58C3054984}"/>
                    </a:ext>
                  </a:extLst>
                </p14:cNvPr>
                <p14:cNvContentPartPr/>
                <p14:nvPr/>
              </p14:nvContentPartPr>
              <p14:xfrm>
                <a:off x="8740778" y="1507761"/>
                <a:ext cx="629640" cy="232200"/>
              </p14:xfrm>
            </p:contentPart>
          </mc:Choice>
          <mc:Fallback>
            <p:pic>
              <p:nvPicPr>
                <p:cNvPr id="67" name="Ink 66">
                  <a:extLst>
                    <a:ext uri="{FF2B5EF4-FFF2-40B4-BE49-F238E27FC236}">
                      <a16:creationId xmlns:a16="http://schemas.microsoft.com/office/drawing/2014/main" id="{F6F712FB-CFDB-4DAE-831E-5A58C3054984}"/>
                    </a:ext>
                  </a:extLst>
                </p:cNvPr>
                <p:cNvPicPr/>
                <p:nvPr/>
              </p:nvPicPr>
              <p:blipFill>
                <a:blip r:embed="rId77"/>
                <a:stretch>
                  <a:fillRect/>
                </a:stretch>
              </p:blipFill>
              <p:spPr>
                <a:xfrm>
                  <a:off x="8723138" y="1489761"/>
                  <a:ext cx="66528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8" name="Ink 67">
                  <a:extLst>
                    <a:ext uri="{FF2B5EF4-FFF2-40B4-BE49-F238E27FC236}">
                      <a16:creationId xmlns:a16="http://schemas.microsoft.com/office/drawing/2014/main" id="{1B55C2C3-7372-4A3D-9451-3FD2B1289557}"/>
                    </a:ext>
                  </a:extLst>
                </p14:cNvPr>
                <p14:cNvContentPartPr/>
                <p14:nvPr/>
              </p14:nvContentPartPr>
              <p14:xfrm>
                <a:off x="8840858" y="1470321"/>
                <a:ext cx="612360" cy="267840"/>
              </p14:xfrm>
            </p:contentPart>
          </mc:Choice>
          <mc:Fallback>
            <p:pic>
              <p:nvPicPr>
                <p:cNvPr id="68" name="Ink 67">
                  <a:extLst>
                    <a:ext uri="{FF2B5EF4-FFF2-40B4-BE49-F238E27FC236}">
                      <a16:creationId xmlns:a16="http://schemas.microsoft.com/office/drawing/2014/main" id="{1B55C2C3-7372-4A3D-9451-3FD2B1289557}"/>
                    </a:ext>
                  </a:extLst>
                </p:cNvPr>
                <p:cNvPicPr/>
                <p:nvPr/>
              </p:nvPicPr>
              <p:blipFill>
                <a:blip r:embed="rId79"/>
                <a:stretch>
                  <a:fillRect/>
                </a:stretch>
              </p:blipFill>
              <p:spPr>
                <a:xfrm>
                  <a:off x="8823218" y="1452321"/>
                  <a:ext cx="648000" cy="303480"/>
                </a:xfrm>
                <a:prstGeom prst="rect">
                  <a:avLst/>
                </a:prstGeom>
              </p:spPr>
            </p:pic>
          </mc:Fallback>
        </mc:AlternateContent>
      </p:grpSp>
    </p:spTree>
    <p:extLst>
      <p:ext uri="{BB962C8B-B14F-4D97-AF65-F5344CB8AC3E}">
        <p14:creationId xmlns:p14="http://schemas.microsoft.com/office/powerpoint/2010/main" val="157602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AF6F-1FB6-4F58-9427-F0D3C1D3B58C}"/>
              </a:ext>
            </a:extLst>
          </p:cNvPr>
          <p:cNvSpPr>
            <a:spLocks noGrp="1"/>
          </p:cNvSpPr>
          <p:nvPr>
            <p:ph type="title"/>
          </p:nvPr>
        </p:nvSpPr>
        <p:spPr/>
        <p:txBody>
          <a:bodyPr/>
          <a:lstStyle/>
          <a:p>
            <a:r>
              <a:rPr lang="en-MY" dirty="0"/>
              <a:t>ROM</a:t>
            </a:r>
          </a:p>
        </p:txBody>
      </p:sp>
      <p:sp>
        <p:nvSpPr>
          <p:cNvPr id="3" name="Content Placeholder 2">
            <a:extLst>
              <a:ext uri="{FF2B5EF4-FFF2-40B4-BE49-F238E27FC236}">
                <a16:creationId xmlns:a16="http://schemas.microsoft.com/office/drawing/2014/main" id="{9FA9DF2E-4090-4298-B7BB-5554F895E003}"/>
              </a:ext>
            </a:extLst>
          </p:cNvPr>
          <p:cNvSpPr>
            <a:spLocks noGrp="1"/>
          </p:cNvSpPr>
          <p:nvPr>
            <p:ph idx="1"/>
          </p:nvPr>
        </p:nvSpPr>
        <p:spPr/>
        <p:txBody>
          <a:bodyPr>
            <a:normAutofit lnSpcReduction="10000"/>
          </a:bodyPr>
          <a:lstStyle/>
          <a:p>
            <a:pPr algn="just">
              <a:lnSpc>
                <a:spcPct val="100000"/>
              </a:lnSpc>
            </a:pPr>
            <a:r>
              <a:rPr lang="en-MY" dirty="0"/>
              <a:t>In mask-programmable ROM, the data are written when the chip is manufactured. </a:t>
            </a:r>
          </a:p>
          <a:p>
            <a:pPr algn="just">
              <a:lnSpc>
                <a:spcPct val="100000"/>
              </a:lnSpc>
            </a:pPr>
            <a:r>
              <a:rPr lang="en-MY" dirty="0"/>
              <a:t>In programmable read-only memory (PROM), data can be written by special circuits that blow tiny fuses or leave them unblown, depending on whether the data bits are zeros or ones. </a:t>
            </a:r>
          </a:p>
          <a:p>
            <a:pPr algn="just">
              <a:lnSpc>
                <a:spcPct val="100000"/>
              </a:lnSpc>
            </a:pPr>
            <a:r>
              <a:rPr lang="en-MY" dirty="0"/>
              <a:t>Erasable PROM (EPROM) is another type that can be erased by exposure to ultraviolet light (through a window in the chip package) and rewritten by using special circuits. </a:t>
            </a:r>
          </a:p>
          <a:p>
            <a:pPr algn="just">
              <a:lnSpc>
                <a:spcPct val="100000"/>
              </a:lnSpc>
            </a:pPr>
            <a:r>
              <a:rPr lang="en-MY" dirty="0"/>
              <a:t>Electrically erasable PROMs (EEPROMs) can be erased by applying proper voltages to the chip. </a:t>
            </a:r>
          </a:p>
          <a:p>
            <a:pPr algn="just">
              <a:lnSpc>
                <a:spcPct val="100000"/>
              </a:lnSpc>
            </a:pPr>
            <a:r>
              <a:rPr lang="en-MY" dirty="0"/>
              <a:t>Flash memory is a </a:t>
            </a:r>
            <a:r>
              <a:rPr lang="en-MY" dirty="0" err="1"/>
              <a:t>nonvolatile</a:t>
            </a:r>
            <a:r>
              <a:rPr lang="en-MY" dirty="0"/>
              <a:t> technology in which data can be erased and rewritten relatively quickly in blocks of locations, ranging in size from 512 bytes up to 512 Kbytes. </a:t>
            </a:r>
          </a:p>
        </p:txBody>
      </p:sp>
      <p:sp>
        <p:nvSpPr>
          <p:cNvPr id="5" name="Slide Number Placeholder 4">
            <a:extLst>
              <a:ext uri="{FF2B5EF4-FFF2-40B4-BE49-F238E27FC236}">
                <a16:creationId xmlns:a16="http://schemas.microsoft.com/office/drawing/2014/main" id="{0E04B455-A7B8-4D30-8EA0-68E38151C3F2}"/>
              </a:ext>
            </a:extLst>
          </p:cNvPr>
          <p:cNvSpPr>
            <a:spLocks noGrp="1"/>
          </p:cNvSpPr>
          <p:nvPr>
            <p:ph type="sldNum" sz="quarter" idx="12"/>
          </p:nvPr>
        </p:nvSpPr>
        <p:spPr/>
        <p:txBody>
          <a:bodyPr/>
          <a:lstStyle/>
          <a:p>
            <a:fld id="{1DE98518-C1CF-410D-8A71-B5D14FDF677E}" type="slidenum">
              <a:rPr lang="en-MY" smtClean="0"/>
              <a:t>15</a:t>
            </a:fld>
            <a:endParaRPr lang="en-MY" dirty="0"/>
          </a:p>
        </p:txBody>
      </p:sp>
      <mc:AlternateContent xmlns:mc="http://schemas.openxmlformats.org/markup-compatibility/2006">
        <mc:Choice xmlns:p14="http://schemas.microsoft.com/office/powerpoint/2010/main" Requires="p14">
          <p:contentPart p14:bwMode="auto" r:id="rId2">
            <p14:nvContentPartPr>
              <p14:cNvPr id="19" name="Ink 18">
                <a:extLst>
                  <a:ext uri="{FF2B5EF4-FFF2-40B4-BE49-F238E27FC236}">
                    <a16:creationId xmlns:a16="http://schemas.microsoft.com/office/drawing/2014/main" id="{F03B50ED-BCBF-483F-86BB-CBB878867DE9}"/>
                  </a:ext>
                </a:extLst>
              </p14:cNvPr>
              <p14:cNvContentPartPr/>
              <p14:nvPr/>
            </p14:nvContentPartPr>
            <p14:xfrm>
              <a:off x="1722578" y="2362761"/>
              <a:ext cx="2637360" cy="164880"/>
            </p14:xfrm>
          </p:contentPart>
        </mc:Choice>
        <mc:Fallback>
          <p:pic>
            <p:nvPicPr>
              <p:cNvPr id="19" name="Ink 18">
                <a:extLst>
                  <a:ext uri="{FF2B5EF4-FFF2-40B4-BE49-F238E27FC236}">
                    <a16:creationId xmlns:a16="http://schemas.microsoft.com/office/drawing/2014/main" id="{F03B50ED-BCBF-483F-86BB-CBB878867DE9}"/>
                  </a:ext>
                </a:extLst>
              </p:cNvPr>
              <p:cNvPicPr/>
              <p:nvPr/>
            </p:nvPicPr>
            <p:blipFill>
              <a:blip r:embed="rId3"/>
              <a:stretch>
                <a:fillRect/>
              </a:stretch>
            </p:blipFill>
            <p:spPr>
              <a:xfrm>
                <a:off x="1704578" y="2345121"/>
                <a:ext cx="2673000" cy="200520"/>
              </a:xfrm>
              <a:prstGeom prst="rect">
                <a:avLst/>
              </a:prstGeom>
            </p:spPr>
          </p:pic>
        </mc:Fallback>
      </mc:AlternateContent>
      <p:grpSp>
        <p:nvGrpSpPr>
          <p:cNvPr id="25" name="Group 24">
            <a:extLst>
              <a:ext uri="{FF2B5EF4-FFF2-40B4-BE49-F238E27FC236}">
                <a16:creationId xmlns:a16="http://schemas.microsoft.com/office/drawing/2014/main" id="{F0B6BBB0-A8DD-4641-B805-EEB3CCDECC15}"/>
              </a:ext>
            </a:extLst>
          </p:cNvPr>
          <p:cNvGrpSpPr/>
          <p:nvPr/>
        </p:nvGrpSpPr>
        <p:grpSpPr>
          <a:xfrm>
            <a:off x="7764098" y="449361"/>
            <a:ext cx="1410480" cy="495360"/>
            <a:chOff x="7764098" y="449361"/>
            <a:chExt cx="1410480" cy="495360"/>
          </a:xfrm>
        </p:grpSpPr>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239AE6DE-8D69-4798-80BB-88BC28449CF3}"/>
                    </a:ext>
                  </a:extLst>
                </p14:cNvPr>
                <p14:cNvContentPartPr/>
                <p14:nvPr/>
              </p14:nvContentPartPr>
              <p14:xfrm>
                <a:off x="7764098" y="632961"/>
                <a:ext cx="111960" cy="311760"/>
              </p14:xfrm>
            </p:contentPart>
          </mc:Choice>
          <mc:Fallback>
            <p:pic>
              <p:nvPicPr>
                <p:cNvPr id="20" name="Ink 19">
                  <a:extLst>
                    <a:ext uri="{FF2B5EF4-FFF2-40B4-BE49-F238E27FC236}">
                      <a16:creationId xmlns:a16="http://schemas.microsoft.com/office/drawing/2014/main" id="{239AE6DE-8D69-4798-80BB-88BC28449CF3}"/>
                    </a:ext>
                  </a:extLst>
                </p:cNvPr>
                <p:cNvPicPr/>
                <p:nvPr/>
              </p:nvPicPr>
              <p:blipFill>
                <a:blip r:embed="rId5"/>
                <a:stretch>
                  <a:fillRect/>
                </a:stretch>
              </p:blipFill>
              <p:spPr>
                <a:xfrm>
                  <a:off x="7746458" y="614961"/>
                  <a:ext cx="14760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 name="Ink 20">
                  <a:extLst>
                    <a:ext uri="{FF2B5EF4-FFF2-40B4-BE49-F238E27FC236}">
                      <a16:creationId xmlns:a16="http://schemas.microsoft.com/office/drawing/2014/main" id="{49AB76AE-E2AF-4EB3-82D3-70D8125B0BCE}"/>
                    </a:ext>
                  </a:extLst>
                </p14:cNvPr>
                <p14:cNvContentPartPr/>
                <p14:nvPr/>
              </p14:nvContentPartPr>
              <p14:xfrm>
                <a:off x="7986938" y="599121"/>
                <a:ext cx="223920" cy="296280"/>
              </p14:xfrm>
            </p:contentPart>
          </mc:Choice>
          <mc:Fallback>
            <p:pic>
              <p:nvPicPr>
                <p:cNvPr id="21" name="Ink 20">
                  <a:extLst>
                    <a:ext uri="{FF2B5EF4-FFF2-40B4-BE49-F238E27FC236}">
                      <a16:creationId xmlns:a16="http://schemas.microsoft.com/office/drawing/2014/main" id="{49AB76AE-E2AF-4EB3-82D3-70D8125B0BCE}"/>
                    </a:ext>
                  </a:extLst>
                </p:cNvPr>
                <p:cNvPicPr/>
                <p:nvPr/>
              </p:nvPicPr>
              <p:blipFill>
                <a:blip r:embed="rId7"/>
                <a:stretch>
                  <a:fillRect/>
                </a:stretch>
              </p:blipFill>
              <p:spPr>
                <a:xfrm>
                  <a:off x="7969298" y="581481"/>
                  <a:ext cx="25956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2" name="Ink 21">
                  <a:extLst>
                    <a:ext uri="{FF2B5EF4-FFF2-40B4-BE49-F238E27FC236}">
                      <a16:creationId xmlns:a16="http://schemas.microsoft.com/office/drawing/2014/main" id="{97A3A9A3-254A-4F8D-ABE3-A4E544B852A0}"/>
                    </a:ext>
                  </a:extLst>
                </p14:cNvPr>
                <p14:cNvContentPartPr/>
                <p14:nvPr/>
              </p14:nvContentPartPr>
              <p14:xfrm>
                <a:off x="8342618" y="495801"/>
                <a:ext cx="461160" cy="311400"/>
              </p14:xfrm>
            </p:contentPart>
          </mc:Choice>
          <mc:Fallback>
            <p:pic>
              <p:nvPicPr>
                <p:cNvPr id="22" name="Ink 21">
                  <a:extLst>
                    <a:ext uri="{FF2B5EF4-FFF2-40B4-BE49-F238E27FC236}">
                      <a16:creationId xmlns:a16="http://schemas.microsoft.com/office/drawing/2014/main" id="{97A3A9A3-254A-4F8D-ABE3-A4E544B852A0}"/>
                    </a:ext>
                  </a:extLst>
                </p:cNvPr>
                <p:cNvPicPr/>
                <p:nvPr/>
              </p:nvPicPr>
              <p:blipFill>
                <a:blip r:embed="rId9"/>
                <a:stretch>
                  <a:fillRect/>
                </a:stretch>
              </p:blipFill>
              <p:spPr>
                <a:xfrm>
                  <a:off x="8324618" y="478161"/>
                  <a:ext cx="49680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Ink 22">
                  <a:extLst>
                    <a:ext uri="{FF2B5EF4-FFF2-40B4-BE49-F238E27FC236}">
                      <a16:creationId xmlns:a16="http://schemas.microsoft.com/office/drawing/2014/main" id="{DB83208A-0D8F-40B5-BE7B-53DD13E0BFA4}"/>
                    </a:ext>
                  </a:extLst>
                </p14:cNvPr>
                <p14:cNvContentPartPr/>
                <p14:nvPr/>
              </p14:nvContentPartPr>
              <p14:xfrm>
                <a:off x="8808098" y="468441"/>
                <a:ext cx="122040" cy="255960"/>
              </p14:xfrm>
            </p:contentPart>
          </mc:Choice>
          <mc:Fallback>
            <p:pic>
              <p:nvPicPr>
                <p:cNvPr id="23" name="Ink 22">
                  <a:extLst>
                    <a:ext uri="{FF2B5EF4-FFF2-40B4-BE49-F238E27FC236}">
                      <a16:creationId xmlns:a16="http://schemas.microsoft.com/office/drawing/2014/main" id="{DB83208A-0D8F-40B5-BE7B-53DD13E0BFA4}"/>
                    </a:ext>
                  </a:extLst>
                </p:cNvPr>
                <p:cNvPicPr/>
                <p:nvPr/>
              </p:nvPicPr>
              <p:blipFill>
                <a:blip r:embed="rId11"/>
                <a:stretch>
                  <a:fillRect/>
                </a:stretch>
              </p:blipFill>
              <p:spPr>
                <a:xfrm>
                  <a:off x="8790098" y="450801"/>
                  <a:ext cx="15768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Ink 23">
                  <a:extLst>
                    <a:ext uri="{FF2B5EF4-FFF2-40B4-BE49-F238E27FC236}">
                      <a16:creationId xmlns:a16="http://schemas.microsoft.com/office/drawing/2014/main" id="{622C9A8D-577A-4A97-AD08-54655D95018C}"/>
                    </a:ext>
                  </a:extLst>
                </p14:cNvPr>
                <p14:cNvContentPartPr/>
                <p14:nvPr/>
              </p14:nvContentPartPr>
              <p14:xfrm>
                <a:off x="8820338" y="449361"/>
                <a:ext cx="354240" cy="278640"/>
              </p14:xfrm>
            </p:contentPart>
          </mc:Choice>
          <mc:Fallback>
            <p:pic>
              <p:nvPicPr>
                <p:cNvPr id="24" name="Ink 23">
                  <a:extLst>
                    <a:ext uri="{FF2B5EF4-FFF2-40B4-BE49-F238E27FC236}">
                      <a16:creationId xmlns:a16="http://schemas.microsoft.com/office/drawing/2014/main" id="{622C9A8D-577A-4A97-AD08-54655D95018C}"/>
                    </a:ext>
                  </a:extLst>
                </p:cNvPr>
                <p:cNvPicPr/>
                <p:nvPr/>
              </p:nvPicPr>
              <p:blipFill>
                <a:blip r:embed="rId13"/>
                <a:stretch>
                  <a:fillRect/>
                </a:stretch>
              </p:blipFill>
              <p:spPr>
                <a:xfrm>
                  <a:off x="8802338" y="431361"/>
                  <a:ext cx="389880" cy="314280"/>
                </a:xfrm>
                <a:prstGeom prst="rect">
                  <a:avLst/>
                </a:prstGeom>
              </p:spPr>
            </p:pic>
          </mc:Fallback>
        </mc:AlternateContent>
      </p:grpSp>
      <p:grpSp>
        <p:nvGrpSpPr>
          <p:cNvPr id="28" name="Group 27">
            <a:extLst>
              <a:ext uri="{FF2B5EF4-FFF2-40B4-BE49-F238E27FC236}">
                <a16:creationId xmlns:a16="http://schemas.microsoft.com/office/drawing/2014/main" id="{1E27F2EB-FF55-464E-8CF3-0C6AFEE06AE4}"/>
              </a:ext>
            </a:extLst>
          </p:cNvPr>
          <p:cNvGrpSpPr/>
          <p:nvPr/>
        </p:nvGrpSpPr>
        <p:grpSpPr>
          <a:xfrm>
            <a:off x="8018978" y="1428561"/>
            <a:ext cx="567000" cy="399600"/>
            <a:chOff x="8018978" y="1428561"/>
            <a:chExt cx="567000" cy="399600"/>
          </a:xfrm>
        </p:grpSpPr>
        <mc:AlternateContent xmlns:mc="http://schemas.openxmlformats.org/markup-compatibility/2006">
          <mc:Choice xmlns:p14="http://schemas.microsoft.com/office/powerpoint/2010/main" Requires="p14">
            <p:contentPart p14:bwMode="auto" r:id="rId14">
              <p14:nvContentPartPr>
                <p14:cNvPr id="26" name="Ink 25">
                  <a:extLst>
                    <a:ext uri="{FF2B5EF4-FFF2-40B4-BE49-F238E27FC236}">
                      <a16:creationId xmlns:a16="http://schemas.microsoft.com/office/drawing/2014/main" id="{0F0C3C92-D532-4762-9DEA-ACE1655F150D}"/>
                    </a:ext>
                  </a:extLst>
                </p14:cNvPr>
                <p14:cNvContentPartPr/>
                <p14:nvPr/>
              </p14:nvContentPartPr>
              <p14:xfrm>
                <a:off x="8018978" y="1523961"/>
                <a:ext cx="154800" cy="304200"/>
              </p14:xfrm>
            </p:contentPart>
          </mc:Choice>
          <mc:Fallback>
            <p:pic>
              <p:nvPicPr>
                <p:cNvPr id="26" name="Ink 25">
                  <a:extLst>
                    <a:ext uri="{FF2B5EF4-FFF2-40B4-BE49-F238E27FC236}">
                      <a16:creationId xmlns:a16="http://schemas.microsoft.com/office/drawing/2014/main" id="{0F0C3C92-D532-4762-9DEA-ACE1655F150D}"/>
                    </a:ext>
                  </a:extLst>
                </p:cNvPr>
                <p:cNvPicPr/>
                <p:nvPr/>
              </p:nvPicPr>
              <p:blipFill>
                <a:blip r:embed="rId15"/>
                <a:stretch>
                  <a:fillRect/>
                </a:stretch>
              </p:blipFill>
              <p:spPr>
                <a:xfrm>
                  <a:off x="8000978" y="1505961"/>
                  <a:ext cx="19044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7" name="Ink 26">
                  <a:extLst>
                    <a:ext uri="{FF2B5EF4-FFF2-40B4-BE49-F238E27FC236}">
                      <a16:creationId xmlns:a16="http://schemas.microsoft.com/office/drawing/2014/main" id="{5EE39506-E132-4785-BCAB-0143F1514B5C}"/>
                    </a:ext>
                  </a:extLst>
                </p14:cNvPr>
                <p14:cNvContentPartPr/>
                <p14:nvPr/>
              </p14:nvContentPartPr>
              <p14:xfrm>
                <a:off x="8314178" y="1428561"/>
                <a:ext cx="271800" cy="270360"/>
              </p14:xfrm>
            </p:contentPart>
          </mc:Choice>
          <mc:Fallback>
            <p:pic>
              <p:nvPicPr>
                <p:cNvPr id="27" name="Ink 26">
                  <a:extLst>
                    <a:ext uri="{FF2B5EF4-FFF2-40B4-BE49-F238E27FC236}">
                      <a16:creationId xmlns:a16="http://schemas.microsoft.com/office/drawing/2014/main" id="{5EE39506-E132-4785-BCAB-0143F1514B5C}"/>
                    </a:ext>
                  </a:extLst>
                </p:cNvPr>
                <p:cNvPicPr/>
                <p:nvPr/>
              </p:nvPicPr>
              <p:blipFill>
                <a:blip r:embed="rId17"/>
                <a:stretch>
                  <a:fillRect/>
                </a:stretch>
              </p:blipFill>
              <p:spPr>
                <a:xfrm>
                  <a:off x="8296538" y="1410561"/>
                  <a:ext cx="307440" cy="306000"/>
                </a:xfrm>
                <a:prstGeom prst="rect">
                  <a:avLst/>
                </a:prstGeom>
              </p:spPr>
            </p:pic>
          </mc:Fallback>
        </mc:AlternateContent>
      </p:grpSp>
      <p:grpSp>
        <p:nvGrpSpPr>
          <p:cNvPr id="31" name="Group 30">
            <a:extLst>
              <a:ext uri="{FF2B5EF4-FFF2-40B4-BE49-F238E27FC236}">
                <a16:creationId xmlns:a16="http://schemas.microsoft.com/office/drawing/2014/main" id="{6ADDB5E5-3B26-440B-90B4-DE25365103C1}"/>
              </a:ext>
            </a:extLst>
          </p:cNvPr>
          <p:cNvGrpSpPr/>
          <p:nvPr/>
        </p:nvGrpSpPr>
        <p:grpSpPr>
          <a:xfrm>
            <a:off x="9925178" y="530001"/>
            <a:ext cx="773280" cy="770040"/>
            <a:chOff x="9925178" y="530001"/>
            <a:chExt cx="773280" cy="770040"/>
          </a:xfrm>
        </p:grpSpPr>
        <mc:AlternateContent xmlns:mc="http://schemas.openxmlformats.org/markup-compatibility/2006">
          <mc:Choice xmlns:p14="http://schemas.microsoft.com/office/powerpoint/2010/main" Requires="p14">
            <p:contentPart p14:bwMode="auto" r:id="rId18">
              <p14:nvContentPartPr>
                <p14:cNvPr id="29" name="Ink 28">
                  <a:extLst>
                    <a:ext uri="{FF2B5EF4-FFF2-40B4-BE49-F238E27FC236}">
                      <a16:creationId xmlns:a16="http://schemas.microsoft.com/office/drawing/2014/main" id="{C887F317-D40B-4979-A82C-379D76292EC6}"/>
                    </a:ext>
                  </a:extLst>
                </p14:cNvPr>
                <p14:cNvContentPartPr/>
                <p14:nvPr/>
              </p14:nvContentPartPr>
              <p14:xfrm>
                <a:off x="10132898" y="793881"/>
                <a:ext cx="372960" cy="328680"/>
              </p14:xfrm>
            </p:contentPart>
          </mc:Choice>
          <mc:Fallback>
            <p:pic>
              <p:nvPicPr>
                <p:cNvPr id="29" name="Ink 28">
                  <a:extLst>
                    <a:ext uri="{FF2B5EF4-FFF2-40B4-BE49-F238E27FC236}">
                      <a16:creationId xmlns:a16="http://schemas.microsoft.com/office/drawing/2014/main" id="{C887F317-D40B-4979-A82C-379D76292EC6}"/>
                    </a:ext>
                  </a:extLst>
                </p:cNvPr>
                <p:cNvPicPr/>
                <p:nvPr/>
              </p:nvPicPr>
              <p:blipFill>
                <a:blip r:embed="rId19"/>
                <a:stretch>
                  <a:fillRect/>
                </a:stretch>
              </p:blipFill>
              <p:spPr>
                <a:xfrm>
                  <a:off x="10115258" y="775881"/>
                  <a:ext cx="40860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0" name="Ink 29">
                  <a:extLst>
                    <a:ext uri="{FF2B5EF4-FFF2-40B4-BE49-F238E27FC236}">
                      <a16:creationId xmlns:a16="http://schemas.microsoft.com/office/drawing/2014/main" id="{0B769F0F-EC65-4139-96DC-BF85E85FF860}"/>
                    </a:ext>
                  </a:extLst>
                </p14:cNvPr>
                <p14:cNvContentPartPr/>
                <p14:nvPr/>
              </p14:nvContentPartPr>
              <p14:xfrm>
                <a:off x="9925178" y="530001"/>
                <a:ext cx="773280" cy="770040"/>
              </p14:xfrm>
            </p:contentPart>
          </mc:Choice>
          <mc:Fallback>
            <p:pic>
              <p:nvPicPr>
                <p:cNvPr id="30" name="Ink 29">
                  <a:extLst>
                    <a:ext uri="{FF2B5EF4-FFF2-40B4-BE49-F238E27FC236}">
                      <a16:creationId xmlns:a16="http://schemas.microsoft.com/office/drawing/2014/main" id="{0B769F0F-EC65-4139-96DC-BF85E85FF860}"/>
                    </a:ext>
                  </a:extLst>
                </p:cNvPr>
                <p:cNvPicPr/>
                <p:nvPr/>
              </p:nvPicPr>
              <p:blipFill>
                <a:blip r:embed="rId21"/>
                <a:stretch>
                  <a:fillRect/>
                </a:stretch>
              </p:blipFill>
              <p:spPr>
                <a:xfrm>
                  <a:off x="9907538" y="512001"/>
                  <a:ext cx="808920" cy="805680"/>
                </a:xfrm>
                <a:prstGeom prst="rect">
                  <a:avLst/>
                </a:prstGeom>
              </p:spPr>
            </p:pic>
          </mc:Fallback>
        </mc:AlternateContent>
      </p:grpSp>
      <p:grpSp>
        <p:nvGrpSpPr>
          <p:cNvPr id="34" name="Group 33">
            <a:extLst>
              <a:ext uri="{FF2B5EF4-FFF2-40B4-BE49-F238E27FC236}">
                <a16:creationId xmlns:a16="http://schemas.microsoft.com/office/drawing/2014/main" id="{00E45089-8FC7-4862-BEE0-E9EECCC9F514}"/>
              </a:ext>
            </a:extLst>
          </p:cNvPr>
          <p:cNvGrpSpPr/>
          <p:nvPr/>
        </p:nvGrpSpPr>
        <p:grpSpPr>
          <a:xfrm>
            <a:off x="5290178" y="2368881"/>
            <a:ext cx="5396760" cy="84600"/>
            <a:chOff x="5290178" y="2368881"/>
            <a:chExt cx="5396760" cy="84600"/>
          </a:xfrm>
        </p:grpSpPr>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C73B89B3-7691-4126-9FBC-B9FCC11E4A7A}"/>
                    </a:ext>
                  </a:extLst>
                </p14:cNvPr>
                <p14:cNvContentPartPr/>
                <p14:nvPr/>
              </p14:nvContentPartPr>
              <p14:xfrm>
                <a:off x="5290178" y="2387601"/>
                <a:ext cx="2182680" cy="64440"/>
              </p14:xfrm>
            </p:contentPart>
          </mc:Choice>
          <mc:Fallback>
            <p:pic>
              <p:nvPicPr>
                <p:cNvPr id="32" name="Ink 31">
                  <a:extLst>
                    <a:ext uri="{FF2B5EF4-FFF2-40B4-BE49-F238E27FC236}">
                      <a16:creationId xmlns:a16="http://schemas.microsoft.com/office/drawing/2014/main" id="{C73B89B3-7691-4126-9FBC-B9FCC11E4A7A}"/>
                    </a:ext>
                  </a:extLst>
                </p:cNvPr>
                <p:cNvPicPr/>
                <p:nvPr/>
              </p:nvPicPr>
              <p:blipFill>
                <a:blip r:embed="rId23"/>
                <a:stretch>
                  <a:fillRect/>
                </a:stretch>
              </p:blipFill>
              <p:spPr>
                <a:xfrm>
                  <a:off x="5272538" y="2369601"/>
                  <a:ext cx="221832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12AA3A3A-B910-4FFF-A1F1-4B2BD7128260}"/>
                    </a:ext>
                  </a:extLst>
                </p14:cNvPr>
                <p14:cNvContentPartPr/>
                <p14:nvPr/>
              </p14:nvContentPartPr>
              <p14:xfrm>
                <a:off x="7366658" y="2368881"/>
                <a:ext cx="3320280" cy="84600"/>
              </p14:xfrm>
            </p:contentPart>
          </mc:Choice>
          <mc:Fallback>
            <p:pic>
              <p:nvPicPr>
                <p:cNvPr id="33" name="Ink 32">
                  <a:extLst>
                    <a:ext uri="{FF2B5EF4-FFF2-40B4-BE49-F238E27FC236}">
                      <a16:creationId xmlns:a16="http://schemas.microsoft.com/office/drawing/2014/main" id="{12AA3A3A-B910-4FFF-A1F1-4B2BD7128260}"/>
                    </a:ext>
                  </a:extLst>
                </p:cNvPr>
                <p:cNvPicPr/>
                <p:nvPr/>
              </p:nvPicPr>
              <p:blipFill>
                <a:blip r:embed="rId25"/>
                <a:stretch>
                  <a:fillRect/>
                </a:stretch>
              </p:blipFill>
              <p:spPr>
                <a:xfrm>
                  <a:off x="7348658" y="2351241"/>
                  <a:ext cx="3355920" cy="120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35" name="Ink 34">
                <a:extLst>
                  <a:ext uri="{FF2B5EF4-FFF2-40B4-BE49-F238E27FC236}">
                    <a16:creationId xmlns:a16="http://schemas.microsoft.com/office/drawing/2014/main" id="{93187E05-9B64-459B-A914-F0951EA284D9}"/>
                  </a:ext>
                </a:extLst>
              </p14:cNvPr>
              <p14:cNvContentPartPr/>
              <p14:nvPr/>
            </p14:nvContentPartPr>
            <p14:xfrm>
              <a:off x="10556618" y="1319481"/>
              <a:ext cx="369000" cy="188280"/>
            </p14:xfrm>
          </p:contentPart>
        </mc:Choice>
        <mc:Fallback>
          <p:pic>
            <p:nvPicPr>
              <p:cNvPr id="35" name="Ink 34">
                <a:extLst>
                  <a:ext uri="{FF2B5EF4-FFF2-40B4-BE49-F238E27FC236}">
                    <a16:creationId xmlns:a16="http://schemas.microsoft.com/office/drawing/2014/main" id="{93187E05-9B64-459B-A914-F0951EA284D9}"/>
                  </a:ext>
                </a:extLst>
              </p:cNvPr>
              <p:cNvPicPr/>
              <p:nvPr/>
            </p:nvPicPr>
            <p:blipFill>
              <a:blip r:embed="rId27"/>
              <a:stretch>
                <a:fillRect/>
              </a:stretch>
            </p:blipFill>
            <p:spPr>
              <a:xfrm>
                <a:off x="10538978" y="1301481"/>
                <a:ext cx="40464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6" name="Ink 35">
                <a:extLst>
                  <a:ext uri="{FF2B5EF4-FFF2-40B4-BE49-F238E27FC236}">
                    <a16:creationId xmlns:a16="http://schemas.microsoft.com/office/drawing/2014/main" id="{EB67EEB3-98E0-4EA1-B2FA-DCFDB4F6ED2B}"/>
                  </a:ext>
                </a:extLst>
              </p14:cNvPr>
              <p14:cNvContentPartPr/>
              <p14:nvPr/>
            </p14:nvContentPartPr>
            <p14:xfrm>
              <a:off x="2332418" y="1715841"/>
              <a:ext cx="596520" cy="343800"/>
            </p14:xfrm>
          </p:contentPart>
        </mc:Choice>
        <mc:Fallback>
          <p:pic>
            <p:nvPicPr>
              <p:cNvPr id="36" name="Ink 35">
                <a:extLst>
                  <a:ext uri="{FF2B5EF4-FFF2-40B4-BE49-F238E27FC236}">
                    <a16:creationId xmlns:a16="http://schemas.microsoft.com/office/drawing/2014/main" id="{EB67EEB3-98E0-4EA1-B2FA-DCFDB4F6ED2B}"/>
                  </a:ext>
                </a:extLst>
              </p:cNvPr>
              <p:cNvPicPr/>
              <p:nvPr/>
            </p:nvPicPr>
            <p:blipFill>
              <a:blip r:embed="rId29"/>
              <a:stretch>
                <a:fillRect/>
              </a:stretch>
            </p:blipFill>
            <p:spPr>
              <a:xfrm>
                <a:off x="2314778" y="1697841"/>
                <a:ext cx="63216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7" name="Ink 36">
                <a:extLst>
                  <a:ext uri="{FF2B5EF4-FFF2-40B4-BE49-F238E27FC236}">
                    <a16:creationId xmlns:a16="http://schemas.microsoft.com/office/drawing/2014/main" id="{A38873A4-752B-4D11-8089-C71ED8DBF272}"/>
                  </a:ext>
                </a:extLst>
              </p14:cNvPr>
              <p14:cNvContentPartPr/>
              <p14:nvPr/>
            </p14:nvContentPartPr>
            <p14:xfrm>
              <a:off x="3772778" y="2785041"/>
              <a:ext cx="2907360" cy="97200"/>
            </p14:xfrm>
          </p:contentPart>
        </mc:Choice>
        <mc:Fallback>
          <p:pic>
            <p:nvPicPr>
              <p:cNvPr id="37" name="Ink 36">
                <a:extLst>
                  <a:ext uri="{FF2B5EF4-FFF2-40B4-BE49-F238E27FC236}">
                    <a16:creationId xmlns:a16="http://schemas.microsoft.com/office/drawing/2014/main" id="{A38873A4-752B-4D11-8089-C71ED8DBF272}"/>
                  </a:ext>
                </a:extLst>
              </p:cNvPr>
              <p:cNvPicPr/>
              <p:nvPr/>
            </p:nvPicPr>
            <p:blipFill>
              <a:blip r:embed="rId31"/>
              <a:stretch>
                <a:fillRect/>
              </a:stretch>
            </p:blipFill>
            <p:spPr>
              <a:xfrm>
                <a:off x="3755138" y="2767401"/>
                <a:ext cx="29430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8" name="Ink 37">
                <a:extLst>
                  <a:ext uri="{FF2B5EF4-FFF2-40B4-BE49-F238E27FC236}">
                    <a16:creationId xmlns:a16="http://schemas.microsoft.com/office/drawing/2014/main" id="{EFEC909E-6417-4D90-A069-3557ED35C47B}"/>
                  </a:ext>
                </a:extLst>
              </p14:cNvPr>
              <p14:cNvContentPartPr/>
              <p14:nvPr/>
            </p14:nvContentPartPr>
            <p14:xfrm>
              <a:off x="10138298" y="2859201"/>
              <a:ext cx="856080" cy="17280"/>
            </p14:xfrm>
          </p:contentPart>
        </mc:Choice>
        <mc:Fallback>
          <p:pic>
            <p:nvPicPr>
              <p:cNvPr id="38" name="Ink 37">
                <a:extLst>
                  <a:ext uri="{FF2B5EF4-FFF2-40B4-BE49-F238E27FC236}">
                    <a16:creationId xmlns:a16="http://schemas.microsoft.com/office/drawing/2014/main" id="{EFEC909E-6417-4D90-A069-3557ED35C47B}"/>
                  </a:ext>
                </a:extLst>
              </p:cNvPr>
              <p:cNvPicPr/>
              <p:nvPr/>
            </p:nvPicPr>
            <p:blipFill>
              <a:blip r:embed="rId33"/>
              <a:stretch>
                <a:fillRect/>
              </a:stretch>
            </p:blipFill>
            <p:spPr>
              <a:xfrm>
                <a:off x="10120298" y="2841561"/>
                <a:ext cx="8917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9" name="Ink 38">
                <a:extLst>
                  <a:ext uri="{FF2B5EF4-FFF2-40B4-BE49-F238E27FC236}">
                    <a16:creationId xmlns:a16="http://schemas.microsoft.com/office/drawing/2014/main" id="{F2D7B96C-2E20-402F-A683-20EC451102BF}"/>
                  </a:ext>
                </a:extLst>
              </p14:cNvPr>
              <p14:cNvContentPartPr/>
              <p14:nvPr/>
            </p14:nvContentPartPr>
            <p14:xfrm>
              <a:off x="1626458" y="3152241"/>
              <a:ext cx="572040" cy="59040"/>
            </p14:xfrm>
          </p:contentPart>
        </mc:Choice>
        <mc:Fallback>
          <p:pic>
            <p:nvPicPr>
              <p:cNvPr id="39" name="Ink 38">
                <a:extLst>
                  <a:ext uri="{FF2B5EF4-FFF2-40B4-BE49-F238E27FC236}">
                    <a16:creationId xmlns:a16="http://schemas.microsoft.com/office/drawing/2014/main" id="{F2D7B96C-2E20-402F-A683-20EC451102BF}"/>
                  </a:ext>
                </a:extLst>
              </p:cNvPr>
              <p:cNvPicPr/>
              <p:nvPr/>
            </p:nvPicPr>
            <p:blipFill>
              <a:blip r:embed="rId35"/>
              <a:stretch>
                <a:fillRect/>
              </a:stretch>
            </p:blipFill>
            <p:spPr>
              <a:xfrm>
                <a:off x="1608818" y="3134241"/>
                <a:ext cx="60768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0" name="Ink 39">
                <a:extLst>
                  <a:ext uri="{FF2B5EF4-FFF2-40B4-BE49-F238E27FC236}">
                    <a16:creationId xmlns:a16="http://schemas.microsoft.com/office/drawing/2014/main" id="{6679A17E-DCFD-4DD3-8E5E-1C540E2E2ED2}"/>
                  </a:ext>
                </a:extLst>
              </p14:cNvPr>
              <p14:cNvContentPartPr/>
              <p14:nvPr/>
            </p14:nvContentPartPr>
            <p14:xfrm>
              <a:off x="1234058" y="2652201"/>
              <a:ext cx="372240" cy="235440"/>
            </p14:xfrm>
          </p:contentPart>
        </mc:Choice>
        <mc:Fallback>
          <p:pic>
            <p:nvPicPr>
              <p:cNvPr id="40" name="Ink 39">
                <a:extLst>
                  <a:ext uri="{FF2B5EF4-FFF2-40B4-BE49-F238E27FC236}">
                    <a16:creationId xmlns:a16="http://schemas.microsoft.com/office/drawing/2014/main" id="{6679A17E-DCFD-4DD3-8E5E-1C540E2E2ED2}"/>
                  </a:ext>
                </a:extLst>
              </p:cNvPr>
              <p:cNvPicPr/>
              <p:nvPr/>
            </p:nvPicPr>
            <p:blipFill>
              <a:blip r:embed="rId37"/>
              <a:stretch>
                <a:fillRect/>
              </a:stretch>
            </p:blipFill>
            <p:spPr>
              <a:xfrm>
                <a:off x="1216058" y="2634201"/>
                <a:ext cx="40788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1" name="Ink 40">
                <a:extLst>
                  <a:ext uri="{FF2B5EF4-FFF2-40B4-BE49-F238E27FC236}">
                    <a16:creationId xmlns:a16="http://schemas.microsoft.com/office/drawing/2014/main" id="{F16B8BC1-9942-4577-BBEE-EA8250C8796D}"/>
                  </a:ext>
                </a:extLst>
              </p14:cNvPr>
              <p14:cNvContentPartPr/>
              <p14:nvPr/>
            </p14:nvContentPartPr>
            <p14:xfrm>
              <a:off x="1059098" y="3637161"/>
              <a:ext cx="411120" cy="232920"/>
            </p14:xfrm>
          </p:contentPart>
        </mc:Choice>
        <mc:Fallback>
          <p:pic>
            <p:nvPicPr>
              <p:cNvPr id="41" name="Ink 40">
                <a:extLst>
                  <a:ext uri="{FF2B5EF4-FFF2-40B4-BE49-F238E27FC236}">
                    <a16:creationId xmlns:a16="http://schemas.microsoft.com/office/drawing/2014/main" id="{F16B8BC1-9942-4577-BBEE-EA8250C8796D}"/>
                  </a:ext>
                </a:extLst>
              </p:cNvPr>
              <p:cNvPicPr/>
              <p:nvPr/>
            </p:nvPicPr>
            <p:blipFill>
              <a:blip r:embed="rId39"/>
              <a:stretch>
                <a:fillRect/>
              </a:stretch>
            </p:blipFill>
            <p:spPr>
              <a:xfrm>
                <a:off x="1041098" y="3619521"/>
                <a:ext cx="44676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2" name="Ink 41">
                <a:extLst>
                  <a:ext uri="{FF2B5EF4-FFF2-40B4-BE49-F238E27FC236}">
                    <a16:creationId xmlns:a16="http://schemas.microsoft.com/office/drawing/2014/main" id="{8020D271-7C12-474D-8E2C-ED1AC7C3656C}"/>
                  </a:ext>
                </a:extLst>
              </p14:cNvPr>
              <p14:cNvContentPartPr/>
              <p14:nvPr/>
            </p14:nvContentPartPr>
            <p14:xfrm>
              <a:off x="10558778" y="1396161"/>
              <a:ext cx="504720" cy="138600"/>
            </p14:xfrm>
          </p:contentPart>
        </mc:Choice>
        <mc:Fallback>
          <p:pic>
            <p:nvPicPr>
              <p:cNvPr id="42" name="Ink 41">
                <a:extLst>
                  <a:ext uri="{FF2B5EF4-FFF2-40B4-BE49-F238E27FC236}">
                    <a16:creationId xmlns:a16="http://schemas.microsoft.com/office/drawing/2014/main" id="{8020D271-7C12-474D-8E2C-ED1AC7C3656C}"/>
                  </a:ext>
                </a:extLst>
              </p:cNvPr>
              <p:cNvPicPr/>
              <p:nvPr/>
            </p:nvPicPr>
            <p:blipFill>
              <a:blip r:embed="rId41"/>
              <a:stretch>
                <a:fillRect/>
              </a:stretch>
            </p:blipFill>
            <p:spPr>
              <a:xfrm>
                <a:off x="10541138" y="1378521"/>
                <a:ext cx="54036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3" name="Ink 42">
                <a:extLst>
                  <a:ext uri="{FF2B5EF4-FFF2-40B4-BE49-F238E27FC236}">
                    <a16:creationId xmlns:a16="http://schemas.microsoft.com/office/drawing/2014/main" id="{E8C17025-ABFE-4AB8-A105-996D2D38CE4D}"/>
                  </a:ext>
                </a:extLst>
              </p14:cNvPr>
              <p14:cNvContentPartPr/>
              <p14:nvPr/>
            </p14:nvContentPartPr>
            <p14:xfrm>
              <a:off x="1261058" y="3984201"/>
              <a:ext cx="2036160" cy="177480"/>
            </p14:xfrm>
          </p:contentPart>
        </mc:Choice>
        <mc:Fallback>
          <p:pic>
            <p:nvPicPr>
              <p:cNvPr id="43" name="Ink 42">
                <a:extLst>
                  <a:ext uri="{FF2B5EF4-FFF2-40B4-BE49-F238E27FC236}">
                    <a16:creationId xmlns:a16="http://schemas.microsoft.com/office/drawing/2014/main" id="{E8C17025-ABFE-4AB8-A105-996D2D38CE4D}"/>
                  </a:ext>
                </a:extLst>
              </p:cNvPr>
              <p:cNvPicPr/>
              <p:nvPr/>
            </p:nvPicPr>
            <p:blipFill>
              <a:blip r:embed="rId43"/>
              <a:stretch>
                <a:fillRect/>
              </a:stretch>
            </p:blipFill>
            <p:spPr>
              <a:xfrm>
                <a:off x="1243058" y="3966201"/>
                <a:ext cx="207180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4" name="Ink 43">
                <a:extLst>
                  <a:ext uri="{FF2B5EF4-FFF2-40B4-BE49-F238E27FC236}">
                    <a16:creationId xmlns:a16="http://schemas.microsoft.com/office/drawing/2014/main" id="{03CE4E4F-7ED8-4EF5-A4B3-D646C353B6E1}"/>
                  </a:ext>
                </a:extLst>
              </p14:cNvPr>
              <p14:cNvContentPartPr/>
              <p14:nvPr/>
            </p14:nvContentPartPr>
            <p14:xfrm>
              <a:off x="988178" y="4617801"/>
              <a:ext cx="429120" cy="262440"/>
            </p14:xfrm>
          </p:contentPart>
        </mc:Choice>
        <mc:Fallback>
          <p:pic>
            <p:nvPicPr>
              <p:cNvPr id="44" name="Ink 43">
                <a:extLst>
                  <a:ext uri="{FF2B5EF4-FFF2-40B4-BE49-F238E27FC236}">
                    <a16:creationId xmlns:a16="http://schemas.microsoft.com/office/drawing/2014/main" id="{03CE4E4F-7ED8-4EF5-A4B3-D646C353B6E1}"/>
                  </a:ext>
                </a:extLst>
              </p:cNvPr>
              <p:cNvPicPr/>
              <p:nvPr/>
            </p:nvPicPr>
            <p:blipFill>
              <a:blip r:embed="rId45"/>
              <a:stretch>
                <a:fillRect/>
              </a:stretch>
            </p:blipFill>
            <p:spPr>
              <a:xfrm>
                <a:off x="970538" y="4600161"/>
                <a:ext cx="464760" cy="298080"/>
              </a:xfrm>
              <a:prstGeom prst="rect">
                <a:avLst/>
              </a:prstGeom>
            </p:spPr>
          </p:pic>
        </mc:Fallback>
      </mc:AlternateContent>
      <p:grpSp>
        <p:nvGrpSpPr>
          <p:cNvPr id="47" name="Group 46">
            <a:extLst>
              <a:ext uri="{FF2B5EF4-FFF2-40B4-BE49-F238E27FC236}">
                <a16:creationId xmlns:a16="http://schemas.microsoft.com/office/drawing/2014/main" id="{7EEF38A1-2D0B-4589-B36B-CD07A9644AF9}"/>
              </a:ext>
            </a:extLst>
          </p:cNvPr>
          <p:cNvGrpSpPr/>
          <p:nvPr/>
        </p:nvGrpSpPr>
        <p:grpSpPr>
          <a:xfrm>
            <a:off x="6633338" y="4844961"/>
            <a:ext cx="3763440" cy="92520"/>
            <a:chOff x="6633338" y="4844961"/>
            <a:chExt cx="3763440" cy="92520"/>
          </a:xfrm>
        </p:grpSpPr>
        <mc:AlternateContent xmlns:mc="http://schemas.openxmlformats.org/markup-compatibility/2006">
          <mc:Choice xmlns:p14="http://schemas.microsoft.com/office/powerpoint/2010/main" Requires="p14">
            <p:contentPart p14:bwMode="auto" r:id="rId46">
              <p14:nvContentPartPr>
                <p14:cNvPr id="45" name="Ink 44">
                  <a:extLst>
                    <a:ext uri="{FF2B5EF4-FFF2-40B4-BE49-F238E27FC236}">
                      <a16:creationId xmlns:a16="http://schemas.microsoft.com/office/drawing/2014/main" id="{1FC4220C-45CC-4E2A-9935-C294F175B2DA}"/>
                    </a:ext>
                  </a:extLst>
                </p14:cNvPr>
                <p14:cNvContentPartPr/>
                <p14:nvPr/>
              </p14:nvContentPartPr>
              <p14:xfrm>
                <a:off x="6633338" y="4850361"/>
                <a:ext cx="1922400" cy="87120"/>
              </p14:xfrm>
            </p:contentPart>
          </mc:Choice>
          <mc:Fallback>
            <p:pic>
              <p:nvPicPr>
                <p:cNvPr id="45" name="Ink 44">
                  <a:extLst>
                    <a:ext uri="{FF2B5EF4-FFF2-40B4-BE49-F238E27FC236}">
                      <a16:creationId xmlns:a16="http://schemas.microsoft.com/office/drawing/2014/main" id="{1FC4220C-45CC-4E2A-9935-C294F175B2DA}"/>
                    </a:ext>
                  </a:extLst>
                </p:cNvPr>
                <p:cNvPicPr/>
                <p:nvPr/>
              </p:nvPicPr>
              <p:blipFill>
                <a:blip r:embed="rId47"/>
                <a:stretch>
                  <a:fillRect/>
                </a:stretch>
              </p:blipFill>
              <p:spPr>
                <a:xfrm>
                  <a:off x="6615698" y="4832721"/>
                  <a:ext cx="195804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6" name="Ink 45">
                  <a:extLst>
                    <a:ext uri="{FF2B5EF4-FFF2-40B4-BE49-F238E27FC236}">
                      <a16:creationId xmlns:a16="http://schemas.microsoft.com/office/drawing/2014/main" id="{715719CA-36D6-4B8A-BAE5-BEF7AEDD3663}"/>
                    </a:ext>
                  </a:extLst>
                </p14:cNvPr>
                <p14:cNvContentPartPr/>
                <p14:nvPr/>
              </p14:nvContentPartPr>
              <p14:xfrm>
                <a:off x="8414618" y="4844961"/>
                <a:ext cx="1982160" cy="26640"/>
              </p14:xfrm>
            </p:contentPart>
          </mc:Choice>
          <mc:Fallback>
            <p:pic>
              <p:nvPicPr>
                <p:cNvPr id="46" name="Ink 45">
                  <a:extLst>
                    <a:ext uri="{FF2B5EF4-FFF2-40B4-BE49-F238E27FC236}">
                      <a16:creationId xmlns:a16="http://schemas.microsoft.com/office/drawing/2014/main" id="{715719CA-36D6-4B8A-BAE5-BEF7AEDD3663}"/>
                    </a:ext>
                  </a:extLst>
                </p:cNvPr>
                <p:cNvPicPr/>
                <p:nvPr/>
              </p:nvPicPr>
              <p:blipFill>
                <a:blip r:embed="rId49"/>
                <a:stretch>
                  <a:fillRect/>
                </a:stretch>
              </p:blipFill>
              <p:spPr>
                <a:xfrm>
                  <a:off x="8396618" y="4827321"/>
                  <a:ext cx="2017800" cy="62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48" name="Ink 47">
                <a:extLst>
                  <a:ext uri="{FF2B5EF4-FFF2-40B4-BE49-F238E27FC236}">
                    <a16:creationId xmlns:a16="http://schemas.microsoft.com/office/drawing/2014/main" id="{AEFF45D8-6584-4774-86FF-4B6B931BE298}"/>
                  </a:ext>
                </a:extLst>
              </p14:cNvPr>
              <p14:cNvContentPartPr/>
              <p14:nvPr/>
            </p14:nvContentPartPr>
            <p14:xfrm>
              <a:off x="2230178" y="5091201"/>
              <a:ext cx="1075680" cy="7200"/>
            </p14:xfrm>
          </p:contentPart>
        </mc:Choice>
        <mc:Fallback>
          <p:pic>
            <p:nvPicPr>
              <p:cNvPr id="48" name="Ink 47">
                <a:extLst>
                  <a:ext uri="{FF2B5EF4-FFF2-40B4-BE49-F238E27FC236}">
                    <a16:creationId xmlns:a16="http://schemas.microsoft.com/office/drawing/2014/main" id="{AEFF45D8-6584-4774-86FF-4B6B931BE298}"/>
                  </a:ext>
                </a:extLst>
              </p:cNvPr>
              <p:cNvPicPr/>
              <p:nvPr/>
            </p:nvPicPr>
            <p:blipFill>
              <a:blip r:embed="rId51"/>
              <a:stretch>
                <a:fillRect/>
              </a:stretch>
            </p:blipFill>
            <p:spPr>
              <a:xfrm>
                <a:off x="2212178" y="5073561"/>
                <a:ext cx="111132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9" name="Ink 48">
                <a:extLst>
                  <a:ext uri="{FF2B5EF4-FFF2-40B4-BE49-F238E27FC236}">
                    <a16:creationId xmlns:a16="http://schemas.microsoft.com/office/drawing/2014/main" id="{DFD1368C-7002-43AE-B356-3F4AF82645ED}"/>
                  </a:ext>
                </a:extLst>
              </p14:cNvPr>
              <p14:cNvContentPartPr/>
              <p14:nvPr/>
            </p14:nvContentPartPr>
            <p14:xfrm>
              <a:off x="940298" y="5324121"/>
              <a:ext cx="385560" cy="197640"/>
            </p14:xfrm>
          </p:contentPart>
        </mc:Choice>
        <mc:Fallback>
          <p:pic>
            <p:nvPicPr>
              <p:cNvPr id="49" name="Ink 48">
                <a:extLst>
                  <a:ext uri="{FF2B5EF4-FFF2-40B4-BE49-F238E27FC236}">
                    <a16:creationId xmlns:a16="http://schemas.microsoft.com/office/drawing/2014/main" id="{DFD1368C-7002-43AE-B356-3F4AF82645ED}"/>
                  </a:ext>
                </a:extLst>
              </p:cNvPr>
              <p:cNvPicPr/>
              <p:nvPr/>
            </p:nvPicPr>
            <p:blipFill>
              <a:blip r:embed="rId53"/>
              <a:stretch>
                <a:fillRect/>
              </a:stretch>
            </p:blipFill>
            <p:spPr>
              <a:xfrm>
                <a:off x="922658" y="5306481"/>
                <a:ext cx="421200" cy="233280"/>
              </a:xfrm>
              <a:prstGeom prst="rect">
                <a:avLst/>
              </a:prstGeom>
            </p:spPr>
          </p:pic>
        </mc:Fallback>
      </mc:AlternateContent>
    </p:spTree>
    <p:extLst>
      <p:ext uri="{BB962C8B-B14F-4D97-AF65-F5344CB8AC3E}">
        <p14:creationId xmlns:p14="http://schemas.microsoft.com/office/powerpoint/2010/main" val="345728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1311-DC70-4BD1-813D-108EBFFADE96}"/>
              </a:ext>
            </a:extLst>
          </p:cNvPr>
          <p:cNvSpPr>
            <a:spLocks noGrp="1"/>
          </p:cNvSpPr>
          <p:nvPr>
            <p:ph type="title"/>
          </p:nvPr>
        </p:nvSpPr>
        <p:spPr/>
        <p:txBody>
          <a:bodyPr/>
          <a:lstStyle/>
          <a:p>
            <a:r>
              <a:rPr lang="en-MY" dirty="0"/>
              <a:t>Mass Storage</a:t>
            </a:r>
          </a:p>
        </p:txBody>
      </p:sp>
      <p:sp>
        <p:nvSpPr>
          <p:cNvPr id="3" name="Content Placeholder 2">
            <a:extLst>
              <a:ext uri="{FF2B5EF4-FFF2-40B4-BE49-F238E27FC236}">
                <a16:creationId xmlns:a16="http://schemas.microsoft.com/office/drawing/2014/main" id="{4A41F022-E64E-4D93-BD18-E613484C3C68}"/>
              </a:ext>
            </a:extLst>
          </p:cNvPr>
          <p:cNvSpPr>
            <a:spLocks noGrp="1"/>
          </p:cNvSpPr>
          <p:nvPr>
            <p:ph idx="1"/>
          </p:nvPr>
        </p:nvSpPr>
        <p:spPr/>
        <p:txBody>
          <a:bodyPr/>
          <a:lstStyle/>
          <a:p>
            <a:pPr algn="just">
              <a:lnSpc>
                <a:spcPct val="100000"/>
              </a:lnSpc>
            </a:pPr>
            <a:r>
              <a:rPr lang="en-MY" dirty="0"/>
              <a:t>Mass-storage units include hard disks and flash memory, both of which are read/write memory. </a:t>
            </a:r>
          </a:p>
          <a:p>
            <a:pPr algn="just">
              <a:lnSpc>
                <a:spcPct val="100000"/>
              </a:lnSpc>
            </a:pPr>
            <a:r>
              <a:rPr lang="en-MY" dirty="0"/>
              <a:t>Another type is CD-ROM (Compact Disk-Read Only Memory) and DVD-ROM (Digital Versatile Disc-Read Only Memory) disks, which are used for storing large amounts of data. </a:t>
            </a:r>
          </a:p>
          <a:p>
            <a:pPr algn="just">
              <a:lnSpc>
                <a:spcPct val="100000"/>
              </a:lnSpc>
            </a:pPr>
            <a:r>
              <a:rPr lang="en-MY" dirty="0"/>
              <a:t>Mass storage is the least expensive type of memory per unit of capacity</a:t>
            </a:r>
          </a:p>
        </p:txBody>
      </p:sp>
      <p:sp>
        <p:nvSpPr>
          <p:cNvPr id="5" name="Slide Number Placeholder 4">
            <a:extLst>
              <a:ext uri="{FF2B5EF4-FFF2-40B4-BE49-F238E27FC236}">
                <a16:creationId xmlns:a16="http://schemas.microsoft.com/office/drawing/2014/main" id="{AC815FEC-3056-4F8B-ABB2-63AE1D3221CC}"/>
              </a:ext>
            </a:extLst>
          </p:cNvPr>
          <p:cNvSpPr>
            <a:spLocks noGrp="1"/>
          </p:cNvSpPr>
          <p:nvPr>
            <p:ph type="sldNum" sz="quarter" idx="12"/>
          </p:nvPr>
        </p:nvSpPr>
        <p:spPr/>
        <p:txBody>
          <a:bodyPr/>
          <a:lstStyle/>
          <a:p>
            <a:fld id="{1DE98518-C1CF-410D-8A71-B5D14FDF677E}" type="slidenum">
              <a:rPr lang="en-MY" smtClean="0"/>
              <a:t>16</a:t>
            </a:fld>
            <a:endParaRPr lang="en-MY" dirty="0"/>
          </a:p>
        </p:txBody>
      </p:sp>
      <mc:AlternateContent xmlns:mc="http://schemas.openxmlformats.org/markup-compatibility/2006">
        <mc:Choice xmlns:p14="http://schemas.microsoft.com/office/powerpoint/2010/main" Requires="p14">
          <p:contentPart p14:bwMode="auto" r:id="rId2">
            <p14:nvContentPartPr>
              <p14:cNvPr id="21" name="Ink 20">
                <a:extLst>
                  <a:ext uri="{FF2B5EF4-FFF2-40B4-BE49-F238E27FC236}">
                    <a16:creationId xmlns:a16="http://schemas.microsoft.com/office/drawing/2014/main" id="{4B4C24B0-578C-4F6D-98B9-C0C1458D355F}"/>
                  </a:ext>
                </a:extLst>
              </p14:cNvPr>
              <p14:cNvContentPartPr/>
              <p14:nvPr/>
            </p14:nvContentPartPr>
            <p14:xfrm>
              <a:off x="9757418" y="1281681"/>
              <a:ext cx="222840" cy="411120"/>
            </p14:xfrm>
          </p:contentPart>
        </mc:Choice>
        <mc:Fallback>
          <p:pic>
            <p:nvPicPr>
              <p:cNvPr id="21" name="Ink 20">
                <a:extLst>
                  <a:ext uri="{FF2B5EF4-FFF2-40B4-BE49-F238E27FC236}">
                    <a16:creationId xmlns:a16="http://schemas.microsoft.com/office/drawing/2014/main" id="{4B4C24B0-578C-4F6D-98B9-C0C1458D355F}"/>
                  </a:ext>
                </a:extLst>
              </p:cNvPr>
              <p:cNvPicPr/>
              <p:nvPr/>
            </p:nvPicPr>
            <p:blipFill>
              <a:blip r:embed="rId3"/>
              <a:stretch>
                <a:fillRect/>
              </a:stretch>
            </p:blipFill>
            <p:spPr>
              <a:xfrm>
                <a:off x="9739418" y="1263681"/>
                <a:ext cx="258480" cy="446760"/>
              </a:xfrm>
              <a:prstGeom prst="rect">
                <a:avLst/>
              </a:prstGeom>
            </p:spPr>
          </p:pic>
        </mc:Fallback>
      </mc:AlternateContent>
      <p:grpSp>
        <p:nvGrpSpPr>
          <p:cNvPr id="26" name="Group 25">
            <a:extLst>
              <a:ext uri="{FF2B5EF4-FFF2-40B4-BE49-F238E27FC236}">
                <a16:creationId xmlns:a16="http://schemas.microsoft.com/office/drawing/2014/main" id="{26371A10-CC97-40DD-B059-A96238443D55}"/>
              </a:ext>
            </a:extLst>
          </p:cNvPr>
          <p:cNvGrpSpPr/>
          <p:nvPr/>
        </p:nvGrpSpPr>
        <p:grpSpPr>
          <a:xfrm>
            <a:off x="7232738" y="261801"/>
            <a:ext cx="2103840" cy="1965600"/>
            <a:chOff x="7232738" y="261801"/>
            <a:chExt cx="2103840" cy="1965600"/>
          </a:xfrm>
        </p:grpSpPr>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FBE56F54-434A-4137-94E3-2AEE31FD07C5}"/>
                    </a:ext>
                  </a:extLst>
                </p14:cNvPr>
                <p14:cNvContentPartPr/>
                <p14:nvPr/>
              </p14:nvContentPartPr>
              <p14:xfrm>
                <a:off x="7232738" y="397881"/>
                <a:ext cx="141120" cy="350640"/>
              </p14:xfrm>
            </p:contentPart>
          </mc:Choice>
          <mc:Fallback>
            <p:pic>
              <p:nvPicPr>
                <p:cNvPr id="9" name="Ink 8">
                  <a:extLst>
                    <a:ext uri="{FF2B5EF4-FFF2-40B4-BE49-F238E27FC236}">
                      <a16:creationId xmlns:a16="http://schemas.microsoft.com/office/drawing/2014/main" id="{FBE56F54-434A-4137-94E3-2AEE31FD07C5}"/>
                    </a:ext>
                  </a:extLst>
                </p:cNvPr>
                <p:cNvPicPr/>
                <p:nvPr/>
              </p:nvPicPr>
              <p:blipFill>
                <a:blip r:embed="rId5"/>
                <a:stretch>
                  <a:fillRect/>
                </a:stretch>
              </p:blipFill>
              <p:spPr>
                <a:xfrm>
                  <a:off x="7214738" y="380241"/>
                  <a:ext cx="17676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998C33FD-D52A-451F-90F1-7E341146A4FD}"/>
                    </a:ext>
                  </a:extLst>
                </p14:cNvPr>
                <p14:cNvContentPartPr/>
                <p14:nvPr/>
              </p14:nvContentPartPr>
              <p14:xfrm>
                <a:off x="7513538" y="498681"/>
                <a:ext cx="207720" cy="122040"/>
              </p14:xfrm>
            </p:contentPart>
          </mc:Choice>
          <mc:Fallback>
            <p:pic>
              <p:nvPicPr>
                <p:cNvPr id="10" name="Ink 9">
                  <a:extLst>
                    <a:ext uri="{FF2B5EF4-FFF2-40B4-BE49-F238E27FC236}">
                      <a16:creationId xmlns:a16="http://schemas.microsoft.com/office/drawing/2014/main" id="{998C33FD-D52A-451F-90F1-7E341146A4FD}"/>
                    </a:ext>
                  </a:extLst>
                </p:cNvPr>
                <p:cNvPicPr/>
                <p:nvPr/>
              </p:nvPicPr>
              <p:blipFill>
                <a:blip r:embed="rId7"/>
                <a:stretch>
                  <a:fillRect/>
                </a:stretch>
              </p:blipFill>
              <p:spPr>
                <a:xfrm>
                  <a:off x="7495538" y="480681"/>
                  <a:ext cx="2433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05EFC14A-4F29-48A4-B441-99744F25B9D8}"/>
                    </a:ext>
                  </a:extLst>
                </p14:cNvPr>
                <p14:cNvContentPartPr/>
                <p14:nvPr/>
              </p14:nvContentPartPr>
              <p14:xfrm>
                <a:off x="7727018" y="374121"/>
                <a:ext cx="361440" cy="242640"/>
              </p14:xfrm>
            </p:contentPart>
          </mc:Choice>
          <mc:Fallback>
            <p:pic>
              <p:nvPicPr>
                <p:cNvPr id="11" name="Ink 10">
                  <a:extLst>
                    <a:ext uri="{FF2B5EF4-FFF2-40B4-BE49-F238E27FC236}">
                      <a16:creationId xmlns:a16="http://schemas.microsoft.com/office/drawing/2014/main" id="{05EFC14A-4F29-48A4-B441-99744F25B9D8}"/>
                    </a:ext>
                  </a:extLst>
                </p:cNvPr>
                <p:cNvPicPr/>
                <p:nvPr/>
              </p:nvPicPr>
              <p:blipFill>
                <a:blip r:embed="rId9"/>
                <a:stretch>
                  <a:fillRect/>
                </a:stretch>
              </p:blipFill>
              <p:spPr>
                <a:xfrm>
                  <a:off x="7709378" y="356121"/>
                  <a:ext cx="39708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2A953AD6-F652-4DB1-BDBA-4939BE7767C2}"/>
                    </a:ext>
                  </a:extLst>
                </p14:cNvPr>
                <p14:cNvContentPartPr/>
                <p14:nvPr/>
              </p14:nvContentPartPr>
              <p14:xfrm>
                <a:off x="7535498" y="1073961"/>
                <a:ext cx="374040" cy="294120"/>
              </p14:xfrm>
            </p:contentPart>
          </mc:Choice>
          <mc:Fallback>
            <p:pic>
              <p:nvPicPr>
                <p:cNvPr id="12" name="Ink 11">
                  <a:extLst>
                    <a:ext uri="{FF2B5EF4-FFF2-40B4-BE49-F238E27FC236}">
                      <a16:creationId xmlns:a16="http://schemas.microsoft.com/office/drawing/2014/main" id="{2A953AD6-F652-4DB1-BDBA-4939BE7767C2}"/>
                    </a:ext>
                  </a:extLst>
                </p:cNvPr>
                <p:cNvPicPr/>
                <p:nvPr/>
              </p:nvPicPr>
              <p:blipFill>
                <a:blip r:embed="rId11"/>
                <a:stretch>
                  <a:fillRect/>
                </a:stretch>
              </p:blipFill>
              <p:spPr>
                <a:xfrm>
                  <a:off x="7517498" y="1056321"/>
                  <a:ext cx="40968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E0E26795-4B57-408E-AD24-BA1AA88FF5FE}"/>
                    </a:ext>
                  </a:extLst>
                </p14:cNvPr>
                <p14:cNvContentPartPr/>
                <p14:nvPr/>
              </p14:nvContentPartPr>
              <p14:xfrm>
                <a:off x="7904138" y="933201"/>
                <a:ext cx="280800" cy="372240"/>
              </p14:xfrm>
            </p:contentPart>
          </mc:Choice>
          <mc:Fallback>
            <p:pic>
              <p:nvPicPr>
                <p:cNvPr id="13" name="Ink 12">
                  <a:extLst>
                    <a:ext uri="{FF2B5EF4-FFF2-40B4-BE49-F238E27FC236}">
                      <a16:creationId xmlns:a16="http://schemas.microsoft.com/office/drawing/2014/main" id="{E0E26795-4B57-408E-AD24-BA1AA88FF5FE}"/>
                    </a:ext>
                  </a:extLst>
                </p:cNvPr>
                <p:cNvPicPr/>
                <p:nvPr/>
              </p:nvPicPr>
              <p:blipFill>
                <a:blip r:embed="rId13"/>
                <a:stretch>
                  <a:fillRect/>
                </a:stretch>
              </p:blipFill>
              <p:spPr>
                <a:xfrm>
                  <a:off x="7886498" y="915201"/>
                  <a:ext cx="31644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B1F45213-7EC0-4708-BD18-EE697F402558}"/>
                    </a:ext>
                  </a:extLst>
                </p14:cNvPr>
                <p14:cNvContentPartPr/>
                <p14:nvPr/>
              </p14:nvContentPartPr>
              <p14:xfrm>
                <a:off x="7719098" y="1599921"/>
                <a:ext cx="293400" cy="314640"/>
              </p14:xfrm>
            </p:contentPart>
          </mc:Choice>
          <mc:Fallback>
            <p:pic>
              <p:nvPicPr>
                <p:cNvPr id="14" name="Ink 13">
                  <a:extLst>
                    <a:ext uri="{FF2B5EF4-FFF2-40B4-BE49-F238E27FC236}">
                      <a16:creationId xmlns:a16="http://schemas.microsoft.com/office/drawing/2014/main" id="{B1F45213-7EC0-4708-BD18-EE697F402558}"/>
                    </a:ext>
                  </a:extLst>
                </p:cNvPr>
                <p:cNvPicPr/>
                <p:nvPr/>
              </p:nvPicPr>
              <p:blipFill>
                <a:blip r:embed="rId15"/>
                <a:stretch>
                  <a:fillRect/>
                </a:stretch>
              </p:blipFill>
              <p:spPr>
                <a:xfrm>
                  <a:off x="7701458" y="1581921"/>
                  <a:ext cx="32904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7E311929-847C-47BC-AFC0-66F48602A8E1}"/>
                    </a:ext>
                  </a:extLst>
                </p14:cNvPr>
                <p14:cNvContentPartPr/>
                <p14:nvPr/>
              </p14:nvContentPartPr>
              <p14:xfrm>
                <a:off x="8095298" y="1511001"/>
                <a:ext cx="207720" cy="210240"/>
              </p14:xfrm>
            </p:contentPart>
          </mc:Choice>
          <mc:Fallback>
            <p:pic>
              <p:nvPicPr>
                <p:cNvPr id="15" name="Ink 14">
                  <a:extLst>
                    <a:ext uri="{FF2B5EF4-FFF2-40B4-BE49-F238E27FC236}">
                      <a16:creationId xmlns:a16="http://schemas.microsoft.com/office/drawing/2014/main" id="{7E311929-847C-47BC-AFC0-66F48602A8E1}"/>
                    </a:ext>
                  </a:extLst>
                </p:cNvPr>
                <p:cNvPicPr/>
                <p:nvPr/>
              </p:nvPicPr>
              <p:blipFill>
                <a:blip r:embed="rId17"/>
                <a:stretch>
                  <a:fillRect/>
                </a:stretch>
              </p:blipFill>
              <p:spPr>
                <a:xfrm>
                  <a:off x="8077298" y="1493361"/>
                  <a:ext cx="2433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684E993A-1FEF-4C2B-9585-243F58B01F30}"/>
                    </a:ext>
                  </a:extLst>
                </p14:cNvPr>
                <p14:cNvContentPartPr/>
                <p14:nvPr/>
              </p14:nvContentPartPr>
              <p14:xfrm>
                <a:off x="8405258" y="1354401"/>
                <a:ext cx="296280" cy="325440"/>
              </p14:xfrm>
            </p:contentPart>
          </mc:Choice>
          <mc:Fallback>
            <p:pic>
              <p:nvPicPr>
                <p:cNvPr id="16" name="Ink 15">
                  <a:extLst>
                    <a:ext uri="{FF2B5EF4-FFF2-40B4-BE49-F238E27FC236}">
                      <a16:creationId xmlns:a16="http://schemas.microsoft.com/office/drawing/2014/main" id="{684E993A-1FEF-4C2B-9585-243F58B01F30}"/>
                    </a:ext>
                  </a:extLst>
                </p:cNvPr>
                <p:cNvPicPr/>
                <p:nvPr/>
              </p:nvPicPr>
              <p:blipFill>
                <a:blip r:embed="rId19"/>
                <a:stretch>
                  <a:fillRect/>
                </a:stretch>
              </p:blipFill>
              <p:spPr>
                <a:xfrm>
                  <a:off x="8387258" y="1336761"/>
                  <a:ext cx="33192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45A5C090-6C27-441D-B542-421B29421493}"/>
                    </a:ext>
                  </a:extLst>
                </p14:cNvPr>
                <p14:cNvContentPartPr/>
                <p14:nvPr/>
              </p14:nvContentPartPr>
              <p14:xfrm>
                <a:off x="8226338" y="1962081"/>
                <a:ext cx="213840" cy="265320"/>
              </p14:xfrm>
            </p:contentPart>
          </mc:Choice>
          <mc:Fallback>
            <p:pic>
              <p:nvPicPr>
                <p:cNvPr id="17" name="Ink 16">
                  <a:extLst>
                    <a:ext uri="{FF2B5EF4-FFF2-40B4-BE49-F238E27FC236}">
                      <a16:creationId xmlns:a16="http://schemas.microsoft.com/office/drawing/2014/main" id="{45A5C090-6C27-441D-B542-421B29421493}"/>
                    </a:ext>
                  </a:extLst>
                </p:cNvPr>
                <p:cNvPicPr/>
                <p:nvPr/>
              </p:nvPicPr>
              <p:blipFill>
                <a:blip r:embed="rId21"/>
                <a:stretch>
                  <a:fillRect/>
                </a:stretch>
              </p:blipFill>
              <p:spPr>
                <a:xfrm>
                  <a:off x="8208698" y="1944441"/>
                  <a:ext cx="24948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2EB6A174-8623-4A63-8B73-B2358D29E66C}"/>
                    </a:ext>
                  </a:extLst>
                </p14:cNvPr>
                <p14:cNvContentPartPr/>
                <p14:nvPr/>
              </p14:nvContentPartPr>
              <p14:xfrm>
                <a:off x="8355578" y="1894041"/>
                <a:ext cx="293040" cy="278280"/>
              </p14:xfrm>
            </p:contentPart>
          </mc:Choice>
          <mc:Fallback>
            <p:pic>
              <p:nvPicPr>
                <p:cNvPr id="18" name="Ink 17">
                  <a:extLst>
                    <a:ext uri="{FF2B5EF4-FFF2-40B4-BE49-F238E27FC236}">
                      <a16:creationId xmlns:a16="http://schemas.microsoft.com/office/drawing/2014/main" id="{2EB6A174-8623-4A63-8B73-B2358D29E66C}"/>
                    </a:ext>
                  </a:extLst>
                </p:cNvPr>
                <p:cNvPicPr/>
                <p:nvPr/>
              </p:nvPicPr>
              <p:blipFill>
                <a:blip r:embed="rId23"/>
                <a:stretch>
                  <a:fillRect/>
                </a:stretch>
              </p:blipFill>
              <p:spPr>
                <a:xfrm>
                  <a:off x="8337578" y="1876401"/>
                  <a:ext cx="32868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8E612CB3-CC57-428F-BA76-848E61859BCE}"/>
                    </a:ext>
                  </a:extLst>
                </p14:cNvPr>
                <p14:cNvContentPartPr/>
                <p14:nvPr/>
              </p14:nvContentPartPr>
              <p14:xfrm>
                <a:off x="8688938" y="1778841"/>
                <a:ext cx="219960" cy="277920"/>
              </p14:xfrm>
            </p:contentPart>
          </mc:Choice>
          <mc:Fallback>
            <p:pic>
              <p:nvPicPr>
                <p:cNvPr id="19" name="Ink 18">
                  <a:extLst>
                    <a:ext uri="{FF2B5EF4-FFF2-40B4-BE49-F238E27FC236}">
                      <a16:creationId xmlns:a16="http://schemas.microsoft.com/office/drawing/2014/main" id="{8E612CB3-CC57-428F-BA76-848E61859BCE}"/>
                    </a:ext>
                  </a:extLst>
                </p:cNvPr>
                <p:cNvPicPr/>
                <p:nvPr/>
              </p:nvPicPr>
              <p:blipFill>
                <a:blip r:embed="rId25"/>
                <a:stretch>
                  <a:fillRect/>
                </a:stretch>
              </p:blipFill>
              <p:spPr>
                <a:xfrm>
                  <a:off x="8670938" y="1761201"/>
                  <a:ext cx="25560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DA418FF3-8BA2-4907-AFB2-15BA7D29DD52}"/>
                    </a:ext>
                  </a:extLst>
                </p14:cNvPr>
                <p14:cNvContentPartPr/>
                <p14:nvPr/>
              </p14:nvContentPartPr>
              <p14:xfrm>
                <a:off x="9001778" y="1624761"/>
                <a:ext cx="272880" cy="303480"/>
              </p14:xfrm>
            </p:contentPart>
          </mc:Choice>
          <mc:Fallback>
            <p:pic>
              <p:nvPicPr>
                <p:cNvPr id="20" name="Ink 19">
                  <a:extLst>
                    <a:ext uri="{FF2B5EF4-FFF2-40B4-BE49-F238E27FC236}">
                      <a16:creationId xmlns:a16="http://schemas.microsoft.com/office/drawing/2014/main" id="{DA418FF3-8BA2-4907-AFB2-15BA7D29DD52}"/>
                    </a:ext>
                  </a:extLst>
                </p:cNvPr>
                <p:cNvPicPr/>
                <p:nvPr/>
              </p:nvPicPr>
              <p:blipFill>
                <a:blip r:embed="rId27"/>
                <a:stretch>
                  <a:fillRect/>
                </a:stretch>
              </p:blipFill>
              <p:spPr>
                <a:xfrm>
                  <a:off x="8983778" y="1607121"/>
                  <a:ext cx="30852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6457C410-C40C-4422-9841-A676360D3832}"/>
                    </a:ext>
                  </a:extLst>
                </p14:cNvPr>
                <p14:cNvContentPartPr/>
                <p14:nvPr/>
              </p14:nvContentPartPr>
              <p14:xfrm>
                <a:off x="9219218" y="1034001"/>
                <a:ext cx="117360" cy="326880"/>
              </p14:xfrm>
            </p:contentPart>
          </mc:Choice>
          <mc:Fallback>
            <p:pic>
              <p:nvPicPr>
                <p:cNvPr id="22" name="Ink 21">
                  <a:extLst>
                    <a:ext uri="{FF2B5EF4-FFF2-40B4-BE49-F238E27FC236}">
                      <a16:creationId xmlns:a16="http://schemas.microsoft.com/office/drawing/2014/main" id="{6457C410-C40C-4422-9841-A676360D3832}"/>
                    </a:ext>
                  </a:extLst>
                </p:cNvPr>
                <p:cNvPicPr/>
                <p:nvPr/>
              </p:nvPicPr>
              <p:blipFill>
                <a:blip r:embed="rId29"/>
                <a:stretch>
                  <a:fillRect/>
                </a:stretch>
              </p:blipFill>
              <p:spPr>
                <a:xfrm>
                  <a:off x="9201578" y="1016001"/>
                  <a:ext cx="15300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C3BB7893-029E-4CA0-AF19-6A1E2E572344}"/>
                    </a:ext>
                  </a:extLst>
                </p14:cNvPr>
                <p14:cNvContentPartPr/>
                <p14:nvPr/>
              </p14:nvContentPartPr>
              <p14:xfrm>
                <a:off x="8756618" y="614961"/>
                <a:ext cx="201600" cy="335880"/>
              </p14:xfrm>
            </p:contentPart>
          </mc:Choice>
          <mc:Fallback>
            <p:pic>
              <p:nvPicPr>
                <p:cNvPr id="23" name="Ink 22">
                  <a:extLst>
                    <a:ext uri="{FF2B5EF4-FFF2-40B4-BE49-F238E27FC236}">
                      <a16:creationId xmlns:a16="http://schemas.microsoft.com/office/drawing/2014/main" id="{C3BB7893-029E-4CA0-AF19-6A1E2E572344}"/>
                    </a:ext>
                  </a:extLst>
                </p:cNvPr>
                <p:cNvPicPr/>
                <p:nvPr/>
              </p:nvPicPr>
              <p:blipFill>
                <a:blip r:embed="rId31"/>
                <a:stretch>
                  <a:fillRect/>
                </a:stretch>
              </p:blipFill>
              <p:spPr>
                <a:xfrm>
                  <a:off x="8738978" y="596961"/>
                  <a:ext cx="23724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46D95068-AB54-4943-A721-D70D86DC0D1A}"/>
                    </a:ext>
                  </a:extLst>
                </p14:cNvPr>
                <p14:cNvContentPartPr/>
                <p14:nvPr/>
              </p14:nvContentPartPr>
              <p14:xfrm>
                <a:off x="8527658" y="261801"/>
                <a:ext cx="156240" cy="272520"/>
              </p14:xfrm>
            </p:contentPart>
          </mc:Choice>
          <mc:Fallback>
            <p:pic>
              <p:nvPicPr>
                <p:cNvPr id="24" name="Ink 23">
                  <a:extLst>
                    <a:ext uri="{FF2B5EF4-FFF2-40B4-BE49-F238E27FC236}">
                      <a16:creationId xmlns:a16="http://schemas.microsoft.com/office/drawing/2014/main" id="{46D95068-AB54-4943-A721-D70D86DC0D1A}"/>
                    </a:ext>
                  </a:extLst>
                </p:cNvPr>
                <p:cNvPicPr/>
                <p:nvPr/>
              </p:nvPicPr>
              <p:blipFill>
                <a:blip r:embed="rId33"/>
                <a:stretch>
                  <a:fillRect/>
                </a:stretch>
              </p:blipFill>
              <p:spPr>
                <a:xfrm>
                  <a:off x="8510018" y="243801"/>
                  <a:ext cx="191880" cy="30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A8321368-4F98-45C4-AB7C-556F90427638}"/>
                  </a:ext>
                </a:extLst>
              </p14:cNvPr>
              <p14:cNvContentPartPr/>
              <p14:nvPr/>
            </p14:nvContentPartPr>
            <p14:xfrm>
              <a:off x="4202258" y="1224801"/>
              <a:ext cx="1071720" cy="889920"/>
            </p14:xfrm>
          </p:contentPart>
        </mc:Choice>
        <mc:Fallback>
          <p:pic>
            <p:nvPicPr>
              <p:cNvPr id="25" name="Ink 24">
                <a:extLst>
                  <a:ext uri="{FF2B5EF4-FFF2-40B4-BE49-F238E27FC236}">
                    <a16:creationId xmlns:a16="http://schemas.microsoft.com/office/drawing/2014/main" id="{A8321368-4F98-45C4-AB7C-556F90427638}"/>
                  </a:ext>
                </a:extLst>
              </p:cNvPr>
              <p:cNvPicPr/>
              <p:nvPr/>
            </p:nvPicPr>
            <p:blipFill>
              <a:blip r:embed="rId35"/>
              <a:stretch>
                <a:fillRect/>
              </a:stretch>
            </p:blipFill>
            <p:spPr>
              <a:xfrm>
                <a:off x="4184618" y="1206801"/>
                <a:ext cx="1107360" cy="925560"/>
              </a:xfrm>
              <a:prstGeom prst="rect">
                <a:avLst/>
              </a:prstGeom>
            </p:spPr>
          </p:pic>
        </mc:Fallback>
      </mc:AlternateContent>
    </p:spTree>
    <p:extLst>
      <p:ext uri="{BB962C8B-B14F-4D97-AF65-F5344CB8AC3E}">
        <p14:creationId xmlns:p14="http://schemas.microsoft.com/office/powerpoint/2010/main" val="2545979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1</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 instruction used in a program for executing them is stored in the __________</a:t>
            </a:r>
          </a:p>
          <a:p>
            <a:pPr marL="0" indent="0">
              <a:buNone/>
            </a:pPr>
            <a:r>
              <a:rPr lang="en-MY" dirty="0"/>
              <a:t>a) CPU</a:t>
            </a:r>
          </a:p>
          <a:p>
            <a:pPr marL="0" indent="0">
              <a:buNone/>
            </a:pPr>
            <a:r>
              <a:rPr lang="en-MY" dirty="0"/>
              <a:t>b) Control Unit</a:t>
            </a:r>
          </a:p>
          <a:p>
            <a:pPr marL="0" indent="0">
              <a:buNone/>
            </a:pPr>
            <a:r>
              <a:rPr lang="en-MY" dirty="0"/>
              <a:t>c) Memory</a:t>
            </a:r>
          </a:p>
          <a:p>
            <a:pPr marL="0" indent="0">
              <a:buNone/>
            </a:pPr>
            <a:r>
              <a:rPr lang="en-MY" dirty="0"/>
              <a:t>d) Microprocessor</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17</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11701" y="5532016"/>
            <a:ext cx="7104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0180B049-D3C4-4DA6-ADA8-F488A441B4A0}"/>
                  </a:ext>
                </a:extLst>
              </p14:cNvPr>
              <p14:cNvContentPartPr/>
              <p14:nvPr/>
            </p14:nvContentPartPr>
            <p14:xfrm>
              <a:off x="2228040" y="2365920"/>
              <a:ext cx="6443640" cy="1451520"/>
            </p14:xfrm>
          </p:contentPart>
        </mc:Choice>
        <mc:Fallback>
          <p:pic>
            <p:nvPicPr>
              <p:cNvPr id="7" name="Ink 6">
                <a:extLst>
                  <a:ext uri="{FF2B5EF4-FFF2-40B4-BE49-F238E27FC236}">
                    <a16:creationId xmlns:a16="http://schemas.microsoft.com/office/drawing/2014/main" id="{0180B049-D3C4-4DA6-ADA8-F488A441B4A0}"/>
                  </a:ext>
                </a:extLst>
              </p:cNvPr>
              <p:cNvPicPr/>
              <p:nvPr/>
            </p:nvPicPr>
            <p:blipFill>
              <a:blip r:embed="rId3"/>
              <a:stretch>
                <a:fillRect/>
              </a:stretch>
            </p:blipFill>
            <p:spPr>
              <a:xfrm>
                <a:off x="2218680" y="2356560"/>
                <a:ext cx="6462360" cy="1470240"/>
              </a:xfrm>
              <a:prstGeom prst="rect">
                <a:avLst/>
              </a:prstGeom>
            </p:spPr>
          </p:pic>
        </mc:Fallback>
      </mc:AlternateContent>
    </p:spTree>
    <p:extLst>
      <p:ext uri="{BB962C8B-B14F-4D97-AF65-F5344CB8AC3E}">
        <p14:creationId xmlns:p14="http://schemas.microsoft.com/office/powerpoint/2010/main" val="399450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2</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CD-ROM refers to __________</a:t>
            </a:r>
          </a:p>
          <a:p>
            <a:pPr marL="0" indent="0">
              <a:buNone/>
            </a:pPr>
            <a:r>
              <a:rPr lang="en-MY" dirty="0"/>
              <a:t>a) Floppy disk</a:t>
            </a:r>
          </a:p>
          <a:p>
            <a:pPr marL="0" indent="0">
              <a:buNone/>
            </a:pPr>
            <a:r>
              <a:rPr lang="en-MY" dirty="0"/>
              <a:t>b) Compact Disk-Read Only Memory</a:t>
            </a:r>
          </a:p>
          <a:p>
            <a:pPr marL="0" indent="0">
              <a:buNone/>
            </a:pPr>
            <a:r>
              <a:rPr lang="en-MY" dirty="0"/>
              <a:t>c) Compressed Disk-Read Only Memory</a:t>
            </a:r>
          </a:p>
          <a:p>
            <a:pPr marL="0" indent="0">
              <a:buNone/>
            </a:pPr>
            <a:r>
              <a:rPr lang="en-MY" dirty="0"/>
              <a:t>d) Compressed Disk- Random Access Memory</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18</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72615" y="5532016"/>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71C2ACDD-AEFD-4C70-A334-5661BD8DB964}"/>
                  </a:ext>
                </a:extLst>
              </p14:cNvPr>
              <p14:cNvContentPartPr/>
              <p14:nvPr/>
            </p14:nvContentPartPr>
            <p14:xfrm>
              <a:off x="5382000" y="3189600"/>
              <a:ext cx="349200" cy="181080"/>
            </p14:xfrm>
          </p:contentPart>
        </mc:Choice>
        <mc:Fallback>
          <p:pic>
            <p:nvPicPr>
              <p:cNvPr id="7" name="Ink 6">
                <a:extLst>
                  <a:ext uri="{FF2B5EF4-FFF2-40B4-BE49-F238E27FC236}">
                    <a16:creationId xmlns:a16="http://schemas.microsoft.com/office/drawing/2014/main" id="{71C2ACDD-AEFD-4C70-A334-5661BD8DB964}"/>
                  </a:ext>
                </a:extLst>
              </p:cNvPr>
              <p:cNvPicPr/>
              <p:nvPr/>
            </p:nvPicPr>
            <p:blipFill>
              <a:blip r:embed="rId3"/>
              <a:stretch>
                <a:fillRect/>
              </a:stretch>
            </p:blipFill>
            <p:spPr>
              <a:xfrm>
                <a:off x="5372640" y="3180240"/>
                <a:ext cx="367920" cy="199800"/>
              </a:xfrm>
              <a:prstGeom prst="rect">
                <a:avLst/>
              </a:prstGeom>
            </p:spPr>
          </p:pic>
        </mc:Fallback>
      </mc:AlternateContent>
    </p:spTree>
    <p:extLst>
      <p:ext uri="{BB962C8B-B14F-4D97-AF65-F5344CB8AC3E}">
        <p14:creationId xmlns:p14="http://schemas.microsoft.com/office/powerpoint/2010/main" val="224173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3</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A ROM is defined as __________</a:t>
            </a:r>
          </a:p>
          <a:p>
            <a:pPr marL="0" indent="0">
              <a:buNone/>
            </a:pPr>
            <a:r>
              <a:rPr lang="en-MY" dirty="0"/>
              <a:t>a) Read Out Memory</a:t>
            </a:r>
          </a:p>
          <a:p>
            <a:pPr marL="0" indent="0">
              <a:buNone/>
            </a:pPr>
            <a:r>
              <a:rPr lang="en-MY" dirty="0"/>
              <a:t>b) Read Once Memory</a:t>
            </a:r>
          </a:p>
          <a:p>
            <a:pPr marL="0" indent="0">
              <a:buNone/>
            </a:pPr>
            <a:r>
              <a:rPr lang="en-MY" dirty="0"/>
              <a:t>c) Read Only Memory</a:t>
            </a:r>
          </a:p>
          <a:p>
            <a:pPr marL="0" indent="0">
              <a:buNone/>
            </a:pPr>
            <a:r>
              <a:rPr lang="en-MY" dirty="0"/>
              <a:t>d) Read One Memory</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19</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11701" y="5532016"/>
            <a:ext cx="7104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44710B6-1578-4C4E-B13E-13A7150F17D0}"/>
                  </a:ext>
                </a:extLst>
              </p14:cNvPr>
              <p14:cNvContentPartPr/>
              <p14:nvPr/>
            </p14:nvContentPartPr>
            <p14:xfrm>
              <a:off x="3567240" y="3481560"/>
              <a:ext cx="480960" cy="268200"/>
            </p14:xfrm>
          </p:contentPart>
        </mc:Choice>
        <mc:Fallback>
          <p:pic>
            <p:nvPicPr>
              <p:cNvPr id="7" name="Ink 6">
                <a:extLst>
                  <a:ext uri="{FF2B5EF4-FFF2-40B4-BE49-F238E27FC236}">
                    <a16:creationId xmlns:a16="http://schemas.microsoft.com/office/drawing/2014/main" id="{B44710B6-1578-4C4E-B13E-13A7150F17D0}"/>
                  </a:ext>
                </a:extLst>
              </p:cNvPr>
              <p:cNvPicPr/>
              <p:nvPr/>
            </p:nvPicPr>
            <p:blipFill>
              <a:blip r:embed="rId3"/>
              <a:stretch>
                <a:fillRect/>
              </a:stretch>
            </p:blipFill>
            <p:spPr>
              <a:xfrm>
                <a:off x="3557880" y="3472200"/>
                <a:ext cx="499680" cy="286920"/>
              </a:xfrm>
              <a:prstGeom prst="rect">
                <a:avLst/>
              </a:prstGeom>
            </p:spPr>
          </p:pic>
        </mc:Fallback>
      </mc:AlternateContent>
    </p:spTree>
    <p:extLst>
      <p:ext uri="{BB962C8B-B14F-4D97-AF65-F5344CB8AC3E}">
        <p14:creationId xmlns:p14="http://schemas.microsoft.com/office/powerpoint/2010/main" val="371924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DD1667-3358-4721-A057-105CDA9A0AAB}"/>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8900" dirty="0">
                <a:solidFill>
                  <a:srgbClr val="FFFFFF"/>
                </a:solidFill>
              </a:rPr>
              <a:t>7. Computer organization &amp; Memory types</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179F8AFD-AEC9-4963-BFE7-9A4A53E82B55}"/>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2</a:t>
            </a:fld>
            <a:endParaRPr lang="en-US" sz="2800" b="1" kern="1200">
              <a:solidFill>
                <a:srgbClr val="FFFFFF">
                  <a:alpha val="95000"/>
                </a:srgbClr>
              </a:solidFill>
              <a:latin typeface="+mj-lt"/>
              <a:ea typeface="+mn-ea"/>
              <a:cs typeface="+mn-cs"/>
            </a:endParaRPr>
          </a:p>
        </p:txBody>
      </p:sp>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220225F6-209E-495D-9C4A-037BCC4890A2}"/>
                  </a:ext>
                </a:extLst>
              </p14:cNvPr>
              <p14:cNvContentPartPr/>
              <p14:nvPr/>
            </p14:nvContentPartPr>
            <p14:xfrm>
              <a:off x="2129738" y="1908441"/>
              <a:ext cx="723600" cy="320400"/>
            </p14:xfrm>
          </p:contentPart>
        </mc:Choice>
        <mc:Fallback>
          <p:pic>
            <p:nvPicPr>
              <p:cNvPr id="6" name="Ink 5">
                <a:extLst>
                  <a:ext uri="{FF2B5EF4-FFF2-40B4-BE49-F238E27FC236}">
                    <a16:creationId xmlns:a16="http://schemas.microsoft.com/office/drawing/2014/main" id="{220225F6-209E-495D-9C4A-037BCC4890A2}"/>
                  </a:ext>
                </a:extLst>
              </p:cNvPr>
              <p:cNvPicPr/>
              <p:nvPr/>
            </p:nvPicPr>
            <p:blipFill>
              <a:blip r:embed="rId7"/>
              <a:stretch>
                <a:fillRect/>
              </a:stretch>
            </p:blipFill>
            <p:spPr>
              <a:xfrm>
                <a:off x="2111738" y="1890801"/>
                <a:ext cx="759240" cy="356040"/>
              </a:xfrm>
              <a:prstGeom prst="rect">
                <a:avLst/>
              </a:prstGeom>
            </p:spPr>
          </p:pic>
        </mc:Fallback>
      </mc:AlternateContent>
    </p:spTree>
    <p:extLst>
      <p:ext uri="{BB962C8B-B14F-4D97-AF65-F5344CB8AC3E}">
        <p14:creationId xmlns:p14="http://schemas.microsoft.com/office/powerpoint/2010/main" val="2566155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4</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 full form of PROM is __________</a:t>
            </a:r>
          </a:p>
          <a:p>
            <a:pPr marL="0" indent="0">
              <a:buNone/>
            </a:pPr>
            <a:r>
              <a:rPr lang="en-MY" dirty="0"/>
              <a:t>a) Previous Read Only Memory</a:t>
            </a:r>
          </a:p>
          <a:p>
            <a:pPr marL="0" indent="0">
              <a:buNone/>
            </a:pPr>
            <a:r>
              <a:rPr lang="en-MY" dirty="0"/>
              <a:t>b) Programmable Read Out Memory</a:t>
            </a:r>
          </a:p>
          <a:p>
            <a:pPr marL="0" indent="0">
              <a:buNone/>
            </a:pPr>
            <a:r>
              <a:rPr lang="en-MY" dirty="0"/>
              <a:t>c) Programmable Read Only Memory</a:t>
            </a:r>
          </a:p>
          <a:p>
            <a:pPr marL="0" indent="0">
              <a:buNone/>
            </a:pPr>
            <a:r>
              <a:rPr lang="en-MY" dirty="0"/>
              <a:t>d) Previous Read Out Memory</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20</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11701" y="5532016"/>
            <a:ext cx="7104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102AB0EB-244D-45B2-9378-8CEDA3BFA9F6}"/>
                  </a:ext>
                </a:extLst>
              </p14:cNvPr>
              <p14:cNvContentPartPr/>
              <p14:nvPr/>
            </p14:nvContentPartPr>
            <p14:xfrm>
              <a:off x="5470560" y="3635640"/>
              <a:ext cx="388440" cy="244080"/>
            </p14:xfrm>
          </p:contentPart>
        </mc:Choice>
        <mc:Fallback>
          <p:pic>
            <p:nvPicPr>
              <p:cNvPr id="7" name="Ink 6">
                <a:extLst>
                  <a:ext uri="{FF2B5EF4-FFF2-40B4-BE49-F238E27FC236}">
                    <a16:creationId xmlns:a16="http://schemas.microsoft.com/office/drawing/2014/main" id="{102AB0EB-244D-45B2-9378-8CEDA3BFA9F6}"/>
                  </a:ext>
                </a:extLst>
              </p:cNvPr>
              <p:cNvPicPr/>
              <p:nvPr/>
            </p:nvPicPr>
            <p:blipFill>
              <a:blip r:embed="rId3"/>
              <a:stretch>
                <a:fillRect/>
              </a:stretch>
            </p:blipFill>
            <p:spPr>
              <a:xfrm>
                <a:off x="5461200" y="3626280"/>
                <a:ext cx="407160" cy="262800"/>
              </a:xfrm>
              <a:prstGeom prst="rect">
                <a:avLst/>
              </a:prstGeom>
            </p:spPr>
          </p:pic>
        </mc:Fallback>
      </mc:AlternateContent>
    </p:spTree>
    <p:extLst>
      <p:ext uri="{BB962C8B-B14F-4D97-AF65-F5344CB8AC3E}">
        <p14:creationId xmlns:p14="http://schemas.microsoft.com/office/powerpoint/2010/main" val="115234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5</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 full form of EPROM is __________</a:t>
            </a:r>
          </a:p>
          <a:p>
            <a:pPr marL="0" indent="0">
              <a:buNone/>
            </a:pPr>
            <a:r>
              <a:rPr lang="en-MY" dirty="0"/>
              <a:t>a) Easy Programmable Read Only Memory</a:t>
            </a:r>
          </a:p>
          <a:p>
            <a:pPr marL="0" indent="0">
              <a:buNone/>
            </a:pPr>
            <a:r>
              <a:rPr lang="en-MY" dirty="0"/>
              <a:t>b) Erasable Programmable Read Only Memory</a:t>
            </a:r>
          </a:p>
          <a:p>
            <a:pPr marL="0" indent="0">
              <a:buNone/>
            </a:pPr>
            <a:r>
              <a:rPr lang="en-MY" dirty="0"/>
              <a:t>c) Eradicate Programmable Read Only Memory</a:t>
            </a:r>
          </a:p>
          <a:p>
            <a:pPr marL="0" indent="0">
              <a:buNone/>
            </a:pPr>
            <a:r>
              <a:rPr lang="en-MY" dirty="0"/>
              <a:t>d) Easy Programmable Read Out Memory</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21</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72615" y="5532016"/>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23A0ECBA-00ED-4FA6-83BD-90C0727D9BF6}"/>
                  </a:ext>
                </a:extLst>
              </p14:cNvPr>
              <p14:cNvContentPartPr/>
              <p14:nvPr/>
            </p14:nvContentPartPr>
            <p14:xfrm>
              <a:off x="6536160" y="3110760"/>
              <a:ext cx="521640" cy="261720"/>
            </p14:xfrm>
          </p:contentPart>
        </mc:Choice>
        <mc:Fallback>
          <p:pic>
            <p:nvPicPr>
              <p:cNvPr id="7" name="Ink 6">
                <a:extLst>
                  <a:ext uri="{FF2B5EF4-FFF2-40B4-BE49-F238E27FC236}">
                    <a16:creationId xmlns:a16="http://schemas.microsoft.com/office/drawing/2014/main" id="{23A0ECBA-00ED-4FA6-83BD-90C0727D9BF6}"/>
                  </a:ext>
                </a:extLst>
              </p:cNvPr>
              <p:cNvPicPr/>
              <p:nvPr/>
            </p:nvPicPr>
            <p:blipFill>
              <a:blip r:embed="rId3"/>
              <a:stretch>
                <a:fillRect/>
              </a:stretch>
            </p:blipFill>
            <p:spPr>
              <a:xfrm>
                <a:off x="6526800" y="3101400"/>
                <a:ext cx="540360" cy="280440"/>
              </a:xfrm>
              <a:prstGeom prst="rect">
                <a:avLst/>
              </a:prstGeom>
            </p:spPr>
          </p:pic>
        </mc:Fallback>
      </mc:AlternateContent>
    </p:spTree>
    <p:extLst>
      <p:ext uri="{BB962C8B-B14F-4D97-AF65-F5344CB8AC3E}">
        <p14:creationId xmlns:p14="http://schemas.microsoft.com/office/powerpoint/2010/main" val="239313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6</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 full form of EPROM is __________</a:t>
            </a:r>
          </a:p>
          <a:p>
            <a:pPr marL="0" indent="0">
              <a:buNone/>
            </a:pPr>
            <a:r>
              <a:rPr lang="en-MY" dirty="0"/>
              <a:t>a) Easy Programmable Read Only Memory</a:t>
            </a:r>
          </a:p>
          <a:p>
            <a:pPr marL="0" indent="0">
              <a:buNone/>
            </a:pPr>
            <a:r>
              <a:rPr lang="en-MY" dirty="0"/>
              <a:t>b) Erasable Programmable Read Only Memory</a:t>
            </a:r>
          </a:p>
          <a:p>
            <a:pPr marL="0" indent="0">
              <a:buNone/>
            </a:pPr>
            <a:r>
              <a:rPr lang="en-MY" dirty="0"/>
              <a:t>c) Eradicate Programmable Read Only Memory</a:t>
            </a:r>
          </a:p>
          <a:p>
            <a:pPr marL="0" indent="0">
              <a:buNone/>
            </a:pPr>
            <a:r>
              <a:rPr lang="en-MY" dirty="0"/>
              <a:t>d) Easy Programmable Read Out Memory</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22</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72615" y="5532016"/>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77344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7</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A memory is a collection of ____________</a:t>
            </a:r>
          </a:p>
          <a:p>
            <a:pPr marL="0" indent="0">
              <a:buNone/>
            </a:pPr>
            <a:r>
              <a:rPr lang="en-MY" dirty="0"/>
              <a:t>a) Unit cells</a:t>
            </a:r>
          </a:p>
          <a:p>
            <a:pPr marL="0" indent="0">
              <a:buNone/>
            </a:pPr>
            <a:r>
              <a:rPr lang="en-MY" dirty="0"/>
              <a:t>b) Storage cells</a:t>
            </a:r>
          </a:p>
          <a:p>
            <a:pPr marL="0" indent="0">
              <a:buNone/>
            </a:pPr>
            <a:r>
              <a:rPr lang="en-MY" dirty="0"/>
              <a:t>c) Data cells</a:t>
            </a:r>
          </a:p>
          <a:p>
            <a:pPr marL="0" indent="0">
              <a:buNone/>
            </a:pPr>
            <a:r>
              <a:rPr lang="en-MY" dirty="0"/>
              <a:t>d) Binary cells</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23</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72615" y="5532016"/>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F63DBD97-BE35-437F-8062-5C4FFE0BC02C}"/>
                  </a:ext>
                </a:extLst>
              </p14:cNvPr>
              <p14:cNvContentPartPr/>
              <p14:nvPr/>
            </p14:nvContentPartPr>
            <p14:xfrm>
              <a:off x="1731960" y="2959920"/>
              <a:ext cx="1436400" cy="416520"/>
            </p14:xfrm>
          </p:contentPart>
        </mc:Choice>
        <mc:Fallback>
          <p:pic>
            <p:nvPicPr>
              <p:cNvPr id="7" name="Ink 6">
                <a:extLst>
                  <a:ext uri="{FF2B5EF4-FFF2-40B4-BE49-F238E27FC236}">
                    <a16:creationId xmlns:a16="http://schemas.microsoft.com/office/drawing/2014/main" id="{F63DBD97-BE35-437F-8062-5C4FFE0BC02C}"/>
                  </a:ext>
                </a:extLst>
              </p:cNvPr>
              <p:cNvPicPr/>
              <p:nvPr/>
            </p:nvPicPr>
            <p:blipFill>
              <a:blip r:embed="rId3"/>
              <a:stretch>
                <a:fillRect/>
              </a:stretch>
            </p:blipFill>
            <p:spPr>
              <a:xfrm>
                <a:off x="1722600" y="2950560"/>
                <a:ext cx="1455120" cy="435240"/>
              </a:xfrm>
              <a:prstGeom prst="rect">
                <a:avLst/>
              </a:prstGeom>
            </p:spPr>
          </p:pic>
        </mc:Fallback>
      </mc:AlternateContent>
    </p:spTree>
    <p:extLst>
      <p:ext uri="{BB962C8B-B14F-4D97-AF65-F5344CB8AC3E}">
        <p14:creationId xmlns:p14="http://schemas.microsoft.com/office/powerpoint/2010/main" val="1994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8</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Mask programming is also known as __________</a:t>
            </a:r>
          </a:p>
          <a:p>
            <a:pPr marL="0" indent="0">
              <a:buNone/>
            </a:pPr>
            <a:r>
              <a:rPr lang="en-MY" dirty="0"/>
              <a:t>a) EPROM</a:t>
            </a:r>
          </a:p>
          <a:p>
            <a:pPr marL="0" indent="0">
              <a:buNone/>
            </a:pPr>
            <a:r>
              <a:rPr lang="en-MY" dirty="0"/>
              <a:t>b) PROM</a:t>
            </a:r>
          </a:p>
          <a:p>
            <a:pPr marL="0" indent="0">
              <a:buNone/>
            </a:pPr>
            <a:r>
              <a:rPr lang="en-MY" dirty="0"/>
              <a:t>c) Custom programming</a:t>
            </a:r>
          </a:p>
          <a:p>
            <a:pPr marL="0" indent="0">
              <a:buNone/>
            </a:pPr>
            <a:r>
              <a:rPr lang="en-MY" dirty="0"/>
              <a:t>d) Both PROM and EPROM</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24</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11701" y="5532016"/>
            <a:ext cx="7104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27249610-666E-48D5-9B17-A1581CB76D72}"/>
                  </a:ext>
                </a:extLst>
              </p14:cNvPr>
              <p14:cNvContentPartPr/>
              <p14:nvPr/>
            </p14:nvContentPartPr>
            <p14:xfrm>
              <a:off x="3952800" y="3584520"/>
              <a:ext cx="259920" cy="171000"/>
            </p14:xfrm>
          </p:contentPart>
        </mc:Choice>
        <mc:Fallback>
          <p:pic>
            <p:nvPicPr>
              <p:cNvPr id="7" name="Ink 6">
                <a:extLst>
                  <a:ext uri="{FF2B5EF4-FFF2-40B4-BE49-F238E27FC236}">
                    <a16:creationId xmlns:a16="http://schemas.microsoft.com/office/drawing/2014/main" id="{27249610-666E-48D5-9B17-A1581CB76D72}"/>
                  </a:ext>
                </a:extLst>
              </p:cNvPr>
              <p:cNvPicPr/>
              <p:nvPr/>
            </p:nvPicPr>
            <p:blipFill>
              <a:blip r:embed="rId3"/>
              <a:stretch>
                <a:fillRect/>
              </a:stretch>
            </p:blipFill>
            <p:spPr>
              <a:xfrm>
                <a:off x="3943440" y="3575160"/>
                <a:ext cx="278640" cy="189720"/>
              </a:xfrm>
              <a:prstGeom prst="rect">
                <a:avLst/>
              </a:prstGeom>
            </p:spPr>
          </p:pic>
        </mc:Fallback>
      </mc:AlternateContent>
    </p:spTree>
    <p:extLst>
      <p:ext uri="{BB962C8B-B14F-4D97-AF65-F5344CB8AC3E}">
        <p14:creationId xmlns:p14="http://schemas.microsoft.com/office/powerpoint/2010/main" val="275944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9</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These devices provide a means of communication between a computer and outer world.</a:t>
            </a:r>
          </a:p>
          <a:p>
            <a:pPr marL="0" indent="0">
              <a:buNone/>
            </a:pPr>
            <a:r>
              <a:rPr lang="en-MY" dirty="0"/>
              <a:t>a) I/O</a:t>
            </a:r>
          </a:p>
          <a:p>
            <a:pPr marL="0" indent="0">
              <a:buNone/>
            </a:pPr>
            <a:r>
              <a:rPr lang="en-MY" dirty="0"/>
              <a:t>b) Storage</a:t>
            </a:r>
          </a:p>
          <a:p>
            <a:pPr marL="0" indent="0">
              <a:buNone/>
            </a:pPr>
            <a:r>
              <a:rPr lang="en-MY" dirty="0"/>
              <a:t>c) Compact</a:t>
            </a:r>
          </a:p>
          <a:p>
            <a:pPr marL="0" indent="0">
              <a:buNone/>
            </a:pPr>
            <a:r>
              <a:rPr lang="en-MY" dirty="0"/>
              <a:t>d) Drivers</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25</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32540" y="5532016"/>
            <a:ext cx="66877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1A31E6CF-06E0-48AD-8718-CC32449066C6}"/>
                  </a:ext>
                </a:extLst>
              </p14:cNvPr>
              <p14:cNvContentPartPr/>
              <p14:nvPr/>
            </p14:nvContentPartPr>
            <p14:xfrm>
              <a:off x="1791720" y="3140640"/>
              <a:ext cx="164880" cy="61560"/>
            </p14:xfrm>
          </p:contentPart>
        </mc:Choice>
        <mc:Fallback>
          <p:pic>
            <p:nvPicPr>
              <p:cNvPr id="7" name="Ink 6">
                <a:extLst>
                  <a:ext uri="{FF2B5EF4-FFF2-40B4-BE49-F238E27FC236}">
                    <a16:creationId xmlns:a16="http://schemas.microsoft.com/office/drawing/2014/main" id="{1A31E6CF-06E0-48AD-8718-CC32449066C6}"/>
                  </a:ext>
                </a:extLst>
              </p:cNvPr>
              <p:cNvPicPr/>
              <p:nvPr/>
            </p:nvPicPr>
            <p:blipFill>
              <a:blip r:embed="rId3"/>
              <a:stretch>
                <a:fillRect/>
              </a:stretch>
            </p:blipFill>
            <p:spPr>
              <a:xfrm>
                <a:off x="1782360" y="3131280"/>
                <a:ext cx="183600" cy="80280"/>
              </a:xfrm>
              <a:prstGeom prst="rect">
                <a:avLst/>
              </a:prstGeom>
            </p:spPr>
          </p:pic>
        </mc:Fallback>
      </mc:AlternateContent>
    </p:spTree>
    <p:extLst>
      <p:ext uri="{BB962C8B-B14F-4D97-AF65-F5344CB8AC3E}">
        <p14:creationId xmlns:p14="http://schemas.microsoft.com/office/powerpoint/2010/main" val="317044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10</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Identify the blank space in the diagram.</a:t>
            </a:r>
          </a:p>
          <a:p>
            <a:pPr marL="0" indent="0">
              <a:buNone/>
            </a:pPr>
            <a:r>
              <a:rPr lang="en-MY" dirty="0"/>
              <a:t>a) Processor</a:t>
            </a:r>
          </a:p>
          <a:p>
            <a:pPr marL="0" indent="0">
              <a:buNone/>
            </a:pPr>
            <a:r>
              <a:rPr lang="en-MY" dirty="0"/>
              <a:t>b) Memory</a:t>
            </a:r>
          </a:p>
          <a:p>
            <a:pPr marL="0" indent="0">
              <a:buNone/>
            </a:pPr>
            <a:r>
              <a:rPr lang="en-MY" dirty="0"/>
              <a:t>c) CPU</a:t>
            </a:r>
          </a:p>
          <a:p>
            <a:pPr marL="0" indent="0">
              <a:buNone/>
            </a:pPr>
            <a:r>
              <a:rPr lang="en-MY" dirty="0"/>
              <a:t>d) Storage</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26</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32540" y="5532016"/>
            <a:ext cx="66877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a:t>
            </a:r>
          </a:p>
        </p:txBody>
      </p:sp>
      <p:pic>
        <p:nvPicPr>
          <p:cNvPr id="3074" name="Picture 2">
            <a:extLst>
              <a:ext uri="{FF2B5EF4-FFF2-40B4-BE49-F238E27FC236}">
                <a16:creationId xmlns:a16="http://schemas.microsoft.com/office/drawing/2014/main" id="{9B46EECD-90C9-4B82-AD5B-FFC1E4A74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2897" y="3540287"/>
            <a:ext cx="5724525" cy="14382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3CACE7E3-513C-4859-A9B3-E3BBB5C21669}"/>
                  </a:ext>
                </a:extLst>
              </p14:cNvPr>
              <p14:cNvContentPartPr/>
              <p14:nvPr/>
            </p14:nvContentPartPr>
            <p14:xfrm>
              <a:off x="2032560" y="2721600"/>
              <a:ext cx="7937640" cy="2068560"/>
            </p14:xfrm>
          </p:contentPart>
        </mc:Choice>
        <mc:Fallback>
          <p:pic>
            <p:nvPicPr>
              <p:cNvPr id="7" name="Ink 6">
                <a:extLst>
                  <a:ext uri="{FF2B5EF4-FFF2-40B4-BE49-F238E27FC236}">
                    <a16:creationId xmlns:a16="http://schemas.microsoft.com/office/drawing/2014/main" id="{3CACE7E3-513C-4859-A9B3-E3BBB5C21669}"/>
                  </a:ext>
                </a:extLst>
              </p:cNvPr>
              <p:cNvPicPr/>
              <p:nvPr/>
            </p:nvPicPr>
            <p:blipFill>
              <a:blip r:embed="rId4"/>
              <a:stretch>
                <a:fillRect/>
              </a:stretch>
            </p:blipFill>
            <p:spPr>
              <a:xfrm>
                <a:off x="2023200" y="2712240"/>
                <a:ext cx="7956360" cy="2087280"/>
              </a:xfrm>
              <a:prstGeom prst="rect">
                <a:avLst/>
              </a:prstGeom>
            </p:spPr>
          </p:pic>
        </mc:Fallback>
      </mc:AlternateContent>
    </p:spTree>
    <p:extLst>
      <p:ext uri="{BB962C8B-B14F-4D97-AF65-F5344CB8AC3E}">
        <p14:creationId xmlns:p14="http://schemas.microsoft.com/office/powerpoint/2010/main" val="179566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11</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Which of the following is not a point-and-draw device?</a:t>
            </a:r>
          </a:p>
          <a:p>
            <a:pPr marL="0" indent="0">
              <a:buNone/>
            </a:pPr>
            <a:r>
              <a:rPr lang="en-MY" dirty="0"/>
              <a:t>a) Keypad</a:t>
            </a:r>
          </a:p>
          <a:p>
            <a:pPr marL="0" indent="0">
              <a:buNone/>
            </a:pPr>
            <a:r>
              <a:rPr lang="en-MY" dirty="0"/>
              <a:t>b) Trackball</a:t>
            </a:r>
          </a:p>
          <a:p>
            <a:pPr marL="0" indent="0">
              <a:buNone/>
            </a:pPr>
            <a:r>
              <a:rPr lang="en-MY" dirty="0"/>
              <a:t>c) Touch screen</a:t>
            </a:r>
          </a:p>
          <a:p>
            <a:pPr marL="0" indent="0">
              <a:buNone/>
            </a:pPr>
            <a:r>
              <a:rPr lang="en-MY" dirty="0"/>
              <a:t>d) Mouse</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27</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32540" y="5532016"/>
            <a:ext cx="66877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a:t>
            </a:r>
          </a:p>
        </p:txBody>
      </p:sp>
    </p:spTree>
    <p:extLst>
      <p:ext uri="{BB962C8B-B14F-4D97-AF65-F5344CB8AC3E}">
        <p14:creationId xmlns:p14="http://schemas.microsoft.com/office/powerpoint/2010/main" val="74650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12</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 ALU gives the output of the operations and the output is stored in the ________</a:t>
            </a:r>
          </a:p>
          <a:p>
            <a:pPr marL="0" indent="0">
              <a:buNone/>
            </a:pPr>
            <a:r>
              <a:rPr lang="en-MY" dirty="0"/>
              <a:t>a) Memory Devices</a:t>
            </a:r>
          </a:p>
          <a:p>
            <a:pPr marL="0" indent="0">
              <a:buNone/>
            </a:pPr>
            <a:r>
              <a:rPr lang="en-MY" dirty="0"/>
              <a:t>b) Registers</a:t>
            </a:r>
          </a:p>
          <a:p>
            <a:pPr marL="0" indent="0">
              <a:buNone/>
            </a:pPr>
            <a:r>
              <a:rPr lang="en-MY" dirty="0"/>
              <a:t>c) Flags</a:t>
            </a:r>
          </a:p>
          <a:p>
            <a:pPr marL="0" indent="0">
              <a:buNone/>
            </a:pPr>
            <a:r>
              <a:rPr lang="en-MY" dirty="0"/>
              <a:t>d) Output Unit</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28</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72615" y="5532016"/>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29213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BEDC6-DAB8-4B2E-AA04-B4EF98B20B12}"/>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8. counters</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5975EE6A-2634-47B3-B4C8-6ED581DF51B7}"/>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29</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80852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60CB-BA45-4060-96D4-E875B09D8000}"/>
              </a:ext>
            </a:extLst>
          </p:cNvPr>
          <p:cNvSpPr>
            <a:spLocks noGrp="1"/>
          </p:cNvSpPr>
          <p:nvPr>
            <p:ph type="title"/>
          </p:nvPr>
        </p:nvSpPr>
        <p:spPr/>
        <p:txBody>
          <a:bodyPr/>
          <a:lstStyle/>
          <a:p>
            <a:r>
              <a:rPr lang="en-MY" dirty="0"/>
              <a:t>Computer Organization</a:t>
            </a:r>
          </a:p>
        </p:txBody>
      </p:sp>
      <p:sp>
        <p:nvSpPr>
          <p:cNvPr id="3" name="Content Placeholder 2">
            <a:extLst>
              <a:ext uri="{FF2B5EF4-FFF2-40B4-BE49-F238E27FC236}">
                <a16:creationId xmlns:a16="http://schemas.microsoft.com/office/drawing/2014/main" id="{9BA380A8-E2AB-4615-8753-862866A7C944}"/>
              </a:ext>
            </a:extLst>
          </p:cNvPr>
          <p:cNvSpPr>
            <a:spLocks noGrp="1"/>
          </p:cNvSpPr>
          <p:nvPr>
            <p:ph idx="1"/>
          </p:nvPr>
        </p:nvSpPr>
        <p:spPr>
          <a:xfrm>
            <a:off x="401216" y="2121408"/>
            <a:ext cx="5102096" cy="4050792"/>
          </a:xfrm>
        </p:spPr>
        <p:txBody>
          <a:bodyPr>
            <a:normAutofit fontScale="92500"/>
          </a:bodyPr>
          <a:lstStyle/>
          <a:p>
            <a:pPr algn="just">
              <a:lnSpc>
                <a:spcPct val="110000"/>
              </a:lnSpc>
            </a:pPr>
            <a:r>
              <a:rPr lang="en-MY" sz="1800" dirty="0"/>
              <a:t>A stored program computer has the following basic units:</a:t>
            </a:r>
          </a:p>
          <a:p>
            <a:pPr lvl="1" algn="just">
              <a:lnSpc>
                <a:spcPct val="110000"/>
              </a:lnSpc>
            </a:pPr>
            <a:r>
              <a:rPr lang="en-MY" sz="1600" dirty="0"/>
              <a:t>Processor - </a:t>
            </a:r>
            <a:r>
              <a:rPr lang="en-MY" sz="1600" dirty="0" err="1"/>
              <a:t>center</a:t>
            </a:r>
            <a:r>
              <a:rPr lang="en-MY" sz="1600" dirty="0"/>
              <a:t> for manipulation and control</a:t>
            </a:r>
          </a:p>
          <a:p>
            <a:pPr lvl="1" algn="just">
              <a:lnSpc>
                <a:spcPct val="110000"/>
              </a:lnSpc>
            </a:pPr>
            <a:r>
              <a:rPr lang="en-MY" sz="1600" dirty="0"/>
              <a:t>Memory - storage for instructions and data for currently executing programs</a:t>
            </a:r>
          </a:p>
          <a:p>
            <a:pPr lvl="1" algn="just">
              <a:lnSpc>
                <a:spcPct val="110000"/>
              </a:lnSpc>
            </a:pPr>
            <a:r>
              <a:rPr lang="en-MY" sz="1600" dirty="0"/>
              <a:t>I/O system - controller which communicate with "external" devices: secondary memory, display devices, networks                     </a:t>
            </a:r>
          </a:p>
          <a:p>
            <a:pPr lvl="1" algn="just">
              <a:lnSpc>
                <a:spcPct val="110000"/>
              </a:lnSpc>
            </a:pPr>
            <a:r>
              <a:rPr lang="en-MY" sz="1600" dirty="0"/>
              <a:t>Data-path &amp; control - collection of parallel wires, transmits data, instructions, or control signal</a:t>
            </a:r>
          </a:p>
          <a:p>
            <a:pPr algn="just">
              <a:lnSpc>
                <a:spcPct val="110000"/>
              </a:lnSpc>
            </a:pPr>
            <a:r>
              <a:rPr lang="en-MY" sz="1800" b="1" dirty="0"/>
              <a:t>Computer organization </a:t>
            </a:r>
            <a:r>
              <a:rPr lang="en-MY" sz="1800" dirty="0"/>
              <a:t>defines the ways in which these components are interconnected and controlled.</a:t>
            </a:r>
          </a:p>
        </p:txBody>
      </p:sp>
      <p:sp>
        <p:nvSpPr>
          <p:cNvPr id="5" name="Slide Number Placeholder 4">
            <a:extLst>
              <a:ext uri="{FF2B5EF4-FFF2-40B4-BE49-F238E27FC236}">
                <a16:creationId xmlns:a16="http://schemas.microsoft.com/office/drawing/2014/main" id="{7A349BF7-AD77-4B08-9128-83EA88981BDF}"/>
              </a:ext>
            </a:extLst>
          </p:cNvPr>
          <p:cNvSpPr>
            <a:spLocks noGrp="1"/>
          </p:cNvSpPr>
          <p:nvPr>
            <p:ph type="sldNum" sz="quarter" idx="12"/>
          </p:nvPr>
        </p:nvSpPr>
        <p:spPr/>
        <p:txBody>
          <a:bodyPr/>
          <a:lstStyle/>
          <a:p>
            <a:fld id="{1DE98518-C1CF-410D-8A71-B5D14FDF677E}" type="slidenum">
              <a:rPr lang="en-MY" smtClean="0"/>
              <a:t>3</a:t>
            </a:fld>
            <a:endParaRPr lang="en-MY" dirty="0"/>
          </a:p>
        </p:txBody>
      </p:sp>
      <p:pic>
        <p:nvPicPr>
          <p:cNvPr id="1026" name="Picture 2" descr="What Is CPU ? | What Is Central Processing Unit ( CPU ) | C P U Functions">
            <a:extLst>
              <a:ext uri="{FF2B5EF4-FFF2-40B4-BE49-F238E27FC236}">
                <a16:creationId xmlns:a16="http://schemas.microsoft.com/office/drawing/2014/main" id="{73282879-EB2B-4110-87FC-D0331EAD4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312" y="2194560"/>
            <a:ext cx="6516943" cy="3642467"/>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772B22D-ED0A-486F-83DB-39CCE5D554E3}"/>
              </a:ext>
            </a:extLst>
          </p:cNvPr>
          <p:cNvGrpSpPr/>
          <p:nvPr/>
        </p:nvGrpSpPr>
        <p:grpSpPr>
          <a:xfrm>
            <a:off x="2284178" y="5393241"/>
            <a:ext cx="2870640" cy="69840"/>
            <a:chOff x="2284178" y="5393241"/>
            <a:chExt cx="2870640" cy="69840"/>
          </a:xfrm>
        </p:grpSpPr>
        <mc:AlternateContent xmlns:mc="http://schemas.openxmlformats.org/markup-compatibility/2006">
          <mc:Choice xmlns:p14="http://schemas.microsoft.com/office/powerpoint/2010/main" Requires="p14">
            <p:contentPart p14:bwMode="auto" r:id="rId3">
              <p14:nvContentPartPr>
                <p14:cNvPr id="21" name="Ink 20">
                  <a:extLst>
                    <a:ext uri="{FF2B5EF4-FFF2-40B4-BE49-F238E27FC236}">
                      <a16:creationId xmlns:a16="http://schemas.microsoft.com/office/drawing/2014/main" id="{21DF791D-C5B9-4B9B-B854-67BD19F9B406}"/>
                    </a:ext>
                  </a:extLst>
                </p14:cNvPr>
                <p14:cNvContentPartPr/>
                <p14:nvPr/>
              </p14:nvContentPartPr>
              <p14:xfrm>
                <a:off x="2284178" y="5416281"/>
                <a:ext cx="1739880" cy="46800"/>
              </p14:xfrm>
            </p:contentPart>
          </mc:Choice>
          <mc:Fallback>
            <p:pic>
              <p:nvPicPr>
                <p:cNvPr id="21" name="Ink 20">
                  <a:extLst>
                    <a:ext uri="{FF2B5EF4-FFF2-40B4-BE49-F238E27FC236}">
                      <a16:creationId xmlns:a16="http://schemas.microsoft.com/office/drawing/2014/main" id="{21DF791D-C5B9-4B9B-B854-67BD19F9B406}"/>
                    </a:ext>
                  </a:extLst>
                </p:cNvPr>
                <p:cNvPicPr/>
                <p:nvPr/>
              </p:nvPicPr>
              <p:blipFill>
                <a:blip r:embed="rId4"/>
                <a:stretch>
                  <a:fillRect/>
                </a:stretch>
              </p:blipFill>
              <p:spPr>
                <a:xfrm>
                  <a:off x="2266538" y="5398281"/>
                  <a:ext cx="177552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6" name="Ink 35">
                  <a:extLst>
                    <a:ext uri="{FF2B5EF4-FFF2-40B4-BE49-F238E27FC236}">
                      <a16:creationId xmlns:a16="http://schemas.microsoft.com/office/drawing/2014/main" id="{41C218BA-6463-4382-8876-BEBA7486AC86}"/>
                    </a:ext>
                  </a:extLst>
                </p14:cNvPr>
                <p14:cNvContentPartPr/>
                <p14:nvPr/>
              </p14:nvContentPartPr>
              <p14:xfrm>
                <a:off x="3905618" y="5393241"/>
                <a:ext cx="1249200" cy="59040"/>
              </p14:xfrm>
            </p:contentPart>
          </mc:Choice>
          <mc:Fallback>
            <p:pic>
              <p:nvPicPr>
                <p:cNvPr id="36" name="Ink 35">
                  <a:extLst>
                    <a:ext uri="{FF2B5EF4-FFF2-40B4-BE49-F238E27FC236}">
                      <a16:creationId xmlns:a16="http://schemas.microsoft.com/office/drawing/2014/main" id="{41C218BA-6463-4382-8876-BEBA7486AC86}"/>
                    </a:ext>
                  </a:extLst>
                </p:cNvPr>
                <p:cNvPicPr/>
                <p:nvPr/>
              </p:nvPicPr>
              <p:blipFill>
                <a:blip r:embed="rId6"/>
                <a:stretch>
                  <a:fillRect/>
                </a:stretch>
              </p:blipFill>
              <p:spPr>
                <a:xfrm>
                  <a:off x="3887978" y="5375241"/>
                  <a:ext cx="1284840" cy="94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46" name="Ink 45">
                <a:extLst>
                  <a:ext uri="{FF2B5EF4-FFF2-40B4-BE49-F238E27FC236}">
                    <a16:creationId xmlns:a16="http://schemas.microsoft.com/office/drawing/2014/main" id="{99CDFC06-579C-49B8-8EB8-58E9A86139BF}"/>
                  </a:ext>
                </a:extLst>
              </p14:cNvPr>
              <p14:cNvContentPartPr/>
              <p14:nvPr/>
            </p14:nvContentPartPr>
            <p14:xfrm>
              <a:off x="1270058" y="5716881"/>
              <a:ext cx="3133080" cy="75240"/>
            </p14:xfrm>
          </p:contentPart>
        </mc:Choice>
        <mc:Fallback>
          <p:pic>
            <p:nvPicPr>
              <p:cNvPr id="46" name="Ink 45">
                <a:extLst>
                  <a:ext uri="{FF2B5EF4-FFF2-40B4-BE49-F238E27FC236}">
                    <a16:creationId xmlns:a16="http://schemas.microsoft.com/office/drawing/2014/main" id="{99CDFC06-579C-49B8-8EB8-58E9A86139BF}"/>
                  </a:ext>
                </a:extLst>
              </p:cNvPr>
              <p:cNvPicPr/>
              <p:nvPr/>
            </p:nvPicPr>
            <p:blipFill>
              <a:blip r:embed="rId8"/>
              <a:stretch>
                <a:fillRect/>
              </a:stretch>
            </p:blipFill>
            <p:spPr>
              <a:xfrm>
                <a:off x="1252418" y="5698881"/>
                <a:ext cx="31687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1" name="Ink 50">
                <a:extLst>
                  <a:ext uri="{FF2B5EF4-FFF2-40B4-BE49-F238E27FC236}">
                    <a16:creationId xmlns:a16="http://schemas.microsoft.com/office/drawing/2014/main" id="{2E469606-82F5-48E2-9FF3-709EE9503BDF}"/>
                  </a:ext>
                </a:extLst>
              </p14:cNvPr>
              <p14:cNvContentPartPr/>
              <p14:nvPr/>
            </p14:nvContentPartPr>
            <p14:xfrm>
              <a:off x="1446818" y="6111441"/>
              <a:ext cx="840960" cy="82440"/>
            </p14:xfrm>
          </p:contentPart>
        </mc:Choice>
        <mc:Fallback>
          <p:pic>
            <p:nvPicPr>
              <p:cNvPr id="51" name="Ink 50">
                <a:extLst>
                  <a:ext uri="{FF2B5EF4-FFF2-40B4-BE49-F238E27FC236}">
                    <a16:creationId xmlns:a16="http://schemas.microsoft.com/office/drawing/2014/main" id="{2E469606-82F5-48E2-9FF3-709EE9503BDF}"/>
                  </a:ext>
                </a:extLst>
              </p:cNvPr>
              <p:cNvPicPr/>
              <p:nvPr/>
            </p:nvPicPr>
            <p:blipFill>
              <a:blip r:embed="rId10"/>
              <a:stretch>
                <a:fillRect/>
              </a:stretch>
            </p:blipFill>
            <p:spPr>
              <a:xfrm>
                <a:off x="1428818" y="6093441"/>
                <a:ext cx="87660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29" name="Ink 1028">
                <a:extLst>
                  <a:ext uri="{FF2B5EF4-FFF2-40B4-BE49-F238E27FC236}">
                    <a16:creationId xmlns:a16="http://schemas.microsoft.com/office/drawing/2014/main" id="{24EB933F-3778-4106-B3AA-585D5B96697A}"/>
                  </a:ext>
                </a:extLst>
              </p14:cNvPr>
              <p14:cNvContentPartPr/>
              <p14:nvPr/>
            </p14:nvContentPartPr>
            <p14:xfrm>
              <a:off x="7097018" y="1178721"/>
              <a:ext cx="1014480" cy="532800"/>
            </p14:xfrm>
          </p:contentPart>
        </mc:Choice>
        <mc:Fallback>
          <p:pic>
            <p:nvPicPr>
              <p:cNvPr id="1029" name="Ink 1028">
                <a:extLst>
                  <a:ext uri="{FF2B5EF4-FFF2-40B4-BE49-F238E27FC236}">
                    <a16:creationId xmlns:a16="http://schemas.microsoft.com/office/drawing/2014/main" id="{24EB933F-3778-4106-B3AA-585D5B96697A}"/>
                  </a:ext>
                </a:extLst>
              </p:cNvPr>
              <p:cNvPicPr/>
              <p:nvPr/>
            </p:nvPicPr>
            <p:blipFill>
              <a:blip r:embed="rId12"/>
              <a:stretch>
                <a:fillRect/>
              </a:stretch>
            </p:blipFill>
            <p:spPr>
              <a:xfrm>
                <a:off x="7079378" y="1161081"/>
                <a:ext cx="1050120" cy="568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30" name="Ink 1029">
                <a:extLst>
                  <a:ext uri="{FF2B5EF4-FFF2-40B4-BE49-F238E27FC236}">
                    <a16:creationId xmlns:a16="http://schemas.microsoft.com/office/drawing/2014/main" id="{35464817-5CC9-4A19-895A-6BDB2CC52A49}"/>
                  </a:ext>
                </a:extLst>
              </p14:cNvPr>
              <p14:cNvContentPartPr/>
              <p14:nvPr/>
            </p14:nvContentPartPr>
            <p14:xfrm>
              <a:off x="8670578" y="2107881"/>
              <a:ext cx="404640" cy="128160"/>
            </p14:xfrm>
          </p:contentPart>
        </mc:Choice>
        <mc:Fallback>
          <p:pic>
            <p:nvPicPr>
              <p:cNvPr id="1030" name="Ink 1029">
                <a:extLst>
                  <a:ext uri="{FF2B5EF4-FFF2-40B4-BE49-F238E27FC236}">
                    <a16:creationId xmlns:a16="http://schemas.microsoft.com/office/drawing/2014/main" id="{35464817-5CC9-4A19-895A-6BDB2CC52A49}"/>
                  </a:ext>
                </a:extLst>
              </p:cNvPr>
              <p:cNvPicPr/>
              <p:nvPr/>
            </p:nvPicPr>
            <p:blipFill>
              <a:blip r:embed="rId14"/>
              <a:stretch>
                <a:fillRect/>
              </a:stretch>
            </p:blipFill>
            <p:spPr>
              <a:xfrm>
                <a:off x="8652578" y="2090241"/>
                <a:ext cx="4402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31" name="Ink 1030">
                <a:extLst>
                  <a:ext uri="{FF2B5EF4-FFF2-40B4-BE49-F238E27FC236}">
                    <a16:creationId xmlns:a16="http://schemas.microsoft.com/office/drawing/2014/main" id="{3BB0ADE7-1D16-4402-9E11-248AFEFE4C11}"/>
                  </a:ext>
                </a:extLst>
              </p14:cNvPr>
              <p14:cNvContentPartPr/>
              <p14:nvPr/>
            </p14:nvContentPartPr>
            <p14:xfrm>
              <a:off x="7418858" y="2661561"/>
              <a:ext cx="2601720" cy="2843280"/>
            </p14:xfrm>
          </p:contentPart>
        </mc:Choice>
        <mc:Fallback>
          <p:pic>
            <p:nvPicPr>
              <p:cNvPr id="1031" name="Ink 1030">
                <a:extLst>
                  <a:ext uri="{FF2B5EF4-FFF2-40B4-BE49-F238E27FC236}">
                    <a16:creationId xmlns:a16="http://schemas.microsoft.com/office/drawing/2014/main" id="{3BB0ADE7-1D16-4402-9E11-248AFEFE4C11}"/>
                  </a:ext>
                </a:extLst>
              </p:cNvPr>
              <p:cNvPicPr/>
              <p:nvPr/>
            </p:nvPicPr>
            <p:blipFill>
              <a:blip r:embed="rId16"/>
              <a:stretch>
                <a:fillRect/>
              </a:stretch>
            </p:blipFill>
            <p:spPr>
              <a:xfrm>
                <a:off x="7401218" y="2643921"/>
                <a:ext cx="2637360" cy="28789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51" name="Ink 1050">
                <a:extLst>
                  <a:ext uri="{FF2B5EF4-FFF2-40B4-BE49-F238E27FC236}">
                    <a16:creationId xmlns:a16="http://schemas.microsoft.com/office/drawing/2014/main" id="{4B26B3B2-243A-415F-BFB8-19629BA58ABE}"/>
                  </a:ext>
                </a:extLst>
              </p14:cNvPr>
              <p14:cNvContentPartPr/>
              <p14:nvPr/>
            </p14:nvContentPartPr>
            <p14:xfrm>
              <a:off x="6627218" y="5092641"/>
              <a:ext cx="268920" cy="111960"/>
            </p14:xfrm>
          </p:contentPart>
        </mc:Choice>
        <mc:Fallback>
          <p:pic>
            <p:nvPicPr>
              <p:cNvPr id="1051" name="Ink 1050">
                <a:extLst>
                  <a:ext uri="{FF2B5EF4-FFF2-40B4-BE49-F238E27FC236}">
                    <a16:creationId xmlns:a16="http://schemas.microsoft.com/office/drawing/2014/main" id="{4B26B3B2-243A-415F-BFB8-19629BA58ABE}"/>
                  </a:ext>
                </a:extLst>
              </p:cNvPr>
              <p:cNvPicPr/>
              <p:nvPr/>
            </p:nvPicPr>
            <p:blipFill>
              <a:blip r:embed="rId18"/>
              <a:stretch>
                <a:fillRect/>
              </a:stretch>
            </p:blipFill>
            <p:spPr>
              <a:xfrm>
                <a:off x="6609578" y="5075001"/>
                <a:ext cx="3045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52" name="Ink 1051">
                <a:extLst>
                  <a:ext uri="{FF2B5EF4-FFF2-40B4-BE49-F238E27FC236}">
                    <a16:creationId xmlns:a16="http://schemas.microsoft.com/office/drawing/2014/main" id="{0A55BF8D-3BD3-4243-8835-CF95828F261A}"/>
                  </a:ext>
                </a:extLst>
              </p14:cNvPr>
              <p14:cNvContentPartPr/>
              <p14:nvPr/>
            </p14:nvContentPartPr>
            <p14:xfrm>
              <a:off x="11554898" y="3244041"/>
              <a:ext cx="429840" cy="176400"/>
            </p14:xfrm>
          </p:contentPart>
        </mc:Choice>
        <mc:Fallback>
          <p:pic>
            <p:nvPicPr>
              <p:cNvPr id="1052" name="Ink 1051">
                <a:extLst>
                  <a:ext uri="{FF2B5EF4-FFF2-40B4-BE49-F238E27FC236}">
                    <a16:creationId xmlns:a16="http://schemas.microsoft.com/office/drawing/2014/main" id="{0A55BF8D-3BD3-4243-8835-CF95828F261A}"/>
                  </a:ext>
                </a:extLst>
              </p:cNvPr>
              <p:cNvPicPr/>
              <p:nvPr/>
            </p:nvPicPr>
            <p:blipFill>
              <a:blip r:embed="rId20"/>
              <a:stretch>
                <a:fillRect/>
              </a:stretch>
            </p:blipFill>
            <p:spPr>
              <a:xfrm>
                <a:off x="11537258" y="3226401"/>
                <a:ext cx="46548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53" name="Ink 1052">
                <a:extLst>
                  <a:ext uri="{FF2B5EF4-FFF2-40B4-BE49-F238E27FC236}">
                    <a16:creationId xmlns:a16="http://schemas.microsoft.com/office/drawing/2014/main" id="{412213D3-2FE2-4B78-897C-9E1D9CF1A4B6}"/>
                  </a:ext>
                </a:extLst>
              </p14:cNvPr>
              <p14:cNvContentPartPr/>
              <p14:nvPr/>
            </p14:nvContentPartPr>
            <p14:xfrm>
              <a:off x="11505218" y="3801681"/>
              <a:ext cx="380520" cy="160920"/>
            </p14:xfrm>
          </p:contentPart>
        </mc:Choice>
        <mc:Fallback>
          <p:pic>
            <p:nvPicPr>
              <p:cNvPr id="1053" name="Ink 1052">
                <a:extLst>
                  <a:ext uri="{FF2B5EF4-FFF2-40B4-BE49-F238E27FC236}">
                    <a16:creationId xmlns:a16="http://schemas.microsoft.com/office/drawing/2014/main" id="{412213D3-2FE2-4B78-897C-9E1D9CF1A4B6}"/>
                  </a:ext>
                </a:extLst>
              </p:cNvPr>
              <p:cNvPicPr/>
              <p:nvPr/>
            </p:nvPicPr>
            <p:blipFill>
              <a:blip r:embed="rId22"/>
              <a:stretch>
                <a:fillRect/>
              </a:stretch>
            </p:blipFill>
            <p:spPr>
              <a:xfrm>
                <a:off x="11487218" y="3784041"/>
                <a:ext cx="4161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054" name="Ink 1053">
                <a:extLst>
                  <a:ext uri="{FF2B5EF4-FFF2-40B4-BE49-F238E27FC236}">
                    <a16:creationId xmlns:a16="http://schemas.microsoft.com/office/drawing/2014/main" id="{BB6FCAC1-E682-4EAB-B1A5-A6793AA9A095}"/>
                  </a:ext>
                </a:extLst>
              </p14:cNvPr>
              <p14:cNvContentPartPr/>
              <p14:nvPr/>
            </p14:nvContentPartPr>
            <p14:xfrm>
              <a:off x="11509538" y="4279041"/>
              <a:ext cx="390240" cy="153360"/>
            </p14:xfrm>
          </p:contentPart>
        </mc:Choice>
        <mc:Fallback>
          <p:pic>
            <p:nvPicPr>
              <p:cNvPr id="1054" name="Ink 1053">
                <a:extLst>
                  <a:ext uri="{FF2B5EF4-FFF2-40B4-BE49-F238E27FC236}">
                    <a16:creationId xmlns:a16="http://schemas.microsoft.com/office/drawing/2014/main" id="{BB6FCAC1-E682-4EAB-B1A5-A6793AA9A095}"/>
                  </a:ext>
                </a:extLst>
              </p:cNvPr>
              <p:cNvPicPr/>
              <p:nvPr/>
            </p:nvPicPr>
            <p:blipFill>
              <a:blip r:embed="rId24"/>
              <a:stretch>
                <a:fillRect/>
              </a:stretch>
            </p:blipFill>
            <p:spPr>
              <a:xfrm>
                <a:off x="11491898" y="4261401"/>
                <a:ext cx="4258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055" name="Ink 1054">
                <a:extLst>
                  <a:ext uri="{FF2B5EF4-FFF2-40B4-BE49-F238E27FC236}">
                    <a16:creationId xmlns:a16="http://schemas.microsoft.com/office/drawing/2014/main" id="{FDEBAFB8-A8ED-4942-82F0-0BFD4F7E0E36}"/>
                  </a:ext>
                </a:extLst>
              </p14:cNvPr>
              <p14:cNvContentPartPr/>
              <p14:nvPr/>
            </p14:nvContentPartPr>
            <p14:xfrm>
              <a:off x="11613218" y="4723641"/>
              <a:ext cx="263520" cy="112320"/>
            </p14:xfrm>
          </p:contentPart>
        </mc:Choice>
        <mc:Fallback>
          <p:pic>
            <p:nvPicPr>
              <p:cNvPr id="1055" name="Ink 1054">
                <a:extLst>
                  <a:ext uri="{FF2B5EF4-FFF2-40B4-BE49-F238E27FC236}">
                    <a16:creationId xmlns:a16="http://schemas.microsoft.com/office/drawing/2014/main" id="{FDEBAFB8-A8ED-4942-82F0-0BFD4F7E0E36}"/>
                  </a:ext>
                </a:extLst>
              </p:cNvPr>
              <p:cNvPicPr/>
              <p:nvPr/>
            </p:nvPicPr>
            <p:blipFill>
              <a:blip r:embed="rId26"/>
              <a:stretch>
                <a:fillRect/>
              </a:stretch>
            </p:blipFill>
            <p:spPr>
              <a:xfrm>
                <a:off x="11595578" y="4706001"/>
                <a:ext cx="29916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056" name="Ink 1055">
                <a:extLst>
                  <a:ext uri="{FF2B5EF4-FFF2-40B4-BE49-F238E27FC236}">
                    <a16:creationId xmlns:a16="http://schemas.microsoft.com/office/drawing/2014/main" id="{D2202258-E0F1-406A-980F-78C03805ACFC}"/>
                  </a:ext>
                </a:extLst>
              </p14:cNvPr>
              <p14:cNvContentPartPr/>
              <p14:nvPr/>
            </p14:nvContentPartPr>
            <p14:xfrm>
              <a:off x="5925578" y="2560761"/>
              <a:ext cx="662400" cy="52920"/>
            </p14:xfrm>
          </p:contentPart>
        </mc:Choice>
        <mc:Fallback>
          <p:pic>
            <p:nvPicPr>
              <p:cNvPr id="1056" name="Ink 1055">
                <a:extLst>
                  <a:ext uri="{FF2B5EF4-FFF2-40B4-BE49-F238E27FC236}">
                    <a16:creationId xmlns:a16="http://schemas.microsoft.com/office/drawing/2014/main" id="{D2202258-E0F1-406A-980F-78C03805ACFC}"/>
                  </a:ext>
                </a:extLst>
              </p:cNvPr>
              <p:cNvPicPr/>
              <p:nvPr/>
            </p:nvPicPr>
            <p:blipFill>
              <a:blip r:embed="rId28"/>
              <a:stretch>
                <a:fillRect/>
              </a:stretch>
            </p:blipFill>
            <p:spPr>
              <a:xfrm>
                <a:off x="5907578" y="2543121"/>
                <a:ext cx="69804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057" name="Ink 1056">
                <a:extLst>
                  <a:ext uri="{FF2B5EF4-FFF2-40B4-BE49-F238E27FC236}">
                    <a16:creationId xmlns:a16="http://schemas.microsoft.com/office/drawing/2014/main" id="{BECB658B-90E7-4E2A-A8AB-BE5DA01833D9}"/>
                  </a:ext>
                </a:extLst>
              </p14:cNvPr>
              <p14:cNvContentPartPr/>
              <p14:nvPr/>
            </p14:nvContentPartPr>
            <p14:xfrm>
              <a:off x="10303898" y="2587761"/>
              <a:ext cx="551520" cy="55440"/>
            </p14:xfrm>
          </p:contentPart>
        </mc:Choice>
        <mc:Fallback>
          <p:pic>
            <p:nvPicPr>
              <p:cNvPr id="1057" name="Ink 1056">
                <a:extLst>
                  <a:ext uri="{FF2B5EF4-FFF2-40B4-BE49-F238E27FC236}">
                    <a16:creationId xmlns:a16="http://schemas.microsoft.com/office/drawing/2014/main" id="{BECB658B-90E7-4E2A-A8AB-BE5DA01833D9}"/>
                  </a:ext>
                </a:extLst>
              </p:cNvPr>
              <p:cNvPicPr/>
              <p:nvPr/>
            </p:nvPicPr>
            <p:blipFill>
              <a:blip r:embed="rId30"/>
              <a:stretch>
                <a:fillRect/>
              </a:stretch>
            </p:blipFill>
            <p:spPr>
              <a:xfrm>
                <a:off x="10286258" y="2569761"/>
                <a:ext cx="58716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058" name="Ink 1057">
                <a:extLst>
                  <a:ext uri="{FF2B5EF4-FFF2-40B4-BE49-F238E27FC236}">
                    <a16:creationId xmlns:a16="http://schemas.microsoft.com/office/drawing/2014/main" id="{25B778EB-E875-4671-A727-3B8EC51D93BE}"/>
                  </a:ext>
                </a:extLst>
              </p14:cNvPr>
              <p14:cNvContentPartPr/>
              <p14:nvPr/>
            </p14:nvContentPartPr>
            <p14:xfrm>
              <a:off x="1293458" y="2815641"/>
              <a:ext cx="396720" cy="230400"/>
            </p14:xfrm>
          </p:contentPart>
        </mc:Choice>
        <mc:Fallback>
          <p:pic>
            <p:nvPicPr>
              <p:cNvPr id="1058" name="Ink 1057">
                <a:extLst>
                  <a:ext uri="{FF2B5EF4-FFF2-40B4-BE49-F238E27FC236}">
                    <a16:creationId xmlns:a16="http://schemas.microsoft.com/office/drawing/2014/main" id="{25B778EB-E875-4671-A727-3B8EC51D93BE}"/>
                  </a:ext>
                </a:extLst>
              </p:cNvPr>
              <p:cNvPicPr/>
              <p:nvPr/>
            </p:nvPicPr>
            <p:blipFill>
              <a:blip r:embed="rId32"/>
              <a:stretch>
                <a:fillRect/>
              </a:stretch>
            </p:blipFill>
            <p:spPr>
              <a:xfrm>
                <a:off x="1275818" y="2797641"/>
                <a:ext cx="43236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59" name="Ink 1058">
                <a:extLst>
                  <a:ext uri="{FF2B5EF4-FFF2-40B4-BE49-F238E27FC236}">
                    <a16:creationId xmlns:a16="http://schemas.microsoft.com/office/drawing/2014/main" id="{E81C8C88-BB97-4FAD-B67F-368AD8AABE40}"/>
                  </a:ext>
                </a:extLst>
              </p14:cNvPr>
              <p14:cNvContentPartPr/>
              <p14:nvPr/>
            </p14:nvContentPartPr>
            <p14:xfrm>
              <a:off x="736178" y="3197601"/>
              <a:ext cx="319680" cy="204480"/>
            </p14:xfrm>
          </p:contentPart>
        </mc:Choice>
        <mc:Fallback>
          <p:pic>
            <p:nvPicPr>
              <p:cNvPr id="1059" name="Ink 1058">
                <a:extLst>
                  <a:ext uri="{FF2B5EF4-FFF2-40B4-BE49-F238E27FC236}">
                    <a16:creationId xmlns:a16="http://schemas.microsoft.com/office/drawing/2014/main" id="{E81C8C88-BB97-4FAD-B67F-368AD8AABE40}"/>
                  </a:ext>
                </a:extLst>
              </p:cNvPr>
              <p:cNvPicPr/>
              <p:nvPr/>
            </p:nvPicPr>
            <p:blipFill>
              <a:blip r:embed="rId34"/>
              <a:stretch>
                <a:fillRect/>
              </a:stretch>
            </p:blipFill>
            <p:spPr>
              <a:xfrm>
                <a:off x="718538" y="3179601"/>
                <a:ext cx="35532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60" name="Ink 1059">
                <a:extLst>
                  <a:ext uri="{FF2B5EF4-FFF2-40B4-BE49-F238E27FC236}">
                    <a16:creationId xmlns:a16="http://schemas.microsoft.com/office/drawing/2014/main" id="{553C68B5-32D8-4CE2-BC1A-B0238180FE07}"/>
                  </a:ext>
                </a:extLst>
              </p14:cNvPr>
              <p14:cNvContentPartPr/>
              <p14:nvPr/>
            </p14:nvContentPartPr>
            <p14:xfrm>
              <a:off x="691178" y="3703041"/>
              <a:ext cx="319680" cy="237960"/>
            </p14:xfrm>
          </p:contentPart>
        </mc:Choice>
        <mc:Fallback>
          <p:pic>
            <p:nvPicPr>
              <p:cNvPr id="1060" name="Ink 1059">
                <a:extLst>
                  <a:ext uri="{FF2B5EF4-FFF2-40B4-BE49-F238E27FC236}">
                    <a16:creationId xmlns:a16="http://schemas.microsoft.com/office/drawing/2014/main" id="{553C68B5-32D8-4CE2-BC1A-B0238180FE07}"/>
                  </a:ext>
                </a:extLst>
              </p:cNvPr>
              <p:cNvPicPr/>
              <p:nvPr/>
            </p:nvPicPr>
            <p:blipFill>
              <a:blip r:embed="rId36"/>
              <a:stretch>
                <a:fillRect/>
              </a:stretch>
            </p:blipFill>
            <p:spPr>
              <a:xfrm>
                <a:off x="673178" y="3685041"/>
                <a:ext cx="35532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061" name="Ink 1060">
                <a:extLst>
                  <a:ext uri="{FF2B5EF4-FFF2-40B4-BE49-F238E27FC236}">
                    <a16:creationId xmlns:a16="http://schemas.microsoft.com/office/drawing/2014/main" id="{E64D8FD6-C52F-4FB3-A23E-05813839F07B}"/>
                  </a:ext>
                </a:extLst>
              </p14:cNvPr>
              <p14:cNvContentPartPr/>
              <p14:nvPr/>
            </p14:nvContentPartPr>
            <p14:xfrm>
              <a:off x="696578" y="4503681"/>
              <a:ext cx="287280" cy="261360"/>
            </p14:xfrm>
          </p:contentPart>
        </mc:Choice>
        <mc:Fallback>
          <p:pic>
            <p:nvPicPr>
              <p:cNvPr id="1061" name="Ink 1060">
                <a:extLst>
                  <a:ext uri="{FF2B5EF4-FFF2-40B4-BE49-F238E27FC236}">
                    <a16:creationId xmlns:a16="http://schemas.microsoft.com/office/drawing/2014/main" id="{E64D8FD6-C52F-4FB3-A23E-05813839F07B}"/>
                  </a:ext>
                </a:extLst>
              </p:cNvPr>
              <p:cNvPicPr/>
              <p:nvPr/>
            </p:nvPicPr>
            <p:blipFill>
              <a:blip r:embed="rId38"/>
              <a:stretch>
                <a:fillRect/>
              </a:stretch>
            </p:blipFill>
            <p:spPr>
              <a:xfrm>
                <a:off x="678938" y="4485681"/>
                <a:ext cx="32292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047" name="Ink 1046">
                <a:extLst>
                  <a:ext uri="{FF2B5EF4-FFF2-40B4-BE49-F238E27FC236}">
                    <a16:creationId xmlns:a16="http://schemas.microsoft.com/office/drawing/2014/main" id="{54CFDBCF-1FA9-4209-9F41-616557880410}"/>
                  </a:ext>
                </a:extLst>
              </p14:cNvPr>
              <p14:cNvContentPartPr/>
              <p14:nvPr/>
            </p14:nvContentPartPr>
            <p14:xfrm>
              <a:off x="6174698" y="2673441"/>
              <a:ext cx="328680" cy="149400"/>
            </p14:xfrm>
          </p:contentPart>
        </mc:Choice>
        <mc:Fallback>
          <p:pic>
            <p:nvPicPr>
              <p:cNvPr id="1047" name="Ink 1046">
                <a:extLst>
                  <a:ext uri="{FF2B5EF4-FFF2-40B4-BE49-F238E27FC236}">
                    <a16:creationId xmlns:a16="http://schemas.microsoft.com/office/drawing/2014/main" id="{54CFDBCF-1FA9-4209-9F41-616557880410}"/>
                  </a:ext>
                </a:extLst>
              </p:cNvPr>
              <p:cNvPicPr/>
              <p:nvPr/>
            </p:nvPicPr>
            <p:blipFill>
              <a:blip r:embed="rId40"/>
              <a:stretch>
                <a:fillRect/>
              </a:stretch>
            </p:blipFill>
            <p:spPr>
              <a:xfrm>
                <a:off x="6156698" y="2655801"/>
                <a:ext cx="3643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048" name="Ink 1047">
                <a:extLst>
                  <a:ext uri="{FF2B5EF4-FFF2-40B4-BE49-F238E27FC236}">
                    <a16:creationId xmlns:a16="http://schemas.microsoft.com/office/drawing/2014/main" id="{65491415-72E8-40B0-8F19-0DC9C0E2049F}"/>
                  </a:ext>
                </a:extLst>
              </p14:cNvPr>
              <p14:cNvContentPartPr/>
              <p14:nvPr/>
            </p14:nvContentPartPr>
            <p14:xfrm>
              <a:off x="6618578" y="3375081"/>
              <a:ext cx="248040" cy="104760"/>
            </p14:xfrm>
          </p:contentPart>
        </mc:Choice>
        <mc:Fallback>
          <p:pic>
            <p:nvPicPr>
              <p:cNvPr id="1048" name="Ink 1047">
                <a:extLst>
                  <a:ext uri="{FF2B5EF4-FFF2-40B4-BE49-F238E27FC236}">
                    <a16:creationId xmlns:a16="http://schemas.microsoft.com/office/drawing/2014/main" id="{65491415-72E8-40B0-8F19-0DC9C0E2049F}"/>
                  </a:ext>
                </a:extLst>
              </p:cNvPr>
              <p:cNvPicPr/>
              <p:nvPr/>
            </p:nvPicPr>
            <p:blipFill>
              <a:blip r:embed="rId42"/>
              <a:stretch>
                <a:fillRect/>
              </a:stretch>
            </p:blipFill>
            <p:spPr>
              <a:xfrm>
                <a:off x="6600578" y="3357441"/>
                <a:ext cx="2836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049" name="Ink 1048">
                <a:extLst>
                  <a:ext uri="{FF2B5EF4-FFF2-40B4-BE49-F238E27FC236}">
                    <a16:creationId xmlns:a16="http://schemas.microsoft.com/office/drawing/2014/main" id="{1D50AD20-D880-4D4E-B04A-4322DDA702C5}"/>
                  </a:ext>
                </a:extLst>
              </p14:cNvPr>
              <p14:cNvContentPartPr/>
              <p14:nvPr/>
            </p14:nvContentPartPr>
            <p14:xfrm>
              <a:off x="6690218" y="3840921"/>
              <a:ext cx="267120" cy="112680"/>
            </p14:xfrm>
          </p:contentPart>
        </mc:Choice>
        <mc:Fallback>
          <p:pic>
            <p:nvPicPr>
              <p:cNvPr id="1049" name="Ink 1048">
                <a:extLst>
                  <a:ext uri="{FF2B5EF4-FFF2-40B4-BE49-F238E27FC236}">
                    <a16:creationId xmlns:a16="http://schemas.microsoft.com/office/drawing/2014/main" id="{1D50AD20-D880-4D4E-B04A-4322DDA702C5}"/>
                  </a:ext>
                </a:extLst>
              </p:cNvPr>
              <p:cNvPicPr/>
              <p:nvPr/>
            </p:nvPicPr>
            <p:blipFill>
              <a:blip r:embed="rId44"/>
              <a:stretch>
                <a:fillRect/>
              </a:stretch>
            </p:blipFill>
            <p:spPr>
              <a:xfrm>
                <a:off x="6672218" y="3822921"/>
                <a:ext cx="30276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050" name="Ink 1049">
                <a:extLst>
                  <a:ext uri="{FF2B5EF4-FFF2-40B4-BE49-F238E27FC236}">
                    <a16:creationId xmlns:a16="http://schemas.microsoft.com/office/drawing/2014/main" id="{745A9BAA-40A4-4C66-914A-5E8264186BCB}"/>
                  </a:ext>
                </a:extLst>
              </p14:cNvPr>
              <p14:cNvContentPartPr/>
              <p14:nvPr/>
            </p14:nvContentPartPr>
            <p14:xfrm>
              <a:off x="6675458" y="4484601"/>
              <a:ext cx="145800" cy="72720"/>
            </p14:xfrm>
          </p:contentPart>
        </mc:Choice>
        <mc:Fallback>
          <p:pic>
            <p:nvPicPr>
              <p:cNvPr id="1050" name="Ink 1049">
                <a:extLst>
                  <a:ext uri="{FF2B5EF4-FFF2-40B4-BE49-F238E27FC236}">
                    <a16:creationId xmlns:a16="http://schemas.microsoft.com/office/drawing/2014/main" id="{745A9BAA-40A4-4C66-914A-5E8264186BCB}"/>
                  </a:ext>
                </a:extLst>
              </p:cNvPr>
              <p:cNvPicPr/>
              <p:nvPr/>
            </p:nvPicPr>
            <p:blipFill>
              <a:blip r:embed="rId46"/>
              <a:stretch>
                <a:fillRect/>
              </a:stretch>
            </p:blipFill>
            <p:spPr>
              <a:xfrm>
                <a:off x="6657818" y="4466961"/>
                <a:ext cx="181440" cy="108360"/>
              </a:xfrm>
              <a:prstGeom prst="rect">
                <a:avLst/>
              </a:prstGeom>
            </p:spPr>
          </p:pic>
        </mc:Fallback>
      </mc:AlternateContent>
      <p:grpSp>
        <p:nvGrpSpPr>
          <p:cNvPr id="1085" name="Group 1084">
            <a:extLst>
              <a:ext uri="{FF2B5EF4-FFF2-40B4-BE49-F238E27FC236}">
                <a16:creationId xmlns:a16="http://schemas.microsoft.com/office/drawing/2014/main" id="{1B951E48-B92D-4A42-B844-325E93C451FF}"/>
              </a:ext>
            </a:extLst>
          </p:cNvPr>
          <p:cNvGrpSpPr/>
          <p:nvPr/>
        </p:nvGrpSpPr>
        <p:grpSpPr>
          <a:xfrm>
            <a:off x="7351538" y="2671641"/>
            <a:ext cx="2733120" cy="2988720"/>
            <a:chOff x="7351538" y="2671641"/>
            <a:chExt cx="2733120" cy="2988720"/>
          </a:xfrm>
        </p:grpSpPr>
        <mc:AlternateContent xmlns:mc="http://schemas.openxmlformats.org/markup-compatibility/2006">
          <mc:Choice xmlns:p14="http://schemas.microsoft.com/office/powerpoint/2010/main" Requires="p14">
            <p:contentPart p14:bwMode="auto" r:id="rId47">
              <p14:nvContentPartPr>
                <p14:cNvPr id="1032" name="Ink 1031">
                  <a:extLst>
                    <a:ext uri="{FF2B5EF4-FFF2-40B4-BE49-F238E27FC236}">
                      <a16:creationId xmlns:a16="http://schemas.microsoft.com/office/drawing/2014/main" id="{E5E720BE-B9C3-4E73-BAA0-08E1DC2A91B4}"/>
                    </a:ext>
                  </a:extLst>
                </p14:cNvPr>
                <p14:cNvContentPartPr/>
                <p14:nvPr/>
              </p14:nvContentPartPr>
              <p14:xfrm>
                <a:off x="7351538" y="2671641"/>
                <a:ext cx="2733120" cy="2988720"/>
              </p14:xfrm>
            </p:contentPart>
          </mc:Choice>
          <mc:Fallback>
            <p:pic>
              <p:nvPicPr>
                <p:cNvPr id="1032" name="Ink 1031">
                  <a:extLst>
                    <a:ext uri="{FF2B5EF4-FFF2-40B4-BE49-F238E27FC236}">
                      <a16:creationId xmlns:a16="http://schemas.microsoft.com/office/drawing/2014/main" id="{E5E720BE-B9C3-4E73-BAA0-08E1DC2A91B4}"/>
                    </a:ext>
                  </a:extLst>
                </p:cNvPr>
                <p:cNvPicPr/>
                <p:nvPr/>
              </p:nvPicPr>
              <p:blipFill>
                <a:blip r:embed="rId48"/>
                <a:stretch>
                  <a:fillRect/>
                </a:stretch>
              </p:blipFill>
              <p:spPr>
                <a:xfrm>
                  <a:off x="7333538" y="2654001"/>
                  <a:ext cx="2768760" cy="30243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033" name="Ink 1032">
                  <a:extLst>
                    <a:ext uri="{FF2B5EF4-FFF2-40B4-BE49-F238E27FC236}">
                      <a16:creationId xmlns:a16="http://schemas.microsoft.com/office/drawing/2014/main" id="{602B152A-D4FA-4806-A8A5-9E75B279D8C0}"/>
                    </a:ext>
                  </a:extLst>
                </p14:cNvPr>
                <p14:cNvContentPartPr/>
                <p14:nvPr/>
              </p14:nvContentPartPr>
              <p14:xfrm>
                <a:off x="9497138" y="3030561"/>
                <a:ext cx="77040" cy="1068840"/>
              </p14:xfrm>
            </p:contentPart>
          </mc:Choice>
          <mc:Fallback>
            <p:pic>
              <p:nvPicPr>
                <p:cNvPr id="1033" name="Ink 1032">
                  <a:extLst>
                    <a:ext uri="{FF2B5EF4-FFF2-40B4-BE49-F238E27FC236}">
                      <a16:creationId xmlns:a16="http://schemas.microsoft.com/office/drawing/2014/main" id="{602B152A-D4FA-4806-A8A5-9E75B279D8C0}"/>
                    </a:ext>
                  </a:extLst>
                </p:cNvPr>
                <p:cNvPicPr/>
                <p:nvPr/>
              </p:nvPicPr>
              <p:blipFill>
                <a:blip r:embed="rId50"/>
                <a:stretch>
                  <a:fillRect/>
                </a:stretch>
              </p:blipFill>
              <p:spPr>
                <a:xfrm>
                  <a:off x="9479138" y="3012561"/>
                  <a:ext cx="112680" cy="11044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035" name="Ink 1034">
                  <a:extLst>
                    <a:ext uri="{FF2B5EF4-FFF2-40B4-BE49-F238E27FC236}">
                      <a16:creationId xmlns:a16="http://schemas.microsoft.com/office/drawing/2014/main" id="{4229C84B-256A-4573-817D-91B8CDE95C7E}"/>
                    </a:ext>
                  </a:extLst>
                </p14:cNvPr>
                <p14:cNvContentPartPr/>
                <p14:nvPr/>
              </p14:nvContentPartPr>
              <p14:xfrm>
                <a:off x="8140658" y="4608801"/>
                <a:ext cx="378000" cy="183960"/>
              </p14:xfrm>
            </p:contentPart>
          </mc:Choice>
          <mc:Fallback>
            <p:pic>
              <p:nvPicPr>
                <p:cNvPr id="1035" name="Ink 1034">
                  <a:extLst>
                    <a:ext uri="{FF2B5EF4-FFF2-40B4-BE49-F238E27FC236}">
                      <a16:creationId xmlns:a16="http://schemas.microsoft.com/office/drawing/2014/main" id="{4229C84B-256A-4573-817D-91B8CDE95C7E}"/>
                    </a:ext>
                  </a:extLst>
                </p:cNvPr>
                <p:cNvPicPr/>
                <p:nvPr/>
              </p:nvPicPr>
              <p:blipFill>
                <a:blip r:embed="rId52"/>
                <a:stretch>
                  <a:fillRect/>
                </a:stretch>
              </p:blipFill>
              <p:spPr>
                <a:xfrm>
                  <a:off x="8123018" y="4591161"/>
                  <a:ext cx="41364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037" name="Ink 1036">
                  <a:extLst>
                    <a:ext uri="{FF2B5EF4-FFF2-40B4-BE49-F238E27FC236}">
                      <a16:creationId xmlns:a16="http://schemas.microsoft.com/office/drawing/2014/main" id="{2D2FED78-1893-455C-BB09-D8A91608DAE6}"/>
                    </a:ext>
                  </a:extLst>
                </p14:cNvPr>
                <p14:cNvContentPartPr/>
                <p14:nvPr/>
              </p14:nvContentPartPr>
              <p14:xfrm>
                <a:off x="8003498" y="5094081"/>
                <a:ext cx="156960" cy="66960"/>
              </p14:xfrm>
            </p:contentPart>
          </mc:Choice>
          <mc:Fallback>
            <p:pic>
              <p:nvPicPr>
                <p:cNvPr id="1037" name="Ink 1036">
                  <a:extLst>
                    <a:ext uri="{FF2B5EF4-FFF2-40B4-BE49-F238E27FC236}">
                      <a16:creationId xmlns:a16="http://schemas.microsoft.com/office/drawing/2014/main" id="{2D2FED78-1893-455C-BB09-D8A91608DAE6}"/>
                    </a:ext>
                  </a:extLst>
                </p:cNvPr>
                <p:cNvPicPr/>
                <p:nvPr/>
              </p:nvPicPr>
              <p:blipFill>
                <a:blip r:embed="rId54"/>
                <a:stretch>
                  <a:fillRect/>
                </a:stretch>
              </p:blipFill>
              <p:spPr>
                <a:xfrm>
                  <a:off x="7985498" y="5076081"/>
                  <a:ext cx="19260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039" name="Ink 1038">
                  <a:extLst>
                    <a:ext uri="{FF2B5EF4-FFF2-40B4-BE49-F238E27FC236}">
                      <a16:creationId xmlns:a16="http://schemas.microsoft.com/office/drawing/2014/main" id="{CC4D0E82-9FE5-4E47-B0AC-8EA5ADA601D4}"/>
                    </a:ext>
                  </a:extLst>
                </p14:cNvPr>
                <p14:cNvContentPartPr/>
                <p14:nvPr/>
              </p14:nvContentPartPr>
              <p14:xfrm>
                <a:off x="7892258" y="3035601"/>
                <a:ext cx="1732320" cy="1140840"/>
              </p14:xfrm>
            </p:contentPart>
          </mc:Choice>
          <mc:Fallback>
            <p:pic>
              <p:nvPicPr>
                <p:cNvPr id="1039" name="Ink 1038">
                  <a:extLst>
                    <a:ext uri="{FF2B5EF4-FFF2-40B4-BE49-F238E27FC236}">
                      <a16:creationId xmlns:a16="http://schemas.microsoft.com/office/drawing/2014/main" id="{CC4D0E82-9FE5-4E47-B0AC-8EA5ADA601D4}"/>
                    </a:ext>
                  </a:extLst>
                </p:cNvPr>
                <p:cNvPicPr/>
                <p:nvPr/>
              </p:nvPicPr>
              <p:blipFill>
                <a:blip r:embed="rId56"/>
                <a:stretch>
                  <a:fillRect/>
                </a:stretch>
              </p:blipFill>
              <p:spPr>
                <a:xfrm>
                  <a:off x="7874618" y="3017961"/>
                  <a:ext cx="1767960" cy="11764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040" name="Ink 1039">
                  <a:extLst>
                    <a:ext uri="{FF2B5EF4-FFF2-40B4-BE49-F238E27FC236}">
                      <a16:creationId xmlns:a16="http://schemas.microsoft.com/office/drawing/2014/main" id="{5205EEF6-0148-4A3D-9D1A-24A39063B15D}"/>
                    </a:ext>
                  </a:extLst>
                </p14:cNvPr>
                <p14:cNvContentPartPr/>
                <p14:nvPr/>
              </p14:nvContentPartPr>
              <p14:xfrm>
                <a:off x="8675258" y="4310361"/>
                <a:ext cx="250920" cy="336960"/>
              </p14:xfrm>
            </p:contentPart>
          </mc:Choice>
          <mc:Fallback>
            <p:pic>
              <p:nvPicPr>
                <p:cNvPr id="1040" name="Ink 1039">
                  <a:extLst>
                    <a:ext uri="{FF2B5EF4-FFF2-40B4-BE49-F238E27FC236}">
                      <a16:creationId xmlns:a16="http://schemas.microsoft.com/office/drawing/2014/main" id="{5205EEF6-0148-4A3D-9D1A-24A39063B15D}"/>
                    </a:ext>
                  </a:extLst>
                </p:cNvPr>
                <p:cNvPicPr/>
                <p:nvPr/>
              </p:nvPicPr>
              <p:blipFill>
                <a:blip r:embed="rId58"/>
                <a:stretch>
                  <a:fillRect/>
                </a:stretch>
              </p:blipFill>
              <p:spPr>
                <a:xfrm>
                  <a:off x="8657258" y="4292361"/>
                  <a:ext cx="28656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041" name="Ink 1040">
                  <a:extLst>
                    <a:ext uri="{FF2B5EF4-FFF2-40B4-BE49-F238E27FC236}">
                      <a16:creationId xmlns:a16="http://schemas.microsoft.com/office/drawing/2014/main" id="{011FD56A-611B-4446-8034-1F8459E321D9}"/>
                    </a:ext>
                  </a:extLst>
                </p14:cNvPr>
                <p14:cNvContentPartPr/>
                <p14:nvPr/>
              </p14:nvContentPartPr>
              <p14:xfrm>
                <a:off x="8604698" y="4304601"/>
                <a:ext cx="320400" cy="144720"/>
              </p14:xfrm>
            </p:contentPart>
          </mc:Choice>
          <mc:Fallback>
            <p:pic>
              <p:nvPicPr>
                <p:cNvPr id="1041" name="Ink 1040">
                  <a:extLst>
                    <a:ext uri="{FF2B5EF4-FFF2-40B4-BE49-F238E27FC236}">
                      <a16:creationId xmlns:a16="http://schemas.microsoft.com/office/drawing/2014/main" id="{011FD56A-611B-4446-8034-1F8459E321D9}"/>
                    </a:ext>
                  </a:extLst>
                </p:cNvPr>
                <p:cNvPicPr/>
                <p:nvPr/>
              </p:nvPicPr>
              <p:blipFill>
                <a:blip r:embed="rId60"/>
                <a:stretch>
                  <a:fillRect/>
                </a:stretch>
              </p:blipFill>
              <p:spPr>
                <a:xfrm>
                  <a:off x="8587058" y="4286601"/>
                  <a:ext cx="35604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043" name="Ink 1042">
                  <a:extLst>
                    <a:ext uri="{FF2B5EF4-FFF2-40B4-BE49-F238E27FC236}">
                      <a16:creationId xmlns:a16="http://schemas.microsoft.com/office/drawing/2014/main" id="{8191DCE2-8ABE-4602-A5A7-964F5B085321}"/>
                    </a:ext>
                  </a:extLst>
                </p14:cNvPr>
                <p14:cNvContentPartPr/>
                <p14:nvPr/>
              </p14:nvContentPartPr>
              <p14:xfrm>
                <a:off x="8126978" y="4608441"/>
                <a:ext cx="390600" cy="176760"/>
              </p14:xfrm>
            </p:contentPart>
          </mc:Choice>
          <mc:Fallback>
            <p:pic>
              <p:nvPicPr>
                <p:cNvPr id="1043" name="Ink 1042">
                  <a:extLst>
                    <a:ext uri="{FF2B5EF4-FFF2-40B4-BE49-F238E27FC236}">
                      <a16:creationId xmlns:a16="http://schemas.microsoft.com/office/drawing/2014/main" id="{8191DCE2-8ABE-4602-A5A7-964F5B085321}"/>
                    </a:ext>
                  </a:extLst>
                </p:cNvPr>
                <p:cNvPicPr/>
                <p:nvPr/>
              </p:nvPicPr>
              <p:blipFill>
                <a:blip r:embed="rId62"/>
                <a:stretch>
                  <a:fillRect/>
                </a:stretch>
              </p:blipFill>
              <p:spPr>
                <a:xfrm>
                  <a:off x="8109338" y="4590441"/>
                  <a:ext cx="42624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044" name="Ink 1043">
                  <a:extLst>
                    <a:ext uri="{FF2B5EF4-FFF2-40B4-BE49-F238E27FC236}">
                      <a16:creationId xmlns:a16="http://schemas.microsoft.com/office/drawing/2014/main" id="{01D4368B-1E8A-4E58-895E-B24325A39446}"/>
                    </a:ext>
                  </a:extLst>
                </p14:cNvPr>
                <p14:cNvContentPartPr/>
                <p14:nvPr/>
              </p14:nvContentPartPr>
              <p14:xfrm>
                <a:off x="8013218" y="4995081"/>
                <a:ext cx="385560" cy="176760"/>
              </p14:xfrm>
            </p:contentPart>
          </mc:Choice>
          <mc:Fallback>
            <p:pic>
              <p:nvPicPr>
                <p:cNvPr id="1044" name="Ink 1043">
                  <a:extLst>
                    <a:ext uri="{FF2B5EF4-FFF2-40B4-BE49-F238E27FC236}">
                      <a16:creationId xmlns:a16="http://schemas.microsoft.com/office/drawing/2014/main" id="{01D4368B-1E8A-4E58-895E-B24325A39446}"/>
                    </a:ext>
                  </a:extLst>
                </p:cNvPr>
                <p:cNvPicPr/>
                <p:nvPr/>
              </p:nvPicPr>
              <p:blipFill>
                <a:blip r:embed="rId64"/>
                <a:stretch>
                  <a:fillRect/>
                </a:stretch>
              </p:blipFill>
              <p:spPr>
                <a:xfrm>
                  <a:off x="7995578" y="4977441"/>
                  <a:ext cx="42120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046" name="Ink 1045">
                  <a:extLst>
                    <a:ext uri="{FF2B5EF4-FFF2-40B4-BE49-F238E27FC236}">
                      <a16:creationId xmlns:a16="http://schemas.microsoft.com/office/drawing/2014/main" id="{DF437001-4234-458D-A761-3D836623EDFB}"/>
                    </a:ext>
                  </a:extLst>
                </p14:cNvPr>
                <p14:cNvContentPartPr/>
                <p14:nvPr/>
              </p14:nvContentPartPr>
              <p14:xfrm>
                <a:off x="9425498" y="4969521"/>
                <a:ext cx="330120" cy="124920"/>
              </p14:xfrm>
            </p:contentPart>
          </mc:Choice>
          <mc:Fallback>
            <p:pic>
              <p:nvPicPr>
                <p:cNvPr id="1046" name="Ink 1045">
                  <a:extLst>
                    <a:ext uri="{FF2B5EF4-FFF2-40B4-BE49-F238E27FC236}">
                      <a16:creationId xmlns:a16="http://schemas.microsoft.com/office/drawing/2014/main" id="{DF437001-4234-458D-A761-3D836623EDFB}"/>
                    </a:ext>
                  </a:extLst>
                </p:cNvPr>
                <p:cNvPicPr/>
                <p:nvPr/>
              </p:nvPicPr>
              <p:blipFill>
                <a:blip r:embed="rId66"/>
                <a:stretch>
                  <a:fillRect/>
                </a:stretch>
              </p:blipFill>
              <p:spPr>
                <a:xfrm>
                  <a:off x="9407498" y="4951881"/>
                  <a:ext cx="3657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062" name="Ink 1061">
                  <a:extLst>
                    <a:ext uri="{FF2B5EF4-FFF2-40B4-BE49-F238E27FC236}">
                      <a16:creationId xmlns:a16="http://schemas.microsoft.com/office/drawing/2014/main" id="{7D6502A2-43BB-4BFB-8E17-B1E554DAC15E}"/>
                    </a:ext>
                  </a:extLst>
                </p14:cNvPr>
                <p14:cNvContentPartPr/>
                <p14:nvPr/>
              </p14:nvContentPartPr>
              <p14:xfrm>
                <a:off x="8121578" y="3399561"/>
                <a:ext cx="37440" cy="139320"/>
              </p14:xfrm>
            </p:contentPart>
          </mc:Choice>
          <mc:Fallback>
            <p:pic>
              <p:nvPicPr>
                <p:cNvPr id="1062" name="Ink 1061">
                  <a:extLst>
                    <a:ext uri="{FF2B5EF4-FFF2-40B4-BE49-F238E27FC236}">
                      <a16:creationId xmlns:a16="http://schemas.microsoft.com/office/drawing/2014/main" id="{7D6502A2-43BB-4BFB-8E17-B1E554DAC15E}"/>
                    </a:ext>
                  </a:extLst>
                </p:cNvPr>
                <p:cNvPicPr/>
                <p:nvPr/>
              </p:nvPicPr>
              <p:blipFill>
                <a:blip r:embed="rId68"/>
                <a:stretch>
                  <a:fillRect/>
                </a:stretch>
              </p:blipFill>
              <p:spPr>
                <a:xfrm>
                  <a:off x="8103938" y="3381561"/>
                  <a:ext cx="7308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063" name="Ink 1062">
                  <a:extLst>
                    <a:ext uri="{FF2B5EF4-FFF2-40B4-BE49-F238E27FC236}">
                      <a16:creationId xmlns:a16="http://schemas.microsoft.com/office/drawing/2014/main" id="{EA3CAA7C-779D-4EE7-815E-CF7847068437}"/>
                    </a:ext>
                  </a:extLst>
                </p14:cNvPr>
                <p14:cNvContentPartPr/>
                <p14:nvPr/>
              </p14:nvContentPartPr>
              <p14:xfrm>
                <a:off x="7990178" y="3280401"/>
                <a:ext cx="288720" cy="374400"/>
              </p14:xfrm>
            </p:contentPart>
          </mc:Choice>
          <mc:Fallback>
            <p:pic>
              <p:nvPicPr>
                <p:cNvPr id="1063" name="Ink 1062">
                  <a:extLst>
                    <a:ext uri="{FF2B5EF4-FFF2-40B4-BE49-F238E27FC236}">
                      <a16:creationId xmlns:a16="http://schemas.microsoft.com/office/drawing/2014/main" id="{EA3CAA7C-779D-4EE7-815E-CF7847068437}"/>
                    </a:ext>
                  </a:extLst>
                </p:cNvPr>
                <p:cNvPicPr/>
                <p:nvPr/>
              </p:nvPicPr>
              <p:blipFill>
                <a:blip r:embed="rId70"/>
                <a:stretch>
                  <a:fillRect/>
                </a:stretch>
              </p:blipFill>
              <p:spPr>
                <a:xfrm>
                  <a:off x="7972178" y="3262761"/>
                  <a:ext cx="32436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065" name="Ink 1064">
                  <a:extLst>
                    <a:ext uri="{FF2B5EF4-FFF2-40B4-BE49-F238E27FC236}">
                      <a16:creationId xmlns:a16="http://schemas.microsoft.com/office/drawing/2014/main" id="{BE101035-B147-4F80-8DA3-9571ECD157EB}"/>
                    </a:ext>
                  </a:extLst>
                </p14:cNvPr>
                <p14:cNvContentPartPr/>
                <p14:nvPr/>
              </p14:nvContentPartPr>
              <p14:xfrm>
                <a:off x="7898378" y="4035321"/>
                <a:ext cx="194040" cy="155520"/>
              </p14:xfrm>
            </p:contentPart>
          </mc:Choice>
          <mc:Fallback>
            <p:pic>
              <p:nvPicPr>
                <p:cNvPr id="1065" name="Ink 1064">
                  <a:extLst>
                    <a:ext uri="{FF2B5EF4-FFF2-40B4-BE49-F238E27FC236}">
                      <a16:creationId xmlns:a16="http://schemas.microsoft.com/office/drawing/2014/main" id="{BE101035-B147-4F80-8DA3-9571ECD157EB}"/>
                    </a:ext>
                  </a:extLst>
                </p:cNvPr>
                <p:cNvPicPr/>
                <p:nvPr/>
              </p:nvPicPr>
              <p:blipFill>
                <a:blip r:embed="rId72"/>
                <a:stretch>
                  <a:fillRect/>
                </a:stretch>
              </p:blipFill>
              <p:spPr>
                <a:xfrm>
                  <a:off x="7880738" y="4017681"/>
                  <a:ext cx="2296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066" name="Ink 1065">
                  <a:extLst>
                    <a:ext uri="{FF2B5EF4-FFF2-40B4-BE49-F238E27FC236}">
                      <a16:creationId xmlns:a16="http://schemas.microsoft.com/office/drawing/2014/main" id="{6859DFE5-A694-418F-9DB6-5C33EFE89693}"/>
                    </a:ext>
                  </a:extLst>
                </p14:cNvPr>
                <p14:cNvContentPartPr/>
                <p14:nvPr/>
              </p14:nvContentPartPr>
              <p14:xfrm>
                <a:off x="7746458" y="3893841"/>
                <a:ext cx="393840" cy="425520"/>
              </p14:xfrm>
            </p:contentPart>
          </mc:Choice>
          <mc:Fallback>
            <p:pic>
              <p:nvPicPr>
                <p:cNvPr id="1066" name="Ink 1065">
                  <a:extLst>
                    <a:ext uri="{FF2B5EF4-FFF2-40B4-BE49-F238E27FC236}">
                      <a16:creationId xmlns:a16="http://schemas.microsoft.com/office/drawing/2014/main" id="{6859DFE5-A694-418F-9DB6-5C33EFE89693}"/>
                    </a:ext>
                  </a:extLst>
                </p:cNvPr>
                <p:cNvPicPr/>
                <p:nvPr/>
              </p:nvPicPr>
              <p:blipFill>
                <a:blip r:embed="rId74"/>
                <a:stretch>
                  <a:fillRect/>
                </a:stretch>
              </p:blipFill>
              <p:spPr>
                <a:xfrm>
                  <a:off x="7728818" y="3876201"/>
                  <a:ext cx="42948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068" name="Ink 1067">
                  <a:extLst>
                    <a:ext uri="{FF2B5EF4-FFF2-40B4-BE49-F238E27FC236}">
                      <a16:creationId xmlns:a16="http://schemas.microsoft.com/office/drawing/2014/main" id="{C8DECF96-B27A-41B0-A068-825EC310F598}"/>
                    </a:ext>
                  </a:extLst>
                </p14:cNvPr>
                <p14:cNvContentPartPr/>
                <p14:nvPr/>
              </p14:nvContentPartPr>
              <p14:xfrm>
                <a:off x="9019058" y="3992121"/>
                <a:ext cx="139680" cy="167040"/>
              </p14:xfrm>
            </p:contentPart>
          </mc:Choice>
          <mc:Fallback>
            <p:pic>
              <p:nvPicPr>
                <p:cNvPr id="1068" name="Ink 1067">
                  <a:extLst>
                    <a:ext uri="{FF2B5EF4-FFF2-40B4-BE49-F238E27FC236}">
                      <a16:creationId xmlns:a16="http://schemas.microsoft.com/office/drawing/2014/main" id="{C8DECF96-B27A-41B0-A068-825EC310F598}"/>
                    </a:ext>
                  </a:extLst>
                </p:cNvPr>
                <p:cNvPicPr/>
                <p:nvPr/>
              </p:nvPicPr>
              <p:blipFill>
                <a:blip r:embed="rId76"/>
                <a:stretch>
                  <a:fillRect/>
                </a:stretch>
              </p:blipFill>
              <p:spPr>
                <a:xfrm>
                  <a:off x="9001058" y="3974121"/>
                  <a:ext cx="17532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069" name="Ink 1068">
                  <a:extLst>
                    <a:ext uri="{FF2B5EF4-FFF2-40B4-BE49-F238E27FC236}">
                      <a16:creationId xmlns:a16="http://schemas.microsoft.com/office/drawing/2014/main" id="{534BC1F5-DA91-45FF-A858-A3EDD9202AE4}"/>
                    </a:ext>
                  </a:extLst>
                </p14:cNvPr>
                <p14:cNvContentPartPr/>
                <p14:nvPr/>
              </p14:nvContentPartPr>
              <p14:xfrm>
                <a:off x="8871098" y="3912561"/>
                <a:ext cx="398880" cy="358920"/>
              </p14:xfrm>
            </p:contentPart>
          </mc:Choice>
          <mc:Fallback>
            <p:pic>
              <p:nvPicPr>
                <p:cNvPr id="1069" name="Ink 1068">
                  <a:extLst>
                    <a:ext uri="{FF2B5EF4-FFF2-40B4-BE49-F238E27FC236}">
                      <a16:creationId xmlns:a16="http://schemas.microsoft.com/office/drawing/2014/main" id="{534BC1F5-DA91-45FF-A858-A3EDD9202AE4}"/>
                    </a:ext>
                  </a:extLst>
                </p:cNvPr>
                <p:cNvPicPr/>
                <p:nvPr/>
              </p:nvPicPr>
              <p:blipFill>
                <a:blip r:embed="rId78"/>
                <a:stretch>
                  <a:fillRect/>
                </a:stretch>
              </p:blipFill>
              <p:spPr>
                <a:xfrm>
                  <a:off x="8853098" y="3894561"/>
                  <a:ext cx="43452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071" name="Ink 1070">
                  <a:extLst>
                    <a:ext uri="{FF2B5EF4-FFF2-40B4-BE49-F238E27FC236}">
                      <a16:creationId xmlns:a16="http://schemas.microsoft.com/office/drawing/2014/main" id="{8F458713-2A53-454C-89E1-C61559C64C28}"/>
                    </a:ext>
                  </a:extLst>
                </p14:cNvPr>
                <p14:cNvContentPartPr/>
                <p14:nvPr/>
              </p14:nvContentPartPr>
              <p14:xfrm>
                <a:off x="8534138" y="3600081"/>
                <a:ext cx="198360" cy="117000"/>
              </p14:xfrm>
            </p:contentPart>
          </mc:Choice>
          <mc:Fallback>
            <p:pic>
              <p:nvPicPr>
                <p:cNvPr id="1071" name="Ink 1070">
                  <a:extLst>
                    <a:ext uri="{FF2B5EF4-FFF2-40B4-BE49-F238E27FC236}">
                      <a16:creationId xmlns:a16="http://schemas.microsoft.com/office/drawing/2014/main" id="{8F458713-2A53-454C-89E1-C61559C64C28}"/>
                    </a:ext>
                  </a:extLst>
                </p:cNvPr>
                <p:cNvPicPr/>
                <p:nvPr/>
              </p:nvPicPr>
              <p:blipFill>
                <a:blip r:embed="rId80"/>
                <a:stretch>
                  <a:fillRect/>
                </a:stretch>
              </p:blipFill>
              <p:spPr>
                <a:xfrm>
                  <a:off x="8516498" y="3582081"/>
                  <a:ext cx="23400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072" name="Ink 1071">
                  <a:extLst>
                    <a:ext uri="{FF2B5EF4-FFF2-40B4-BE49-F238E27FC236}">
                      <a16:creationId xmlns:a16="http://schemas.microsoft.com/office/drawing/2014/main" id="{F47375AC-E3BA-40A1-9825-6B848EDB419F}"/>
                    </a:ext>
                  </a:extLst>
                </p14:cNvPr>
                <p14:cNvContentPartPr/>
                <p14:nvPr/>
              </p14:nvContentPartPr>
              <p14:xfrm>
                <a:off x="8601098" y="3962961"/>
                <a:ext cx="220680" cy="112680"/>
              </p14:xfrm>
            </p:contentPart>
          </mc:Choice>
          <mc:Fallback>
            <p:pic>
              <p:nvPicPr>
                <p:cNvPr id="1072" name="Ink 1071">
                  <a:extLst>
                    <a:ext uri="{FF2B5EF4-FFF2-40B4-BE49-F238E27FC236}">
                      <a16:creationId xmlns:a16="http://schemas.microsoft.com/office/drawing/2014/main" id="{F47375AC-E3BA-40A1-9825-6B848EDB419F}"/>
                    </a:ext>
                  </a:extLst>
                </p:cNvPr>
                <p:cNvPicPr/>
                <p:nvPr/>
              </p:nvPicPr>
              <p:blipFill>
                <a:blip r:embed="rId82"/>
                <a:stretch>
                  <a:fillRect/>
                </a:stretch>
              </p:blipFill>
              <p:spPr>
                <a:xfrm>
                  <a:off x="8583098" y="3944961"/>
                  <a:ext cx="2563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074" name="Ink 1073">
                  <a:extLst>
                    <a:ext uri="{FF2B5EF4-FFF2-40B4-BE49-F238E27FC236}">
                      <a16:creationId xmlns:a16="http://schemas.microsoft.com/office/drawing/2014/main" id="{422B86D0-23AF-4FE8-8F48-0F66C3DA29C1}"/>
                    </a:ext>
                  </a:extLst>
                </p14:cNvPr>
                <p14:cNvContentPartPr/>
                <p14:nvPr/>
              </p14:nvContentPartPr>
              <p14:xfrm>
                <a:off x="9194738" y="3420801"/>
                <a:ext cx="236520" cy="142200"/>
              </p14:xfrm>
            </p:contentPart>
          </mc:Choice>
          <mc:Fallback>
            <p:pic>
              <p:nvPicPr>
                <p:cNvPr id="1074" name="Ink 1073">
                  <a:extLst>
                    <a:ext uri="{FF2B5EF4-FFF2-40B4-BE49-F238E27FC236}">
                      <a16:creationId xmlns:a16="http://schemas.microsoft.com/office/drawing/2014/main" id="{422B86D0-23AF-4FE8-8F48-0F66C3DA29C1}"/>
                    </a:ext>
                  </a:extLst>
                </p:cNvPr>
                <p:cNvPicPr/>
                <p:nvPr/>
              </p:nvPicPr>
              <p:blipFill>
                <a:blip r:embed="rId84"/>
                <a:stretch>
                  <a:fillRect/>
                </a:stretch>
              </p:blipFill>
              <p:spPr>
                <a:xfrm>
                  <a:off x="9177098" y="3403161"/>
                  <a:ext cx="27216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075" name="Ink 1074">
                  <a:extLst>
                    <a:ext uri="{FF2B5EF4-FFF2-40B4-BE49-F238E27FC236}">
                      <a16:creationId xmlns:a16="http://schemas.microsoft.com/office/drawing/2014/main" id="{C78EA8C8-494A-44C5-B56E-124CCC6D625A}"/>
                    </a:ext>
                  </a:extLst>
                </p14:cNvPr>
                <p14:cNvContentPartPr/>
                <p14:nvPr/>
              </p14:nvContentPartPr>
              <p14:xfrm>
                <a:off x="8697938" y="3650841"/>
                <a:ext cx="216720" cy="37440"/>
              </p14:xfrm>
            </p:contentPart>
          </mc:Choice>
          <mc:Fallback>
            <p:pic>
              <p:nvPicPr>
                <p:cNvPr id="1075" name="Ink 1074">
                  <a:extLst>
                    <a:ext uri="{FF2B5EF4-FFF2-40B4-BE49-F238E27FC236}">
                      <a16:creationId xmlns:a16="http://schemas.microsoft.com/office/drawing/2014/main" id="{C78EA8C8-494A-44C5-B56E-124CCC6D625A}"/>
                    </a:ext>
                  </a:extLst>
                </p:cNvPr>
                <p:cNvPicPr/>
                <p:nvPr/>
              </p:nvPicPr>
              <p:blipFill>
                <a:blip r:embed="rId86"/>
                <a:stretch>
                  <a:fillRect/>
                </a:stretch>
              </p:blipFill>
              <p:spPr>
                <a:xfrm>
                  <a:off x="8679938" y="3632841"/>
                  <a:ext cx="25236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1076" name="Ink 1075">
                  <a:extLst>
                    <a:ext uri="{FF2B5EF4-FFF2-40B4-BE49-F238E27FC236}">
                      <a16:creationId xmlns:a16="http://schemas.microsoft.com/office/drawing/2014/main" id="{ED21F4CF-3D2E-42E7-89CB-E8627B2224F5}"/>
                    </a:ext>
                  </a:extLst>
                </p14:cNvPr>
                <p14:cNvContentPartPr/>
                <p14:nvPr/>
              </p14:nvContentPartPr>
              <p14:xfrm>
                <a:off x="8801258" y="3612321"/>
                <a:ext cx="171000" cy="159840"/>
              </p14:xfrm>
            </p:contentPart>
          </mc:Choice>
          <mc:Fallback>
            <p:pic>
              <p:nvPicPr>
                <p:cNvPr id="1076" name="Ink 1075">
                  <a:extLst>
                    <a:ext uri="{FF2B5EF4-FFF2-40B4-BE49-F238E27FC236}">
                      <a16:creationId xmlns:a16="http://schemas.microsoft.com/office/drawing/2014/main" id="{ED21F4CF-3D2E-42E7-89CB-E8627B2224F5}"/>
                    </a:ext>
                  </a:extLst>
                </p:cNvPr>
                <p:cNvPicPr/>
                <p:nvPr/>
              </p:nvPicPr>
              <p:blipFill>
                <a:blip r:embed="rId88"/>
                <a:stretch>
                  <a:fillRect/>
                </a:stretch>
              </p:blipFill>
              <p:spPr>
                <a:xfrm>
                  <a:off x="8783258" y="3594321"/>
                  <a:ext cx="20664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1077" name="Ink 1076">
                  <a:extLst>
                    <a:ext uri="{FF2B5EF4-FFF2-40B4-BE49-F238E27FC236}">
                      <a16:creationId xmlns:a16="http://schemas.microsoft.com/office/drawing/2014/main" id="{173B47C6-E64F-4047-B1F0-E7279C77DA96}"/>
                    </a:ext>
                  </a:extLst>
                </p14:cNvPr>
                <p14:cNvContentPartPr/>
                <p14:nvPr/>
              </p14:nvContentPartPr>
              <p14:xfrm>
                <a:off x="8648618" y="3597561"/>
                <a:ext cx="193680" cy="133200"/>
              </p14:xfrm>
            </p:contentPart>
          </mc:Choice>
          <mc:Fallback>
            <p:pic>
              <p:nvPicPr>
                <p:cNvPr id="1077" name="Ink 1076">
                  <a:extLst>
                    <a:ext uri="{FF2B5EF4-FFF2-40B4-BE49-F238E27FC236}">
                      <a16:creationId xmlns:a16="http://schemas.microsoft.com/office/drawing/2014/main" id="{173B47C6-E64F-4047-B1F0-E7279C77DA96}"/>
                    </a:ext>
                  </a:extLst>
                </p:cNvPr>
                <p:cNvPicPr/>
                <p:nvPr/>
              </p:nvPicPr>
              <p:blipFill>
                <a:blip r:embed="rId90"/>
                <a:stretch>
                  <a:fillRect/>
                </a:stretch>
              </p:blipFill>
              <p:spPr>
                <a:xfrm>
                  <a:off x="8630618" y="3579921"/>
                  <a:ext cx="22932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078" name="Ink 1077">
                  <a:extLst>
                    <a:ext uri="{FF2B5EF4-FFF2-40B4-BE49-F238E27FC236}">
                      <a16:creationId xmlns:a16="http://schemas.microsoft.com/office/drawing/2014/main" id="{BFBE4D29-F050-4EB7-B4F8-A121E2A63974}"/>
                    </a:ext>
                  </a:extLst>
                </p14:cNvPr>
                <p14:cNvContentPartPr/>
                <p14:nvPr/>
              </p14:nvContentPartPr>
              <p14:xfrm>
                <a:off x="8709458" y="3914361"/>
                <a:ext cx="186840" cy="57240"/>
              </p14:xfrm>
            </p:contentPart>
          </mc:Choice>
          <mc:Fallback>
            <p:pic>
              <p:nvPicPr>
                <p:cNvPr id="1078" name="Ink 1077">
                  <a:extLst>
                    <a:ext uri="{FF2B5EF4-FFF2-40B4-BE49-F238E27FC236}">
                      <a16:creationId xmlns:a16="http://schemas.microsoft.com/office/drawing/2014/main" id="{BFBE4D29-F050-4EB7-B4F8-A121E2A63974}"/>
                    </a:ext>
                  </a:extLst>
                </p:cNvPr>
                <p:cNvPicPr/>
                <p:nvPr/>
              </p:nvPicPr>
              <p:blipFill>
                <a:blip r:embed="rId92"/>
                <a:stretch>
                  <a:fillRect/>
                </a:stretch>
              </p:blipFill>
              <p:spPr>
                <a:xfrm>
                  <a:off x="8691458" y="3896361"/>
                  <a:ext cx="2224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079" name="Ink 1078">
                  <a:extLst>
                    <a:ext uri="{FF2B5EF4-FFF2-40B4-BE49-F238E27FC236}">
                      <a16:creationId xmlns:a16="http://schemas.microsoft.com/office/drawing/2014/main" id="{6B9F23A5-20EB-48E7-BC58-ABFF95ADCA77}"/>
                    </a:ext>
                  </a:extLst>
                </p14:cNvPr>
                <p14:cNvContentPartPr/>
                <p14:nvPr/>
              </p14:nvContentPartPr>
              <p14:xfrm>
                <a:off x="8818178" y="3878361"/>
                <a:ext cx="111240" cy="119880"/>
              </p14:xfrm>
            </p:contentPart>
          </mc:Choice>
          <mc:Fallback>
            <p:pic>
              <p:nvPicPr>
                <p:cNvPr id="1079" name="Ink 1078">
                  <a:extLst>
                    <a:ext uri="{FF2B5EF4-FFF2-40B4-BE49-F238E27FC236}">
                      <a16:creationId xmlns:a16="http://schemas.microsoft.com/office/drawing/2014/main" id="{6B9F23A5-20EB-48E7-BC58-ABFF95ADCA77}"/>
                    </a:ext>
                  </a:extLst>
                </p:cNvPr>
                <p:cNvPicPr/>
                <p:nvPr/>
              </p:nvPicPr>
              <p:blipFill>
                <a:blip r:embed="rId94"/>
                <a:stretch>
                  <a:fillRect/>
                </a:stretch>
              </p:blipFill>
              <p:spPr>
                <a:xfrm>
                  <a:off x="8800178" y="3860361"/>
                  <a:ext cx="14688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080" name="Ink 1079">
                  <a:extLst>
                    <a:ext uri="{FF2B5EF4-FFF2-40B4-BE49-F238E27FC236}">
                      <a16:creationId xmlns:a16="http://schemas.microsoft.com/office/drawing/2014/main" id="{F196FE7D-5011-44C1-B891-2B89FC475296}"/>
                    </a:ext>
                  </a:extLst>
                </p14:cNvPr>
                <p14:cNvContentPartPr/>
                <p14:nvPr/>
              </p14:nvContentPartPr>
              <p14:xfrm>
                <a:off x="8685338" y="3841281"/>
                <a:ext cx="166320" cy="137880"/>
              </p14:xfrm>
            </p:contentPart>
          </mc:Choice>
          <mc:Fallback>
            <p:pic>
              <p:nvPicPr>
                <p:cNvPr id="1080" name="Ink 1079">
                  <a:extLst>
                    <a:ext uri="{FF2B5EF4-FFF2-40B4-BE49-F238E27FC236}">
                      <a16:creationId xmlns:a16="http://schemas.microsoft.com/office/drawing/2014/main" id="{F196FE7D-5011-44C1-B891-2B89FC475296}"/>
                    </a:ext>
                  </a:extLst>
                </p:cNvPr>
                <p:cNvPicPr/>
                <p:nvPr/>
              </p:nvPicPr>
              <p:blipFill>
                <a:blip r:embed="rId96"/>
                <a:stretch>
                  <a:fillRect/>
                </a:stretch>
              </p:blipFill>
              <p:spPr>
                <a:xfrm>
                  <a:off x="8667698" y="3823641"/>
                  <a:ext cx="2019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081" name="Ink 1080">
                  <a:extLst>
                    <a:ext uri="{FF2B5EF4-FFF2-40B4-BE49-F238E27FC236}">
                      <a16:creationId xmlns:a16="http://schemas.microsoft.com/office/drawing/2014/main" id="{E037CFC2-0C0B-481F-A3D0-B4620C0D2255}"/>
                    </a:ext>
                  </a:extLst>
                </p14:cNvPr>
                <p14:cNvContentPartPr/>
                <p14:nvPr/>
              </p14:nvContentPartPr>
              <p14:xfrm>
                <a:off x="8353778" y="3820761"/>
                <a:ext cx="59040" cy="136800"/>
              </p14:xfrm>
            </p:contentPart>
          </mc:Choice>
          <mc:Fallback>
            <p:pic>
              <p:nvPicPr>
                <p:cNvPr id="1081" name="Ink 1080">
                  <a:extLst>
                    <a:ext uri="{FF2B5EF4-FFF2-40B4-BE49-F238E27FC236}">
                      <a16:creationId xmlns:a16="http://schemas.microsoft.com/office/drawing/2014/main" id="{E037CFC2-0C0B-481F-A3D0-B4620C0D2255}"/>
                    </a:ext>
                  </a:extLst>
                </p:cNvPr>
                <p:cNvPicPr/>
                <p:nvPr/>
              </p:nvPicPr>
              <p:blipFill>
                <a:blip r:embed="rId98"/>
                <a:stretch>
                  <a:fillRect/>
                </a:stretch>
              </p:blipFill>
              <p:spPr>
                <a:xfrm>
                  <a:off x="8336138" y="3803121"/>
                  <a:ext cx="946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082" name="Ink 1081">
                  <a:extLst>
                    <a:ext uri="{FF2B5EF4-FFF2-40B4-BE49-F238E27FC236}">
                      <a16:creationId xmlns:a16="http://schemas.microsoft.com/office/drawing/2014/main" id="{AC3848E4-D2FD-4631-A01F-D66F8557558E}"/>
                    </a:ext>
                  </a:extLst>
                </p14:cNvPr>
                <p14:cNvContentPartPr/>
                <p14:nvPr/>
              </p14:nvContentPartPr>
              <p14:xfrm>
                <a:off x="8279978" y="3930201"/>
                <a:ext cx="189000" cy="42120"/>
              </p14:xfrm>
            </p:contentPart>
          </mc:Choice>
          <mc:Fallback>
            <p:pic>
              <p:nvPicPr>
                <p:cNvPr id="1082" name="Ink 1081">
                  <a:extLst>
                    <a:ext uri="{FF2B5EF4-FFF2-40B4-BE49-F238E27FC236}">
                      <a16:creationId xmlns:a16="http://schemas.microsoft.com/office/drawing/2014/main" id="{AC3848E4-D2FD-4631-A01F-D66F8557558E}"/>
                    </a:ext>
                  </a:extLst>
                </p:cNvPr>
                <p:cNvPicPr/>
                <p:nvPr/>
              </p:nvPicPr>
              <p:blipFill>
                <a:blip r:embed="rId100"/>
                <a:stretch>
                  <a:fillRect/>
                </a:stretch>
              </p:blipFill>
              <p:spPr>
                <a:xfrm>
                  <a:off x="8262338" y="3912201"/>
                  <a:ext cx="22464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083" name="Ink 1082">
                  <a:extLst>
                    <a:ext uri="{FF2B5EF4-FFF2-40B4-BE49-F238E27FC236}">
                      <a16:creationId xmlns:a16="http://schemas.microsoft.com/office/drawing/2014/main" id="{06B71433-3C7C-4DC1-9EA4-FF9ACFF4B7EF}"/>
                    </a:ext>
                  </a:extLst>
                </p14:cNvPr>
                <p14:cNvContentPartPr/>
                <p14:nvPr/>
              </p14:nvContentPartPr>
              <p14:xfrm>
                <a:off x="8417858" y="3897081"/>
                <a:ext cx="61560" cy="94320"/>
              </p14:xfrm>
            </p:contentPart>
          </mc:Choice>
          <mc:Fallback>
            <p:pic>
              <p:nvPicPr>
                <p:cNvPr id="1083" name="Ink 1082">
                  <a:extLst>
                    <a:ext uri="{FF2B5EF4-FFF2-40B4-BE49-F238E27FC236}">
                      <a16:creationId xmlns:a16="http://schemas.microsoft.com/office/drawing/2014/main" id="{06B71433-3C7C-4DC1-9EA4-FF9ACFF4B7EF}"/>
                    </a:ext>
                  </a:extLst>
                </p:cNvPr>
                <p:cNvPicPr/>
                <p:nvPr/>
              </p:nvPicPr>
              <p:blipFill>
                <a:blip r:embed="rId102"/>
                <a:stretch>
                  <a:fillRect/>
                </a:stretch>
              </p:blipFill>
              <p:spPr>
                <a:xfrm>
                  <a:off x="8399858" y="3879081"/>
                  <a:ext cx="972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084" name="Ink 1083">
                  <a:extLst>
                    <a:ext uri="{FF2B5EF4-FFF2-40B4-BE49-F238E27FC236}">
                      <a16:creationId xmlns:a16="http://schemas.microsoft.com/office/drawing/2014/main" id="{C0BFAD7E-31D9-4273-B432-351C9EF38C3C}"/>
                    </a:ext>
                  </a:extLst>
                </p14:cNvPr>
                <p14:cNvContentPartPr/>
                <p14:nvPr/>
              </p14:nvContentPartPr>
              <p14:xfrm>
                <a:off x="8290058" y="3806361"/>
                <a:ext cx="153360" cy="79200"/>
              </p14:xfrm>
            </p:contentPart>
          </mc:Choice>
          <mc:Fallback>
            <p:pic>
              <p:nvPicPr>
                <p:cNvPr id="1084" name="Ink 1083">
                  <a:extLst>
                    <a:ext uri="{FF2B5EF4-FFF2-40B4-BE49-F238E27FC236}">
                      <a16:creationId xmlns:a16="http://schemas.microsoft.com/office/drawing/2014/main" id="{C0BFAD7E-31D9-4273-B432-351C9EF38C3C}"/>
                    </a:ext>
                  </a:extLst>
                </p:cNvPr>
                <p:cNvPicPr/>
                <p:nvPr/>
              </p:nvPicPr>
              <p:blipFill>
                <a:blip r:embed="rId104"/>
                <a:stretch>
                  <a:fillRect/>
                </a:stretch>
              </p:blipFill>
              <p:spPr>
                <a:xfrm>
                  <a:off x="8272058" y="3788361"/>
                  <a:ext cx="189000" cy="114840"/>
                </a:xfrm>
                <a:prstGeom prst="rect">
                  <a:avLst/>
                </a:prstGeom>
              </p:spPr>
            </p:pic>
          </mc:Fallback>
        </mc:AlternateContent>
      </p:grpSp>
      <p:grpSp>
        <p:nvGrpSpPr>
          <p:cNvPr id="1089" name="Group 1088">
            <a:extLst>
              <a:ext uri="{FF2B5EF4-FFF2-40B4-BE49-F238E27FC236}">
                <a16:creationId xmlns:a16="http://schemas.microsoft.com/office/drawing/2014/main" id="{641BE238-5DC6-4904-96B5-DD1D38689DDC}"/>
              </a:ext>
            </a:extLst>
          </p:cNvPr>
          <p:cNvGrpSpPr/>
          <p:nvPr/>
        </p:nvGrpSpPr>
        <p:grpSpPr>
          <a:xfrm>
            <a:off x="5677538" y="2937321"/>
            <a:ext cx="261000" cy="182520"/>
            <a:chOff x="5677538" y="2937321"/>
            <a:chExt cx="261000" cy="182520"/>
          </a:xfrm>
        </p:grpSpPr>
        <mc:AlternateContent xmlns:mc="http://schemas.openxmlformats.org/markup-compatibility/2006">
          <mc:Choice xmlns:p14="http://schemas.microsoft.com/office/powerpoint/2010/main" Requires="p14">
            <p:contentPart p14:bwMode="auto" r:id="rId105">
              <p14:nvContentPartPr>
                <p14:cNvPr id="1086" name="Ink 1085">
                  <a:extLst>
                    <a:ext uri="{FF2B5EF4-FFF2-40B4-BE49-F238E27FC236}">
                      <a16:creationId xmlns:a16="http://schemas.microsoft.com/office/drawing/2014/main" id="{DC74F13F-DB4D-465D-BC15-D8E8398CAFB8}"/>
                    </a:ext>
                  </a:extLst>
                </p14:cNvPr>
                <p14:cNvContentPartPr/>
                <p14:nvPr/>
              </p14:nvContentPartPr>
              <p14:xfrm>
                <a:off x="5681138" y="3052161"/>
                <a:ext cx="51480" cy="29880"/>
              </p14:xfrm>
            </p:contentPart>
          </mc:Choice>
          <mc:Fallback>
            <p:pic>
              <p:nvPicPr>
                <p:cNvPr id="1086" name="Ink 1085">
                  <a:extLst>
                    <a:ext uri="{FF2B5EF4-FFF2-40B4-BE49-F238E27FC236}">
                      <a16:creationId xmlns:a16="http://schemas.microsoft.com/office/drawing/2014/main" id="{DC74F13F-DB4D-465D-BC15-D8E8398CAFB8}"/>
                    </a:ext>
                  </a:extLst>
                </p:cNvPr>
                <p:cNvPicPr/>
                <p:nvPr/>
              </p:nvPicPr>
              <p:blipFill>
                <a:blip r:embed="rId106"/>
                <a:stretch>
                  <a:fillRect/>
                </a:stretch>
              </p:blipFill>
              <p:spPr>
                <a:xfrm>
                  <a:off x="5663138" y="3034161"/>
                  <a:ext cx="8712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087" name="Ink 1086">
                  <a:extLst>
                    <a:ext uri="{FF2B5EF4-FFF2-40B4-BE49-F238E27FC236}">
                      <a16:creationId xmlns:a16="http://schemas.microsoft.com/office/drawing/2014/main" id="{D1D81DF6-0273-4913-BF30-89E69EEA2F49}"/>
                    </a:ext>
                  </a:extLst>
                </p14:cNvPr>
                <p14:cNvContentPartPr/>
                <p14:nvPr/>
              </p14:nvContentPartPr>
              <p14:xfrm>
                <a:off x="5677538" y="2937321"/>
                <a:ext cx="261000" cy="182520"/>
              </p14:xfrm>
            </p:contentPart>
          </mc:Choice>
          <mc:Fallback>
            <p:pic>
              <p:nvPicPr>
                <p:cNvPr id="1087" name="Ink 1086">
                  <a:extLst>
                    <a:ext uri="{FF2B5EF4-FFF2-40B4-BE49-F238E27FC236}">
                      <a16:creationId xmlns:a16="http://schemas.microsoft.com/office/drawing/2014/main" id="{D1D81DF6-0273-4913-BF30-89E69EEA2F49}"/>
                    </a:ext>
                  </a:extLst>
                </p:cNvPr>
                <p:cNvPicPr/>
                <p:nvPr/>
              </p:nvPicPr>
              <p:blipFill>
                <a:blip r:embed="rId108"/>
                <a:stretch>
                  <a:fillRect/>
                </a:stretch>
              </p:blipFill>
              <p:spPr>
                <a:xfrm>
                  <a:off x="5659538" y="2919321"/>
                  <a:ext cx="296640" cy="21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9">
            <p14:nvContentPartPr>
              <p14:cNvPr id="1088" name="Ink 1087">
                <a:extLst>
                  <a:ext uri="{FF2B5EF4-FFF2-40B4-BE49-F238E27FC236}">
                    <a16:creationId xmlns:a16="http://schemas.microsoft.com/office/drawing/2014/main" id="{849ABDBD-E8CE-4FCC-B320-146FF3B38C53}"/>
                  </a:ext>
                </a:extLst>
              </p14:cNvPr>
              <p14:cNvContentPartPr/>
              <p14:nvPr/>
            </p14:nvContentPartPr>
            <p14:xfrm>
              <a:off x="10455818" y="2733201"/>
              <a:ext cx="337320" cy="221400"/>
            </p14:xfrm>
          </p:contentPart>
        </mc:Choice>
        <mc:Fallback>
          <p:pic>
            <p:nvPicPr>
              <p:cNvPr id="1088" name="Ink 1087">
                <a:extLst>
                  <a:ext uri="{FF2B5EF4-FFF2-40B4-BE49-F238E27FC236}">
                    <a16:creationId xmlns:a16="http://schemas.microsoft.com/office/drawing/2014/main" id="{849ABDBD-E8CE-4FCC-B320-146FF3B38C53}"/>
                  </a:ext>
                </a:extLst>
              </p:cNvPr>
              <p:cNvPicPr/>
              <p:nvPr/>
            </p:nvPicPr>
            <p:blipFill>
              <a:blip r:embed="rId110"/>
              <a:stretch>
                <a:fillRect/>
              </a:stretch>
            </p:blipFill>
            <p:spPr>
              <a:xfrm>
                <a:off x="10437818" y="2715201"/>
                <a:ext cx="37296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090" name="Ink 1089">
                <a:extLst>
                  <a:ext uri="{FF2B5EF4-FFF2-40B4-BE49-F238E27FC236}">
                    <a16:creationId xmlns:a16="http://schemas.microsoft.com/office/drawing/2014/main" id="{2FA38D7F-2DA7-490B-BFD7-0750CF56613C}"/>
                  </a:ext>
                </a:extLst>
              </p14:cNvPr>
              <p14:cNvContentPartPr/>
              <p14:nvPr/>
            </p14:nvContentPartPr>
            <p14:xfrm>
              <a:off x="9037778" y="4670361"/>
              <a:ext cx="269280" cy="149400"/>
            </p14:xfrm>
          </p:contentPart>
        </mc:Choice>
        <mc:Fallback>
          <p:pic>
            <p:nvPicPr>
              <p:cNvPr id="1090" name="Ink 1089">
                <a:extLst>
                  <a:ext uri="{FF2B5EF4-FFF2-40B4-BE49-F238E27FC236}">
                    <a16:creationId xmlns:a16="http://schemas.microsoft.com/office/drawing/2014/main" id="{2FA38D7F-2DA7-490B-BFD7-0750CF56613C}"/>
                  </a:ext>
                </a:extLst>
              </p:cNvPr>
              <p:cNvPicPr/>
              <p:nvPr/>
            </p:nvPicPr>
            <p:blipFill>
              <a:blip r:embed="rId112"/>
              <a:stretch>
                <a:fillRect/>
              </a:stretch>
            </p:blipFill>
            <p:spPr>
              <a:xfrm>
                <a:off x="9020138" y="4652361"/>
                <a:ext cx="3049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091" name="Ink 1090">
                <a:extLst>
                  <a:ext uri="{FF2B5EF4-FFF2-40B4-BE49-F238E27FC236}">
                    <a16:creationId xmlns:a16="http://schemas.microsoft.com/office/drawing/2014/main" id="{E876D2A4-DD6D-4666-99FD-20D5C5E98C1C}"/>
                  </a:ext>
                </a:extLst>
              </p14:cNvPr>
              <p14:cNvContentPartPr/>
              <p14:nvPr/>
            </p14:nvContentPartPr>
            <p14:xfrm>
              <a:off x="8790098" y="5015961"/>
              <a:ext cx="202680" cy="204480"/>
            </p14:xfrm>
          </p:contentPart>
        </mc:Choice>
        <mc:Fallback>
          <p:pic>
            <p:nvPicPr>
              <p:cNvPr id="1091" name="Ink 1090">
                <a:extLst>
                  <a:ext uri="{FF2B5EF4-FFF2-40B4-BE49-F238E27FC236}">
                    <a16:creationId xmlns:a16="http://schemas.microsoft.com/office/drawing/2014/main" id="{E876D2A4-DD6D-4666-99FD-20D5C5E98C1C}"/>
                  </a:ext>
                </a:extLst>
              </p:cNvPr>
              <p:cNvPicPr/>
              <p:nvPr/>
            </p:nvPicPr>
            <p:blipFill>
              <a:blip r:embed="rId114"/>
              <a:stretch>
                <a:fillRect/>
              </a:stretch>
            </p:blipFill>
            <p:spPr>
              <a:xfrm>
                <a:off x="8772458" y="4997961"/>
                <a:ext cx="238320" cy="240120"/>
              </a:xfrm>
              <a:prstGeom prst="rect">
                <a:avLst/>
              </a:prstGeom>
            </p:spPr>
          </p:pic>
        </mc:Fallback>
      </mc:AlternateContent>
    </p:spTree>
    <p:extLst>
      <p:ext uri="{BB962C8B-B14F-4D97-AF65-F5344CB8AC3E}">
        <p14:creationId xmlns:p14="http://schemas.microsoft.com/office/powerpoint/2010/main" val="466447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43F3-9380-4821-8D38-246AF96F55EC}"/>
              </a:ext>
            </a:extLst>
          </p:cNvPr>
          <p:cNvSpPr>
            <a:spLocks noGrp="1"/>
          </p:cNvSpPr>
          <p:nvPr>
            <p:ph type="title"/>
          </p:nvPr>
        </p:nvSpPr>
        <p:spPr/>
        <p:txBody>
          <a:bodyPr/>
          <a:lstStyle/>
          <a:p>
            <a:r>
              <a:rPr lang="en-MY" dirty="0"/>
              <a:t>Counters</a:t>
            </a:r>
          </a:p>
        </p:txBody>
      </p:sp>
      <p:sp>
        <p:nvSpPr>
          <p:cNvPr id="3" name="Content Placeholder 2">
            <a:extLst>
              <a:ext uri="{FF2B5EF4-FFF2-40B4-BE49-F238E27FC236}">
                <a16:creationId xmlns:a16="http://schemas.microsoft.com/office/drawing/2014/main" id="{86F9BE5F-20C9-42BD-8C01-CEA79CE7206E}"/>
              </a:ext>
            </a:extLst>
          </p:cNvPr>
          <p:cNvSpPr>
            <a:spLocks noGrp="1"/>
          </p:cNvSpPr>
          <p:nvPr>
            <p:ph idx="1"/>
          </p:nvPr>
        </p:nvSpPr>
        <p:spPr/>
        <p:txBody>
          <a:bodyPr>
            <a:normAutofit/>
          </a:bodyPr>
          <a:lstStyle/>
          <a:p>
            <a:pPr algn="just">
              <a:lnSpc>
                <a:spcPct val="100000"/>
              </a:lnSpc>
            </a:pPr>
            <a:r>
              <a:rPr lang="en-MY" dirty="0"/>
              <a:t>A Counter is a device which stores (and sometimes displays) the number of times a particular event or process has occurred, often in relationship to a clock signal.</a:t>
            </a:r>
          </a:p>
          <a:p>
            <a:pPr algn="just">
              <a:lnSpc>
                <a:spcPct val="100000"/>
              </a:lnSpc>
            </a:pPr>
            <a:r>
              <a:rPr lang="en-MY" dirty="0"/>
              <a:t>Counters are used in digital electronics for counting purpose, they can count specific event happening in the circuit.</a:t>
            </a:r>
          </a:p>
          <a:p>
            <a:pPr algn="just">
              <a:lnSpc>
                <a:spcPct val="100000"/>
              </a:lnSpc>
            </a:pPr>
            <a:r>
              <a:rPr lang="en-MY" dirty="0"/>
              <a:t>Counters are broadly divided into two categories</a:t>
            </a:r>
          </a:p>
          <a:p>
            <a:pPr marL="731520" lvl="1" indent="-457200" algn="just">
              <a:lnSpc>
                <a:spcPct val="100000"/>
              </a:lnSpc>
              <a:buFont typeface="+mj-lt"/>
              <a:buAutoNum type="arabicPeriod"/>
            </a:pPr>
            <a:r>
              <a:rPr lang="en-MY" sz="2000" dirty="0"/>
              <a:t>Asynchronous counter</a:t>
            </a:r>
          </a:p>
          <a:p>
            <a:pPr marL="731520" lvl="1" indent="-457200" algn="just">
              <a:lnSpc>
                <a:spcPct val="100000"/>
              </a:lnSpc>
              <a:buFont typeface="+mj-lt"/>
              <a:buAutoNum type="arabicPeriod"/>
            </a:pPr>
            <a:r>
              <a:rPr lang="en-MY" sz="2000" dirty="0"/>
              <a:t>Synchronous counter</a:t>
            </a:r>
          </a:p>
        </p:txBody>
      </p:sp>
      <p:sp>
        <p:nvSpPr>
          <p:cNvPr id="5" name="Slide Number Placeholder 4">
            <a:extLst>
              <a:ext uri="{FF2B5EF4-FFF2-40B4-BE49-F238E27FC236}">
                <a16:creationId xmlns:a16="http://schemas.microsoft.com/office/drawing/2014/main" id="{CEFDE914-D712-43F6-84F7-AC8174BD26EC}"/>
              </a:ext>
            </a:extLst>
          </p:cNvPr>
          <p:cNvSpPr>
            <a:spLocks noGrp="1"/>
          </p:cNvSpPr>
          <p:nvPr>
            <p:ph type="sldNum" sz="quarter" idx="12"/>
          </p:nvPr>
        </p:nvSpPr>
        <p:spPr/>
        <p:txBody>
          <a:bodyPr/>
          <a:lstStyle/>
          <a:p>
            <a:fld id="{1DE98518-C1CF-410D-8A71-B5D14FDF677E}" type="slidenum">
              <a:rPr lang="en-MY" smtClean="0"/>
              <a:t>30</a:t>
            </a:fld>
            <a:endParaRPr lang="en-MY" dirty="0"/>
          </a:p>
        </p:txBody>
      </p:sp>
    </p:spTree>
    <p:extLst>
      <p:ext uri="{BB962C8B-B14F-4D97-AF65-F5344CB8AC3E}">
        <p14:creationId xmlns:p14="http://schemas.microsoft.com/office/powerpoint/2010/main" val="4273081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7744-22F1-4EA4-807E-B7DBBE988770}"/>
              </a:ext>
            </a:extLst>
          </p:cNvPr>
          <p:cNvSpPr>
            <a:spLocks noGrp="1"/>
          </p:cNvSpPr>
          <p:nvPr>
            <p:ph type="title"/>
          </p:nvPr>
        </p:nvSpPr>
        <p:spPr/>
        <p:txBody>
          <a:bodyPr/>
          <a:lstStyle/>
          <a:p>
            <a:r>
              <a:rPr lang="en-MY" dirty="0"/>
              <a:t>Asynchronous Counter</a:t>
            </a:r>
          </a:p>
        </p:txBody>
      </p:sp>
      <p:sp>
        <p:nvSpPr>
          <p:cNvPr id="3" name="Content Placeholder 2">
            <a:extLst>
              <a:ext uri="{FF2B5EF4-FFF2-40B4-BE49-F238E27FC236}">
                <a16:creationId xmlns:a16="http://schemas.microsoft.com/office/drawing/2014/main" id="{2406579A-2CF5-40AA-A8D7-911CAE54A8F2}"/>
              </a:ext>
            </a:extLst>
          </p:cNvPr>
          <p:cNvSpPr>
            <a:spLocks noGrp="1"/>
          </p:cNvSpPr>
          <p:nvPr>
            <p:ph idx="1"/>
          </p:nvPr>
        </p:nvSpPr>
        <p:spPr>
          <a:xfrm>
            <a:off x="1069848" y="2121408"/>
            <a:ext cx="5918781" cy="4050792"/>
          </a:xfrm>
        </p:spPr>
        <p:txBody>
          <a:bodyPr>
            <a:normAutofit/>
          </a:bodyPr>
          <a:lstStyle/>
          <a:p>
            <a:pPr algn="just">
              <a:lnSpc>
                <a:spcPct val="100000"/>
              </a:lnSpc>
            </a:pPr>
            <a:r>
              <a:rPr lang="en-MY" dirty="0"/>
              <a:t>In asynchronous counter we don’t use universal clock, only first flip flop is driven by main clock and the clock input of rest of the following flip flop is driven by output of previous flip flops.</a:t>
            </a:r>
          </a:p>
          <a:p>
            <a:pPr algn="just">
              <a:lnSpc>
                <a:spcPct val="100000"/>
              </a:lnSpc>
            </a:pPr>
            <a:r>
              <a:rPr lang="en-MY" dirty="0"/>
              <a:t>It is evident from timing diagram that Q0 is changing as soon as the rising edge of clock pulse is encountered, Q1 is changing when rising edge of Q0 is encountered (because Q0 is like clock pulse for second flip flop) and so on. In this way ripples are generated through Q0,Q1,Q2,Q3 hence it is also called RIPPLE counter.</a:t>
            </a:r>
          </a:p>
        </p:txBody>
      </p:sp>
      <p:sp>
        <p:nvSpPr>
          <p:cNvPr id="5" name="Slide Number Placeholder 4">
            <a:extLst>
              <a:ext uri="{FF2B5EF4-FFF2-40B4-BE49-F238E27FC236}">
                <a16:creationId xmlns:a16="http://schemas.microsoft.com/office/drawing/2014/main" id="{F501C88B-4353-487A-AD00-E89561BFEDC3}"/>
              </a:ext>
            </a:extLst>
          </p:cNvPr>
          <p:cNvSpPr>
            <a:spLocks noGrp="1"/>
          </p:cNvSpPr>
          <p:nvPr>
            <p:ph type="sldNum" sz="quarter" idx="12"/>
          </p:nvPr>
        </p:nvSpPr>
        <p:spPr/>
        <p:txBody>
          <a:bodyPr/>
          <a:lstStyle/>
          <a:p>
            <a:fld id="{1DE98518-C1CF-410D-8A71-B5D14FDF677E}" type="slidenum">
              <a:rPr lang="en-MY" smtClean="0"/>
              <a:t>31</a:t>
            </a:fld>
            <a:endParaRPr lang="en-MY" dirty="0"/>
          </a:p>
        </p:txBody>
      </p:sp>
      <p:pic>
        <p:nvPicPr>
          <p:cNvPr id="1026" name="Picture 2" descr="digi1">
            <a:extLst>
              <a:ext uri="{FF2B5EF4-FFF2-40B4-BE49-F238E27FC236}">
                <a16:creationId xmlns:a16="http://schemas.microsoft.com/office/drawing/2014/main" id="{1A2C90DB-17E6-4CAC-B551-AC9FB9276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523" y="0"/>
            <a:ext cx="5104477" cy="5337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656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B525-F979-466D-B651-BE5C8EA38965}"/>
              </a:ext>
            </a:extLst>
          </p:cNvPr>
          <p:cNvSpPr>
            <a:spLocks noGrp="1"/>
          </p:cNvSpPr>
          <p:nvPr>
            <p:ph type="title"/>
          </p:nvPr>
        </p:nvSpPr>
        <p:spPr/>
        <p:txBody>
          <a:bodyPr/>
          <a:lstStyle/>
          <a:p>
            <a:r>
              <a:rPr lang="en-MY" dirty="0"/>
              <a:t>Synchronous Counter</a:t>
            </a:r>
          </a:p>
        </p:txBody>
      </p:sp>
      <p:sp>
        <p:nvSpPr>
          <p:cNvPr id="3" name="Content Placeholder 2">
            <a:extLst>
              <a:ext uri="{FF2B5EF4-FFF2-40B4-BE49-F238E27FC236}">
                <a16:creationId xmlns:a16="http://schemas.microsoft.com/office/drawing/2014/main" id="{9CE80EC8-F9A6-4D99-9900-09CFE35F35D7}"/>
              </a:ext>
            </a:extLst>
          </p:cNvPr>
          <p:cNvSpPr>
            <a:spLocks noGrp="1"/>
          </p:cNvSpPr>
          <p:nvPr>
            <p:ph idx="1"/>
          </p:nvPr>
        </p:nvSpPr>
        <p:spPr>
          <a:xfrm>
            <a:off x="1069848" y="1789471"/>
            <a:ext cx="10058400" cy="4382729"/>
          </a:xfrm>
        </p:spPr>
        <p:txBody>
          <a:bodyPr/>
          <a:lstStyle/>
          <a:p>
            <a:pPr algn="just">
              <a:lnSpc>
                <a:spcPct val="100000"/>
              </a:lnSpc>
            </a:pPr>
            <a:r>
              <a:rPr lang="en-MY" dirty="0"/>
              <a:t>Unlike the asynchronous counter, synchronous counter has one global clock which drives each flip flop so output changes in parallel. </a:t>
            </a:r>
          </a:p>
          <a:p>
            <a:pPr algn="just">
              <a:lnSpc>
                <a:spcPct val="100000"/>
              </a:lnSpc>
            </a:pPr>
            <a:r>
              <a:rPr lang="en-MY" dirty="0"/>
              <a:t>The one advantage of synchronous counter over asynchronous counter is, it can operate on higher frequency than asynchronous counter as it does not have cumulative delay because of same clock is given to each flip flop.</a:t>
            </a:r>
          </a:p>
        </p:txBody>
      </p:sp>
      <p:sp>
        <p:nvSpPr>
          <p:cNvPr id="5" name="Slide Number Placeholder 4">
            <a:extLst>
              <a:ext uri="{FF2B5EF4-FFF2-40B4-BE49-F238E27FC236}">
                <a16:creationId xmlns:a16="http://schemas.microsoft.com/office/drawing/2014/main" id="{C60F6C70-565A-435D-B6B1-1C46C374D803}"/>
              </a:ext>
            </a:extLst>
          </p:cNvPr>
          <p:cNvSpPr>
            <a:spLocks noGrp="1"/>
          </p:cNvSpPr>
          <p:nvPr>
            <p:ph type="sldNum" sz="quarter" idx="12"/>
          </p:nvPr>
        </p:nvSpPr>
        <p:spPr/>
        <p:txBody>
          <a:bodyPr/>
          <a:lstStyle/>
          <a:p>
            <a:fld id="{1DE98518-C1CF-410D-8A71-B5D14FDF677E}" type="slidenum">
              <a:rPr lang="en-MY" smtClean="0"/>
              <a:t>32</a:t>
            </a:fld>
            <a:endParaRPr lang="en-MY" dirty="0"/>
          </a:p>
        </p:txBody>
      </p:sp>
      <p:pic>
        <p:nvPicPr>
          <p:cNvPr id="2050" name="Picture 2" descr="digi2">
            <a:extLst>
              <a:ext uri="{FF2B5EF4-FFF2-40B4-BE49-F238E27FC236}">
                <a16:creationId xmlns:a16="http://schemas.microsoft.com/office/drawing/2014/main" id="{9CFA83C5-723E-4DC2-84D6-5A3AC4C5C3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6522"/>
          <a:stretch/>
        </p:blipFill>
        <p:spPr bwMode="auto">
          <a:xfrm>
            <a:off x="4079042" y="3531450"/>
            <a:ext cx="7232086" cy="2923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441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B525-F979-466D-B651-BE5C8EA38965}"/>
              </a:ext>
            </a:extLst>
          </p:cNvPr>
          <p:cNvSpPr>
            <a:spLocks noGrp="1"/>
          </p:cNvSpPr>
          <p:nvPr>
            <p:ph type="title"/>
          </p:nvPr>
        </p:nvSpPr>
        <p:spPr/>
        <p:txBody>
          <a:bodyPr/>
          <a:lstStyle/>
          <a:p>
            <a:r>
              <a:rPr lang="en-MY" dirty="0"/>
              <a:t>Synchronous Counter</a:t>
            </a:r>
          </a:p>
        </p:txBody>
      </p:sp>
      <p:sp>
        <p:nvSpPr>
          <p:cNvPr id="3" name="Content Placeholder 2">
            <a:extLst>
              <a:ext uri="{FF2B5EF4-FFF2-40B4-BE49-F238E27FC236}">
                <a16:creationId xmlns:a16="http://schemas.microsoft.com/office/drawing/2014/main" id="{9CE80EC8-F9A6-4D99-9900-09CFE35F35D7}"/>
              </a:ext>
            </a:extLst>
          </p:cNvPr>
          <p:cNvSpPr>
            <a:spLocks noGrp="1"/>
          </p:cNvSpPr>
          <p:nvPr>
            <p:ph idx="1"/>
          </p:nvPr>
        </p:nvSpPr>
        <p:spPr>
          <a:xfrm>
            <a:off x="1069848" y="1789471"/>
            <a:ext cx="3913631" cy="4382729"/>
          </a:xfrm>
        </p:spPr>
        <p:txBody>
          <a:bodyPr>
            <a:normAutofit/>
          </a:bodyPr>
          <a:lstStyle/>
          <a:p>
            <a:pPr algn="just">
              <a:lnSpc>
                <a:spcPct val="100000"/>
              </a:lnSpc>
            </a:pPr>
            <a:r>
              <a:rPr lang="en-MY" dirty="0"/>
              <a:t>From circuit diagram we see that Q0 bit gives response to each falling edge of clock while Q1 is dependent on Q0, Q2 is dependent on Q1 and Q0, Q3 is dependent on Q2, Q1 and Q0.</a:t>
            </a:r>
          </a:p>
        </p:txBody>
      </p:sp>
      <p:sp>
        <p:nvSpPr>
          <p:cNvPr id="5" name="Slide Number Placeholder 4">
            <a:extLst>
              <a:ext uri="{FF2B5EF4-FFF2-40B4-BE49-F238E27FC236}">
                <a16:creationId xmlns:a16="http://schemas.microsoft.com/office/drawing/2014/main" id="{C60F6C70-565A-435D-B6B1-1C46C374D803}"/>
              </a:ext>
            </a:extLst>
          </p:cNvPr>
          <p:cNvSpPr>
            <a:spLocks noGrp="1"/>
          </p:cNvSpPr>
          <p:nvPr>
            <p:ph type="sldNum" sz="quarter" idx="12"/>
          </p:nvPr>
        </p:nvSpPr>
        <p:spPr/>
        <p:txBody>
          <a:bodyPr/>
          <a:lstStyle/>
          <a:p>
            <a:fld id="{1DE98518-C1CF-410D-8A71-B5D14FDF677E}" type="slidenum">
              <a:rPr lang="en-MY" smtClean="0"/>
              <a:t>33</a:t>
            </a:fld>
            <a:endParaRPr lang="en-MY" dirty="0"/>
          </a:p>
        </p:txBody>
      </p:sp>
      <p:pic>
        <p:nvPicPr>
          <p:cNvPr id="3074" name="Picture 2" descr="digi3">
            <a:extLst>
              <a:ext uri="{FF2B5EF4-FFF2-40B4-BE49-F238E27FC236}">
                <a16:creationId xmlns:a16="http://schemas.microsoft.com/office/drawing/2014/main" id="{7B4D38C8-0CFB-49F2-A60C-49A243312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3479" y="1633240"/>
            <a:ext cx="6327649" cy="4695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211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2BA7-4132-472F-8688-60047A24F9F2}"/>
              </a:ext>
            </a:extLst>
          </p:cNvPr>
          <p:cNvSpPr>
            <a:spLocks noGrp="1"/>
          </p:cNvSpPr>
          <p:nvPr>
            <p:ph type="title"/>
          </p:nvPr>
        </p:nvSpPr>
        <p:spPr/>
        <p:txBody>
          <a:bodyPr/>
          <a:lstStyle/>
          <a:p>
            <a:r>
              <a:rPr lang="en-MY" dirty="0"/>
              <a:t>MCQ 1</a:t>
            </a:r>
          </a:p>
        </p:txBody>
      </p:sp>
      <p:sp>
        <p:nvSpPr>
          <p:cNvPr id="3" name="Content Placeholder 2">
            <a:extLst>
              <a:ext uri="{FF2B5EF4-FFF2-40B4-BE49-F238E27FC236}">
                <a16:creationId xmlns:a16="http://schemas.microsoft.com/office/drawing/2014/main" id="{5B4BD955-DE96-41C9-A1E1-A3B0E89203A2}"/>
              </a:ext>
            </a:extLst>
          </p:cNvPr>
          <p:cNvSpPr>
            <a:spLocks noGrp="1"/>
          </p:cNvSpPr>
          <p:nvPr>
            <p:ph idx="1"/>
          </p:nvPr>
        </p:nvSpPr>
        <p:spPr/>
        <p:txBody>
          <a:bodyPr/>
          <a:lstStyle/>
          <a:p>
            <a:r>
              <a:rPr lang="en-MY" dirty="0"/>
              <a:t>1. In digital logic, a counter is a device which ____________</a:t>
            </a:r>
          </a:p>
          <a:p>
            <a:pPr marL="0" indent="0">
              <a:buNone/>
            </a:pPr>
            <a:r>
              <a:rPr lang="en-MY" dirty="0"/>
              <a:t>a) Counts the number of outputs</a:t>
            </a:r>
          </a:p>
          <a:p>
            <a:pPr marL="0" indent="0">
              <a:buNone/>
            </a:pPr>
            <a:r>
              <a:rPr lang="en-MY" dirty="0"/>
              <a:t>b) Stores the number of times a particular event or process has occurred</a:t>
            </a:r>
          </a:p>
          <a:p>
            <a:pPr marL="0" indent="0">
              <a:buNone/>
            </a:pPr>
            <a:r>
              <a:rPr lang="en-MY" dirty="0"/>
              <a:t>c) Stores the number of times a clock pulse rises and falls</a:t>
            </a:r>
          </a:p>
          <a:p>
            <a:pPr marL="0" indent="0">
              <a:buNone/>
            </a:pPr>
            <a:r>
              <a:rPr lang="en-MY" dirty="0"/>
              <a:t>d) Counts the number of inputs</a:t>
            </a:r>
          </a:p>
        </p:txBody>
      </p:sp>
      <p:sp>
        <p:nvSpPr>
          <p:cNvPr id="5" name="Slide Number Placeholder 4">
            <a:extLst>
              <a:ext uri="{FF2B5EF4-FFF2-40B4-BE49-F238E27FC236}">
                <a16:creationId xmlns:a16="http://schemas.microsoft.com/office/drawing/2014/main" id="{B2B7FA08-22D3-4CDE-B140-172A3971D24F}"/>
              </a:ext>
            </a:extLst>
          </p:cNvPr>
          <p:cNvSpPr>
            <a:spLocks noGrp="1"/>
          </p:cNvSpPr>
          <p:nvPr>
            <p:ph type="sldNum" sz="quarter" idx="12"/>
          </p:nvPr>
        </p:nvSpPr>
        <p:spPr/>
        <p:txBody>
          <a:bodyPr/>
          <a:lstStyle/>
          <a:p>
            <a:fld id="{1DE98518-C1CF-410D-8A71-B5D14FDF677E}" type="slidenum">
              <a:rPr lang="en-MY" smtClean="0"/>
              <a:t>34</a:t>
            </a:fld>
            <a:endParaRPr lang="en-MY" dirty="0"/>
          </a:p>
        </p:txBody>
      </p:sp>
      <p:sp>
        <p:nvSpPr>
          <p:cNvPr id="6" name="Rectangle 5">
            <a:extLst>
              <a:ext uri="{FF2B5EF4-FFF2-40B4-BE49-F238E27FC236}">
                <a16:creationId xmlns:a16="http://schemas.microsoft.com/office/drawing/2014/main" id="{01E221E0-633B-4043-A891-EC07DC95E726}"/>
              </a:ext>
            </a:extLst>
          </p:cNvPr>
          <p:cNvSpPr/>
          <p:nvPr/>
        </p:nvSpPr>
        <p:spPr>
          <a:xfrm>
            <a:off x="10215068" y="5276302"/>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1796867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2</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A counter circuit is usually constructed of ____________</a:t>
            </a:r>
          </a:p>
          <a:p>
            <a:pPr marL="0" indent="0">
              <a:buNone/>
            </a:pPr>
            <a:r>
              <a:rPr lang="en-MY" dirty="0"/>
              <a:t>a) A number of latches connected in cascade form</a:t>
            </a:r>
          </a:p>
          <a:p>
            <a:pPr marL="0" indent="0">
              <a:buNone/>
            </a:pPr>
            <a:r>
              <a:rPr lang="en-MY" dirty="0"/>
              <a:t>b) A number of NAND gates connected in cascade form</a:t>
            </a:r>
          </a:p>
          <a:p>
            <a:pPr marL="0" indent="0">
              <a:buNone/>
            </a:pPr>
            <a:r>
              <a:rPr lang="en-MY" dirty="0"/>
              <a:t>c) A number of flip-flops connected in cascade</a:t>
            </a:r>
          </a:p>
          <a:p>
            <a:pPr marL="0" indent="0">
              <a:buNone/>
            </a:pPr>
            <a:r>
              <a:rPr lang="en-MY" dirty="0"/>
              <a:t>d) A number of NOR gates connected in cascade form</a:t>
            </a:r>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35</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154154" y="5276302"/>
            <a:ext cx="7104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t>
            </a:r>
          </a:p>
        </p:txBody>
      </p:sp>
    </p:spTree>
    <p:extLst>
      <p:ext uri="{BB962C8B-B14F-4D97-AF65-F5344CB8AC3E}">
        <p14:creationId xmlns:p14="http://schemas.microsoft.com/office/powerpoint/2010/main" val="2527649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3</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Ripple counters are also called ____________</a:t>
            </a:r>
          </a:p>
          <a:p>
            <a:pPr marL="0" indent="0">
              <a:buNone/>
            </a:pPr>
            <a:r>
              <a:rPr lang="en-MY" dirty="0"/>
              <a:t>a) SSI counters</a:t>
            </a:r>
          </a:p>
          <a:p>
            <a:pPr marL="0" indent="0">
              <a:buNone/>
            </a:pPr>
            <a:r>
              <a:rPr lang="en-MY" dirty="0"/>
              <a:t>b) Asynchronous counters</a:t>
            </a:r>
          </a:p>
          <a:p>
            <a:pPr marL="0" indent="0">
              <a:buNone/>
            </a:pPr>
            <a:r>
              <a:rPr lang="en-MY" dirty="0"/>
              <a:t>c) Synchronous counters</a:t>
            </a:r>
          </a:p>
          <a:p>
            <a:pPr marL="0" indent="0">
              <a:buNone/>
            </a:pPr>
            <a:r>
              <a:rPr lang="en-MY" dirty="0"/>
              <a:t>d) VLSI counters</a:t>
            </a:r>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36</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215068" y="5276302"/>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2645180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4</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One of the major drawbacks to the use of asynchronous counters is that ____________</a:t>
            </a:r>
          </a:p>
          <a:p>
            <a:pPr marL="0" indent="0">
              <a:buNone/>
            </a:pPr>
            <a:r>
              <a:rPr lang="en-MY" dirty="0"/>
              <a:t>a) Low-frequency applications are limited because of internal propagation delays</a:t>
            </a:r>
          </a:p>
          <a:p>
            <a:pPr marL="0" indent="0">
              <a:buNone/>
            </a:pPr>
            <a:r>
              <a:rPr lang="en-MY" dirty="0"/>
              <a:t>b) High-frequency applications are limited because of internal propagation delays</a:t>
            </a:r>
          </a:p>
          <a:p>
            <a:pPr marL="0" indent="0">
              <a:buNone/>
            </a:pPr>
            <a:r>
              <a:rPr lang="en-MY" dirty="0"/>
              <a:t>c) Asynchronous counters do not have major drawbacks and are suitable for use in high- and low-frequency counting applications</a:t>
            </a:r>
          </a:p>
          <a:p>
            <a:pPr marL="0" indent="0">
              <a:buNone/>
            </a:pPr>
            <a:r>
              <a:rPr lang="en-MY" dirty="0"/>
              <a:t>d) Asynchronous counters do not have propagation delays, which limits their use in high-frequency applications</a:t>
            </a:r>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37</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215068" y="5276302"/>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869779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5</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 Internal propagation delay of asynchronous counter is removed by ____________</a:t>
            </a:r>
          </a:p>
          <a:p>
            <a:pPr marL="0" indent="0">
              <a:buNone/>
            </a:pPr>
            <a:r>
              <a:rPr lang="en-MY" dirty="0"/>
              <a:t>a) Ripple counter</a:t>
            </a:r>
          </a:p>
          <a:p>
            <a:pPr marL="0" indent="0">
              <a:buNone/>
            </a:pPr>
            <a:r>
              <a:rPr lang="en-MY" dirty="0"/>
              <a:t>b) Ring counter</a:t>
            </a:r>
          </a:p>
          <a:p>
            <a:pPr marL="0" indent="0">
              <a:buNone/>
            </a:pPr>
            <a:r>
              <a:rPr lang="en-MY" dirty="0"/>
              <a:t>c) Modulus counter</a:t>
            </a:r>
          </a:p>
          <a:p>
            <a:pPr marL="0" indent="0">
              <a:buNone/>
            </a:pPr>
            <a:r>
              <a:rPr lang="en-MY" dirty="0"/>
              <a:t>d) Synchronous counter</a:t>
            </a:r>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38</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164574" y="5276302"/>
            <a:ext cx="68961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a:t>
            </a:r>
          </a:p>
        </p:txBody>
      </p:sp>
    </p:spTree>
    <p:extLst>
      <p:ext uri="{BB962C8B-B14F-4D97-AF65-F5344CB8AC3E}">
        <p14:creationId xmlns:p14="http://schemas.microsoft.com/office/powerpoint/2010/main" val="383051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25FF-EBD6-4DEB-B176-C1E3868638D4}"/>
              </a:ext>
            </a:extLst>
          </p:cNvPr>
          <p:cNvSpPr>
            <a:spLocks noGrp="1"/>
          </p:cNvSpPr>
          <p:nvPr>
            <p:ph type="title"/>
          </p:nvPr>
        </p:nvSpPr>
        <p:spPr/>
        <p:txBody>
          <a:bodyPr/>
          <a:lstStyle/>
          <a:p>
            <a:r>
              <a:rPr lang="en-MY" dirty="0"/>
              <a:t>Arithmetic and logic Unit (ALU)</a:t>
            </a:r>
          </a:p>
        </p:txBody>
      </p:sp>
      <p:sp>
        <p:nvSpPr>
          <p:cNvPr id="3" name="Content Placeholder 2">
            <a:extLst>
              <a:ext uri="{FF2B5EF4-FFF2-40B4-BE49-F238E27FC236}">
                <a16:creationId xmlns:a16="http://schemas.microsoft.com/office/drawing/2014/main" id="{B568AF46-C05B-42A7-9E4C-A5D46D026FAD}"/>
              </a:ext>
            </a:extLst>
          </p:cNvPr>
          <p:cNvSpPr>
            <a:spLocks noGrp="1"/>
          </p:cNvSpPr>
          <p:nvPr>
            <p:ph idx="1"/>
          </p:nvPr>
        </p:nvSpPr>
        <p:spPr/>
        <p:txBody>
          <a:bodyPr>
            <a:normAutofit/>
          </a:bodyPr>
          <a:lstStyle/>
          <a:p>
            <a:pPr algn="just">
              <a:lnSpc>
                <a:spcPct val="110000"/>
              </a:lnSpc>
            </a:pPr>
            <a:r>
              <a:rPr lang="en-MY" dirty="0"/>
              <a:t>ALU is responsible to perform the operation in the computer.</a:t>
            </a:r>
          </a:p>
          <a:p>
            <a:pPr algn="just">
              <a:lnSpc>
                <a:spcPct val="110000"/>
              </a:lnSpc>
            </a:pPr>
            <a:r>
              <a:rPr lang="en-MY" dirty="0"/>
              <a:t>ALU is having collection of two types of operations:</a:t>
            </a:r>
          </a:p>
          <a:p>
            <a:pPr lvl="1" algn="just">
              <a:lnSpc>
                <a:spcPct val="110000"/>
              </a:lnSpc>
            </a:pPr>
            <a:r>
              <a:rPr lang="en-MY" dirty="0"/>
              <a:t>Arithmetic operations</a:t>
            </a:r>
          </a:p>
          <a:p>
            <a:pPr lvl="1" algn="just">
              <a:lnSpc>
                <a:spcPct val="110000"/>
              </a:lnSpc>
            </a:pPr>
            <a:r>
              <a:rPr lang="en-MY" dirty="0"/>
              <a:t>Logical operations </a:t>
            </a:r>
          </a:p>
          <a:p>
            <a:pPr algn="just">
              <a:lnSpc>
                <a:spcPct val="110000"/>
              </a:lnSpc>
            </a:pPr>
            <a:r>
              <a:rPr lang="en-MY" dirty="0"/>
              <a:t>Consider an ALU having 4 arithmetic operations and 4 logical operation.</a:t>
            </a:r>
          </a:p>
          <a:p>
            <a:pPr algn="just">
              <a:lnSpc>
                <a:spcPct val="110000"/>
              </a:lnSpc>
            </a:pPr>
            <a:r>
              <a:rPr lang="en-MY" dirty="0"/>
              <a:t>Consider an ALU is having four arithmetic operations. Addition, subtraction, multiplication and division. Also consider that the ALU is having four logical operations: OR, AND, NOT &amp; EX-OR.</a:t>
            </a:r>
          </a:p>
        </p:txBody>
      </p:sp>
      <p:sp>
        <p:nvSpPr>
          <p:cNvPr id="5" name="Slide Number Placeholder 4">
            <a:extLst>
              <a:ext uri="{FF2B5EF4-FFF2-40B4-BE49-F238E27FC236}">
                <a16:creationId xmlns:a16="http://schemas.microsoft.com/office/drawing/2014/main" id="{C1FD96CD-B347-46B3-A51D-563C2B1373AF}"/>
              </a:ext>
            </a:extLst>
          </p:cNvPr>
          <p:cNvSpPr>
            <a:spLocks noGrp="1"/>
          </p:cNvSpPr>
          <p:nvPr>
            <p:ph type="sldNum" sz="quarter" idx="12"/>
          </p:nvPr>
        </p:nvSpPr>
        <p:spPr/>
        <p:txBody>
          <a:bodyPr/>
          <a:lstStyle/>
          <a:p>
            <a:fld id="{1DE98518-C1CF-410D-8A71-B5D14FDF677E}" type="slidenum">
              <a:rPr lang="en-MY" smtClean="0"/>
              <a:t>4</a:t>
            </a:fld>
            <a:endParaRPr lang="en-MY" dirty="0"/>
          </a:p>
        </p:txBody>
      </p:sp>
      <mc:AlternateContent xmlns:mc="http://schemas.openxmlformats.org/markup-compatibility/2006">
        <mc:Choice xmlns:p14="http://schemas.microsoft.com/office/powerpoint/2010/main" Requires="p14">
          <p:contentPart p14:bwMode="auto" r:id="rId2">
            <p14:nvContentPartPr>
              <p14:cNvPr id="31" name="Ink 30">
                <a:extLst>
                  <a:ext uri="{FF2B5EF4-FFF2-40B4-BE49-F238E27FC236}">
                    <a16:creationId xmlns:a16="http://schemas.microsoft.com/office/drawing/2014/main" id="{29378E46-9143-4F6B-AE31-9C91AECC099F}"/>
                  </a:ext>
                </a:extLst>
              </p14:cNvPr>
              <p14:cNvContentPartPr/>
              <p14:nvPr/>
            </p14:nvContentPartPr>
            <p14:xfrm>
              <a:off x="9248378" y="1473201"/>
              <a:ext cx="552600" cy="327600"/>
            </p14:xfrm>
          </p:contentPart>
        </mc:Choice>
        <mc:Fallback>
          <p:pic>
            <p:nvPicPr>
              <p:cNvPr id="31" name="Ink 30">
                <a:extLst>
                  <a:ext uri="{FF2B5EF4-FFF2-40B4-BE49-F238E27FC236}">
                    <a16:creationId xmlns:a16="http://schemas.microsoft.com/office/drawing/2014/main" id="{29378E46-9143-4F6B-AE31-9C91AECC099F}"/>
                  </a:ext>
                </a:extLst>
              </p:cNvPr>
              <p:cNvPicPr/>
              <p:nvPr/>
            </p:nvPicPr>
            <p:blipFill>
              <a:blip r:embed="rId3"/>
              <a:stretch>
                <a:fillRect/>
              </a:stretch>
            </p:blipFill>
            <p:spPr>
              <a:xfrm>
                <a:off x="9230738" y="1455201"/>
                <a:ext cx="58824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2" name="Ink 31">
                <a:extLst>
                  <a:ext uri="{FF2B5EF4-FFF2-40B4-BE49-F238E27FC236}">
                    <a16:creationId xmlns:a16="http://schemas.microsoft.com/office/drawing/2014/main" id="{5B87E864-B2F8-49F1-9806-FAFBEC223842}"/>
                  </a:ext>
                </a:extLst>
              </p14:cNvPr>
              <p14:cNvContentPartPr/>
              <p14:nvPr/>
            </p14:nvContentPartPr>
            <p14:xfrm>
              <a:off x="2969618" y="573921"/>
              <a:ext cx="489960" cy="272160"/>
            </p14:xfrm>
          </p:contentPart>
        </mc:Choice>
        <mc:Fallback>
          <p:pic>
            <p:nvPicPr>
              <p:cNvPr id="32" name="Ink 31">
                <a:extLst>
                  <a:ext uri="{FF2B5EF4-FFF2-40B4-BE49-F238E27FC236}">
                    <a16:creationId xmlns:a16="http://schemas.microsoft.com/office/drawing/2014/main" id="{5B87E864-B2F8-49F1-9806-FAFBEC223842}"/>
                  </a:ext>
                </a:extLst>
              </p:cNvPr>
              <p:cNvPicPr/>
              <p:nvPr/>
            </p:nvPicPr>
            <p:blipFill>
              <a:blip r:embed="rId5"/>
              <a:stretch>
                <a:fillRect/>
              </a:stretch>
            </p:blipFill>
            <p:spPr>
              <a:xfrm>
                <a:off x="2951978" y="555921"/>
                <a:ext cx="52560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3" name="Ink 32">
                <a:extLst>
                  <a:ext uri="{FF2B5EF4-FFF2-40B4-BE49-F238E27FC236}">
                    <a16:creationId xmlns:a16="http://schemas.microsoft.com/office/drawing/2014/main" id="{80818148-DB4A-4DE9-9E4B-2AB160D6F1FD}"/>
                  </a:ext>
                </a:extLst>
              </p14:cNvPr>
              <p14:cNvContentPartPr/>
              <p14:nvPr/>
            </p14:nvContentPartPr>
            <p14:xfrm>
              <a:off x="5995418" y="333081"/>
              <a:ext cx="620280" cy="455760"/>
            </p14:xfrm>
          </p:contentPart>
        </mc:Choice>
        <mc:Fallback>
          <p:pic>
            <p:nvPicPr>
              <p:cNvPr id="33" name="Ink 32">
                <a:extLst>
                  <a:ext uri="{FF2B5EF4-FFF2-40B4-BE49-F238E27FC236}">
                    <a16:creationId xmlns:a16="http://schemas.microsoft.com/office/drawing/2014/main" id="{80818148-DB4A-4DE9-9E4B-2AB160D6F1FD}"/>
                  </a:ext>
                </a:extLst>
              </p:cNvPr>
              <p:cNvPicPr/>
              <p:nvPr/>
            </p:nvPicPr>
            <p:blipFill>
              <a:blip r:embed="rId7"/>
              <a:stretch>
                <a:fillRect/>
              </a:stretch>
            </p:blipFill>
            <p:spPr>
              <a:xfrm>
                <a:off x="5977778" y="315441"/>
                <a:ext cx="655920" cy="491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4" name="Ink 33">
                <a:extLst>
                  <a:ext uri="{FF2B5EF4-FFF2-40B4-BE49-F238E27FC236}">
                    <a16:creationId xmlns:a16="http://schemas.microsoft.com/office/drawing/2014/main" id="{6F2171FF-362C-4C01-9C65-A538558D5F51}"/>
                  </a:ext>
                </a:extLst>
              </p14:cNvPr>
              <p14:cNvContentPartPr/>
              <p14:nvPr/>
            </p14:nvContentPartPr>
            <p14:xfrm>
              <a:off x="4255178" y="4180761"/>
              <a:ext cx="430560" cy="126000"/>
            </p14:xfrm>
          </p:contentPart>
        </mc:Choice>
        <mc:Fallback>
          <p:pic>
            <p:nvPicPr>
              <p:cNvPr id="34" name="Ink 33">
                <a:extLst>
                  <a:ext uri="{FF2B5EF4-FFF2-40B4-BE49-F238E27FC236}">
                    <a16:creationId xmlns:a16="http://schemas.microsoft.com/office/drawing/2014/main" id="{6F2171FF-362C-4C01-9C65-A538558D5F51}"/>
                  </a:ext>
                </a:extLst>
              </p:cNvPr>
              <p:cNvPicPr/>
              <p:nvPr/>
            </p:nvPicPr>
            <p:blipFill>
              <a:blip r:embed="rId9"/>
              <a:stretch>
                <a:fillRect/>
              </a:stretch>
            </p:blipFill>
            <p:spPr>
              <a:xfrm>
                <a:off x="4237178" y="4163121"/>
                <a:ext cx="46620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5" name="Ink 34">
                <a:extLst>
                  <a:ext uri="{FF2B5EF4-FFF2-40B4-BE49-F238E27FC236}">
                    <a16:creationId xmlns:a16="http://schemas.microsoft.com/office/drawing/2014/main" id="{BF7CEC5C-68DB-4DA7-BA50-EE33CEE93C26}"/>
                  </a:ext>
                </a:extLst>
              </p14:cNvPr>
              <p14:cNvContentPartPr/>
              <p14:nvPr/>
            </p14:nvContentPartPr>
            <p14:xfrm>
              <a:off x="7469258" y="4100121"/>
              <a:ext cx="493920" cy="193320"/>
            </p14:xfrm>
          </p:contentPart>
        </mc:Choice>
        <mc:Fallback>
          <p:pic>
            <p:nvPicPr>
              <p:cNvPr id="35" name="Ink 34">
                <a:extLst>
                  <a:ext uri="{FF2B5EF4-FFF2-40B4-BE49-F238E27FC236}">
                    <a16:creationId xmlns:a16="http://schemas.microsoft.com/office/drawing/2014/main" id="{BF7CEC5C-68DB-4DA7-BA50-EE33CEE93C26}"/>
                  </a:ext>
                </a:extLst>
              </p:cNvPr>
              <p:cNvPicPr/>
              <p:nvPr/>
            </p:nvPicPr>
            <p:blipFill>
              <a:blip r:embed="rId11"/>
              <a:stretch>
                <a:fillRect/>
              </a:stretch>
            </p:blipFill>
            <p:spPr>
              <a:xfrm>
                <a:off x="7451618" y="4082121"/>
                <a:ext cx="52956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6" name="Ink 35">
                <a:extLst>
                  <a:ext uri="{FF2B5EF4-FFF2-40B4-BE49-F238E27FC236}">
                    <a16:creationId xmlns:a16="http://schemas.microsoft.com/office/drawing/2014/main" id="{D169839C-6B57-4F4B-8CC5-1AF80A5BDC35}"/>
                  </a:ext>
                </a:extLst>
              </p14:cNvPr>
              <p14:cNvContentPartPr/>
              <p14:nvPr/>
            </p14:nvContentPartPr>
            <p14:xfrm>
              <a:off x="4213418" y="3703401"/>
              <a:ext cx="241560" cy="159480"/>
            </p14:xfrm>
          </p:contentPart>
        </mc:Choice>
        <mc:Fallback>
          <p:pic>
            <p:nvPicPr>
              <p:cNvPr id="36" name="Ink 35">
                <a:extLst>
                  <a:ext uri="{FF2B5EF4-FFF2-40B4-BE49-F238E27FC236}">
                    <a16:creationId xmlns:a16="http://schemas.microsoft.com/office/drawing/2014/main" id="{D169839C-6B57-4F4B-8CC5-1AF80A5BDC35}"/>
                  </a:ext>
                </a:extLst>
              </p:cNvPr>
              <p:cNvPicPr/>
              <p:nvPr/>
            </p:nvPicPr>
            <p:blipFill>
              <a:blip r:embed="rId13"/>
              <a:stretch>
                <a:fillRect/>
              </a:stretch>
            </p:blipFill>
            <p:spPr>
              <a:xfrm>
                <a:off x="4195778" y="3685761"/>
                <a:ext cx="2772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7" name="Ink 36">
                <a:extLst>
                  <a:ext uri="{FF2B5EF4-FFF2-40B4-BE49-F238E27FC236}">
                    <a16:creationId xmlns:a16="http://schemas.microsoft.com/office/drawing/2014/main" id="{7FE1A3C4-C2DD-405C-9EFB-3F29A58BBF57}"/>
                  </a:ext>
                </a:extLst>
              </p14:cNvPr>
              <p14:cNvContentPartPr/>
              <p14:nvPr/>
            </p14:nvContentPartPr>
            <p14:xfrm>
              <a:off x="7435778" y="3540321"/>
              <a:ext cx="303120" cy="253080"/>
            </p14:xfrm>
          </p:contentPart>
        </mc:Choice>
        <mc:Fallback>
          <p:pic>
            <p:nvPicPr>
              <p:cNvPr id="37" name="Ink 36">
                <a:extLst>
                  <a:ext uri="{FF2B5EF4-FFF2-40B4-BE49-F238E27FC236}">
                    <a16:creationId xmlns:a16="http://schemas.microsoft.com/office/drawing/2014/main" id="{7FE1A3C4-C2DD-405C-9EFB-3F29A58BBF57}"/>
                  </a:ext>
                </a:extLst>
              </p:cNvPr>
              <p:cNvPicPr/>
              <p:nvPr/>
            </p:nvPicPr>
            <p:blipFill>
              <a:blip r:embed="rId15"/>
              <a:stretch>
                <a:fillRect/>
              </a:stretch>
            </p:blipFill>
            <p:spPr>
              <a:xfrm>
                <a:off x="7417778" y="3522681"/>
                <a:ext cx="3387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8" name="Ink 37">
                <a:extLst>
                  <a:ext uri="{FF2B5EF4-FFF2-40B4-BE49-F238E27FC236}">
                    <a16:creationId xmlns:a16="http://schemas.microsoft.com/office/drawing/2014/main" id="{BCF8236D-9CBB-46AE-947C-62B2FDC284F2}"/>
                  </a:ext>
                </a:extLst>
              </p14:cNvPr>
              <p14:cNvContentPartPr/>
              <p14:nvPr/>
            </p14:nvContentPartPr>
            <p14:xfrm>
              <a:off x="8772098" y="4274361"/>
              <a:ext cx="243000" cy="129240"/>
            </p14:xfrm>
          </p:contentPart>
        </mc:Choice>
        <mc:Fallback>
          <p:pic>
            <p:nvPicPr>
              <p:cNvPr id="38" name="Ink 37">
                <a:extLst>
                  <a:ext uri="{FF2B5EF4-FFF2-40B4-BE49-F238E27FC236}">
                    <a16:creationId xmlns:a16="http://schemas.microsoft.com/office/drawing/2014/main" id="{BCF8236D-9CBB-46AE-947C-62B2FDC284F2}"/>
                  </a:ext>
                </a:extLst>
              </p:cNvPr>
              <p:cNvPicPr/>
              <p:nvPr/>
            </p:nvPicPr>
            <p:blipFill>
              <a:blip r:embed="rId17"/>
              <a:stretch>
                <a:fillRect/>
              </a:stretch>
            </p:blipFill>
            <p:spPr>
              <a:xfrm>
                <a:off x="8754098" y="4256721"/>
                <a:ext cx="2786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9" name="Ink 38">
                <a:extLst>
                  <a:ext uri="{FF2B5EF4-FFF2-40B4-BE49-F238E27FC236}">
                    <a16:creationId xmlns:a16="http://schemas.microsoft.com/office/drawing/2014/main" id="{99EE2832-E123-4307-8CE5-5801BF1DE1F4}"/>
                  </a:ext>
                </a:extLst>
              </p14:cNvPr>
              <p14:cNvContentPartPr/>
              <p14:nvPr/>
            </p14:nvContentPartPr>
            <p14:xfrm>
              <a:off x="10218578" y="4231161"/>
              <a:ext cx="274680" cy="130320"/>
            </p14:xfrm>
          </p:contentPart>
        </mc:Choice>
        <mc:Fallback>
          <p:pic>
            <p:nvPicPr>
              <p:cNvPr id="39" name="Ink 38">
                <a:extLst>
                  <a:ext uri="{FF2B5EF4-FFF2-40B4-BE49-F238E27FC236}">
                    <a16:creationId xmlns:a16="http://schemas.microsoft.com/office/drawing/2014/main" id="{99EE2832-E123-4307-8CE5-5801BF1DE1F4}"/>
                  </a:ext>
                </a:extLst>
              </p:cNvPr>
              <p:cNvPicPr/>
              <p:nvPr/>
            </p:nvPicPr>
            <p:blipFill>
              <a:blip r:embed="rId19"/>
              <a:stretch>
                <a:fillRect/>
              </a:stretch>
            </p:blipFill>
            <p:spPr>
              <a:xfrm>
                <a:off x="10200938" y="4213161"/>
                <a:ext cx="31032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0" name="Ink 39">
                <a:extLst>
                  <a:ext uri="{FF2B5EF4-FFF2-40B4-BE49-F238E27FC236}">
                    <a16:creationId xmlns:a16="http://schemas.microsoft.com/office/drawing/2014/main" id="{1FFAFC93-79C0-47DA-BB65-EB613D4ECDB4}"/>
                  </a:ext>
                </a:extLst>
              </p14:cNvPr>
              <p14:cNvContentPartPr/>
              <p14:nvPr/>
            </p14:nvContentPartPr>
            <p14:xfrm>
              <a:off x="2369138" y="4927761"/>
              <a:ext cx="226800" cy="118800"/>
            </p14:xfrm>
          </p:contentPart>
        </mc:Choice>
        <mc:Fallback>
          <p:pic>
            <p:nvPicPr>
              <p:cNvPr id="40" name="Ink 39">
                <a:extLst>
                  <a:ext uri="{FF2B5EF4-FFF2-40B4-BE49-F238E27FC236}">
                    <a16:creationId xmlns:a16="http://schemas.microsoft.com/office/drawing/2014/main" id="{1FFAFC93-79C0-47DA-BB65-EB613D4ECDB4}"/>
                  </a:ext>
                </a:extLst>
              </p:cNvPr>
              <p:cNvPicPr/>
              <p:nvPr/>
            </p:nvPicPr>
            <p:blipFill>
              <a:blip r:embed="rId21"/>
              <a:stretch>
                <a:fillRect/>
              </a:stretch>
            </p:blipFill>
            <p:spPr>
              <a:xfrm>
                <a:off x="2351138" y="4910121"/>
                <a:ext cx="26244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1" name="Ink 40">
                <a:extLst>
                  <a:ext uri="{FF2B5EF4-FFF2-40B4-BE49-F238E27FC236}">
                    <a16:creationId xmlns:a16="http://schemas.microsoft.com/office/drawing/2014/main" id="{5F069402-2DA5-4D62-A2DF-D3114BED9C00}"/>
                  </a:ext>
                </a:extLst>
              </p14:cNvPr>
              <p14:cNvContentPartPr/>
              <p14:nvPr/>
            </p14:nvContentPartPr>
            <p14:xfrm>
              <a:off x="4228898" y="4867641"/>
              <a:ext cx="264960" cy="167760"/>
            </p14:xfrm>
          </p:contentPart>
        </mc:Choice>
        <mc:Fallback>
          <p:pic>
            <p:nvPicPr>
              <p:cNvPr id="41" name="Ink 40">
                <a:extLst>
                  <a:ext uri="{FF2B5EF4-FFF2-40B4-BE49-F238E27FC236}">
                    <a16:creationId xmlns:a16="http://schemas.microsoft.com/office/drawing/2014/main" id="{5F069402-2DA5-4D62-A2DF-D3114BED9C00}"/>
                  </a:ext>
                </a:extLst>
              </p:cNvPr>
              <p:cNvPicPr/>
              <p:nvPr/>
            </p:nvPicPr>
            <p:blipFill>
              <a:blip r:embed="rId23"/>
              <a:stretch>
                <a:fillRect/>
              </a:stretch>
            </p:blipFill>
            <p:spPr>
              <a:xfrm>
                <a:off x="4210898" y="4849641"/>
                <a:ext cx="3006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2" name="Ink 41">
                <a:extLst>
                  <a:ext uri="{FF2B5EF4-FFF2-40B4-BE49-F238E27FC236}">
                    <a16:creationId xmlns:a16="http://schemas.microsoft.com/office/drawing/2014/main" id="{17945C25-C765-4386-8AA2-121D6FA9132D}"/>
                  </a:ext>
                </a:extLst>
              </p14:cNvPr>
              <p14:cNvContentPartPr/>
              <p14:nvPr/>
            </p14:nvContentPartPr>
            <p14:xfrm>
              <a:off x="8381858" y="716481"/>
              <a:ext cx="1010880" cy="123120"/>
            </p14:xfrm>
          </p:contentPart>
        </mc:Choice>
        <mc:Fallback>
          <p:pic>
            <p:nvPicPr>
              <p:cNvPr id="42" name="Ink 41">
                <a:extLst>
                  <a:ext uri="{FF2B5EF4-FFF2-40B4-BE49-F238E27FC236}">
                    <a16:creationId xmlns:a16="http://schemas.microsoft.com/office/drawing/2014/main" id="{17945C25-C765-4386-8AA2-121D6FA9132D}"/>
                  </a:ext>
                </a:extLst>
              </p:cNvPr>
              <p:cNvPicPr/>
              <p:nvPr/>
            </p:nvPicPr>
            <p:blipFill>
              <a:blip r:embed="rId25"/>
              <a:stretch>
                <a:fillRect/>
              </a:stretch>
            </p:blipFill>
            <p:spPr>
              <a:xfrm>
                <a:off x="8364218" y="698841"/>
                <a:ext cx="10465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3" name="Ink 42">
                <a:extLst>
                  <a:ext uri="{FF2B5EF4-FFF2-40B4-BE49-F238E27FC236}">
                    <a16:creationId xmlns:a16="http://schemas.microsoft.com/office/drawing/2014/main" id="{89BFCAD4-D17D-47AD-907D-7F50CB34C2BA}"/>
                  </a:ext>
                </a:extLst>
              </p14:cNvPr>
              <p14:cNvContentPartPr/>
              <p14:nvPr/>
            </p14:nvContentPartPr>
            <p14:xfrm>
              <a:off x="2687738" y="5344281"/>
              <a:ext cx="304920" cy="180360"/>
            </p14:xfrm>
          </p:contentPart>
        </mc:Choice>
        <mc:Fallback>
          <p:pic>
            <p:nvPicPr>
              <p:cNvPr id="43" name="Ink 42">
                <a:extLst>
                  <a:ext uri="{FF2B5EF4-FFF2-40B4-BE49-F238E27FC236}">
                    <a16:creationId xmlns:a16="http://schemas.microsoft.com/office/drawing/2014/main" id="{89BFCAD4-D17D-47AD-907D-7F50CB34C2BA}"/>
                  </a:ext>
                </a:extLst>
              </p:cNvPr>
              <p:cNvPicPr/>
              <p:nvPr/>
            </p:nvPicPr>
            <p:blipFill>
              <a:blip r:embed="rId27"/>
              <a:stretch>
                <a:fillRect/>
              </a:stretch>
            </p:blipFill>
            <p:spPr>
              <a:xfrm>
                <a:off x="2670098" y="5326281"/>
                <a:ext cx="3405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4" name="Ink 43">
                <a:extLst>
                  <a:ext uri="{FF2B5EF4-FFF2-40B4-BE49-F238E27FC236}">
                    <a16:creationId xmlns:a16="http://schemas.microsoft.com/office/drawing/2014/main" id="{3DC3897E-CA37-489F-ACFC-82EE5672333E}"/>
                  </a:ext>
                </a:extLst>
              </p14:cNvPr>
              <p14:cNvContentPartPr/>
              <p14:nvPr/>
            </p14:nvContentPartPr>
            <p14:xfrm>
              <a:off x="3411338" y="5333121"/>
              <a:ext cx="224640" cy="188280"/>
            </p14:xfrm>
          </p:contentPart>
        </mc:Choice>
        <mc:Fallback>
          <p:pic>
            <p:nvPicPr>
              <p:cNvPr id="44" name="Ink 43">
                <a:extLst>
                  <a:ext uri="{FF2B5EF4-FFF2-40B4-BE49-F238E27FC236}">
                    <a16:creationId xmlns:a16="http://schemas.microsoft.com/office/drawing/2014/main" id="{3DC3897E-CA37-489F-ACFC-82EE5672333E}"/>
                  </a:ext>
                </a:extLst>
              </p:cNvPr>
              <p:cNvPicPr/>
              <p:nvPr/>
            </p:nvPicPr>
            <p:blipFill>
              <a:blip r:embed="rId29"/>
              <a:stretch>
                <a:fillRect/>
              </a:stretch>
            </p:blipFill>
            <p:spPr>
              <a:xfrm>
                <a:off x="3393698" y="5315481"/>
                <a:ext cx="26028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5" name="Ink 44">
                <a:extLst>
                  <a:ext uri="{FF2B5EF4-FFF2-40B4-BE49-F238E27FC236}">
                    <a16:creationId xmlns:a16="http://schemas.microsoft.com/office/drawing/2014/main" id="{D802225D-CBEE-4538-AEA1-4D6B491CDB1A}"/>
                  </a:ext>
                </a:extLst>
              </p14:cNvPr>
              <p14:cNvContentPartPr/>
              <p14:nvPr/>
            </p14:nvContentPartPr>
            <p14:xfrm>
              <a:off x="4277498" y="5276241"/>
              <a:ext cx="339480" cy="161640"/>
            </p14:xfrm>
          </p:contentPart>
        </mc:Choice>
        <mc:Fallback>
          <p:pic>
            <p:nvPicPr>
              <p:cNvPr id="45" name="Ink 44">
                <a:extLst>
                  <a:ext uri="{FF2B5EF4-FFF2-40B4-BE49-F238E27FC236}">
                    <a16:creationId xmlns:a16="http://schemas.microsoft.com/office/drawing/2014/main" id="{D802225D-CBEE-4538-AEA1-4D6B491CDB1A}"/>
                  </a:ext>
                </a:extLst>
              </p:cNvPr>
              <p:cNvPicPr/>
              <p:nvPr/>
            </p:nvPicPr>
            <p:blipFill>
              <a:blip r:embed="rId31"/>
              <a:stretch>
                <a:fillRect/>
              </a:stretch>
            </p:blipFill>
            <p:spPr>
              <a:xfrm>
                <a:off x="4259858" y="5258601"/>
                <a:ext cx="37512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6" name="Ink 45">
                <a:extLst>
                  <a:ext uri="{FF2B5EF4-FFF2-40B4-BE49-F238E27FC236}">
                    <a16:creationId xmlns:a16="http://schemas.microsoft.com/office/drawing/2014/main" id="{266A4BDE-9429-4EF5-9629-B5C7B8D35F04}"/>
                  </a:ext>
                </a:extLst>
              </p14:cNvPr>
              <p14:cNvContentPartPr/>
              <p14:nvPr/>
            </p14:nvContentPartPr>
            <p14:xfrm>
              <a:off x="5222858" y="5109561"/>
              <a:ext cx="546480" cy="379800"/>
            </p14:xfrm>
          </p:contentPart>
        </mc:Choice>
        <mc:Fallback>
          <p:pic>
            <p:nvPicPr>
              <p:cNvPr id="46" name="Ink 45">
                <a:extLst>
                  <a:ext uri="{FF2B5EF4-FFF2-40B4-BE49-F238E27FC236}">
                    <a16:creationId xmlns:a16="http://schemas.microsoft.com/office/drawing/2014/main" id="{266A4BDE-9429-4EF5-9629-B5C7B8D35F04}"/>
                  </a:ext>
                </a:extLst>
              </p:cNvPr>
              <p:cNvPicPr/>
              <p:nvPr/>
            </p:nvPicPr>
            <p:blipFill>
              <a:blip r:embed="rId33"/>
              <a:stretch>
                <a:fillRect/>
              </a:stretch>
            </p:blipFill>
            <p:spPr>
              <a:xfrm>
                <a:off x="5205218" y="5091921"/>
                <a:ext cx="582120" cy="415440"/>
              </a:xfrm>
              <a:prstGeom prst="rect">
                <a:avLst/>
              </a:prstGeom>
            </p:spPr>
          </p:pic>
        </mc:Fallback>
      </mc:AlternateContent>
    </p:spTree>
    <p:extLst>
      <p:ext uri="{BB962C8B-B14F-4D97-AF65-F5344CB8AC3E}">
        <p14:creationId xmlns:p14="http://schemas.microsoft.com/office/powerpoint/2010/main" val="186937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25FF-EBD6-4DEB-B176-C1E3868638D4}"/>
              </a:ext>
            </a:extLst>
          </p:cNvPr>
          <p:cNvSpPr>
            <a:spLocks noGrp="1"/>
          </p:cNvSpPr>
          <p:nvPr>
            <p:ph type="title"/>
          </p:nvPr>
        </p:nvSpPr>
        <p:spPr/>
        <p:txBody>
          <a:bodyPr/>
          <a:lstStyle/>
          <a:p>
            <a:r>
              <a:rPr lang="en-MY" dirty="0"/>
              <a:t>Arithmetic and logic Unit (ALU)</a:t>
            </a:r>
          </a:p>
        </p:txBody>
      </p:sp>
      <p:sp>
        <p:nvSpPr>
          <p:cNvPr id="3" name="Content Placeholder 2">
            <a:extLst>
              <a:ext uri="{FF2B5EF4-FFF2-40B4-BE49-F238E27FC236}">
                <a16:creationId xmlns:a16="http://schemas.microsoft.com/office/drawing/2014/main" id="{B568AF46-C05B-42A7-9E4C-A5D46D026FAD}"/>
              </a:ext>
            </a:extLst>
          </p:cNvPr>
          <p:cNvSpPr>
            <a:spLocks noGrp="1"/>
          </p:cNvSpPr>
          <p:nvPr>
            <p:ph idx="1"/>
          </p:nvPr>
        </p:nvSpPr>
        <p:spPr>
          <a:xfrm>
            <a:off x="1069848" y="2121408"/>
            <a:ext cx="6618576" cy="4050792"/>
          </a:xfrm>
        </p:spPr>
        <p:txBody>
          <a:bodyPr>
            <a:normAutofit fontScale="92500" lnSpcReduction="10000"/>
          </a:bodyPr>
          <a:lstStyle/>
          <a:p>
            <a:pPr algn="just">
              <a:lnSpc>
                <a:spcPct val="110000"/>
              </a:lnSpc>
            </a:pPr>
            <a:r>
              <a:rPr lang="en-MY" dirty="0"/>
              <a:t>To identify any one of these four logical operations or four arithmetic operations, two control lines are needed. </a:t>
            </a:r>
          </a:p>
          <a:p>
            <a:pPr algn="just">
              <a:lnSpc>
                <a:spcPct val="110000"/>
              </a:lnSpc>
            </a:pPr>
            <a:r>
              <a:rPr lang="en-MY" dirty="0"/>
              <a:t>Also to identify the any one of these two groups- arithmetic or logical, another control line is needed. </a:t>
            </a:r>
          </a:p>
          <a:p>
            <a:pPr algn="just">
              <a:lnSpc>
                <a:spcPct val="110000"/>
              </a:lnSpc>
            </a:pPr>
            <a:r>
              <a:rPr lang="en-MY" dirty="0"/>
              <a:t>So, with the help of three control lines, any one of these eight operations can be identified.</a:t>
            </a:r>
          </a:p>
          <a:p>
            <a:pPr algn="just">
              <a:lnSpc>
                <a:spcPct val="110000"/>
              </a:lnSpc>
            </a:pPr>
            <a:r>
              <a:rPr lang="en-MY" dirty="0"/>
              <a:t>Control line C2 is used to identify the group: logical or arithmetic, i.e.,: arithmetic operation : logical operation.</a:t>
            </a:r>
          </a:p>
          <a:p>
            <a:pPr algn="just">
              <a:lnSpc>
                <a:spcPct val="110000"/>
              </a:lnSpc>
            </a:pPr>
            <a:r>
              <a:rPr lang="en-MY" dirty="0"/>
              <a:t>Control lines C0 and C1 are used to identify any one of the four operations in a group. One possible combination is given here.</a:t>
            </a:r>
          </a:p>
        </p:txBody>
      </p:sp>
      <p:sp>
        <p:nvSpPr>
          <p:cNvPr id="5" name="Slide Number Placeholder 4">
            <a:extLst>
              <a:ext uri="{FF2B5EF4-FFF2-40B4-BE49-F238E27FC236}">
                <a16:creationId xmlns:a16="http://schemas.microsoft.com/office/drawing/2014/main" id="{C1FD96CD-B347-46B3-A51D-563C2B1373AF}"/>
              </a:ext>
            </a:extLst>
          </p:cNvPr>
          <p:cNvSpPr>
            <a:spLocks noGrp="1"/>
          </p:cNvSpPr>
          <p:nvPr>
            <p:ph type="sldNum" sz="quarter" idx="12"/>
          </p:nvPr>
        </p:nvSpPr>
        <p:spPr/>
        <p:txBody>
          <a:bodyPr/>
          <a:lstStyle/>
          <a:p>
            <a:fld id="{1DE98518-C1CF-410D-8A71-B5D14FDF677E}" type="slidenum">
              <a:rPr lang="en-MY" smtClean="0"/>
              <a:t>5</a:t>
            </a:fld>
            <a:endParaRPr lang="en-MY" dirty="0"/>
          </a:p>
        </p:txBody>
      </p:sp>
      <p:pic>
        <p:nvPicPr>
          <p:cNvPr id="6" name="Picture 5">
            <a:extLst>
              <a:ext uri="{FF2B5EF4-FFF2-40B4-BE49-F238E27FC236}">
                <a16:creationId xmlns:a16="http://schemas.microsoft.com/office/drawing/2014/main" id="{73EABEF1-38CB-43E8-A1A4-EC17CD17BC74}"/>
              </a:ext>
            </a:extLst>
          </p:cNvPr>
          <p:cNvPicPr>
            <a:picLocks noChangeAspect="1"/>
          </p:cNvPicPr>
          <p:nvPr/>
        </p:nvPicPr>
        <p:blipFill>
          <a:blip r:embed="rId2"/>
          <a:stretch>
            <a:fillRect/>
          </a:stretch>
        </p:blipFill>
        <p:spPr>
          <a:xfrm>
            <a:off x="7703302" y="3000841"/>
            <a:ext cx="4247906" cy="2093673"/>
          </a:xfrm>
          <a:prstGeom prst="rect">
            <a:avLst/>
          </a:prstGeom>
        </p:spPr>
      </p:pic>
      <mc:AlternateContent xmlns:mc="http://schemas.openxmlformats.org/markup-compatibility/2006">
        <mc:Choice xmlns:p14="http://schemas.microsoft.com/office/powerpoint/2010/main" Requires="p14">
          <p:contentPart p14:bwMode="auto" r:id="rId3">
            <p14:nvContentPartPr>
              <p14:cNvPr id="15" name="Ink 14">
                <a:extLst>
                  <a:ext uri="{FF2B5EF4-FFF2-40B4-BE49-F238E27FC236}">
                    <a16:creationId xmlns:a16="http://schemas.microsoft.com/office/drawing/2014/main" id="{E365FA13-2CD2-4304-9B47-B7F41BFB592B}"/>
                  </a:ext>
                </a:extLst>
              </p14:cNvPr>
              <p14:cNvContentPartPr/>
              <p14:nvPr/>
            </p14:nvContentPartPr>
            <p14:xfrm>
              <a:off x="11045858" y="110241"/>
              <a:ext cx="249480" cy="302040"/>
            </p14:xfrm>
          </p:contentPart>
        </mc:Choice>
        <mc:Fallback>
          <p:pic>
            <p:nvPicPr>
              <p:cNvPr id="15" name="Ink 14">
                <a:extLst>
                  <a:ext uri="{FF2B5EF4-FFF2-40B4-BE49-F238E27FC236}">
                    <a16:creationId xmlns:a16="http://schemas.microsoft.com/office/drawing/2014/main" id="{E365FA13-2CD2-4304-9B47-B7F41BFB592B}"/>
                  </a:ext>
                </a:extLst>
              </p:cNvPr>
              <p:cNvPicPr/>
              <p:nvPr/>
            </p:nvPicPr>
            <p:blipFill>
              <a:blip r:embed="rId4"/>
              <a:stretch>
                <a:fillRect/>
              </a:stretch>
            </p:blipFill>
            <p:spPr>
              <a:xfrm>
                <a:off x="11028218" y="92241"/>
                <a:ext cx="28512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1" name="Ink 50">
                <a:extLst>
                  <a:ext uri="{FF2B5EF4-FFF2-40B4-BE49-F238E27FC236}">
                    <a16:creationId xmlns:a16="http://schemas.microsoft.com/office/drawing/2014/main" id="{9D8DD843-652B-467B-9C1A-AF2BA74FB9B4}"/>
                  </a:ext>
                </a:extLst>
              </p14:cNvPr>
              <p14:cNvContentPartPr/>
              <p14:nvPr/>
            </p14:nvContentPartPr>
            <p14:xfrm>
              <a:off x="11676938" y="84681"/>
              <a:ext cx="341640" cy="72360"/>
            </p14:xfrm>
          </p:contentPart>
        </mc:Choice>
        <mc:Fallback>
          <p:pic>
            <p:nvPicPr>
              <p:cNvPr id="51" name="Ink 50">
                <a:extLst>
                  <a:ext uri="{FF2B5EF4-FFF2-40B4-BE49-F238E27FC236}">
                    <a16:creationId xmlns:a16="http://schemas.microsoft.com/office/drawing/2014/main" id="{9D8DD843-652B-467B-9C1A-AF2BA74FB9B4}"/>
                  </a:ext>
                </a:extLst>
              </p:cNvPr>
              <p:cNvPicPr/>
              <p:nvPr/>
            </p:nvPicPr>
            <p:blipFill>
              <a:blip r:embed="rId6"/>
              <a:stretch>
                <a:fillRect/>
              </a:stretch>
            </p:blipFill>
            <p:spPr>
              <a:xfrm>
                <a:off x="11658938" y="66681"/>
                <a:ext cx="37728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4" name="Ink 53">
                <a:extLst>
                  <a:ext uri="{FF2B5EF4-FFF2-40B4-BE49-F238E27FC236}">
                    <a16:creationId xmlns:a16="http://schemas.microsoft.com/office/drawing/2014/main" id="{CC1C2BDC-4967-41F3-A089-DADE3F17A0E0}"/>
                  </a:ext>
                </a:extLst>
              </p14:cNvPr>
              <p14:cNvContentPartPr/>
              <p14:nvPr/>
            </p14:nvContentPartPr>
            <p14:xfrm>
              <a:off x="10704578" y="656721"/>
              <a:ext cx="661680" cy="608400"/>
            </p14:xfrm>
          </p:contentPart>
        </mc:Choice>
        <mc:Fallback>
          <p:pic>
            <p:nvPicPr>
              <p:cNvPr id="54" name="Ink 53">
                <a:extLst>
                  <a:ext uri="{FF2B5EF4-FFF2-40B4-BE49-F238E27FC236}">
                    <a16:creationId xmlns:a16="http://schemas.microsoft.com/office/drawing/2014/main" id="{CC1C2BDC-4967-41F3-A089-DADE3F17A0E0}"/>
                  </a:ext>
                </a:extLst>
              </p:cNvPr>
              <p:cNvPicPr/>
              <p:nvPr/>
            </p:nvPicPr>
            <p:blipFill>
              <a:blip r:embed="rId8"/>
              <a:stretch>
                <a:fillRect/>
              </a:stretch>
            </p:blipFill>
            <p:spPr>
              <a:xfrm>
                <a:off x="10686578" y="638721"/>
                <a:ext cx="697320" cy="644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6" name="Ink 55">
                <a:extLst>
                  <a:ext uri="{FF2B5EF4-FFF2-40B4-BE49-F238E27FC236}">
                    <a16:creationId xmlns:a16="http://schemas.microsoft.com/office/drawing/2014/main" id="{1A7A85D6-8A78-4014-B398-4CF52C42F42B}"/>
                  </a:ext>
                </a:extLst>
              </p14:cNvPr>
              <p14:cNvContentPartPr/>
              <p14:nvPr/>
            </p14:nvContentPartPr>
            <p14:xfrm>
              <a:off x="11609978" y="1253601"/>
              <a:ext cx="66240" cy="249480"/>
            </p14:xfrm>
          </p:contentPart>
        </mc:Choice>
        <mc:Fallback>
          <p:pic>
            <p:nvPicPr>
              <p:cNvPr id="56" name="Ink 55">
                <a:extLst>
                  <a:ext uri="{FF2B5EF4-FFF2-40B4-BE49-F238E27FC236}">
                    <a16:creationId xmlns:a16="http://schemas.microsoft.com/office/drawing/2014/main" id="{1A7A85D6-8A78-4014-B398-4CF52C42F42B}"/>
                  </a:ext>
                </a:extLst>
              </p:cNvPr>
              <p:cNvPicPr/>
              <p:nvPr/>
            </p:nvPicPr>
            <p:blipFill>
              <a:blip r:embed="rId10"/>
              <a:stretch>
                <a:fillRect/>
              </a:stretch>
            </p:blipFill>
            <p:spPr>
              <a:xfrm>
                <a:off x="11591978" y="1235601"/>
                <a:ext cx="10188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7" name="Ink 56">
                <a:extLst>
                  <a:ext uri="{FF2B5EF4-FFF2-40B4-BE49-F238E27FC236}">
                    <a16:creationId xmlns:a16="http://schemas.microsoft.com/office/drawing/2014/main" id="{B34C1EF4-22A6-45F3-96D8-692694EA822F}"/>
                  </a:ext>
                </a:extLst>
              </p14:cNvPr>
              <p14:cNvContentPartPr/>
              <p14:nvPr/>
            </p14:nvContentPartPr>
            <p14:xfrm>
              <a:off x="11686658" y="1225161"/>
              <a:ext cx="133200" cy="193320"/>
            </p14:xfrm>
          </p:contentPart>
        </mc:Choice>
        <mc:Fallback>
          <p:pic>
            <p:nvPicPr>
              <p:cNvPr id="57" name="Ink 56">
                <a:extLst>
                  <a:ext uri="{FF2B5EF4-FFF2-40B4-BE49-F238E27FC236}">
                    <a16:creationId xmlns:a16="http://schemas.microsoft.com/office/drawing/2014/main" id="{B34C1EF4-22A6-45F3-96D8-692694EA822F}"/>
                  </a:ext>
                </a:extLst>
              </p:cNvPr>
              <p:cNvPicPr/>
              <p:nvPr/>
            </p:nvPicPr>
            <p:blipFill>
              <a:blip r:embed="rId12"/>
              <a:stretch>
                <a:fillRect/>
              </a:stretch>
            </p:blipFill>
            <p:spPr>
              <a:xfrm>
                <a:off x="11668658" y="1207161"/>
                <a:ext cx="16884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8" name="Ink 57">
                <a:extLst>
                  <a:ext uri="{FF2B5EF4-FFF2-40B4-BE49-F238E27FC236}">
                    <a16:creationId xmlns:a16="http://schemas.microsoft.com/office/drawing/2014/main" id="{F5C86B83-85C7-4ACD-A8A4-8383B145FB74}"/>
                  </a:ext>
                </a:extLst>
              </p14:cNvPr>
              <p14:cNvContentPartPr/>
              <p14:nvPr/>
            </p14:nvContentPartPr>
            <p14:xfrm>
              <a:off x="11630498" y="1359081"/>
              <a:ext cx="189720" cy="73800"/>
            </p14:xfrm>
          </p:contentPart>
        </mc:Choice>
        <mc:Fallback>
          <p:pic>
            <p:nvPicPr>
              <p:cNvPr id="58" name="Ink 57">
                <a:extLst>
                  <a:ext uri="{FF2B5EF4-FFF2-40B4-BE49-F238E27FC236}">
                    <a16:creationId xmlns:a16="http://schemas.microsoft.com/office/drawing/2014/main" id="{F5C86B83-85C7-4ACD-A8A4-8383B145FB74}"/>
                  </a:ext>
                </a:extLst>
              </p:cNvPr>
              <p:cNvPicPr/>
              <p:nvPr/>
            </p:nvPicPr>
            <p:blipFill>
              <a:blip r:embed="rId14"/>
              <a:stretch>
                <a:fillRect/>
              </a:stretch>
            </p:blipFill>
            <p:spPr>
              <a:xfrm>
                <a:off x="11612498" y="1341081"/>
                <a:ext cx="22536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9" name="Ink 58">
                <a:extLst>
                  <a:ext uri="{FF2B5EF4-FFF2-40B4-BE49-F238E27FC236}">
                    <a16:creationId xmlns:a16="http://schemas.microsoft.com/office/drawing/2014/main" id="{5452A415-2E5A-4C1D-9B72-625131D272B6}"/>
                  </a:ext>
                </a:extLst>
              </p14:cNvPr>
              <p14:cNvContentPartPr/>
              <p14:nvPr/>
            </p14:nvContentPartPr>
            <p14:xfrm>
              <a:off x="11887178" y="1193841"/>
              <a:ext cx="194400" cy="165240"/>
            </p14:xfrm>
          </p:contentPart>
        </mc:Choice>
        <mc:Fallback>
          <p:pic>
            <p:nvPicPr>
              <p:cNvPr id="59" name="Ink 58">
                <a:extLst>
                  <a:ext uri="{FF2B5EF4-FFF2-40B4-BE49-F238E27FC236}">
                    <a16:creationId xmlns:a16="http://schemas.microsoft.com/office/drawing/2014/main" id="{5452A415-2E5A-4C1D-9B72-625131D272B6}"/>
                  </a:ext>
                </a:extLst>
              </p:cNvPr>
              <p:cNvPicPr/>
              <p:nvPr/>
            </p:nvPicPr>
            <p:blipFill>
              <a:blip r:embed="rId16"/>
              <a:stretch>
                <a:fillRect/>
              </a:stretch>
            </p:blipFill>
            <p:spPr>
              <a:xfrm>
                <a:off x="11869538" y="1176201"/>
                <a:ext cx="230040" cy="200880"/>
              </a:xfrm>
              <a:prstGeom prst="rect">
                <a:avLst/>
              </a:prstGeom>
            </p:spPr>
          </p:pic>
        </mc:Fallback>
      </mc:AlternateContent>
      <p:grpSp>
        <p:nvGrpSpPr>
          <p:cNvPr id="82" name="Group 81">
            <a:extLst>
              <a:ext uri="{FF2B5EF4-FFF2-40B4-BE49-F238E27FC236}">
                <a16:creationId xmlns:a16="http://schemas.microsoft.com/office/drawing/2014/main" id="{C9050F9B-EAF9-46FC-BE94-B284B5D7F9E2}"/>
              </a:ext>
            </a:extLst>
          </p:cNvPr>
          <p:cNvGrpSpPr/>
          <p:nvPr/>
        </p:nvGrpSpPr>
        <p:grpSpPr>
          <a:xfrm>
            <a:off x="8106098" y="-180132"/>
            <a:ext cx="2019960" cy="730080"/>
            <a:chOff x="8106098" y="-180132"/>
            <a:chExt cx="2019960" cy="730080"/>
          </a:xfrm>
        </p:grpSpPr>
        <mc:AlternateContent xmlns:mc="http://schemas.openxmlformats.org/markup-compatibility/2006">
          <mc:Choice xmlns:p14="http://schemas.microsoft.com/office/powerpoint/2010/main" Requires="p14">
            <p:contentPart p14:bwMode="auto" r:id="rId17">
              <p14:nvContentPartPr>
                <p14:cNvPr id="65" name="Ink 64">
                  <a:extLst>
                    <a:ext uri="{FF2B5EF4-FFF2-40B4-BE49-F238E27FC236}">
                      <a16:creationId xmlns:a16="http://schemas.microsoft.com/office/drawing/2014/main" id="{202A097B-B5F0-42D1-943C-FC68F35175CE}"/>
                    </a:ext>
                  </a:extLst>
                </p14:cNvPr>
                <p14:cNvContentPartPr/>
                <p14:nvPr/>
              </p14:nvContentPartPr>
              <p14:xfrm>
                <a:off x="8273138" y="111681"/>
                <a:ext cx="263520" cy="289440"/>
              </p14:xfrm>
            </p:contentPart>
          </mc:Choice>
          <mc:Fallback>
            <p:pic>
              <p:nvPicPr>
                <p:cNvPr id="65" name="Ink 64">
                  <a:extLst>
                    <a:ext uri="{FF2B5EF4-FFF2-40B4-BE49-F238E27FC236}">
                      <a16:creationId xmlns:a16="http://schemas.microsoft.com/office/drawing/2014/main" id="{202A097B-B5F0-42D1-943C-FC68F35175CE}"/>
                    </a:ext>
                  </a:extLst>
                </p:cNvPr>
                <p:cNvPicPr/>
                <p:nvPr/>
              </p:nvPicPr>
              <p:blipFill>
                <a:blip r:embed="rId18"/>
                <a:stretch>
                  <a:fillRect/>
                </a:stretch>
              </p:blipFill>
              <p:spPr>
                <a:xfrm>
                  <a:off x="8255498" y="94041"/>
                  <a:ext cx="29916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66" name="Ink 65">
                  <a:extLst>
                    <a:ext uri="{FF2B5EF4-FFF2-40B4-BE49-F238E27FC236}">
                      <a16:creationId xmlns:a16="http://schemas.microsoft.com/office/drawing/2014/main" id="{B63C605B-0BCE-4832-86E0-CB01253FAD8C}"/>
                    </a:ext>
                  </a:extLst>
                </p14:cNvPr>
                <p14:cNvContentPartPr/>
                <p14:nvPr/>
              </p14:nvContentPartPr>
              <p14:xfrm>
                <a:off x="8594258" y="245601"/>
                <a:ext cx="285840" cy="160920"/>
              </p14:xfrm>
            </p:contentPart>
          </mc:Choice>
          <mc:Fallback>
            <p:pic>
              <p:nvPicPr>
                <p:cNvPr id="66" name="Ink 65">
                  <a:extLst>
                    <a:ext uri="{FF2B5EF4-FFF2-40B4-BE49-F238E27FC236}">
                      <a16:creationId xmlns:a16="http://schemas.microsoft.com/office/drawing/2014/main" id="{B63C605B-0BCE-4832-86E0-CB01253FAD8C}"/>
                    </a:ext>
                  </a:extLst>
                </p:cNvPr>
                <p:cNvPicPr/>
                <p:nvPr/>
              </p:nvPicPr>
              <p:blipFill>
                <a:blip r:embed="rId20"/>
                <a:stretch>
                  <a:fillRect/>
                </a:stretch>
              </p:blipFill>
              <p:spPr>
                <a:xfrm>
                  <a:off x="8576618" y="227601"/>
                  <a:ext cx="32148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70" name="Ink 69">
                  <a:extLst>
                    <a:ext uri="{FF2B5EF4-FFF2-40B4-BE49-F238E27FC236}">
                      <a16:creationId xmlns:a16="http://schemas.microsoft.com/office/drawing/2014/main" id="{81403C66-EC0A-4CFA-9092-373E9C479B19}"/>
                    </a:ext>
                  </a:extLst>
                </p14:cNvPr>
                <p14:cNvContentPartPr/>
                <p14:nvPr/>
              </p14:nvContentPartPr>
              <p14:xfrm>
                <a:off x="8106098" y="-97839"/>
                <a:ext cx="793800" cy="637560"/>
              </p14:xfrm>
            </p:contentPart>
          </mc:Choice>
          <mc:Fallback>
            <p:pic>
              <p:nvPicPr>
                <p:cNvPr id="70" name="Ink 69">
                  <a:extLst>
                    <a:ext uri="{FF2B5EF4-FFF2-40B4-BE49-F238E27FC236}">
                      <a16:creationId xmlns:a16="http://schemas.microsoft.com/office/drawing/2014/main" id="{81403C66-EC0A-4CFA-9092-373E9C479B19}"/>
                    </a:ext>
                  </a:extLst>
                </p:cNvPr>
                <p:cNvPicPr/>
                <p:nvPr/>
              </p:nvPicPr>
              <p:blipFill>
                <a:blip r:embed="rId22"/>
                <a:stretch>
                  <a:fillRect/>
                </a:stretch>
              </p:blipFill>
              <p:spPr>
                <a:xfrm>
                  <a:off x="8088458" y="-115479"/>
                  <a:ext cx="829440" cy="673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72" name="Ink 71">
                  <a:extLst>
                    <a:ext uri="{FF2B5EF4-FFF2-40B4-BE49-F238E27FC236}">
                      <a16:creationId xmlns:a16="http://schemas.microsoft.com/office/drawing/2014/main" id="{66897578-866C-4440-A107-13794CBF2C52}"/>
                    </a:ext>
                  </a:extLst>
                </p14:cNvPr>
                <p14:cNvContentPartPr/>
                <p14:nvPr/>
              </p14:nvContentPartPr>
              <p14:xfrm>
                <a:off x="8908898" y="-180132"/>
                <a:ext cx="404280" cy="335160"/>
              </p14:xfrm>
            </p:contentPart>
          </mc:Choice>
          <mc:Fallback>
            <p:pic>
              <p:nvPicPr>
                <p:cNvPr id="72" name="Ink 71">
                  <a:extLst>
                    <a:ext uri="{FF2B5EF4-FFF2-40B4-BE49-F238E27FC236}">
                      <a16:creationId xmlns:a16="http://schemas.microsoft.com/office/drawing/2014/main" id="{66897578-866C-4440-A107-13794CBF2C52}"/>
                    </a:ext>
                  </a:extLst>
                </p:cNvPr>
                <p:cNvPicPr/>
                <p:nvPr/>
              </p:nvPicPr>
              <p:blipFill>
                <a:blip r:embed="rId24"/>
                <a:stretch>
                  <a:fillRect/>
                </a:stretch>
              </p:blipFill>
              <p:spPr>
                <a:xfrm>
                  <a:off x="8890898" y="-198132"/>
                  <a:ext cx="43992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73" name="Ink 72">
                  <a:extLst>
                    <a:ext uri="{FF2B5EF4-FFF2-40B4-BE49-F238E27FC236}">
                      <a16:creationId xmlns:a16="http://schemas.microsoft.com/office/drawing/2014/main" id="{D3669D88-B5C3-4B52-9DDA-751C197502F6}"/>
                    </a:ext>
                  </a:extLst>
                </p14:cNvPr>
                <p14:cNvContentPartPr/>
                <p14:nvPr/>
              </p14:nvContentPartPr>
              <p14:xfrm>
                <a:off x="8926178" y="166548"/>
                <a:ext cx="540000" cy="270720"/>
              </p14:xfrm>
            </p:contentPart>
          </mc:Choice>
          <mc:Fallback>
            <p:pic>
              <p:nvPicPr>
                <p:cNvPr id="73" name="Ink 72">
                  <a:extLst>
                    <a:ext uri="{FF2B5EF4-FFF2-40B4-BE49-F238E27FC236}">
                      <a16:creationId xmlns:a16="http://schemas.microsoft.com/office/drawing/2014/main" id="{D3669D88-B5C3-4B52-9DDA-751C197502F6}"/>
                    </a:ext>
                  </a:extLst>
                </p:cNvPr>
                <p:cNvPicPr/>
                <p:nvPr/>
              </p:nvPicPr>
              <p:blipFill>
                <a:blip r:embed="rId26"/>
                <a:stretch>
                  <a:fillRect/>
                </a:stretch>
              </p:blipFill>
              <p:spPr>
                <a:xfrm>
                  <a:off x="8908538" y="148548"/>
                  <a:ext cx="57564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74" name="Ink 73">
                  <a:extLst>
                    <a:ext uri="{FF2B5EF4-FFF2-40B4-BE49-F238E27FC236}">
                      <a16:creationId xmlns:a16="http://schemas.microsoft.com/office/drawing/2014/main" id="{29DDD7C1-59F0-4E80-ABD7-E17EAD703D59}"/>
                    </a:ext>
                  </a:extLst>
                </p14:cNvPr>
                <p14:cNvContentPartPr/>
                <p14:nvPr/>
              </p14:nvContentPartPr>
              <p14:xfrm>
                <a:off x="9408578" y="-139092"/>
                <a:ext cx="41040" cy="236160"/>
              </p14:xfrm>
            </p:contentPart>
          </mc:Choice>
          <mc:Fallback>
            <p:pic>
              <p:nvPicPr>
                <p:cNvPr id="74" name="Ink 73">
                  <a:extLst>
                    <a:ext uri="{FF2B5EF4-FFF2-40B4-BE49-F238E27FC236}">
                      <a16:creationId xmlns:a16="http://schemas.microsoft.com/office/drawing/2014/main" id="{29DDD7C1-59F0-4E80-ABD7-E17EAD703D59}"/>
                    </a:ext>
                  </a:extLst>
                </p:cNvPr>
                <p:cNvPicPr/>
                <p:nvPr/>
              </p:nvPicPr>
              <p:blipFill>
                <a:blip r:embed="rId28"/>
                <a:stretch>
                  <a:fillRect/>
                </a:stretch>
              </p:blipFill>
              <p:spPr>
                <a:xfrm>
                  <a:off x="9390938" y="-156732"/>
                  <a:ext cx="7668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75" name="Ink 74">
                  <a:extLst>
                    <a:ext uri="{FF2B5EF4-FFF2-40B4-BE49-F238E27FC236}">
                      <a16:creationId xmlns:a16="http://schemas.microsoft.com/office/drawing/2014/main" id="{622F9C23-FCDD-4916-9FE7-AE265E38613E}"/>
                    </a:ext>
                  </a:extLst>
                </p14:cNvPr>
                <p14:cNvContentPartPr/>
                <p14:nvPr/>
              </p14:nvContentPartPr>
              <p14:xfrm>
                <a:off x="9435218" y="-167532"/>
                <a:ext cx="181440" cy="207360"/>
              </p14:xfrm>
            </p:contentPart>
          </mc:Choice>
          <mc:Fallback>
            <p:pic>
              <p:nvPicPr>
                <p:cNvPr id="75" name="Ink 74">
                  <a:extLst>
                    <a:ext uri="{FF2B5EF4-FFF2-40B4-BE49-F238E27FC236}">
                      <a16:creationId xmlns:a16="http://schemas.microsoft.com/office/drawing/2014/main" id="{622F9C23-FCDD-4916-9FE7-AE265E38613E}"/>
                    </a:ext>
                  </a:extLst>
                </p:cNvPr>
                <p:cNvPicPr/>
                <p:nvPr/>
              </p:nvPicPr>
              <p:blipFill>
                <a:blip r:embed="rId30"/>
                <a:stretch>
                  <a:fillRect/>
                </a:stretch>
              </p:blipFill>
              <p:spPr>
                <a:xfrm>
                  <a:off x="9417578" y="-185172"/>
                  <a:ext cx="2170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76" name="Ink 75">
                  <a:extLst>
                    <a:ext uri="{FF2B5EF4-FFF2-40B4-BE49-F238E27FC236}">
                      <a16:creationId xmlns:a16="http://schemas.microsoft.com/office/drawing/2014/main" id="{53888590-0472-4D34-AEC1-677C11C6E305}"/>
                    </a:ext>
                  </a:extLst>
                </p14:cNvPr>
                <p14:cNvContentPartPr/>
                <p14:nvPr/>
              </p14:nvContentPartPr>
              <p14:xfrm>
                <a:off x="9376538" y="-50172"/>
                <a:ext cx="223920" cy="100440"/>
              </p14:xfrm>
            </p:contentPart>
          </mc:Choice>
          <mc:Fallback>
            <p:pic>
              <p:nvPicPr>
                <p:cNvPr id="76" name="Ink 75">
                  <a:extLst>
                    <a:ext uri="{FF2B5EF4-FFF2-40B4-BE49-F238E27FC236}">
                      <a16:creationId xmlns:a16="http://schemas.microsoft.com/office/drawing/2014/main" id="{53888590-0472-4D34-AEC1-677C11C6E305}"/>
                    </a:ext>
                  </a:extLst>
                </p:cNvPr>
                <p:cNvPicPr/>
                <p:nvPr/>
              </p:nvPicPr>
              <p:blipFill>
                <a:blip r:embed="rId32"/>
                <a:stretch>
                  <a:fillRect/>
                </a:stretch>
              </p:blipFill>
              <p:spPr>
                <a:xfrm>
                  <a:off x="9358898" y="-68172"/>
                  <a:ext cx="25956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77" name="Ink 76">
                  <a:extLst>
                    <a:ext uri="{FF2B5EF4-FFF2-40B4-BE49-F238E27FC236}">
                      <a16:creationId xmlns:a16="http://schemas.microsoft.com/office/drawing/2014/main" id="{7076AAF3-B2C8-4240-B025-FFF00B7C8157}"/>
                    </a:ext>
                  </a:extLst>
                </p14:cNvPr>
                <p14:cNvContentPartPr/>
                <p14:nvPr/>
              </p14:nvContentPartPr>
              <p14:xfrm>
                <a:off x="9653018" y="-121452"/>
                <a:ext cx="140040" cy="136800"/>
              </p14:xfrm>
            </p:contentPart>
          </mc:Choice>
          <mc:Fallback>
            <p:pic>
              <p:nvPicPr>
                <p:cNvPr id="77" name="Ink 76">
                  <a:extLst>
                    <a:ext uri="{FF2B5EF4-FFF2-40B4-BE49-F238E27FC236}">
                      <a16:creationId xmlns:a16="http://schemas.microsoft.com/office/drawing/2014/main" id="{7076AAF3-B2C8-4240-B025-FFF00B7C8157}"/>
                    </a:ext>
                  </a:extLst>
                </p:cNvPr>
                <p:cNvPicPr/>
                <p:nvPr/>
              </p:nvPicPr>
              <p:blipFill>
                <a:blip r:embed="rId34"/>
                <a:stretch>
                  <a:fillRect/>
                </a:stretch>
              </p:blipFill>
              <p:spPr>
                <a:xfrm>
                  <a:off x="9635018" y="-139092"/>
                  <a:ext cx="1756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79" name="Ink 78">
                  <a:extLst>
                    <a:ext uri="{FF2B5EF4-FFF2-40B4-BE49-F238E27FC236}">
                      <a16:creationId xmlns:a16="http://schemas.microsoft.com/office/drawing/2014/main" id="{E9EE7A77-00C1-4B2E-AC8B-5C209BB2F366}"/>
                    </a:ext>
                  </a:extLst>
                </p14:cNvPr>
                <p14:cNvContentPartPr/>
                <p14:nvPr/>
              </p14:nvContentPartPr>
              <p14:xfrm>
                <a:off x="9600818" y="321348"/>
                <a:ext cx="199080" cy="228600"/>
              </p14:xfrm>
            </p:contentPart>
          </mc:Choice>
          <mc:Fallback>
            <p:pic>
              <p:nvPicPr>
                <p:cNvPr id="79" name="Ink 78">
                  <a:extLst>
                    <a:ext uri="{FF2B5EF4-FFF2-40B4-BE49-F238E27FC236}">
                      <a16:creationId xmlns:a16="http://schemas.microsoft.com/office/drawing/2014/main" id="{E9EE7A77-00C1-4B2E-AC8B-5C209BB2F366}"/>
                    </a:ext>
                  </a:extLst>
                </p:cNvPr>
                <p:cNvPicPr/>
                <p:nvPr/>
              </p:nvPicPr>
              <p:blipFill>
                <a:blip r:embed="rId36"/>
                <a:stretch>
                  <a:fillRect/>
                </a:stretch>
              </p:blipFill>
              <p:spPr>
                <a:xfrm>
                  <a:off x="9583178" y="303348"/>
                  <a:ext cx="23472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80" name="Ink 79">
                  <a:extLst>
                    <a:ext uri="{FF2B5EF4-FFF2-40B4-BE49-F238E27FC236}">
                      <a16:creationId xmlns:a16="http://schemas.microsoft.com/office/drawing/2014/main" id="{430253D3-5DDD-497B-8272-5C2DB8F63DCC}"/>
                    </a:ext>
                  </a:extLst>
                </p14:cNvPr>
                <p14:cNvContentPartPr/>
                <p14:nvPr/>
              </p14:nvContentPartPr>
              <p14:xfrm>
                <a:off x="9825098" y="344748"/>
                <a:ext cx="105120" cy="114480"/>
              </p14:xfrm>
            </p:contentPart>
          </mc:Choice>
          <mc:Fallback>
            <p:pic>
              <p:nvPicPr>
                <p:cNvPr id="80" name="Ink 79">
                  <a:extLst>
                    <a:ext uri="{FF2B5EF4-FFF2-40B4-BE49-F238E27FC236}">
                      <a16:creationId xmlns:a16="http://schemas.microsoft.com/office/drawing/2014/main" id="{430253D3-5DDD-497B-8272-5C2DB8F63DCC}"/>
                    </a:ext>
                  </a:extLst>
                </p:cNvPr>
                <p:cNvPicPr/>
                <p:nvPr/>
              </p:nvPicPr>
              <p:blipFill>
                <a:blip r:embed="rId38"/>
                <a:stretch>
                  <a:fillRect/>
                </a:stretch>
              </p:blipFill>
              <p:spPr>
                <a:xfrm>
                  <a:off x="9807098" y="326748"/>
                  <a:ext cx="14076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81" name="Ink 80">
                  <a:extLst>
                    <a:ext uri="{FF2B5EF4-FFF2-40B4-BE49-F238E27FC236}">
                      <a16:creationId xmlns:a16="http://schemas.microsoft.com/office/drawing/2014/main" id="{E72FC3A4-B278-45C5-864F-EB513EED659C}"/>
                    </a:ext>
                  </a:extLst>
                </p14:cNvPr>
                <p14:cNvContentPartPr/>
                <p14:nvPr/>
              </p14:nvContentPartPr>
              <p14:xfrm>
                <a:off x="9943178" y="278868"/>
                <a:ext cx="182880" cy="256680"/>
              </p14:xfrm>
            </p:contentPart>
          </mc:Choice>
          <mc:Fallback>
            <p:pic>
              <p:nvPicPr>
                <p:cNvPr id="81" name="Ink 80">
                  <a:extLst>
                    <a:ext uri="{FF2B5EF4-FFF2-40B4-BE49-F238E27FC236}">
                      <a16:creationId xmlns:a16="http://schemas.microsoft.com/office/drawing/2014/main" id="{E72FC3A4-B278-45C5-864F-EB513EED659C}"/>
                    </a:ext>
                  </a:extLst>
                </p:cNvPr>
                <p:cNvPicPr/>
                <p:nvPr/>
              </p:nvPicPr>
              <p:blipFill>
                <a:blip r:embed="rId40"/>
                <a:stretch>
                  <a:fillRect/>
                </a:stretch>
              </p:blipFill>
              <p:spPr>
                <a:xfrm>
                  <a:off x="9925538" y="260868"/>
                  <a:ext cx="218520" cy="292320"/>
                </a:xfrm>
                <a:prstGeom prst="rect">
                  <a:avLst/>
                </a:prstGeom>
              </p:spPr>
            </p:pic>
          </mc:Fallback>
        </mc:AlternateContent>
      </p:grpSp>
      <p:grpSp>
        <p:nvGrpSpPr>
          <p:cNvPr id="88" name="Group 87">
            <a:extLst>
              <a:ext uri="{FF2B5EF4-FFF2-40B4-BE49-F238E27FC236}">
                <a16:creationId xmlns:a16="http://schemas.microsoft.com/office/drawing/2014/main" id="{7D477B8C-6650-4205-A680-2B95569628DE}"/>
              </a:ext>
            </a:extLst>
          </p:cNvPr>
          <p:cNvGrpSpPr/>
          <p:nvPr/>
        </p:nvGrpSpPr>
        <p:grpSpPr>
          <a:xfrm>
            <a:off x="11152058" y="3550548"/>
            <a:ext cx="449640" cy="435240"/>
            <a:chOff x="11152058" y="3550548"/>
            <a:chExt cx="449640" cy="435240"/>
          </a:xfrm>
        </p:grpSpPr>
        <mc:AlternateContent xmlns:mc="http://schemas.openxmlformats.org/markup-compatibility/2006">
          <mc:Choice xmlns:p14="http://schemas.microsoft.com/office/powerpoint/2010/main" Requires="p14">
            <p:contentPart p14:bwMode="auto" r:id="rId41">
              <p14:nvContentPartPr>
                <p14:cNvPr id="86" name="Ink 85">
                  <a:extLst>
                    <a:ext uri="{FF2B5EF4-FFF2-40B4-BE49-F238E27FC236}">
                      <a16:creationId xmlns:a16="http://schemas.microsoft.com/office/drawing/2014/main" id="{5BF0537F-9AC8-48EE-B2DD-796CB0BECD76}"/>
                    </a:ext>
                  </a:extLst>
                </p14:cNvPr>
                <p14:cNvContentPartPr/>
                <p14:nvPr/>
              </p14:nvContentPartPr>
              <p14:xfrm>
                <a:off x="11152058" y="3550548"/>
                <a:ext cx="449640" cy="61560"/>
              </p14:xfrm>
            </p:contentPart>
          </mc:Choice>
          <mc:Fallback>
            <p:pic>
              <p:nvPicPr>
                <p:cNvPr id="86" name="Ink 85">
                  <a:extLst>
                    <a:ext uri="{FF2B5EF4-FFF2-40B4-BE49-F238E27FC236}">
                      <a16:creationId xmlns:a16="http://schemas.microsoft.com/office/drawing/2014/main" id="{5BF0537F-9AC8-48EE-B2DD-796CB0BECD76}"/>
                    </a:ext>
                  </a:extLst>
                </p:cNvPr>
                <p:cNvPicPr/>
                <p:nvPr/>
              </p:nvPicPr>
              <p:blipFill>
                <a:blip r:embed="rId42"/>
                <a:stretch>
                  <a:fillRect/>
                </a:stretch>
              </p:blipFill>
              <p:spPr>
                <a:xfrm>
                  <a:off x="11134418" y="3532908"/>
                  <a:ext cx="48528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87" name="Ink 86">
                  <a:extLst>
                    <a:ext uri="{FF2B5EF4-FFF2-40B4-BE49-F238E27FC236}">
                      <a16:creationId xmlns:a16="http://schemas.microsoft.com/office/drawing/2014/main" id="{52F96534-6E17-42A1-970D-3C579531B68E}"/>
                    </a:ext>
                  </a:extLst>
                </p14:cNvPr>
                <p14:cNvContentPartPr/>
                <p14:nvPr/>
              </p14:nvContentPartPr>
              <p14:xfrm>
                <a:off x="11224418" y="3595548"/>
                <a:ext cx="307800" cy="390240"/>
              </p14:xfrm>
            </p:contentPart>
          </mc:Choice>
          <mc:Fallback>
            <p:pic>
              <p:nvPicPr>
                <p:cNvPr id="87" name="Ink 86">
                  <a:extLst>
                    <a:ext uri="{FF2B5EF4-FFF2-40B4-BE49-F238E27FC236}">
                      <a16:creationId xmlns:a16="http://schemas.microsoft.com/office/drawing/2014/main" id="{52F96534-6E17-42A1-970D-3C579531B68E}"/>
                    </a:ext>
                  </a:extLst>
                </p:cNvPr>
                <p:cNvPicPr/>
                <p:nvPr/>
              </p:nvPicPr>
              <p:blipFill>
                <a:blip r:embed="rId44"/>
                <a:stretch>
                  <a:fillRect/>
                </a:stretch>
              </p:blipFill>
              <p:spPr>
                <a:xfrm>
                  <a:off x="11206778" y="3577548"/>
                  <a:ext cx="343440" cy="425880"/>
                </a:xfrm>
                <a:prstGeom prst="rect">
                  <a:avLst/>
                </a:prstGeom>
              </p:spPr>
            </p:pic>
          </mc:Fallback>
        </mc:AlternateContent>
      </p:grpSp>
      <p:grpSp>
        <p:nvGrpSpPr>
          <p:cNvPr id="91" name="Group 90">
            <a:extLst>
              <a:ext uri="{FF2B5EF4-FFF2-40B4-BE49-F238E27FC236}">
                <a16:creationId xmlns:a16="http://schemas.microsoft.com/office/drawing/2014/main" id="{7D69B7E0-BE43-4C51-A56F-769F7410E709}"/>
              </a:ext>
            </a:extLst>
          </p:cNvPr>
          <p:cNvGrpSpPr/>
          <p:nvPr/>
        </p:nvGrpSpPr>
        <p:grpSpPr>
          <a:xfrm>
            <a:off x="10889618" y="593721"/>
            <a:ext cx="1299960" cy="485427"/>
            <a:chOff x="10889618" y="593721"/>
            <a:chExt cx="1299960" cy="485427"/>
          </a:xfrm>
        </p:grpSpPr>
        <mc:AlternateContent xmlns:mc="http://schemas.openxmlformats.org/markup-compatibility/2006">
          <mc:Choice xmlns:p14="http://schemas.microsoft.com/office/powerpoint/2010/main" Requires="p14">
            <p:contentPart p14:bwMode="auto" r:id="rId45">
              <p14:nvContentPartPr>
                <p14:cNvPr id="16" name="Ink 15">
                  <a:extLst>
                    <a:ext uri="{FF2B5EF4-FFF2-40B4-BE49-F238E27FC236}">
                      <a16:creationId xmlns:a16="http://schemas.microsoft.com/office/drawing/2014/main" id="{E7E14666-3B52-443D-AE43-5D8CB8B4598C}"/>
                    </a:ext>
                  </a:extLst>
                </p14:cNvPr>
                <p14:cNvContentPartPr/>
                <p14:nvPr/>
              </p14:nvContentPartPr>
              <p14:xfrm>
                <a:off x="10903658" y="900081"/>
                <a:ext cx="235080" cy="79560"/>
              </p14:xfrm>
            </p:contentPart>
          </mc:Choice>
          <mc:Fallback>
            <p:pic>
              <p:nvPicPr>
                <p:cNvPr id="16" name="Ink 15">
                  <a:extLst>
                    <a:ext uri="{FF2B5EF4-FFF2-40B4-BE49-F238E27FC236}">
                      <a16:creationId xmlns:a16="http://schemas.microsoft.com/office/drawing/2014/main" id="{E7E14666-3B52-443D-AE43-5D8CB8B4598C}"/>
                    </a:ext>
                  </a:extLst>
                </p:cNvPr>
                <p:cNvPicPr/>
                <p:nvPr/>
              </p:nvPicPr>
              <p:blipFill>
                <a:blip r:embed="rId46"/>
                <a:stretch>
                  <a:fillRect/>
                </a:stretch>
              </p:blipFill>
              <p:spPr>
                <a:xfrm>
                  <a:off x="10886018" y="882441"/>
                  <a:ext cx="27072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0" name="Ink 19">
                  <a:extLst>
                    <a:ext uri="{FF2B5EF4-FFF2-40B4-BE49-F238E27FC236}">
                      <a16:creationId xmlns:a16="http://schemas.microsoft.com/office/drawing/2014/main" id="{323DAA38-5260-4551-9CDB-87E1EBDAFBB4}"/>
                    </a:ext>
                  </a:extLst>
                </p14:cNvPr>
                <p14:cNvContentPartPr/>
                <p14:nvPr/>
              </p14:nvContentPartPr>
              <p14:xfrm>
                <a:off x="11028578" y="805761"/>
                <a:ext cx="95400" cy="232560"/>
              </p14:xfrm>
            </p:contentPart>
          </mc:Choice>
          <mc:Fallback>
            <p:pic>
              <p:nvPicPr>
                <p:cNvPr id="20" name="Ink 19">
                  <a:extLst>
                    <a:ext uri="{FF2B5EF4-FFF2-40B4-BE49-F238E27FC236}">
                      <a16:creationId xmlns:a16="http://schemas.microsoft.com/office/drawing/2014/main" id="{323DAA38-5260-4551-9CDB-87E1EBDAFBB4}"/>
                    </a:ext>
                  </a:extLst>
                </p:cNvPr>
                <p:cNvPicPr/>
                <p:nvPr/>
              </p:nvPicPr>
              <p:blipFill>
                <a:blip r:embed="rId48"/>
                <a:stretch>
                  <a:fillRect/>
                </a:stretch>
              </p:blipFill>
              <p:spPr>
                <a:xfrm>
                  <a:off x="11010938" y="787761"/>
                  <a:ext cx="13104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9" name="Ink 48">
                  <a:extLst>
                    <a:ext uri="{FF2B5EF4-FFF2-40B4-BE49-F238E27FC236}">
                      <a16:creationId xmlns:a16="http://schemas.microsoft.com/office/drawing/2014/main" id="{AA36A0B5-EA99-4612-8210-34F00254B7C6}"/>
                    </a:ext>
                  </a:extLst>
                </p14:cNvPr>
                <p14:cNvContentPartPr/>
                <p14:nvPr/>
              </p14:nvContentPartPr>
              <p14:xfrm>
                <a:off x="11378498" y="709281"/>
                <a:ext cx="277920" cy="247680"/>
              </p14:xfrm>
            </p:contentPart>
          </mc:Choice>
          <mc:Fallback>
            <p:pic>
              <p:nvPicPr>
                <p:cNvPr id="49" name="Ink 48">
                  <a:extLst>
                    <a:ext uri="{FF2B5EF4-FFF2-40B4-BE49-F238E27FC236}">
                      <a16:creationId xmlns:a16="http://schemas.microsoft.com/office/drawing/2014/main" id="{AA36A0B5-EA99-4612-8210-34F00254B7C6}"/>
                    </a:ext>
                  </a:extLst>
                </p:cNvPr>
                <p:cNvPicPr/>
                <p:nvPr/>
              </p:nvPicPr>
              <p:blipFill>
                <a:blip r:embed="rId50"/>
                <a:stretch>
                  <a:fillRect/>
                </a:stretch>
              </p:blipFill>
              <p:spPr>
                <a:xfrm>
                  <a:off x="11360498" y="691281"/>
                  <a:ext cx="31356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2" name="Ink 51">
                  <a:extLst>
                    <a:ext uri="{FF2B5EF4-FFF2-40B4-BE49-F238E27FC236}">
                      <a16:creationId xmlns:a16="http://schemas.microsoft.com/office/drawing/2014/main" id="{72344F58-4556-4FF8-B7AC-CB0FD82AA0D4}"/>
                    </a:ext>
                  </a:extLst>
                </p14:cNvPr>
                <p14:cNvContentPartPr/>
                <p14:nvPr/>
              </p14:nvContentPartPr>
              <p14:xfrm>
                <a:off x="11833178" y="593721"/>
                <a:ext cx="356400" cy="121680"/>
              </p14:xfrm>
            </p:contentPart>
          </mc:Choice>
          <mc:Fallback>
            <p:pic>
              <p:nvPicPr>
                <p:cNvPr id="52" name="Ink 51">
                  <a:extLst>
                    <a:ext uri="{FF2B5EF4-FFF2-40B4-BE49-F238E27FC236}">
                      <a16:creationId xmlns:a16="http://schemas.microsoft.com/office/drawing/2014/main" id="{72344F58-4556-4FF8-B7AC-CB0FD82AA0D4}"/>
                    </a:ext>
                  </a:extLst>
                </p:cNvPr>
                <p:cNvPicPr/>
                <p:nvPr/>
              </p:nvPicPr>
              <p:blipFill>
                <a:blip r:embed="rId52"/>
                <a:stretch>
                  <a:fillRect/>
                </a:stretch>
              </p:blipFill>
              <p:spPr>
                <a:xfrm>
                  <a:off x="11815178" y="575721"/>
                  <a:ext cx="3920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89" name="Ink 88">
                  <a:extLst>
                    <a:ext uri="{FF2B5EF4-FFF2-40B4-BE49-F238E27FC236}">
                      <a16:creationId xmlns:a16="http://schemas.microsoft.com/office/drawing/2014/main" id="{DA5E0623-F123-452C-BCFD-5104416D5831}"/>
                    </a:ext>
                  </a:extLst>
                </p14:cNvPr>
                <p14:cNvContentPartPr/>
                <p14:nvPr/>
              </p14:nvContentPartPr>
              <p14:xfrm>
                <a:off x="10889618" y="882588"/>
                <a:ext cx="310680" cy="73080"/>
              </p14:xfrm>
            </p:contentPart>
          </mc:Choice>
          <mc:Fallback>
            <p:pic>
              <p:nvPicPr>
                <p:cNvPr id="89" name="Ink 88">
                  <a:extLst>
                    <a:ext uri="{FF2B5EF4-FFF2-40B4-BE49-F238E27FC236}">
                      <a16:creationId xmlns:a16="http://schemas.microsoft.com/office/drawing/2014/main" id="{DA5E0623-F123-452C-BCFD-5104416D5831}"/>
                    </a:ext>
                  </a:extLst>
                </p:cNvPr>
                <p:cNvPicPr/>
                <p:nvPr/>
              </p:nvPicPr>
              <p:blipFill>
                <a:blip r:embed="rId54"/>
                <a:stretch>
                  <a:fillRect/>
                </a:stretch>
              </p:blipFill>
              <p:spPr>
                <a:xfrm>
                  <a:off x="10871618" y="864588"/>
                  <a:ext cx="34632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90" name="Ink 89">
                  <a:extLst>
                    <a:ext uri="{FF2B5EF4-FFF2-40B4-BE49-F238E27FC236}">
                      <a16:creationId xmlns:a16="http://schemas.microsoft.com/office/drawing/2014/main" id="{01427978-8FB7-4F3F-B9FD-B448E738898E}"/>
                    </a:ext>
                  </a:extLst>
                </p14:cNvPr>
                <p14:cNvContentPartPr/>
                <p14:nvPr/>
              </p14:nvContentPartPr>
              <p14:xfrm>
                <a:off x="11002298" y="787908"/>
                <a:ext cx="63360" cy="291240"/>
              </p14:xfrm>
            </p:contentPart>
          </mc:Choice>
          <mc:Fallback>
            <p:pic>
              <p:nvPicPr>
                <p:cNvPr id="90" name="Ink 89">
                  <a:extLst>
                    <a:ext uri="{FF2B5EF4-FFF2-40B4-BE49-F238E27FC236}">
                      <a16:creationId xmlns:a16="http://schemas.microsoft.com/office/drawing/2014/main" id="{01427978-8FB7-4F3F-B9FD-B448E738898E}"/>
                    </a:ext>
                  </a:extLst>
                </p:cNvPr>
                <p:cNvPicPr/>
                <p:nvPr/>
              </p:nvPicPr>
              <p:blipFill>
                <a:blip r:embed="rId56"/>
                <a:stretch>
                  <a:fillRect/>
                </a:stretch>
              </p:blipFill>
              <p:spPr>
                <a:xfrm>
                  <a:off x="10984658" y="770268"/>
                  <a:ext cx="99000" cy="326880"/>
                </a:xfrm>
                <a:prstGeom prst="rect">
                  <a:avLst/>
                </a:prstGeom>
              </p:spPr>
            </p:pic>
          </mc:Fallback>
        </mc:AlternateContent>
      </p:grpSp>
      <p:grpSp>
        <p:nvGrpSpPr>
          <p:cNvPr id="93" name="Group 92">
            <a:extLst>
              <a:ext uri="{FF2B5EF4-FFF2-40B4-BE49-F238E27FC236}">
                <a16:creationId xmlns:a16="http://schemas.microsoft.com/office/drawing/2014/main" id="{8634143E-9291-4089-BE84-6B171961F453}"/>
              </a:ext>
            </a:extLst>
          </p:cNvPr>
          <p:cNvGrpSpPr/>
          <p:nvPr/>
        </p:nvGrpSpPr>
        <p:grpSpPr>
          <a:xfrm>
            <a:off x="6377378" y="222561"/>
            <a:ext cx="1379160" cy="558867"/>
            <a:chOff x="6377378" y="222561"/>
            <a:chExt cx="1379160" cy="558867"/>
          </a:xfrm>
        </p:grpSpPr>
        <mc:AlternateContent xmlns:mc="http://schemas.openxmlformats.org/markup-compatibility/2006">
          <mc:Choice xmlns:p14="http://schemas.microsoft.com/office/powerpoint/2010/main" Requires="p14">
            <p:contentPart p14:bwMode="auto" r:id="rId57">
              <p14:nvContentPartPr>
                <p14:cNvPr id="61" name="Ink 60">
                  <a:extLst>
                    <a:ext uri="{FF2B5EF4-FFF2-40B4-BE49-F238E27FC236}">
                      <a16:creationId xmlns:a16="http://schemas.microsoft.com/office/drawing/2014/main" id="{5AAF0909-AA84-4638-B978-02EF3865B998}"/>
                    </a:ext>
                  </a:extLst>
                </p14:cNvPr>
                <p14:cNvContentPartPr/>
                <p14:nvPr/>
              </p14:nvContentPartPr>
              <p14:xfrm>
                <a:off x="6377378" y="290241"/>
                <a:ext cx="227880" cy="268920"/>
              </p14:xfrm>
            </p:contentPart>
          </mc:Choice>
          <mc:Fallback>
            <p:pic>
              <p:nvPicPr>
                <p:cNvPr id="61" name="Ink 60">
                  <a:extLst>
                    <a:ext uri="{FF2B5EF4-FFF2-40B4-BE49-F238E27FC236}">
                      <a16:creationId xmlns:a16="http://schemas.microsoft.com/office/drawing/2014/main" id="{5AAF0909-AA84-4638-B978-02EF3865B998}"/>
                    </a:ext>
                  </a:extLst>
                </p:cNvPr>
                <p:cNvPicPr/>
                <p:nvPr/>
              </p:nvPicPr>
              <p:blipFill>
                <a:blip r:embed="rId58"/>
                <a:stretch>
                  <a:fillRect/>
                </a:stretch>
              </p:blipFill>
              <p:spPr>
                <a:xfrm>
                  <a:off x="6359378" y="272241"/>
                  <a:ext cx="26352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62" name="Ink 61">
                  <a:extLst>
                    <a:ext uri="{FF2B5EF4-FFF2-40B4-BE49-F238E27FC236}">
                      <a16:creationId xmlns:a16="http://schemas.microsoft.com/office/drawing/2014/main" id="{6963CAA9-343A-4D8F-BB02-E0F1CD525BA5}"/>
                    </a:ext>
                  </a:extLst>
                </p14:cNvPr>
                <p14:cNvContentPartPr/>
                <p14:nvPr/>
              </p14:nvContentPartPr>
              <p14:xfrm>
                <a:off x="6674738" y="409401"/>
                <a:ext cx="170280" cy="159480"/>
              </p14:xfrm>
            </p:contentPart>
          </mc:Choice>
          <mc:Fallback>
            <p:pic>
              <p:nvPicPr>
                <p:cNvPr id="62" name="Ink 61">
                  <a:extLst>
                    <a:ext uri="{FF2B5EF4-FFF2-40B4-BE49-F238E27FC236}">
                      <a16:creationId xmlns:a16="http://schemas.microsoft.com/office/drawing/2014/main" id="{6963CAA9-343A-4D8F-BB02-E0F1CD525BA5}"/>
                    </a:ext>
                  </a:extLst>
                </p:cNvPr>
                <p:cNvPicPr/>
                <p:nvPr/>
              </p:nvPicPr>
              <p:blipFill>
                <a:blip r:embed="rId60"/>
                <a:stretch>
                  <a:fillRect/>
                </a:stretch>
              </p:blipFill>
              <p:spPr>
                <a:xfrm>
                  <a:off x="6657098" y="391401"/>
                  <a:ext cx="20592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63" name="Ink 62">
                  <a:extLst>
                    <a:ext uri="{FF2B5EF4-FFF2-40B4-BE49-F238E27FC236}">
                      <a16:creationId xmlns:a16="http://schemas.microsoft.com/office/drawing/2014/main" id="{61B1766D-EE62-4DB4-A0D5-44E91F7982F2}"/>
                    </a:ext>
                  </a:extLst>
                </p14:cNvPr>
                <p14:cNvContentPartPr/>
                <p14:nvPr/>
              </p14:nvContentPartPr>
              <p14:xfrm>
                <a:off x="7267298" y="222561"/>
                <a:ext cx="253440" cy="273600"/>
              </p14:xfrm>
            </p:contentPart>
          </mc:Choice>
          <mc:Fallback>
            <p:pic>
              <p:nvPicPr>
                <p:cNvPr id="63" name="Ink 62">
                  <a:extLst>
                    <a:ext uri="{FF2B5EF4-FFF2-40B4-BE49-F238E27FC236}">
                      <a16:creationId xmlns:a16="http://schemas.microsoft.com/office/drawing/2014/main" id="{61B1766D-EE62-4DB4-A0D5-44E91F7982F2}"/>
                    </a:ext>
                  </a:extLst>
                </p:cNvPr>
                <p:cNvPicPr/>
                <p:nvPr/>
              </p:nvPicPr>
              <p:blipFill>
                <a:blip r:embed="rId62"/>
                <a:stretch>
                  <a:fillRect/>
                </a:stretch>
              </p:blipFill>
              <p:spPr>
                <a:xfrm>
                  <a:off x="7249298" y="204561"/>
                  <a:ext cx="28908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64" name="Ink 63">
                  <a:extLst>
                    <a:ext uri="{FF2B5EF4-FFF2-40B4-BE49-F238E27FC236}">
                      <a16:creationId xmlns:a16="http://schemas.microsoft.com/office/drawing/2014/main" id="{0D646593-4FC5-41F3-B92B-A8B86761A2A6}"/>
                    </a:ext>
                  </a:extLst>
                </p14:cNvPr>
                <p14:cNvContentPartPr/>
                <p14:nvPr/>
              </p14:nvContentPartPr>
              <p14:xfrm>
                <a:off x="7658978" y="355401"/>
                <a:ext cx="56880" cy="140400"/>
              </p14:xfrm>
            </p:contentPart>
          </mc:Choice>
          <mc:Fallback>
            <p:pic>
              <p:nvPicPr>
                <p:cNvPr id="64" name="Ink 63">
                  <a:extLst>
                    <a:ext uri="{FF2B5EF4-FFF2-40B4-BE49-F238E27FC236}">
                      <a16:creationId xmlns:a16="http://schemas.microsoft.com/office/drawing/2014/main" id="{0D646593-4FC5-41F3-B92B-A8B86761A2A6}"/>
                    </a:ext>
                  </a:extLst>
                </p:cNvPr>
                <p:cNvPicPr/>
                <p:nvPr/>
              </p:nvPicPr>
              <p:blipFill>
                <a:blip r:embed="rId64"/>
                <a:stretch>
                  <a:fillRect/>
                </a:stretch>
              </p:blipFill>
              <p:spPr>
                <a:xfrm>
                  <a:off x="7641338" y="337761"/>
                  <a:ext cx="9252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92" name="Ink 91">
                  <a:extLst>
                    <a:ext uri="{FF2B5EF4-FFF2-40B4-BE49-F238E27FC236}">
                      <a16:creationId xmlns:a16="http://schemas.microsoft.com/office/drawing/2014/main" id="{84B19570-340E-4ACB-8E28-8758518F8782}"/>
                    </a:ext>
                  </a:extLst>
                </p14:cNvPr>
                <p14:cNvContentPartPr/>
                <p14:nvPr/>
              </p14:nvContentPartPr>
              <p14:xfrm>
                <a:off x="6554498" y="563628"/>
                <a:ext cx="1202040" cy="217800"/>
              </p14:xfrm>
            </p:contentPart>
          </mc:Choice>
          <mc:Fallback>
            <p:pic>
              <p:nvPicPr>
                <p:cNvPr id="92" name="Ink 91">
                  <a:extLst>
                    <a:ext uri="{FF2B5EF4-FFF2-40B4-BE49-F238E27FC236}">
                      <a16:creationId xmlns:a16="http://schemas.microsoft.com/office/drawing/2014/main" id="{84B19570-340E-4ACB-8E28-8758518F8782}"/>
                    </a:ext>
                  </a:extLst>
                </p:cNvPr>
                <p:cNvPicPr/>
                <p:nvPr/>
              </p:nvPicPr>
              <p:blipFill>
                <a:blip r:embed="rId66"/>
                <a:stretch>
                  <a:fillRect/>
                </a:stretch>
              </p:blipFill>
              <p:spPr>
                <a:xfrm>
                  <a:off x="6536858" y="545628"/>
                  <a:ext cx="1237680" cy="253440"/>
                </a:xfrm>
                <a:prstGeom prst="rect">
                  <a:avLst/>
                </a:prstGeom>
              </p:spPr>
            </p:pic>
          </mc:Fallback>
        </mc:AlternateContent>
      </p:grpSp>
      <p:grpSp>
        <p:nvGrpSpPr>
          <p:cNvPr id="96" name="Group 95">
            <a:extLst>
              <a:ext uri="{FF2B5EF4-FFF2-40B4-BE49-F238E27FC236}">
                <a16:creationId xmlns:a16="http://schemas.microsoft.com/office/drawing/2014/main" id="{65589197-C4B0-455D-A440-4CD1A98E8771}"/>
              </a:ext>
            </a:extLst>
          </p:cNvPr>
          <p:cNvGrpSpPr/>
          <p:nvPr/>
        </p:nvGrpSpPr>
        <p:grpSpPr>
          <a:xfrm>
            <a:off x="7892258" y="2880588"/>
            <a:ext cx="667080" cy="268560"/>
            <a:chOff x="7892258" y="2880588"/>
            <a:chExt cx="667080" cy="268560"/>
          </a:xfrm>
        </p:grpSpPr>
        <mc:AlternateContent xmlns:mc="http://schemas.openxmlformats.org/markup-compatibility/2006">
          <mc:Choice xmlns:p14="http://schemas.microsoft.com/office/powerpoint/2010/main" Requires="p14">
            <p:contentPart p14:bwMode="auto" r:id="rId67">
              <p14:nvContentPartPr>
                <p14:cNvPr id="94" name="Ink 93">
                  <a:extLst>
                    <a:ext uri="{FF2B5EF4-FFF2-40B4-BE49-F238E27FC236}">
                      <a16:creationId xmlns:a16="http://schemas.microsoft.com/office/drawing/2014/main" id="{5A8B5D89-9C44-4267-A156-940DF93717AE}"/>
                    </a:ext>
                  </a:extLst>
                </p14:cNvPr>
                <p14:cNvContentPartPr/>
                <p14:nvPr/>
              </p14:nvContentPartPr>
              <p14:xfrm>
                <a:off x="7892258" y="2899668"/>
                <a:ext cx="261720" cy="249480"/>
              </p14:xfrm>
            </p:contentPart>
          </mc:Choice>
          <mc:Fallback>
            <p:pic>
              <p:nvPicPr>
                <p:cNvPr id="94" name="Ink 93">
                  <a:extLst>
                    <a:ext uri="{FF2B5EF4-FFF2-40B4-BE49-F238E27FC236}">
                      <a16:creationId xmlns:a16="http://schemas.microsoft.com/office/drawing/2014/main" id="{5A8B5D89-9C44-4267-A156-940DF93717AE}"/>
                    </a:ext>
                  </a:extLst>
                </p:cNvPr>
                <p:cNvPicPr/>
                <p:nvPr/>
              </p:nvPicPr>
              <p:blipFill>
                <a:blip r:embed="rId68"/>
                <a:stretch>
                  <a:fillRect/>
                </a:stretch>
              </p:blipFill>
              <p:spPr>
                <a:xfrm>
                  <a:off x="7874618" y="2882028"/>
                  <a:ext cx="29736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95" name="Ink 94">
                  <a:extLst>
                    <a:ext uri="{FF2B5EF4-FFF2-40B4-BE49-F238E27FC236}">
                      <a16:creationId xmlns:a16="http://schemas.microsoft.com/office/drawing/2014/main" id="{594187AF-05A1-413B-948D-A193EDE37C20}"/>
                    </a:ext>
                  </a:extLst>
                </p14:cNvPr>
                <p14:cNvContentPartPr/>
                <p14:nvPr/>
              </p14:nvContentPartPr>
              <p14:xfrm>
                <a:off x="8317418" y="2880588"/>
                <a:ext cx="241920" cy="215280"/>
              </p14:xfrm>
            </p:contentPart>
          </mc:Choice>
          <mc:Fallback>
            <p:pic>
              <p:nvPicPr>
                <p:cNvPr id="95" name="Ink 94">
                  <a:extLst>
                    <a:ext uri="{FF2B5EF4-FFF2-40B4-BE49-F238E27FC236}">
                      <a16:creationId xmlns:a16="http://schemas.microsoft.com/office/drawing/2014/main" id="{594187AF-05A1-413B-948D-A193EDE37C20}"/>
                    </a:ext>
                  </a:extLst>
                </p:cNvPr>
                <p:cNvPicPr/>
                <p:nvPr/>
              </p:nvPicPr>
              <p:blipFill>
                <a:blip r:embed="rId70"/>
                <a:stretch>
                  <a:fillRect/>
                </a:stretch>
              </p:blipFill>
              <p:spPr>
                <a:xfrm>
                  <a:off x="8299418" y="2862588"/>
                  <a:ext cx="277560" cy="250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1">
            <p14:nvContentPartPr>
              <p14:cNvPr id="97" name="Ink 96">
                <a:extLst>
                  <a:ext uri="{FF2B5EF4-FFF2-40B4-BE49-F238E27FC236}">
                    <a16:creationId xmlns:a16="http://schemas.microsoft.com/office/drawing/2014/main" id="{0A903096-AF9B-4B5A-BDBE-1EDD882AAC62}"/>
                  </a:ext>
                </a:extLst>
              </p14:cNvPr>
              <p14:cNvContentPartPr/>
              <p14:nvPr/>
            </p14:nvContentPartPr>
            <p14:xfrm>
              <a:off x="7847258" y="4043388"/>
              <a:ext cx="476280" cy="62640"/>
            </p14:xfrm>
          </p:contentPart>
        </mc:Choice>
        <mc:Fallback>
          <p:pic>
            <p:nvPicPr>
              <p:cNvPr id="97" name="Ink 96">
                <a:extLst>
                  <a:ext uri="{FF2B5EF4-FFF2-40B4-BE49-F238E27FC236}">
                    <a16:creationId xmlns:a16="http://schemas.microsoft.com/office/drawing/2014/main" id="{0A903096-AF9B-4B5A-BDBE-1EDD882AAC62}"/>
                  </a:ext>
                </a:extLst>
              </p:cNvPr>
              <p:cNvPicPr/>
              <p:nvPr/>
            </p:nvPicPr>
            <p:blipFill>
              <a:blip r:embed="rId72"/>
              <a:stretch>
                <a:fillRect/>
              </a:stretch>
            </p:blipFill>
            <p:spPr>
              <a:xfrm>
                <a:off x="7829258" y="4025388"/>
                <a:ext cx="51192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98" name="Ink 97">
                <a:extLst>
                  <a:ext uri="{FF2B5EF4-FFF2-40B4-BE49-F238E27FC236}">
                    <a16:creationId xmlns:a16="http://schemas.microsoft.com/office/drawing/2014/main" id="{FD4DCFE9-E7CB-4D8B-9E4D-31718FD7BB94}"/>
                  </a:ext>
                </a:extLst>
              </p14:cNvPr>
              <p14:cNvContentPartPr/>
              <p14:nvPr/>
            </p14:nvContentPartPr>
            <p14:xfrm>
              <a:off x="7850498" y="4355868"/>
              <a:ext cx="500040" cy="62280"/>
            </p14:xfrm>
          </p:contentPart>
        </mc:Choice>
        <mc:Fallback>
          <p:pic>
            <p:nvPicPr>
              <p:cNvPr id="98" name="Ink 97">
                <a:extLst>
                  <a:ext uri="{FF2B5EF4-FFF2-40B4-BE49-F238E27FC236}">
                    <a16:creationId xmlns:a16="http://schemas.microsoft.com/office/drawing/2014/main" id="{FD4DCFE9-E7CB-4D8B-9E4D-31718FD7BB94}"/>
                  </a:ext>
                </a:extLst>
              </p:cNvPr>
              <p:cNvPicPr/>
              <p:nvPr/>
            </p:nvPicPr>
            <p:blipFill>
              <a:blip r:embed="rId74"/>
              <a:stretch>
                <a:fillRect/>
              </a:stretch>
            </p:blipFill>
            <p:spPr>
              <a:xfrm>
                <a:off x="7832498" y="4338228"/>
                <a:ext cx="53568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99" name="Ink 98">
                <a:extLst>
                  <a:ext uri="{FF2B5EF4-FFF2-40B4-BE49-F238E27FC236}">
                    <a16:creationId xmlns:a16="http://schemas.microsoft.com/office/drawing/2014/main" id="{59AE3A3D-BC3A-467B-9E88-00B707CC7C23}"/>
                  </a:ext>
                </a:extLst>
              </p14:cNvPr>
              <p14:cNvContentPartPr/>
              <p14:nvPr/>
            </p14:nvContentPartPr>
            <p14:xfrm>
              <a:off x="7868858" y="4693908"/>
              <a:ext cx="438840" cy="13680"/>
            </p14:xfrm>
          </p:contentPart>
        </mc:Choice>
        <mc:Fallback>
          <p:pic>
            <p:nvPicPr>
              <p:cNvPr id="99" name="Ink 98">
                <a:extLst>
                  <a:ext uri="{FF2B5EF4-FFF2-40B4-BE49-F238E27FC236}">
                    <a16:creationId xmlns:a16="http://schemas.microsoft.com/office/drawing/2014/main" id="{59AE3A3D-BC3A-467B-9E88-00B707CC7C23}"/>
                  </a:ext>
                </a:extLst>
              </p:cNvPr>
              <p:cNvPicPr/>
              <p:nvPr/>
            </p:nvPicPr>
            <p:blipFill>
              <a:blip r:embed="rId76"/>
              <a:stretch>
                <a:fillRect/>
              </a:stretch>
            </p:blipFill>
            <p:spPr>
              <a:xfrm>
                <a:off x="7851218" y="4676268"/>
                <a:ext cx="47448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00" name="Ink 99">
                <a:extLst>
                  <a:ext uri="{FF2B5EF4-FFF2-40B4-BE49-F238E27FC236}">
                    <a16:creationId xmlns:a16="http://schemas.microsoft.com/office/drawing/2014/main" id="{76EF6698-2A3B-43B6-9692-2B55A5713370}"/>
                  </a:ext>
                </a:extLst>
              </p14:cNvPr>
              <p14:cNvContentPartPr/>
              <p14:nvPr/>
            </p14:nvContentPartPr>
            <p14:xfrm>
              <a:off x="7883618" y="4962108"/>
              <a:ext cx="478800" cy="32760"/>
            </p14:xfrm>
          </p:contentPart>
        </mc:Choice>
        <mc:Fallback>
          <p:pic>
            <p:nvPicPr>
              <p:cNvPr id="100" name="Ink 99">
                <a:extLst>
                  <a:ext uri="{FF2B5EF4-FFF2-40B4-BE49-F238E27FC236}">
                    <a16:creationId xmlns:a16="http://schemas.microsoft.com/office/drawing/2014/main" id="{76EF6698-2A3B-43B6-9692-2B55A5713370}"/>
                  </a:ext>
                </a:extLst>
              </p:cNvPr>
              <p:cNvPicPr/>
              <p:nvPr/>
            </p:nvPicPr>
            <p:blipFill>
              <a:blip r:embed="rId78"/>
              <a:stretch>
                <a:fillRect/>
              </a:stretch>
            </p:blipFill>
            <p:spPr>
              <a:xfrm>
                <a:off x="7865618" y="4944468"/>
                <a:ext cx="51444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01" name="Ink 100">
                <a:extLst>
                  <a:ext uri="{FF2B5EF4-FFF2-40B4-BE49-F238E27FC236}">
                    <a16:creationId xmlns:a16="http://schemas.microsoft.com/office/drawing/2014/main" id="{771192D9-11BA-481D-8F7F-6FB8386B6EBC}"/>
                  </a:ext>
                </a:extLst>
              </p14:cNvPr>
              <p14:cNvContentPartPr/>
              <p14:nvPr/>
            </p14:nvContentPartPr>
            <p14:xfrm>
              <a:off x="6764018" y="1024788"/>
              <a:ext cx="372240" cy="331200"/>
            </p14:xfrm>
          </p:contentPart>
        </mc:Choice>
        <mc:Fallback>
          <p:pic>
            <p:nvPicPr>
              <p:cNvPr id="101" name="Ink 100">
                <a:extLst>
                  <a:ext uri="{FF2B5EF4-FFF2-40B4-BE49-F238E27FC236}">
                    <a16:creationId xmlns:a16="http://schemas.microsoft.com/office/drawing/2014/main" id="{771192D9-11BA-481D-8F7F-6FB8386B6EBC}"/>
                  </a:ext>
                </a:extLst>
              </p:cNvPr>
              <p:cNvPicPr/>
              <p:nvPr/>
            </p:nvPicPr>
            <p:blipFill>
              <a:blip r:embed="rId80"/>
              <a:stretch>
                <a:fillRect/>
              </a:stretch>
            </p:blipFill>
            <p:spPr>
              <a:xfrm>
                <a:off x="6746378" y="1006788"/>
                <a:ext cx="40788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02" name="Ink 101">
                <a:extLst>
                  <a:ext uri="{FF2B5EF4-FFF2-40B4-BE49-F238E27FC236}">
                    <a16:creationId xmlns:a16="http://schemas.microsoft.com/office/drawing/2014/main" id="{38C60E8D-2E71-45AF-8D34-39E325E78EE1}"/>
                  </a:ext>
                </a:extLst>
              </p14:cNvPr>
              <p14:cNvContentPartPr/>
              <p14:nvPr/>
            </p14:nvContentPartPr>
            <p14:xfrm>
              <a:off x="7515698" y="812748"/>
              <a:ext cx="367560" cy="316440"/>
            </p14:xfrm>
          </p:contentPart>
        </mc:Choice>
        <mc:Fallback>
          <p:pic>
            <p:nvPicPr>
              <p:cNvPr id="102" name="Ink 101">
                <a:extLst>
                  <a:ext uri="{FF2B5EF4-FFF2-40B4-BE49-F238E27FC236}">
                    <a16:creationId xmlns:a16="http://schemas.microsoft.com/office/drawing/2014/main" id="{38C60E8D-2E71-45AF-8D34-39E325E78EE1}"/>
                  </a:ext>
                </a:extLst>
              </p:cNvPr>
              <p:cNvPicPr/>
              <p:nvPr/>
            </p:nvPicPr>
            <p:blipFill>
              <a:blip r:embed="rId82"/>
              <a:stretch>
                <a:fillRect/>
              </a:stretch>
            </p:blipFill>
            <p:spPr>
              <a:xfrm>
                <a:off x="7497698" y="795108"/>
                <a:ext cx="40320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03" name="Ink 102">
                <a:extLst>
                  <a:ext uri="{FF2B5EF4-FFF2-40B4-BE49-F238E27FC236}">
                    <a16:creationId xmlns:a16="http://schemas.microsoft.com/office/drawing/2014/main" id="{4F1A74E9-4063-4768-993E-BB21622F874E}"/>
                  </a:ext>
                </a:extLst>
              </p14:cNvPr>
              <p14:cNvContentPartPr/>
              <p14:nvPr/>
            </p14:nvContentPartPr>
            <p14:xfrm>
              <a:off x="8573738" y="635628"/>
              <a:ext cx="421200" cy="328320"/>
            </p14:xfrm>
          </p:contentPart>
        </mc:Choice>
        <mc:Fallback>
          <p:pic>
            <p:nvPicPr>
              <p:cNvPr id="103" name="Ink 102">
                <a:extLst>
                  <a:ext uri="{FF2B5EF4-FFF2-40B4-BE49-F238E27FC236}">
                    <a16:creationId xmlns:a16="http://schemas.microsoft.com/office/drawing/2014/main" id="{4F1A74E9-4063-4768-993E-BB21622F874E}"/>
                  </a:ext>
                </a:extLst>
              </p:cNvPr>
              <p:cNvPicPr/>
              <p:nvPr/>
            </p:nvPicPr>
            <p:blipFill>
              <a:blip r:embed="rId84"/>
              <a:stretch>
                <a:fillRect/>
              </a:stretch>
            </p:blipFill>
            <p:spPr>
              <a:xfrm>
                <a:off x="8555738" y="617628"/>
                <a:ext cx="456840" cy="363960"/>
              </a:xfrm>
              <a:prstGeom prst="rect">
                <a:avLst/>
              </a:prstGeom>
            </p:spPr>
          </p:pic>
        </mc:Fallback>
      </mc:AlternateContent>
      <p:grpSp>
        <p:nvGrpSpPr>
          <p:cNvPr id="106" name="Group 105">
            <a:extLst>
              <a:ext uri="{FF2B5EF4-FFF2-40B4-BE49-F238E27FC236}">
                <a16:creationId xmlns:a16="http://schemas.microsoft.com/office/drawing/2014/main" id="{A6F06650-C482-489F-A051-EE86F95C4473}"/>
              </a:ext>
            </a:extLst>
          </p:cNvPr>
          <p:cNvGrpSpPr/>
          <p:nvPr/>
        </p:nvGrpSpPr>
        <p:grpSpPr>
          <a:xfrm>
            <a:off x="8702618" y="3743508"/>
            <a:ext cx="308520" cy="175320"/>
            <a:chOff x="8702618" y="3743508"/>
            <a:chExt cx="308520" cy="175320"/>
          </a:xfrm>
        </p:grpSpPr>
        <mc:AlternateContent xmlns:mc="http://schemas.openxmlformats.org/markup-compatibility/2006">
          <mc:Choice xmlns:p14="http://schemas.microsoft.com/office/powerpoint/2010/main" Requires="p14">
            <p:contentPart p14:bwMode="auto" r:id="rId85">
              <p14:nvContentPartPr>
                <p14:cNvPr id="104" name="Ink 103">
                  <a:extLst>
                    <a:ext uri="{FF2B5EF4-FFF2-40B4-BE49-F238E27FC236}">
                      <a16:creationId xmlns:a16="http://schemas.microsoft.com/office/drawing/2014/main" id="{1C1AC1C5-05CC-477A-8765-BA1354205E68}"/>
                    </a:ext>
                  </a:extLst>
                </p14:cNvPr>
                <p14:cNvContentPartPr/>
                <p14:nvPr/>
              </p14:nvContentPartPr>
              <p14:xfrm>
                <a:off x="8834018" y="3882828"/>
                <a:ext cx="360" cy="3600"/>
              </p14:xfrm>
            </p:contentPart>
          </mc:Choice>
          <mc:Fallback>
            <p:pic>
              <p:nvPicPr>
                <p:cNvPr id="104" name="Ink 103">
                  <a:extLst>
                    <a:ext uri="{FF2B5EF4-FFF2-40B4-BE49-F238E27FC236}">
                      <a16:creationId xmlns:a16="http://schemas.microsoft.com/office/drawing/2014/main" id="{1C1AC1C5-05CC-477A-8765-BA1354205E68}"/>
                    </a:ext>
                  </a:extLst>
                </p:cNvPr>
                <p:cNvPicPr/>
                <p:nvPr/>
              </p:nvPicPr>
              <p:blipFill>
                <a:blip r:embed="rId86"/>
                <a:stretch>
                  <a:fillRect/>
                </a:stretch>
              </p:blipFill>
              <p:spPr>
                <a:xfrm>
                  <a:off x="8816018" y="3864828"/>
                  <a:ext cx="360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105" name="Ink 104">
                  <a:extLst>
                    <a:ext uri="{FF2B5EF4-FFF2-40B4-BE49-F238E27FC236}">
                      <a16:creationId xmlns:a16="http://schemas.microsoft.com/office/drawing/2014/main" id="{E463547D-5F57-419A-AB93-9BE7F7B79F32}"/>
                    </a:ext>
                  </a:extLst>
                </p14:cNvPr>
                <p14:cNvContentPartPr/>
                <p14:nvPr/>
              </p14:nvContentPartPr>
              <p14:xfrm>
                <a:off x="8702618" y="3743508"/>
                <a:ext cx="308520" cy="175320"/>
              </p14:xfrm>
            </p:contentPart>
          </mc:Choice>
          <mc:Fallback>
            <p:pic>
              <p:nvPicPr>
                <p:cNvPr id="105" name="Ink 104">
                  <a:extLst>
                    <a:ext uri="{FF2B5EF4-FFF2-40B4-BE49-F238E27FC236}">
                      <a16:creationId xmlns:a16="http://schemas.microsoft.com/office/drawing/2014/main" id="{E463547D-5F57-419A-AB93-9BE7F7B79F32}"/>
                    </a:ext>
                  </a:extLst>
                </p:cNvPr>
                <p:cNvPicPr/>
                <p:nvPr/>
              </p:nvPicPr>
              <p:blipFill>
                <a:blip r:embed="rId88"/>
                <a:stretch>
                  <a:fillRect/>
                </a:stretch>
              </p:blipFill>
              <p:spPr>
                <a:xfrm>
                  <a:off x="8684978" y="3725508"/>
                  <a:ext cx="344160" cy="210960"/>
                </a:xfrm>
                <a:prstGeom prst="rect">
                  <a:avLst/>
                </a:prstGeom>
              </p:spPr>
            </p:pic>
          </mc:Fallback>
        </mc:AlternateContent>
      </p:grpSp>
      <p:grpSp>
        <p:nvGrpSpPr>
          <p:cNvPr id="121" name="Group 120">
            <a:extLst>
              <a:ext uri="{FF2B5EF4-FFF2-40B4-BE49-F238E27FC236}">
                <a16:creationId xmlns:a16="http://schemas.microsoft.com/office/drawing/2014/main" id="{AE02594F-B6AC-42BE-B067-A49FB0907AA9}"/>
              </a:ext>
            </a:extLst>
          </p:cNvPr>
          <p:cNvGrpSpPr/>
          <p:nvPr/>
        </p:nvGrpSpPr>
        <p:grpSpPr>
          <a:xfrm>
            <a:off x="7801538" y="1129188"/>
            <a:ext cx="2435400" cy="1472040"/>
            <a:chOff x="7801538" y="1129188"/>
            <a:chExt cx="2435400" cy="1472040"/>
          </a:xfrm>
        </p:grpSpPr>
        <mc:AlternateContent xmlns:mc="http://schemas.openxmlformats.org/markup-compatibility/2006">
          <mc:Choice xmlns:p14="http://schemas.microsoft.com/office/powerpoint/2010/main" Requires="p14">
            <p:contentPart p14:bwMode="auto" r:id="rId89">
              <p14:nvContentPartPr>
                <p14:cNvPr id="107" name="Ink 106">
                  <a:extLst>
                    <a:ext uri="{FF2B5EF4-FFF2-40B4-BE49-F238E27FC236}">
                      <a16:creationId xmlns:a16="http://schemas.microsoft.com/office/drawing/2014/main" id="{FE03863E-7CA5-4917-9DF6-FEA783A8A834}"/>
                    </a:ext>
                  </a:extLst>
                </p14:cNvPr>
                <p14:cNvContentPartPr/>
                <p14:nvPr/>
              </p14:nvContentPartPr>
              <p14:xfrm>
                <a:off x="8151458" y="1928748"/>
                <a:ext cx="149400" cy="277920"/>
              </p14:xfrm>
            </p:contentPart>
          </mc:Choice>
          <mc:Fallback>
            <p:pic>
              <p:nvPicPr>
                <p:cNvPr id="107" name="Ink 106">
                  <a:extLst>
                    <a:ext uri="{FF2B5EF4-FFF2-40B4-BE49-F238E27FC236}">
                      <a16:creationId xmlns:a16="http://schemas.microsoft.com/office/drawing/2014/main" id="{FE03863E-7CA5-4917-9DF6-FEA783A8A834}"/>
                    </a:ext>
                  </a:extLst>
                </p:cNvPr>
                <p:cNvPicPr/>
                <p:nvPr/>
              </p:nvPicPr>
              <p:blipFill>
                <a:blip r:embed="rId90"/>
                <a:stretch>
                  <a:fillRect/>
                </a:stretch>
              </p:blipFill>
              <p:spPr>
                <a:xfrm>
                  <a:off x="8133458" y="1910748"/>
                  <a:ext cx="18504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08" name="Ink 107">
                  <a:extLst>
                    <a:ext uri="{FF2B5EF4-FFF2-40B4-BE49-F238E27FC236}">
                      <a16:creationId xmlns:a16="http://schemas.microsoft.com/office/drawing/2014/main" id="{CDBA4F90-F4C2-4208-AB1E-0D1CA1735324}"/>
                    </a:ext>
                  </a:extLst>
                </p14:cNvPr>
                <p14:cNvContentPartPr/>
                <p14:nvPr/>
              </p14:nvContentPartPr>
              <p14:xfrm>
                <a:off x="8494898" y="1806348"/>
                <a:ext cx="170280" cy="238320"/>
              </p14:xfrm>
            </p:contentPart>
          </mc:Choice>
          <mc:Fallback>
            <p:pic>
              <p:nvPicPr>
                <p:cNvPr id="108" name="Ink 107">
                  <a:extLst>
                    <a:ext uri="{FF2B5EF4-FFF2-40B4-BE49-F238E27FC236}">
                      <a16:creationId xmlns:a16="http://schemas.microsoft.com/office/drawing/2014/main" id="{CDBA4F90-F4C2-4208-AB1E-0D1CA1735324}"/>
                    </a:ext>
                  </a:extLst>
                </p:cNvPr>
                <p:cNvPicPr/>
                <p:nvPr/>
              </p:nvPicPr>
              <p:blipFill>
                <a:blip r:embed="rId92"/>
                <a:stretch>
                  <a:fillRect/>
                </a:stretch>
              </p:blipFill>
              <p:spPr>
                <a:xfrm>
                  <a:off x="8476898" y="1788348"/>
                  <a:ext cx="2059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09" name="Ink 108">
                  <a:extLst>
                    <a:ext uri="{FF2B5EF4-FFF2-40B4-BE49-F238E27FC236}">
                      <a16:creationId xmlns:a16="http://schemas.microsoft.com/office/drawing/2014/main" id="{0D80D5A6-99C4-463E-98A7-F31D056CA344}"/>
                    </a:ext>
                  </a:extLst>
                </p14:cNvPr>
                <p14:cNvContentPartPr/>
                <p14:nvPr/>
              </p14:nvContentPartPr>
              <p14:xfrm>
                <a:off x="9074858" y="1561188"/>
                <a:ext cx="537120" cy="318960"/>
              </p14:xfrm>
            </p:contentPart>
          </mc:Choice>
          <mc:Fallback>
            <p:pic>
              <p:nvPicPr>
                <p:cNvPr id="109" name="Ink 108">
                  <a:extLst>
                    <a:ext uri="{FF2B5EF4-FFF2-40B4-BE49-F238E27FC236}">
                      <a16:creationId xmlns:a16="http://schemas.microsoft.com/office/drawing/2014/main" id="{0D80D5A6-99C4-463E-98A7-F31D056CA344}"/>
                    </a:ext>
                  </a:extLst>
                </p:cNvPr>
                <p:cNvPicPr/>
                <p:nvPr/>
              </p:nvPicPr>
              <p:blipFill>
                <a:blip r:embed="rId94"/>
                <a:stretch>
                  <a:fillRect/>
                </a:stretch>
              </p:blipFill>
              <p:spPr>
                <a:xfrm>
                  <a:off x="9057218" y="1543548"/>
                  <a:ext cx="57276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11" name="Ink 110">
                  <a:extLst>
                    <a:ext uri="{FF2B5EF4-FFF2-40B4-BE49-F238E27FC236}">
                      <a16:creationId xmlns:a16="http://schemas.microsoft.com/office/drawing/2014/main" id="{D2EE5F01-92D5-4A8E-B12D-B31B1FF1A27C}"/>
                    </a:ext>
                  </a:extLst>
                </p14:cNvPr>
                <p14:cNvContentPartPr/>
                <p14:nvPr/>
              </p14:nvContentPartPr>
              <p14:xfrm>
                <a:off x="7953098" y="1129188"/>
                <a:ext cx="2107440" cy="600840"/>
              </p14:xfrm>
            </p:contentPart>
          </mc:Choice>
          <mc:Fallback>
            <p:pic>
              <p:nvPicPr>
                <p:cNvPr id="111" name="Ink 110">
                  <a:extLst>
                    <a:ext uri="{FF2B5EF4-FFF2-40B4-BE49-F238E27FC236}">
                      <a16:creationId xmlns:a16="http://schemas.microsoft.com/office/drawing/2014/main" id="{D2EE5F01-92D5-4A8E-B12D-B31B1FF1A27C}"/>
                    </a:ext>
                  </a:extLst>
                </p:cNvPr>
                <p:cNvPicPr/>
                <p:nvPr/>
              </p:nvPicPr>
              <p:blipFill>
                <a:blip r:embed="rId96"/>
                <a:stretch>
                  <a:fillRect/>
                </a:stretch>
              </p:blipFill>
              <p:spPr>
                <a:xfrm>
                  <a:off x="7935098" y="1111188"/>
                  <a:ext cx="2143080" cy="6364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12" name="Ink 111">
                  <a:extLst>
                    <a:ext uri="{FF2B5EF4-FFF2-40B4-BE49-F238E27FC236}">
                      <a16:creationId xmlns:a16="http://schemas.microsoft.com/office/drawing/2014/main" id="{758C1161-0981-42F7-883D-C0BC55311BF7}"/>
                    </a:ext>
                  </a:extLst>
                </p14:cNvPr>
                <p14:cNvContentPartPr/>
                <p14:nvPr/>
              </p14:nvContentPartPr>
              <p14:xfrm>
                <a:off x="7801538" y="1712388"/>
                <a:ext cx="2317320" cy="830880"/>
              </p14:xfrm>
            </p:contentPart>
          </mc:Choice>
          <mc:Fallback>
            <p:pic>
              <p:nvPicPr>
                <p:cNvPr id="112" name="Ink 111">
                  <a:extLst>
                    <a:ext uri="{FF2B5EF4-FFF2-40B4-BE49-F238E27FC236}">
                      <a16:creationId xmlns:a16="http://schemas.microsoft.com/office/drawing/2014/main" id="{758C1161-0981-42F7-883D-C0BC55311BF7}"/>
                    </a:ext>
                  </a:extLst>
                </p:cNvPr>
                <p:cNvPicPr/>
                <p:nvPr/>
              </p:nvPicPr>
              <p:blipFill>
                <a:blip r:embed="rId98"/>
                <a:stretch>
                  <a:fillRect/>
                </a:stretch>
              </p:blipFill>
              <p:spPr>
                <a:xfrm>
                  <a:off x="7783538" y="1694748"/>
                  <a:ext cx="2352960" cy="8665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14" name="Ink 113">
                  <a:extLst>
                    <a:ext uri="{FF2B5EF4-FFF2-40B4-BE49-F238E27FC236}">
                      <a16:creationId xmlns:a16="http://schemas.microsoft.com/office/drawing/2014/main" id="{CAED44E6-E3A2-4855-BA80-80CD68CC5B6A}"/>
                    </a:ext>
                  </a:extLst>
                </p14:cNvPr>
                <p14:cNvContentPartPr/>
                <p14:nvPr/>
              </p14:nvContentPartPr>
              <p14:xfrm>
                <a:off x="8234978" y="2350668"/>
                <a:ext cx="308160" cy="250560"/>
              </p14:xfrm>
            </p:contentPart>
          </mc:Choice>
          <mc:Fallback>
            <p:pic>
              <p:nvPicPr>
                <p:cNvPr id="114" name="Ink 113">
                  <a:extLst>
                    <a:ext uri="{FF2B5EF4-FFF2-40B4-BE49-F238E27FC236}">
                      <a16:creationId xmlns:a16="http://schemas.microsoft.com/office/drawing/2014/main" id="{CAED44E6-E3A2-4855-BA80-80CD68CC5B6A}"/>
                    </a:ext>
                  </a:extLst>
                </p:cNvPr>
                <p:cNvPicPr/>
                <p:nvPr/>
              </p:nvPicPr>
              <p:blipFill>
                <a:blip r:embed="rId100"/>
                <a:stretch>
                  <a:fillRect/>
                </a:stretch>
              </p:blipFill>
              <p:spPr>
                <a:xfrm>
                  <a:off x="8217338" y="2332668"/>
                  <a:ext cx="34380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15" name="Ink 114">
                  <a:extLst>
                    <a:ext uri="{FF2B5EF4-FFF2-40B4-BE49-F238E27FC236}">
                      <a16:creationId xmlns:a16="http://schemas.microsoft.com/office/drawing/2014/main" id="{6AEEEE75-AEC2-401B-A230-88E3260B0FC9}"/>
                    </a:ext>
                  </a:extLst>
                </p14:cNvPr>
                <p14:cNvContentPartPr/>
                <p14:nvPr/>
              </p14:nvContentPartPr>
              <p14:xfrm>
                <a:off x="8632058" y="2458668"/>
                <a:ext cx="105480" cy="114480"/>
              </p14:xfrm>
            </p:contentPart>
          </mc:Choice>
          <mc:Fallback>
            <p:pic>
              <p:nvPicPr>
                <p:cNvPr id="115" name="Ink 114">
                  <a:extLst>
                    <a:ext uri="{FF2B5EF4-FFF2-40B4-BE49-F238E27FC236}">
                      <a16:creationId xmlns:a16="http://schemas.microsoft.com/office/drawing/2014/main" id="{6AEEEE75-AEC2-401B-A230-88E3260B0FC9}"/>
                    </a:ext>
                  </a:extLst>
                </p:cNvPr>
                <p:cNvPicPr/>
                <p:nvPr/>
              </p:nvPicPr>
              <p:blipFill>
                <a:blip r:embed="rId102"/>
                <a:stretch>
                  <a:fillRect/>
                </a:stretch>
              </p:blipFill>
              <p:spPr>
                <a:xfrm>
                  <a:off x="8614418" y="2441028"/>
                  <a:ext cx="1411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16" name="Ink 115">
                  <a:extLst>
                    <a:ext uri="{FF2B5EF4-FFF2-40B4-BE49-F238E27FC236}">
                      <a16:creationId xmlns:a16="http://schemas.microsoft.com/office/drawing/2014/main" id="{BEAC2985-669D-4A86-9F01-A79276E340CF}"/>
                    </a:ext>
                  </a:extLst>
                </p14:cNvPr>
                <p14:cNvContentPartPr/>
                <p14:nvPr/>
              </p14:nvContentPartPr>
              <p14:xfrm>
                <a:off x="8884778" y="2206668"/>
                <a:ext cx="202680" cy="252000"/>
              </p14:xfrm>
            </p:contentPart>
          </mc:Choice>
          <mc:Fallback>
            <p:pic>
              <p:nvPicPr>
                <p:cNvPr id="116" name="Ink 115">
                  <a:extLst>
                    <a:ext uri="{FF2B5EF4-FFF2-40B4-BE49-F238E27FC236}">
                      <a16:creationId xmlns:a16="http://schemas.microsoft.com/office/drawing/2014/main" id="{BEAC2985-669D-4A86-9F01-A79276E340CF}"/>
                    </a:ext>
                  </a:extLst>
                </p:cNvPr>
                <p:cNvPicPr/>
                <p:nvPr/>
              </p:nvPicPr>
              <p:blipFill>
                <a:blip r:embed="rId104"/>
                <a:stretch>
                  <a:fillRect/>
                </a:stretch>
              </p:blipFill>
              <p:spPr>
                <a:xfrm>
                  <a:off x="8867138" y="2189028"/>
                  <a:ext cx="23832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17" name="Ink 116">
                  <a:extLst>
                    <a:ext uri="{FF2B5EF4-FFF2-40B4-BE49-F238E27FC236}">
                      <a16:creationId xmlns:a16="http://schemas.microsoft.com/office/drawing/2014/main" id="{910512E5-54E8-4E60-87B5-61DC12D9D0B3}"/>
                    </a:ext>
                  </a:extLst>
                </p14:cNvPr>
                <p14:cNvContentPartPr/>
                <p14:nvPr/>
              </p14:nvContentPartPr>
              <p14:xfrm>
                <a:off x="9109058" y="2296308"/>
                <a:ext cx="191160" cy="127440"/>
              </p14:xfrm>
            </p:contentPart>
          </mc:Choice>
          <mc:Fallback>
            <p:pic>
              <p:nvPicPr>
                <p:cNvPr id="117" name="Ink 116">
                  <a:extLst>
                    <a:ext uri="{FF2B5EF4-FFF2-40B4-BE49-F238E27FC236}">
                      <a16:creationId xmlns:a16="http://schemas.microsoft.com/office/drawing/2014/main" id="{910512E5-54E8-4E60-87B5-61DC12D9D0B3}"/>
                    </a:ext>
                  </a:extLst>
                </p:cNvPr>
                <p:cNvPicPr/>
                <p:nvPr/>
              </p:nvPicPr>
              <p:blipFill>
                <a:blip r:embed="rId106"/>
                <a:stretch>
                  <a:fillRect/>
                </a:stretch>
              </p:blipFill>
              <p:spPr>
                <a:xfrm>
                  <a:off x="9091058" y="2278668"/>
                  <a:ext cx="2268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19" name="Ink 118">
                  <a:extLst>
                    <a:ext uri="{FF2B5EF4-FFF2-40B4-BE49-F238E27FC236}">
                      <a16:creationId xmlns:a16="http://schemas.microsoft.com/office/drawing/2014/main" id="{628EBDEE-61DB-4440-95B9-A9B6A81B86F3}"/>
                    </a:ext>
                  </a:extLst>
                </p14:cNvPr>
                <p14:cNvContentPartPr/>
                <p14:nvPr/>
              </p14:nvContentPartPr>
              <p14:xfrm>
                <a:off x="9577418" y="1957908"/>
                <a:ext cx="271440" cy="318600"/>
              </p14:xfrm>
            </p:contentPart>
          </mc:Choice>
          <mc:Fallback>
            <p:pic>
              <p:nvPicPr>
                <p:cNvPr id="119" name="Ink 118">
                  <a:extLst>
                    <a:ext uri="{FF2B5EF4-FFF2-40B4-BE49-F238E27FC236}">
                      <a16:creationId xmlns:a16="http://schemas.microsoft.com/office/drawing/2014/main" id="{628EBDEE-61DB-4440-95B9-A9B6A81B86F3}"/>
                    </a:ext>
                  </a:extLst>
                </p:cNvPr>
                <p:cNvPicPr/>
                <p:nvPr/>
              </p:nvPicPr>
              <p:blipFill>
                <a:blip r:embed="rId108"/>
                <a:stretch>
                  <a:fillRect/>
                </a:stretch>
              </p:blipFill>
              <p:spPr>
                <a:xfrm>
                  <a:off x="9559418" y="1940268"/>
                  <a:ext cx="30708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20" name="Ink 119">
                  <a:extLst>
                    <a:ext uri="{FF2B5EF4-FFF2-40B4-BE49-F238E27FC236}">
                      <a16:creationId xmlns:a16="http://schemas.microsoft.com/office/drawing/2014/main" id="{51DE1D9A-92FB-4E10-A174-A0B2B0F5D562}"/>
                    </a:ext>
                  </a:extLst>
                </p14:cNvPr>
                <p14:cNvContentPartPr/>
                <p14:nvPr/>
              </p14:nvContentPartPr>
              <p14:xfrm>
                <a:off x="9932738" y="2091468"/>
                <a:ext cx="304200" cy="185760"/>
              </p14:xfrm>
            </p:contentPart>
          </mc:Choice>
          <mc:Fallback>
            <p:pic>
              <p:nvPicPr>
                <p:cNvPr id="120" name="Ink 119">
                  <a:extLst>
                    <a:ext uri="{FF2B5EF4-FFF2-40B4-BE49-F238E27FC236}">
                      <a16:creationId xmlns:a16="http://schemas.microsoft.com/office/drawing/2014/main" id="{51DE1D9A-92FB-4E10-A174-A0B2B0F5D562}"/>
                    </a:ext>
                  </a:extLst>
                </p:cNvPr>
                <p:cNvPicPr/>
                <p:nvPr/>
              </p:nvPicPr>
              <p:blipFill>
                <a:blip r:embed="rId110"/>
                <a:stretch>
                  <a:fillRect/>
                </a:stretch>
              </p:blipFill>
              <p:spPr>
                <a:xfrm>
                  <a:off x="9915098" y="2073828"/>
                  <a:ext cx="339840" cy="221400"/>
                </a:xfrm>
                <a:prstGeom prst="rect">
                  <a:avLst/>
                </a:prstGeom>
              </p:spPr>
            </p:pic>
          </mc:Fallback>
        </mc:AlternateContent>
      </p:grpSp>
      <p:grpSp>
        <p:nvGrpSpPr>
          <p:cNvPr id="123" name="Group 122">
            <a:extLst>
              <a:ext uri="{FF2B5EF4-FFF2-40B4-BE49-F238E27FC236}">
                <a16:creationId xmlns:a16="http://schemas.microsoft.com/office/drawing/2014/main" id="{7C5681DC-E6CB-4748-9A56-DAE14C11070E}"/>
              </a:ext>
            </a:extLst>
          </p:cNvPr>
          <p:cNvGrpSpPr/>
          <p:nvPr/>
        </p:nvGrpSpPr>
        <p:grpSpPr>
          <a:xfrm>
            <a:off x="9383378" y="3178308"/>
            <a:ext cx="685800" cy="766440"/>
            <a:chOff x="9383378" y="3178308"/>
            <a:chExt cx="685800" cy="766440"/>
          </a:xfrm>
        </p:grpSpPr>
        <mc:AlternateContent xmlns:mc="http://schemas.openxmlformats.org/markup-compatibility/2006">
          <mc:Choice xmlns:p14="http://schemas.microsoft.com/office/powerpoint/2010/main" Requires="p14">
            <p:contentPart p14:bwMode="auto" r:id="rId111">
              <p14:nvContentPartPr>
                <p14:cNvPr id="83" name="Ink 82">
                  <a:extLst>
                    <a:ext uri="{FF2B5EF4-FFF2-40B4-BE49-F238E27FC236}">
                      <a16:creationId xmlns:a16="http://schemas.microsoft.com/office/drawing/2014/main" id="{33E861A7-6225-4AF0-90C2-55914EF43455}"/>
                    </a:ext>
                  </a:extLst>
                </p14:cNvPr>
                <p14:cNvContentPartPr/>
                <p14:nvPr/>
              </p14:nvContentPartPr>
              <p14:xfrm>
                <a:off x="9556538" y="3516348"/>
                <a:ext cx="503640" cy="35280"/>
              </p14:xfrm>
            </p:contentPart>
          </mc:Choice>
          <mc:Fallback>
            <p:pic>
              <p:nvPicPr>
                <p:cNvPr id="83" name="Ink 82">
                  <a:extLst>
                    <a:ext uri="{FF2B5EF4-FFF2-40B4-BE49-F238E27FC236}">
                      <a16:creationId xmlns:a16="http://schemas.microsoft.com/office/drawing/2014/main" id="{33E861A7-6225-4AF0-90C2-55914EF43455}"/>
                    </a:ext>
                  </a:extLst>
                </p:cNvPr>
                <p:cNvPicPr/>
                <p:nvPr/>
              </p:nvPicPr>
              <p:blipFill>
                <a:blip r:embed="rId112"/>
                <a:stretch>
                  <a:fillRect/>
                </a:stretch>
              </p:blipFill>
              <p:spPr>
                <a:xfrm>
                  <a:off x="9538538" y="3498708"/>
                  <a:ext cx="53928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84" name="Ink 83">
                  <a:extLst>
                    <a:ext uri="{FF2B5EF4-FFF2-40B4-BE49-F238E27FC236}">
                      <a16:creationId xmlns:a16="http://schemas.microsoft.com/office/drawing/2014/main" id="{E1AD4B7F-ECDB-4C39-93D3-6BD11BC6AB7F}"/>
                    </a:ext>
                  </a:extLst>
                </p14:cNvPr>
                <p14:cNvContentPartPr/>
                <p14:nvPr/>
              </p14:nvContentPartPr>
              <p14:xfrm>
                <a:off x="9646898" y="3559548"/>
                <a:ext cx="277920" cy="385200"/>
              </p14:xfrm>
            </p:contentPart>
          </mc:Choice>
          <mc:Fallback>
            <p:pic>
              <p:nvPicPr>
                <p:cNvPr id="84" name="Ink 83">
                  <a:extLst>
                    <a:ext uri="{FF2B5EF4-FFF2-40B4-BE49-F238E27FC236}">
                      <a16:creationId xmlns:a16="http://schemas.microsoft.com/office/drawing/2014/main" id="{E1AD4B7F-ECDB-4C39-93D3-6BD11BC6AB7F}"/>
                    </a:ext>
                  </a:extLst>
                </p:cNvPr>
                <p:cNvPicPr/>
                <p:nvPr/>
              </p:nvPicPr>
              <p:blipFill>
                <a:blip r:embed="rId114"/>
                <a:stretch>
                  <a:fillRect/>
                </a:stretch>
              </p:blipFill>
              <p:spPr>
                <a:xfrm>
                  <a:off x="9628898" y="3541908"/>
                  <a:ext cx="31356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22" name="Ink 121">
                  <a:extLst>
                    <a:ext uri="{FF2B5EF4-FFF2-40B4-BE49-F238E27FC236}">
                      <a16:creationId xmlns:a16="http://schemas.microsoft.com/office/drawing/2014/main" id="{ADC95F4D-3384-4CEF-8E01-455FB7DE8BAE}"/>
                    </a:ext>
                  </a:extLst>
                </p14:cNvPr>
                <p14:cNvContentPartPr/>
                <p14:nvPr/>
              </p14:nvContentPartPr>
              <p14:xfrm>
                <a:off x="9383378" y="3178308"/>
                <a:ext cx="685800" cy="423000"/>
              </p14:xfrm>
            </p:contentPart>
          </mc:Choice>
          <mc:Fallback>
            <p:pic>
              <p:nvPicPr>
                <p:cNvPr id="122" name="Ink 121">
                  <a:extLst>
                    <a:ext uri="{FF2B5EF4-FFF2-40B4-BE49-F238E27FC236}">
                      <a16:creationId xmlns:a16="http://schemas.microsoft.com/office/drawing/2014/main" id="{ADC95F4D-3384-4CEF-8E01-455FB7DE8BAE}"/>
                    </a:ext>
                  </a:extLst>
                </p:cNvPr>
                <p:cNvPicPr/>
                <p:nvPr/>
              </p:nvPicPr>
              <p:blipFill>
                <a:blip r:embed="rId116"/>
                <a:stretch>
                  <a:fillRect/>
                </a:stretch>
              </p:blipFill>
              <p:spPr>
                <a:xfrm>
                  <a:off x="9365738" y="3160668"/>
                  <a:ext cx="721440" cy="458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7">
            <p14:nvContentPartPr>
              <p14:cNvPr id="124" name="Ink 123">
                <a:extLst>
                  <a:ext uri="{FF2B5EF4-FFF2-40B4-BE49-F238E27FC236}">
                    <a16:creationId xmlns:a16="http://schemas.microsoft.com/office/drawing/2014/main" id="{8D8D2B52-8CC3-478B-8FC3-8FF18222FB05}"/>
                  </a:ext>
                </a:extLst>
              </p14:cNvPr>
              <p14:cNvContentPartPr/>
              <p14:nvPr/>
            </p14:nvContentPartPr>
            <p14:xfrm>
              <a:off x="9612338" y="4862388"/>
              <a:ext cx="234360" cy="132480"/>
            </p14:xfrm>
          </p:contentPart>
        </mc:Choice>
        <mc:Fallback>
          <p:pic>
            <p:nvPicPr>
              <p:cNvPr id="124" name="Ink 123">
                <a:extLst>
                  <a:ext uri="{FF2B5EF4-FFF2-40B4-BE49-F238E27FC236}">
                    <a16:creationId xmlns:a16="http://schemas.microsoft.com/office/drawing/2014/main" id="{8D8D2B52-8CC3-478B-8FC3-8FF18222FB05}"/>
                  </a:ext>
                </a:extLst>
              </p:cNvPr>
              <p:cNvPicPr/>
              <p:nvPr/>
            </p:nvPicPr>
            <p:blipFill>
              <a:blip r:embed="rId118"/>
              <a:stretch>
                <a:fillRect/>
              </a:stretch>
            </p:blipFill>
            <p:spPr>
              <a:xfrm>
                <a:off x="9594698" y="4844388"/>
                <a:ext cx="270000" cy="168120"/>
              </a:xfrm>
              <a:prstGeom prst="rect">
                <a:avLst/>
              </a:prstGeom>
            </p:spPr>
          </p:pic>
        </mc:Fallback>
      </mc:AlternateContent>
      <p:grpSp>
        <p:nvGrpSpPr>
          <p:cNvPr id="129" name="Group 128">
            <a:extLst>
              <a:ext uri="{FF2B5EF4-FFF2-40B4-BE49-F238E27FC236}">
                <a16:creationId xmlns:a16="http://schemas.microsoft.com/office/drawing/2014/main" id="{0BFD6CCF-DBEB-4108-BE16-22B364AAAEB9}"/>
              </a:ext>
            </a:extLst>
          </p:cNvPr>
          <p:cNvGrpSpPr/>
          <p:nvPr/>
        </p:nvGrpSpPr>
        <p:grpSpPr>
          <a:xfrm>
            <a:off x="8176298" y="5447748"/>
            <a:ext cx="1162440" cy="883440"/>
            <a:chOff x="8176298" y="5447748"/>
            <a:chExt cx="1162440" cy="883440"/>
          </a:xfrm>
        </p:grpSpPr>
        <mc:AlternateContent xmlns:mc="http://schemas.openxmlformats.org/markup-compatibility/2006">
          <mc:Choice xmlns:p14="http://schemas.microsoft.com/office/powerpoint/2010/main" Requires="p14">
            <p:contentPart p14:bwMode="auto" r:id="rId119">
              <p14:nvContentPartPr>
                <p14:cNvPr id="125" name="Ink 124">
                  <a:extLst>
                    <a:ext uri="{FF2B5EF4-FFF2-40B4-BE49-F238E27FC236}">
                      <a16:creationId xmlns:a16="http://schemas.microsoft.com/office/drawing/2014/main" id="{E0E395FE-BF3A-4270-9B72-169CBE776085}"/>
                    </a:ext>
                  </a:extLst>
                </p14:cNvPr>
                <p14:cNvContentPartPr/>
                <p14:nvPr/>
              </p14:nvContentPartPr>
              <p14:xfrm>
                <a:off x="8176298" y="5970108"/>
                <a:ext cx="150120" cy="361080"/>
              </p14:xfrm>
            </p:contentPart>
          </mc:Choice>
          <mc:Fallback>
            <p:pic>
              <p:nvPicPr>
                <p:cNvPr id="125" name="Ink 124">
                  <a:extLst>
                    <a:ext uri="{FF2B5EF4-FFF2-40B4-BE49-F238E27FC236}">
                      <a16:creationId xmlns:a16="http://schemas.microsoft.com/office/drawing/2014/main" id="{E0E395FE-BF3A-4270-9B72-169CBE776085}"/>
                    </a:ext>
                  </a:extLst>
                </p:cNvPr>
                <p:cNvPicPr/>
                <p:nvPr/>
              </p:nvPicPr>
              <p:blipFill>
                <a:blip r:embed="rId120"/>
                <a:stretch>
                  <a:fillRect/>
                </a:stretch>
              </p:blipFill>
              <p:spPr>
                <a:xfrm>
                  <a:off x="8158298" y="5952108"/>
                  <a:ext cx="18576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26" name="Ink 125">
                  <a:extLst>
                    <a:ext uri="{FF2B5EF4-FFF2-40B4-BE49-F238E27FC236}">
                      <a16:creationId xmlns:a16="http://schemas.microsoft.com/office/drawing/2014/main" id="{7942438E-4B63-416F-862A-4968E7BFD1A3}"/>
                    </a:ext>
                  </a:extLst>
                </p14:cNvPr>
                <p14:cNvContentPartPr/>
                <p14:nvPr/>
              </p14:nvContentPartPr>
              <p14:xfrm>
                <a:off x="8532338" y="5871108"/>
                <a:ext cx="163800" cy="348120"/>
              </p14:xfrm>
            </p:contentPart>
          </mc:Choice>
          <mc:Fallback>
            <p:pic>
              <p:nvPicPr>
                <p:cNvPr id="126" name="Ink 125">
                  <a:extLst>
                    <a:ext uri="{FF2B5EF4-FFF2-40B4-BE49-F238E27FC236}">
                      <a16:creationId xmlns:a16="http://schemas.microsoft.com/office/drawing/2014/main" id="{7942438E-4B63-416F-862A-4968E7BFD1A3}"/>
                    </a:ext>
                  </a:extLst>
                </p:cNvPr>
                <p:cNvPicPr/>
                <p:nvPr/>
              </p:nvPicPr>
              <p:blipFill>
                <a:blip r:embed="rId122"/>
                <a:stretch>
                  <a:fillRect/>
                </a:stretch>
              </p:blipFill>
              <p:spPr>
                <a:xfrm>
                  <a:off x="8514698" y="5853468"/>
                  <a:ext cx="19944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27" name="Ink 126">
                  <a:extLst>
                    <a:ext uri="{FF2B5EF4-FFF2-40B4-BE49-F238E27FC236}">
                      <a16:creationId xmlns:a16="http://schemas.microsoft.com/office/drawing/2014/main" id="{B9DACFCB-351F-4610-AD49-5FEF51504416}"/>
                    </a:ext>
                  </a:extLst>
                </p14:cNvPr>
                <p14:cNvContentPartPr/>
                <p14:nvPr/>
              </p14:nvContentPartPr>
              <p14:xfrm>
                <a:off x="8999978" y="5693268"/>
                <a:ext cx="115560" cy="364320"/>
              </p14:xfrm>
            </p:contentPart>
          </mc:Choice>
          <mc:Fallback>
            <p:pic>
              <p:nvPicPr>
                <p:cNvPr id="127" name="Ink 126">
                  <a:extLst>
                    <a:ext uri="{FF2B5EF4-FFF2-40B4-BE49-F238E27FC236}">
                      <a16:creationId xmlns:a16="http://schemas.microsoft.com/office/drawing/2014/main" id="{B9DACFCB-351F-4610-AD49-5FEF51504416}"/>
                    </a:ext>
                  </a:extLst>
                </p:cNvPr>
                <p:cNvPicPr/>
                <p:nvPr/>
              </p:nvPicPr>
              <p:blipFill>
                <a:blip r:embed="rId124"/>
                <a:stretch>
                  <a:fillRect/>
                </a:stretch>
              </p:blipFill>
              <p:spPr>
                <a:xfrm>
                  <a:off x="8982338" y="5675268"/>
                  <a:ext cx="15120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28" name="Ink 127">
                  <a:extLst>
                    <a:ext uri="{FF2B5EF4-FFF2-40B4-BE49-F238E27FC236}">
                      <a16:creationId xmlns:a16="http://schemas.microsoft.com/office/drawing/2014/main" id="{CFC176B7-EE74-4D1E-9519-6372CFE3155A}"/>
                    </a:ext>
                  </a:extLst>
                </p14:cNvPr>
                <p14:cNvContentPartPr/>
                <p14:nvPr/>
              </p14:nvContentPartPr>
              <p14:xfrm>
                <a:off x="8740058" y="5447748"/>
                <a:ext cx="598680" cy="702360"/>
              </p14:xfrm>
            </p:contentPart>
          </mc:Choice>
          <mc:Fallback>
            <p:pic>
              <p:nvPicPr>
                <p:cNvPr id="128" name="Ink 127">
                  <a:extLst>
                    <a:ext uri="{FF2B5EF4-FFF2-40B4-BE49-F238E27FC236}">
                      <a16:creationId xmlns:a16="http://schemas.microsoft.com/office/drawing/2014/main" id="{CFC176B7-EE74-4D1E-9519-6372CFE3155A}"/>
                    </a:ext>
                  </a:extLst>
                </p:cNvPr>
                <p:cNvPicPr/>
                <p:nvPr/>
              </p:nvPicPr>
              <p:blipFill>
                <a:blip r:embed="rId126"/>
                <a:stretch>
                  <a:fillRect/>
                </a:stretch>
              </p:blipFill>
              <p:spPr>
                <a:xfrm>
                  <a:off x="8722058" y="5430108"/>
                  <a:ext cx="634320" cy="73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7">
            <p14:nvContentPartPr>
              <p14:cNvPr id="130" name="Ink 129">
                <a:extLst>
                  <a:ext uri="{FF2B5EF4-FFF2-40B4-BE49-F238E27FC236}">
                    <a16:creationId xmlns:a16="http://schemas.microsoft.com/office/drawing/2014/main" id="{B6229D85-B2AD-42B2-A7FC-DDA3F1CF8ACF}"/>
                  </a:ext>
                </a:extLst>
              </p14:cNvPr>
              <p14:cNvContentPartPr/>
              <p14:nvPr/>
            </p14:nvContentPartPr>
            <p14:xfrm>
              <a:off x="11262938" y="3159228"/>
              <a:ext cx="439920" cy="85320"/>
            </p14:xfrm>
          </p:contentPart>
        </mc:Choice>
        <mc:Fallback>
          <p:pic>
            <p:nvPicPr>
              <p:cNvPr id="130" name="Ink 129">
                <a:extLst>
                  <a:ext uri="{FF2B5EF4-FFF2-40B4-BE49-F238E27FC236}">
                    <a16:creationId xmlns:a16="http://schemas.microsoft.com/office/drawing/2014/main" id="{B6229D85-B2AD-42B2-A7FC-DDA3F1CF8ACF}"/>
                  </a:ext>
                </a:extLst>
              </p:cNvPr>
              <p:cNvPicPr/>
              <p:nvPr/>
            </p:nvPicPr>
            <p:blipFill>
              <a:blip r:embed="rId128"/>
              <a:stretch>
                <a:fillRect/>
              </a:stretch>
            </p:blipFill>
            <p:spPr>
              <a:xfrm>
                <a:off x="11245298" y="3141228"/>
                <a:ext cx="4755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31" name="Ink 130">
                <a:extLst>
                  <a:ext uri="{FF2B5EF4-FFF2-40B4-BE49-F238E27FC236}">
                    <a16:creationId xmlns:a16="http://schemas.microsoft.com/office/drawing/2014/main" id="{4EED3000-2F89-41C9-B9D1-8A7E7374A1F1}"/>
                  </a:ext>
                </a:extLst>
              </p14:cNvPr>
              <p14:cNvContentPartPr/>
              <p14:nvPr/>
            </p14:nvContentPartPr>
            <p14:xfrm>
              <a:off x="10526018" y="4710468"/>
              <a:ext cx="920880" cy="387360"/>
            </p14:xfrm>
          </p:contentPart>
        </mc:Choice>
        <mc:Fallback>
          <p:pic>
            <p:nvPicPr>
              <p:cNvPr id="131" name="Ink 130">
                <a:extLst>
                  <a:ext uri="{FF2B5EF4-FFF2-40B4-BE49-F238E27FC236}">
                    <a16:creationId xmlns:a16="http://schemas.microsoft.com/office/drawing/2014/main" id="{4EED3000-2F89-41C9-B9D1-8A7E7374A1F1}"/>
                  </a:ext>
                </a:extLst>
              </p:cNvPr>
              <p:cNvPicPr/>
              <p:nvPr/>
            </p:nvPicPr>
            <p:blipFill>
              <a:blip r:embed="rId130"/>
              <a:stretch>
                <a:fillRect/>
              </a:stretch>
            </p:blipFill>
            <p:spPr>
              <a:xfrm>
                <a:off x="10508018" y="4692828"/>
                <a:ext cx="95652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32" name="Ink 131">
                <a:extLst>
                  <a:ext uri="{FF2B5EF4-FFF2-40B4-BE49-F238E27FC236}">
                    <a16:creationId xmlns:a16="http://schemas.microsoft.com/office/drawing/2014/main" id="{7EAFF08C-8DFD-436E-A5DF-ADBE1DE2EADC}"/>
                  </a:ext>
                </a:extLst>
              </p14:cNvPr>
              <p14:cNvContentPartPr/>
              <p14:nvPr/>
            </p14:nvContentPartPr>
            <p14:xfrm>
              <a:off x="5647658" y="285708"/>
              <a:ext cx="533520" cy="356040"/>
            </p14:xfrm>
          </p:contentPart>
        </mc:Choice>
        <mc:Fallback>
          <p:pic>
            <p:nvPicPr>
              <p:cNvPr id="132" name="Ink 131">
                <a:extLst>
                  <a:ext uri="{FF2B5EF4-FFF2-40B4-BE49-F238E27FC236}">
                    <a16:creationId xmlns:a16="http://schemas.microsoft.com/office/drawing/2014/main" id="{7EAFF08C-8DFD-436E-A5DF-ADBE1DE2EADC}"/>
                  </a:ext>
                </a:extLst>
              </p:cNvPr>
              <p:cNvPicPr/>
              <p:nvPr/>
            </p:nvPicPr>
            <p:blipFill>
              <a:blip r:embed="rId132"/>
              <a:stretch>
                <a:fillRect/>
              </a:stretch>
            </p:blipFill>
            <p:spPr>
              <a:xfrm>
                <a:off x="5629658" y="267708"/>
                <a:ext cx="569160" cy="391680"/>
              </a:xfrm>
              <a:prstGeom prst="rect">
                <a:avLst/>
              </a:prstGeom>
            </p:spPr>
          </p:pic>
        </mc:Fallback>
      </mc:AlternateContent>
    </p:spTree>
    <p:extLst>
      <p:ext uri="{BB962C8B-B14F-4D97-AF65-F5344CB8AC3E}">
        <p14:creationId xmlns:p14="http://schemas.microsoft.com/office/powerpoint/2010/main" val="4193849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43B6-EDE4-44B6-811D-C6038DAB45C4}"/>
              </a:ext>
            </a:extLst>
          </p:cNvPr>
          <p:cNvSpPr>
            <a:spLocks noGrp="1"/>
          </p:cNvSpPr>
          <p:nvPr>
            <p:ph type="title"/>
          </p:nvPr>
        </p:nvSpPr>
        <p:spPr/>
        <p:txBody>
          <a:bodyPr/>
          <a:lstStyle/>
          <a:p>
            <a:r>
              <a:rPr lang="en-MY" dirty="0"/>
              <a:t>Block Diagram of the ALU</a:t>
            </a:r>
          </a:p>
        </p:txBody>
      </p:sp>
      <p:sp>
        <p:nvSpPr>
          <p:cNvPr id="3" name="Content Placeholder 2">
            <a:extLst>
              <a:ext uri="{FF2B5EF4-FFF2-40B4-BE49-F238E27FC236}">
                <a16:creationId xmlns:a16="http://schemas.microsoft.com/office/drawing/2014/main" id="{CFF557DB-24ED-4E47-9503-AB732D616C2E}"/>
              </a:ext>
            </a:extLst>
          </p:cNvPr>
          <p:cNvSpPr>
            <a:spLocks noGrp="1"/>
          </p:cNvSpPr>
          <p:nvPr>
            <p:ph idx="1"/>
          </p:nvPr>
        </p:nvSpPr>
        <p:spPr>
          <a:xfrm>
            <a:off x="1069848" y="2121408"/>
            <a:ext cx="5515541" cy="4050792"/>
          </a:xfrm>
        </p:spPr>
        <p:txBody>
          <a:bodyPr/>
          <a:lstStyle/>
          <a:p>
            <a:pPr algn="just">
              <a:lnSpc>
                <a:spcPct val="100000"/>
              </a:lnSpc>
            </a:pPr>
            <a:r>
              <a:rPr lang="en-MY" dirty="0"/>
              <a:t>A decode is used to decode the instruction. </a:t>
            </a:r>
          </a:p>
          <a:p>
            <a:pPr algn="just">
              <a:lnSpc>
                <a:spcPct val="100000"/>
              </a:lnSpc>
            </a:pPr>
            <a:r>
              <a:rPr lang="en-MY" dirty="0"/>
              <a:t>The ALU has got two input registers named as A and B and one output storage register, named as C.</a:t>
            </a:r>
          </a:p>
          <a:p>
            <a:pPr algn="just">
              <a:lnSpc>
                <a:spcPct val="100000"/>
              </a:lnSpc>
            </a:pPr>
            <a:r>
              <a:rPr lang="en-MY" dirty="0"/>
              <a:t>The input data are stored in A and B, and according to the operation specified in the control lines, the ALU perform the operation and put the result in register C.</a:t>
            </a:r>
          </a:p>
        </p:txBody>
      </p:sp>
      <p:sp>
        <p:nvSpPr>
          <p:cNvPr id="5" name="Slide Number Placeholder 4">
            <a:extLst>
              <a:ext uri="{FF2B5EF4-FFF2-40B4-BE49-F238E27FC236}">
                <a16:creationId xmlns:a16="http://schemas.microsoft.com/office/drawing/2014/main" id="{ABC18C15-EC5C-495A-82D5-99A463EBCC05}"/>
              </a:ext>
            </a:extLst>
          </p:cNvPr>
          <p:cNvSpPr>
            <a:spLocks noGrp="1"/>
          </p:cNvSpPr>
          <p:nvPr>
            <p:ph type="sldNum" sz="quarter" idx="12"/>
          </p:nvPr>
        </p:nvSpPr>
        <p:spPr/>
        <p:txBody>
          <a:bodyPr/>
          <a:lstStyle/>
          <a:p>
            <a:fld id="{1DE98518-C1CF-410D-8A71-B5D14FDF677E}" type="slidenum">
              <a:rPr lang="en-MY" smtClean="0"/>
              <a:t>6</a:t>
            </a:fld>
            <a:endParaRPr lang="en-MY" dirty="0"/>
          </a:p>
        </p:txBody>
      </p:sp>
      <p:pic>
        <p:nvPicPr>
          <p:cNvPr id="1026" name="Picture 2">
            <a:extLst>
              <a:ext uri="{FF2B5EF4-FFF2-40B4-BE49-F238E27FC236}">
                <a16:creationId xmlns:a16="http://schemas.microsoft.com/office/drawing/2014/main" id="{4E87F3D8-70CD-496F-BC3B-73D0B44E6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206" y="2563201"/>
            <a:ext cx="5426002" cy="311995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14" name="Ink 13">
                <a:extLst>
                  <a:ext uri="{FF2B5EF4-FFF2-40B4-BE49-F238E27FC236}">
                    <a16:creationId xmlns:a16="http://schemas.microsoft.com/office/drawing/2014/main" id="{F647117D-E1FC-4D50-BFB6-415497FAC188}"/>
                  </a:ext>
                </a:extLst>
              </p14:cNvPr>
              <p14:cNvContentPartPr/>
              <p14:nvPr/>
            </p14:nvContentPartPr>
            <p14:xfrm>
              <a:off x="6931778" y="1652481"/>
              <a:ext cx="882360" cy="45000"/>
            </p14:xfrm>
          </p:contentPart>
        </mc:Choice>
        <mc:Fallback>
          <p:pic>
            <p:nvPicPr>
              <p:cNvPr id="14" name="Ink 13">
                <a:extLst>
                  <a:ext uri="{FF2B5EF4-FFF2-40B4-BE49-F238E27FC236}">
                    <a16:creationId xmlns:a16="http://schemas.microsoft.com/office/drawing/2014/main" id="{F647117D-E1FC-4D50-BFB6-415497FAC188}"/>
                  </a:ext>
                </a:extLst>
              </p:cNvPr>
              <p:cNvPicPr/>
              <p:nvPr/>
            </p:nvPicPr>
            <p:blipFill>
              <a:blip r:embed="rId4"/>
              <a:stretch>
                <a:fillRect/>
              </a:stretch>
            </p:blipFill>
            <p:spPr>
              <a:xfrm>
                <a:off x="6913778" y="1634841"/>
                <a:ext cx="91800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6" name="Ink 15">
                <a:extLst>
                  <a:ext uri="{FF2B5EF4-FFF2-40B4-BE49-F238E27FC236}">
                    <a16:creationId xmlns:a16="http://schemas.microsoft.com/office/drawing/2014/main" id="{A8C629A0-43AF-4803-8B2C-479E0AB42B2D}"/>
                  </a:ext>
                </a:extLst>
              </p14:cNvPr>
              <p14:cNvContentPartPr/>
              <p14:nvPr/>
            </p14:nvContentPartPr>
            <p14:xfrm>
              <a:off x="9096098" y="2411361"/>
              <a:ext cx="310680" cy="123120"/>
            </p14:xfrm>
          </p:contentPart>
        </mc:Choice>
        <mc:Fallback>
          <p:pic>
            <p:nvPicPr>
              <p:cNvPr id="16" name="Ink 15">
                <a:extLst>
                  <a:ext uri="{FF2B5EF4-FFF2-40B4-BE49-F238E27FC236}">
                    <a16:creationId xmlns:a16="http://schemas.microsoft.com/office/drawing/2014/main" id="{A8C629A0-43AF-4803-8B2C-479E0AB42B2D}"/>
                  </a:ext>
                </a:extLst>
              </p:cNvPr>
              <p:cNvPicPr/>
              <p:nvPr/>
            </p:nvPicPr>
            <p:blipFill>
              <a:blip r:embed="rId6"/>
              <a:stretch>
                <a:fillRect/>
              </a:stretch>
            </p:blipFill>
            <p:spPr>
              <a:xfrm>
                <a:off x="9078458" y="2393721"/>
                <a:ext cx="3463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2" name="Ink 21">
                <a:extLst>
                  <a:ext uri="{FF2B5EF4-FFF2-40B4-BE49-F238E27FC236}">
                    <a16:creationId xmlns:a16="http://schemas.microsoft.com/office/drawing/2014/main" id="{1EC4A267-947E-44A6-ACDC-EA8BEBD4A1B2}"/>
                  </a:ext>
                </a:extLst>
              </p14:cNvPr>
              <p14:cNvContentPartPr/>
              <p14:nvPr/>
            </p14:nvContentPartPr>
            <p14:xfrm>
              <a:off x="10915178" y="2387601"/>
              <a:ext cx="319680" cy="113760"/>
            </p14:xfrm>
          </p:contentPart>
        </mc:Choice>
        <mc:Fallback>
          <p:pic>
            <p:nvPicPr>
              <p:cNvPr id="22" name="Ink 21">
                <a:extLst>
                  <a:ext uri="{FF2B5EF4-FFF2-40B4-BE49-F238E27FC236}">
                    <a16:creationId xmlns:a16="http://schemas.microsoft.com/office/drawing/2014/main" id="{1EC4A267-947E-44A6-ACDC-EA8BEBD4A1B2}"/>
                  </a:ext>
                </a:extLst>
              </p:cNvPr>
              <p:cNvPicPr/>
              <p:nvPr/>
            </p:nvPicPr>
            <p:blipFill>
              <a:blip r:embed="rId8"/>
              <a:stretch>
                <a:fillRect/>
              </a:stretch>
            </p:blipFill>
            <p:spPr>
              <a:xfrm>
                <a:off x="10897538" y="2369961"/>
                <a:ext cx="3553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5" name="Ink 24">
                <a:extLst>
                  <a:ext uri="{FF2B5EF4-FFF2-40B4-BE49-F238E27FC236}">
                    <a16:creationId xmlns:a16="http://schemas.microsoft.com/office/drawing/2014/main" id="{E85C5DB1-9DF7-4B1C-B20B-F984467B0289}"/>
                  </a:ext>
                </a:extLst>
              </p14:cNvPr>
              <p14:cNvContentPartPr/>
              <p14:nvPr/>
            </p14:nvContentPartPr>
            <p14:xfrm>
              <a:off x="10125338" y="5706081"/>
              <a:ext cx="425520" cy="138960"/>
            </p14:xfrm>
          </p:contentPart>
        </mc:Choice>
        <mc:Fallback>
          <p:pic>
            <p:nvPicPr>
              <p:cNvPr id="25" name="Ink 24">
                <a:extLst>
                  <a:ext uri="{FF2B5EF4-FFF2-40B4-BE49-F238E27FC236}">
                    <a16:creationId xmlns:a16="http://schemas.microsoft.com/office/drawing/2014/main" id="{E85C5DB1-9DF7-4B1C-B20B-F984467B0289}"/>
                  </a:ext>
                </a:extLst>
              </p:cNvPr>
              <p:cNvPicPr/>
              <p:nvPr/>
            </p:nvPicPr>
            <p:blipFill>
              <a:blip r:embed="rId10"/>
              <a:stretch>
                <a:fillRect/>
              </a:stretch>
            </p:blipFill>
            <p:spPr>
              <a:xfrm>
                <a:off x="10107338" y="5688081"/>
                <a:ext cx="46116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7" name="Ink 26">
                <a:extLst>
                  <a:ext uri="{FF2B5EF4-FFF2-40B4-BE49-F238E27FC236}">
                    <a16:creationId xmlns:a16="http://schemas.microsoft.com/office/drawing/2014/main" id="{1B0A004C-0951-4FBD-B635-4C47400F49D1}"/>
                  </a:ext>
                </a:extLst>
              </p14:cNvPr>
              <p14:cNvContentPartPr/>
              <p14:nvPr/>
            </p14:nvContentPartPr>
            <p14:xfrm>
              <a:off x="8396978" y="3163041"/>
              <a:ext cx="213480" cy="78840"/>
            </p14:xfrm>
          </p:contentPart>
        </mc:Choice>
        <mc:Fallback>
          <p:pic>
            <p:nvPicPr>
              <p:cNvPr id="27" name="Ink 26">
                <a:extLst>
                  <a:ext uri="{FF2B5EF4-FFF2-40B4-BE49-F238E27FC236}">
                    <a16:creationId xmlns:a16="http://schemas.microsoft.com/office/drawing/2014/main" id="{1B0A004C-0951-4FBD-B635-4C47400F49D1}"/>
                  </a:ext>
                </a:extLst>
              </p:cNvPr>
              <p:cNvPicPr/>
              <p:nvPr/>
            </p:nvPicPr>
            <p:blipFill>
              <a:blip r:embed="rId12"/>
              <a:stretch>
                <a:fillRect/>
              </a:stretch>
            </p:blipFill>
            <p:spPr>
              <a:xfrm>
                <a:off x="8379338" y="3145041"/>
                <a:ext cx="24912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9" name="Ink 28">
                <a:extLst>
                  <a:ext uri="{FF2B5EF4-FFF2-40B4-BE49-F238E27FC236}">
                    <a16:creationId xmlns:a16="http://schemas.microsoft.com/office/drawing/2014/main" id="{5EA375E7-C2B5-4C8D-A696-C2D19790ADB0}"/>
                  </a:ext>
                </a:extLst>
              </p14:cNvPr>
              <p14:cNvContentPartPr/>
              <p14:nvPr/>
            </p14:nvContentPartPr>
            <p14:xfrm>
              <a:off x="8382938" y="3466881"/>
              <a:ext cx="201960" cy="89640"/>
            </p14:xfrm>
          </p:contentPart>
        </mc:Choice>
        <mc:Fallback>
          <p:pic>
            <p:nvPicPr>
              <p:cNvPr id="29" name="Ink 28">
                <a:extLst>
                  <a:ext uri="{FF2B5EF4-FFF2-40B4-BE49-F238E27FC236}">
                    <a16:creationId xmlns:a16="http://schemas.microsoft.com/office/drawing/2014/main" id="{5EA375E7-C2B5-4C8D-A696-C2D19790ADB0}"/>
                  </a:ext>
                </a:extLst>
              </p:cNvPr>
              <p:cNvPicPr/>
              <p:nvPr/>
            </p:nvPicPr>
            <p:blipFill>
              <a:blip r:embed="rId14"/>
              <a:stretch>
                <a:fillRect/>
              </a:stretch>
            </p:blipFill>
            <p:spPr>
              <a:xfrm>
                <a:off x="8364938" y="3448881"/>
                <a:ext cx="2376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3" name="Ink 42">
                <a:extLst>
                  <a:ext uri="{FF2B5EF4-FFF2-40B4-BE49-F238E27FC236}">
                    <a16:creationId xmlns:a16="http://schemas.microsoft.com/office/drawing/2014/main" id="{12248FAB-6C82-445D-86F2-86695A181084}"/>
                  </a:ext>
                </a:extLst>
              </p14:cNvPr>
              <p14:cNvContentPartPr/>
              <p14:nvPr/>
            </p14:nvContentPartPr>
            <p14:xfrm>
              <a:off x="8513618" y="3704841"/>
              <a:ext cx="203760" cy="54720"/>
            </p14:xfrm>
          </p:contentPart>
        </mc:Choice>
        <mc:Fallback>
          <p:pic>
            <p:nvPicPr>
              <p:cNvPr id="43" name="Ink 42">
                <a:extLst>
                  <a:ext uri="{FF2B5EF4-FFF2-40B4-BE49-F238E27FC236}">
                    <a16:creationId xmlns:a16="http://schemas.microsoft.com/office/drawing/2014/main" id="{12248FAB-6C82-445D-86F2-86695A181084}"/>
                  </a:ext>
                </a:extLst>
              </p:cNvPr>
              <p:cNvPicPr/>
              <p:nvPr/>
            </p:nvPicPr>
            <p:blipFill>
              <a:blip r:embed="rId16"/>
              <a:stretch>
                <a:fillRect/>
              </a:stretch>
            </p:blipFill>
            <p:spPr>
              <a:xfrm>
                <a:off x="8495618" y="3687201"/>
                <a:ext cx="2394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4" name="Ink 43">
                <a:extLst>
                  <a:ext uri="{FF2B5EF4-FFF2-40B4-BE49-F238E27FC236}">
                    <a16:creationId xmlns:a16="http://schemas.microsoft.com/office/drawing/2014/main" id="{4944D06F-8486-4633-92D7-1411EA9DACD7}"/>
                  </a:ext>
                </a:extLst>
              </p14:cNvPr>
              <p14:cNvContentPartPr/>
              <p14:nvPr/>
            </p14:nvContentPartPr>
            <p14:xfrm>
              <a:off x="8432618" y="3938841"/>
              <a:ext cx="225360" cy="62640"/>
            </p14:xfrm>
          </p:contentPart>
        </mc:Choice>
        <mc:Fallback>
          <p:pic>
            <p:nvPicPr>
              <p:cNvPr id="44" name="Ink 43">
                <a:extLst>
                  <a:ext uri="{FF2B5EF4-FFF2-40B4-BE49-F238E27FC236}">
                    <a16:creationId xmlns:a16="http://schemas.microsoft.com/office/drawing/2014/main" id="{4944D06F-8486-4633-92D7-1411EA9DACD7}"/>
                  </a:ext>
                </a:extLst>
              </p:cNvPr>
              <p:cNvPicPr/>
              <p:nvPr/>
            </p:nvPicPr>
            <p:blipFill>
              <a:blip r:embed="rId18"/>
              <a:stretch>
                <a:fillRect/>
              </a:stretch>
            </p:blipFill>
            <p:spPr>
              <a:xfrm>
                <a:off x="8414978" y="3921201"/>
                <a:ext cx="26100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5" name="Ink 44">
                <a:extLst>
                  <a:ext uri="{FF2B5EF4-FFF2-40B4-BE49-F238E27FC236}">
                    <a16:creationId xmlns:a16="http://schemas.microsoft.com/office/drawing/2014/main" id="{DBE7FDDF-5E8C-4C1C-83B0-CA7CD52B08B0}"/>
                  </a:ext>
                </a:extLst>
              </p14:cNvPr>
              <p14:cNvContentPartPr/>
              <p14:nvPr/>
            </p14:nvContentPartPr>
            <p14:xfrm>
              <a:off x="8447018" y="4179681"/>
              <a:ext cx="248040" cy="36000"/>
            </p14:xfrm>
          </p:contentPart>
        </mc:Choice>
        <mc:Fallback>
          <p:pic>
            <p:nvPicPr>
              <p:cNvPr id="45" name="Ink 44">
                <a:extLst>
                  <a:ext uri="{FF2B5EF4-FFF2-40B4-BE49-F238E27FC236}">
                    <a16:creationId xmlns:a16="http://schemas.microsoft.com/office/drawing/2014/main" id="{DBE7FDDF-5E8C-4C1C-83B0-CA7CD52B08B0}"/>
                  </a:ext>
                </a:extLst>
              </p:cNvPr>
              <p:cNvPicPr/>
              <p:nvPr/>
            </p:nvPicPr>
            <p:blipFill>
              <a:blip r:embed="rId20"/>
              <a:stretch>
                <a:fillRect/>
              </a:stretch>
            </p:blipFill>
            <p:spPr>
              <a:xfrm>
                <a:off x="8429018" y="4161681"/>
                <a:ext cx="28368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6" name="Ink 45">
                <a:extLst>
                  <a:ext uri="{FF2B5EF4-FFF2-40B4-BE49-F238E27FC236}">
                    <a16:creationId xmlns:a16="http://schemas.microsoft.com/office/drawing/2014/main" id="{71E8E09A-E86C-43DE-8ACE-117B032BD1E0}"/>
                  </a:ext>
                </a:extLst>
              </p14:cNvPr>
              <p14:cNvContentPartPr/>
              <p14:nvPr/>
            </p14:nvContentPartPr>
            <p14:xfrm>
              <a:off x="8498138" y="4375161"/>
              <a:ext cx="200160" cy="40680"/>
            </p14:xfrm>
          </p:contentPart>
        </mc:Choice>
        <mc:Fallback>
          <p:pic>
            <p:nvPicPr>
              <p:cNvPr id="46" name="Ink 45">
                <a:extLst>
                  <a:ext uri="{FF2B5EF4-FFF2-40B4-BE49-F238E27FC236}">
                    <a16:creationId xmlns:a16="http://schemas.microsoft.com/office/drawing/2014/main" id="{71E8E09A-E86C-43DE-8ACE-117B032BD1E0}"/>
                  </a:ext>
                </a:extLst>
              </p:cNvPr>
              <p:cNvPicPr/>
              <p:nvPr/>
            </p:nvPicPr>
            <p:blipFill>
              <a:blip r:embed="rId22"/>
              <a:stretch>
                <a:fillRect/>
              </a:stretch>
            </p:blipFill>
            <p:spPr>
              <a:xfrm>
                <a:off x="8480498" y="4357521"/>
                <a:ext cx="2358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7" name="Ink 46">
                <a:extLst>
                  <a:ext uri="{FF2B5EF4-FFF2-40B4-BE49-F238E27FC236}">
                    <a16:creationId xmlns:a16="http://schemas.microsoft.com/office/drawing/2014/main" id="{C55962F7-6F97-4571-BD8D-BC9E28CDC26C}"/>
                  </a:ext>
                </a:extLst>
              </p14:cNvPr>
              <p14:cNvContentPartPr/>
              <p14:nvPr/>
            </p14:nvContentPartPr>
            <p14:xfrm>
              <a:off x="8495978" y="4620681"/>
              <a:ext cx="195480" cy="57960"/>
            </p14:xfrm>
          </p:contentPart>
        </mc:Choice>
        <mc:Fallback>
          <p:pic>
            <p:nvPicPr>
              <p:cNvPr id="47" name="Ink 46">
                <a:extLst>
                  <a:ext uri="{FF2B5EF4-FFF2-40B4-BE49-F238E27FC236}">
                    <a16:creationId xmlns:a16="http://schemas.microsoft.com/office/drawing/2014/main" id="{C55962F7-6F97-4571-BD8D-BC9E28CDC26C}"/>
                  </a:ext>
                </a:extLst>
              </p:cNvPr>
              <p:cNvPicPr/>
              <p:nvPr/>
            </p:nvPicPr>
            <p:blipFill>
              <a:blip r:embed="rId24"/>
              <a:stretch>
                <a:fillRect/>
              </a:stretch>
            </p:blipFill>
            <p:spPr>
              <a:xfrm>
                <a:off x="8478338" y="4603041"/>
                <a:ext cx="23112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8" name="Ink 47">
                <a:extLst>
                  <a:ext uri="{FF2B5EF4-FFF2-40B4-BE49-F238E27FC236}">
                    <a16:creationId xmlns:a16="http://schemas.microsoft.com/office/drawing/2014/main" id="{23394D28-2B65-49E1-9C6C-63A201305907}"/>
                  </a:ext>
                </a:extLst>
              </p14:cNvPr>
              <p14:cNvContentPartPr/>
              <p14:nvPr/>
            </p14:nvContentPartPr>
            <p14:xfrm>
              <a:off x="8604698" y="4739841"/>
              <a:ext cx="342720" cy="143280"/>
            </p14:xfrm>
          </p:contentPart>
        </mc:Choice>
        <mc:Fallback>
          <p:pic>
            <p:nvPicPr>
              <p:cNvPr id="48" name="Ink 47">
                <a:extLst>
                  <a:ext uri="{FF2B5EF4-FFF2-40B4-BE49-F238E27FC236}">
                    <a16:creationId xmlns:a16="http://schemas.microsoft.com/office/drawing/2014/main" id="{23394D28-2B65-49E1-9C6C-63A201305907}"/>
                  </a:ext>
                </a:extLst>
              </p:cNvPr>
              <p:cNvPicPr/>
              <p:nvPr/>
            </p:nvPicPr>
            <p:blipFill>
              <a:blip r:embed="rId26"/>
              <a:stretch>
                <a:fillRect/>
              </a:stretch>
            </p:blipFill>
            <p:spPr>
              <a:xfrm>
                <a:off x="8587058" y="4722201"/>
                <a:ext cx="37836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52" name="Ink 51">
                <a:extLst>
                  <a:ext uri="{FF2B5EF4-FFF2-40B4-BE49-F238E27FC236}">
                    <a16:creationId xmlns:a16="http://schemas.microsoft.com/office/drawing/2014/main" id="{9751D15D-6520-4C49-B03F-E1C5029F6A9D}"/>
                  </a:ext>
                </a:extLst>
              </p14:cNvPr>
              <p14:cNvContentPartPr/>
              <p14:nvPr/>
            </p14:nvContentPartPr>
            <p14:xfrm>
              <a:off x="9069458" y="2320641"/>
              <a:ext cx="361080" cy="168480"/>
            </p14:xfrm>
          </p:contentPart>
        </mc:Choice>
        <mc:Fallback>
          <p:pic>
            <p:nvPicPr>
              <p:cNvPr id="52" name="Ink 51">
                <a:extLst>
                  <a:ext uri="{FF2B5EF4-FFF2-40B4-BE49-F238E27FC236}">
                    <a16:creationId xmlns:a16="http://schemas.microsoft.com/office/drawing/2014/main" id="{9751D15D-6520-4C49-B03F-E1C5029F6A9D}"/>
                  </a:ext>
                </a:extLst>
              </p:cNvPr>
              <p:cNvPicPr/>
              <p:nvPr/>
            </p:nvPicPr>
            <p:blipFill>
              <a:blip r:embed="rId28"/>
              <a:stretch>
                <a:fillRect/>
              </a:stretch>
            </p:blipFill>
            <p:spPr>
              <a:xfrm>
                <a:off x="9051818" y="2302641"/>
                <a:ext cx="39672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3" name="Ink 52">
                <a:extLst>
                  <a:ext uri="{FF2B5EF4-FFF2-40B4-BE49-F238E27FC236}">
                    <a16:creationId xmlns:a16="http://schemas.microsoft.com/office/drawing/2014/main" id="{5F49F8AD-DCF9-4121-B141-1128A6D43C26}"/>
                  </a:ext>
                </a:extLst>
              </p14:cNvPr>
              <p14:cNvContentPartPr/>
              <p14:nvPr/>
            </p14:nvContentPartPr>
            <p14:xfrm>
              <a:off x="10844618" y="2339361"/>
              <a:ext cx="487080" cy="178200"/>
            </p14:xfrm>
          </p:contentPart>
        </mc:Choice>
        <mc:Fallback>
          <p:pic>
            <p:nvPicPr>
              <p:cNvPr id="53" name="Ink 52">
                <a:extLst>
                  <a:ext uri="{FF2B5EF4-FFF2-40B4-BE49-F238E27FC236}">
                    <a16:creationId xmlns:a16="http://schemas.microsoft.com/office/drawing/2014/main" id="{5F49F8AD-DCF9-4121-B141-1128A6D43C26}"/>
                  </a:ext>
                </a:extLst>
              </p:cNvPr>
              <p:cNvPicPr/>
              <p:nvPr/>
            </p:nvPicPr>
            <p:blipFill>
              <a:blip r:embed="rId30"/>
              <a:stretch>
                <a:fillRect/>
              </a:stretch>
            </p:blipFill>
            <p:spPr>
              <a:xfrm>
                <a:off x="10826978" y="2321361"/>
                <a:ext cx="522720" cy="213840"/>
              </a:xfrm>
              <a:prstGeom prst="rect">
                <a:avLst/>
              </a:prstGeom>
            </p:spPr>
          </p:pic>
        </mc:Fallback>
      </mc:AlternateContent>
      <p:grpSp>
        <p:nvGrpSpPr>
          <p:cNvPr id="57" name="Group 56">
            <a:extLst>
              <a:ext uri="{FF2B5EF4-FFF2-40B4-BE49-F238E27FC236}">
                <a16:creationId xmlns:a16="http://schemas.microsoft.com/office/drawing/2014/main" id="{F7141CFC-3E3B-46AD-ABCB-F463C2F7EFBC}"/>
              </a:ext>
            </a:extLst>
          </p:cNvPr>
          <p:cNvGrpSpPr/>
          <p:nvPr/>
        </p:nvGrpSpPr>
        <p:grpSpPr>
          <a:xfrm>
            <a:off x="9006098" y="3836241"/>
            <a:ext cx="398160" cy="194040"/>
            <a:chOff x="9006098" y="3836241"/>
            <a:chExt cx="398160" cy="194040"/>
          </a:xfrm>
        </p:grpSpPr>
        <mc:AlternateContent xmlns:mc="http://schemas.openxmlformats.org/markup-compatibility/2006">
          <mc:Choice xmlns:p14="http://schemas.microsoft.com/office/powerpoint/2010/main" Requires="p14">
            <p:contentPart p14:bwMode="auto" r:id="rId31">
              <p14:nvContentPartPr>
                <p14:cNvPr id="54" name="Ink 53">
                  <a:extLst>
                    <a:ext uri="{FF2B5EF4-FFF2-40B4-BE49-F238E27FC236}">
                      <a16:creationId xmlns:a16="http://schemas.microsoft.com/office/drawing/2014/main" id="{521D132C-3B8B-4CFA-AF0E-D24EA6097DFB}"/>
                    </a:ext>
                  </a:extLst>
                </p14:cNvPr>
                <p14:cNvContentPartPr/>
                <p14:nvPr/>
              </p14:nvContentPartPr>
              <p14:xfrm>
                <a:off x="9006098" y="3899961"/>
                <a:ext cx="329040" cy="57960"/>
              </p14:xfrm>
            </p:contentPart>
          </mc:Choice>
          <mc:Fallback>
            <p:pic>
              <p:nvPicPr>
                <p:cNvPr id="54" name="Ink 53">
                  <a:extLst>
                    <a:ext uri="{FF2B5EF4-FFF2-40B4-BE49-F238E27FC236}">
                      <a16:creationId xmlns:a16="http://schemas.microsoft.com/office/drawing/2014/main" id="{521D132C-3B8B-4CFA-AF0E-D24EA6097DFB}"/>
                    </a:ext>
                  </a:extLst>
                </p:cNvPr>
                <p:cNvPicPr/>
                <p:nvPr/>
              </p:nvPicPr>
              <p:blipFill>
                <a:blip r:embed="rId32"/>
                <a:stretch>
                  <a:fillRect/>
                </a:stretch>
              </p:blipFill>
              <p:spPr>
                <a:xfrm>
                  <a:off x="8988098" y="3881961"/>
                  <a:ext cx="36468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55" name="Ink 54">
                  <a:extLst>
                    <a:ext uri="{FF2B5EF4-FFF2-40B4-BE49-F238E27FC236}">
                      <a16:creationId xmlns:a16="http://schemas.microsoft.com/office/drawing/2014/main" id="{C26CBD5B-3CD9-4D7D-A501-E49953FBFB6E}"/>
                    </a:ext>
                  </a:extLst>
                </p14:cNvPr>
                <p14:cNvContentPartPr/>
                <p14:nvPr/>
              </p14:nvContentPartPr>
              <p14:xfrm>
                <a:off x="9183938" y="3836241"/>
                <a:ext cx="220320" cy="194040"/>
              </p14:xfrm>
            </p:contentPart>
          </mc:Choice>
          <mc:Fallback>
            <p:pic>
              <p:nvPicPr>
                <p:cNvPr id="55" name="Ink 54">
                  <a:extLst>
                    <a:ext uri="{FF2B5EF4-FFF2-40B4-BE49-F238E27FC236}">
                      <a16:creationId xmlns:a16="http://schemas.microsoft.com/office/drawing/2014/main" id="{C26CBD5B-3CD9-4D7D-A501-E49953FBFB6E}"/>
                    </a:ext>
                  </a:extLst>
                </p:cNvPr>
                <p:cNvPicPr/>
                <p:nvPr/>
              </p:nvPicPr>
              <p:blipFill>
                <a:blip r:embed="rId34"/>
                <a:stretch>
                  <a:fillRect/>
                </a:stretch>
              </p:blipFill>
              <p:spPr>
                <a:xfrm>
                  <a:off x="9165938" y="3818241"/>
                  <a:ext cx="255960" cy="229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
            <p14:nvContentPartPr>
              <p14:cNvPr id="56" name="Ink 55">
                <a:extLst>
                  <a:ext uri="{FF2B5EF4-FFF2-40B4-BE49-F238E27FC236}">
                    <a16:creationId xmlns:a16="http://schemas.microsoft.com/office/drawing/2014/main" id="{E888779A-6203-4229-BD0F-06ACA4717C82}"/>
                  </a:ext>
                </a:extLst>
              </p14:cNvPr>
              <p14:cNvContentPartPr/>
              <p14:nvPr/>
            </p14:nvContentPartPr>
            <p14:xfrm>
              <a:off x="10006538" y="4771521"/>
              <a:ext cx="239400" cy="272160"/>
            </p14:xfrm>
          </p:contentPart>
        </mc:Choice>
        <mc:Fallback>
          <p:pic>
            <p:nvPicPr>
              <p:cNvPr id="56" name="Ink 55">
                <a:extLst>
                  <a:ext uri="{FF2B5EF4-FFF2-40B4-BE49-F238E27FC236}">
                    <a16:creationId xmlns:a16="http://schemas.microsoft.com/office/drawing/2014/main" id="{E888779A-6203-4229-BD0F-06ACA4717C82}"/>
                  </a:ext>
                </a:extLst>
              </p:cNvPr>
              <p:cNvPicPr/>
              <p:nvPr/>
            </p:nvPicPr>
            <p:blipFill>
              <a:blip r:embed="rId36"/>
              <a:stretch>
                <a:fillRect/>
              </a:stretch>
            </p:blipFill>
            <p:spPr>
              <a:xfrm>
                <a:off x="9988538" y="4753521"/>
                <a:ext cx="27504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58" name="Ink 57">
                <a:extLst>
                  <a:ext uri="{FF2B5EF4-FFF2-40B4-BE49-F238E27FC236}">
                    <a16:creationId xmlns:a16="http://schemas.microsoft.com/office/drawing/2014/main" id="{7CA61729-0AF3-46EF-87DD-1261A5CE87E0}"/>
                  </a:ext>
                </a:extLst>
              </p14:cNvPr>
              <p14:cNvContentPartPr/>
              <p14:nvPr/>
            </p14:nvContentPartPr>
            <p14:xfrm>
              <a:off x="3745418" y="4956921"/>
              <a:ext cx="1134000" cy="32400"/>
            </p14:xfrm>
          </p:contentPart>
        </mc:Choice>
        <mc:Fallback>
          <p:pic>
            <p:nvPicPr>
              <p:cNvPr id="58" name="Ink 57">
                <a:extLst>
                  <a:ext uri="{FF2B5EF4-FFF2-40B4-BE49-F238E27FC236}">
                    <a16:creationId xmlns:a16="http://schemas.microsoft.com/office/drawing/2014/main" id="{7CA61729-0AF3-46EF-87DD-1261A5CE87E0}"/>
                  </a:ext>
                </a:extLst>
              </p:cNvPr>
              <p:cNvPicPr/>
              <p:nvPr/>
            </p:nvPicPr>
            <p:blipFill>
              <a:blip r:embed="rId38"/>
              <a:stretch>
                <a:fillRect/>
              </a:stretch>
            </p:blipFill>
            <p:spPr>
              <a:xfrm>
                <a:off x="3727418" y="4938921"/>
                <a:ext cx="1169640" cy="68040"/>
              </a:xfrm>
              <a:prstGeom prst="rect">
                <a:avLst/>
              </a:prstGeom>
            </p:spPr>
          </p:pic>
        </mc:Fallback>
      </mc:AlternateContent>
      <p:grpSp>
        <p:nvGrpSpPr>
          <p:cNvPr id="61" name="Group 60">
            <a:extLst>
              <a:ext uri="{FF2B5EF4-FFF2-40B4-BE49-F238E27FC236}">
                <a16:creationId xmlns:a16="http://schemas.microsoft.com/office/drawing/2014/main" id="{9895D87C-681A-4F95-8261-D85EEF609D5A}"/>
              </a:ext>
            </a:extLst>
          </p:cNvPr>
          <p:cNvGrpSpPr/>
          <p:nvPr/>
        </p:nvGrpSpPr>
        <p:grpSpPr>
          <a:xfrm>
            <a:off x="4478018" y="3979521"/>
            <a:ext cx="1442160" cy="57960"/>
            <a:chOff x="4478018" y="3979521"/>
            <a:chExt cx="1442160" cy="57960"/>
          </a:xfrm>
        </p:grpSpPr>
        <mc:AlternateContent xmlns:mc="http://schemas.openxmlformats.org/markup-compatibility/2006">
          <mc:Choice xmlns:p14="http://schemas.microsoft.com/office/powerpoint/2010/main" Requires="p14">
            <p:contentPart p14:bwMode="auto" r:id="rId39">
              <p14:nvContentPartPr>
                <p14:cNvPr id="59" name="Ink 58">
                  <a:extLst>
                    <a:ext uri="{FF2B5EF4-FFF2-40B4-BE49-F238E27FC236}">
                      <a16:creationId xmlns:a16="http://schemas.microsoft.com/office/drawing/2014/main" id="{1807C582-AC45-4C91-92F4-70E9AA34E90B}"/>
                    </a:ext>
                  </a:extLst>
                </p14:cNvPr>
                <p14:cNvContentPartPr/>
                <p14:nvPr/>
              </p14:nvContentPartPr>
              <p14:xfrm>
                <a:off x="4478018" y="4024161"/>
                <a:ext cx="570600" cy="13320"/>
              </p14:xfrm>
            </p:contentPart>
          </mc:Choice>
          <mc:Fallback>
            <p:pic>
              <p:nvPicPr>
                <p:cNvPr id="59" name="Ink 58">
                  <a:extLst>
                    <a:ext uri="{FF2B5EF4-FFF2-40B4-BE49-F238E27FC236}">
                      <a16:creationId xmlns:a16="http://schemas.microsoft.com/office/drawing/2014/main" id="{1807C582-AC45-4C91-92F4-70E9AA34E90B}"/>
                    </a:ext>
                  </a:extLst>
                </p:cNvPr>
                <p:cNvPicPr/>
                <p:nvPr/>
              </p:nvPicPr>
              <p:blipFill>
                <a:blip r:embed="rId40"/>
                <a:stretch>
                  <a:fillRect/>
                </a:stretch>
              </p:blipFill>
              <p:spPr>
                <a:xfrm>
                  <a:off x="4460378" y="4006161"/>
                  <a:ext cx="60624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60" name="Ink 59">
                  <a:extLst>
                    <a:ext uri="{FF2B5EF4-FFF2-40B4-BE49-F238E27FC236}">
                      <a16:creationId xmlns:a16="http://schemas.microsoft.com/office/drawing/2014/main" id="{68CB5B0D-24F0-4C55-8779-F4BF5D4E28FA}"/>
                    </a:ext>
                  </a:extLst>
                </p14:cNvPr>
                <p14:cNvContentPartPr/>
                <p14:nvPr/>
              </p14:nvContentPartPr>
              <p14:xfrm>
                <a:off x="5494658" y="3979521"/>
                <a:ext cx="425520" cy="45000"/>
              </p14:xfrm>
            </p:contentPart>
          </mc:Choice>
          <mc:Fallback>
            <p:pic>
              <p:nvPicPr>
                <p:cNvPr id="60" name="Ink 59">
                  <a:extLst>
                    <a:ext uri="{FF2B5EF4-FFF2-40B4-BE49-F238E27FC236}">
                      <a16:creationId xmlns:a16="http://schemas.microsoft.com/office/drawing/2014/main" id="{68CB5B0D-24F0-4C55-8779-F4BF5D4E28FA}"/>
                    </a:ext>
                  </a:extLst>
                </p:cNvPr>
                <p:cNvPicPr/>
                <p:nvPr/>
              </p:nvPicPr>
              <p:blipFill>
                <a:blip r:embed="rId42"/>
                <a:stretch>
                  <a:fillRect/>
                </a:stretch>
              </p:blipFill>
              <p:spPr>
                <a:xfrm>
                  <a:off x="5476658" y="3961521"/>
                  <a:ext cx="461160" cy="80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3">
            <p14:nvContentPartPr>
              <p14:cNvPr id="62" name="Ink 61">
                <a:extLst>
                  <a:ext uri="{FF2B5EF4-FFF2-40B4-BE49-F238E27FC236}">
                    <a16:creationId xmlns:a16="http://schemas.microsoft.com/office/drawing/2014/main" id="{3956F909-40EA-4E8B-87F4-EFBDC9F32872}"/>
                  </a:ext>
                </a:extLst>
              </p14:cNvPr>
              <p14:cNvContentPartPr/>
              <p14:nvPr/>
            </p14:nvContentPartPr>
            <p14:xfrm>
              <a:off x="3764138" y="4942881"/>
              <a:ext cx="678960" cy="41040"/>
            </p14:xfrm>
          </p:contentPart>
        </mc:Choice>
        <mc:Fallback>
          <p:pic>
            <p:nvPicPr>
              <p:cNvPr id="62" name="Ink 61">
                <a:extLst>
                  <a:ext uri="{FF2B5EF4-FFF2-40B4-BE49-F238E27FC236}">
                    <a16:creationId xmlns:a16="http://schemas.microsoft.com/office/drawing/2014/main" id="{3956F909-40EA-4E8B-87F4-EFBDC9F32872}"/>
                  </a:ext>
                </a:extLst>
              </p:cNvPr>
              <p:cNvPicPr/>
              <p:nvPr/>
            </p:nvPicPr>
            <p:blipFill>
              <a:blip r:embed="rId44"/>
              <a:stretch>
                <a:fillRect/>
              </a:stretch>
            </p:blipFill>
            <p:spPr>
              <a:xfrm>
                <a:off x="3746498" y="4925241"/>
                <a:ext cx="7146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63" name="Ink 62">
                <a:extLst>
                  <a:ext uri="{FF2B5EF4-FFF2-40B4-BE49-F238E27FC236}">
                    <a16:creationId xmlns:a16="http://schemas.microsoft.com/office/drawing/2014/main" id="{50D75273-8B87-4BBC-B731-917C52DC4A6D}"/>
                  </a:ext>
                </a:extLst>
              </p14:cNvPr>
              <p14:cNvContentPartPr/>
              <p14:nvPr/>
            </p14:nvContentPartPr>
            <p14:xfrm>
              <a:off x="4975538" y="4777281"/>
              <a:ext cx="268920" cy="132840"/>
            </p14:xfrm>
          </p:contentPart>
        </mc:Choice>
        <mc:Fallback>
          <p:pic>
            <p:nvPicPr>
              <p:cNvPr id="63" name="Ink 62">
                <a:extLst>
                  <a:ext uri="{FF2B5EF4-FFF2-40B4-BE49-F238E27FC236}">
                    <a16:creationId xmlns:a16="http://schemas.microsoft.com/office/drawing/2014/main" id="{50D75273-8B87-4BBC-B731-917C52DC4A6D}"/>
                  </a:ext>
                </a:extLst>
              </p:cNvPr>
              <p:cNvPicPr/>
              <p:nvPr/>
            </p:nvPicPr>
            <p:blipFill>
              <a:blip r:embed="rId46"/>
              <a:stretch>
                <a:fillRect/>
              </a:stretch>
            </p:blipFill>
            <p:spPr>
              <a:xfrm>
                <a:off x="4957538" y="4759281"/>
                <a:ext cx="304560" cy="168480"/>
              </a:xfrm>
              <a:prstGeom prst="rect">
                <a:avLst/>
              </a:prstGeom>
            </p:spPr>
          </p:pic>
        </mc:Fallback>
      </mc:AlternateContent>
      <p:grpSp>
        <p:nvGrpSpPr>
          <p:cNvPr id="1040" name="Group 1039">
            <a:extLst>
              <a:ext uri="{FF2B5EF4-FFF2-40B4-BE49-F238E27FC236}">
                <a16:creationId xmlns:a16="http://schemas.microsoft.com/office/drawing/2014/main" id="{D1AB68E9-AD57-417C-9BF9-5F606CBD0512}"/>
              </a:ext>
            </a:extLst>
          </p:cNvPr>
          <p:cNvGrpSpPr/>
          <p:nvPr/>
        </p:nvGrpSpPr>
        <p:grpSpPr>
          <a:xfrm>
            <a:off x="8429378" y="589761"/>
            <a:ext cx="1970280" cy="1499760"/>
            <a:chOff x="8429378" y="589761"/>
            <a:chExt cx="1970280" cy="1499760"/>
          </a:xfrm>
        </p:grpSpPr>
        <mc:AlternateContent xmlns:mc="http://schemas.openxmlformats.org/markup-compatibility/2006">
          <mc:Choice xmlns:p14="http://schemas.microsoft.com/office/powerpoint/2010/main" Requires="p14">
            <p:contentPart p14:bwMode="auto" r:id="rId47">
              <p14:nvContentPartPr>
                <p14:cNvPr id="1024" name="Ink 1023">
                  <a:extLst>
                    <a:ext uri="{FF2B5EF4-FFF2-40B4-BE49-F238E27FC236}">
                      <a16:creationId xmlns:a16="http://schemas.microsoft.com/office/drawing/2014/main" id="{BBEB6ED4-9FA8-430F-BF08-4AAC1CD94BCB}"/>
                    </a:ext>
                  </a:extLst>
                </p14:cNvPr>
                <p14:cNvContentPartPr/>
                <p14:nvPr/>
              </p14:nvContentPartPr>
              <p14:xfrm>
                <a:off x="9083138" y="1049121"/>
                <a:ext cx="213840" cy="315000"/>
              </p14:xfrm>
            </p:contentPart>
          </mc:Choice>
          <mc:Fallback>
            <p:pic>
              <p:nvPicPr>
                <p:cNvPr id="1024" name="Ink 1023">
                  <a:extLst>
                    <a:ext uri="{FF2B5EF4-FFF2-40B4-BE49-F238E27FC236}">
                      <a16:creationId xmlns:a16="http://schemas.microsoft.com/office/drawing/2014/main" id="{BBEB6ED4-9FA8-430F-BF08-4AAC1CD94BCB}"/>
                    </a:ext>
                  </a:extLst>
                </p:cNvPr>
                <p:cNvPicPr/>
                <p:nvPr/>
              </p:nvPicPr>
              <p:blipFill>
                <a:blip r:embed="rId48"/>
                <a:stretch>
                  <a:fillRect/>
                </a:stretch>
              </p:blipFill>
              <p:spPr>
                <a:xfrm>
                  <a:off x="9065138" y="1031121"/>
                  <a:ext cx="24948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025" name="Ink 1024">
                  <a:extLst>
                    <a:ext uri="{FF2B5EF4-FFF2-40B4-BE49-F238E27FC236}">
                      <a16:creationId xmlns:a16="http://schemas.microsoft.com/office/drawing/2014/main" id="{E994639E-F181-4571-9684-EAAA30966ED6}"/>
                    </a:ext>
                  </a:extLst>
                </p14:cNvPr>
                <p14:cNvContentPartPr/>
                <p14:nvPr/>
              </p14:nvContentPartPr>
              <p14:xfrm>
                <a:off x="9254858" y="1013481"/>
                <a:ext cx="225360" cy="269280"/>
              </p14:xfrm>
            </p:contentPart>
          </mc:Choice>
          <mc:Fallback>
            <p:pic>
              <p:nvPicPr>
                <p:cNvPr id="1025" name="Ink 1024">
                  <a:extLst>
                    <a:ext uri="{FF2B5EF4-FFF2-40B4-BE49-F238E27FC236}">
                      <a16:creationId xmlns:a16="http://schemas.microsoft.com/office/drawing/2014/main" id="{E994639E-F181-4571-9684-EAAA30966ED6}"/>
                    </a:ext>
                  </a:extLst>
                </p:cNvPr>
                <p:cNvPicPr/>
                <p:nvPr/>
              </p:nvPicPr>
              <p:blipFill>
                <a:blip r:embed="rId50"/>
                <a:stretch>
                  <a:fillRect/>
                </a:stretch>
              </p:blipFill>
              <p:spPr>
                <a:xfrm>
                  <a:off x="9237218" y="995481"/>
                  <a:ext cx="26100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027" name="Ink 1026">
                  <a:extLst>
                    <a:ext uri="{FF2B5EF4-FFF2-40B4-BE49-F238E27FC236}">
                      <a16:creationId xmlns:a16="http://schemas.microsoft.com/office/drawing/2014/main" id="{EB65DB8F-90AB-4983-8B6B-6471485FF5A7}"/>
                    </a:ext>
                  </a:extLst>
                </p14:cNvPr>
                <p14:cNvContentPartPr/>
                <p14:nvPr/>
              </p14:nvContentPartPr>
              <p14:xfrm>
                <a:off x="9100778" y="1208961"/>
                <a:ext cx="309600" cy="60120"/>
              </p14:xfrm>
            </p:contentPart>
          </mc:Choice>
          <mc:Fallback>
            <p:pic>
              <p:nvPicPr>
                <p:cNvPr id="1027" name="Ink 1026">
                  <a:extLst>
                    <a:ext uri="{FF2B5EF4-FFF2-40B4-BE49-F238E27FC236}">
                      <a16:creationId xmlns:a16="http://schemas.microsoft.com/office/drawing/2014/main" id="{EB65DB8F-90AB-4983-8B6B-6471485FF5A7}"/>
                    </a:ext>
                  </a:extLst>
                </p:cNvPr>
                <p:cNvPicPr/>
                <p:nvPr/>
              </p:nvPicPr>
              <p:blipFill>
                <a:blip r:embed="rId52"/>
                <a:stretch>
                  <a:fillRect/>
                </a:stretch>
              </p:blipFill>
              <p:spPr>
                <a:xfrm>
                  <a:off x="9082778" y="1190961"/>
                  <a:ext cx="34524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028" name="Ink 1027">
                  <a:extLst>
                    <a:ext uri="{FF2B5EF4-FFF2-40B4-BE49-F238E27FC236}">
                      <a16:creationId xmlns:a16="http://schemas.microsoft.com/office/drawing/2014/main" id="{277811B7-5060-42AB-A96B-83188D8E2E22}"/>
                    </a:ext>
                  </a:extLst>
                </p14:cNvPr>
                <p14:cNvContentPartPr/>
                <p14:nvPr/>
              </p14:nvContentPartPr>
              <p14:xfrm>
                <a:off x="9537458" y="1015641"/>
                <a:ext cx="236160" cy="277560"/>
              </p14:xfrm>
            </p:contentPart>
          </mc:Choice>
          <mc:Fallback>
            <p:pic>
              <p:nvPicPr>
                <p:cNvPr id="1028" name="Ink 1027">
                  <a:extLst>
                    <a:ext uri="{FF2B5EF4-FFF2-40B4-BE49-F238E27FC236}">
                      <a16:creationId xmlns:a16="http://schemas.microsoft.com/office/drawing/2014/main" id="{277811B7-5060-42AB-A96B-83188D8E2E22}"/>
                    </a:ext>
                  </a:extLst>
                </p:cNvPr>
                <p:cNvPicPr/>
                <p:nvPr/>
              </p:nvPicPr>
              <p:blipFill>
                <a:blip r:embed="rId54"/>
                <a:stretch>
                  <a:fillRect/>
                </a:stretch>
              </p:blipFill>
              <p:spPr>
                <a:xfrm>
                  <a:off x="9519458" y="997641"/>
                  <a:ext cx="27180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029" name="Ink 1028">
                  <a:extLst>
                    <a:ext uri="{FF2B5EF4-FFF2-40B4-BE49-F238E27FC236}">
                      <a16:creationId xmlns:a16="http://schemas.microsoft.com/office/drawing/2014/main" id="{9E50E3B8-EB31-4D04-A798-D47C7F303B47}"/>
                    </a:ext>
                  </a:extLst>
                </p14:cNvPr>
                <p14:cNvContentPartPr/>
                <p14:nvPr/>
              </p14:nvContentPartPr>
              <p14:xfrm>
                <a:off x="9824018" y="980361"/>
                <a:ext cx="223200" cy="261360"/>
              </p14:xfrm>
            </p:contentPart>
          </mc:Choice>
          <mc:Fallback>
            <p:pic>
              <p:nvPicPr>
                <p:cNvPr id="1029" name="Ink 1028">
                  <a:extLst>
                    <a:ext uri="{FF2B5EF4-FFF2-40B4-BE49-F238E27FC236}">
                      <a16:creationId xmlns:a16="http://schemas.microsoft.com/office/drawing/2014/main" id="{9E50E3B8-EB31-4D04-A798-D47C7F303B47}"/>
                    </a:ext>
                  </a:extLst>
                </p:cNvPr>
                <p:cNvPicPr/>
                <p:nvPr/>
              </p:nvPicPr>
              <p:blipFill>
                <a:blip r:embed="rId56"/>
                <a:stretch>
                  <a:fillRect/>
                </a:stretch>
              </p:blipFill>
              <p:spPr>
                <a:xfrm>
                  <a:off x="9806018" y="962721"/>
                  <a:ext cx="25884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031" name="Ink 1030">
                  <a:extLst>
                    <a:ext uri="{FF2B5EF4-FFF2-40B4-BE49-F238E27FC236}">
                      <a16:creationId xmlns:a16="http://schemas.microsoft.com/office/drawing/2014/main" id="{BA3F2398-A2DA-4B0F-9B7D-7EEAFB20A90E}"/>
                    </a:ext>
                  </a:extLst>
                </p14:cNvPr>
                <p14:cNvContentPartPr/>
                <p14:nvPr/>
              </p14:nvContentPartPr>
              <p14:xfrm>
                <a:off x="8756978" y="779841"/>
                <a:ext cx="42480" cy="146520"/>
              </p14:xfrm>
            </p:contentPart>
          </mc:Choice>
          <mc:Fallback>
            <p:pic>
              <p:nvPicPr>
                <p:cNvPr id="1031" name="Ink 1030">
                  <a:extLst>
                    <a:ext uri="{FF2B5EF4-FFF2-40B4-BE49-F238E27FC236}">
                      <a16:creationId xmlns:a16="http://schemas.microsoft.com/office/drawing/2014/main" id="{BA3F2398-A2DA-4B0F-9B7D-7EEAFB20A90E}"/>
                    </a:ext>
                  </a:extLst>
                </p:cNvPr>
                <p:cNvPicPr/>
                <p:nvPr/>
              </p:nvPicPr>
              <p:blipFill>
                <a:blip r:embed="rId58"/>
                <a:stretch>
                  <a:fillRect/>
                </a:stretch>
              </p:blipFill>
              <p:spPr>
                <a:xfrm>
                  <a:off x="8739338" y="762201"/>
                  <a:ext cx="781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032" name="Ink 1031">
                  <a:extLst>
                    <a:ext uri="{FF2B5EF4-FFF2-40B4-BE49-F238E27FC236}">
                      <a16:creationId xmlns:a16="http://schemas.microsoft.com/office/drawing/2014/main" id="{BD30971A-4671-4BFC-919C-43B2A062C655}"/>
                    </a:ext>
                  </a:extLst>
                </p14:cNvPr>
                <p14:cNvContentPartPr/>
                <p14:nvPr/>
              </p14:nvContentPartPr>
              <p14:xfrm>
                <a:off x="8513258" y="589761"/>
                <a:ext cx="441000" cy="497880"/>
              </p14:xfrm>
            </p:contentPart>
          </mc:Choice>
          <mc:Fallback>
            <p:pic>
              <p:nvPicPr>
                <p:cNvPr id="1032" name="Ink 1031">
                  <a:extLst>
                    <a:ext uri="{FF2B5EF4-FFF2-40B4-BE49-F238E27FC236}">
                      <a16:creationId xmlns:a16="http://schemas.microsoft.com/office/drawing/2014/main" id="{BD30971A-4671-4BFC-919C-43B2A062C655}"/>
                    </a:ext>
                  </a:extLst>
                </p:cNvPr>
                <p:cNvPicPr/>
                <p:nvPr/>
              </p:nvPicPr>
              <p:blipFill>
                <a:blip r:embed="rId60"/>
                <a:stretch>
                  <a:fillRect/>
                </a:stretch>
              </p:blipFill>
              <p:spPr>
                <a:xfrm>
                  <a:off x="8495258" y="572121"/>
                  <a:ext cx="476640" cy="5335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034" name="Ink 1033">
                  <a:extLst>
                    <a:ext uri="{FF2B5EF4-FFF2-40B4-BE49-F238E27FC236}">
                      <a16:creationId xmlns:a16="http://schemas.microsoft.com/office/drawing/2014/main" id="{52757B82-FE41-44F0-9D0C-AD5FB189A334}"/>
                    </a:ext>
                  </a:extLst>
                </p14:cNvPr>
                <p14:cNvContentPartPr/>
                <p14:nvPr/>
              </p14:nvContentPartPr>
              <p14:xfrm>
                <a:off x="8652938" y="1740681"/>
                <a:ext cx="212400" cy="187560"/>
              </p14:xfrm>
            </p:contentPart>
          </mc:Choice>
          <mc:Fallback>
            <p:pic>
              <p:nvPicPr>
                <p:cNvPr id="1034" name="Ink 1033">
                  <a:extLst>
                    <a:ext uri="{FF2B5EF4-FFF2-40B4-BE49-F238E27FC236}">
                      <a16:creationId xmlns:a16="http://schemas.microsoft.com/office/drawing/2014/main" id="{52757B82-FE41-44F0-9D0C-AD5FB189A334}"/>
                    </a:ext>
                  </a:extLst>
                </p:cNvPr>
                <p:cNvPicPr/>
                <p:nvPr/>
              </p:nvPicPr>
              <p:blipFill>
                <a:blip r:embed="rId62"/>
                <a:stretch>
                  <a:fillRect/>
                </a:stretch>
              </p:blipFill>
              <p:spPr>
                <a:xfrm>
                  <a:off x="8635298" y="1723041"/>
                  <a:ext cx="24804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035" name="Ink 1034">
                  <a:extLst>
                    <a:ext uri="{FF2B5EF4-FFF2-40B4-BE49-F238E27FC236}">
                      <a16:creationId xmlns:a16="http://schemas.microsoft.com/office/drawing/2014/main" id="{25C02174-80F9-47F7-9EE7-B7B9CACD66B5}"/>
                    </a:ext>
                  </a:extLst>
                </p14:cNvPr>
                <p14:cNvContentPartPr/>
                <p14:nvPr/>
              </p14:nvContentPartPr>
              <p14:xfrm>
                <a:off x="8429378" y="1529361"/>
                <a:ext cx="551160" cy="560160"/>
              </p14:xfrm>
            </p:contentPart>
          </mc:Choice>
          <mc:Fallback>
            <p:pic>
              <p:nvPicPr>
                <p:cNvPr id="1035" name="Ink 1034">
                  <a:extLst>
                    <a:ext uri="{FF2B5EF4-FFF2-40B4-BE49-F238E27FC236}">
                      <a16:creationId xmlns:a16="http://schemas.microsoft.com/office/drawing/2014/main" id="{25C02174-80F9-47F7-9EE7-B7B9CACD66B5}"/>
                    </a:ext>
                  </a:extLst>
                </p:cNvPr>
                <p:cNvPicPr/>
                <p:nvPr/>
              </p:nvPicPr>
              <p:blipFill>
                <a:blip r:embed="rId64"/>
                <a:stretch>
                  <a:fillRect/>
                </a:stretch>
              </p:blipFill>
              <p:spPr>
                <a:xfrm>
                  <a:off x="8411738" y="1511361"/>
                  <a:ext cx="586800" cy="5958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036" name="Ink 1035">
                  <a:extLst>
                    <a:ext uri="{FF2B5EF4-FFF2-40B4-BE49-F238E27FC236}">
                      <a16:creationId xmlns:a16="http://schemas.microsoft.com/office/drawing/2014/main" id="{2018C629-422F-46A7-B646-592400B70262}"/>
                    </a:ext>
                  </a:extLst>
                </p14:cNvPr>
                <p14:cNvContentPartPr/>
                <p14:nvPr/>
              </p14:nvContentPartPr>
              <p14:xfrm>
                <a:off x="9201938" y="1640241"/>
                <a:ext cx="306360" cy="250920"/>
              </p14:xfrm>
            </p:contentPart>
          </mc:Choice>
          <mc:Fallback>
            <p:pic>
              <p:nvPicPr>
                <p:cNvPr id="1036" name="Ink 1035">
                  <a:extLst>
                    <a:ext uri="{FF2B5EF4-FFF2-40B4-BE49-F238E27FC236}">
                      <a16:creationId xmlns:a16="http://schemas.microsoft.com/office/drawing/2014/main" id="{2018C629-422F-46A7-B646-592400B70262}"/>
                    </a:ext>
                  </a:extLst>
                </p:cNvPr>
                <p:cNvPicPr/>
                <p:nvPr/>
              </p:nvPicPr>
              <p:blipFill>
                <a:blip r:embed="rId66"/>
                <a:stretch>
                  <a:fillRect/>
                </a:stretch>
              </p:blipFill>
              <p:spPr>
                <a:xfrm>
                  <a:off x="9183938" y="1622601"/>
                  <a:ext cx="34200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037" name="Ink 1036">
                  <a:extLst>
                    <a:ext uri="{FF2B5EF4-FFF2-40B4-BE49-F238E27FC236}">
                      <a16:creationId xmlns:a16="http://schemas.microsoft.com/office/drawing/2014/main" id="{F19FF3C8-D426-4FD9-9C8A-A86DC69D665D}"/>
                    </a:ext>
                  </a:extLst>
                </p14:cNvPr>
                <p14:cNvContentPartPr/>
                <p14:nvPr/>
              </p14:nvContentPartPr>
              <p14:xfrm>
                <a:off x="9628538" y="1565721"/>
                <a:ext cx="235440" cy="275040"/>
              </p14:xfrm>
            </p:contentPart>
          </mc:Choice>
          <mc:Fallback>
            <p:pic>
              <p:nvPicPr>
                <p:cNvPr id="1037" name="Ink 1036">
                  <a:extLst>
                    <a:ext uri="{FF2B5EF4-FFF2-40B4-BE49-F238E27FC236}">
                      <a16:creationId xmlns:a16="http://schemas.microsoft.com/office/drawing/2014/main" id="{F19FF3C8-D426-4FD9-9C8A-A86DC69D665D}"/>
                    </a:ext>
                  </a:extLst>
                </p:cNvPr>
                <p:cNvPicPr/>
                <p:nvPr/>
              </p:nvPicPr>
              <p:blipFill>
                <a:blip r:embed="rId68"/>
                <a:stretch>
                  <a:fillRect/>
                </a:stretch>
              </p:blipFill>
              <p:spPr>
                <a:xfrm>
                  <a:off x="9610898" y="1548081"/>
                  <a:ext cx="27108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039" name="Ink 1038">
                  <a:extLst>
                    <a:ext uri="{FF2B5EF4-FFF2-40B4-BE49-F238E27FC236}">
                      <a16:creationId xmlns:a16="http://schemas.microsoft.com/office/drawing/2014/main" id="{38A67DA9-EBF4-4BBC-A2C9-F7D5C4C188D7}"/>
                    </a:ext>
                  </a:extLst>
                </p14:cNvPr>
                <p14:cNvContentPartPr/>
                <p14:nvPr/>
              </p14:nvContentPartPr>
              <p14:xfrm>
                <a:off x="10111658" y="1016001"/>
                <a:ext cx="288000" cy="542880"/>
              </p14:xfrm>
            </p:contentPart>
          </mc:Choice>
          <mc:Fallback>
            <p:pic>
              <p:nvPicPr>
                <p:cNvPr id="1039" name="Ink 1038">
                  <a:extLst>
                    <a:ext uri="{FF2B5EF4-FFF2-40B4-BE49-F238E27FC236}">
                      <a16:creationId xmlns:a16="http://schemas.microsoft.com/office/drawing/2014/main" id="{38A67DA9-EBF4-4BBC-A2C9-F7D5C4C188D7}"/>
                    </a:ext>
                  </a:extLst>
                </p:cNvPr>
                <p:cNvPicPr/>
                <p:nvPr/>
              </p:nvPicPr>
              <p:blipFill>
                <a:blip r:embed="rId70"/>
                <a:stretch>
                  <a:fillRect/>
                </a:stretch>
              </p:blipFill>
              <p:spPr>
                <a:xfrm>
                  <a:off x="10093658" y="998001"/>
                  <a:ext cx="323640" cy="578520"/>
                </a:xfrm>
                <a:prstGeom prst="rect">
                  <a:avLst/>
                </a:prstGeom>
              </p:spPr>
            </p:pic>
          </mc:Fallback>
        </mc:AlternateContent>
      </p:grpSp>
      <p:grpSp>
        <p:nvGrpSpPr>
          <p:cNvPr id="1042" name="Group 1041">
            <a:extLst>
              <a:ext uri="{FF2B5EF4-FFF2-40B4-BE49-F238E27FC236}">
                <a16:creationId xmlns:a16="http://schemas.microsoft.com/office/drawing/2014/main" id="{7FBE9F35-C668-4BF2-8521-2E13C6EDC814}"/>
              </a:ext>
            </a:extLst>
          </p:cNvPr>
          <p:cNvGrpSpPr/>
          <p:nvPr/>
        </p:nvGrpSpPr>
        <p:grpSpPr>
          <a:xfrm>
            <a:off x="6776618" y="3644001"/>
            <a:ext cx="668520" cy="1158120"/>
            <a:chOff x="6776618" y="3644001"/>
            <a:chExt cx="668520" cy="1158120"/>
          </a:xfrm>
        </p:grpSpPr>
        <mc:AlternateContent xmlns:mc="http://schemas.openxmlformats.org/markup-compatibility/2006">
          <mc:Choice xmlns:p14="http://schemas.microsoft.com/office/powerpoint/2010/main" Requires="p14">
            <p:contentPart p14:bwMode="auto" r:id="rId71">
              <p14:nvContentPartPr>
                <p14:cNvPr id="49" name="Ink 48">
                  <a:extLst>
                    <a:ext uri="{FF2B5EF4-FFF2-40B4-BE49-F238E27FC236}">
                      <a16:creationId xmlns:a16="http://schemas.microsoft.com/office/drawing/2014/main" id="{08302993-A98E-4E1A-BE59-A735B020FA9F}"/>
                    </a:ext>
                  </a:extLst>
                </p14:cNvPr>
                <p14:cNvContentPartPr/>
                <p14:nvPr/>
              </p14:nvContentPartPr>
              <p14:xfrm>
                <a:off x="6983258" y="3644001"/>
                <a:ext cx="259560" cy="166680"/>
              </p14:xfrm>
            </p:contentPart>
          </mc:Choice>
          <mc:Fallback>
            <p:pic>
              <p:nvPicPr>
                <p:cNvPr id="49" name="Ink 48">
                  <a:extLst>
                    <a:ext uri="{FF2B5EF4-FFF2-40B4-BE49-F238E27FC236}">
                      <a16:creationId xmlns:a16="http://schemas.microsoft.com/office/drawing/2014/main" id="{08302993-A98E-4E1A-BE59-A735B020FA9F}"/>
                    </a:ext>
                  </a:extLst>
                </p:cNvPr>
                <p:cNvPicPr/>
                <p:nvPr/>
              </p:nvPicPr>
              <p:blipFill>
                <a:blip r:embed="rId72"/>
                <a:stretch>
                  <a:fillRect/>
                </a:stretch>
              </p:blipFill>
              <p:spPr>
                <a:xfrm>
                  <a:off x="6965258" y="3626361"/>
                  <a:ext cx="29520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0" name="Ink 49">
                  <a:extLst>
                    <a:ext uri="{FF2B5EF4-FFF2-40B4-BE49-F238E27FC236}">
                      <a16:creationId xmlns:a16="http://schemas.microsoft.com/office/drawing/2014/main" id="{79842A44-9A68-42AE-B452-B388895CAB7F}"/>
                    </a:ext>
                  </a:extLst>
                </p14:cNvPr>
                <p14:cNvContentPartPr/>
                <p14:nvPr/>
              </p14:nvContentPartPr>
              <p14:xfrm>
                <a:off x="7027538" y="4060881"/>
                <a:ext cx="244080" cy="92160"/>
              </p14:xfrm>
            </p:contentPart>
          </mc:Choice>
          <mc:Fallback>
            <p:pic>
              <p:nvPicPr>
                <p:cNvPr id="50" name="Ink 49">
                  <a:extLst>
                    <a:ext uri="{FF2B5EF4-FFF2-40B4-BE49-F238E27FC236}">
                      <a16:creationId xmlns:a16="http://schemas.microsoft.com/office/drawing/2014/main" id="{79842A44-9A68-42AE-B452-B388895CAB7F}"/>
                    </a:ext>
                  </a:extLst>
                </p:cNvPr>
                <p:cNvPicPr/>
                <p:nvPr/>
              </p:nvPicPr>
              <p:blipFill>
                <a:blip r:embed="rId74"/>
                <a:stretch>
                  <a:fillRect/>
                </a:stretch>
              </p:blipFill>
              <p:spPr>
                <a:xfrm>
                  <a:off x="7009538" y="4043241"/>
                  <a:ext cx="27972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1" name="Ink 50">
                  <a:extLst>
                    <a:ext uri="{FF2B5EF4-FFF2-40B4-BE49-F238E27FC236}">
                      <a16:creationId xmlns:a16="http://schemas.microsoft.com/office/drawing/2014/main" id="{ABD1E39B-3136-4F56-81D4-DD99CD737DC3}"/>
                    </a:ext>
                  </a:extLst>
                </p14:cNvPr>
                <p14:cNvContentPartPr/>
                <p14:nvPr/>
              </p14:nvContentPartPr>
              <p14:xfrm>
                <a:off x="7090898" y="4355361"/>
                <a:ext cx="221040" cy="89640"/>
              </p14:xfrm>
            </p:contentPart>
          </mc:Choice>
          <mc:Fallback>
            <p:pic>
              <p:nvPicPr>
                <p:cNvPr id="51" name="Ink 50">
                  <a:extLst>
                    <a:ext uri="{FF2B5EF4-FFF2-40B4-BE49-F238E27FC236}">
                      <a16:creationId xmlns:a16="http://schemas.microsoft.com/office/drawing/2014/main" id="{ABD1E39B-3136-4F56-81D4-DD99CD737DC3}"/>
                    </a:ext>
                  </a:extLst>
                </p:cNvPr>
                <p:cNvPicPr/>
                <p:nvPr/>
              </p:nvPicPr>
              <p:blipFill>
                <a:blip r:embed="rId76"/>
                <a:stretch>
                  <a:fillRect/>
                </a:stretch>
              </p:blipFill>
              <p:spPr>
                <a:xfrm>
                  <a:off x="7073258" y="4337361"/>
                  <a:ext cx="2566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041" name="Ink 1040">
                  <a:extLst>
                    <a:ext uri="{FF2B5EF4-FFF2-40B4-BE49-F238E27FC236}">
                      <a16:creationId xmlns:a16="http://schemas.microsoft.com/office/drawing/2014/main" id="{44621F5F-EE32-4340-B7DF-B186CD2E05B5}"/>
                    </a:ext>
                  </a:extLst>
                </p14:cNvPr>
                <p14:cNvContentPartPr/>
                <p14:nvPr/>
              </p14:nvContentPartPr>
              <p14:xfrm>
                <a:off x="6776618" y="3700521"/>
                <a:ext cx="668520" cy="1101600"/>
              </p14:xfrm>
            </p:contentPart>
          </mc:Choice>
          <mc:Fallback>
            <p:pic>
              <p:nvPicPr>
                <p:cNvPr id="1041" name="Ink 1040">
                  <a:extLst>
                    <a:ext uri="{FF2B5EF4-FFF2-40B4-BE49-F238E27FC236}">
                      <a16:creationId xmlns:a16="http://schemas.microsoft.com/office/drawing/2014/main" id="{44621F5F-EE32-4340-B7DF-B186CD2E05B5}"/>
                    </a:ext>
                  </a:extLst>
                </p:cNvPr>
                <p:cNvPicPr/>
                <p:nvPr/>
              </p:nvPicPr>
              <p:blipFill>
                <a:blip r:embed="rId78"/>
                <a:stretch>
                  <a:fillRect/>
                </a:stretch>
              </p:blipFill>
              <p:spPr>
                <a:xfrm>
                  <a:off x="6758978" y="3682521"/>
                  <a:ext cx="704160" cy="1137240"/>
                </a:xfrm>
                <a:prstGeom prst="rect">
                  <a:avLst/>
                </a:prstGeom>
              </p:spPr>
            </p:pic>
          </mc:Fallback>
        </mc:AlternateContent>
      </p:grpSp>
    </p:spTree>
    <p:extLst>
      <p:ext uri="{BB962C8B-B14F-4D97-AF65-F5344CB8AC3E}">
        <p14:creationId xmlns:p14="http://schemas.microsoft.com/office/powerpoint/2010/main" val="44418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68A0-12F5-43BA-97B2-8CB7AE87B8DB}"/>
              </a:ext>
            </a:extLst>
          </p:cNvPr>
          <p:cNvSpPr>
            <a:spLocks noGrp="1"/>
          </p:cNvSpPr>
          <p:nvPr>
            <p:ph type="title"/>
          </p:nvPr>
        </p:nvSpPr>
        <p:spPr/>
        <p:txBody>
          <a:bodyPr/>
          <a:lstStyle/>
          <a:p>
            <a:r>
              <a:rPr lang="en-MY" dirty="0"/>
              <a:t>Control unit</a:t>
            </a:r>
          </a:p>
        </p:txBody>
      </p:sp>
      <p:sp>
        <p:nvSpPr>
          <p:cNvPr id="3" name="Content Placeholder 2">
            <a:extLst>
              <a:ext uri="{FF2B5EF4-FFF2-40B4-BE49-F238E27FC236}">
                <a16:creationId xmlns:a16="http://schemas.microsoft.com/office/drawing/2014/main" id="{2DC16295-B95A-4405-A10E-1E4E26096234}"/>
              </a:ext>
            </a:extLst>
          </p:cNvPr>
          <p:cNvSpPr>
            <a:spLocks noGrp="1"/>
          </p:cNvSpPr>
          <p:nvPr>
            <p:ph idx="1"/>
          </p:nvPr>
        </p:nvSpPr>
        <p:spPr/>
        <p:txBody>
          <a:bodyPr/>
          <a:lstStyle/>
          <a:p>
            <a:pPr algn="just">
              <a:lnSpc>
                <a:spcPct val="100000"/>
              </a:lnSpc>
            </a:pPr>
            <a:r>
              <a:rPr lang="en-MY" dirty="0"/>
              <a:t>The control unit supervises the operation of the computer, such as determining the location of the next instruction to be retrieved from memory and setting up the ALU to carry out operations on data.</a:t>
            </a:r>
          </a:p>
        </p:txBody>
      </p:sp>
      <p:sp>
        <p:nvSpPr>
          <p:cNvPr id="5" name="Slide Number Placeholder 4">
            <a:extLst>
              <a:ext uri="{FF2B5EF4-FFF2-40B4-BE49-F238E27FC236}">
                <a16:creationId xmlns:a16="http://schemas.microsoft.com/office/drawing/2014/main" id="{5E72B4C7-208B-4A11-B3E5-FE7A433F02C0}"/>
              </a:ext>
            </a:extLst>
          </p:cNvPr>
          <p:cNvSpPr>
            <a:spLocks noGrp="1"/>
          </p:cNvSpPr>
          <p:nvPr>
            <p:ph type="sldNum" sz="quarter" idx="12"/>
          </p:nvPr>
        </p:nvSpPr>
        <p:spPr/>
        <p:txBody>
          <a:bodyPr/>
          <a:lstStyle/>
          <a:p>
            <a:fld id="{1DE98518-C1CF-410D-8A71-B5D14FDF677E}" type="slidenum">
              <a:rPr lang="en-MY" smtClean="0"/>
              <a:t>7</a:t>
            </a:fld>
            <a:endParaRPr lang="en-MY" dirty="0"/>
          </a:p>
        </p:txBody>
      </p:sp>
      <p:pic>
        <p:nvPicPr>
          <p:cNvPr id="6" name="Picture 5">
            <a:extLst>
              <a:ext uri="{FF2B5EF4-FFF2-40B4-BE49-F238E27FC236}">
                <a16:creationId xmlns:a16="http://schemas.microsoft.com/office/drawing/2014/main" id="{451F2F98-2129-4805-BBA4-D7AE7CFFA64F}"/>
              </a:ext>
            </a:extLst>
          </p:cNvPr>
          <p:cNvPicPr>
            <a:picLocks noChangeAspect="1"/>
          </p:cNvPicPr>
          <p:nvPr/>
        </p:nvPicPr>
        <p:blipFill>
          <a:blip r:embed="rId2"/>
          <a:stretch>
            <a:fillRect/>
          </a:stretch>
        </p:blipFill>
        <p:spPr>
          <a:xfrm>
            <a:off x="6947493" y="3281750"/>
            <a:ext cx="3649211" cy="2774921"/>
          </a:xfrm>
          <a:prstGeom prst="rect">
            <a:avLst/>
          </a:prstGeom>
        </p:spPr>
      </p:pic>
      <mc:AlternateContent xmlns:mc="http://schemas.openxmlformats.org/markup-compatibility/2006">
        <mc:Choice xmlns:p14="http://schemas.microsoft.com/office/powerpoint/2010/main" Requires="p14">
          <p:contentPart p14:bwMode="auto" r:id="rId3">
            <p14:nvContentPartPr>
              <p14:cNvPr id="19" name="Ink 18">
                <a:extLst>
                  <a:ext uri="{FF2B5EF4-FFF2-40B4-BE49-F238E27FC236}">
                    <a16:creationId xmlns:a16="http://schemas.microsoft.com/office/drawing/2014/main" id="{31343AA5-D045-4D45-B9A2-B86505A2A373}"/>
                  </a:ext>
                </a:extLst>
              </p14:cNvPr>
              <p14:cNvContentPartPr/>
              <p14:nvPr/>
            </p14:nvContentPartPr>
            <p14:xfrm>
              <a:off x="7616138" y="6020001"/>
              <a:ext cx="489600" cy="30960"/>
            </p14:xfrm>
          </p:contentPart>
        </mc:Choice>
        <mc:Fallback>
          <p:pic>
            <p:nvPicPr>
              <p:cNvPr id="19" name="Ink 18">
                <a:extLst>
                  <a:ext uri="{FF2B5EF4-FFF2-40B4-BE49-F238E27FC236}">
                    <a16:creationId xmlns:a16="http://schemas.microsoft.com/office/drawing/2014/main" id="{31343AA5-D045-4D45-B9A2-B86505A2A373}"/>
                  </a:ext>
                </a:extLst>
              </p:cNvPr>
              <p:cNvPicPr/>
              <p:nvPr/>
            </p:nvPicPr>
            <p:blipFill>
              <a:blip r:embed="rId4"/>
              <a:stretch>
                <a:fillRect/>
              </a:stretch>
            </p:blipFill>
            <p:spPr>
              <a:xfrm>
                <a:off x="7598498" y="6002001"/>
                <a:ext cx="52524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0" name="Ink 19">
                <a:extLst>
                  <a:ext uri="{FF2B5EF4-FFF2-40B4-BE49-F238E27FC236}">
                    <a16:creationId xmlns:a16="http://schemas.microsoft.com/office/drawing/2014/main" id="{13F2AD78-641C-4483-BE06-EAFFD5C584C3}"/>
                  </a:ext>
                </a:extLst>
              </p14:cNvPr>
              <p14:cNvContentPartPr/>
              <p14:nvPr/>
            </p14:nvContentPartPr>
            <p14:xfrm>
              <a:off x="7292138" y="4987161"/>
              <a:ext cx="198360" cy="87120"/>
            </p14:xfrm>
          </p:contentPart>
        </mc:Choice>
        <mc:Fallback>
          <p:pic>
            <p:nvPicPr>
              <p:cNvPr id="20" name="Ink 19">
                <a:extLst>
                  <a:ext uri="{FF2B5EF4-FFF2-40B4-BE49-F238E27FC236}">
                    <a16:creationId xmlns:a16="http://schemas.microsoft.com/office/drawing/2014/main" id="{13F2AD78-641C-4483-BE06-EAFFD5C584C3}"/>
                  </a:ext>
                </a:extLst>
              </p:cNvPr>
              <p:cNvPicPr/>
              <p:nvPr/>
            </p:nvPicPr>
            <p:blipFill>
              <a:blip r:embed="rId6"/>
              <a:stretch>
                <a:fillRect/>
              </a:stretch>
            </p:blipFill>
            <p:spPr>
              <a:xfrm>
                <a:off x="7274498" y="4969161"/>
                <a:ext cx="2340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1" name="Ink 20">
                <a:extLst>
                  <a:ext uri="{FF2B5EF4-FFF2-40B4-BE49-F238E27FC236}">
                    <a16:creationId xmlns:a16="http://schemas.microsoft.com/office/drawing/2014/main" id="{AE492A5F-45E7-44C7-88BA-4EBD2A9D3D41}"/>
                  </a:ext>
                </a:extLst>
              </p14:cNvPr>
              <p14:cNvContentPartPr/>
              <p14:nvPr/>
            </p14:nvContentPartPr>
            <p14:xfrm>
              <a:off x="7318418" y="3950721"/>
              <a:ext cx="268200" cy="152280"/>
            </p14:xfrm>
          </p:contentPart>
        </mc:Choice>
        <mc:Fallback>
          <p:pic>
            <p:nvPicPr>
              <p:cNvPr id="21" name="Ink 20">
                <a:extLst>
                  <a:ext uri="{FF2B5EF4-FFF2-40B4-BE49-F238E27FC236}">
                    <a16:creationId xmlns:a16="http://schemas.microsoft.com/office/drawing/2014/main" id="{AE492A5F-45E7-44C7-88BA-4EBD2A9D3D41}"/>
                  </a:ext>
                </a:extLst>
              </p:cNvPr>
              <p:cNvPicPr/>
              <p:nvPr/>
            </p:nvPicPr>
            <p:blipFill>
              <a:blip r:embed="rId8"/>
              <a:stretch>
                <a:fillRect/>
              </a:stretch>
            </p:blipFill>
            <p:spPr>
              <a:xfrm>
                <a:off x="7300778" y="3932721"/>
                <a:ext cx="30384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2" name="Ink 21">
                <a:extLst>
                  <a:ext uri="{FF2B5EF4-FFF2-40B4-BE49-F238E27FC236}">
                    <a16:creationId xmlns:a16="http://schemas.microsoft.com/office/drawing/2014/main" id="{4228C595-58A9-4579-9C4B-FD01664A701B}"/>
                  </a:ext>
                </a:extLst>
              </p14:cNvPr>
              <p14:cNvContentPartPr/>
              <p14:nvPr/>
            </p14:nvContentPartPr>
            <p14:xfrm>
              <a:off x="2172218" y="2465721"/>
              <a:ext cx="261360" cy="14760"/>
            </p14:xfrm>
          </p:contentPart>
        </mc:Choice>
        <mc:Fallback>
          <p:pic>
            <p:nvPicPr>
              <p:cNvPr id="22" name="Ink 21">
                <a:extLst>
                  <a:ext uri="{FF2B5EF4-FFF2-40B4-BE49-F238E27FC236}">
                    <a16:creationId xmlns:a16="http://schemas.microsoft.com/office/drawing/2014/main" id="{4228C595-58A9-4579-9C4B-FD01664A701B}"/>
                  </a:ext>
                </a:extLst>
              </p:cNvPr>
              <p:cNvPicPr/>
              <p:nvPr/>
            </p:nvPicPr>
            <p:blipFill>
              <a:blip r:embed="rId10"/>
              <a:stretch>
                <a:fillRect/>
              </a:stretch>
            </p:blipFill>
            <p:spPr>
              <a:xfrm>
                <a:off x="2154218" y="2447721"/>
                <a:ext cx="29700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3" name="Ink 22">
                <a:extLst>
                  <a:ext uri="{FF2B5EF4-FFF2-40B4-BE49-F238E27FC236}">
                    <a16:creationId xmlns:a16="http://schemas.microsoft.com/office/drawing/2014/main" id="{F6B07755-729B-4A5F-AC90-992481FA31DF}"/>
                  </a:ext>
                </a:extLst>
              </p14:cNvPr>
              <p14:cNvContentPartPr/>
              <p14:nvPr/>
            </p14:nvContentPartPr>
            <p14:xfrm>
              <a:off x="3305498" y="2457081"/>
              <a:ext cx="1220400" cy="24480"/>
            </p14:xfrm>
          </p:contentPart>
        </mc:Choice>
        <mc:Fallback>
          <p:pic>
            <p:nvPicPr>
              <p:cNvPr id="23" name="Ink 22">
                <a:extLst>
                  <a:ext uri="{FF2B5EF4-FFF2-40B4-BE49-F238E27FC236}">
                    <a16:creationId xmlns:a16="http://schemas.microsoft.com/office/drawing/2014/main" id="{F6B07755-729B-4A5F-AC90-992481FA31DF}"/>
                  </a:ext>
                </a:extLst>
              </p:cNvPr>
              <p:cNvPicPr/>
              <p:nvPr/>
            </p:nvPicPr>
            <p:blipFill>
              <a:blip r:embed="rId12"/>
              <a:stretch>
                <a:fillRect/>
              </a:stretch>
            </p:blipFill>
            <p:spPr>
              <a:xfrm>
                <a:off x="3287498" y="2439441"/>
                <a:ext cx="125604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4" name="Ink 23">
                <a:extLst>
                  <a:ext uri="{FF2B5EF4-FFF2-40B4-BE49-F238E27FC236}">
                    <a16:creationId xmlns:a16="http://schemas.microsoft.com/office/drawing/2014/main" id="{FA9CF998-EFFC-4D96-9C8A-D1880704C094}"/>
                  </a:ext>
                </a:extLst>
              </p14:cNvPr>
              <p14:cNvContentPartPr/>
              <p14:nvPr/>
            </p14:nvContentPartPr>
            <p14:xfrm>
              <a:off x="5683658" y="2467881"/>
              <a:ext cx="2143080" cy="45000"/>
            </p14:xfrm>
          </p:contentPart>
        </mc:Choice>
        <mc:Fallback>
          <p:pic>
            <p:nvPicPr>
              <p:cNvPr id="24" name="Ink 23">
                <a:extLst>
                  <a:ext uri="{FF2B5EF4-FFF2-40B4-BE49-F238E27FC236}">
                    <a16:creationId xmlns:a16="http://schemas.microsoft.com/office/drawing/2014/main" id="{FA9CF998-EFFC-4D96-9C8A-D1880704C094}"/>
                  </a:ext>
                </a:extLst>
              </p:cNvPr>
              <p:cNvPicPr/>
              <p:nvPr/>
            </p:nvPicPr>
            <p:blipFill>
              <a:blip r:embed="rId14"/>
              <a:stretch>
                <a:fillRect/>
              </a:stretch>
            </p:blipFill>
            <p:spPr>
              <a:xfrm>
                <a:off x="5666018" y="2449881"/>
                <a:ext cx="217872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5" name="Ink 24">
                <a:extLst>
                  <a:ext uri="{FF2B5EF4-FFF2-40B4-BE49-F238E27FC236}">
                    <a16:creationId xmlns:a16="http://schemas.microsoft.com/office/drawing/2014/main" id="{81D50FB8-A673-4CC3-A4A6-67DB1697FE92}"/>
                  </a:ext>
                </a:extLst>
              </p14:cNvPr>
              <p14:cNvContentPartPr/>
              <p14:nvPr/>
            </p14:nvContentPartPr>
            <p14:xfrm>
              <a:off x="9470138" y="2462121"/>
              <a:ext cx="1542960" cy="34560"/>
            </p14:xfrm>
          </p:contentPart>
        </mc:Choice>
        <mc:Fallback>
          <p:pic>
            <p:nvPicPr>
              <p:cNvPr id="25" name="Ink 24">
                <a:extLst>
                  <a:ext uri="{FF2B5EF4-FFF2-40B4-BE49-F238E27FC236}">
                    <a16:creationId xmlns:a16="http://schemas.microsoft.com/office/drawing/2014/main" id="{81D50FB8-A673-4CC3-A4A6-67DB1697FE92}"/>
                  </a:ext>
                </a:extLst>
              </p:cNvPr>
              <p:cNvPicPr/>
              <p:nvPr/>
            </p:nvPicPr>
            <p:blipFill>
              <a:blip r:embed="rId16"/>
              <a:stretch>
                <a:fillRect/>
              </a:stretch>
            </p:blipFill>
            <p:spPr>
              <a:xfrm>
                <a:off x="9452138" y="2444481"/>
                <a:ext cx="157860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B47703F7-F1E7-40B7-B376-111CD0F16FE5}"/>
                  </a:ext>
                </a:extLst>
              </p14:cNvPr>
              <p14:cNvContentPartPr/>
              <p14:nvPr/>
            </p14:nvContentPartPr>
            <p14:xfrm>
              <a:off x="1807178" y="2732481"/>
              <a:ext cx="2166120" cy="24480"/>
            </p14:xfrm>
          </p:contentPart>
        </mc:Choice>
        <mc:Fallback>
          <p:pic>
            <p:nvPicPr>
              <p:cNvPr id="26" name="Ink 25">
                <a:extLst>
                  <a:ext uri="{FF2B5EF4-FFF2-40B4-BE49-F238E27FC236}">
                    <a16:creationId xmlns:a16="http://schemas.microsoft.com/office/drawing/2014/main" id="{B47703F7-F1E7-40B7-B376-111CD0F16FE5}"/>
                  </a:ext>
                </a:extLst>
              </p:cNvPr>
              <p:cNvPicPr/>
              <p:nvPr/>
            </p:nvPicPr>
            <p:blipFill>
              <a:blip r:embed="rId18"/>
              <a:stretch>
                <a:fillRect/>
              </a:stretch>
            </p:blipFill>
            <p:spPr>
              <a:xfrm>
                <a:off x="1789178" y="2714481"/>
                <a:ext cx="220176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3B6007FA-5A5C-47CD-938E-B65044F5D38D}"/>
                  </a:ext>
                </a:extLst>
              </p14:cNvPr>
              <p14:cNvContentPartPr/>
              <p14:nvPr/>
            </p14:nvContentPartPr>
            <p14:xfrm>
              <a:off x="6262178" y="2799441"/>
              <a:ext cx="1179720" cy="12600"/>
            </p14:xfrm>
          </p:contentPart>
        </mc:Choice>
        <mc:Fallback>
          <p:pic>
            <p:nvPicPr>
              <p:cNvPr id="27" name="Ink 26">
                <a:extLst>
                  <a:ext uri="{FF2B5EF4-FFF2-40B4-BE49-F238E27FC236}">
                    <a16:creationId xmlns:a16="http://schemas.microsoft.com/office/drawing/2014/main" id="{3B6007FA-5A5C-47CD-938E-B65044F5D38D}"/>
                  </a:ext>
                </a:extLst>
              </p:cNvPr>
              <p:cNvPicPr/>
              <p:nvPr/>
            </p:nvPicPr>
            <p:blipFill>
              <a:blip r:embed="rId20"/>
              <a:stretch>
                <a:fillRect/>
              </a:stretch>
            </p:blipFill>
            <p:spPr>
              <a:xfrm>
                <a:off x="6244178" y="2781801"/>
                <a:ext cx="12153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B38D8E92-36A7-40E8-85D6-E3709E8CEACB}"/>
                  </a:ext>
                </a:extLst>
              </p14:cNvPr>
              <p14:cNvContentPartPr/>
              <p14:nvPr/>
            </p14:nvContentPartPr>
            <p14:xfrm>
              <a:off x="9406418" y="2769921"/>
              <a:ext cx="1591200" cy="59400"/>
            </p14:xfrm>
          </p:contentPart>
        </mc:Choice>
        <mc:Fallback>
          <p:pic>
            <p:nvPicPr>
              <p:cNvPr id="28" name="Ink 27">
                <a:extLst>
                  <a:ext uri="{FF2B5EF4-FFF2-40B4-BE49-F238E27FC236}">
                    <a16:creationId xmlns:a16="http://schemas.microsoft.com/office/drawing/2014/main" id="{B38D8E92-36A7-40E8-85D6-E3709E8CEACB}"/>
                  </a:ext>
                </a:extLst>
              </p:cNvPr>
              <p:cNvPicPr/>
              <p:nvPr/>
            </p:nvPicPr>
            <p:blipFill>
              <a:blip r:embed="rId22"/>
              <a:stretch>
                <a:fillRect/>
              </a:stretch>
            </p:blipFill>
            <p:spPr>
              <a:xfrm>
                <a:off x="9388418" y="2752281"/>
                <a:ext cx="162684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9" name="Ink 28">
                <a:extLst>
                  <a:ext uri="{FF2B5EF4-FFF2-40B4-BE49-F238E27FC236}">
                    <a16:creationId xmlns:a16="http://schemas.microsoft.com/office/drawing/2014/main" id="{23440B14-15BF-42C4-897E-C1BBBE6AE1E1}"/>
                  </a:ext>
                </a:extLst>
              </p14:cNvPr>
              <p14:cNvContentPartPr/>
              <p14:nvPr/>
            </p14:nvContentPartPr>
            <p14:xfrm>
              <a:off x="2328458" y="3115161"/>
              <a:ext cx="1303920" cy="55800"/>
            </p14:xfrm>
          </p:contentPart>
        </mc:Choice>
        <mc:Fallback>
          <p:pic>
            <p:nvPicPr>
              <p:cNvPr id="29" name="Ink 28">
                <a:extLst>
                  <a:ext uri="{FF2B5EF4-FFF2-40B4-BE49-F238E27FC236}">
                    <a16:creationId xmlns:a16="http://schemas.microsoft.com/office/drawing/2014/main" id="{23440B14-15BF-42C4-897E-C1BBBE6AE1E1}"/>
                  </a:ext>
                </a:extLst>
              </p:cNvPr>
              <p:cNvPicPr/>
              <p:nvPr/>
            </p:nvPicPr>
            <p:blipFill>
              <a:blip r:embed="rId24"/>
              <a:stretch>
                <a:fillRect/>
              </a:stretch>
            </p:blipFill>
            <p:spPr>
              <a:xfrm>
                <a:off x="2310458" y="3097161"/>
                <a:ext cx="133956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0" name="Ink 29">
                <a:extLst>
                  <a:ext uri="{FF2B5EF4-FFF2-40B4-BE49-F238E27FC236}">
                    <a16:creationId xmlns:a16="http://schemas.microsoft.com/office/drawing/2014/main" id="{67D100E0-1D5A-44C2-92A3-9B54E6C1E95B}"/>
                  </a:ext>
                </a:extLst>
              </p14:cNvPr>
              <p14:cNvContentPartPr/>
              <p14:nvPr/>
            </p14:nvContentPartPr>
            <p14:xfrm>
              <a:off x="4382618" y="1533321"/>
              <a:ext cx="696240" cy="328320"/>
            </p14:xfrm>
          </p:contentPart>
        </mc:Choice>
        <mc:Fallback>
          <p:pic>
            <p:nvPicPr>
              <p:cNvPr id="30" name="Ink 29">
                <a:extLst>
                  <a:ext uri="{FF2B5EF4-FFF2-40B4-BE49-F238E27FC236}">
                    <a16:creationId xmlns:a16="http://schemas.microsoft.com/office/drawing/2014/main" id="{67D100E0-1D5A-44C2-92A3-9B54E6C1E95B}"/>
                  </a:ext>
                </a:extLst>
              </p:cNvPr>
              <p:cNvPicPr/>
              <p:nvPr/>
            </p:nvPicPr>
            <p:blipFill>
              <a:blip r:embed="rId26"/>
              <a:stretch>
                <a:fillRect/>
              </a:stretch>
            </p:blipFill>
            <p:spPr>
              <a:xfrm>
                <a:off x="4364618" y="1515681"/>
                <a:ext cx="73188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1" name="Ink 30">
                <a:extLst>
                  <a:ext uri="{FF2B5EF4-FFF2-40B4-BE49-F238E27FC236}">
                    <a16:creationId xmlns:a16="http://schemas.microsoft.com/office/drawing/2014/main" id="{5303BAD3-50A5-4303-8066-6380CEF69900}"/>
                  </a:ext>
                </a:extLst>
              </p14:cNvPr>
              <p14:cNvContentPartPr/>
              <p14:nvPr/>
            </p14:nvContentPartPr>
            <p14:xfrm>
              <a:off x="4358138" y="1540161"/>
              <a:ext cx="864000" cy="334080"/>
            </p14:xfrm>
          </p:contentPart>
        </mc:Choice>
        <mc:Fallback>
          <p:pic>
            <p:nvPicPr>
              <p:cNvPr id="31" name="Ink 30">
                <a:extLst>
                  <a:ext uri="{FF2B5EF4-FFF2-40B4-BE49-F238E27FC236}">
                    <a16:creationId xmlns:a16="http://schemas.microsoft.com/office/drawing/2014/main" id="{5303BAD3-50A5-4303-8066-6380CEF69900}"/>
                  </a:ext>
                </a:extLst>
              </p:cNvPr>
              <p:cNvPicPr/>
              <p:nvPr/>
            </p:nvPicPr>
            <p:blipFill>
              <a:blip r:embed="rId28"/>
              <a:stretch>
                <a:fillRect/>
              </a:stretch>
            </p:blipFill>
            <p:spPr>
              <a:xfrm>
                <a:off x="4340138" y="1522521"/>
                <a:ext cx="899640" cy="369720"/>
              </a:xfrm>
              <a:prstGeom prst="rect">
                <a:avLst/>
              </a:prstGeom>
            </p:spPr>
          </p:pic>
        </mc:Fallback>
      </mc:AlternateContent>
      <p:grpSp>
        <p:nvGrpSpPr>
          <p:cNvPr id="36" name="Group 35">
            <a:extLst>
              <a:ext uri="{FF2B5EF4-FFF2-40B4-BE49-F238E27FC236}">
                <a16:creationId xmlns:a16="http://schemas.microsoft.com/office/drawing/2014/main" id="{05EB5640-2BC8-4B15-A39A-047F38B84FBE}"/>
              </a:ext>
            </a:extLst>
          </p:cNvPr>
          <p:cNvGrpSpPr/>
          <p:nvPr/>
        </p:nvGrpSpPr>
        <p:grpSpPr>
          <a:xfrm>
            <a:off x="8743658" y="278361"/>
            <a:ext cx="702000" cy="608040"/>
            <a:chOff x="8743658" y="278361"/>
            <a:chExt cx="702000" cy="608040"/>
          </a:xfrm>
        </p:grpSpPr>
        <mc:AlternateContent xmlns:mc="http://schemas.openxmlformats.org/markup-compatibility/2006">
          <mc:Choice xmlns:p14="http://schemas.microsoft.com/office/powerpoint/2010/main" Requires="p14">
            <p:contentPart p14:bwMode="auto" r:id="rId29">
              <p14:nvContentPartPr>
                <p14:cNvPr id="32" name="Ink 31">
                  <a:extLst>
                    <a:ext uri="{FF2B5EF4-FFF2-40B4-BE49-F238E27FC236}">
                      <a16:creationId xmlns:a16="http://schemas.microsoft.com/office/drawing/2014/main" id="{C43A5862-3BB0-4083-89CB-99098DE31C95}"/>
                    </a:ext>
                  </a:extLst>
                </p14:cNvPr>
                <p14:cNvContentPartPr/>
                <p14:nvPr/>
              </p14:nvContentPartPr>
              <p14:xfrm>
                <a:off x="9018338" y="614601"/>
                <a:ext cx="223200" cy="55080"/>
              </p14:xfrm>
            </p:contentPart>
          </mc:Choice>
          <mc:Fallback>
            <p:pic>
              <p:nvPicPr>
                <p:cNvPr id="32" name="Ink 31">
                  <a:extLst>
                    <a:ext uri="{FF2B5EF4-FFF2-40B4-BE49-F238E27FC236}">
                      <a16:creationId xmlns:a16="http://schemas.microsoft.com/office/drawing/2014/main" id="{C43A5862-3BB0-4083-89CB-99098DE31C95}"/>
                    </a:ext>
                  </a:extLst>
                </p:cNvPr>
                <p:cNvPicPr/>
                <p:nvPr/>
              </p:nvPicPr>
              <p:blipFill>
                <a:blip r:embed="rId30"/>
                <a:stretch>
                  <a:fillRect/>
                </a:stretch>
              </p:blipFill>
              <p:spPr>
                <a:xfrm>
                  <a:off x="9000698" y="596961"/>
                  <a:ext cx="25884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3" name="Ink 32">
                  <a:extLst>
                    <a:ext uri="{FF2B5EF4-FFF2-40B4-BE49-F238E27FC236}">
                      <a16:creationId xmlns:a16="http://schemas.microsoft.com/office/drawing/2014/main" id="{EF69152D-98CF-497A-B812-DDC0FBC4A649}"/>
                    </a:ext>
                  </a:extLst>
                </p14:cNvPr>
                <p14:cNvContentPartPr/>
                <p14:nvPr/>
              </p14:nvContentPartPr>
              <p14:xfrm>
                <a:off x="9084938" y="514161"/>
                <a:ext cx="66960" cy="210960"/>
              </p14:xfrm>
            </p:contentPart>
          </mc:Choice>
          <mc:Fallback>
            <p:pic>
              <p:nvPicPr>
                <p:cNvPr id="33" name="Ink 32">
                  <a:extLst>
                    <a:ext uri="{FF2B5EF4-FFF2-40B4-BE49-F238E27FC236}">
                      <a16:creationId xmlns:a16="http://schemas.microsoft.com/office/drawing/2014/main" id="{EF69152D-98CF-497A-B812-DDC0FBC4A649}"/>
                    </a:ext>
                  </a:extLst>
                </p:cNvPr>
                <p:cNvPicPr/>
                <p:nvPr/>
              </p:nvPicPr>
              <p:blipFill>
                <a:blip r:embed="rId32"/>
                <a:stretch>
                  <a:fillRect/>
                </a:stretch>
              </p:blipFill>
              <p:spPr>
                <a:xfrm>
                  <a:off x="9066938" y="496161"/>
                  <a:ext cx="10260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5" name="Ink 34">
                  <a:extLst>
                    <a:ext uri="{FF2B5EF4-FFF2-40B4-BE49-F238E27FC236}">
                      <a16:creationId xmlns:a16="http://schemas.microsoft.com/office/drawing/2014/main" id="{3E469BE1-99DA-4125-83B2-1D057C01657B}"/>
                    </a:ext>
                  </a:extLst>
                </p14:cNvPr>
                <p14:cNvContentPartPr/>
                <p14:nvPr/>
              </p14:nvContentPartPr>
              <p14:xfrm>
                <a:off x="8743658" y="278361"/>
                <a:ext cx="702000" cy="608040"/>
              </p14:xfrm>
            </p:contentPart>
          </mc:Choice>
          <mc:Fallback>
            <p:pic>
              <p:nvPicPr>
                <p:cNvPr id="35" name="Ink 34">
                  <a:extLst>
                    <a:ext uri="{FF2B5EF4-FFF2-40B4-BE49-F238E27FC236}">
                      <a16:creationId xmlns:a16="http://schemas.microsoft.com/office/drawing/2014/main" id="{3E469BE1-99DA-4125-83B2-1D057C01657B}"/>
                    </a:ext>
                  </a:extLst>
                </p:cNvPr>
                <p:cNvPicPr/>
                <p:nvPr/>
              </p:nvPicPr>
              <p:blipFill>
                <a:blip r:embed="rId34"/>
                <a:stretch>
                  <a:fillRect/>
                </a:stretch>
              </p:blipFill>
              <p:spPr>
                <a:xfrm>
                  <a:off x="8725658" y="260361"/>
                  <a:ext cx="737640" cy="643680"/>
                </a:xfrm>
                <a:prstGeom prst="rect">
                  <a:avLst/>
                </a:prstGeom>
              </p:spPr>
            </p:pic>
          </mc:Fallback>
        </mc:AlternateContent>
      </p:grpSp>
      <p:grpSp>
        <p:nvGrpSpPr>
          <p:cNvPr id="39" name="Group 38">
            <a:extLst>
              <a:ext uri="{FF2B5EF4-FFF2-40B4-BE49-F238E27FC236}">
                <a16:creationId xmlns:a16="http://schemas.microsoft.com/office/drawing/2014/main" id="{9246B8C9-5734-465F-93C6-915F19918B5A}"/>
              </a:ext>
            </a:extLst>
          </p:cNvPr>
          <p:cNvGrpSpPr/>
          <p:nvPr/>
        </p:nvGrpSpPr>
        <p:grpSpPr>
          <a:xfrm>
            <a:off x="8279258" y="4373361"/>
            <a:ext cx="989640" cy="859680"/>
            <a:chOff x="8279258" y="4373361"/>
            <a:chExt cx="989640" cy="859680"/>
          </a:xfrm>
        </p:grpSpPr>
        <mc:AlternateContent xmlns:mc="http://schemas.openxmlformats.org/markup-compatibility/2006">
          <mc:Choice xmlns:p14="http://schemas.microsoft.com/office/powerpoint/2010/main" Requires="p14">
            <p:contentPart p14:bwMode="auto" r:id="rId35">
              <p14:nvContentPartPr>
                <p14:cNvPr id="37" name="Ink 36">
                  <a:extLst>
                    <a:ext uri="{FF2B5EF4-FFF2-40B4-BE49-F238E27FC236}">
                      <a16:creationId xmlns:a16="http://schemas.microsoft.com/office/drawing/2014/main" id="{F227B20F-02B1-43F5-9B1B-148116E2A108}"/>
                    </a:ext>
                  </a:extLst>
                </p14:cNvPr>
                <p14:cNvContentPartPr/>
                <p14:nvPr/>
              </p14:nvContentPartPr>
              <p14:xfrm>
                <a:off x="8309138" y="4464441"/>
                <a:ext cx="959760" cy="768600"/>
              </p14:xfrm>
            </p:contentPart>
          </mc:Choice>
          <mc:Fallback>
            <p:pic>
              <p:nvPicPr>
                <p:cNvPr id="37" name="Ink 36">
                  <a:extLst>
                    <a:ext uri="{FF2B5EF4-FFF2-40B4-BE49-F238E27FC236}">
                      <a16:creationId xmlns:a16="http://schemas.microsoft.com/office/drawing/2014/main" id="{F227B20F-02B1-43F5-9B1B-148116E2A108}"/>
                    </a:ext>
                  </a:extLst>
                </p:cNvPr>
                <p:cNvPicPr/>
                <p:nvPr/>
              </p:nvPicPr>
              <p:blipFill>
                <a:blip r:embed="rId36"/>
                <a:stretch>
                  <a:fillRect/>
                </a:stretch>
              </p:blipFill>
              <p:spPr>
                <a:xfrm>
                  <a:off x="8291138" y="4446441"/>
                  <a:ext cx="995400" cy="8042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8" name="Ink 37">
                  <a:extLst>
                    <a:ext uri="{FF2B5EF4-FFF2-40B4-BE49-F238E27FC236}">
                      <a16:creationId xmlns:a16="http://schemas.microsoft.com/office/drawing/2014/main" id="{B54DE01E-2896-4F02-A608-7AF7E3F71ECB}"/>
                    </a:ext>
                  </a:extLst>
                </p14:cNvPr>
                <p14:cNvContentPartPr/>
                <p14:nvPr/>
              </p14:nvContentPartPr>
              <p14:xfrm>
                <a:off x="8279258" y="4373361"/>
                <a:ext cx="250200" cy="267120"/>
              </p14:xfrm>
            </p:contentPart>
          </mc:Choice>
          <mc:Fallback>
            <p:pic>
              <p:nvPicPr>
                <p:cNvPr id="38" name="Ink 37">
                  <a:extLst>
                    <a:ext uri="{FF2B5EF4-FFF2-40B4-BE49-F238E27FC236}">
                      <a16:creationId xmlns:a16="http://schemas.microsoft.com/office/drawing/2014/main" id="{B54DE01E-2896-4F02-A608-7AF7E3F71ECB}"/>
                    </a:ext>
                  </a:extLst>
                </p:cNvPr>
                <p:cNvPicPr/>
                <p:nvPr/>
              </p:nvPicPr>
              <p:blipFill>
                <a:blip r:embed="rId38"/>
                <a:stretch>
                  <a:fillRect/>
                </a:stretch>
              </p:blipFill>
              <p:spPr>
                <a:xfrm>
                  <a:off x="8261258" y="4355721"/>
                  <a:ext cx="285840" cy="302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9">
            <p14:nvContentPartPr>
              <p14:cNvPr id="40" name="Ink 39">
                <a:extLst>
                  <a:ext uri="{FF2B5EF4-FFF2-40B4-BE49-F238E27FC236}">
                    <a16:creationId xmlns:a16="http://schemas.microsoft.com/office/drawing/2014/main" id="{288649EB-36BA-4082-95B5-5E51B74ADE89}"/>
                  </a:ext>
                </a:extLst>
              </p14:cNvPr>
              <p14:cNvContentPartPr/>
              <p14:nvPr/>
            </p14:nvContentPartPr>
            <p14:xfrm>
              <a:off x="8302658" y="3329721"/>
              <a:ext cx="679320" cy="440640"/>
            </p14:xfrm>
          </p:contentPart>
        </mc:Choice>
        <mc:Fallback>
          <p:pic>
            <p:nvPicPr>
              <p:cNvPr id="40" name="Ink 39">
                <a:extLst>
                  <a:ext uri="{FF2B5EF4-FFF2-40B4-BE49-F238E27FC236}">
                    <a16:creationId xmlns:a16="http://schemas.microsoft.com/office/drawing/2014/main" id="{288649EB-36BA-4082-95B5-5E51B74ADE89}"/>
                  </a:ext>
                </a:extLst>
              </p:cNvPr>
              <p:cNvPicPr/>
              <p:nvPr/>
            </p:nvPicPr>
            <p:blipFill>
              <a:blip r:embed="rId40"/>
              <a:stretch>
                <a:fillRect/>
              </a:stretch>
            </p:blipFill>
            <p:spPr>
              <a:xfrm>
                <a:off x="8284658" y="3312081"/>
                <a:ext cx="714960" cy="476280"/>
              </a:xfrm>
              <a:prstGeom prst="rect">
                <a:avLst/>
              </a:prstGeom>
            </p:spPr>
          </p:pic>
        </mc:Fallback>
      </mc:AlternateContent>
    </p:spTree>
    <p:extLst>
      <p:ext uri="{BB962C8B-B14F-4D97-AF65-F5344CB8AC3E}">
        <p14:creationId xmlns:p14="http://schemas.microsoft.com/office/powerpoint/2010/main" val="227716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7175-FCAC-428C-8CF0-715C3048CA06}"/>
              </a:ext>
            </a:extLst>
          </p:cNvPr>
          <p:cNvSpPr>
            <a:spLocks noGrp="1"/>
          </p:cNvSpPr>
          <p:nvPr>
            <p:ph type="title"/>
          </p:nvPr>
        </p:nvSpPr>
        <p:spPr/>
        <p:txBody>
          <a:bodyPr/>
          <a:lstStyle/>
          <a:p>
            <a:r>
              <a:rPr lang="en-MY" dirty="0"/>
              <a:t>Programs</a:t>
            </a:r>
          </a:p>
        </p:txBody>
      </p:sp>
      <p:sp>
        <p:nvSpPr>
          <p:cNvPr id="3" name="Content Placeholder 2">
            <a:extLst>
              <a:ext uri="{FF2B5EF4-FFF2-40B4-BE49-F238E27FC236}">
                <a16:creationId xmlns:a16="http://schemas.microsoft.com/office/drawing/2014/main" id="{C1EFBA2F-844E-4F48-B5B4-61F39FAD949A}"/>
              </a:ext>
            </a:extLst>
          </p:cNvPr>
          <p:cNvSpPr>
            <a:spLocks noGrp="1"/>
          </p:cNvSpPr>
          <p:nvPr>
            <p:ph idx="1"/>
          </p:nvPr>
        </p:nvSpPr>
        <p:spPr/>
        <p:txBody>
          <a:bodyPr/>
          <a:lstStyle/>
          <a:p>
            <a:pPr algn="just">
              <a:lnSpc>
                <a:spcPct val="100000"/>
              </a:lnSpc>
            </a:pPr>
            <a:r>
              <a:rPr lang="en-MY" dirty="0"/>
              <a:t>Programs are sequences of instructions stored in memory.</a:t>
            </a:r>
          </a:p>
          <a:p>
            <a:pPr algn="just">
              <a:lnSpc>
                <a:spcPct val="100000"/>
              </a:lnSpc>
            </a:pPr>
            <a:r>
              <a:rPr lang="en-MY" dirty="0"/>
              <a:t>Typically, the controller fetches (i.e., retrieves) an instruction, determines what operation is called for by the instruction, fetches data from memory as required, causes the ALU to perform the operation, and writes results back to memory. </a:t>
            </a:r>
          </a:p>
          <a:p>
            <a:pPr algn="just">
              <a:lnSpc>
                <a:spcPct val="100000"/>
              </a:lnSpc>
            </a:pPr>
            <a:r>
              <a:rPr lang="en-MY" dirty="0"/>
              <a:t>Then, the next instruction is fetched, and the process is repeated.</a:t>
            </a:r>
          </a:p>
        </p:txBody>
      </p:sp>
      <p:sp>
        <p:nvSpPr>
          <p:cNvPr id="5" name="Slide Number Placeholder 4">
            <a:extLst>
              <a:ext uri="{FF2B5EF4-FFF2-40B4-BE49-F238E27FC236}">
                <a16:creationId xmlns:a16="http://schemas.microsoft.com/office/drawing/2014/main" id="{0604DC03-0416-4FE9-8554-DC65C709D1F7}"/>
              </a:ext>
            </a:extLst>
          </p:cNvPr>
          <p:cNvSpPr>
            <a:spLocks noGrp="1"/>
          </p:cNvSpPr>
          <p:nvPr>
            <p:ph type="sldNum" sz="quarter" idx="12"/>
          </p:nvPr>
        </p:nvSpPr>
        <p:spPr/>
        <p:txBody>
          <a:bodyPr/>
          <a:lstStyle/>
          <a:p>
            <a:fld id="{1DE98518-C1CF-410D-8A71-B5D14FDF677E}" type="slidenum">
              <a:rPr lang="en-MY" smtClean="0"/>
              <a:t>8</a:t>
            </a:fld>
            <a:endParaRPr lang="en-MY" dirty="0"/>
          </a:p>
        </p:txBody>
      </p: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ABFEBB71-E3EA-4AD8-91EF-8CD2E304B7E8}"/>
                  </a:ext>
                </a:extLst>
              </p14:cNvPr>
              <p14:cNvContentPartPr/>
              <p14:nvPr/>
            </p14:nvContentPartPr>
            <p14:xfrm>
              <a:off x="3610058" y="1590921"/>
              <a:ext cx="471600" cy="282960"/>
            </p14:xfrm>
          </p:contentPart>
        </mc:Choice>
        <mc:Fallback>
          <p:pic>
            <p:nvPicPr>
              <p:cNvPr id="11" name="Ink 10">
                <a:extLst>
                  <a:ext uri="{FF2B5EF4-FFF2-40B4-BE49-F238E27FC236}">
                    <a16:creationId xmlns:a16="http://schemas.microsoft.com/office/drawing/2014/main" id="{ABFEBB71-E3EA-4AD8-91EF-8CD2E304B7E8}"/>
                  </a:ext>
                </a:extLst>
              </p:cNvPr>
              <p:cNvPicPr/>
              <p:nvPr/>
            </p:nvPicPr>
            <p:blipFill>
              <a:blip r:embed="rId3"/>
              <a:stretch>
                <a:fillRect/>
              </a:stretch>
            </p:blipFill>
            <p:spPr>
              <a:xfrm>
                <a:off x="3592058" y="1572921"/>
                <a:ext cx="507240" cy="318600"/>
              </a:xfrm>
              <a:prstGeom prst="rect">
                <a:avLst/>
              </a:prstGeom>
            </p:spPr>
          </p:pic>
        </mc:Fallback>
      </mc:AlternateContent>
      <p:grpSp>
        <p:nvGrpSpPr>
          <p:cNvPr id="28" name="Group 27">
            <a:extLst>
              <a:ext uri="{FF2B5EF4-FFF2-40B4-BE49-F238E27FC236}">
                <a16:creationId xmlns:a16="http://schemas.microsoft.com/office/drawing/2014/main" id="{54A36B78-271C-4541-9468-988FDCEDB9C6}"/>
              </a:ext>
            </a:extLst>
          </p:cNvPr>
          <p:cNvGrpSpPr/>
          <p:nvPr/>
        </p:nvGrpSpPr>
        <p:grpSpPr>
          <a:xfrm>
            <a:off x="4012898" y="2507841"/>
            <a:ext cx="3845160" cy="53640"/>
            <a:chOff x="4012898" y="2507841"/>
            <a:chExt cx="3845160" cy="53640"/>
          </a:xfrm>
        </p:grpSpPr>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F7B6FAC7-76C0-4425-B063-C1493730487F}"/>
                    </a:ext>
                  </a:extLst>
                </p14:cNvPr>
                <p14:cNvContentPartPr/>
                <p14:nvPr/>
              </p14:nvContentPartPr>
              <p14:xfrm>
                <a:off x="4012898" y="2521881"/>
                <a:ext cx="1832760" cy="39600"/>
              </p14:xfrm>
            </p:contentPart>
          </mc:Choice>
          <mc:Fallback>
            <p:pic>
              <p:nvPicPr>
                <p:cNvPr id="14" name="Ink 13">
                  <a:extLst>
                    <a:ext uri="{FF2B5EF4-FFF2-40B4-BE49-F238E27FC236}">
                      <a16:creationId xmlns:a16="http://schemas.microsoft.com/office/drawing/2014/main" id="{F7B6FAC7-76C0-4425-B063-C1493730487F}"/>
                    </a:ext>
                  </a:extLst>
                </p:cNvPr>
                <p:cNvPicPr/>
                <p:nvPr/>
              </p:nvPicPr>
              <p:blipFill>
                <a:blip r:embed="rId5"/>
                <a:stretch>
                  <a:fillRect/>
                </a:stretch>
              </p:blipFill>
              <p:spPr>
                <a:xfrm>
                  <a:off x="3995258" y="2503881"/>
                  <a:ext cx="186840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D7034161-3D3A-465A-9C8D-28D16F2BD39B}"/>
                    </a:ext>
                  </a:extLst>
                </p14:cNvPr>
                <p14:cNvContentPartPr/>
                <p14:nvPr/>
              </p14:nvContentPartPr>
              <p14:xfrm>
                <a:off x="6661418" y="2507841"/>
                <a:ext cx="1196640" cy="32760"/>
              </p14:xfrm>
            </p:contentPart>
          </mc:Choice>
          <mc:Fallback>
            <p:pic>
              <p:nvPicPr>
                <p:cNvPr id="22" name="Ink 21">
                  <a:extLst>
                    <a:ext uri="{FF2B5EF4-FFF2-40B4-BE49-F238E27FC236}">
                      <a16:creationId xmlns:a16="http://schemas.microsoft.com/office/drawing/2014/main" id="{D7034161-3D3A-465A-9C8D-28D16F2BD39B}"/>
                    </a:ext>
                  </a:extLst>
                </p:cNvPr>
                <p:cNvPicPr/>
                <p:nvPr/>
              </p:nvPicPr>
              <p:blipFill>
                <a:blip r:embed="rId7"/>
                <a:stretch>
                  <a:fillRect/>
                </a:stretch>
              </p:blipFill>
              <p:spPr>
                <a:xfrm>
                  <a:off x="6643778" y="2490201"/>
                  <a:ext cx="1232280" cy="68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30" name="Ink 29">
                <a:extLst>
                  <a:ext uri="{FF2B5EF4-FFF2-40B4-BE49-F238E27FC236}">
                    <a16:creationId xmlns:a16="http://schemas.microsoft.com/office/drawing/2014/main" id="{F84DFC28-03A1-4865-801A-BA804E006B21}"/>
                  </a:ext>
                </a:extLst>
              </p14:cNvPr>
              <p14:cNvContentPartPr/>
              <p14:nvPr/>
            </p14:nvContentPartPr>
            <p14:xfrm>
              <a:off x="2545538" y="3589281"/>
              <a:ext cx="708840" cy="63360"/>
            </p14:xfrm>
          </p:contentPart>
        </mc:Choice>
        <mc:Fallback>
          <p:pic>
            <p:nvPicPr>
              <p:cNvPr id="30" name="Ink 29">
                <a:extLst>
                  <a:ext uri="{FF2B5EF4-FFF2-40B4-BE49-F238E27FC236}">
                    <a16:creationId xmlns:a16="http://schemas.microsoft.com/office/drawing/2014/main" id="{F84DFC28-03A1-4865-801A-BA804E006B21}"/>
                  </a:ext>
                </a:extLst>
              </p:cNvPr>
              <p:cNvPicPr/>
              <p:nvPr/>
            </p:nvPicPr>
            <p:blipFill>
              <a:blip r:embed="rId9"/>
              <a:stretch>
                <a:fillRect/>
              </a:stretch>
            </p:blipFill>
            <p:spPr>
              <a:xfrm>
                <a:off x="2527898" y="3571281"/>
                <a:ext cx="74448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6" name="Ink 45">
                <a:extLst>
                  <a:ext uri="{FF2B5EF4-FFF2-40B4-BE49-F238E27FC236}">
                    <a16:creationId xmlns:a16="http://schemas.microsoft.com/office/drawing/2014/main" id="{624ACED4-BE4E-429A-8412-BA2C7D62C688}"/>
                  </a:ext>
                </a:extLst>
              </p14:cNvPr>
              <p14:cNvContentPartPr/>
              <p14:nvPr/>
            </p14:nvContentPartPr>
            <p14:xfrm>
              <a:off x="7561058" y="3970521"/>
              <a:ext cx="1281600" cy="42840"/>
            </p14:xfrm>
          </p:contentPart>
        </mc:Choice>
        <mc:Fallback>
          <p:pic>
            <p:nvPicPr>
              <p:cNvPr id="46" name="Ink 45">
                <a:extLst>
                  <a:ext uri="{FF2B5EF4-FFF2-40B4-BE49-F238E27FC236}">
                    <a16:creationId xmlns:a16="http://schemas.microsoft.com/office/drawing/2014/main" id="{624ACED4-BE4E-429A-8412-BA2C7D62C688}"/>
                  </a:ext>
                </a:extLst>
              </p:cNvPr>
              <p:cNvPicPr/>
              <p:nvPr/>
            </p:nvPicPr>
            <p:blipFill>
              <a:blip r:embed="rId11"/>
              <a:stretch>
                <a:fillRect/>
              </a:stretch>
            </p:blipFill>
            <p:spPr>
              <a:xfrm>
                <a:off x="7543058" y="3952881"/>
                <a:ext cx="1317240" cy="78480"/>
              </a:xfrm>
              <a:prstGeom prst="rect">
                <a:avLst/>
              </a:prstGeom>
            </p:spPr>
          </p:pic>
        </mc:Fallback>
      </mc:AlternateContent>
      <p:grpSp>
        <p:nvGrpSpPr>
          <p:cNvPr id="52" name="Group 51">
            <a:extLst>
              <a:ext uri="{FF2B5EF4-FFF2-40B4-BE49-F238E27FC236}">
                <a16:creationId xmlns:a16="http://schemas.microsoft.com/office/drawing/2014/main" id="{9F87218D-413B-4053-B037-6EDF474ABB61}"/>
              </a:ext>
            </a:extLst>
          </p:cNvPr>
          <p:cNvGrpSpPr/>
          <p:nvPr/>
        </p:nvGrpSpPr>
        <p:grpSpPr>
          <a:xfrm>
            <a:off x="8866778" y="473841"/>
            <a:ext cx="228960" cy="254520"/>
            <a:chOff x="8866778" y="473841"/>
            <a:chExt cx="228960" cy="254520"/>
          </a:xfrm>
        </p:grpSpPr>
        <mc:AlternateContent xmlns:mc="http://schemas.openxmlformats.org/markup-compatibility/2006">
          <mc:Choice xmlns:p14="http://schemas.microsoft.com/office/powerpoint/2010/main" Requires="p14">
            <p:contentPart p14:bwMode="auto" r:id="rId12">
              <p14:nvContentPartPr>
                <p14:cNvPr id="47" name="Ink 46">
                  <a:extLst>
                    <a:ext uri="{FF2B5EF4-FFF2-40B4-BE49-F238E27FC236}">
                      <a16:creationId xmlns:a16="http://schemas.microsoft.com/office/drawing/2014/main" id="{80095BF2-B195-4F29-892B-80B8787DEDB4}"/>
                    </a:ext>
                  </a:extLst>
                </p14:cNvPr>
                <p14:cNvContentPartPr/>
                <p14:nvPr/>
              </p14:nvContentPartPr>
              <p14:xfrm>
                <a:off x="8866778" y="473841"/>
                <a:ext cx="52560" cy="254520"/>
              </p14:xfrm>
            </p:contentPart>
          </mc:Choice>
          <mc:Fallback>
            <p:pic>
              <p:nvPicPr>
                <p:cNvPr id="47" name="Ink 46">
                  <a:extLst>
                    <a:ext uri="{FF2B5EF4-FFF2-40B4-BE49-F238E27FC236}">
                      <a16:creationId xmlns:a16="http://schemas.microsoft.com/office/drawing/2014/main" id="{80095BF2-B195-4F29-892B-80B8787DEDB4}"/>
                    </a:ext>
                  </a:extLst>
                </p:cNvPr>
                <p:cNvPicPr/>
                <p:nvPr/>
              </p:nvPicPr>
              <p:blipFill>
                <a:blip r:embed="rId13"/>
                <a:stretch>
                  <a:fillRect/>
                </a:stretch>
              </p:blipFill>
              <p:spPr>
                <a:xfrm>
                  <a:off x="8849138" y="455841"/>
                  <a:ext cx="8820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8" name="Ink 47">
                  <a:extLst>
                    <a:ext uri="{FF2B5EF4-FFF2-40B4-BE49-F238E27FC236}">
                      <a16:creationId xmlns:a16="http://schemas.microsoft.com/office/drawing/2014/main" id="{35FF5050-B504-4DE2-982D-8ED886E71C6C}"/>
                    </a:ext>
                  </a:extLst>
                </p14:cNvPr>
                <p14:cNvContentPartPr/>
                <p14:nvPr/>
              </p14:nvContentPartPr>
              <p14:xfrm>
                <a:off x="9057218" y="643761"/>
                <a:ext cx="38520" cy="11520"/>
              </p14:xfrm>
            </p:contentPart>
          </mc:Choice>
          <mc:Fallback>
            <p:pic>
              <p:nvPicPr>
                <p:cNvPr id="48" name="Ink 47">
                  <a:extLst>
                    <a:ext uri="{FF2B5EF4-FFF2-40B4-BE49-F238E27FC236}">
                      <a16:creationId xmlns:a16="http://schemas.microsoft.com/office/drawing/2014/main" id="{35FF5050-B504-4DE2-982D-8ED886E71C6C}"/>
                    </a:ext>
                  </a:extLst>
                </p:cNvPr>
                <p:cNvPicPr/>
                <p:nvPr/>
              </p:nvPicPr>
              <p:blipFill>
                <a:blip r:embed="rId15"/>
                <a:stretch>
                  <a:fillRect/>
                </a:stretch>
              </p:blipFill>
              <p:spPr>
                <a:xfrm>
                  <a:off x="9039218" y="625761"/>
                  <a:ext cx="74160" cy="47160"/>
                </a:xfrm>
                <a:prstGeom prst="rect">
                  <a:avLst/>
                </a:prstGeom>
              </p:spPr>
            </p:pic>
          </mc:Fallback>
        </mc:AlternateContent>
      </p:grpSp>
      <p:grpSp>
        <p:nvGrpSpPr>
          <p:cNvPr id="51" name="Group 50">
            <a:extLst>
              <a:ext uri="{FF2B5EF4-FFF2-40B4-BE49-F238E27FC236}">
                <a16:creationId xmlns:a16="http://schemas.microsoft.com/office/drawing/2014/main" id="{2D323A77-E80D-4684-85FB-BC3F6DE6C7E0}"/>
              </a:ext>
            </a:extLst>
          </p:cNvPr>
          <p:cNvGrpSpPr/>
          <p:nvPr/>
        </p:nvGrpSpPr>
        <p:grpSpPr>
          <a:xfrm>
            <a:off x="8795498" y="929961"/>
            <a:ext cx="420840" cy="249120"/>
            <a:chOff x="8795498" y="929961"/>
            <a:chExt cx="420840" cy="249120"/>
          </a:xfrm>
        </p:grpSpPr>
        <mc:AlternateContent xmlns:mc="http://schemas.openxmlformats.org/markup-compatibility/2006">
          <mc:Choice xmlns:p14="http://schemas.microsoft.com/office/powerpoint/2010/main" Requires="p14">
            <p:contentPart p14:bwMode="auto" r:id="rId16">
              <p14:nvContentPartPr>
                <p14:cNvPr id="49" name="Ink 48">
                  <a:extLst>
                    <a:ext uri="{FF2B5EF4-FFF2-40B4-BE49-F238E27FC236}">
                      <a16:creationId xmlns:a16="http://schemas.microsoft.com/office/drawing/2014/main" id="{BDDCD3F8-C4D3-47BC-8F7C-39110E32F7DC}"/>
                    </a:ext>
                  </a:extLst>
                </p14:cNvPr>
                <p14:cNvContentPartPr/>
                <p14:nvPr/>
              </p14:nvContentPartPr>
              <p14:xfrm>
                <a:off x="8795498" y="929961"/>
                <a:ext cx="200520" cy="249120"/>
              </p14:xfrm>
            </p:contentPart>
          </mc:Choice>
          <mc:Fallback>
            <p:pic>
              <p:nvPicPr>
                <p:cNvPr id="49" name="Ink 48">
                  <a:extLst>
                    <a:ext uri="{FF2B5EF4-FFF2-40B4-BE49-F238E27FC236}">
                      <a16:creationId xmlns:a16="http://schemas.microsoft.com/office/drawing/2014/main" id="{BDDCD3F8-C4D3-47BC-8F7C-39110E32F7DC}"/>
                    </a:ext>
                  </a:extLst>
                </p:cNvPr>
                <p:cNvPicPr/>
                <p:nvPr/>
              </p:nvPicPr>
              <p:blipFill>
                <a:blip r:embed="rId17"/>
                <a:stretch>
                  <a:fillRect/>
                </a:stretch>
              </p:blipFill>
              <p:spPr>
                <a:xfrm>
                  <a:off x="8777858" y="912321"/>
                  <a:ext cx="23616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0" name="Ink 49">
                  <a:extLst>
                    <a:ext uri="{FF2B5EF4-FFF2-40B4-BE49-F238E27FC236}">
                      <a16:creationId xmlns:a16="http://schemas.microsoft.com/office/drawing/2014/main" id="{39AFB88D-6FF5-4E01-8176-7C6EEFA74721}"/>
                    </a:ext>
                  </a:extLst>
                </p14:cNvPr>
                <p14:cNvContentPartPr/>
                <p14:nvPr/>
              </p14:nvContentPartPr>
              <p14:xfrm>
                <a:off x="9193658" y="1126521"/>
                <a:ext cx="22680" cy="12600"/>
              </p14:xfrm>
            </p:contentPart>
          </mc:Choice>
          <mc:Fallback>
            <p:pic>
              <p:nvPicPr>
                <p:cNvPr id="50" name="Ink 49">
                  <a:extLst>
                    <a:ext uri="{FF2B5EF4-FFF2-40B4-BE49-F238E27FC236}">
                      <a16:creationId xmlns:a16="http://schemas.microsoft.com/office/drawing/2014/main" id="{39AFB88D-6FF5-4E01-8176-7C6EEFA74721}"/>
                    </a:ext>
                  </a:extLst>
                </p:cNvPr>
                <p:cNvPicPr/>
                <p:nvPr/>
              </p:nvPicPr>
              <p:blipFill>
                <a:blip r:embed="rId19"/>
                <a:stretch>
                  <a:fillRect/>
                </a:stretch>
              </p:blipFill>
              <p:spPr>
                <a:xfrm>
                  <a:off x="9176018" y="1108881"/>
                  <a:ext cx="58320" cy="48240"/>
                </a:xfrm>
                <a:prstGeom prst="rect">
                  <a:avLst/>
                </a:prstGeom>
              </p:spPr>
            </p:pic>
          </mc:Fallback>
        </mc:AlternateContent>
      </p:grpSp>
      <p:grpSp>
        <p:nvGrpSpPr>
          <p:cNvPr id="60" name="Group 59">
            <a:extLst>
              <a:ext uri="{FF2B5EF4-FFF2-40B4-BE49-F238E27FC236}">
                <a16:creationId xmlns:a16="http://schemas.microsoft.com/office/drawing/2014/main" id="{0A400473-4EF9-4BC9-BE8F-7BB8929E4FB4}"/>
              </a:ext>
            </a:extLst>
          </p:cNvPr>
          <p:cNvGrpSpPr/>
          <p:nvPr/>
        </p:nvGrpSpPr>
        <p:grpSpPr>
          <a:xfrm>
            <a:off x="8884418" y="1337841"/>
            <a:ext cx="1586880" cy="380520"/>
            <a:chOff x="8884418" y="1337841"/>
            <a:chExt cx="1586880" cy="380520"/>
          </a:xfrm>
        </p:grpSpPr>
        <mc:AlternateContent xmlns:mc="http://schemas.openxmlformats.org/markup-compatibility/2006">
          <mc:Choice xmlns:p14="http://schemas.microsoft.com/office/powerpoint/2010/main" Requires="p14">
            <p:contentPart p14:bwMode="auto" r:id="rId20">
              <p14:nvContentPartPr>
                <p14:cNvPr id="53" name="Ink 52">
                  <a:extLst>
                    <a:ext uri="{FF2B5EF4-FFF2-40B4-BE49-F238E27FC236}">
                      <a16:creationId xmlns:a16="http://schemas.microsoft.com/office/drawing/2014/main" id="{E7999BBF-6723-4D72-B29A-DA475C950EBF}"/>
                    </a:ext>
                  </a:extLst>
                </p14:cNvPr>
                <p14:cNvContentPartPr/>
                <p14:nvPr/>
              </p14:nvContentPartPr>
              <p14:xfrm>
                <a:off x="8884418" y="1479321"/>
                <a:ext cx="249120" cy="239040"/>
              </p14:xfrm>
            </p:contentPart>
          </mc:Choice>
          <mc:Fallback>
            <p:pic>
              <p:nvPicPr>
                <p:cNvPr id="53" name="Ink 52">
                  <a:extLst>
                    <a:ext uri="{FF2B5EF4-FFF2-40B4-BE49-F238E27FC236}">
                      <a16:creationId xmlns:a16="http://schemas.microsoft.com/office/drawing/2014/main" id="{E7999BBF-6723-4D72-B29A-DA475C950EBF}"/>
                    </a:ext>
                  </a:extLst>
                </p:cNvPr>
                <p:cNvPicPr/>
                <p:nvPr/>
              </p:nvPicPr>
              <p:blipFill>
                <a:blip r:embed="rId21"/>
                <a:stretch>
                  <a:fillRect/>
                </a:stretch>
              </p:blipFill>
              <p:spPr>
                <a:xfrm>
                  <a:off x="8866418" y="1461321"/>
                  <a:ext cx="28476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4" name="Ink 53">
                  <a:extLst>
                    <a:ext uri="{FF2B5EF4-FFF2-40B4-BE49-F238E27FC236}">
                      <a16:creationId xmlns:a16="http://schemas.microsoft.com/office/drawing/2014/main" id="{642F6781-68C1-4777-BDC9-272C5EAF3573}"/>
                    </a:ext>
                  </a:extLst>
                </p14:cNvPr>
                <p14:cNvContentPartPr/>
                <p14:nvPr/>
              </p14:nvContentPartPr>
              <p14:xfrm>
                <a:off x="9301298" y="1638081"/>
                <a:ext cx="6840" cy="7200"/>
              </p14:xfrm>
            </p:contentPart>
          </mc:Choice>
          <mc:Fallback>
            <p:pic>
              <p:nvPicPr>
                <p:cNvPr id="54" name="Ink 53">
                  <a:extLst>
                    <a:ext uri="{FF2B5EF4-FFF2-40B4-BE49-F238E27FC236}">
                      <a16:creationId xmlns:a16="http://schemas.microsoft.com/office/drawing/2014/main" id="{642F6781-68C1-4777-BDC9-272C5EAF3573}"/>
                    </a:ext>
                  </a:extLst>
                </p:cNvPr>
                <p:cNvPicPr/>
                <p:nvPr/>
              </p:nvPicPr>
              <p:blipFill>
                <a:blip r:embed="rId23"/>
                <a:stretch>
                  <a:fillRect/>
                </a:stretch>
              </p:blipFill>
              <p:spPr>
                <a:xfrm>
                  <a:off x="9283658" y="1620441"/>
                  <a:ext cx="4248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5" name="Ink 54">
                  <a:extLst>
                    <a:ext uri="{FF2B5EF4-FFF2-40B4-BE49-F238E27FC236}">
                      <a16:creationId xmlns:a16="http://schemas.microsoft.com/office/drawing/2014/main" id="{DFE06F14-BFF0-42FF-9A42-C8B5E56EA8FD}"/>
                    </a:ext>
                  </a:extLst>
                </p14:cNvPr>
                <p14:cNvContentPartPr/>
                <p14:nvPr/>
              </p14:nvContentPartPr>
              <p14:xfrm>
                <a:off x="9477338" y="1442601"/>
                <a:ext cx="640080" cy="217440"/>
              </p14:xfrm>
            </p:contentPart>
          </mc:Choice>
          <mc:Fallback>
            <p:pic>
              <p:nvPicPr>
                <p:cNvPr id="55" name="Ink 54">
                  <a:extLst>
                    <a:ext uri="{FF2B5EF4-FFF2-40B4-BE49-F238E27FC236}">
                      <a16:creationId xmlns:a16="http://schemas.microsoft.com/office/drawing/2014/main" id="{DFE06F14-BFF0-42FF-9A42-C8B5E56EA8FD}"/>
                    </a:ext>
                  </a:extLst>
                </p:cNvPr>
                <p:cNvPicPr/>
                <p:nvPr/>
              </p:nvPicPr>
              <p:blipFill>
                <a:blip r:embed="rId25"/>
                <a:stretch>
                  <a:fillRect/>
                </a:stretch>
              </p:blipFill>
              <p:spPr>
                <a:xfrm>
                  <a:off x="9459338" y="1424961"/>
                  <a:ext cx="67572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6" name="Ink 55">
                  <a:extLst>
                    <a:ext uri="{FF2B5EF4-FFF2-40B4-BE49-F238E27FC236}">
                      <a16:creationId xmlns:a16="http://schemas.microsoft.com/office/drawing/2014/main" id="{30CF7701-2813-4A32-A37B-3EF68BBC0DE1}"/>
                    </a:ext>
                  </a:extLst>
                </p14:cNvPr>
                <p14:cNvContentPartPr/>
                <p14:nvPr/>
              </p14:nvContentPartPr>
              <p14:xfrm>
                <a:off x="10229018" y="1458801"/>
                <a:ext cx="240840" cy="28440"/>
              </p14:xfrm>
            </p:contentPart>
          </mc:Choice>
          <mc:Fallback>
            <p:pic>
              <p:nvPicPr>
                <p:cNvPr id="56" name="Ink 55">
                  <a:extLst>
                    <a:ext uri="{FF2B5EF4-FFF2-40B4-BE49-F238E27FC236}">
                      <a16:creationId xmlns:a16="http://schemas.microsoft.com/office/drawing/2014/main" id="{30CF7701-2813-4A32-A37B-3EF68BBC0DE1}"/>
                    </a:ext>
                  </a:extLst>
                </p:cNvPr>
                <p:cNvPicPr/>
                <p:nvPr/>
              </p:nvPicPr>
              <p:blipFill>
                <a:blip r:embed="rId27"/>
                <a:stretch>
                  <a:fillRect/>
                </a:stretch>
              </p:blipFill>
              <p:spPr>
                <a:xfrm>
                  <a:off x="10211378" y="1440801"/>
                  <a:ext cx="2764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7" name="Ink 56">
                  <a:extLst>
                    <a:ext uri="{FF2B5EF4-FFF2-40B4-BE49-F238E27FC236}">
                      <a16:creationId xmlns:a16="http://schemas.microsoft.com/office/drawing/2014/main" id="{D036DB63-9723-4D68-BC2D-D6DFFF4FDC8D}"/>
                    </a:ext>
                  </a:extLst>
                </p14:cNvPr>
                <p14:cNvContentPartPr/>
                <p14:nvPr/>
              </p14:nvContentPartPr>
              <p14:xfrm>
                <a:off x="10250258" y="1494441"/>
                <a:ext cx="221040" cy="26280"/>
              </p14:xfrm>
            </p:contentPart>
          </mc:Choice>
          <mc:Fallback>
            <p:pic>
              <p:nvPicPr>
                <p:cNvPr id="57" name="Ink 56">
                  <a:extLst>
                    <a:ext uri="{FF2B5EF4-FFF2-40B4-BE49-F238E27FC236}">
                      <a16:creationId xmlns:a16="http://schemas.microsoft.com/office/drawing/2014/main" id="{D036DB63-9723-4D68-BC2D-D6DFFF4FDC8D}"/>
                    </a:ext>
                  </a:extLst>
                </p:cNvPr>
                <p:cNvPicPr/>
                <p:nvPr/>
              </p:nvPicPr>
              <p:blipFill>
                <a:blip r:embed="rId29"/>
                <a:stretch>
                  <a:fillRect/>
                </a:stretch>
              </p:blipFill>
              <p:spPr>
                <a:xfrm>
                  <a:off x="10232618" y="1476441"/>
                  <a:ext cx="25668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8" name="Ink 57">
                  <a:extLst>
                    <a:ext uri="{FF2B5EF4-FFF2-40B4-BE49-F238E27FC236}">
                      <a16:creationId xmlns:a16="http://schemas.microsoft.com/office/drawing/2014/main" id="{8672DBE8-01D2-4799-9D9B-30011DF74070}"/>
                    </a:ext>
                  </a:extLst>
                </p14:cNvPr>
                <p14:cNvContentPartPr/>
                <p14:nvPr/>
              </p14:nvContentPartPr>
              <p14:xfrm>
                <a:off x="10289498" y="1506681"/>
                <a:ext cx="158400" cy="42840"/>
              </p14:xfrm>
            </p:contentPart>
          </mc:Choice>
          <mc:Fallback>
            <p:pic>
              <p:nvPicPr>
                <p:cNvPr id="58" name="Ink 57">
                  <a:extLst>
                    <a:ext uri="{FF2B5EF4-FFF2-40B4-BE49-F238E27FC236}">
                      <a16:creationId xmlns:a16="http://schemas.microsoft.com/office/drawing/2014/main" id="{8672DBE8-01D2-4799-9D9B-30011DF74070}"/>
                    </a:ext>
                  </a:extLst>
                </p:cNvPr>
                <p:cNvPicPr/>
                <p:nvPr/>
              </p:nvPicPr>
              <p:blipFill>
                <a:blip r:embed="rId31"/>
                <a:stretch>
                  <a:fillRect/>
                </a:stretch>
              </p:blipFill>
              <p:spPr>
                <a:xfrm>
                  <a:off x="10271498" y="1488681"/>
                  <a:ext cx="19404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9" name="Ink 58">
                  <a:extLst>
                    <a:ext uri="{FF2B5EF4-FFF2-40B4-BE49-F238E27FC236}">
                      <a16:creationId xmlns:a16="http://schemas.microsoft.com/office/drawing/2014/main" id="{B25238BE-691F-4ABC-818C-2649066C3846}"/>
                    </a:ext>
                  </a:extLst>
                </p14:cNvPr>
                <p14:cNvContentPartPr/>
                <p14:nvPr/>
              </p14:nvContentPartPr>
              <p14:xfrm>
                <a:off x="10195178" y="1337841"/>
                <a:ext cx="236520" cy="208800"/>
              </p14:xfrm>
            </p:contentPart>
          </mc:Choice>
          <mc:Fallback>
            <p:pic>
              <p:nvPicPr>
                <p:cNvPr id="59" name="Ink 58">
                  <a:extLst>
                    <a:ext uri="{FF2B5EF4-FFF2-40B4-BE49-F238E27FC236}">
                      <a16:creationId xmlns:a16="http://schemas.microsoft.com/office/drawing/2014/main" id="{B25238BE-691F-4ABC-818C-2649066C3846}"/>
                    </a:ext>
                  </a:extLst>
                </p:cNvPr>
                <p:cNvPicPr/>
                <p:nvPr/>
              </p:nvPicPr>
              <p:blipFill>
                <a:blip r:embed="rId33"/>
                <a:stretch>
                  <a:fillRect/>
                </a:stretch>
              </p:blipFill>
              <p:spPr>
                <a:xfrm>
                  <a:off x="10177538" y="1320201"/>
                  <a:ext cx="272160" cy="244440"/>
                </a:xfrm>
                <a:prstGeom prst="rect">
                  <a:avLst/>
                </a:prstGeom>
              </p:spPr>
            </p:pic>
          </mc:Fallback>
        </mc:AlternateContent>
      </p:grpSp>
    </p:spTree>
    <p:extLst>
      <p:ext uri="{BB962C8B-B14F-4D97-AF65-F5344CB8AC3E}">
        <p14:creationId xmlns:p14="http://schemas.microsoft.com/office/powerpoint/2010/main" val="3705686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6623-A273-41A2-8C48-77B0067E5CC2}"/>
              </a:ext>
            </a:extLst>
          </p:cNvPr>
          <p:cNvSpPr>
            <a:spLocks noGrp="1"/>
          </p:cNvSpPr>
          <p:nvPr>
            <p:ph type="title"/>
          </p:nvPr>
        </p:nvSpPr>
        <p:spPr/>
        <p:txBody>
          <a:bodyPr/>
          <a:lstStyle/>
          <a:p>
            <a:r>
              <a:rPr lang="en-MY" dirty="0"/>
              <a:t>Buses</a:t>
            </a:r>
          </a:p>
        </p:txBody>
      </p:sp>
      <p:sp>
        <p:nvSpPr>
          <p:cNvPr id="3" name="Content Placeholder 2">
            <a:extLst>
              <a:ext uri="{FF2B5EF4-FFF2-40B4-BE49-F238E27FC236}">
                <a16:creationId xmlns:a16="http://schemas.microsoft.com/office/drawing/2014/main" id="{F6390317-D09B-449E-AF0C-A553DBB6530F}"/>
              </a:ext>
            </a:extLst>
          </p:cNvPr>
          <p:cNvSpPr>
            <a:spLocks noGrp="1"/>
          </p:cNvSpPr>
          <p:nvPr>
            <p:ph idx="1"/>
          </p:nvPr>
        </p:nvSpPr>
        <p:spPr/>
        <p:txBody>
          <a:bodyPr/>
          <a:lstStyle/>
          <a:p>
            <a:pPr algn="just">
              <a:lnSpc>
                <a:spcPct val="100000"/>
              </a:lnSpc>
            </a:pPr>
            <a:r>
              <a:rPr lang="en-MY" dirty="0"/>
              <a:t>The various elements of a computer are connected by buses, which are sets of conductors that transfer multiple bits at a time. </a:t>
            </a:r>
          </a:p>
          <a:p>
            <a:pPr algn="just">
              <a:lnSpc>
                <a:spcPct val="100000"/>
              </a:lnSpc>
            </a:pPr>
            <a:r>
              <a:rPr lang="en-MY" dirty="0"/>
              <a:t>For example, the </a:t>
            </a:r>
            <a:r>
              <a:rPr lang="en-MY" b="1" dirty="0"/>
              <a:t>data bus </a:t>
            </a:r>
            <a:r>
              <a:rPr lang="en-MY" dirty="0"/>
              <a:t>transfers data (and instructions) between the CPU and memory (or I/O devices). </a:t>
            </a:r>
          </a:p>
          <a:p>
            <a:pPr algn="just">
              <a:lnSpc>
                <a:spcPct val="100000"/>
              </a:lnSpc>
            </a:pPr>
            <a:r>
              <a:rPr lang="en-MY" dirty="0"/>
              <a:t>The </a:t>
            </a:r>
            <a:r>
              <a:rPr lang="en-MY" b="1" dirty="0"/>
              <a:t>control buses</a:t>
            </a:r>
            <a:r>
              <a:rPr lang="en-MY" dirty="0"/>
              <a:t> are used to direct the operations of the computer. </a:t>
            </a:r>
          </a:p>
          <a:p>
            <a:pPr algn="just">
              <a:lnSpc>
                <a:spcPct val="100000"/>
              </a:lnSpc>
            </a:pPr>
            <a:r>
              <a:rPr lang="en-MY" dirty="0"/>
              <a:t>Buses can be bidirectional. In other words, they can transfer data in either direction.</a:t>
            </a:r>
          </a:p>
        </p:txBody>
      </p:sp>
      <p:sp>
        <p:nvSpPr>
          <p:cNvPr id="5" name="Slide Number Placeholder 4">
            <a:extLst>
              <a:ext uri="{FF2B5EF4-FFF2-40B4-BE49-F238E27FC236}">
                <a16:creationId xmlns:a16="http://schemas.microsoft.com/office/drawing/2014/main" id="{4CCC62CE-7009-492D-BFAB-B88CEF339308}"/>
              </a:ext>
            </a:extLst>
          </p:cNvPr>
          <p:cNvSpPr>
            <a:spLocks noGrp="1"/>
          </p:cNvSpPr>
          <p:nvPr>
            <p:ph type="sldNum" sz="quarter" idx="12"/>
          </p:nvPr>
        </p:nvSpPr>
        <p:spPr/>
        <p:txBody>
          <a:bodyPr/>
          <a:lstStyle/>
          <a:p>
            <a:fld id="{1DE98518-C1CF-410D-8A71-B5D14FDF677E}" type="slidenum">
              <a:rPr lang="en-MY" smtClean="0"/>
              <a:t>9</a:t>
            </a:fld>
            <a:endParaRPr lang="en-MY" dirty="0"/>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C65E72AD-2460-486C-9DA5-914FDA119C56}"/>
                  </a:ext>
                </a:extLst>
              </p14:cNvPr>
              <p14:cNvContentPartPr/>
              <p14:nvPr/>
            </p14:nvContentPartPr>
            <p14:xfrm>
              <a:off x="3691778" y="2387961"/>
              <a:ext cx="1427400" cy="105120"/>
            </p14:xfrm>
          </p:contentPart>
        </mc:Choice>
        <mc:Fallback>
          <p:pic>
            <p:nvPicPr>
              <p:cNvPr id="14" name="Ink 13">
                <a:extLst>
                  <a:ext uri="{FF2B5EF4-FFF2-40B4-BE49-F238E27FC236}">
                    <a16:creationId xmlns:a16="http://schemas.microsoft.com/office/drawing/2014/main" id="{C65E72AD-2460-486C-9DA5-914FDA119C56}"/>
                  </a:ext>
                </a:extLst>
              </p:cNvPr>
              <p:cNvPicPr/>
              <p:nvPr/>
            </p:nvPicPr>
            <p:blipFill>
              <a:blip r:embed="rId3"/>
              <a:stretch>
                <a:fillRect/>
              </a:stretch>
            </p:blipFill>
            <p:spPr>
              <a:xfrm>
                <a:off x="3674138" y="2370321"/>
                <a:ext cx="146304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92B3AF25-F648-495D-8F3F-7B8B5EA0600A}"/>
                  </a:ext>
                </a:extLst>
              </p14:cNvPr>
              <p14:cNvContentPartPr/>
              <p14:nvPr/>
            </p14:nvContentPartPr>
            <p14:xfrm>
              <a:off x="7849778" y="2515041"/>
              <a:ext cx="978120" cy="22680"/>
            </p14:xfrm>
          </p:contentPart>
        </mc:Choice>
        <mc:Fallback>
          <p:pic>
            <p:nvPicPr>
              <p:cNvPr id="15" name="Ink 14">
                <a:extLst>
                  <a:ext uri="{FF2B5EF4-FFF2-40B4-BE49-F238E27FC236}">
                    <a16:creationId xmlns:a16="http://schemas.microsoft.com/office/drawing/2014/main" id="{92B3AF25-F648-495D-8F3F-7B8B5EA0600A}"/>
                  </a:ext>
                </a:extLst>
              </p:cNvPr>
              <p:cNvPicPr/>
              <p:nvPr/>
            </p:nvPicPr>
            <p:blipFill>
              <a:blip r:embed="rId5"/>
              <a:stretch>
                <a:fillRect/>
              </a:stretch>
            </p:blipFill>
            <p:spPr>
              <a:xfrm>
                <a:off x="7831778" y="2497401"/>
                <a:ext cx="101376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5017389B-9808-4FBA-B5AC-ADCFBAC50BED}"/>
                  </a:ext>
                </a:extLst>
              </p14:cNvPr>
              <p14:cNvContentPartPr/>
              <p14:nvPr/>
            </p14:nvContentPartPr>
            <p14:xfrm>
              <a:off x="5176418" y="2719161"/>
              <a:ext cx="1467360" cy="106200"/>
            </p14:xfrm>
          </p:contentPart>
        </mc:Choice>
        <mc:Fallback>
          <p:pic>
            <p:nvPicPr>
              <p:cNvPr id="16" name="Ink 15">
                <a:extLst>
                  <a:ext uri="{FF2B5EF4-FFF2-40B4-BE49-F238E27FC236}">
                    <a16:creationId xmlns:a16="http://schemas.microsoft.com/office/drawing/2014/main" id="{5017389B-9808-4FBA-B5AC-ADCFBAC50BED}"/>
                  </a:ext>
                </a:extLst>
              </p:cNvPr>
              <p:cNvPicPr/>
              <p:nvPr/>
            </p:nvPicPr>
            <p:blipFill>
              <a:blip r:embed="rId7"/>
              <a:stretch>
                <a:fillRect/>
              </a:stretch>
            </p:blipFill>
            <p:spPr>
              <a:xfrm>
                <a:off x="5158778" y="2701521"/>
                <a:ext cx="15030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0F860BC5-9715-4F7B-A7A6-AF49D662E83D}"/>
                  </a:ext>
                </a:extLst>
              </p14:cNvPr>
              <p14:cNvContentPartPr/>
              <p14:nvPr/>
            </p14:nvContentPartPr>
            <p14:xfrm>
              <a:off x="3417098" y="3172041"/>
              <a:ext cx="947880" cy="94320"/>
            </p14:xfrm>
          </p:contentPart>
        </mc:Choice>
        <mc:Fallback>
          <p:pic>
            <p:nvPicPr>
              <p:cNvPr id="17" name="Ink 16">
                <a:extLst>
                  <a:ext uri="{FF2B5EF4-FFF2-40B4-BE49-F238E27FC236}">
                    <a16:creationId xmlns:a16="http://schemas.microsoft.com/office/drawing/2014/main" id="{0F860BC5-9715-4F7B-A7A6-AF49D662E83D}"/>
                  </a:ext>
                </a:extLst>
              </p:cNvPr>
              <p:cNvPicPr/>
              <p:nvPr/>
            </p:nvPicPr>
            <p:blipFill>
              <a:blip r:embed="rId9"/>
              <a:stretch>
                <a:fillRect/>
              </a:stretch>
            </p:blipFill>
            <p:spPr>
              <a:xfrm>
                <a:off x="3399098" y="3154041"/>
                <a:ext cx="98352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93F18945-6FD6-4284-A71C-77795E48F3D3}"/>
                  </a:ext>
                </a:extLst>
              </p14:cNvPr>
              <p14:cNvContentPartPr/>
              <p14:nvPr/>
            </p14:nvContentPartPr>
            <p14:xfrm>
              <a:off x="2077898" y="4016961"/>
              <a:ext cx="1157400" cy="78840"/>
            </p14:xfrm>
          </p:contentPart>
        </mc:Choice>
        <mc:Fallback>
          <p:pic>
            <p:nvPicPr>
              <p:cNvPr id="18" name="Ink 17">
                <a:extLst>
                  <a:ext uri="{FF2B5EF4-FFF2-40B4-BE49-F238E27FC236}">
                    <a16:creationId xmlns:a16="http://schemas.microsoft.com/office/drawing/2014/main" id="{93F18945-6FD6-4284-A71C-77795E48F3D3}"/>
                  </a:ext>
                </a:extLst>
              </p:cNvPr>
              <p:cNvPicPr/>
              <p:nvPr/>
            </p:nvPicPr>
            <p:blipFill>
              <a:blip r:embed="rId11"/>
              <a:stretch>
                <a:fillRect/>
              </a:stretch>
            </p:blipFill>
            <p:spPr>
              <a:xfrm>
                <a:off x="2059898" y="3999321"/>
                <a:ext cx="119304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a:extLst>
                  <a:ext uri="{FF2B5EF4-FFF2-40B4-BE49-F238E27FC236}">
                    <a16:creationId xmlns:a16="http://schemas.microsoft.com/office/drawing/2014/main" id="{3D61770A-80D1-41BE-8763-873004B0CF7E}"/>
                  </a:ext>
                </a:extLst>
              </p14:cNvPr>
              <p14:cNvContentPartPr/>
              <p14:nvPr/>
            </p14:nvContentPartPr>
            <p14:xfrm>
              <a:off x="5651258" y="3201561"/>
              <a:ext cx="714240" cy="48240"/>
            </p14:xfrm>
          </p:contentPart>
        </mc:Choice>
        <mc:Fallback>
          <p:pic>
            <p:nvPicPr>
              <p:cNvPr id="19" name="Ink 18">
                <a:extLst>
                  <a:ext uri="{FF2B5EF4-FFF2-40B4-BE49-F238E27FC236}">
                    <a16:creationId xmlns:a16="http://schemas.microsoft.com/office/drawing/2014/main" id="{3D61770A-80D1-41BE-8763-873004B0CF7E}"/>
                  </a:ext>
                </a:extLst>
              </p:cNvPr>
              <p:cNvPicPr/>
              <p:nvPr/>
            </p:nvPicPr>
            <p:blipFill>
              <a:blip r:embed="rId13"/>
              <a:stretch>
                <a:fillRect/>
              </a:stretch>
            </p:blipFill>
            <p:spPr>
              <a:xfrm>
                <a:off x="5633618" y="3183561"/>
                <a:ext cx="74988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Ink 19">
                <a:extLst>
                  <a:ext uri="{FF2B5EF4-FFF2-40B4-BE49-F238E27FC236}">
                    <a16:creationId xmlns:a16="http://schemas.microsoft.com/office/drawing/2014/main" id="{C4512979-EC60-49D8-8783-619FF3C4B3FF}"/>
                  </a:ext>
                </a:extLst>
              </p14:cNvPr>
              <p14:cNvContentPartPr/>
              <p14:nvPr/>
            </p14:nvContentPartPr>
            <p14:xfrm>
              <a:off x="9965498" y="3180321"/>
              <a:ext cx="1007640" cy="52200"/>
            </p14:xfrm>
          </p:contentPart>
        </mc:Choice>
        <mc:Fallback>
          <p:pic>
            <p:nvPicPr>
              <p:cNvPr id="20" name="Ink 19">
                <a:extLst>
                  <a:ext uri="{FF2B5EF4-FFF2-40B4-BE49-F238E27FC236}">
                    <a16:creationId xmlns:a16="http://schemas.microsoft.com/office/drawing/2014/main" id="{C4512979-EC60-49D8-8783-619FF3C4B3FF}"/>
                  </a:ext>
                </a:extLst>
              </p:cNvPr>
              <p:cNvPicPr/>
              <p:nvPr/>
            </p:nvPicPr>
            <p:blipFill>
              <a:blip r:embed="rId15"/>
              <a:stretch>
                <a:fillRect/>
              </a:stretch>
            </p:blipFill>
            <p:spPr>
              <a:xfrm>
                <a:off x="9947498" y="3162321"/>
                <a:ext cx="104328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8CE06A95-D730-4766-8A53-CEC5F1B966F0}"/>
                  </a:ext>
                </a:extLst>
              </p14:cNvPr>
              <p14:cNvContentPartPr/>
              <p14:nvPr/>
            </p14:nvContentPartPr>
            <p14:xfrm>
              <a:off x="1475258" y="3565881"/>
              <a:ext cx="1236960" cy="70560"/>
            </p14:xfrm>
          </p:contentPart>
        </mc:Choice>
        <mc:Fallback>
          <p:pic>
            <p:nvPicPr>
              <p:cNvPr id="21" name="Ink 20">
                <a:extLst>
                  <a:ext uri="{FF2B5EF4-FFF2-40B4-BE49-F238E27FC236}">
                    <a16:creationId xmlns:a16="http://schemas.microsoft.com/office/drawing/2014/main" id="{8CE06A95-D730-4766-8A53-CEC5F1B966F0}"/>
                  </a:ext>
                </a:extLst>
              </p:cNvPr>
              <p:cNvPicPr/>
              <p:nvPr/>
            </p:nvPicPr>
            <p:blipFill>
              <a:blip r:embed="rId17"/>
              <a:stretch>
                <a:fillRect/>
              </a:stretch>
            </p:blipFill>
            <p:spPr>
              <a:xfrm>
                <a:off x="1457618" y="3548241"/>
                <a:ext cx="127260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Ink 21">
                <a:extLst>
                  <a:ext uri="{FF2B5EF4-FFF2-40B4-BE49-F238E27FC236}">
                    <a16:creationId xmlns:a16="http://schemas.microsoft.com/office/drawing/2014/main" id="{87DD7F77-BAC9-434A-AFD0-CB1E7D26FA07}"/>
                  </a:ext>
                </a:extLst>
              </p14:cNvPr>
              <p14:cNvContentPartPr/>
              <p14:nvPr/>
            </p14:nvContentPartPr>
            <p14:xfrm>
              <a:off x="1908338" y="3922281"/>
              <a:ext cx="1330200" cy="132480"/>
            </p14:xfrm>
          </p:contentPart>
        </mc:Choice>
        <mc:Fallback>
          <p:pic>
            <p:nvPicPr>
              <p:cNvPr id="22" name="Ink 21">
                <a:extLst>
                  <a:ext uri="{FF2B5EF4-FFF2-40B4-BE49-F238E27FC236}">
                    <a16:creationId xmlns:a16="http://schemas.microsoft.com/office/drawing/2014/main" id="{87DD7F77-BAC9-434A-AFD0-CB1E7D26FA07}"/>
                  </a:ext>
                </a:extLst>
              </p:cNvPr>
              <p:cNvPicPr/>
              <p:nvPr/>
            </p:nvPicPr>
            <p:blipFill>
              <a:blip r:embed="rId19"/>
              <a:stretch>
                <a:fillRect/>
              </a:stretch>
            </p:blipFill>
            <p:spPr>
              <a:xfrm>
                <a:off x="1890698" y="3904281"/>
                <a:ext cx="1365840" cy="168120"/>
              </a:xfrm>
              <a:prstGeom prst="rect">
                <a:avLst/>
              </a:prstGeom>
            </p:spPr>
          </p:pic>
        </mc:Fallback>
      </mc:AlternateContent>
      <p:grpSp>
        <p:nvGrpSpPr>
          <p:cNvPr id="25" name="Group 24">
            <a:extLst>
              <a:ext uri="{FF2B5EF4-FFF2-40B4-BE49-F238E27FC236}">
                <a16:creationId xmlns:a16="http://schemas.microsoft.com/office/drawing/2014/main" id="{FED7AE6A-20BA-4EF6-A01D-B86939E19D80}"/>
              </a:ext>
            </a:extLst>
          </p:cNvPr>
          <p:cNvGrpSpPr/>
          <p:nvPr/>
        </p:nvGrpSpPr>
        <p:grpSpPr>
          <a:xfrm>
            <a:off x="4240778" y="3935601"/>
            <a:ext cx="4961520" cy="142200"/>
            <a:chOff x="4240778" y="3935601"/>
            <a:chExt cx="4961520" cy="142200"/>
          </a:xfrm>
        </p:grpSpPr>
        <mc:AlternateContent xmlns:mc="http://schemas.openxmlformats.org/markup-compatibility/2006">
          <mc:Choice xmlns:p14="http://schemas.microsoft.com/office/powerpoint/2010/main" Requires="p14">
            <p:contentPart p14:bwMode="auto" r:id="rId20">
              <p14:nvContentPartPr>
                <p14:cNvPr id="23" name="Ink 22">
                  <a:extLst>
                    <a:ext uri="{FF2B5EF4-FFF2-40B4-BE49-F238E27FC236}">
                      <a16:creationId xmlns:a16="http://schemas.microsoft.com/office/drawing/2014/main" id="{F5C7CEAB-D5BB-42BA-AC00-CF84BDFBD21E}"/>
                    </a:ext>
                  </a:extLst>
                </p14:cNvPr>
                <p14:cNvContentPartPr/>
                <p14:nvPr/>
              </p14:nvContentPartPr>
              <p14:xfrm>
                <a:off x="4240778" y="4006881"/>
                <a:ext cx="1954080" cy="70920"/>
              </p14:xfrm>
            </p:contentPart>
          </mc:Choice>
          <mc:Fallback>
            <p:pic>
              <p:nvPicPr>
                <p:cNvPr id="23" name="Ink 22">
                  <a:extLst>
                    <a:ext uri="{FF2B5EF4-FFF2-40B4-BE49-F238E27FC236}">
                      <a16:creationId xmlns:a16="http://schemas.microsoft.com/office/drawing/2014/main" id="{F5C7CEAB-D5BB-42BA-AC00-CF84BDFBD21E}"/>
                    </a:ext>
                  </a:extLst>
                </p:cNvPr>
                <p:cNvPicPr/>
                <p:nvPr/>
              </p:nvPicPr>
              <p:blipFill>
                <a:blip r:embed="rId21"/>
                <a:stretch>
                  <a:fillRect/>
                </a:stretch>
              </p:blipFill>
              <p:spPr>
                <a:xfrm>
                  <a:off x="4223138" y="3988881"/>
                  <a:ext cx="198972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4" name="Ink 23">
                  <a:extLst>
                    <a:ext uri="{FF2B5EF4-FFF2-40B4-BE49-F238E27FC236}">
                      <a16:creationId xmlns:a16="http://schemas.microsoft.com/office/drawing/2014/main" id="{E2FA5239-85A7-4422-8425-68D8BC7C30C7}"/>
                    </a:ext>
                  </a:extLst>
                </p14:cNvPr>
                <p14:cNvContentPartPr/>
                <p14:nvPr/>
              </p14:nvContentPartPr>
              <p14:xfrm>
                <a:off x="6172538" y="3935601"/>
                <a:ext cx="3029760" cy="87120"/>
              </p14:xfrm>
            </p:contentPart>
          </mc:Choice>
          <mc:Fallback>
            <p:pic>
              <p:nvPicPr>
                <p:cNvPr id="24" name="Ink 23">
                  <a:extLst>
                    <a:ext uri="{FF2B5EF4-FFF2-40B4-BE49-F238E27FC236}">
                      <a16:creationId xmlns:a16="http://schemas.microsoft.com/office/drawing/2014/main" id="{E2FA5239-85A7-4422-8425-68D8BC7C30C7}"/>
                    </a:ext>
                  </a:extLst>
                </p:cNvPr>
                <p:cNvPicPr/>
                <p:nvPr/>
              </p:nvPicPr>
              <p:blipFill>
                <a:blip r:embed="rId23"/>
                <a:stretch>
                  <a:fillRect/>
                </a:stretch>
              </p:blipFill>
              <p:spPr>
                <a:xfrm>
                  <a:off x="6154898" y="3917601"/>
                  <a:ext cx="3065400" cy="122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26" name="Ink 25">
                <a:extLst>
                  <a:ext uri="{FF2B5EF4-FFF2-40B4-BE49-F238E27FC236}">
                    <a16:creationId xmlns:a16="http://schemas.microsoft.com/office/drawing/2014/main" id="{DEF0A0DB-A1C2-417D-8BA2-820EFD91DAFE}"/>
                  </a:ext>
                </a:extLst>
              </p14:cNvPr>
              <p14:cNvContentPartPr/>
              <p14:nvPr/>
            </p14:nvContentPartPr>
            <p14:xfrm>
              <a:off x="3269138" y="4445001"/>
              <a:ext cx="777960" cy="64080"/>
            </p14:xfrm>
          </p:contentPart>
        </mc:Choice>
        <mc:Fallback>
          <p:pic>
            <p:nvPicPr>
              <p:cNvPr id="26" name="Ink 25">
                <a:extLst>
                  <a:ext uri="{FF2B5EF4-FFF2-40B4-BE49-F238E27FC236}">
                    <a16:creationId xmlns:a16="http://schemas.microsoft.com/office/drawing/2014/main" id="{DEF0A0DB-A1C2-417D-8BA2-820EFD91DAFE}"/>
                  </a:ext>
                </a:extLst>
              </p:cNvPr>
              <p:cNvPicPr/>
              <p:nvPr/>
            </p:nvPicPr>
            <p:blipFill>
              <a:blip r:embed="rId25"/>
              <a:stretch>
                <a:fillRect/>
              </a:stretch>
            </p:blipFill>
            <p:spPr>
              <a:xfrm>
                <a:off x="3251498" y="4427361"/>
                <a:ext cx="813600" cy="99720"/>
              </a:xfrm>
              <a:prstGeom prst="rect">
                <a:avLst/>
              </a:prstGeom>
            </p:spPr>
          </p:pic>
        </mc:Fallback>
      </mc:AlternateContent>
    </p:spTree>
    <p:extLst>
      <p:ext uri="{BB962C8B-B14F-4D97-AF65-F5344CB8AC3E}">
        <p14:creationId xmlns:p14="http://schemas.microsoft.com/office/powerpoint/2010/main" val="1925674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2039</Words>
  <Application>Microsoft Office PowerPoint</Application>
  <PresentationFormat>Widescreen</PresentationFormat>
  <Paragraphs>254</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Calibri</vt:lpstr>
      <vt:lpstr>Rockwell</vt:lpstr>
      <vt:lpstr>Rockwell Condensed</vt:lpstr>
      <vt:lpstr>Wingdings</vt:lpstr>
      <vt:lpstr>1_Wood Type</vt:lpstr>
      <vt:lpstr>Module 3: Digital Systems</vt:lpstr>
      <vt:lpstr>7. Computer organization &amp; Memory types</vt:lpstr>
      <vt:lpstr>Computer Organization</vt:lpstr>
      <vt:lpstr>Arithmetic and logic Unit (ALU)</vt:lpstr>
      <vt:lpstr>Arithmetic and logic Unit (ALU)</vt:lpstr>
      <vt:lpstr>Block Diagram of the ALU</vt:lpstr>
      <vt:lpstr>Control unit</vt:lpstr>
      <vt:lpstr>Programs</vt:lpstr>
      <vt:lpstr>Buses</vt:lpstr>
      <vt:lpstr>Input - Output</vt:lpstr>
      <vt:lpstr>Memory types</vt:lpstr>
      <vt:lpstr>RAM</vt:lpstr>
      <vt:lpstr>Static and dynamic ram</vt:lpstr>
      <vt:lpstr>ROM</vt:lpstr>
      <vt:lpstr>ROM</vt:lpstr>
      <vt:lpstr>Mass Storage</vt:lpstr>
      <vt:lpstr>MCQ 1</vt:lpstr>
      <vt:lpstr>MCQ 2</vt:lpstr>
      <vt:lpstr>MCQ 3</vt:lpstr>
      <vt:lpstr>MCQ 4</vt:lpstr>
      <vt:lpstr>MCQ 5</vt:lpstr>
      <vt:lpstr>MCQ 6</vt:lpstr>
      <vt:lpstr>MCQ 7</vt:lpstr>
      <vt:lpstr>MCQ 8</vt:lpstr>
      <vt:lpstr>MCQ 9</vt:lpstr>
      <vt:lpstr>MCQ 10</vt:lpstr>
      <vt:lpstr>MCQ 11</vt:lpstr>
      <vt:lpstr>MCQ 12</vt:lpstr>
      <vt:lpstr>8. counters</vt:lpstr>
      <vt:lpstr>Counters</vt:lpstr>
      <vt:lpstr>Asynchronous Counter</vt:lpstr>
      <vt:lpstr>Synchronous Counter</vt:lpstr>
      <vt:lpstr>Synchronous Counter</vt:lpstr>
      <vt:lpstr>MCQ 1</vt:lpstr>
      <vt:lpstr>MCQ 2</vt:lpstr>
      <vt:lpstr>MCQ 3</vt:lpstr>
      <vt:lpstr>MCQ 4</vt:lpstr>
      <vt:lpstr>MCQ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Digital Systems</dc:title>
  <dc:creator>Panneer Selvam Arun Mozhi Devan</dc:creator>
  <cp:lastModifiedBy>Kishore Bingi</cp:lastModifiedBy>
  <cp:revision>34</cp:revision>
  <dcterms:created xsi:type="dcterms:W3CDTF">2020-08-24T08:07:59Z</dcterms:created>
  <dcterms:modified xsi:type="dcterms:W3CDTF">2020-09-07T09:22:52Z</dcterms:modified>
</cp:coreProperties>
</file>