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2"/>
  </p:notesMasterIdLst>
  <p:sldIdLst>
    <p:sldId id="256" r:id="rId2"/>
    <p:sldId id="335" r:id="rId3"/>
    <p:sldId id="336" r:id="rId4"/>
    <p:sldId id="337" r:id="rId5"/>
    <p:sldId id="338" r:id="rId6"/>
    <p:sldId id="339" r:id="rId7"/>
    <p:sldId id="340" r:id="rId8"/>
    <p:sldId id="341" r:id="rId9"/>
    <p:sldId id="342" r:id="rId10"/>
    <p:sldId id="34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1.960"/>
    </inkml:context>
    <inkml:brush xml:id="br0">
      <inkml:brushProperty name="width" value="0.1" units="cm"/>
      <inkml:brushProperty name="height" value="0.1" units="cm"/>
      <inkml:brushProperty name="color" value="#E71224"/>
    </inkml:brush>
  </inkml:definitions>
  <inkml:trace contextRef="#ctx0" brushRef="#br0">2 58 16906,'-1'-28'2557,"1"-1"4635,3 28-3239,14 13-2829,-11-4-1036,1 0 0,-1 1 0,0 0 0,-1 0 0,0 0 0,0 1 0,-1 0 0,0 0 0,-1 0 0,0 0 0,-1 1 0,2 15 0,0 15-365,-4 80 0,-1-63-544,1-53 518,1 1 1,-1-1 0,1 0-1,0 1 1,1-1-1,-1 0 1,1 0 0,0 0-1,0 0 1,0 0-1,1 0 1,0-1-1,0 1 1,0-1 0,6 6-1,-5-5-425,0 0 1,0 0-1,-1 1 0,1-1 1,-1 1-1,0-1 0,-1 1 0,0 0 1,0 0-1,0 0 0,1 7 1,2 28-5250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6.510"/>
    </inkml:context>
    <inkml:brush xml:id="br0">
      <inkml:brushProperty name="width" value="0.1" units="cm"/>
      <inkml:brushProperty name="height" value="0.1" units="cm"/>
      <inkml:brushProperty name="color" value="#E71224"/>
    </inkml:brush>
  </inkml:definitions>
  <inkml:trace contextRef="#ctx0" brushRef="#br0">1 140 16225,'26'-19'605,"14"-1"47,13-4 8,14-1-40,1 10-220,2 10-404,2 0-796,-10-21-2869,-3 32 1,-2 1 0,-4 3-1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12.218"/>
    </inkml:context>
    <inkml:brush xml:id="br0">
      <inkml:brushProperty name="width" value="0.1" units="cm"/>
      <inkml:brushProperty name="height" value="0.1" units="cm"/>
      <inkml:brushProperty name="color" value="#E71224"/>
    </inkml:brush>
  </inkml:definitions>
  <inkml:trace contextRef="#ctx0" brushRef="#br0">1 890 11897,'0'-1'142,"0"0"0,0 0 0,1 0 0,-1 0 0,1 0 0,-1 1 0,0-1 0,1 0 0,0 0 0,-1 0 0,1 1 0,0-1 0,-1 0 0,1 0 0,0 1 0,-1-1-1,1 1 1,0-1 0,0 1 0,0-1 0,0 1 0,0-1 0,0 1 0,0 0 0,0-1 0,1 1 0,0 0 59,1 0 0,0 0-1,-1 0 1,1 1 0,0-1-1,-1 1 1,1-1 0,-1 1 0,1 0-1,2 1 1,9 6 433,-1-1 1,23 19-1,-27-20-324,41 31 780,-23-16-286,1 0 0,1-2 1,47 22-1,-66-36-573,0-1-1,1-1 1,0 0 0,-1 0-1,1-1 1,0 0-1,0-1 1,0 0 0,0-1-1,0 0 1,1-1-1,-1 0 1,0-1 0,-1 0-1,15-5 1,-3-1 114,-1-1-1,1-1 1,-2-1 0,21-15-1,78-61 702,-75 52-781,346-237-1776,14 19-6478,-6 4-3048,-222 135 5720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18.192"/>
    </inkml:context>
    <inkml:brush xml:id="br0">
      <inkml:brushProperty name="width" value="0.1" units="cm"/>
      <inkml:brushProperty name="height" value="0.1" units="cm"/>
      <inkml:brushProperty name="color" value="#E71224"/>
    </inkml:brush>
  </inkml:definitions>
  <inkml:trace contextRef="#ctx0" brushRef="#br0">17 36 11185,'-4'-4'716,"-7"-12"1276,9 1 5451,20 15-6781,37 3-91,74 13 0,-29-3-148,937 70 810,-901-74-1163,98 5 9,273 23 50,395 1 2669,-796-38-2100,595-15 2954,-434 10-3095,-208 5-584,-59 0-209,0 0-848,-4-2-5199,-11 0 1892,4 0 1279,-22-9-2769,-10-5 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23.668"/>
    </inkml:context>
    <inkml:brush xml:id="br0">
      <inkml:brushProperty name="width" value="0.1" units="cm"/>
      <inkml:brushProperty name="height" value="0.1" units="cm"/>
      <inkml:brushProperty name="color" value="#E71224"/>
    </inkml:brush>
  </inkml:definitions>
  <inkml:trace contextRef="#ctx0" brushRef="#br0">1 176 14825,'0'0'4,"0"-3"451,0 0 1,0-1-1,0 1 1,0 0 0,1 0-1,-1 0 1,1 0-1,2-6 1,-3 9-323,1-1 0,0 1-1,-1-1 1,1 1 0,0-1 0,0 1-1,0-1 1,-1 1 0,1 0 0,0-1-1,0 1 1,0 0 0,0 0 0,0 0-1,0 0 1,0 0 0,0 0 0,-1 0-1,1 0 1,0 0 0,0 0 0,0 0-1,0 1 1,0-1 0,0 0 0,-1 0-1,1 1 1,0-1 0,0 1 0,0-1 0,-1 1-1,1-1 1,1 2 0,17 8 815,-1 0 0,0 2-1,0 0 1,-2 1 0,1 1 0,17 19 0,78 103 1741,-111-134-2689,1-1-1,-1 1 1,1 0-1,-1-1 1,1 1 0,0-1-1,0 1 1,0-1 0,0 0-1,0 0 1,0 0-1,0 0 1,0 0 0,0-1-1,1 1 1,-1 0 0,0-1-1,5 1 1,-2-2 2,0 1-1,0 0 1,1-1 0,-1 0 0,0 0 0,0-1 0,0 1 0,5-3-1,9-5-27,-1-1 1,0-1-1,20-15 0,-34 23 4,93-70-1575,78-53-7403,-13 35-2025,-80 47 5513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24.567"/>
    </inkml:context>
    <inkml:brush xml:id="br0">
      <inkml:brushProperty name="width" value="0.1" units="cm"/>
      <inkml:brushProperty name="height" value="0.1" units="cm"/>
      <inkml:brushProperty name="color" value="#E71224"/>
    </inkml:brush>
  </inkml:definitions>
  <inkml:trace contextRef="#ctx0" brushRef="#br0">1 177 14949,'0'0'77,"0"0"1,0-1-1,0 1 0,0-1 0,0 1 0,0 0 0,0-1 0,0 1 0,0-1 0,0 1 0,0 0 1,0-1-1,1 1 0,-1 0 0,0-1 0,0 1 0,0 0 0,1-1 0,-1 1 0,0 0 0,1 0 0,-1-1 1,0 1-1,0 0 0,1 0 0,-1-1 0,0 1 0,1 0 0,-1 0 0,1 0 0,-1 0 0,0-1 1,1 1-1,-1 0 0,0 0 0,1 0 0,-1 0 0,1 0 0,-1 0 0,0 0 0,1 0 0,-1 0 1,1 0-1,-1 0 0,0 1 0,1-1 0,-1 0 0,1 0 0,-1 0 0,0 0 0,1 1 0,-1-1 1,0 0-1,1 0 0,-1 1 0,0-1 0,0 0 0,1 0 0,-1 1 0,25 17 1722,-24-17-1532,16 15 1425,-1 1 1,22 30-1,-24-29-694,0-1 0,1-1 0,19 17 0,-26-28-867,-1 0 0,1-1 0,0 0 0,0 0 0,0-1 0,0 0-1,1-1 1,-1 0 0,1 0 0,-1-1 0,1 0 0,0 0 0,0-1 0,-1 0 0,15-2 0,2-1-139,0-2 1,0 0-1,0-2 1,28-11-1,-11-2-165,-1-2 0,-1-1 0,0-2 0,67-57 0,18-12-5364,-98 76 227,0 2 1,55-25 0,-60 31 92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22.124"/>
    </inkml:context>
    <inkml:brush xml:id="br0">
      <inkml:brushProperty name="width" value="0.1" units="cm"/>
      <inkml:brushProperty name="height" value="0.1" units="cm"/>
      <inkml:brushProperty name="color" value="#E71224"/>
    </inkml:brush>
  </inkml:definitions>
  <inkml:trace contextRef="#ctx0" brushRef="#br0">1 143 11689,'-1'-4'5469,"13"12"-3260,14 18-303,4 14 947,29 50 0,-38-55-1247,1 0 0,43 49 0,-60-80-1564,-1 0 0,1 0 0,0-1 0,0 0 0,0 0 0,0 0 0,0 0 1,1-1-1,-1 0 0,1 0 0,0 0 0,-1-1 0,1 0 0,0 0 0,0 0 0,0-1 0,0 1 0,0-2 0,0 1 0,0-1 1,-1 0-1,1 0 0,0 0 0,9-4 0,10-4-68,0-2 0,-1 0 0,0-1 0,23-17 0,121-83-1703,-149 100 1346,65-44-2009,-50 29 965,-3 2-952,1 0-1,1 3 0,50-27 1,16 3-3374,-15 6 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22.925"/>
    </inkml:context>
    <inkml:brush xml:id="br0">
      <inkml:brushProperty name="width" value="0.1" units="cm"/>
      <inkml:brushProperty name="height" value="0.1" units="cm"/>
      <inkml:brushProperty name="color" value="#E71224"/>
    </inkml:brush>
  </inkml:definitions>
  <inkml:trace contextRef="#ctx0" brushRef="#br0">1 132 16033,'2'0'572,"0"1"-1,0-1 0,0 1 0,0 0 0,-1 0 1,1 0-1,0-1 0,0 2 0,-1-1 0,1 0 1,0 0-1,2 3 0,34 27 1920,-13-4-1110,-1 0 1,-1 2-1,19 32 0,11 14-91,-51-73-1290,0 0 0,-1-1 0,1 1 0,1 0 1,-1-1-1,0 0 0,0 1 0,0-1 0,1 0 0,-1 0 0,0 0 0,1 0 0,-1-1 1,1 1-1,-1-1 0,1 1 0,0-1 0,-1 0 0,4 0 0,5-1 0,0 0 0,0 0 0,12-4 0,18-7-237,1-1 1,-2-3-1,69-36 0,-21 9-1255,129-53-5366,58-26-5627,-162 68 7001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27.172"/>
    </inkml:context>
    <inkml:brush xml:id="br0">
      <inkml:brushProperty name="width" value="0.1" units="cm"/>
      <inkml:brushProperty name="height" value="0.1" units="cm"/>
      <inkml:brushProperty name="color" value="#E71224"/>
    </inkml:brush>
  </inkml:definitions>
  <inkml:trace contextRef="#ctx0" brushRef="#br0">1 1 4456,'0'0'522,"0"0"94,3 2 9006,11 6-7884,35 2-1235,1-1 1,0-3-1,75-1 1,14 3 309,-114-7-690,-17-1-77,-1 0 0,1 1 0,-1-1 0,0 2 0,1-1 1,-1 1-1,12 4 0,-19-6-38,0 0 0,1 1 0,-1-1 1,0 0-1,0 0 0,0 1 0,0-1 0,1 0 1,-1 0-1,0 1 0,0-1 0,0 0 1,0 1-1,0-1 0,0 0 0,0 0 1,0 1-1,0-1 0,0 0 0,0 1 1,0-1-1,0 0 0,0 1 0,0-1 1,0 0-1,0 0 0,0 1 0,0-1 1,0 0-1,-1 1 0,1-1 0,0 0 1,0 0-1,0 1 0,0-1 0,-1 0 1,1 0-1,0 0 0,-1 1 0,-10 11 54,8-9-19,-1 1-15,-9 10 136,1 0 0,-15 25-1,23-32-90,0 0 0,1 1-1,0-1 1,1 1 0,-1 0-1,1 0 1,1 0-1,-2 14 1,0 225 1587,2-28-432,-1-177-849,-3-1-1,-1 0 1,-15 52-1,0-24 400,3 1 0,4 0-1,-9 108 1,9 11 504,-1 61 360,9 401-1192,6-650-450,0 0 0,0 0 0,0-1 0,1 1 0,-1 0 0,0 0 0,0 0 0,1 0 0,-1 0 0,0-1 0,1 1 0,-1 0 0,1 0 0,-1 0 0,1-1 0,0 1 0,-1 0 0,1-1 0,0 1 0,-1-1 0,1 1 0,0-1 0,0 1 0,-1-1 0,1 1 0,0-1 0,1 1 0,29 5 0,-22-5 0,122 11 0,155-4 0,-154-8 0,359 11 0,474 1 0,-475-10 0,-483-2-887,31 3 2923,-22 4-5174,-3 7-10050,-12-12 7327,-1-5 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28.684"/>
    </inkml:context>
    <inkml:brush xml:id="br0">
      <inkml:brushProperty name="width" value="0.1" units="cm"/>
      <inkml:brushProperty name="height" value="0.1" units="cm"/>
      <inkml:brushProperty name="color" value="#E71224"/>
    </inkml:brush>
  </inkml:definitions>
  <inkml:trace contextRef="#ctx0" brushRef="#br0">0 2 8109,'45'-1'7781,"10"0"-3951,219 1-2068,-267 0-1733,-3 0-10,1 0-1,-1 1 0,1-1 1,-1 1-1,1 0 0,-1 0 1,9 3-1,-12-1 20,0 0 0,0 0 0,-1 0 0,0 0 0,1 0 0,-1 1 0,0-1 0,-1 0 0,0 4 0,1 1 79,17 248 5302,-3-76-2216,-7 540-1213,-32-382-1990,4-112 0,17-138 0,3-42 0,-2-1 0,-12 64 0,5-66 0,4-22 0,1 0 0,1 0 0,1 0 0,0 22 0,4-35-5723,1-17-3799,0-14 3681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30.146"/>
    </inkml:context>
    <inkml:brush xml:id="br0">
      <inkml:brushProperty name="width" value="0.1" units="cm"/>
      <inkml:brushProperty name="height" value="0.1" units="cm"/>
      <inkml:brushProperty name="color" value="#E71224"/>
    </inkml:brush>
  </inkml:definitions>
  <inkml:trace contextRef="#ctx0" brushRef="#br0">52 1 8017,'-51'0'1469,"50"2"32,7 4-847,7 3-94,1-4-257,1-1 0,-1-1 0,1 0 0,0-1-1,0 0 1,27-1 0,-10 0 66,320 5 3806,-298-6-2726,-52 3-1305,0 0 0,0 0 0,-1 0 1,1 0-1,-1 0 0,1 1 0,-1-1 0,0 1 1,-1-1-1,2 4 0,0 2 103,12 41 1236,-1 1 0,-3 0 0,-2 0 0,1 56 0,-12 209 1619,-6-235-3066,-4 0 0,-39 138 0,-12 61-41,36-52 5,-23 128 0,37-268 0,3 0 0,3 144 0,8-176-459,4-54-1996,0 2 253,-5-4-2839,-5-5-611,1-13-1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31.707"/>
    </inkml:context>
    <inkml:brush xml:id="br0">
      <inkml:brushProperty name="width" value="0.1" units="cm"/>
      <inkml:brushProperty name="height" value="0.1" units="cm"/>
      <inkml:brushProperty name="color" value="#E71224"/>
    </inkml:brush>
  </inkml:definitions>
  <inkml:trace contextRef="#ctx0" brushRef="#br0">92 38 3240,'-91'-34'4692,"96"33"3552,24-1-7486,654 41 3096,-239-7-2651,166-23 386,-439-10-725,-160 1-1020,-10-1 209,-1 1 0,1 0 0,-1 0 0,1 0 0,-1-1 0,1 1 0,-1 0 0,1 0 0,0 0 0,-1 0 0,1 0 0,-1 0 0,1 0 0,-1 0 0,1 1 0,-1-1 0,1 0 0,-1 0 0,1 0 0,0 1 0,-1-1 0,0 0-1,1 0 1,-1 1 0,1-1 0,-1 0 0,1 1 0,-1-1 0,0 1 0,1-1 0,-1 0 0,1 1 0,-1-1 0,0 1 0,0-1 0,1 1 0,-1-1 0,0 1 0,0-1 0,0 1 0,0 0 0,1-1 0,-1 1 0,0-1 0,0 1 0,0-1 0,0 1 0,0-1 0,0 1 0,-1 0 0,1-1 0,0 1 0,0-1 0,0 1 0,-2 32 1189,-1-1-1,-10 43 1,6-39-488,-4 59 1,0 271-424,-28 355-331,2-455 0,12-109 0,12-72 0,3-29 0,-3 94 0,13-149 0,0-1 0,-1 1 0,1 0 0,0-1 0,0 1 0,-1-1 0,1 1 0,0-1 0,-1 1 0,1 0 0,-1-1 0,1 1 0,-1-1 0,1 0 0,-1 1 0,1-1 0,-1 1 0,1-1 0,-1 0 0,1 1 0,-1-1 0,0 0 0,1 0 0,-1 1 0,0-1 0,1 0 0,-1 0 0,0 0 0,1 0 0,-1 0 0,0 0 0,1 0 0,-1 0 0,0 0 0,1 0 0,-1 0 0,0-1 0,1 1 0,-2-1 0,-6 1 0,-314 25-2345,317-24 2270,-26 2-1249,-60-1 0,-36-21-3773,9 16-798,27 1 493,16-7-246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6.854"/>
    </inkml:context>
    <inkml:brush xml:id="br0">
      <inkml:brushProperty name="width" value="0.1" units="cm"/>
      <inkml:brushProperty name="height" value="0.1" units="cm"/>
      <inkml:brushProperty name="color" value="#E71224"/>
    </inkml:brush>
  </inkml:definitions>
  <inkml:trace contextRef="#ctx0" brushRef="#br0">1 1 32767,'0'0'0,"0"1"0,0 1 0,0 2 0,1 1-1104,91 8-5229,-95-1 1,-3-2-1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32.437"/>
    </inkml:context>
    <inkml:brush xml:id="br0">
      <inkml:brushProperty name="width" value="0.1" units="cm"/>
      <inkml:brushProperty name="height" value="0.1" units="cm"/>
      <inkml:brushProperty name="color" value="#E71224"/>
    </inkml:brush>
  </inkml:definitions>
  <inkml:trace contextRef="#ctx0" brushRef="#br0">0 197 15089,'8'6'1128,"0"0"-1,0-1 1,0 0-1,14 6 1,23 14 1276,22 28 375,-1 3 1,65 74 0,-84-82-1820,-42-44-941,0 0 1,0 0-1,0 0 1,0 0 0,1-1-1,0 0 1,-1 0 0,1-1-1,0 0 1,1 0-1,-1 0 1,0 0 0,1-1-1,-1 0 1,0-1 0,1 1-1,-1-1 1,10-1-1,6-2-40,0-1 0,-1-1 0,0 0 0,25-11 0,14-8-1249,103-56-1,51-49-5774,-78 44 2360,55-30-1452,-3-1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42.479"/>
    </inkml:context>
    <inkml:brush xml:id="br0">
      <inkml:brushProperty name="width" value="0.1" units="cm"/>
      <inkml:brushProperty name="height" value="0.1" units="cm"/>
      <inkml:brushProperty name="color" value="#E71224"/>
    </inkml:brush>
  </inkml:definitions>
  <inkml:trace contextRef="#ctx0" brushRef="#br0">1 58 4956,'0'0'186,"0"0"10,21-34 2103,-22 33-1996,1 0 0,0 0 0,0 0 0,0 0 0,0 0 0,0 0 0,0 0 0,1 0 0,-1 0 0,0 0 0,0 0 0,1 0 0,-1 0 0,1 0 0,-1 0 0,1 0 0,-1 1 0,1-1 0,-1 0 0,1 0 0,0 0 0,20-2 2894,-5 3-3499,750 23 4111,-474-8-3108,26 1-144,-112 4-332,528 29 145,324-41 1334,-710 1-748,75 0 2125,194-9 464,-206 0-4024,-373 4-3098,-25-3-131,-1 0-4244,-23-1 2475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45.879"/>
    </inkml:context>
    <inkml:brush xml:id="br0">
      <inkml:brushProperty name="width" value="0.1" units="cm"/>
      <inkml:brushProperty name="height" value="0.1" units="cm"/>
      <inkml:brushProperty name="color" value="#E71224"/>
    </inkml:brush>
  </inkml:definitions>
  <inkml:trace contextRef="#ctx0" brushRef="#br0">27 414 11505,'-3'-5'430,"-16"-30"1431,15 8 3037,31 45-1633,53 33-256,64 36 2616,-136-83-5483,0-1 0,0-1 0,1 1 0,-1-1 0,1 0 0,-1-1 0,1 0 0,-1-1 0,1 0 0,0 0 0,-1 0 0,1-1 0,0-1 0,14-3 0,10-5-180,-2-2-1,46-21 0,151-85-3314,-121 55-2369,112-87 0,-65 23-215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47.560"/>
    </inkml:context>
    <inkml:brush xml:id="br0">
      <inkml:brushProperty name="width" value="0.1" units="cm"/>
      <inkml:brushProperty name="height" value="0.1" units="cm"/>
      <inkml:brushProperty name="color" value="#E71224"/>
    </inkml:brush>
  </inkml:definitions>
  <inkml:trace contextRef="#ctx0" brushRef="#br0">55 327 14861,'0'-19'3254,"-5"-113"3220,3 112-5663,-1 0-1,-1 0 0,-1 0 0,-11-27 1,10 33-493,-6-18 2036,10 30-1767,3 3-127,5 19-166,46 133-190,-9-30-99,52 246-1,-83-288-4,3 137 0,-14-240 0,1 0 0,2 1 0,0-1 0,8-23 0,37-88 0,-40 112 0,1 1 0,1 1 0,1 0 0,1 0 0,0 1 0,1 1 0,26-25 0,-34 37 0,0 0 0,0 1 0,1-1 0,-1 1 0,1 0 0,0 1 0,0 0 0,1 0 0,-1 0 0,16-3 0,-18 6 0,1-1 0,0 1 0,0 1 0,-1-1 0,1 1 0,0 0 0,-1 0 0,1 0 0,-1 1 0,1 0 0,-1 0 0,0 0 0,0 1 0,0 0 0,0 0 0,8 6 0,-4-2-45,-1 1 0,1 0-1,-1 1 1,-1 0 0,0 0 0,0 0-1,7 14 1,31 75-3374,-23-47-683,-15-30 857,-6-18 2358,0 0-1,0 0 1,0 1-1,0-1 0,1 0 1,-1 0-1,1 0 1,0 0-1,0-1 1,0 1-1,0 0 0,5 4 1,4-3-4158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47.892"/>
    </inkml:context>
    <inkml:brush xml:id="br0">
      <inkml:brushProperty name="width" value="0.1" units="cm"/>
      <inkml:brushProperty name="height" value="0.1" units="cm"/>
      <inkml:brushProperty name="color" value="#E71224"/>
    </inkml:brush>
  </inkml:definitions>
  <inkml:trace contextRef="#ctx0" brushRef="#br0">1 28 16990,'0'-8'740,"0"2"20,5-2 144,-1 2 32,9 9 28,6 8 44,1 4 20,-1 8-164,-4 4-236,-5 5-924,-6 3-492,-1-3-460,-7-4-752,1-16-2096,-10-1-1,-8-11 1,-4-11-1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48.208"/>
    </inkml:context>
    <inkml:brush xml:id="br0">
      <inkml:brushProperty name="width" value="0.1" units="cm"/>
      <inkml:brushProperty name="height" value="0.1" units="cm"/>
      <inkml:brushProperty name="color" value="#E71224"/>
    </inkml:brush>
  </inkml:definitions>
  <inkml:trace contextRef="#ctx0" brushRef="#br0">12 237 7213,'-5'-38'1012,"4"-8"228,-2-4 28,1-1-24,8 19-40,11 18-120,11 9-236,12 10-488,27 5-904,-5 15-2440,0 3 0,-4 3 0,-2-3-1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48.556"/>
    </inkml:context>
    <inkml:brush xml:id="br0">
      <inkml:brushProperty name="width" value="0.1" units="cm"/>
      <inkml:brushProperty name="height" value="0.1" units="cm"/>
      <inkml:brushProperty name="color" value="#E71224"/>
    </inkml:brush>
  </inkml:definitions>
  <inkml:trace contextRef="#ctx0" brushRef="#br0">155 29 14265,'-2'-3'114,"0"1"1,-1-1-1,1 1 0,-1 0 0,1 0 0,-1 0 0,0 0 0,0 1 0,0-1 1,0 1-1,0-1 0,0 1 0,0 0 0,0 0 0,0 1 0,-1-1 0,1 1 0,0 0 1,-1-1-1,1 1 0,0 1 0,-1-1 0,1 0 0,0 1 0,0 0 0,-1 0 1,1 0-1,0 0 0,0 0 0,-3 2 0,2-1 1,0-1 0,1 1 1,-1 0-1,1 1 0,0-1 0,-1 1 0,1-1 1,0 1-1,0 0 0,1 0 0,-1 0 1,1 1-1,-1-1 0,1 1 0,0-1 0,0 1 1,1-1-1,-1 1 0,1 0 0,0 0 0,0 0 1,0 0-1,0 0 0,0 5 0,2-7-66,-1-1 1,0 1-1,0 0 0,1-1 0,-1 1 0,1-1 0,0 1 0,-1 0 1,1-1-1,0 1 0,0-1 0,0 0 0,0 1 0,0-1 0,0 0 1,0 1-1,0-1 0,1 0 0,-1 0 0,0 0 0,1 0 1,-1 0-1,1-1 0,-1 1 0,1 0 0,0-1 0,-1 1 0,1-1 1,-1 1-1,1-1 0,0 0 0,0 1 0,-1-1 0,1 0 1,0 0-1,-1-1 0,1 1 0,0 0 0,2-1 0,0 1 128,-1-1-1,1 1 0,-1-1 1,1 0-1,-1 0 1,0 0-1,1-1 1,-1 1-1,0-1 0,0 1 1,0-1-1,0 0 1,0-1-1,0 1 0,-1 0 1,1-1-1,-1 1 1,4-6-1,-4 3 193,0 0-1,-1-1 1,1 1-1,-1 0 1,-1-1-1,1 1 1,-1-1-1,0 1 1,0-1-1,0 1 1,-3-9-1,4 14-335,-1 0-1,0 0 0,0 1 1,1-1-1,-1 0 0,0 0 0,0 0 1,1 0-1,-1 1 0,0-1 1,1 0-1,-1 0 0,0 0 1,0 0-1,1 0 0,-1 0 0,0 0 1,1 0-1,-1 0 0,0 0 1,1 0-1,-1 0 0,0 0 0,1 0 1,-1 0-1,0 0 0,0 0 1,1-1-1,-1 1 0,0 0 0,0 0 1,1 0-1,-1 0 0,0-1 1,0 1-1,1 0 0,-1 0 0,0 0 1,0-1-1,0 1 0,1 0 1,-1-1-1,0 1 0,0 0 1,0 0-1,0-1 0,0 1 0,1 0 1,-1-1-1,0 1 0,0 0 1,0 0-1,0-1 0,0 1 0,0 0 1,0-1-1,0 1 0,0 0 1,0-1-1,-1 1 0,1 0 0,0-1 1,0 1-1,0 0 0,0 0 1,-1-1-1,24 20 147,-19-15-178,33 30-1,-2-3 0,49 56 0,-75-77 0,-1 0 0,-1 0 0,0 1 0,-1 0 0,0 0 0,0 1 0,-1-1 0,-1 1 0,0 0 0,4 23 0,-8-30-11,1 1-1,-1-1 1,0 0-1,-1 0 1,1 0 0,-1 0-1,0 1 1,0-1-1,-1 0 1,1-1-1,-1 1 1,0 0 0,-1 0-1,-4 7 1,2-5-31,-1 0 1,0 0 0,0-1-1,-1 0 1,1 0 0,-1 0-1,-1-1 1,-8 5 0,3-2-171,0-2 0,-1 1 0,0-2 0,0 0 0,-1 0 0,1-1 0,-1-1 0,0-1 0,-29 2 0,41-4 111,1 0 1,0 0-1,0 0 1,0-1-1,0 1 0,0 0 1,0-1-1,0 1 0,0-1 1,0 0-1,0 0 0,0 0 1,0 0-1,0 0 1,0 0-1,1 0 0,-1 0 1,-2-3-1,3 2-40,0 1 0,0-1 0,1 1 0,-1-1-1,0 0 1,1 0 0,-1 1 0,1-1 0,0 0 0,-1 0 0,1 0 0,0 0-1,0 1 1,0-1 0,0 0 0,1-3 0,3-7-632,-1 1 1,1-1 0,1 1-1,0 0 1,8-11-1,-7 11 106,50-107-7403,-27 55 3930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49.251"/>
    </inkml:context>
    <inkml:brush xml:id="br0">
      <inkml:brushProperty name="width" value="0.1" units="cm"/>
      <inkml:brushProperty name="height" value="0.1" units="cm"/>
      <inkml:brushProperty name="color" value="#E71224"/>
    </inkml:brush>
  </inkml:definitions>
  <inkml:trace contextRef="#ctx0" brushRef="#br0">0 181 8273,'6'-56'1933,"7"-39"1508,-13 94-3321,0-1 0,0 1 0,0 0 0,1-1 0,-1 1 0,1-1 0,-1 1 0,1 0-1,-1 0 1,1-1 0,0 1 0,-1 0 0,1 0 0,0 0 0,0 0 0,0 0 0,0 0 0,0 0 0,0 0 0,0 0-1,0 0 1,0 1 0,1-1 0,-1 0 0,0 1 0,3-1 0,-2 1 55,0 0 0,0 0 0,1 0 0,-1 1 0,0-1 0,0 1 0,0-1 0,0 1 0,1 0 0,-1 0 0,0 0 0,0 0 0,-1 0 0,4 3 0,7 5 713,-1 1 0,-1 0 0,18 21 1,-9-5-106,-2 0 1,0 2-1,-2 0 1,18 43-1,35 126 2003,-47-131-1609,-8-43-683,-13-22-476,1-1-1,-1 1 1,1-1-1,-1 1 0,1-1 1,0 0-1,-1 1 1,1-1-1,0 0 0,-1 1 1,1-1-1,0 0 1,0 0-1,-1 0 0,1 1 1,0-1-1,-1 0 1,1 0-1,0 0 0,1-1 1,1 0 8,0 0 1,0-1-1,0 1 1,0-1-1,-1 0 1,1 0-1,0 0 0,-1 0 1,1 0-1,-1-1 1,3-3-1,12-14 78,-1-2 0,16-26 0,-6 8-86,-25 38-33,1 0-1,-1 0 0,1 0 0,-1 1 1,1-1-1,0 0 0,0 1 1,0-1-1,0 1 0,0 0 0,0 0 1,0-1-1,0 1 0,1 1 1,-1-1-1,0 0 0,0 0 0,1 1 1,2-1-1,0 1-15,-1 0 1,1 1-1,-1-1 1,1 1-1,-1 0 0,1 0 1,-1 0-1,1 0 0,5 4 1,4 2-61,0 1 0,-1 0-1,0 1 1,23 20 0,-14-8 133,-9-8-624,0-1 0,1 0 0,20 12 0,-29-21 245,1 0 0,0-1 0,0 1 0,0-1 0,0 0 0,0 0 0,0-1 0,0 0 0,1 0 1,-1-1-1,1 1 0,-1-1 0,8-1 0,-2-1-627,0-1 0,-1 0 0,1 0 0,-1-1 1,0-1-1,0 0 0,0 0 0,9-7 0,-16 11 1002,-1 0 1,0 0-1,1 0 0,-1 1 1,0-1-1,1 1 0,-1 0 1,1 0-1,-1 0 0,1 1 0,4 0 1,17 0 1419,-14-2-1063,0 0 1,-1-1 0,0-1 0,1 0 0,-1 0 0,0-1 0,0 0-1,-1-1 1,1 0 0,-1-1 0,0 0 0,0 0 0,-1-1-1,0 0 1,0 0 0,-1-1 0,0 0 0,0 0 0,-1-1-1,0 0 1,0 0 0,-1 0 0,0-1 0,-1 1 0,0-1 0,0-1-1,-1 1 1,-1 0 0,0-1 0,2-18 0,-3 18-48,0-25 536,-1 34-820,0 0 0,0 0 0,0 1 0,0-1 0,0 0 0,-1 1 0,1-1 0,0 0 0,-1 1 0,0-1 0,1 1 0,-1-1 0,0 1 0,0-1 0,-1-1 0,1 2-48,0 1 0,0 0 0,0 0 0,1-1 0,-1 1 0,0 0 0,0 0 0,0 0 0,1 0-1,-1 0 1,0 0 0,0 1 0,0-1 0,0 0 0,1 0 0,-1 0 0,0 1 0,0-1 0,1 0 0,-1 1 0,0-1 0,1 1 0,-1-1 0,0 1 0,1-1 0,-1 1 0,1 0 0,-1-1 0,1 1 0,-1-1 0,1 1-1,-1 0 1,1 0 0,-1-1 0,1 1 0,0 0 0,-1 1 0,-14 30 4,11-21-20,1 1 0,0 0 0,0 0 0,2 0 0,-1 0 0,2 0 0,-1 0 0,2 0 0,2 20 0,-2-27 0,-1 0 0,2-1 0,-1 1 0,0 0 0,1-1 0,0 1 0,0-1 0,0 0 0,0 0 0,1 0 0,0 0 0,-1 0 0,1 0 0,1-1 0,-1 0 0,1 1 0,-1-1 0,1 0 0,0-1 0,0 1 0,0-1 0,0 0 0,1 0 0,-1 0 0,0 0 0,1-1 0,8 2 0,-6-2 0,0 0 0,1 0 0,-1-1 0,1 0 0,-1 0 0,1-1 0,-1 0 0,1 0 0,-1-1 0,0 0 0,0 0 0,0-1 0,10-5 0,-8 3 0,-1-1 0,1 0 0,-1 0 0,0-1 0,-1 0 0,1-1 0,-1 1 0,10-16 0,-4 2 0,-2 0 0,0 0 0,-1-1 0,-1-1 0,-1 0 0,-1 0 0,6-37 0,1-33 0,-14 93 0,0 1 0,0-1 0,0 0 0,0 0 0,0 0 0,0 0 0,1 1 0,-1-1 0,0 0 0,0 0 0,0 0 0,0 0 0,1 0 0,-1 1 0,0-1 0,0 0 0,0 0 0,0 0 0,1 0 0,-1 0 0,0 0 0,0 0 0,1 0 0,-1 0 0,0 0 0,0 0 0,0 0 0,1 0 0,-1 0 0,0 0 0,0 0 0,0 0 0,1 0 0,-1 0 0,0 0 0,0 0 0,0-1 0,1 1 0,-1 0 0,0 0 0,0 0 0,0 0 0,0 0 0,1 0 0,-1-1 0,0 1 0,0 0 0,0 0 0,0 0 0,0 0 0,0-1 0,0 1 0,1 0 0,-1 0 0,0 0 0,0-1 0,0 1 0,0 0 0,0-1 0,12 21 0,-11-19 0,61 120-573,-25-46-1706,4 0-3506,25 41-6272,-44-72 6029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49.756"/>
    </inkml:context>
    <inkml:brush xml:id="br0">
      <inkml:brushProperty name="width" value="0.1" units="cm"/>
      <inkml:brushProperty name="height" value="0.1" units="cm"/>
      <inkml:brushProperty name="color" value="#E71224"/>
    </inkml:brush>
  </inkml:definitions>
  <inkml:trace contextRef="#ctx0" brushRef="#br0">2 15 20258,'-2'-6'472,"2"2"76,9 0 212,16 8 156,17 12 40,13 10 56,16 7 12,0 7 16,-2 2-3,-5-5-749,-9-3-348,-12-1-420,-5-4-645,-10-4-739,7-14-3092,-23 0-1,-3-9 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50.088"/>
    </inkml:context>
    <inkml:brush xml:id="br0">
      <inkml:brushProperty name="width" value="0.1" units="cm"/>
      <inkml:brushProperty name="height" value="0.1" units="cm"/>
      <inkml:brushProperty name="color" value="#E71224"/>
    </inkml:brush>
  </inkml:definitions>
  <inkml:trace contextRef="#ctx0" brushRef="#br0">350 89 14333,'0'-20'944,"-3"-1"56,2 0-23,1 2-9,-2 12 12,-7 22 20,-9 19-144,-15 18-508,-11 18-796,-13-1-3740,-4 24-1,-2-2 1,5-3-1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7.203"/>
    </inkml:context>
    <inkml:brush xml:id="br0">
      <inkml:brushProperty name="width" value="0.1" units="cm"/>
      <inkml:brushProperty name="height" value="0.1" units="cm"/>
      <inkml:brushProperty name="color" value="#E71224"/>
    </inkml:brush>
  </inkml:definitions>
  <inkml:trace contextRef="#ctx0" brushRef="#br0">121 46 22170,'4'-33'2640,"0"21"-1104,-1 21 173,-1 43-259,-2 0 1,-13 97-1,1-23-1089,10-93-361,-5 188 0,8-193 0,1 0 0,2 0 0,0 0 0,2-1 0,17 48 0,-18-64 0,0 0 0,1-1 0,1 0 0,0 0 0,0-1 0,1 1 0,0-2 0,1 1 0,0-1 0,0 0 0,1-1 0,0 0 0,16 8 0,-20-12 0,1 0 0,-1 0 0,1-1 0,0 0 0,-1 0 0,1-1 0,0 1 0,0-2 0,0 1 0,13-1 0,-15-1 0,0 0 0,0 0 0,-1 0 0,1-1 0,0 1 0,0-1 0,-1-1 0,1 1 0,-1 0 0,0-1 0,0 0 0,1 0 0,-2 0 0,1-1 0,0 1 0,3-6 0,-2 2 0,0 0 0,0-1 0,-1 0 0,0 0 0,-1 0 0,1-1 0,-2 1 0,1-1 0,-1 0 0,0 1 0,-1-1 0,0 0 0,-1 0 0,0 0 0,0 0 0,0 0 0,-2 0 0,1 0 0,-5-16 0,3 15 0,0 0 0,-1 0 0,0 0 0,0 0 0,-1 1 0,-1-1 0,1 1 0,-2 1 0,1-1 0,-1 1 0,0 0 0,-1 0 0,0 1 0,0 0 0,0 1 0,-15-9 0,10 9-38,-1 0 1,1 2-1,-1-1 0,-1 2 1,1 0-1,0 0 0,-1 2 1,1 0-1,-1 0 1,-28 3-1,33 0-303,0 0 1,0 0-1,0 0 1,0 1-1,0 1 1,0 0-1,-10 6 1,14-7-293,1 1 1,-1 0-1,1 0 1,0 0-1,0 1 0,0 0 1,1-1-1,0 2 1,0-1-1,0 0 1,-6 12-1,9-14 209,0-1 1,-1 1-1,1-1 0,0 1 0,0 0 1,0 0-1,1 0 0,-1-1 0,1 1 1,-1 0-1,1 0 0,0 0 1,0 0-1,1 0 0,-1 0 0,0 0 1,1-1-1,0 1 0,0 0 0,0 0 1,0 0-1,0-1 0,0 1 0,1-1 1,1 4-1,31 21-5084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51.244"/>
    </inkml:context>
    <inkml:brush xml:id="br0">
      <inkml:brushProperty name="width" value="0.1" units="cm"/>
      <inkml:brushProperty name="height" value="0.1" units="cm"/>
      <inkml:brushProperty name="color" value="#E71224"/>
    </inkml:brush>
  </inkml:definitions>
  <inkml:trace contextRef="#ctx0" brushRef="#br0">491 692 17098,'0'-3'144,"0"0"0,-1 0 1,1-1-1,-1 1 0,0 0 1,0 0-1,0 0 1,-1 0-1,1 0 0,-1 0 1,1 0-1,-1 1 0,0-1 1,0 1-1,0-1 0,0 1 1,-1-1-1,1 1 1,-1 0-1,1 0 0,-1 0 1,0 1-1,0-1 0,0 1 1,-5-3-1,-3 0 204,1 1 0,0 0 0,-1 1 0,0-1 0,0 2 0,-17-1 0,11 2-16,0 1-1,0 1 1,0 0-1,1 1 1,-1 1 0,1 1-1,0 0 1,0 1-1,0 1 1,1 0-1,0 1 1,0 1-1,-22 17 1,29-19-253,-1 0 1,1 1-1,1-1 1,-1 2 0,1-1-1,1 1 1,-1 0 0,2 1-1,-1-1 1,1 1 0,1 0-1,0 1 1,0-1-1,1 1 1,0-1 0,1 1-1,0 0 1,1 0 0,0 0-1,1 0 1,0 0-1,2 12 1,-2-17-76,1 0 1,1-1-1,-1 1 0,1 0 1,0-1-1,0 1 0,1-1 1,-1 0-1,1 1 0,1-1 0,-1-1 1,1 1-1,-1 0 0,10 7 1,-6-7 10,-1 0 1,2 0-1,-1-1 0,0 0 1,1 0-1,0 0 1,0-1-1,0-1 0,13 4 1,-4-4 48,-1 1 0,1-2 0,-1 0 1,1-1-1,0-1 0,-1-1 0,1 0 1,-1-1-1,0-1 0,18-6 0,-25 7-8,0-1-1,-1 0 0,0 0 0,0-1 1,0 0-1,0-1 0,-1 0 0,0 0 1,0 0-1,0-1 0,8-11 0,-8 7 21,0-1-1,0 1 1,-2-1-1,1 0 1,-1 0-1,-1-1 1,4-17-1,-2-8 75,-1 1 0,-2-1 0,-2-1-1,-6-65 1,-6 24-137,-2 1 0,-4 1 1,-4 1-1,-55-138 0,72 204-13,3 7 0,-1-1 0,1 1 0,-1 0 0,0 0 0,0-1 0,-1 1 0,1 1 0,-1-1 0,0 0 0,0 1 0,-4-5 0,6 7 0,1 1 0,-1 0 0,1 0 0,0-1 0,-1 1 0,1 0 0,-1 0 0,1 0 0,0-1 0,-1 1 0,1 0 0,-1 0 0,1 0 0,-1 0 0,1 0 0,-1 0 0,1 0 0,0 0 0,-1 0 0,1 0 0,-1 0 0,1 0 0,-1 0 0,1 1 0,-1-1 0,1 0 0,0 0 0,-1 0 0,1 1 0,-1-1 0,-7 16 0,2 27 0,5-36 0,0 18 0,2-1 0,0 1 0,1 0 0,2-1 0,0 0 0,2 0 0,0 0 0,2 0 0,1-1 0,18 36 0,-8-25 0,1-1 0,1-1 0,2 0 0,1-2 0,1-1 0,34 31 0,-40-44 0,0 0 0,1-1 0,1-1 0,0-1 0,1-1 0,1-1 0,29 10 0,-36-15 0,1-2 0,-1 1 0,1-2 0,0-1 0,0 0 0,0-1 0,0 0 0,0-2 0,0 0 0,0-1 0,24-5 0,-35 5 0,1 1 0,0-2 0,-1 1 0,1-1 0,-1 0 0,0 0 0,0-1 0,0 1 0,-1-1 0,1-1 0,-1 1 0,0-1 0,0 0 0,0 0 0,-1 0 0,5-9 0,-4 6 0,-2 0 0,1-1 0,-1 0 0,0 0 0,-1 0 0,0 0 0,0 0 0,-1 0 0,0 0 0,-1-1 0,0-13 0,-1 9 0,-1 0 0,0 0 0,-1 0 0,-1 0 0,-7-19 0,9 29 0,0 0 0,0 0 0,0 0 0,0 0 0,-1 1 0,1-1 0,-1 1 0,0 0 0,-7-6 0,9 8 0,-1 0 0,0 0 0,0 0 0,1 0 0,-1 0 0,0 0 0,0 1 0,0-1 0,0 1 0,0 0 0,0-1 0,0 1 0,0 0 0,0 0 0,-1 0 0,1 0 0,0 1 0,0-1 0,0 0 0,0 1 0,-3 1 0,2 0 0,0-1 0,0 1 0,0 0 0,1 0 0,-1 0 0,1 1 0,-1-1 0,1 1 0,0-1 0,0 1 0,0 0 0,0 0 0,0 0 0,1 0 0,-1 0 0,1 0 0,0 0 0,0 0 0,0 0 0,0 4 0,-1 3 0,1-1 0,-1 0 0,2 0 0,-1 0 0,2 1 0,1 11 0,0-9-51,1-1 0,0 0 0,1 1 0,1-2 0,0 1 0,0 0 0,1-1 0,0 0 0,1-1 0,0 1 0,0-1 0,1 0 0,0-1 0,1 0 0,0 0 0,0-1 0,1 0 0,-1-1 0,15 7 0,-8-4-474,1-2 1,0 0-1,0-1 0,0 0 1,20 2-1,-21-5-711,0 0 1,1-2-1,-1 0 1,1-1-1,22-3 1,4-6-4062,-40 8 4709,0 0-1,-1-1 1,1 0-1,-1 1 1,0-1-1,1 0 1,-1 0-1,3-3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51.571"/>
    </inkml:context>
    <inkml:brush xml:id="br0">
      <inkml:brushProperty name="width" value="0.1" units="cm"/>
      <inkml:brushProperty name="height" value="0.1" units="cm"/>
      <inkml:brushProperty name="color" value="#E71224"/>
    </inkml:brush>
  </inkml:definitions>
  <inkml:trace contextRef="#ctx0" brushRef="#br0">1 98 13821,'0'-23'892,"0"-2"8,2 3 29,2 2 183,10 12 380,15 30 148,9 12 24,9 17 24,1 16 20,-2 11-852,-10 8-620,-2 0-324,-7 0-520,2-6-1080,-6-37-3220,-4 22-1,-3-15 1,-1-14-1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52.442"/>
    </inkml:context>
    <inkml:brush xml:id="br0">
      <inkml:brushProperty name="width" value="0.1" units="cm"/>
      <inkml:brushProperty name="height" value="0.1" units="cm"/>
      <inkml:brushProperty name="color" value="#E71224"/>
    </inkml:brush>
  </inkml:definitions>
  <inkml:trace contextRef="#ctx0" brushRef="#br0">328 301 17898,'-2'-3'167,"0"-1"0,1 1 0,-1 0 0,0 0 1,-1 0-1,1 1 0,-1-1 0,1 0 0,-1 1 0,0 0 1,1-1-1,-1 1 0,-1 0 0,1 1 0,0-1 1,0 0-1,-1 1 0,1 0 0,0 0 0,-1 0 0,1 0 1,-6 0-1,-1-1 183,-1 1 1,1 1 0,-1-1-1,1 2 1,-1-1-1,-17 4 1,14-1 73,0 1 0,0 0 0,1 1-1,-1 1 1,1 0 0,-17 10 0,26-13-282,0-1-1,0 1 1,0 0-1,1 0 1,-1 0-1,1 1 1,0-1-1,0 1 1,0 0-1,0-1 1,1 1-1,-1 1 1,1-1 0,0 0-1,1 0 1,-1 1-1,1-1 1,-1 1-1,1 0 1,1-1-1,-1 1 1,1 0-1,0 8 1,0-9-124,1-1 1,-1 1 0,1-1 0,0 1-1,0-1 1,1 1 0,-1-1-1,0 0 1,1 1 0,0-1-1,0 0 1,0 0 0,0 0-1,1-1 1,-1 1 0,5 3-1,-1-2-42,-1 0 1,1 0-1,0-1 0,0 0 0,0 0 1,1 0-1,-1-1 0,10 2 0,0-1-75,1 0 0,0-1 0,0-1 0,0-1 0,0-1 0,23-3 0,-31 3 56,0 0 0,0-1 0,-1-1 0,1 0 0,-1 0-1,1 0 1,-1-1 0,0 0 0,0-1 0,11-9 0,-13 10 113,-1-2 0,-1 1 0,1 0 0,-1-1 0,0 0-1,0 0 1,0 0 0,-1 0 0,0-1 0,0 0 0,-1 1 0,0-1 0,3-13-1,-3 24-160,1 0 0,0-1 0,1 1-1,-1-1 1,1 0 0,6 4 0,-1-1-464,1-1 0,-1 0-1,1-1 1,1 0 0,-1-1 0,0 0 0,1 0 0,0-1 0,0-1 0,-1 1 0,1-2 0,13 0-1,-16 0 89,0-1 0,-1 0 0,1-1 0,0 1 1,-1-1-1,1-1 0,-1 1 0,8-5 0,-12 5 197,1 0 0,-1 0 0,1-1 0,-1 1 0,0-1 1,0 0-1,0 0 0,0 0 0,0 0 0,-1-1 1,0 1-1,1-1 0,-1 1 0,0-1 0,2-6 1,-3 6 116,0 0 0,0-1 0,0 1 0,-1-1 0,1 1 0,-1-1 0,0 0 0,-1-4 0,0 19 2411,0-9-2124,1 0-1,0 1 1,-1-1 0,1 0-1,0 0 1,0 1-1,0-1 1,0 0 0,0 0-1,0 1 1,0-1 0,0 0-1,1 0 1,-1 0-1,0 1 1,1-1 0,-1 0-1,1 0 1,-1 0 0,1 0-1,-1 0 1,1 0-1,0 0 1,0 0 0,0 0-1,-1 0 1,1 0-1,0 0 1,0 0 0,0-1-1,0 1 1,0 0 0,3 0-1,3 2 266,1 0 0,0-1-1,0 0 1,0 0 0,0-1-1,0 0 1,0 0 0,0-1-1,9 0 1,8-2 931,42-8-1,-55 8-949,0-1-1,0-1 1,-1 0 0,0 0-1,0-1 1,0 0 0,15-11-1,-20 12-175,0-1-1,-1 0 0,1 0 0,-1 0 0,0-1 1,0 0-1,-1 0 0,1 0 0,-1-1 1,-1 1-1,1-1 0,-1 0 0,2-9 1,1-12-65,-1-1 0,-2 1 0,-1-1 0,-2-34 0,1 25-121,-4 78-18,3-1 0,1 0 0,2 1 0,2-1 0,1 0 0,2-1 0,2 0 0,1 0 0,17 36 0,33 66 0,19 51 0,-76-182 0,-1 1 0,0-1 0,-1 0 0,0 1 0,0 0 0,-1-1 0,-1 1 0,1 0 0,-2 0 0,1-1 0,-1 1 0,-4 16 0,3-19 0,-1-1 0,0 0 0,0 0 0,0 0 0,0 0 0,-1 0 0,0-1 0,0 0 0,-1 1 0,0-2 0,1 1 0,-2 0 0,1-1 0,0 0 0,-1 0 0,0-1 0,0 1 0,-11 3 0,10-4 0,1 0 0,-1 0 0,1-1 0,-1 0 0,0-1 0,0 1 0,0-1 0,0-1 0,0 1 0,0-1 0,-7-1 0,12 0 0,0 1 0,0-1 0,0 1 0,0-1 0,0 0 0,0 0 0,0 0 0,0 0 0,1 0 0,-1 0 0,0-1 0,1 1 0,-1-1 0,1 1 0,0-1 0,-2-1 0,1-1 0,0 1 0,1-1 0,-1 1 0,1-1 0,0 1 0,0-1 0,1 1 0,-1-1 0,1 0 0,-1 0 0,2-6 0,0-7 0,1 1 0,1 0 0,0-1 0,1 1 0,1 1 0,1-1 0,0 1 0,9-15 0,6-9 0,50-67 0,-38 63-273,75-71 1,52-27-4041,-85 78-3847,108-118 0,-134 118 2368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58.771"/>
    </inkml:context>
    <inkml:brush xml:id="br0">
      <inkml:brushProperty name="width" value="0.1" units="cm"/>
      <inkml:brushProperty name="height" value="0.1" units="cm"/>
      <inkml:brushProperty name="color" value="#E71224"/>
    </inkml:brush>
  </inkml:definitions>
  <inkml:trace contextRef="#ctx0" brushRef="#br0">1 467 12049,'0'0'535,"0"0"108,0 0 105,0 0 83,0 0 77,0 0 74,0 0 62,0 0 56,0 0-21,0 0-251,0 0-176,0 0-127,2 15 1349,3-7-1481,0 1 1,1-1-1,0 0 1,0-1-1,1 1 1,0-2-1,0 1 1,1 0-1,11 6 1,11 12 1035,-22-18-1102,-3-2 56,1 0 1,-1 0-1,1-1 1,9 5-1,-13-8-325,1 1-1,0-1 0,-1 0 0,1-1 0,0 1 1,0 0-1,0-1 0,0 0 0,0 0 0,-1 0 1,1 0-1,0 0 0,0 0 0,0-1 0,3 0 1,39-14-232,-1-2 0,-2-2 0,62-37 0,-54 29-442,8-8-1247,-2-3-1,52-44 1,-55 40-239,228-158-9555,-157 104 5829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00.522"/>
    </inkml:context>
    <inkml:brush xml:id="br0">
      <inkml:brushProperty name="width" value="0.1" units="cm"/>
      <inkml:brushProperty name="height" value="0.1" units="cm"/>
      <inkml:brushProperty name="color" value="#E71224"/>
    </inkml:brush>
  </inkml:definitions>
  <inkml:trace contextRef="#ctx0" brushRef="#br0">1 387 9297,'0'-12'723,"2"-6"6547,14 35-4658,-7-6-2478,0-1-1,0 0 1,1 0 0,1-1 0,-1 0 0,2-1 0,-1 0-1,1-1 1,13 6 0,-20-11-40,0-1-1,0 0 1,0 0 0,1-1-1,-1 0 1,0 1 0,0-2-1,0 1 1,0-1 0,0 1-1,1-1 1,5-3 0,11-3 87,31-15 1,-30 11-94,59-22-154,-31 13-1106,86-47 0,184-151-10934,-206 128 7913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27.792"/>
    </inkml:context>
    <inkml:brush xml:id="br0">
      <inkml:brushProperty name="width" value="0.1" units="cm"/>
      <inkml:brushProperty name="height" value="0.1" units="cm"/>
      <inkml:brushProperty name="color" value="#E71224"/>
    </inkml:brush>
  </inkml:definitions>
  <inkml:trace contextRef="#ctx0" brushRef="#br0">0 189 6793,'0'-40'8078,"0"23"-1097,19 44-5563,-3 3-808,1 3 820,25 35 0,-36-59-984,1-1-1,-1 0 1,2 0-1,-1-1 1,1 0-1,0 0 1,0-1-1,18 11 0,-20-15-273,1 1-1,-1-1 1,1-1-1,-1 1 0,1-1 1,0 0-1,0-1 0,-1 1 1,1-1-1,11-2 0,7-2-106,36-9 0,18-13-64,-2-2 0,93-50 0,-38 17-1,39-22 166,-51 24-2165,-59 35-7381,-49 22 3991,-5 4 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29.261"/>
    </inkml:context>
    <inkml:brush xml:id="br0">
      <inkml:brushProperty name="width" value="0.1" units="cm"/>
      <inkml:brushProperty name="height" value="0.1" units="cm"/>
      <inkml:brushProperty name="color" value="#E71224"/>
    </inkml:brush>
  </inkml:definitions>
  <inkml:trace contextRef="#ctx0" brushRef="#br0">136 2 8433,'0'0'333,"0"0"70,0 0 94,0 0 101,0 0 94,0 0 94,0 0 94,-7-1 3642,-24 0-3690,26 2-810,1 0 0,0 0 0,-1 0 0,1 1 0,0-1 0,0 1 0,0 0 0,0 0 0,0 1 0,0-1 0,1 1 0,-1 0 0,1 0 0,0 0 0,-1 0 0,2 1 0,-1-1 0,0 1 0,1 0 0,-1-1 0,-2 8 0,2-3-24,0-1 0,0 0 0,1 1 0,0 0-1,1-1 1,0 1 0,0 0 0,1 0 0,-1-1 0,2 1 0,1 14-1,-1-19 33,0-1-1,0 0 0,0 0 1,0 0-1,0-1 1,0 1-1,0 0 0,1 0 1,-1-1-1,1 1 0,-1 0 1,1-1-1,0 0 1,0 1-1,-1-1 0,1 0 1,0 0-1,0 0 0,0 0 1,0 0-1,1-1 1,-1 1-1,0 0 0,0-1 1,0 0-1,0 0 0,1 1 1,-1-1-1,0 0 0,0-1 1,4 0-1,-2 1 29,0 0 0,0 0 0,0-1 0,0 1 0,0-1 1,-1 0-1,1-1 0,0 1 0,0 0 0,-1-1 0,1 0 0,-1 0 0,0 0 0,0 0 0,0-1 0,0 1 0,5-6 0,-5 0-11,0 0 0,-1-1 0,0 0 0,-1 1 0,1-1-1,-2 0 1,1 0 0,-1 0 0,0 0 0,-1 0 0,0 0 0,-4-12 0,5 19-51,-1 1 1,0-1 0,0 1 0,0-1 0,0 1 0,0 0 0,-1 0-1,1-1 1,0 1 0,-1 0 0,1 0 0,0 0 0,-1 0 0,1 0-1,-1 1 1,0-1 0,1 0 0,-1 1 0,0-1 0,1 1-1,-1 0 1,0-1 0,1 1 0,-1 0 0,0 0 0,0 0 0,1 0-1,-3 1 1,1-1-11,-1 0-1,1 0 0,-1 0 0,1 1 0,-1 0 0,1 0 1,0 0-1,-1 0 0,1 0 0,0 0 0,0 1 1,0 0-1,-3 2 0,2 1-3,1 0 1,0 0-1,0 1 0,1-1 1,-1 1-1,1 0 0,1 0 1,-1-1-1,1 1 0,0 0 1,0 1-1,1-1 0,0 0 1,0 0-1,0 0 0,1 0 1,0 0-1,0 0 0,0 0 1,1 0-1,3 8 0,-4-13 35,1 1 0,0-1 0,-1 0 0,1 1 0,0-1 0,-1 0 0,1 0 0,0 0 0,0 0 0,0-1 0,0 1 0,0 0 1,0-1-1,0 1 0,0-1 0,0 0 0,1 0 0,-1 0 0,0 0 0,0 0 0,0 0 0,4-1 0,-4 1 12,0-1 0,0 1-1,0 0 1,0-1 0,1 1 0,-1-1 0,0 0 0,0 0 0,0 0 0,-1 0 0,1 0-1,0 0 1,0-1 0,0 1 0,-1 0 0,1-1 0,-1 0 0,1 1 0,-1-1 0,0 0 0,0 0-1,2-1 1,-2-2 11,0 1 1,0-1-1,0 1 0,-1-1 0,1 0 0,-1 1 1,0-1-1,-2-8 0,2 11-34,0 1-1,0-1 1,-1 1 0,1-1 0,-1 1-1,1-1 1,-1 1 0,0 0-1,1-1 1,-1 1 0,0 0-1,0 0 1,0-1 0,0 1-1,0 0 1,0 0 0,0 0-1,0 0 1,-1 0 0,1 1-1,0-1 1,-1 0 0,1 0 0,0 1-1,-1-1 1,1 1 0,-1-1-1,1 1 1,-1 0 0,-2-1-1,-1 1-15,1 1 1,-1-1-1,0 1 0,1 0 0,-1 0 0,-7 3 0,11-4 4,0 0 1,0 0-1,1 1 0,-1-1 1,0 0-1,1 0 1,-1 1-1,0-1 0,1 1 1,-1-1-1,0 0 0,1 1 1,-1-1-1,1 1 1,-1-1-1,1 1 0,-1 0 1,1-1-1,-1 1 0,1-1 1,0 1-1,-1 0 1,1-1-1,0 1 0,0 0 1,-1 0-1,1-1 0,0 1 1,0 0-1,0 0 0,0-1 1,0 1-1,0 0 1,0 0-1,0-1 0,0 1 1,0 0-1,0-1 0,1 1 1,-1 0-1,0 0 1,0-1-1,1 1 0,-1 0 1,0-1-1,1 1 0,-1-1 1,1 1-1,-1 0 0,1-1 1,-1 1-1,1-1 1,1 1-1,-1 1 8,1-1-1,0 0 1,0 0-1,0 0 1,0-1-1,0 1 1,0 0-1,0-1 1,0 1-1,0-1 1,0 0 0,0 1-1,0-1 1,1 0-1,-1 0 1,0-1-1,3 1 1,5-1 134,-10 1-100,0 0-183,4-21-4066,0 0 196,0 5-1455,2-2 1519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30.436"/>
    </inkml:context>
    <inkml:brush xml:id="br0">
      <inkml:brushProperty name="width" value="0.1" units="cm"/>
      <inkml:brushProperty name="height" value="0.1" units="cm"/>
      <inkml:brushProperty name="color" value="#E71224"/>
    </inkml:brush>
  </inkml:definitions>
  <inkml:trace contextRef="#ctx0" brushRef="#br0">1 295 15069,'2'7'456,"0"0"0,1 1 0,0-1 0,1 0-1,-1 0 1,1 0 0,1-1 0,-1 1 0,1-1 0,0 0-1,0-1 1,1 1 0,0-1 0,11 8 0,-11-10-222,0-1 0,1 1 0,-1-1 0,1 0 0,0-1 0,0 1-1,-1-1 1,1-1 0,0 1 0,0-1 0,0 0 0,0-1 0,10-2 0,6-1 225,1-1 1,34-14-1,-8 0-1019,82-45 0,39-39-5042,-67 39 713,4-4-91,-11 3-1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34.473"/>
    </inkml:context>
    <inkml:brush xml:id="br0">
      <inkml:brushProperty name="width" value="0.1" units="cm"/>
      <inkml:brushProperty name="height" value="0.1" units="cm"/>
      <inkml:brushProperty name="color" value="#E71224"/>
    </inkml:brush>
  </inkml:definitions>
  <inkml:trace contextRef="#ctx0" brushRef="#br0">81 22 6397,'0'0'406,"0"0"92,0 0 118,0 0 114,0 0 87,0 0 70,0 0 56,0 0 30,0 0-35,-20 4 1231,17-2-2156,-1-1 0,1 1 1,-1 0-1,1 0 0,0 0 0,0 0 0,0 1 0,0-1 0,1 1 1,-1 0-1,1 0 0,-1 0 0,1 0 0,0 0 0,0 0 1,0 1-1,1-1 0,-1 0 0,1 1 0,0 0 0,0-1 1,0 1-1,0 0 0,1 0 0,-1-1 0,1 1 0,0 0 0,0 0 1,1 3-1,-1-6 7,1 0 0,0 0-1,-1 0 1,1 0 0,0 0 0,-1 0 0,1-1 0,0 1 0,0 0 0,0 0 0,0-1-1,0 1 1,0-1 0,0 1 0,0-1 0,0 1 0,0-1 0,0 0 0,0 1-1,0-1 1,0 0 0,0 0 0,0 0 0,0 0 0,0 0 0,1 0 0,-1 0 0,0 0-1,0 0 1,0 0 0,0-1 0,0 1 0,2-1 0,0 1 58,-1-1 1,1 0-1,-1 0 1,1 1-1,-1-1 0,1-1 1,-1 1-1,1 0 1,-1-1-1,0 1 1,0-1-1,1 1 0,1-4 1,-1-3 104,-1 1-1,-1-1 1,1 0-1,-1 0 1,0 0-1,-1 0 1,0 0 0,-1 0-1,-1-12 1,2 16-133,0 4-50,0-1 0,0 0 0,0 0 0,-1 1 0,1-1 0,0 0 0,0 1 0,0-1 0,-1 0 0,1 1 0,0-1 0,-1 0 0,1 1 0,0-1 0,-1 0 0,1 1 0,-1-1 0,1 1 0,-1-1 0,0 1 0,1-1 0,-1 1 0,1-1 0,-1 1 0,0 0 0,1-1 0,-1 1 0,-1 0 0,1-1-10,-1 1 0,0 0 0,0 0 0,0 0 0,0 0 0,1 0 0,-1 0 0,0 1 0,0-1 0,0 1 0,-2 0 0,1 0-11,0 0-1,0 0 1,0 1-1,1-1 1,-1 1-1,1-1 1,-1 1-1,1 0 1,-1 0-1,1 0 0,0 1 1,0-1-1,0 0 1,-3 6-1,3-3-17,1 1 0,0-1 0,0 0 0,1 1 0,0-1 0,0 7 0,0-2-6,2-9 578,6-1-3919,-8 0 3186,1 0 0,-1 0 0,0 0 0,0 0 0,0 0 0,0 0 0,1 0-1,-1-1 1,0 1 0,0 0 0,0 0 0,0 0 0,1 0 0,-1 0 0,0 0 0,0-1 0,0 1-1,0 0 1,0 0 0,0 0 0,0-1 0,0 1 0,0 0 0,1 0 0,-1 0 0,0 0-1,0-1 1,0 1 0,0 0 0,0 0 0,0 0 0,0-1 0,0 1 0,0 0 0,0 0 0,-1 0-1,1-1 1,0 1 0,0 0 0,0 0 0,0 0 0,0 0 0,0-1 0,0 1 0,-4-7-3197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44.871"/>
    </inkml:context>
    <inkml:brush xml:id="br0">
      <inkml:brushProperty name="width" value="0.1" units="cm"/>
      <inkml:brushProperty name="height" value="0.1" units="cm"/>
      <inkml:brushProperty name="color" value="#E71224"/>
    </inkml:brush>
  </inkml:definitions>
  <inkml:trace contextRef="#ctx0" brushRef="#br0">151 821 4656,'-61'0'8829,"-29"0"-5675,511 8 1206,-252-10-3208,-168 2-976,5-24 842,-2-15-720,0-74-1,-2 14-277,12-363-378,-31 372 293,37 90 110,420 27-831,-353-24-1532,-56-3-1458,38 5-1,-37-1-531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7.536"/>
    </inkml:context>
    <inkml:brush xml:id="br0">
      <inkml:brushProperty name="width" value="0.1" units="cm"/>
      <inkml:brushProperty name="height" value="0.1" units="cm"/>
      <inkml:brushProperty name="color" value="#E71224"/>
    </inkml:brush>
  </inkml:definitions>
  <inkml:trace contextRef="#ctx0" brushRef="#br0">71 63 32767,'5'-13'0,"-4"-1"0,2-1 0,-1 2 0,-2 5-636,0 8-1484,-9 6-3885,-5-4 9,-10 0-5,-11-10 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46.133"/>
    </inkml:context>
    <inkml:brush xml:id="br0">
      <inkml:brushProperty name="width" value="0.1" units="cm"/>
      <inkml:brushProperty name="height" value="0.1" units="cm"/>
      <inkml:brushProperty name="color" value="#E71224"/>
    </inkml:brush>
  </inkml:definitions>
  <inkml:trace contextRef="#ctx0" brushRef="#br0">10 168 6469,'-1'0'189,"1"0"-1,-1-1 1,1 1 0,-1 0 0,1 0 0,-1 0 0,1 0 0,0-1 0,-1 1 0,1 0 0,-1-1 0,1 1 0,0 0 0,-1-1 0,1 1 0,0 0 0,-1-1 0,1 1 0,0 0 0,0-1-1,-1 1 1,1-1 0,0 1 0,0-1 0,0 1 0,0-1 0,-1 1 0,1-1 0,0 1 0,0-1 0,0 1 0,0-1 0,0 1 0,0 0 0,0-1 0,1 0 0,15-10 2885,29 2-1541,510-13 3118,-505 21-4446,131 1 256,-87 2-128,0-5 1,105-15 0,-192 18-540,8-3 1060,-11-10-4515,-3 6 2611,0-25-2373,-9 9-4747,-3 9 3813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57.224"/>
    </inkml:context>
    <inkml:brush xml:id="br0">
      <inkml:brushProperty name="width" value="0.1" units="cm"/>
      <inkml:brushProperty name="height" value="0.1" units="cm"/>
      <inkml:brushProperty name="color" value="#E71224"/>
    </inkml:brush>
  </inkml:definitions>
  <inkml:trace contextRef="#ctx0" brushRef="#br0">106 866 2688,'-6'-3'672,"0"-1"1,0 0-1,0 1 0,0 0 0,0 1 0,-1 0 0,1 0 0,-1 0 1,0 0-1,1 1 0,-1 0 0,0 1 0,0 0 0,-9 0 1,60 2 484,75 15 1,-8-1-309,344-1 1741,-453-18-2299,-1 0-1,0 0 1,1 0 0,-1 0 0,0 0-1,-1 0 1,1 0 0,0-5-1,0 2 17,7-23 150,-3 13-350,-1 1 1,-1-1-1,2-19 1,-5 15 106,0 1 0,-1 0 0,-1 0 0,-1-1 0,0 1 1,-9-25-1,-48-103 1631,40 103-1092,2 0 0,-13-50-1,25 64-413,2 0-1,1 0 0,1 0 1,3-33-1,0 19 32,-1 43-380,0 0 1,1 1 0,-1-1 0,0 0-1,1 0 1,-1 0 0,1 1 0,-1-1-1,1 0 1,-1 0 0,1 1 0,0-1-1,-1 1 1,1-1 0,0 0-1,0 1 1,-1-1 0,1 1 0,0 0-1,0-1 1,0 1 0,-1 0 0,1-1-1,0 1 1,0 0 0,0 0 0,0 0-1,0-1 1,0 1 0,0 0 0,1 1-1,41-1-120,-27 0 81,299-1-181,334 2-1433,-645-1 1546,2 0-299,0 0 1,0 1-1,-1-1 0,1 1 1,9 3-1,-15-4 299,1 0 0,-1 0 0,0 0 0,1 0 1,-1 0-1,0 0 0,1 0 0,-1-1 0,0 1 0,1 0 0,-1 0 1,0 0-1,0 0 0,1 0 0,-1-1 0,0 1 0,1 0 0,-1 0 1,0 0-1,0-1 0,0 1 0,1 0 0,-1 0 0,0-1 0,0 1 0,0 0 1,1 0-1,-1-1 0,0 1 0,0 0 0,0-1 0,0 1 0,0 0 1,0-1-1,0 1 0,0 0 0,0-1 0,0 1 0,0-1 0,2-2-6354,1 5 1847</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58.058"/>
    </inkml:context>
    <inkml:brush xml:id="br0">
      <inkml:brushProperty name="width" value="0.1" units="cm"/>
      <inkml:brushProperty name="height" value="0.1" units="cm"/>
      <inkml:brushProperty name="color" value="#E71224"/>
    </inkml:brush>
  </inkml:definitions>
  <inkml:trace contextRef="#ctx0" brushRef="#br0">0 17 6905,'7'2'6804,"17"-2"-5949,-16 0 19,652 0 4954,-1 0-6969,-475-2-1895,88-8-6524,-191 3 5799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6:59.832"/>
    </inkml:context>
    <inkml:brush xml:id="br0">
      <inkml:brushProperty name="width" value="0.1" units="cm"/>
      <inkml:brushProperty name="height" value="0.1" units="cm"/>
      <inkml:brushProperty name="color" value="#E71224"/>
    </inkml:brush>
  </inkml:definitions>
  <inkml:trace contextRef="#ctx0" brushRef="#br0">4 743 6893,'-4'0'2747,"11"2"-875,28 5-15,52 5-504,580 39 3249,-542-43-4356,545 9 503,-667-17-725,-1 0 0,0 1 0,0-2 0,1 1 0,-1 0 0,0 0-1,0-1 1,0 1 0,1-1 0,-1 1 0,0-1 0,0 0 0,0 0 0,0 0 0,0 0 0,0-1-1,0 1 1,2-3 0,-3 3 15,0-1-1,0 0 0,-1 0 0,1-1 1,0 1-1,-1 0 0,1 0 1,-1 0-1,0 0 0,0 0 0,1-1 1,-2 1-1,1 0 0,0 0 1,0 0-1,-1-1 0,1 1 0,-2-3 1,-6-22 245,-2 0 1,-13-28-1,11 30-190,2 0 0,-11-40 0,13 17-64,2-1 1,2 1-1,4-75 1,-1-26 78,-1 62 253,24 85-308,1025-21 314,-665 10-1472,-310 11 33,62-2-2486,-37-5-5833,-88 7 5133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7:01.392"/>
    </inkml:context>
    <inkml:brush xml:id="br0">
      <inkml:brushProperty name="width" value="0.1" units="cm"/>
      <inkml:brushProperty name="height" value="0.1" units="cm"/>
      <inkml:brushProperty name="color" value="#E71224"/>
    </inkml:brush>
  </inkml:definitions>
  <inkml:trace contextRef="#ctx0" brushRef="#br0">12 89 1124,'-9'-14'2022,"9"14"-1737,-1 0 1,1-1-1,0 1 0,0 0 1,-1-1-1,1 1 1,0-1-1,0 1 0,0 0 1,-1-1-1,1 1 1,0-1-1,0 1 0,0 0 1,0-1-1,0 1 0,0-1 1,0 1-1,0-1 1,0 1-1,0 0 0,0-1 1,0 1-1,1-1 1,-1 1-1,0-1 0,14-4 5917,4 2-6854,-16 3 248,101-7 1525,125 6 0,-95 3-772,1381-17 2181,-1164 11-1482,-180-10-184,1-1-810,234 15-1758,-428 2-6762,-14-1 3433,-3-5 1100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7:02.802"/>
    </inkml:context>
    <inkml:brush xml:id="br0">
      <inkml:brushProperty name="width" value="0.1" units="cm"/>
      <inkml:brushProperty name="height" value="0.1" units="cm"/>
      <inkml:brushProperty name="color" value="#E71224"/>
    </inkml:brush>
  </inkml:definitions>
  <inkml:trace contextRef="#ctx0" brushRef="#br0">0 804 8789,'1'-1'125,"-1"0"1,0 0 0,1 1-1,-1-1 1,1 0 0,-1 0-1,1 0 1,0 0 0,-1 0-1,1 1 1,0-1 0,0 0-1,-1 0 1,1 1 0,0-1-1,0 1 1,0-1 0,0 1-1,0-1 1,0 1 0,0-1-1,0 1 1,0 0 0,0 0-1,0-1 1,0 1-1,0 0 1,0 0 0,2 0-1,37-1 1172,-35 1-954,752 18 4709,-1 1-3320,-599-19-1623,376-5 61,-4-44-52,-251-11 160,-268 56-181,-1 0-1,1 0 1,-1-1-1,0 0 1,0-1-1,-1 0 1,12-10-1,0-2 261,31-36-1,-45 45-355,0 0 0,0 0 0,-1 0 0,0-1 0,0 0 0,-1 0 0,-1 0 0,1 0 0,-2-1 0,1 1 0,-2-1 0,2-16-1,-3 2 3,0-1-1,-2 0 0,0 0 0,-8-29 0,4 36-9,0 1 1,-1-1-1,-1 1 1,-1 0-1,-1 1 1,0 0-1,-20-25 0,-5-9 91,34 51-76,1-1 0,0 1 0,-1-1 0,1 1 0,0-1 0,-1 1 0,1-1 0,0 1 0,0-1 0,-1 0 0,1 1 0,0-1 0,0 1 0,0-1 0,0 1-1,0-1 1,0 0 0,0 1 0,0-1 0,0 1 0,0-1 0,0 0 0,0 1 0,1-1 0,-1 1 0,0-1 0,1 0 0,16-7 67,39 8-97,-34 1 56,593-1 352,957 2-1737,-1354-17-2585,-56 1-2064,-73 8 1804,-10-2-1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7:04.433"/>
    </inkml:context>
    <inkml:brush xml:id="br0">
      <inkml:brushProperty name="width" value="0.1" units="cm"/>
      <inkml:brushProperty name="height" value="0.1" units="cm"/>
      <inkml:brushProperty name="color" value="#E71224"/>
    </inkml:brush>
  </inkml:definitions>
  <inkml:trace contextRef="#ctx0" brushRef="#br0">1 27 9405,'10'0'1210,"480"-13"4791,1-1-3878,1081 31-595,-1043 1-1341,305 6 396,-141 12-475,-598-30-106,414 17 22,4-1-123,-460-17-161,57 1-1538,-38-8-2807,-64 0 3805,0 0 0,0 0 0,-1 0 0,1-1 0,-1 0 0,0 0 0,0-1 0,14-9 0,27-18-2801</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9T10:17:47.268"/>
    </inkml:context>
    <inkml:brush xml:id="br0">
      <inkml:brushProperty name="width" value="0.05292" units="cm"/>
      <inkml:brushProperty name="height" value="0.05292" units="cm"/>
      <inkml:brushProperty name="color" value="#FF0000"/>
    </inkml:brush>
  </inkml:definitions>
  <inkml:trace contextRef="#ctx0" brushRef="#br0">10754 6988 1386 0,'0'1'21'0,"3"-1"24"15,3 2 26-15,6-2 34 16,3 1 23-16,8-1 20 16,3 0 19-16,3 0 14 15,-2 0 15-15,2 0 13 16,1 0-12-16,-2 0-15 15,1 0-16 1,-2 0-25-16,2 0-18 16,0 0-10-16,3 0-11 15,0 0-7-15,6 0-9 16,1 0-9-16,2 0 1 16,4-1-2-16,-2-1-7 15,6-2-3-15,0 1-4 16,0-3-6-16,1 1-7 15,2-2-7-15,-1 2-2 16,0 0-6-16,2 1-9 16,-1-1-3-1,-4 1-4-15,0 1-4 16,-6 0-2-16,1 0-1 16,-6 1 0-16,3-1 0 15,-4 1-2-15,4 2 1 16,0 0-1-16,5 0-1 15,1-2 2-15,3-1-2 16,-2 0 1-16,2-1-1 16,-1 1-2-16,1 0-1 15,0 0 0-15,1 0-1 16,2-1 0 0,-3 0 0-16,3 0-3 15,4 0 1-15,0 0-2 16,0 2 1-16,2-2 2 15,0 2-2-15,-1-2 0 16,-1 2 0-16,-4-1-1 16,1 3 2-16,-5-1 1 15,-1-1-2-15,0 2 1 16,0 0 0-16,1 0-3 16,1 0 3-16,0 0-1 15,-1 0 1 1,-6 0 0-16,0 0 2 15,-5 0 1-15,-1 0 11 16,-2 0 9-16,-1-2 5 16,0 2 10-16,-1-2 3 15,0 1 5-15,-3-1 1 16,4 1 2-16,-1 0-3 16,-5 1-1-16,6-2-2 15,-1 2-9-15,-5-1-5 16,-2 0-3-16,-1 1-6 15,-8 0-4 1,-4-1 0-16,-3 1-2 16,-5-2-2-16,0 2 0 15,1 0-8-15,-1 0-4 16,1 0-10-16,0 0-28 16,1 0-52-16,-2 0-94 15,10 0-267-15,-9 0-481 16,-1 0 0-16,-2-3 0 15,-8-4 0-15</inkml:trace>
  <inkml:trace contextRef="#ctx0" brushRef="#br0" timeOffset="1438.41">14290 6903 1632 0,'-6'0'119'16,"-4"0"43"-16,-1 0 30 15,4 0 18-15,5 0 10 16,0 0 7-16,2-2 3 16,2 2 3-16,-2 0 26 15,9 0-45-15,7-1-24 16,13 2-30-16,14 1-13 15,13-1-4 1,13 4-1-16,10-4 0 0,12 0 3 16,11 1 0-1,15-2-23-15,8-2-24 16,10 1-22-16,5-2-14 16,1-1-17-16,-2-3-14 15,-6-1-6-15,-8 1-9 16,-9-1-6-16,-12 2-3 15,-9 0-1-15,-10 2-1 16,-1 0 1-16,4-1 1 16,4 1 9-16,5-2 7 15,3 0 1-15,-3-1 3 16,-9 5 7 0,-13-4 8-16,-13 2 4 15,-14 4 4-15,-11 0 1 16,-6-2-2-16,-4 2-7 15,-4 0-3-15,-1 0-2 16,-2 0 0-16,5 0-8 16,-2-1-7-16,4 1-3 15,0 0-6-15,1-1-1 16,-5-2 0-16,-3 3-4 16,-8-1-1-16,-4 0-4 15,-6 1-1 1,-1 0 4-16,-1 0 2 15,0-1-3-15,0 1 12 16,2-2 16-16,-2 2 12 16,0-1 13-16,0 1 7 15,0 0 6-15,0-2 5 16,0 2 2-16,0 0 6 16,0 0 4-16,0 0-10 15,0 0-14-15,0 0-10 16,0 0-12-16,0 0-13 15,0 0-31 1,0 0-53-16,0 0-65 16,0 0-123-16,0 0-207 15,-3-14-769-15,-6 10-1 16,-2-1 0-16,-8-4 0 16</inkml:trace>
  <inkml:trace contextRef="#ctx0" brushRef="#br0" timeOffset="3446.62">18450 6784 2292 0,'2'0'100'0,"1"0"16"16,3-2 9-16,2 2 11 15,1-3 9-15,0 2 9 16,-1-4 8-16,-2 4 5 16,-3-3 9-16,-2 3-70 15,-1 0-18 1,0 1-6-16,0 0-1 15,0 0-4-15,0-1-5 16,0 1-6-16,-1 0-10 16,-2-2-3-16,-2 0-7 15,-1 2-4-15,0 0-5 16,3 0-5-16,1 0-5 16,2 0-2-16,0 0-1 15,0 0 1-15,0 0 9 16,3 0 15-1,7-1 9-15,9 0 5 0,10-1 5 16,11 2-2 0,12-3 1-16,8 2-1 15,3 0-5-15,7-2 3 16,4 1-4-16,8-1-17 16,1 1-9-16,4-1-5 15,2-2-7-15,1-1-1 16,2-1 1-16,3-1-3 15,4-1 6-15,2 2-6 16,3-2 1-16,-5 3 2 16,0-3 0-1,-4 3 1-15,-7 0 0 0,-1 1 0 16,-5-2 0 0,3 2-1-16,-1 0-1 15,0 0 2-15,-2 2 1 16,2-3 2-16,-3 2 0 15,-5-1 1-15,1-1 2 16,-6 1-1-16,-2 0-3 16,-3 0-1-16,-1 1-2 15,2-1-1-15,-5 1-6 16,-6 0-1-16,1 0-5 16,-4 2-1-1,-1-1-2-15,-4-1-3 16,1 3 0-16,-2-2 3 15,2 2 0-15,-4 1-2 16,0-1 0-16,-6 1-2 16,-4 0-1-16,-4 0 4 15,-2-2 1-15,-3 2 4 16,-3 0 1-16,0 0 1 16,-4-1 3-16,0 1 2 15,-4-2-1-15,-3 2 4 16,0 0-2-16,-3-1 5 15,-2 1-3 1,-3 0-11-16,-1 0-4 16,-3 0-48-16,0 0-145 15,21 0-994-15,-24 0 0 16,-6-5 0-16,-14-11 0 16</inkml:trace>
  <inkml:trace contextRef="#ctx0" brushRef="#br0" timeOffset="16782.5">26302 9264 4304 0,'4'0'68'0,"0"0"35"15,1 4 18-15,2 4 14 16,2 7 24-16,4 5 19 15,1 3 46-15,1 0 81 16,8 1 74 0,2-4-24-16,6-2-30 15,-2 0-36-15,3-5-18 16,1-5-13-16,-1-3-25 16,4-3-19-16,7-5-45 0,6-8-82 15,14-9-73 1,14-10-14-16,17-13-118 15,17-8-238-15,56-10-1187 16,-30-5 0-16,-10-1 0 16,-25-3 0-16</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9T10:18:42.444"/>
    </inkml:context>
    <inkml:brush xml:id="br0">
      <inkml:brushProperty name="width" value="0.05292" units="cm"/>
      <inkml:brushProperty name="height" value="0.05292" units="cm"/>
      <inkml:brushProperty name="color" value="#FF0000"/>
    </inkml:brush>
  </inkml:definitions>
  <inkml:trace contextRef="#ctx0" brushRef="#br0">17955 10526 2183 0,'-4'-2'96'16,"-2"-4"25"-16,-1 0 26 16,1-3 17-16,2 3 31 15,1 2 38-15,1-2 38 16,1 1 35-16,1 1 28 16,0 1-44-16,0 0-3 15,0 2-13-15,0 0-19 16,0 1 41-16,0 0 73 15,3 1 5-15,4 3-37 16,6 3-35 0,3 5-28-16,7 3-27 15,1 2-22-15,1 1-13 16,1-4-5-16,2-1-59 16,-2-2-104-16,2-4-44 15,9-3 0-15,0-3 0 16,9-7 0-16,9-11 0 15,6-10 0-15,7-14-257 16,7-13-206-16,30-14-1031 16,-24-1 0-16,0 1 0 15,-13 5 0 1</inkml:trace>
  <inkml:trace contextRef="#ctx0" brushRef="#br0" timeOffset="1691.29">23986 5889 3659 0,'0'-4'214'0,"0"1"69"16,0-2 133-16,0-2 52 16,0 0 1-16,0 4 0 15,0-3-1 1,0 1 1-16,0 1 0 16,-2 3-156-16,2-1-58 15,-3 2-70-15,3 0-131 16,0 2-54-16,-1 4 0 15,1 5 0-15,1 10 0 16,-1 6 0-16,2 5 0 16,-1 5 0-16,5 2 0 15,0 4 0 1,3 1 0-16,3 0 0 0,2 2 0 16,-2-2 0-1,0-4 0-15,-2 0 0 16,0-3 0-16,-3-1 0 15,-2-5 0-15,-4-5 0 16,-1-2 0-16,-3-4 0 16,-5-2 0-16,-8-2 0 15,-3-4 0-15,-7-3 0 16,-2-6-46-16,3-2-222 16,5-5-168-16,9-7-303 15,2-8-601-15,4-6 0 16,2-12 0-1,-6-5 0-15</inkml:trace>
  <inkml:trace contextRef="#ctx0" brushRef="#br0" timeOffset="1991.64">23661 6047 3290 0,'1'-7'186'0,"6"-2"18"16,8-5 22-16,14-2 17 15,11-4 18-15,18-1 14 16,7-1 4 0,2-3 4-16,-3 1 2 15,-12 2-163-15,-7 2-26 16,-12 2-40-16,-8 5-61 15,-11 3-74-15,-3 2-131 16,-5 5-140-16,5 0-202 16,-5 2-370-16,-1 2 0 15,1 0 0-15</inkml:trace>
  <inkml:trace contextRef="#ctx0" brushRef="#br0" timeOffset="2586.09">24729 5900 2451 0,'2'-7'205'0,"-2"-1"47"15,3-2 54-15,-2 0 49 16,2 2 60-16,-3 1 67 16,0 4 51-1,0 0 14-15,0 1 38 16,0 2-141-16,2 2-60 16,-1 6-48-16,2 3-53 15,1 8-50-15,2 5-59 16,0 6-69-16,1 6-49 15,0 2-15-15,0 4-37 16,2-2-4-16,-2 4 0 16,-1-4 0-16,4 0 0 15,-1-2 0-15,-3-2 0 16,1-4 0 0,-2-4 0-16,0-4-154 15,-1-3-143-15,2-5-149 16,1-4-221-16,2-6-658 15,-5-1 0-15,-1-4 0 16,-1-6 0-16</inkml:trace>
  <inkml:trace contextRef="#ctx0" brushRef="#br0" timeOffset="3121.88">25190 5919 2242 0,'2'-12'234'0,"-2"1"61"16,2-1 44-16,-2-4 27 16,0 8 16-16,0 4 13 15,0 2 6-15,0 0 4 16,0 0 13-16,0 2-163 15,0 0-56 1,-10 0-56-16,-7 2-26 16,-5 2-10-16,-4 3-3 15,-6 3 0-15,3 5 10 16,1 2 10-16,0 0-8 16,4 0-1-16,2 0-2 15,6-1-1-15,2-2-11 16,4 3-11-16,3-3 2 15,2 1 0-15,2 0-5 16,3-2-4-16,0 2-6 16,0-1-1-1,3 0-12-15,2 0-3 16,4 3-4-16,5-4-9 16,3 0-15-16,4-1-13 15,4 0-10-15,1-1-10 16,3 0 0-16,4 2 0 15,7-3 0-15,4 2-231 16,6 0-195-16,24-4-369 16,-18-2-552-16,-4-1 0 15,-7-2 0-15,-10-5 0 16</inkml:trace>
  <inkml:trace contextRef="#ctx0" brushRef="#br0" timeOffset="3531.28">24220 7106 3614 0,'-8'3'201'16,"1"-2"38"-16,1 0 52 15,2-1 80-15,13 3 102 16,20-6-1-16,28 2 1 16,33-6-3-16,37-5-290 15,46-7-646-15,2-11-797 16,1-9 0-16,-10-12 0 16,-5-15 0-1</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9T10:19:17.701"/>
    </inkml:context>
    <inkml:brush xml:id="br0">
      <inkml:brushProperty name="width" value="0.05292" units="cm"/>
      <inkml:brushProperty name="height" value="0.05292" units="cm"/>
      <inkml:brushProperty name="color" value="#FF0000"/>
    </inkml:brush>
  </inkml:definitions>
  <inkml:trace contextRef="#ctx0" brushRef="#br0">11684 9264 2774 0,'0'0'172'16,"0"0"42"-16,0 0 50 16,0 0 23-16,0 0 28 15,0-1 21-15,0 0 19 16,0-1 26-16,0 2 10 15,0-1-132-15,0 1-45 16,0 0-2 0,2 0-6-16,3 3 3 15,2 2 11-15,2 2-1 16,5 4-19-16,3 3-26 16,-2-1-11-16,0-1 2 15,-1-1 4-15,-3-3-40 16,4-2-45-16,7-4-25 15,7-3-39-15,11-11-20 16,17-8 0-16,16-17-270 16,25-16-361-1,14-21-827-15,7-18 0 16,0-13 0-16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8.075"/>
    </inkml:context>
    <inkml:brush xml:id="br0">
      <inkml:brushProperty name="width" value="0.1" units="cm"/>
      <inkml:brushProperty name="height" value="0.1" units="cm"/>
      <inkml:brushProperty name="color" value="#E71224"/>
    </inkml:brush>
  </inkml:definitions>
  <inkml:trace contextRef="#ctx0" brushRef="#br0">19 272 19126,'-1'1'51,"0"0"0,0-1 1,-1 1-1,1 0 0,0 0 0,0 0 1,0 0-1,0 0 0,0 0 0,0 0 1,0 0-1,0 0 0,1 0 1,-1 1-1,0-1 0,1 0 0,-1 0 1,0 4-1,2-4-14,0 0 0,0 0 1,0 0-1,0 0 0,0 0 1,1-1-1,-1 1 0,0 0 0,0 0 1,1-1-1,-1 1 0,1-1 0,-1 1 1,0-1-1,1 0 0,-1 1 1,1-1-1,-1 0 0,1 0 0,2 0 1,21 2 353,1-1-1,-1 0 1,49-7 0,78-20 452,-137 23-775,170-42 871,-161 38-638,0-2 1,-1-1-1,0 0 1,-1-2-1,31-21 0,-47 28-93,0 0 0,0-1 0,-1 1 0,0-1 0,0 0 0,0-1 0,-1 1-1,7-12 1,-10 15-86,0 1-1,1-1 1,-1 1-1,0-1 1,-1 0-1,1 1 1,0-1-1,-1 0 1,1 1-1,-1-1 1,0 0-1,0 0 1,0 1-1,0-1 1,-1 0-1,1 0 1,-1 1-1,0-1 1,1 0-1,-1 1 0,0-1 1,-1 1-1,1-1 1,0 1-1,-1-1 1,1 1-1,-3-3 1,3 4-91,0 0 0,0 1 0,0-1 0,0 0 0,1 0 1,-2 1-1,1-1 0,0 0 0,0 1 0,0-1 0,0 1 0,0 0 0,0-1 1,0 1-1,-1 0 0,1 0 0,0-1 0,0 1 0,0 0 0,-1 0 0,1 0 0,0 1 1,0-1-1,0 0 0,-1 0 0,1 1 0,0-1 0,0 0 0,0 1 0,0-1 0,0 1 1,0 0-1,0-1 0,0 1 0,0 0 0,0 0 0,0-1 0,0 1 0,0 0 1,1 0-1,-1 0 0,0 0 0,1 0 0,-2 2 0,-2 3-32,1 0-1,0 0 1,0 0-1,0 0 1,1 0-1,-3 12 1,-1 32 1,2 1 0,3-1 0,6 67 0,-3-67 0,9 79-85,1 48 259,-12-151-674,-1 0 0,-1 0 0,-1 0 0,-12 41 0,10-48 181,-15 41-5535,17-56 5254,1 0 0,0 0 0,-1 0 1,0 0-1,0-1 0,0 1 0,0-1 1,-1 1-1,0-1 0,1 0 0,-5 2 1,0-1-534,1 0 1,0 0 0,-1-1 0,-12 4 0,-36 3-4528</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9T10:19:59.438"/>
    </inkml:context>
    <inkml:brush xml:id="br0">
      <inkml:brushProperty name="width" value="0.05292" units="cm"/>
      <inkml:brushProperty name="height" value="0.05292" units="cm"/>
      <inkml:brushProperty name="color" value="#FF0000"/>
    </inkml:brush>
  </inkml:definitions>
  <inkml:trace contextRef="#ctx0" brushRef="#br0">17207 2638 4484 0,'-8'-7'229'0,"-1"2"62"16,0-2 38-16,0 0 6 15,2 3 51-15,4 8 0 16,0 3 0 0,0 10 0-16,1 10 0 15,0 6-152-15,4 12-78 16,2 3-61-16,3 5-38 16,5 1-6-16,1 1-51 15,4-4 0-15,0-2 0 16,2-4 0-16,3-4-30 15,-3-2-205-15,-2-5-132 16,-1-4-175-16,8-10-861 16,-13-3 0-1,-3-10 0-15,1-11 0 0</inkml:trace>
  <inkml:trace contextRef="#ctx0" brushRef="#br0" timeOffset="344.13">17517 2554 4040 0,'0'-8'184'16,"0"1"-2"-16,0 0 3 15,0 2 24-15,3 5 31 16,2 12 63-1,2 10 42-15,4 9 21 0,3 9 44 16,3 8-144 0,-3 3-26-16,3-2 6 15,1-2-5-15,1-3-20 16,-3-4-30-16,-1-7-82 16,-1-6-153-16,-3-2-139 15,-2-4-149-15,-2-3-178 16,0-5-246-16,-11-3-474 15,-11-4 0-15,-12-4 0 16,-12-2 0-16</inkml:trace>
  <inkml:trace contextRef="#ctx0" brushRef="#br0" timeOffset="543.79">17181 3120 2869 0,'0'-1'213'0,"0"1"4"15,7-3 11-15,13-5 11 16,15-2 0-16,14-5-3 16,16-3-11-16,4-1-85 15,1 2-132-15,-2-1-385 16,-10-17-470-16,-5 19 0 16,-8 2 0-1,-5-2 0-15</inkml:trace>
  <inkml:trace contextRef="#ctx0" brushRef="#br0" timeOffset="799.54">17964 2845 2914 0,'0'-6'222'16,"0"2"16"-16,0 1 2 16,0-2 22-16,3 5 51 15,4 5 46-15,0 2 33 16,5 6 18-16,3 4 8 15,0 5-176-15,2 1-38 16,-2 0-28 0,-1-2-48-16,-2 0-85 15,-3-2-129-15,-3-4-157 16,-3-2-135-16,0-7-230 16,-6-17-441-16,-4 9 0 15,-4-10 0-15,-8-10 0 16</inkml:trace>
  <inkml:trace contextRef="#ctx0" brushRef="#br0" timeOffset="956.93">17922 2731 2351 0,'-5'-16'191'0,"1"-3"39"15,-1 0 12-15,0-1-10 16,5 4-50-16,0 13-20 16,9 0-64-1,5 3-145-15,15-2-155 16,3 9-485-16,11-2 0 15,0 2 0-15,2 0 0 16</inkml:trace>
  <inkml:trace contextRef="#ctx0" brushRef="#br0" timeOffset="1531.52">18498 2664 2872 0,'-10'-4'192'15,"-5"2"31"-15,-6-1 27 16,-5 2 12-16,3 4 7 16,2 3 4-1,9 2-1-15,6 0-3 16,3 0 0-16,4-1-130 16,5-2-53-16,7-2-26 15,5-2-14-15,3 0-2 16,5-4 8-16,-3-6 24 15,-5-1 78-15,-6-3 62 16,-3-4 60-16,-6 5-3 16,-1 1-5-16,-2 3-7 15,0 6-11-15,0-1-11 16,0 2-15 0,0 1-28-16,0 6-76 15,2 9-60-15,4 4-60 16,6 9 0-16,1 10 0 15,4 3 0-15,2 0 0 16,0 2 0-16,-1-1 0 16,-5-3 0-16,-4-6 0 15,-4-4 0-15,-4-5 0 16,-2-8 0-16,-8-4 0 16,-4-5 0-16,-8-4 0 15,-3-8 0 1,-5-6 0-16,7-10-11 15,4-7-51-15,7-6-58 16,4-4-80-16,6 2-47 16,2 4-74-16,6 2-132 15,4 2-206-15,3-6-563 16,5 7-1-16,2 2 0 16,0 0 0-16</inkml:trace>
  <inkml:trace contextRef="#ctx0" brushRef="#br0" timeOffset="1952.45">18706 2395 3938 0,'0'-6'208'0,"0"1"7"16,0 0 66-16,0 3 85 15,2 9 35-15,4 10 27 16,2 9 13-16,4 8-1 15,5 6 5-15,0 0-191 16,2-1-18-16,-2-5-7 16,-5-8-66-16,-3-7-84 15,-2-7-36-15,-2-6-26 16,4-6-14-16,3-6 1 16,5-10-4-1,4-10 0-15,7-5 0 16,1-6 0-16,0 2 0 15,0 4 0-15,0 9 0 16,-3 7 0-16,2 9 0 16,1 8 0-16,0 7 0 15,-3 5 0-15,-5 5 0 16,-4 4 0-16,-7-1 0 16,-6 1-200-16,3 2-154 15,15-1-443-15,-13-2-571 16,4-11 0-1,5-9 0-15</inkml:trace>
  <inkml:trace contextRef="#ctx0" brushRef="#br0" timeOffset="2611.39">19779 2249 4102 0,'0'-15'165'16,"0"-9"24"-16,2-3 5 15,-2-10 13-15,1 0 23 16,-1-1 31-16,-1 0 39 16,-5-1 48-16,-3 8 12 15,-4 6-112-15,-6 6-47 16,-4 11-15 0,-4 7 10-16,-4 7 18 0,3 10-23 15,3 9-31-15,7 9-39 16,13 9-48-1,2 6-12-15,9 3-10 16,7 4 4-16,4-1-9 16,3 1-14-16,6-1-32 15,0-2 0-15,-4-2 0 16,-3-5 0-16,-5-1 0 16,-8-2 0-16,-3-5 0 15,-2 0-78-15,-7-3-161 16,-1-5-70-16,-3-4-75 15,-3-8-82-15,-5-9-42 16,-2-6-6 0,2-5 0-16,2-5 24 15,0-5 38-15,7-1 111 16,3-3 207-16,5-2 83 16,1 1 87-16,4-1 84 15,5 0 34-15,7-1-40 16,6 2-65-16,11-2-144 15,12-1-221-15,-8-1-438 16,-1 7 0-16,-10 1 0 16,-9 4 0-16</inkml:trace>
  <inkml:trace contextRef="#ctx0" brushRef="#br0" timeOffset="3225.9">19854 2503 1662 0,'1'-3'242'15,"4"-5"49"-15,4-1 54 16,6-3 54-16,7 1 44 15,7-1 29-15,6 3 81 16,8 2 47-16,0 3 37 16,3 3-158-16,-4 6-50 15,-3 3-49-15,-7 8-54 16,-10 3-53-16,-13 6-45 16,-8 4-30-16,-13 1-79 15,-12-1-48-15,-8-3-37 16,-3-2-24-1,-4-8-10-15,6-6 0 16,9-5 0-16,8-8 0 16,10-9 0-16,7-11 0 15,12-10 0-15,8-8 0 16,8-8 0-16,2 4 0 16,3 3 0-16,-7 9-102 15,-4 11-126-15,-6 9-77 16,-2 8-70-16,0 8-82 15,2 4-65-15,0 6-38 16,0 1-21 0,3 3-5-16,-2 0-2 15,2-4 113-15,0-4 159 16,-2-1 123-16,2-5 116 16,-2-1 119-16,3-4 118 15,0-4 77-15,-1-4 58 16,-3-5 47-16,-3-2 72 15,-4-3 118-15,-9 3 12 16,1 4-46-16,-1 3-46 16,-9 6-37-16,-10 4-53 15,-5 6-39 1,-3 6-37-16,-3 6-42 16,9 1-94-16,11 3-209 15,11 0-160-15,10-3-79 16,16-3-119-16,13-6-163 15,32-10-729-15,-5-4 0 16,0-3 0-16,-4-8 0 16</inkml:trace>
  <inkml:trace contextRef="#ctx0" brushRef="#br0" timeOffset="3679.82">20864 2358 2830 0,'-12'-1'207'0,"-4"1"52"15,-7 0 29-15,-3 0 18 16,6 3 2-1,5 1 2-15,6-3 1 16,7 1-2-16,6-2 12 16,6 0-131-16,9-2-62 15,1-3-2-15,6-6 37 16,-1 0 82-16,-9-2-3 16,-6 0-3-16,-8 5 1 15,0 3 0-15,-2 4-11 16,0-1-8-16,0 6-6 15,1 5-49-15,1 8-68 16,1 8-98 0,1 9 0-16,1 8 0 15,3 4 0-15,-1 5 0 16,-1 1 0-16,0 1 0 16,0 1 0-16,-1-1 0 15,-3-7 0-15,-1-4 0 16,-1-7 0-16,2-11 0 15,-2-5 0-15,0-8 0 16,1-7 0-16,6-7 0 16,8-9 0-16,12-14 0 15,19-17 0-15,24-15-3 16,25-10-403 0,25-23-1150-16,9 21 0 15,-2 3 0-15,-2 5 0 16</inkml:trace>
  <inkml:trace contextRef="#ctx0" brushRef="#br0" timeOffset="4815.81">18671 4399 5585 0,'0'-3'290'16,"-1"1"-1"0,1 0 1-16,0-1-1 15,0 5 1-15,0 3-1 16,3 6 1-16,5 6-1 15,1 4 1-15,3 5-290 16,3 1 0-16,-1 3 0 16,-2-1 0-16,-1 0 0 15,-3-2-22-15,-2 1-226 16,0-3-98-16,0-5-188 16,7-4-218-16,-7-9-505 15,0-5 0 1,-4-12 0-16,-10-9 0 15</inkml:trace>
  <inkml:trace contextRef="#ctx0" brushRef="#br0" timeOffset="5028.79">18546 4296 3864 0,'17'-23'127'0,"7"-4"17"16,10-2 3-16,5 3-1 15,1 10 1-15,-2 12-14 16,-2 6-59-16,-5 9-86 16,-6 6-125-16,1 3-267 15,-12 1-441 1,-6 15 0-16,-7 1 0 16,-12 7 0-16</inkml:trace>
  <inkml:trace contextRef="#ctx0" brushRef="#br0" timeOffset="5183.97">18674 4711 1776 0,'-3'18'191'0,"2"0"30"16,0 0 32-16,-1 2 37 15,11-8 15-15,12-11 5 16,10-4-11-16,13-4-75 16,14-8-143-16,23-11-871 15,-17 2 0 1,-5-2 0-16</inkml:trace>
  <inkml:trace contextRef="#ctx0" brushRef="#br0" timeOffset="5593.6">19174 4511 4464 0,'-2'0'156'15,"0"-2"14"-15,2 0 114 16,-2 2 65-16,2 4 35 15,4 8 2 1,4 4 0-16,-3 4 1 16,4 0-1-16,1 3-137 0,-6-7-18 15,-2-2-15 1,-1-5-114-16,-1-4-64 16,-1-3-35-16,2-5-3 15,-1-8 0-15,0-8 0 16,2-12 0-16,5-5 0 15,3-2-7-15,6 3-4 16,3 7-4-16,3 10 0 16,1 9 6-16,3 6-1 15,-1 3-1-15,3 4 0 16,-2 4-8 0,-1-1-94-16,-4 5-108 15,-2 3-88-15,-5 0-131 16,0-1-212-16,-6-11-617 15,-4 5 0-15,-1-4 0 16,0-5 0-16</inkml:trace>
  <inkml:trace contextRef="#ctx0" brushRef="#br0" timeOffset="5860.39">19538 4035 4123 0,'0'-18'341'0,"0"-1"27"15,0 2-7 1,0 0 60-16,4 10 7 16,6 16 0-16,5 11 0 15,6 11 0-15,7 11-1 16,1 8-210-16,-2 7-130 16,0-2-27-16,-2 0 6 15,0-5-134-15,-5-6-155 16,0-5-118-16,-4-9-128 15,3-6-167 1,4-15-653-16,-6-3 0 16,-2-8 0-16,-1-11 0 15</inkml:trace>
  <inkml:trace contextRef="#ctx0" brushRef="#br0" timeOffset="6020.13">19908 4210 3242 0,'-8'-14'159'16,"-5"2"3"-16,-11 1 4 15,-5 1-1-15,-6 12-21 16,0 12-50-16,7 8-80 16,6 5-138-16,13-4-680 15,5 6 0 1,11-2 0-16,12-6 0 16</inkml:trace>
  <inkml:trace contextRef="#ctx0" brushRef="#br0" timeOffset="6600.41">20019 4384 3139 0,'3'-14'211'0,"2"-8"56"15,-2-6 44-15,3-4 99 16,-5 3 110-16,-1 2 1 16,0 8 0-16,0 7 0 15,-1 4 0 1,-3 7-159-16,-1 5-51 15,1 9-58-15,1 4-43 16,2 2-99-16,5 3-109 16,6-3-2-16,7-7 0 15,8-7 0-15,5-4 0 16,3-9 0-16,-2-6 0 16,-7-9 0-16,-8-2 0 15,-4-5 0-15,-9 4 0 16,-2 7 0-16,-1 5 0 15,-1 8 0-15,1 8 0 16,1 6 0-16,-1 4 0 16,3 4 0-1,4 2 0-15,8 0 0 16,5-3 0-16,9-5 0 16,7-7 0-16,3-2 0 15,0-5 0-15,-3-8 0 16,-4-1 0-16,-8-4 0 15,-8-6 0-15,-3-1 0 16,-4 1 0-16,-5 2 0 16,1 4 0-16,2 7 0 15,0 8 0-15,2 5 0 16,5 7 0 0,-2 8 0-16,1 3 0 15,1 7-91-15,1 0-150 16,5 1-116-16,4-4-177 15,6-15-859-15,4 3 0 16,6-10 0-16,2-6 0 16</inkml:trace>
  <inkml:trace contextRef="#ctx0" brushRef="#br0" timeOffset="7665.94">21902 3895 4291 0,'-23'-10'272'0,"-10"1"91"15,-12 0 29-15,-13 4 16 16,6 8 0-16,6 11 0 16,8 10 0-16,14 3 0 15,15 8 0-15,5 5-180 16,11-3-92-16,7-1-91 15,6-7-29-15,-1-7-16 16,9-9 0-16,-2-9 0 16,0-8 0-16,-2-12 0 15,-3-12 0-15,-6-10 0 16,-3-13 0 0,-8-12 0-16,-2-9 0 15,0-6 0-15,-2-3 0 16,-5 0 0-16,-1 7 0 15,-1 12 0-15,-2 12 0 16,-4 16 0-16,6 12 0 16,-3 14 0-16,-5 15 0 15,4 15 0-15,-1 13 0 16,5 13 0-16,10 10 0 16,16 2 0-16,8-1 0 15,9-3 0 1,8-8 0-16,5-7 0 15,1-8 0-15,-1-10 0 16,-1-7 0-16,-2-8 0 16,-3-5 0-16,-4-8 0 15,-7-7 0-15,-3-8 0 16,-10-7 0-16,-9-8 0 16,-6-1 0-16,-5 0 0 15,-8 5 0-15,-9 7 0 16,-1 8 0-16,-6 9 0 15,-5 7 0-15,2 11 0 16,10 10 0-16,9 6 0 16,7 4 0-1,16 5 0-15,14-1 0 16,10-6 0-16,7-2-68 16,9-10-148-16,2-7-89 15,-3-5-109-15,-3-13-116 16,-5-8-190-16,1-16-467 15,-28-6 0-15,-5-15 0 16,-18 0 3989-16,-6-24-3454 16,-15-2 139-1,10-7 98-15,-4 6 172 0,7-1 256 16,-3 31 218-16,6 15 116 16,5 11 118-16,1 16 254 15,4 9 41 1,0 13-109-16,3 15-137 15,3 13-99-15,5 12-105 16,8 9-107-16,3 4-129 16,1-2-7-16,2-5-1 15,-3-5-144-15,-1-4-189 16,-2-10-159-16,4-4-262 16,-3-11-499-16,2-5 0 15</inkml:trace>
  <inkml:trace contextRef="#ctx0" brushRef="#br0" timeOffset="8617.62">22958 3563 4152 0,'-9'-11'194'16,"-7"0"25"-16,-9 2 77 15,-7 1 65-15,-2 10 42 16,-5 10 13-16,9 5 4 16,6 4-1-16,10 5 1 15,10 3-157 1,8-1-43-16,9-5-29 16,6-4-83-16,7-7-60 15,7-8-37-15,3-4-8 16,-2-7-3-16,-4-7 0 15,-9-5 0-15,-4-3 0 16,-9-2 5-16,-4 4 5 16,-4 4 5-16,0 6-5 15,0 7-3-15,0 1-7 16,3 0 0-16,2 6 0 16,4 1 0-16,6 0 0 15,5 4-32 1,6-1-194-16,7-3-107 15,3-4-102-15,1-1-85 16,-3-5-37-16,-3-6 0 16,-10-4 32-16,-9-2 82 15,-8 0 56-15,-2 3 76 16,-4 5 234-16,-4 8 159 16,2 2 137-16,3 8 114 15,-2 3 124-15,8 0 75 16,11 1-8-16,9-2-81 15,8-7-55-15,9-3-46 16,-3-3-39-16,-3-9-52 16,-5-2-35-1,-11-7-28-15,-7-6-89 16,-6-6-73-16,-4-5-26 16,-3-1 0-16,0-3 0 15,-2 4 0-15,4 6 0 16,-2 7 0-16,-2 10 0 15,2 8 0-15,-1 5 0 16,-2 10 0-16,2 11 0 16,1 14 0-16,7 8 0 15,4 11 0-15,6 3 0 16,5 1 0-16,3-2 0 16,1 2 0-1,-3-4 0-15,-1 3 0 16,-2-1 0-16,0-1 0 15,-5-2 0-15,-1 3 0 16,-7-6 0-16,-4-3 0 16,-2-7 0-16,-3-2 0 15,-13-13 0-15,-2-4 0 16,-9-7 0-16,-10-7 0 16,-5-9 0-16,2-12 0 15,6-12 0-15,10-13 0 16,14-16 0-16,27-13 0 15,29-16 0 1,39-12-336-16,35-42-1235 16,33 8 0-16,33-9 0 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8.470"/>
    </inkml:context>
    <inkml:brush xml:id="br0">
      <inkml:brushProperty name="width" value="0.1" units="cm"/>
      <inkml:brushProperty name="height" value="0.1" units="cm"/>
      <inkml:brushProperty name="color" value="#E71224"/>
    </inkml:brush>
  </inkml:definitions>
  <inkml:trace contextRef="#ctx0" brushRef="#br0">2 324 14813,'0'-6'640,"-2"-1"-20,8-6 53,17-4 55,23 0 28,25-7 8,23-2-20,11-1-240,1 0-612,36 1-3917,-54 4 1,-17 2 0,-4-3-1</inkml:trace>
  <inkml:trace contextRef="#ctx0" brushRef="#br0" timeOffset="1">1277 12 32767,'0'-6'0,"-1"2"0,-2 3-1224,1 1-5085,4 7 1,-2-7-1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9.618"/>
    </inkml:context>
    <inkml:brush xml:id="br0">
      <inkml:brushProperty name="width" value="0.1" units="cm"/>
      <inkml:brushProperty name="height" value="0.1" units="cm"/>
      <inkml:brushProperty name="color" value="#E71224"/>
    </inkml:brush>
  </inkml:definitions>
  <inkml:trace contextRef="#ctx0" brushRef="#br0">35 326 13389,'-34'-1'6515,"59"-1"1892,21-1-8019,315-47 2174,-5-24-5634,-184 34-5260,175-63 0,-220 50 2576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20.536"/>
    </inkml:context>
    <inkml:brush xml:id="br0">
      <inkml:brushProperty name="width" value="0.1" units="cm"/>
      <inkml:brushProperty name="height" value="0.1" units="cm"/>
      <inkml:brushProperty name="color" value="#E71224"/>
    </inkml:brush>
  </inkml:definitions>
  <inkml:trace contextRef="#ctx0" brushRef="#br0">50 404 9029,'-30'15'1625,"29"-14"-1452,-1 0-1,1-1 1,0 1 0,-1 0-1,1 0 1,0 0 0,0 0-1,0 0 1,0 0 0,0 1-1,0-1 1,0 0 0,0 0-1,0 1 1,1-1 0,-1 1-1,0-1 1,0 2 0,2-2-108,-1-1 1,0 0 0,0 0 0,1 1 0,-1-1 0,0 0 0,0 0 0,1 1-1,-1-1 1,0 0 0,1 0 0,-1 0 0,0 1 0,1-1 0,-1 0-1,0 0 1,1 0 0,-1 0 0,1 0 0,-1 0 0,0 0 0,1 0-1,-1 0 1,0 0 0,1 0 0,-1 0 0,1 0 0,2 0 170,34-1 557,-1-2-1,1-1 0,0-2 0,38-12 1,-24 7-320,25-6 29,353-92-554,-212 31-3598,3 13-644,-4 2-29,-17-8 14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21.885"/>
    </inkml:context>
    <inkml:brush xml:id="br0">
      <inkml:brushProperty name="width" value="0.1" units="cm"/>
      <inkml:brushProperty name="height" value="0.1" units="cm"/>
      <inkml:brushProperty name="color" value="#E71224"/>
    </inkml:brush>
  </inkml:definitions>
  <inkml:trace contextRef="#ctx0" brushRef="#br0">0 205 5416,'9'18'2650,"-7"-17"-2384,1 1 0,0 0 0,0-1 0,0 0-1,0 0 1,0 0 0,1 0 0,-1 0 0,0-1 0,0 1 0,5-1 0,43 0 1384,-29-1-973,77-1 1142,155-25 1,100-45-3110,-48-14-4838,-183 39 2860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24.611"/>
    </inkml:context>
    <inkml:brush xml:id="br0">
      <inkml:brushProperty name="width" value="0.1" units="cm"/>
      <inkml:brushProperty name="height" value="0.1" units="cm"/>
      <inkml:brushProperty name="color" value="#E71224"/>
    </inkml:brush>
  </inkml:definitions>
  <inkml:trace contextRef="#ctx0" brushRef="#br0">78 453 952,'0'0'149,"-1"-1"0,1 0 1,-1 0-1,1 1 0,-1-1 0,1 1 0,-1-1 1,0 0-1,0 1 0,1-1 0,-1 1 0,0 0 0,0-1 1,1 1-1,-1-1 0,0 1 0,0 0 0,0 0 1,0 0-1,0-1 0,1 1 0,-1 0 0,0 0 0,0 0 1,0 0-1,-1 1 0,-34-1 1300,28 0-1104,8 0-207,0 0 0,-1 0 0,1 1 0,-1-1-1,1 0 1,0 0 0,-1 1 0,1-1 0,0 0 0,-1 0 0,1 1 0,0-1 0,-1 0 0,1 1 0,0-1-1,0 1 1,-1-1 0,1 0 0,0 1 0,0-1 0,0 1 0,0-1 0,-1 0 0,1 1 0,0 0 0,-6 7 2859,64-7-2453,-1-3 1,0-2-1,0-2 0,0-3 0,74-22 0,473-153 222,-518 154-4427,111-54 1,-194 83 3562,99-52-3222,-8-5-1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2.286"/>
    </inkml:context>
    <inkml:brush xml:id="br0">
      <inkml:brushProperty name="width" value="0.1" units="cm"/>
      <inkml:brushProperty name="height" value="0.1" units="cm"/>
      <inkml:brushProperty name="color" value="#E71224"/>
    </inkml:brush>
  </inkml:definitions>
  <inkml:trace contextRef="#ctx0" brushRef="#br0">1 29 25094,'0'-6'852,"0"3"0,0-2-404,-1 2-1100,2 1-4664,4 4-1,6-4 1,1-8-1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27.039"/>
    </inkml:context>
    <inkml:brush xml:id="br0">
      <inkml:brushProperty name="width" value="0.1" units="cm"/>
      <inkml:brushProperty name="height" value="0.1" units="cm"/>
      <inkml:brushProperty name="color" value="#E71224"/>
    </inkml:brush>
  </inkml:definitions>
  <inkml:trace contextRef="#ctx0" brushRef="#br0">6 290 5312,'-3'4'2169,"0"3"7632,19-7-9590,0-2 0,0 0 1,25-8-1,-4 2-87,347-81-1039,-259 59-521,245-69-4779,-183 38 2987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29.182"/>
    </inkml:context>
    <inkml:brush xml:id="br0">
      <inkml:brushProperty name="width" value="0.1" units="cm"/>
      <inkml:brushProperty name="height" value="0.1" units="cm"/>
      <inkml:brushProperty name="color" value="#E71224"/>
    </inkml:brush>
  </inkml:definitions>
  <inkml:trace contextRef="#ctx0" brushRef="#br0">1 436 7901,'44'-7'6174,"42"-19"-5110,-49 14-169,575-131 2462,8-2-3242,-314 46-195,-304 98 64,10-2-401,-14 6-186,0-1 572,0-1 1,0 1-1,1 0 1,-1 0-1,1 0 1,-1 0-1,1 0 0,-2 4 1,3-5-152,0-1 0,-1 1 1,1-1-1,0 1 0,-1-1 0,1 1 0,0-1 1,0 1-1,-1-1 0,1 0 0,-1 1 0,1-1 1,0 1-1,-1-1 0,1 0 0,-1 0 0,1 1 1,-1-1-1,1 0 0,-1 0 0,1 0 0,-1 1 1,1-1-1,-1 0 0,1 0 0,-1 0 0,0 0 1,-20-3-6041,19 3 6104,-17-5-3219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30.112"/>
    </inkml:context>
    <inkml:brush xml:id="br0">
      <inkml:brushProperty name="width" value="0.1" units="cm"/>
      <inkml:brushProperty name="height" value="0.1" units="cm"/>
      <inkml:brushProperty name="color" value="#E71224"/>
    </inkml:brush>
  </inkml:definitions>
  <inkml:trace contextRef="#ctx0" brushRef="#br0">12 441 7117,'-11'9'-46,"10"-4"542,23-3 939,-7-3-1093,65-4 1295,-1-4 0,147-35 1,-151 27-1081,94-19 361,251-57 705,-9-30 207,-377 111-1374,-1-2 1,0-1-1,-1-1 0,43-30 0,-74 45-656,0 0 0,1 1 1,-1-1-1,1 0 0,-1 1 0,1-1 1,-1 1-1,1 0 0,-1-1 1,1 1-1,2 0 0,-3 0-248,1 0 0,-1 0 0,0 0-1,1 0 1,-1 0 0,0-1 0,0 1 0,1-1 0,-1 1-1,0-1 1,0 1 0,0-1 0,0 1 0,0-1-1,0 0 1,2-1 0,5-9-3368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38.028"/>
    </inkml:context>
    <inkml:brush xml:id="br0">
      <inkml:brushProperty name="width" value="0.1" units="cm"/>
      <inkml:brushProperty name="height" value="0.1" units="cm"/>
      <inkml:brushProperty name="color" value="#E71224"/>
    </inkml:brush>
  </inkml:definitions>
  <inkml:trace contextRef="#ctx0" brushRef="#br0">671 220 14941,'-5'-14'739,"0"-1"0,-1 1-1,0 0 1,-1 1 0,0-1-1,-1 1 1,-1 1 0,0-1 0,-1 2-1,0-1 1,-1 1 0,-22-17-1,25 23-515,0 0 0,-1 1 0,0 0 0,1 1 0,-1-1 0,-1 2 0,1-1-1,0 1 1,-1 1 0,-16-1 0,-1 1 95,1 2-1,-43 6 1,45-3-272,1 1 1,0 1 0,0 0-1,1 2 1,-1 1 0,-26 15-1,40-19-69,1 0-1,-1 0 1,2 1-1,-1-1 1,0 2-1,1-1 1,0 1-1,1 0 1,0 1-1,0 0 1,0 0-1,1 0 1,0 0-1,1 1 0,-1 0 1,2 0-1,-6 19 1,8-24 7,0 1 0,1-1 0,0 1 0,0-1 0,0 1 0,0-1 0,0 1 0,1-1 0,0 1 0,0-1-1,0 1 1,1-1 0,-1 0 0,1 0 0,0 0 0,4 6 0,-1-4 7,0 0 0,0-1 0,0 1 0,0-1 0,1-1 0,0 1 1,0-1-1,0 0 0,10 4 0,9 3 55,0-1 1,1-2 0,0 0 0,39 5-1,121 7 433,2 0 43,-164-16-457,-1 1-1,0 2 0,-1 0 1,1 1-1,38 21 1,-48-21-57,-1 0 1,0 1 0,0 1 0,-1-1-1,0 2 1,-1 0 0,16 22 0,-20-24 17,0 0 1,0 0 0,-1 1 0,0 0-1,-1 0 1,0 0 0,-1 1 0,0-1 0,0 1-1,-1 0 1,0 14 0,-2-19-3,-1 1 0,0 0 0,0 0 0,0-1 0,-1 1-1,0-1 1,-1 0 0,1 1 0,-1-1 0,0 0 0,-1 0 0,1-1 0,-1 1 0,0-1 0,-1 0-1,1 0 1,-7 6 0,-8 5 35,0-1 0,-1 0 0,-29 15-1,-11 5 16,-121 49-1,149-72-127,0-1 1,-1-2-1,0-1 1,-1-1-1,-61 3 1,91-10 34,1 0 0,0 0 1,-1 0-1,1 0 0,-1-1 1,1 1-1,0-1 0,0 0 1,-1 0-1,1 0 0,0-1 1,0 1-1,0-1 0,0 1 0,0-1 1,0 0-1,-3-4 0,4 4 4,0-1 0,0 1-1,1-1 1,-1 0-1,1 0 1,0 0 0,0 0-1,0 0 1,0 0 0,0 0-1,1 0 1,-1 0-1,1 0 1,0 0 0,0 0-1,0-1 1,0 1-1,2-5 1,2-10 5,0 0 0,1 1 0,1-1 0,0 1 0,2 0 0,12-20 0,67-96 295,-47 76-47,-9 11 357,45-93 0,-66 118-430,-2 0 0,0-1 1,-2 0-1,0 0 0,-1-1 0,-2 0 0,2-28 0,-4 26-55,0-46 89,-2 67-190,1-1 0,-1 1 0,1-1-1,-1 1 1,-1-1 0,1 1 0,-1-1 0,1 1 0,-1 0-1,0 0 1,-5-7 0,4 9-49,1 0 0,0 0 0,-1 0 0,0 0 0,0 1 0,1-1 0,-1 1 0,0-1 0,0 1 0,0 0 0,0 0 0,-1 1 0,1-1 0,0 1 0,0-1 0,0 1 0,0 0 0,-1 0 0,1 1 0,0-1 0,0 0 0,-4 2 0,-2 0-246,1 0 0,-1 1 1,0 0-1,1 0 1,0 1-1,-13 8 0,15-7-183,-1 0 0,1 0 0,0 0-1,1 1 1,-1 0 0,1 1 0,0-1-1,1 1 1,0 0 0,0 0 0,-5 12-1,7-15-185,1 1-1,-1-1 1,1 1-1,0-1 0,0 1 1,0-1-1,1 1 0,0 0 1,-1-1-1,2 1 1,-1 0-1,1 0 0,-1-1 1,1 1-1,0-1 1,1 1-1,-1-1 0,1 1 1,0-1-1,0 0 1,4 6-1,18 14-4221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38.354"/>
    </inkml:context>
    <inkml:brush xml:id="br0">
      <inkml:brushProperty name="width" value="0.1" units="cm"/>
      <inkml:brushProperty name="height" value="0.1" units="cm"/>
      <inkml:brushProperty name="color" value="#E71224"/>
    </inkml:brush>
  </inkml:definitions>
  <inkml:trace contextRef="#ctx0" brushRef="#br0">3 25 28839,'0'-3'436,"0"-3"0,0 0 0,-2 1 0,4 3-980,-2 0-1528,0 4-3521,0 2 1,3-2-1,-3 2 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38.743"/>
    </inkml:context>
    <inkml:brush xml:id="br0">
      <inkml:brushProperty name="width" value="0.1" units="cm"/>
      <inkml:brushProperty name="height" value="0.1" units="cm"/>
      <inkml:brushProperty name="color" value="#E71224"/>
    </inkml:brush>
  </inkml:definitions>
  <inkml:trace contextRef="#ctx0" brushRef="#br0">25 407 13857,'-24'6'2296,"49"-5"-343,165-22 268,257-60-1,180-83-1288,-240 58-1256,-243 76-1137,-51 18-3941,-90 13 1057,-12 2 1880,-19 4-432,-17 2-388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39.086"/>
    </inkml:context>
    <inkml:brush xml:id="br0">
      <inkml:brushProperty name="width" value="0.1" units="cm"/>
      <inkml:brushProperty name="height" value="0.1" units="cm"/>
      <inkml:brushProperty name="color" value="#E71224"/>
    </inkml:brush>
  </inkml:definitions>
  <inkml:trace contextRef="#ctx0" brushRef="#br0">1 394 14577,'33'0'400,"29"-5"88,33-8 28,34-10 17,16-11-145,21-12-664,10-30-3049,2 17 1,-11-7 0,-18-5-1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51.282"/>
    </inkml:context>
    <inkml:brush xml:id="br0">
      <inkml:brushProperty name="width" value="0.1" units="cm"/>
      <inkml:brushProperty name="height" value="0.1" units="cm"/>
      <inkml:brushProperty name="color" value="#E71224"/>
    </inkml:brush>
  </inkml:definitions>
  <inkml:trace contextRef="#ctx0" brushRef="#br0">0 376 10925,'9'19'5611,"23"19"-4618,-17-20-146,-8-10-567,1 4 95,1-2-1,0 1 1,0-1 0,1-1-1,0 0 1,1 0 0,20 13-1,-25-21-322,-1 0 0,1 0 0,0 0 0,-1-1 0,1 1 0,0-1 0,-1-1 1,1 1-1,0-1 0,-1 0 0,1 0 0,-1-1 0,0 0 0,11-4 0,-11 4-21,38-15-15,0-1 0,73-45 0,72-62-2130,-172 114 1741,53-38-3574,-3-3 0,74-75 0,-67 50-142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0:40.156"/>
    </inkml:context>
    <inkml:brush xml:id="br0">
      <inkml:brushProperty name="width" value="0.1" units="cm"/>
      <inkml:brushProperty name="height" value="0.1" units="cm"/>
      <inkml:brushProperty name="color" value="#E71224"/>
    </inkml:brush>
  </inkml:definitions>
  <inkml:trace contextRef="#ctx0" brushRef="#br0">9 1 6593,'-8'15'7480,"14"-12"-1732,4-1-4969,-1-1-2397,739 81 5618,6-48-2813,-690-34-1083,760 23 801,-195-7 705,-512-16 1695,-104 0-7294,7 1 396,-5 1-2296,-6-2 348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0:41.691"/>
    </inkml:context>
    <inkml:brush xml:id="br0">
      <inkml:brushProperty name="width" value="0.1" units="cm"/>
      <inkml:brushProperty name="height" value="0.1" units="cm"/>
      <inkml:brushProperty name="color" value="#E71224"/>
    </inkml:brush>
  </inkml:definitions>
  <inkml:trace contextRef="#ctx0" brushRef="#br0">22 0 6513,'-20'11'1475,"19"-11"-1416,1 1-1,0-1 0,0 0 0,0 0 0,0 0 0,0 1 0,0-1 0,0 0 1,0 0-1,0 0 0,0 1 0,0-1 0,0 0 0,0 0 0,0 0 0,0 1 1,0-1-1,0 0 0,0 0 0,0 0 0,0 0 0,0 1 0,1-1 1,-1 0-1,0 0 0,0 0 0,0 1 0,0-1 0,0 0 0,0 0 0,1 0 1,-1 0-1,0 0 0,0 0 0,0 1 0,0-1 0,1 0 0,-1 0 0,0 0 1,0 0-1,0 0 0,1 0 0,-1 0 0,0 0 0,0 0 0,1 0 1,42 7 3049,-38-7-3362,520 25 5976,-110-10-3810,384 7 90,-396-22 1419,-403 0-3245,0 0 41,0 0 79,0 0 88,0 0 73,0 0 30,0 0 14,0 0 16,0 0 2,0 0-2,0 0-6,0 0-50,0 0-90,0 0-103,0 0-98,0 0-68,0 0-32,0 0-19,0 0-19,0-1-9,0-1-95,0 2-463,17-1-3509,-9-1-1669,16-21-5480,-7 5 5597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3.286"/>
    </inkml:context>
    <inkml:brush xml:id="br0">
      <inkml:brushProperty name="width" value="0.1" units="cm"/>
      <inkml:brushProperty name="height" value="0.1" units="cm"/>
      <inkml:brushProperty name="color" value="#E71224"/>
    </inkml:brush>
  </inkml:definitions>
  <inkml:trace contextRef="#ctx0" brushRef="#br0">517 231 20694,'0'-1'48,"-1"1"1,0-1-1,0 1 0,0 0 1,0-1-1,1 1 0,-1 0 1,0 0-1,0 0 1,0 0-1,0-1 0,0 1 1,0 1-1,0-1 0,1 0 1,-1 0-1,0 0 0,0 0 1,0 1-1,-1-1 1,-24 6 441,-34 14 1380,-93 42 0,34-11 631,108-47-2200,1 0-1,-1 0 0,0-1 1,0-1-1,0 0 0,-15 1 1,24-3-235,0 0 0,-1 0 1,1 0-1,0-1 1,0 1-1,0-1 1,0 1-1,0-1 1,0 0-1,0 0 1,0 0-1,1 0 1,-1 0-1,0 0 1,0 0-1,-2-3 1,2 2-35,1 0 1,-1-1 0,1 1 0,0-1-1,0 1 1,0-1 0,0 1 0,1-1 0,-1 1-1,1-1 1,-1 1 0,1-1 0,0 0-1,0 1 1,0-1 0,0 0 0,1-2 0,1-6-6,0 0 0,1 0 1,1 1-1,-1-1 1,2 1-1,-1 0 1,2 0-1,-1 0 1,1 1-1,1 0 0,-1 0 1,2 1-1,-1-1 1,1 2-1,0-1 1,13-8-1,3-2-20,1 1 1,0 2-1,1 1 1,55-22-1,-39 20-7,68-15 0,-92 27 0,1 1 0,-1 1 0,1 1 0,0 0 0,0 1 0,27 4 0,-41-3 0,0 0 0,0 0 0,0 1 0,0-1 0,-1 1 0,1 0 0,0 1 0,-1-1 0,0 1 0,1 0 0,-1 0 0,0 0 0,-1 1 0,1-1 0,0 1 0,4 6 0,-4-3 0,0 0 0,0 0 0,-1 1 0,1 0 0,-2-1 0,1 1 0,-1 0 0,0 0 0,1 13 0,-2-2 0,-1 0 0,0-1 0,-1 1 0,-1 0 0,-1-1 0,-1 1 0,0-1 0,-10 26 0,2-20 0,0-1 0,-1 0 0,-2 0 0,0-2 0,-1 0 0,-1 0 0,-1-2 0,-1 0 0,-1-1 0,-39 27 0,-13 4 0,-150 72 0,204-111 0,12-7 0,0 1 0,0-1 0,-1-1 0,1 1 0,-1-1 0,-12 3 0,16-8 0,7-4 0,9-8 0,3 4-84,1 0 0,-1 1 0,2 1-1,-1 1 1,1 1 0,1 0 0,-1 1 0,1 1 0,0 1-1,0 0 1,1 2 0,-1 0 0,1 1 0,-1 1 0,1 1 0,-1 0-1,0 2 1,1 0 0,-1 1 0,0 1 0,-1 1 0,35 16-1,5 7-5159,-38-20 575,1-1 1,31 8-1,-18-9-1119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0:44.082"/>
    </inkml:context>
    <inkml:brush xml:id="br0">
      <inkml:brushProperty name="width" value="0.1" units="cm"/>
      <inkml:brushProperty name="height" value="0.1" units="cm"/>
      <inkml:brushProperty name="color" value="#E71224"/>
    </inkml:brush>
  </inkml:definitions>
  <inkml:trace contextRef="#ctx0" brushRef="#br0">23 0 3464,'-9'0'-463,"-3"2"4885,11-1 222,14 0-2749,299 16 559,-92-2-1230,436-10 1355,-357-8-1549,-118 3-368,1048 21 1138,-232 24-1369,-630-30-368,668-6 981,-641-10 1414,169-18 1894,-5 1-3644,-392 16-708,-164 2 0,-1-2-123,-1 2-626,0 0-844,-12 0-6913,2-1 3879,-23-7-1393,-11-6 448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0:45.727"/>
    </inkml:context>
    <inkml:brush xml:id="br0">
      <inkml:brushProperty name="width" value="0.1" units="cm"/>
      <inkml:brushProperty name="height" value="0.1" units="cm"/>
      <inkml:brushProperty name="color" value="#E71224"/>
    </inkml:brush>
  </inkml:definitions>
  <inkml:trace contextRef="#ctx0" brushRef="#br0">0 130 7845,'0'0'286,"3"0"3049,18-2-2475,670-6 6547,347-25-4743,-64 2-2379,-754 26-170,578-23 798,-644 22-206,-150 5 3416,6-2-5418,-4 1-4039,-4 2-4600,-1-11 3950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0:47.144"/>
    </inkml:context>
    <inkml:brush xml:id="br0">
      <inkml:brushProperty name="width" value="0.1" units="cm"/>
      <inkml:brushProperty name="height" value="0.1" units="cm"/>
      <inkml:brushProperty name="color" value="#E71224"/>
    </inkml:brush>
  </inkml:definitions>
  <inkml:trace contextRef="#ctx0" brushRef="#br0">23 0 3876,'-22'1'4825,"40"2"519,11 1-5606,106 17 1801,143 3 0,139-17 513,-259-6-1371,1404 22 2922,384-29 2515,-1762 5-5411,271-15 1457,-430 13-2125,-10 1-193,1 1 0,-1 0 0,1 1 0,22 2 0,-44 1-7460,-21 1 1447,-26-13 278,-28-11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01.579"/>
    </inkml:context>
    <inkml:brush xml:id="br0">
      <inkml:brushProperty name="width" value="0.1" units="cm"/>
      <inkml:brushProperty name="height" value="0.1" units="cm"/>
      <inkml:brushProperty name="color" value="#E71224"/>
    </inkml:brush>
  </inkml:definitions>
  <inkml:trace contextRef="#ctx0" brushRef="#br0">11 353 10029,'-10'2'1990,"10"27"-803,2-1-1,5 33 1,-4-47-925,0 0 1,1-1-1,0 0 1,1 0-1,0 0 1,11 18-1,-14-29-205,-1 0-1,1 0 1,0-1-1,0 1 1,-1-1-1,1 1 0,0-1 1,0 0-1,1 1 1,-1-1-1,0 0 1,0 0-1,0-1 1,1 1-1,-1 0 1,0-1-1,1 1 0,-1-1 1,1 0-1,-1 0 1,5 0-1,2-1 86,1 0 0,0 0 0,0-1 0,10-3 0,20-8 189,-1-2-1,0-2 0,38-22 0,108-74 618,-151 92-758,537-338 1958,-569 358-2307,11-10 368,-12 4-2695,-2 17-6034,1-9 8160,-1 0 0,0 0-1,1 0 1,-1-1-1,0 1 1,1 0-1,-1 0 1,0-1 0,0 1-1,1-1 1,-1 1-1,0-1 1,0 1 0,0-1-1,-2 1 1,-15 7-3265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05.131"/>
    </inkml:context>
    <inkml:brush xml:id="br0">
      <inkml:brushProperty name="width" value="0.1" units="cm"/>
      <inkml:brushProperty name="height" value="0.1" units="cm"/>
      <inkml:brushProperty name="color" value="#E71224"/>
    </inkml:brush>
  </inkml:definitions>
  <inkml:trace contextRef="#ctx0" brushRef="#br0">0 138 792,'70'-1'6977,"3"-2"-4552,47-1-1427,739-37 3323,-304 8-3379,297 12-368,-818 21-562,143-16 54,-74 4-240,-75 9-2066,-21 1-1140,-21 1 424,-16 1 172,-14 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05.727"/>
    </inkml:context>
    <inkml:brush xml:id="br0">
      <inkml:brushProperty name="width" value="0.1" units="cm"/>
      <inkml:brushProperty name="height" value="0.1" units="cm"/>
      <inkml:brushProperty name="color" value="#E71224"/>
    </inkml:brush>
  </inkml:definitions>
  <inkml:trace contextRef="#ctx0" brushRef="#br0">0 138 2008,'160'-10'2537,"-48"2"-629,718-10 6401,-85 4-6223,88-45-1004,-821 57-1595,145-11 1130,-117 14-9474,-62-7 5801,-13-3-1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17.310"/>
    </inkml:context>
    <inkml:brush xml:id="br0">
      <inkml:brushProperty name="width" value="0.1" units="cm"/>
      <inkml:brushProperty name="height" value="0.1" units="cm"/>
      <inkml:brushProperty name="color" value="#E71224"/>
    </inkml:brush>
  </inkml:definitions>
  <inkml:trace contextRef="#ctx0" brushRef="#br0">123 148 5617,'-19'-3'759,"10"3"-286,0-1 0,0-1-1,0 0 1,1 0 0,-1 0-1,0-1 1,1-1 0,0 1-1,-13-9 1,20 12-378,1 0-1,0-1 0,0 1 1,-1 0-1,1 0 1,0 0-1,0 0 1,-1-1-1,1 1 1,0 0-1,0 0 1,0 0-1,0-1 1,-1 1-1,1 0 1,0 0-1,0-1 1,0 1-1,0 0 1,0 0-1,0-1 1,0 1-1,0 0 1,0-1-1,0 1 1,0 0-1,0 0 1,0-1-1,0 1 1,0 0-1,0-1 1,0 1-1,0-1 1,10-3 1359,21 4-1015,-26 0-323,291 0 624,1267-27 1225,-1143 2-1610,286-15 393,-418 38-349,77-5 464,-363 7-4442,-14 1 823,-21 2-1347,-7-1 451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22.646"/>
    </inkml:context>
    <inkml:brush xml:id="br0">
      <inkml:brushProperty name="width" value="0.1" units="cm"/>
      <inkml:brushProperty name="height" value="0.1" units="cm"/>
      <inkml:brushProperty name="color" value="#E71224"/>
    </inkml:brush>
  </inkml:definitions>
  <inkml:trace contextRef="#ctx0" brushRef="#br0">28 643 4204,'-13'-2'816,"2"2"5378,7 16-3511,5-8-2561,0 1 0,1-1 0,0 0-1,0 0 1,1 0 0,0 0 0,0 0-1,1-1 1,0 1 0,0-1 0,0 0-1,1 0 1,0 0 0,1-1-1,0 0 1,0 0 0,10 8 0,6 4 262,1-2 0,1 0-1,47 23 1,-59-34-244,-1-1 0,1 0-1,-1-1 1,1 0 0,0-1-1,1 0 1,-1-1 0,0 0-1,0-1 1,1-1 0,-1 0-1,0 0 1,0-1 0,0-1-1,0 0 1,0 0 0,-1-1-1,16-8 1,10-7 206,0-1 0,-1-2 0,-2-2 0,33-28-1,596-405 1559,-511 361-1462,114-66 2177,-263 161-2551,1-1 29,0 0 0,0 0 0,0-1-1,0 1 1,0-1 0,0 0 0,0 0 0,3-4 0,-7 6 20,0 1-1,-1 4-9899,-5 17 970,0-14 4040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42.335"/>
    </inkml:context>
    <inkml:brush xml:id="br0">
      <inkml:brushProperty name="width" value="0.1" units="cm"/>
      <inkml:brushProperty name="height" value="0.1" units="cm"/>
      <inkml:brushProperty name="color" value="#E71224"/>
    </inkml:brush>
  </inkml:definitions>
  <inkml:trace contextRef="#ctx0" brushRef="#br0">1 516 7749,'0'-7'612,"0"6"-221,-1-1 0,1 1 0,0 0-1,0 0 1,0-1 0,0 1 0,0 0-1,0 0 1,1-1 0,-1 1-1,0 0 1,1 0 0,-1-1 0,1 1-1,0-2 1,1 3-290,-1 0 0,1 0 1,-1 0-1,1 0 0,-1 0 0,1 0 0,-1 0 0,0 1 1,1-1-1,-1 0 0,1 1 0,-1 0 0,0-1 0,1 1 1,-1-1-1,2 3 0,37 17 112,-31-14-174,0-1 1,1-1 0,-1 1-1,1-1 1,0-1-1,0 0 1,0 0-1,1-1 1,15 2 0,-1-5 39,1-2 0,-1 0 0,0-1 0,0-2 0,31-10 0,121-56 57,-86 33-99,11 0 256,-26 10-2400,81-43 0,-134 60 1229,-1-2-1,0 0 1,-1-1 0,0-2-1,-2 0 1,0-1-1,28-34 1,26-58-2439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44.383"/>
    </inkml:context>
    <inkml:brush xml:id="br0">
      <inkml:brushProperty name="width" value="0.1" units="cm"/>
      <inkml:brushProperty name="height" value="0.1" units="cm"/>
      <inkml:brushProperty name="color" value="#E71224"/>
    </inkml:brush>
  </inkml:definitions>
  <inkml:trace contextRef="#ctx0" brushRef="#br0">55 303 7237,'-10'-2'438,"6"1"-163,0 0-1,1 0 0,-1 0 0,0 0 1,1-1-1,-1 1 0,1-1 1,-1 0-1,1 0 0,-5-4 0,9 3 4415,5 8-3201,36 68 572,53 68-1,-16-25-1357,-77-113-685,-1-1 0,1 1-1,0-1 1,-1 1 0,1-1 0,1 0-1,-1 1 1,0-1 0,0 0 0,1-1-1,3 3 1,-4-3 4,1 0 0,0-1 1,-1 0-1,1 1 0,0-1 0,-1 0 0,1 0 0,0-1 0,-1 1 0,1 0 1,0-1-1,-1 0 0,1 0 0,3-1 0,201-84 476,-109 42-495,145-55-1462,74-33-4435,-229 91 2390,124-80-1,-53 5-663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3.617"/>
    </inkml:context>
    <inkml:brush xml:id="br0">
      <inkml:brushProperty name="width" value="0.1" units="cm"/>
      <inkml:brushProperty name="height" value="0.1" units="cm"/>
      <inkml:brushProperty name="color" value="#E71224"/>
    </inkml:brush>
  </inkml:definitions>
  <inkml:trace contextRef="#ctx0" brushRef="#br0">18 55 24734,'0'-13'892,"0"0"0,-3-1 1,3 1-965,5 11-1361,-5 8-3747,0-2-1,-5-1 1,-10-3-1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09.146"/>
    </inkml:context>
    <inkml:brush xml:id="br0">
      <inkml:brushProperty name="width" value="0.1" units="cm"/>
      <inkml:brushProperty name="height" value="0.1" units="cm"/>
      <inkml:brushProperty name="color" value="#E71224"/>
    </inkml:brush>
  </inkml:definitions>
  <inkml:trace contextRef="#ctx0" brushRef="#br0">1 27 3896,'355'1'11745,"-7"0"-8296,465-14-3432,38 5 210,-543 10-120,-268-4 622,-40 2-646,0 0-30,0 0-108,0 0-292,11 0-2685,4 0-3363,-4-2 2907,1-4-1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10.699"/>
    </inkml:context>
    <inkml:brush xml:id="br0">
      <inkml:brushProperty name="width" value="0.1" units="cm"/>
      <inkml:brushProperty name="height" value="0.1" units="cm"/>
      <inkml:brushProperty name="color" value="#E71224"/>
    </inkml:brush>
  </inkml:definitions>
  <inkml:trace contextRef="#ctx0" brushRef="#br0">7 64 4776,'-7'-5'5106,"9"4"-4859,-1-1 1,1 0 0,-1 1-1,1 0 1,0-1 0,0 1 0,-1 0-1,1 0 1,0 0 0,0 0-1,0 0 1,0 0 0,1 1 0,-1-1-1,0 1 1,0-1 0,4 1-1,48-4 154,-35 4 119,678-8 4196,-309 9-3869,1186-8 749,-1314 0-1312,-6 0-900,-85 12-6239,-168-5 6312,1 0-1,-1 0 1,1 0-1,-1 0 1,1 0 0,-1 0-1,1 0 1,-1 0-1,1-1 1,-1 1-1,0-1 1,1 1-1,1-1 1,3-10-3262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12.231"/>
    </inkml:context>
    <inkml:brush xml:id="br0">
      <inkml:brushProperty name="width" value="0.1" units="cm"/>
      <inkml:brushProperty name="height" value="0.1" units="cm"/>
      <inkml:brushProperty name="color" value="#E71224"/>
    </inkml:brush>
  </inkml:definitions>
  <inkml:trace contextRef="#ctx0" brushRef="#br0">21 31 3648,'0'0'330,"-17"-3"2561,13 2 2781,605-4 536,-5 0-5128,-104 9 1412,-470-7-6312,-21 3 3226,0 0 0,1 0 0,-1 0-1,0-1 1,1 1 0,-1 0 0,0-1 0,0 1 0,0-1 0,0 1 0,1-1-1,-1 0 1,0 0 0,0 1 0,0-1 0,1-1 0,-3-7-3599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13.248"/>
    </inkml:context>
    <inkml:brush xml:id="br0">
      <inkml:brushProperty name="width" value="0.1" units="cm"/>
      <inkml:brushProperty name="height" value="0.1" units="cm"/>
      <inkml:brushProperty name="color" value="#E71224"/>
    </inkml:brush>
  </inkml:definitions>
  <inkml:trace contextRef="#ctx0" brushRef="#br0">8 11 9173,'-7'-9'5577,"9"8"-2116,3 6-2335,121 132 2915,-79-77-3200,4-1 1,2-3-1,61 50 0,-67-64-1077,-19-12-2782,-27-29 2846,-1-1 1,1 0-1,-1 1 1,1-1-1,-1 0 1,1 1-1,-1-1 1,1 0-1,-1 1 1,1-1-1,0 0 1,-1 0 0,1 0-1,-1 0 1,1 0-1,0 0 1,-1 0-1,1 0 1,0 0-1,-1 0 1,2 0-1,2-2-3531,-1-3-3629,-2-2 2999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13.744"/>
    </inkml:context>
    <inkml:brush xml:id="br0">
      <inkml:brushProperty name="width" value="0.1" units="cm"/>
      <inkml:brushProperty name="height" value="0.1" units="cm"/>
      <inkml:brushProperty name="color" value="#E71224"/>
    </inkml:brush>
  </inkml:definitions>
  <inkml:trace contextRef="#ctx0" brushRef="#br0">647 80 7553,'0'-54'3272,"0"30"756,0 24-3970,-1 0-1,1 0 1,0 0 0,0 0 0,0-1 0,-1 1 0,1 0 0,0 0 0,0 0 0,-1 0-1,1 0 1,0 0 0,0 0 0,-1-1 0,1 1 0,0 0 0,0 0 0,-1 0 0,1 0-1,0 0 1,0 0 0,-1 0 0,1 0 0,0 0 0,0 1 0,-1-1 0,1 0 0,0 0-1,0 0 1,-1 0 0,1 0 0,0 0 0,0 0 0,-1 1 0,1-1 0,0 0-1,0 0 1,0 0 0,0 1 0,-1-1 0,1 0 0,0 0 0,0 0 0,0 1 0,-15 10 503,14-10-409,-17 15 417,0 1 1,1 1-1,-23 30 1,-39 69 758,41-60-667,-20 29 177,-197 308 2514,250-384-3323,-7 14 271,12-24-363,0 1 1,0-1-1,0 0 1,0 1-1,-1-1 1,1 0-1,0 1 1,0-1-1,0 0 1,0 1 0,0-1-1,-1 0 1,1 1-1,0-1 1,0 0-1,0 0 1,-1 1-1,1-1 1,0 0-1,0 0 1,-1 1-1,1-1 1,0 0 0,-1 0-1,1 0 1,0 1-1,-1-1 1,1 0-1,0 0 1,-1 0-1,1 0 1,0 0-1,-1 0 1,1 0-1,-1 0 1,0 0 0,-2-9-1490,-4-7-1025,-8 1-2775,-6-12 300,-3-24-1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16.829"/>
    </inkml:context>
    <inkml:brush xml:id="br0">
      <inkml:brushProperty name="width" value="0.1" units="cm"/>
      <inkml:brushProperty name="height" value="0.1" units="cm"/>
      <inkml:brushProperty name="color" value="#E71224"/>
    </inkml:brush>
  </inkml:definitions>
  <inkml:trace contextRef="#ctx0" brushRef="#br0">1 41 3616,'0'0'546,"0"0"104,0 0 98,0 0 71,0 0 60,0 0 54,0 0 38,0 0 26,0 0-50,0 0-265,0 0-138,17 2 997,700 19 4583,-564-21-5730,268-9 312,-117 1-394,493 7-120,-411 2-131,153-9 100,-419 0 32,-2-1 44,142 6 727,-259 3-1314,3 0-552,12 2-1470,-16-2 2126,1 0 0,-1 1 0,0-1 0,1 0 1,-1 0-1,0 0 0,1 0 0,-1 0 0,0 0 1,1 0-1,-1 0 0,0 0 0,1 0 1,-1 0-1,0 0 0,1 0 0,-1 0 0,1 0 1,-1 0-1,0 0 0,1 0 0,-1 0 1,0 0-1,0-1 0,1 1 0,-1 0 0,0 0 1,1 0-1,-1-1 0,0 1 0,0 0 0,1 0 1,-1-1-1,0 1 0,0 0 0,0-1 1,1 1-1,-1 0 0,0-1 0,0 1 0,0 0 1,0 0-1,0-1 0,0 1 0,1-1 1,-1 1-1,-9-14-3767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19.311"/>
    </inkml:context>
    <inkml:brush xml:id="br0">
      <inkml:brushProperty name="width" value="0.1" units="cm"/>
      <inkml:brushProperty name="height" value="0.1" units="cm"/>
      <inkml:brushProperty name="color" value="#E71224"/>
    </inkml:brush>
  </inkml:definitions>
  <inkml:trace contextRef="#ctx0" brushRef="#br0">0 67 5501,'18'0'928,"792"3"9315,-1 0-7012,1468-5-2139,-1685-9-849,-180 2 226,84-9 496,87-1-433,-31 5 181,683 16-340,-514 44 2533,-610-25-319,-70-15-1747,-40-6-750,-1 0 16,12 7-5826,6-3-4090,-9-4 4714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21.366"/>
    </inkml:context>
    <inkml:brush xml:id="br0">
      <inkml:brushProperty name="width" value="0.1" units="cm"/>
      <inkml:brushProperty name="height" value="0.1" units="cm"/>
      <inkml:brushProperty name="color" value="#E71224"/>
    </inkml:brush>
  </inkml:definitions>
  <inkml:trace contextRef="#ctx0" brushRef="#br0">10 1 3108,'0'0'93,"-1"1"-1,0 0 1,0 0-1,1-1 1,-1 1-1,0 0 1,1 0 0,-1 0-1,0 0 1,1 0-1,0 0 1,-1 0-1,1 0 1,0 0-1,-1 0 1,1 0-1,0 0 1,0 0-1,0 0 1,0 0-1,0 3 1,0-4 66,0 1 0,0 0 1,0-1-1,0 1 0,0 0 0,0 0 1,0-1-1,0 1 0,1 0 0,-1-1 1,0 1-1,1-1 0,-1 1 0,0 0 1,1-1-1,-1 1 0,0-1 0,1 1 1,-1-1-1,1 1 0,-1-1 0,1 1 1,0-1-1,-1 1 0,1-1 0,-1 0 1,1 1-1,0-1 0,-1 0 0,1 0 1,0 0-1,-1 1 0,1-1 0,0 0 1,97 0 3600,450 10-124,574 40-981,-190-43-2522,-539-9-80,-76 2-28,979-10 67,-999-7 147,-14 0 210,-230 17-227,-8 0-2276,-2-3-5641,-34 0 3619,-2-6-1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22.981"/>
    </inkml:context>
    <inkml:brush xml:id="br0">
      <inkml:brushProperty name="width" value="0.1" units="cm"/>
      <inkml:brushProperty name="height" value="0.1" units="cm"/>
      <inkml:brushProperty name="color" value="#E71224"/>
    </inkml:brush>
  </inkml:definitions>
  <inkml:trace contextRef="#ctx0" brushRef="#br0">0 1 4528,'37'6'862,"-1"-1"0,1-2 0,50-3-1,-36 1-15,352 2 4216,523 13 569,-407 8-4729,194 5-564,1219-4 447,-1115-37 137,-635 14-417,298-11 3839,-464 7-4012,20-2 543,-20 9-6507,-15-5 5531,-1 0-1,0 0 1,0 0 0,0 0 0,0 0 0,0 1 0,0-1 0,0 0-1,0 0 1,0 0 0,0 0 0,0 0 0,0 1 0,0-1 0,0 0-1,0 0 1,0 0 0,0 0 0,0 0 0,-1 1 0,1-1 0,0 0-1,0 0 1,0 0 0,0 0 0,0 0 0,0 1 0,0-1-1,0 0 1,0 0 0,-1 0 0,1 0 0,0 0 0,0 0 0,0 0-1,0 0 1,0 0 0,0 0 0,-1 0 0,1 1 0,0-1 0,0 0-1,0 0 1,0 0 0,-1 0 0,1 0 0,0 0 0,0 0 0,0 0-1,0 0 1,0 0 0,-1 0 0,1-1 0,-13 3-3373,-16-4-1170,-14-5-1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24.239"/>
    </inkml:context>
    <inkml:brush xml:id="br0">
      <inkml:brushProperty name="width" value="0.1" units="cm"/>
      <inkml:brushProperty name="height" value="0.1" units="cm"/>
      <inkml:brushProperty name="color" value="#E71224"/>
    </inkml:brush>
  </inkml:definitions>
  <inkml:trace contextRef="#ctx0" brushRef="#br0">0 33 5569,'10'0'842,"1083"2"10200,1135-4-7298,-1146-19-2972,-847 18-665,790-6 872,-991 10-4138,57 8 1,-90-8 2911,1-1 1,-1 0 0,0 0 0,0 1 0,0-1 0,1 1 0,-1-1-1,0 1 1,0 0 0,0-1 0,0 1 0,0 0 0,0 0 0,0 0-1,0-1 1,1 3 0,4 10-3938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4.222"/>
    </inkml:context>
    <inkml:brush xml:id="br0">
      <inkml:brushProperty name="width" value="0.1" units="cm"/>
      <inkml:brushProperty name="height" value="0.1" units="cm"/>
      <inkml:brushProperty name="color" value="#E71224"/>
    </inkml:brush>
  </inkml:definitions>
  <inkml:trace contextRef="#ctx0" brushRef="#br0">61 107 18478,'11'-9'316,"1"1"1,0 0-1,0 1 1,0 0-1,1 1 1,0 1-1,0 0 1,1 0-1,17-2 1,-21 4-83,29-7 937,1 1-1,0 2 1,0 2-1,68 0 1,-106 5-1051,0 0 1,1 0-1,-1 0 1,0 0-1,0 0 0,1 1 1,-1-1-1,0 1 1,0-1-1,0 1 0,0 0 1,0 0-1,0 0 1,0 0-1,0 0 1,0 0-1,0 1 0,0-1 1,1 3-1,-2-3-49,-1 1-1,1-1 0,-1 1 0,1-1 1,-1 1-1,0 0 0,0-1 0,0 1 1,0-1-1,0 1 0,0 0 0,0-1 1,0 1-1,-1-1 0,1 1 0,-1 0 1,1-1-1,-1 1 0,1-1 0,-1 0 1,0 1-1,0-1 0,0 1 0,0-1 1,-2 2-1,-16 23 327,-25 25 1,11-14-391,31-35-7,0 0 0,0 0 0,1 0 0,-1 0 0,1 0 0,-1 1 0,1-1 0,0 0 0,0 1 0,0-1 0,0 1 0,1-1 0,-1 1 0,1-1 0,-1 1 0,1 0 0,0-1 0,0 1 0,0-1 0,1 5 0,0-5 0,0 1 0,0-1 0,0 0 0,1 0 0,-1 1 0,1-1 0,-1 0 0,1 0 0,0 0 0,0-1 0,0 1 0,0 0 0,0-1 0,0 1 0,1-1 0,-1 0 0,0 0 0,1 0 0,4 1 0,23 7 0,0-1 0,1-2 0,0-1 0,43 1 0,52 9 0,-123-15 0,0 1 0,0-1 0,0 1 0,0 0 0,-1 0 0,1 1 0,0-1 0,-1 0 0,1 1 0,-1 0 0,1-1 0,2 4 0,-4-4 0,-1 0 0,1 0 0,-1 0 0,1 0 0,-1 0 0,1 0 0,-1 0 0,1 0 0,-1 0 0,0 0 0,0 1 0,1-1 0,-1 0 0,0 0 0,0 0 0,0 0 0,0 1 0,-1-1 0,1 0 0,0 0 0,0 0 0,-1 0 0,1 0 0,-1 0 0,1 1 0,-1-1 0,1 0 0,-1 0 0,0 0 0,1-1 0,-1 1 0,0 0 0,-1 1 0,-7 8 0,-1-1 0,1-1 0,-1 0 0,-1 0 0,1-1 0,-1-1 0,-18 9 0,-88 31 0,30-16 0,-1-4 0,-1-4 0,-95 11 0,152-30-1071,-62-2 0,94-1 955,-1 0 1,1 0-1,0 0 0,0 0 1,-1 0-1,1 0 0,0 0 1,0 0-1,-1 1 1,1-1-1,0 0 0,0-1 1,-1 1-1,1 0 1,0 0-1,0 0 0,-1 0 1,1 0-1,0 0 0,0 0 1,-1 0-1,1 0 1,0 0-1,0-1 0,0 1 1,-1 0-1,1 0 1,0 0-1,0 0 0,0-1 1,-1 1-1,1 0 0,0 0 1,0 0-1,0-1 1,0 1-1,0 0 0,0 0 1,-1-1-1,1 1 1,0 0-1,0 0 0,0-1 1,0 1-1,0 0 0,0 0 1,0-1-1,0 1 1,0 0-1,0 0 0,0-1 1,0 1-1,0 0 1,1 0-1,-1-1 0,0 1 1,0 0-1,13-10-6465,15-3 804,14-6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25.575"/>
    </inkml:context>
    <inkml:brush xml:id="br0">
      <inkml:brushProperty name="width" value="0.1" units="cm"/>
      <inkml:brushProperty name="height" value="0.1" units="cm"/>
      <inkml:brushProperty name="color" value="#E71224"/>
    </inkml:brush>
  </inkml:definitions>
  <inkml:trace contextRef="#ctx0" brushRef="#br0">1 0 7301,'9'0'915,"33"0"-149,597 5 5995,-1 27-4186,956 43 319,6-70-199,-886-7-2443,-76 13-227,5-1 319,-590-10-187,376 13 2647,-413-11-3092,38 5 1882,-51-7-2505,1 2 0,-1-1-1,1 0 1,-1 1 0,0-1 0,0 1 0,4 2 0,-7-4 756,0 0 0,0 0 0,0 0 0,-1 0 0,1 0 0,0 0 0,0 0 0,0 0 0,0 0 0,0 0 0,0 0 0,0 0 0,0 1 0,0-1 0,0 0 0,0 0 0,0 0 0,0 0 0,0 0 0,0 0 0,-1 0 0,1 0 0,0 0 0,0 0 0,0 0 0,0 0 0,0 1 0,0-1 0,0 0 0,0 0 0,0 0 0,0 0 0,0 0 0,0 0 0,0 0 0,0 0 0,0 0 0,0 0 0,0 0 0,0 1 0,0-1 0,1 0 0,-1 0 0,0 0 0,-20-6-3615,-42-18-1603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28.971"/>
    </inkml:context>
    <inkml:brush xml:id="br0">
      <inkml:brushProperty name="width" value="0.1" units="cm"/>
      <inkml:brushProperty name="height" value="0.1" units="cm"/>
      <inkml:brushProperty name="color" value="#E71224"/>
    </inkml:brush>
  </inkml:definitions>
  <inkml:trace contextRef="#ctx0" brushRef="#br0">139 32 12353,'-12'-20'3635,"10"9"1041,2 11-4502,-1 0 0,1 0 0,0 0 0,-1 0 0,1 0 0,-1 0 0,1-1 0,0 1 0,-1 0 0,1 0 0,-1 0 0,1 0 0,0 0 0,-1 0 0,1 0-1,0 1 1,-1-1 0,1 0 0,-1 0 0,1 0 0,0 0 0,-1 0 0,1 1 0,0-1 0,-1 0 0,1 0 0,0 1 0,-1-1 0,1 0 0,0 0 0,0 1 0,-1-1 0,1 0 0,0 1 0,0-1 0,0 0 0,-1 1 0,-13 12 1196,7-4-958,0 0 1,1 0-1,0 0 0,0 1 0,1 0 0,1 0 0,0 0 0,-6 21 1,1 8-194,-4 45 1,6-33-247,-6 104 27,15-142-705,1-8-2810,1-7-7666,0-4 5392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30.172"/>
    </inkml:context>
    <inkml:brush xml:id="br0">
      <inkml:brushProperty name="width" value="0.1" units="cm"/>
      <inkml:brushProperty name="height" value="0.1" units="cm"/>
      <inkml:brushProperty name="color" value="#E71224"/>
    </inkml:brush>
  </inkml:definitions>
  <inkml:trace contextRef="#ctx0" brushRef="#br0">1 70 12137,'0'-2'129,"-1"1"0,1-1 0,0 0 0,1 0 0,-1 0 0,0 0 0,0 0 0,1 0 0,-1 0 0,1 0 0,0 1 0,0-1 0,-1 0 0,1 1 0,0-1 0,0 0 0,0 1 0,3-3 0,-1 2 26,0 0-1,1 0 0,-1 0 1,1 1-1,0-1 0,0 1 1,0 0-1,4-1 0,20-4 607,0 1-1,0 1 0,0 2 0,1 1 0,55 4 1,-80-2-693,-1-1 1,0 1 0,1 0 0,-1 0-1,0 0 1,0 0 0,0 1 0,0-1 0,0 1-1,0 0 1,0 0 0,0 0 0,-1 0 0,1 0-1,-1 1 1,0-1 0,1 1 0,-1 0 0,0-1-1,-1 1 1,1 0 0,0 0 0,-1 0-1,0 0 1,1 0 0,-1 1 0,0-1 0,-1 0-1,1 1 1,-1-1 0,1 7 0,-1 0 43,0-1 0,0 1 0,-1 0 0,0-1 0,-1 1 0,0 0 0,0-1 1,-1 0-1,-1 0 0,-4 11 0,-8 5 379,0 0 1,-2-2-1,0 0 1,-2-1-1,-33 30 1,-26 29 2524,66-62-1841,13-19-1147,0 0-1,0 0 1,0 1 0,0-1-1,0 0 1,-1 0 0,1 1 0,0-1-1,0 0 1,0 0 0,0 1-1,0-1 1,0 0 0,0 0 0,0 0-1,0 1 1,0-1 0,0 0 0,1 0-1,-1 1 1,0-1 0,0 0-1,0 0 1,0 1 0,0-1 0,0 0-1,0 0 1,1 0 0,-1 1 0,0-1-1,0 0 1,0 0 0,0 0-1,1 0 1,-1 1 0,0-1 0,4 0 59,-1 1 1,0-1-1,0 0 1,0 0-1,0 0 1,1-1-1,-1 1 1,3-2-1,10 0-501,6-1-57,90-10-9805,157-40 0,-163 21 4540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34.293"/>
    </inkml:context>
    <inkml:brush xml:id="br0">
      <inkml:brushProperty name="width" value="0.1" units="cm"/>
      <inkml:brushProperty name="height" value="0.1" units="cm"/>
      <inkml:brushProperty name="color" value="#E71224"/>
    </inkml:brush>
  </inkml:definitions>
  <inkml:trace contextRef="#ctx0" brushRef="#br0">1314 322 10757,'2'-6'826,"0"0"0,-1 0 0,0 0 0,0 0 0,0 0 1,-1 0-1,0 0 0,0 0 0,0 0 0,-1 0 0,0 0 0,0 0 0,-4-11 0,3 12-533,0 1 1,0-1-1,0 1 0,-1-1 0,0 1 0,0 0 0,0 0 1,0 0-1,-1 1 0,-6-6 0,-13-8 285,0 2 0,-1 1 1,-1 1-1,0 1 0,-39-12 0,-135-30 614,148 44-860,-1 3 1,0 1-1,0 3 0,0 3 0,-89 9 1,118-5-267,1 1 1,0 1 0,0 1 0,0 1-1,1 0 1,0 2 0,1 1-1,-26 17 1,9-2-76,1 2 1,2 1-1,-40 44 0,64-63 9,1 1 0,0 0 0,1 1 0,0-1 0,1 2 0,0-1 0,1 1 0,1 0 0,0 0 0,0 1 0,1-1 0,1 1 0,1 0 0,0 0 0,0 0 0,2 25 0,-1 4 0,2 0 0,1 0 0,3-1 0,1 1 0,3-1 0,18 56 0,-14-63 0,1 0 0,2-2 0,1 0 0,34 47 0,-40-66 0,0 0 0,2 0 0,-1-1 0,2-1 0,0 0 0,0-1 0,1 0 0,0-1 0,1-1 0,0 0 0,22 7 0,-5-5 0,0-1 0,1-3 0,0 0 0,1-2 0,34 0 0,9-3 0,87-11 0,-120 5 0,-1-2 0,0-2 0,67-21 0,-90 22 0,0-2 0,-1 0 0,1-1 0,-2-1 0,1-1 0,-2 0 0,0-2 0,32-29 0,-22 11 0,-1 0 0,-1-2 0,-2-1 0,-1-1 0,-2 0 0,21-52 0,-28 54 0,-2 0 0,-1-1 0,-1-1 0,-3 1 0,-1-1 0,-1-1 0,0-58 0,-6 85-6,0 0 0,0-1 0,-1 1 0,0 0 0,-1 0 0,0 0 0,0 0 0,-1 1 0,-1-1 0,1 1 1,-9-12-1,4 9 28,0 1 0,0 1 0,-1 0 0,0 0 1,-1 1-1,0 0 0,-21-13 0,11 11-154,0 0 1,0 2-1,-1 0 0,0 2 0,-1 0 0,0 1 0,0 2 0,0 0 0,-46-1 0,8 0-2481,51 3 1026,-1 1 1,1 0-1,-1 0 0,0 1 0,1 1 0,-22 3 1,-2 4-4355,5 0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37.041"/>
    </inkml:context>
    <inkml:brush xml:id="br0">
      <inkml:brushProperty name="width" value="0.1" units="cm"/>
      <inkml:brushProperty name="height" value="0.1" units="cm"/>
      <inkml:brushProperty name="color" value="#E71224"/>
    </inkml:brush>
  </inkml:definitions>
  <inkml:trace contextRef="#ctx0" brushRef="#br0">16 178 7713,'-1'0'343,"1"0"1,-1 0 0,1 0-1,-1 0 1,1 0 0,-1 0 0,1 0-1,-1 0 1,1 0 0,-1 0-1,1 0 1,-1 0 0,1 0-1,-1 0 1,1-1 0,-1 1-1,1 0 1,-1 0 0,1-1 0,-1 1-1,1 0 1,0-1 0,-1 1-1,1 0 1,0-1 0,-1 1-1,1 0 1,0-1 0,-1 1-1,1-1 1,0 1 0,0-1-1,-1 1 1,1-1 0,0 1 0,0 0-1,0-1 1,0 1 0,0-1-1,0 0 1,0 1 0,0-1-1,57 6 2167,730 6 2462,-488-13-2795,-145 2-1721,-153 0-439,-1 0 2,0 0-1,0 0 2,0 0 6,0 0-3,0 0-9,-35-2 8,7-1-43,0 0 1,-30-9-1,47 9-9,0-1 0,0 0 0,0 0 0,0-2 0,1 1 0,0-1 1,0 0-1,-9-9 0,7 5-157,-1 0 1,-1 0-1,0 2 1,0 0 0,-1 0-1,1 1 1,-2 1-1,1 1 1,-28-7-1,43 12 180,-16-3 8,1 0 0,-1-2 1,-18-7-1,61 23 41,0-2 0,0 0 0,1-2 0,50 7 1,-14-3 628,68 22 483,14 3-990,-122-27-164,-23-9 0,-1 1 0,1-1 0,-1 1 0,1-1 0,-1 1 0,0 0 0,1-1 0,-1 1 0,0 0 0,0-1 0,1 1 0,-1 0 0,0-1 0,0 1 0,0 0 0,0 0 0,0-1 0,0 1 0,0 0 0,0-1 0,0 1 0,-1 0 0,1 0 0,0-1 0,0 1 0,0 0 0,-1-1 0,1 1 0,0-1 0,-1 1 0,1 0 0,-1-1 0,1 1 0,-1-1 0,1 1 0,-2 0 0,-12 15 0,0 0 0,-1-1 0,-1-1 0,-21 14 0,-9 10 0,-78 59 0,36-30 0,88-67-12,-1 0-1,1 0 1,0 0-1,-1 0 1,1 0-1,0 1 1,-1-1 0,1 0-1,0 0 1,-1 1-1,1-1 1,0 0-1,0 0 1,-1 1 0,1-1-1,0 0 1,0 1-1,0-1 1,-1 0-1,1 1 1,0-1 0,0 0-1,0 1 1,0-1-1,0 0 1,0 1-1,0-1 1,0 0 0,0 1-1,0-1 1,0 1-1,0-1 1,0 0-1,0 1 1,0-1 0,0 0-1,0 1 1,0-1-1,0 0 1,0 1-1,1-1 1,-1 0 0,0 1-1,0-1 1,0 0-1,1 1 1,-1-1-1,0 0 1,0 0 0,1 1-1,-1-1 1,0 0-1,1 0 1,-1 0 0,1 1-1,9 0-3528,-2-7-7655,-4-8 5423,1-8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42.458"/>
    </inkml:context>
    <inkml:brush xml:id="br0">
      <inkml:brushProperty name="width" value="0.1" units="cm"/>
      <inkml:brushProperty name="height" value="0.1" units="cm"/>
      <inkml:brushProperty name="color" value="#E71224"/>
    </inkml:brush>
  </inkml:definitions>
  <inkml:trace contextRef="#ctx0" brushRef="#br0">34 1 1360,'0'0'386,"0"0"122,0 0 104,0 0 66,0 0 42,0 0 30,0 0 37,0 0 49,0 0 38,0 0-68,0 0-82,0 0-85,0 0-57,-34 2 4365,35 0-4926,0 0-1,0-1 0,0 1 0,0-1 0,0 1 1,0-1-1,0 0 0,0 1 0,1-1 0,-1 0 1,0 0-1,1 0 0,2 2 0,8 1 24,-1 0-1,1-1 1,-1 0-1,1-1 1,23 1-1,67-4 427,-44 0-165,12 2 10,-29 1-42,1-2-1,49-7 1,-91 7-280,13 0 1814,-12 10 365,-1 2-2622,0 36 907,13 344 1197,-9-260-1489,-4-97-17,0-35-120,0 0 3,0 0 2,0 0 2,0 0-1,0 0 4,0 0 6,0 0 14,0 0 14,0 0 8,0 0 9,0 0 12,0 0 1,0 0-8,0 0-2,0 0-5,0 0-4,0 0 5,0 0-6,0 0 3,0 0-24,0 0-8,59-2 3411,29-8-2506,25-1-668,-12 7-114,102-7 50,-100 8-177,14-2 102,-41 0-154,79 4-1,5 0 49,107-1 36,-138 4-1385,-129-13-956,-2-30-2636,2 40 4655,-1 0 0,1 0 0,0 1 0,0-1 0,0 0 0,0 0 0,-1 0 0,1 1 0,0-1 0,-1 0 0,1 1 0,-1-1 0,1 0 0,-1 1 0,1-1 0,-1 0 0,1 1 0,-1-1 0,0 1 0,1-1 0,-2 0 0,1 1 31,-16-12-5303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46.647"/>
    </inkml:context>
    <inkml:brush xml:id="br0">
      <inkml:brushProperty name="width" value="0.1" units="cm"/>
      <inkml:brushProperty name="height" value="0.1" units="cm"/>
      <inkml:brushProperty name="color" value="#E71224"/>
    </inkml:brush>
  </inkml:definitions>
  <inkml:trace contextRef="#ctx0" brushRef="#br0">1 1 4332,'34'1'9085,"17"4"-6551,22 0-2832,424 2 2917,-526-1-1846,-60-2-71,89 27-790,5 624 3379,32-655-3213,335-11 265,-144 3-292,-13-10-21,-65 4 20,-148 14-49,239-11 54,-36 2-7,-197 9 391,9-4-1073,-12-5 6386,-5 9-5313,0 0-124,0 0-144,0 0-126,0 0-175,0 0-288,0 0-359,0 0-437,-2-2-982,2 0 1729,-1 1 0,0 0 0,1 0 0,-1 0 0,0 0 0,1 0 0,-1 0 0,0 0 0,0 1-1,0-1 1,0 0 0,0 0 0,0 1 0,0-1 0,0 1 0,0-1 0,0 1 0,-1-1 0,1 1 0,-2-1-1,-13-3-4728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49.700"/>
    </inkml:context>
    <inkml:brush xml:id="br0">
      <inkml:brushProperty name="width" value="0.1" units="cm"/>
      <inkml:brushProperty name="height" value="0.1" units="cm"/>
      <inkml:brushProperty name="color" value="#E71224"/>
    </inkml:brush>
  </inkml:definitions>
  <inkml:trace contextRef="#ctx0" brushRef="#br0">102 41 4472,'0'0'268,"-32"0"5212,-37 0-3766,68 0-1540,1 0 19,0 0 24,0 0 26,0 0 29,0 0 38,0 0 13,0 0 4,15 0 691,89 1 210,-14 1-286,136-15 1,-179 2-409,-38 8-420,1 0-1,0 1 1,-1 0-1,20-1 1,-29 3-54,1-1-14,-1 1 0,0-1 0,1 1 0,-1 0 0,1-1-1,-1 1 1,0-1 0,1 1 0,-1 0 0,1-1 0,-1 1 0,1 0-1,-1 0 1,1-1 0,-1 1 0,1 0 0,-1 0 0,1 0-1,-1 0 1,1 0 0,0 0 0,-1 0 0,1 0 0,-1 0-1,1 0 1,-1 0 0,1 0 0,-1 0 0,1 0 0,-1 0-1,1 0 1,0 1 0,-1-1 0,1 0 0,0 1-26,0-1-1,0 0 1,1 0-1,-1 1 1,0-1 0,0 1-1,0-1 1,0 1 0,0-1-1,0 1 1,0 0 0,-1-1-1,1 1 1,0 0 0,0 0-1,0 0 1,-1 0 0,1-1-1,0 1 1,-1 0 0,2 2-1,8 58 350,-3 0 0,-2 0 0,-3 78-1,-2-111-261,3 212 277,-4-232-376,0-1 0,0 1 1,-1-1-1,0 0 0,0 0 0,-1 0 1,0 0-1,-6 12 0,5-12 15,0 1 0,0-1 0,1 1 0,1 0 0,-4 15 0,6-23-20,0 0 0,0 1 0,0-1 0,0 1 1,-1-1-1,1 1 0,0-1 0,0 1 0,0-1 0,0 1 1,0-1-1,0 1 0,1-1 0,-1 1 0,0-1 0,0 1 1,0-1-1,0 1 0,1-1 0,-1 0 0,0 1 0,0-1 1,1 1-1,-1-1 0,0 0 0,0 1 0,1-1 0,-1 0 1,1 1-1,-1-1 0,0 0 0,1 0 0,-1 1 0,1-1 1,-1 0-1,0 0 0,1 0 0,-1 1 0,1-1 0,-1 0 1,1 0-1,-1 0 0,1 0 0,-1 0 0,1 0 0,-1 0 1,1 0-1,-1 0 0,1 0 0,-1 0 0,1 0 0,-1-1 1,1 1-1,-1 0 0,0 0 0,1-1 0,8 1-6,280-18 274,-183 8-188,77 6-16,22-2-20,412-21 71,-498 26 448,-119 1-458,0 0 4,0 0-4,0 0-44,0 0-194,1 0-89,-1-1-1,0 1 0,0 0 0,1 0 1,-1 0-1,0 0 0,0 0 0,0 0 1,1 0-1,-1 0 0,0 0 0,0-1 1,0 1-1,1 0 0,-1 0 0,0 0 1,0 0-1,0-1 0,0 1 0,1 0 1,-1 0-1,0 0 0,0-1 0,0 1 1,0 0-1,0 0 0,0 0 0,0-1 1,0 1-1,0 0 0,0 0 0,0-1 1,0 1-1,0 0 0,0 0 0,0-1 1,0 1-1,0 0 0,0 0 0,0-1 1,0 1-1,0 0 0,0 0 0,0 0 0,0-1 1,0 1-1,-1 0 0,1 0 0,0 0 1,0-1-1,0 1 0,-10-19-4332,-5-10-1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00.612"/>
    </inkml:context>
    <inkml:brush xml:id="br0">
      <inkml:brushProperty name="width" value="0.1" units="cm"/>
      <inkml:brushProperty name="height" value="0.1" units="cm"/>
      <inkml:brushProperty name="color" value="#E71224"/>
    </inkml:brush>
  </inkml:definitions>
  <inkml:trace contextRef="#ctx0" brushRef="#br0">1 264 5276,'3'0'9649,"4"1"-4886,0-1-4625,0 1 0,0 0 0,0 1-1,0 0 1,13 5 0,-3 3 280,0 0-1,0 1 1,-1 1 0,18 18-1,-32-29-388,0 1-1,0-1 0,0 0 0,0 0 0,0 0 0,0 0 0,1-1 1,-1 1-1,0 0 0,0-1 0,0 0 0,1 1 0,-1-1 1,0 0-1,1 0 0,3-1 0,37-8 136,75-35-1449,-79 29-813,-1-2 0,-1-1 0,66-44 0,8-26-2422,8-19-1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36.872"/>
    </inkml:context>
    <inkml:brush xml:id="br0">
      <inkml:brushProperty name="width" value="0.1" units="cm"/>
      <inkml:brushProperty name="height" value="0.1" units="cm"/>
      <inkml:brushProperty name="color" value="#E71224"/>
    </inkml:brush>
  </inkml:definitions>
  <inkml:trace contextRef="#ctx0" brushRef="#br0">1 582 2648,'0'0'396,"0"0"56,0 0 66,0 0 71,0 0 103,0 0 113,0 0 112,0 0 91,0 0 10,0 0-148,0 0-69,0 0-12,0 0-30,0 0-52,0 0-93,0 0-106,28-3 1636,474 3 2506,-502 0-4356,0 0-22,13-33 728,-10 23-990,-1 0 0,0 0-1,-1-1 1,0 1 0,-1-15 0,2-22-31,10-47-224,-1-110 0,-5 131 285,6 28 27,-12 44-70,1 1-1,-1-1 1,0 1-1,0 0 1,1-1-1,-1 1 1,0 0-1,1-1 1,-1 1-1,0 0 1,1-1-1,-1 1 1,1 0-1,-1 0 1,0 0-1,1-1 1,-1 1-1,1 0 1,-1 0-1,1 0 1,-1 0-1,1 0 1,-1 0-1,0 0 1,1 0 0,-1 0-1,1 0 1,0 0-1,20 0-45,-13 0 32,192 13-67,3 1 224,214-14 431,-417 0-548,0 0-3,0 0-3,0 0-26,0 0-131,0 0-12,1 0 1,-1 0-1,0 0 1,1 0 0,-1 0-1,0 0 1,1 1-1,-1-1 1,0 0-1,1 0 1,-1 1-1,0-1 1,0 0 0,1 0-1,-1 1 1,0-1-1,0 0 1,1 0-1,-1 1 1,0-1-1,0 0 1,0 1 0,0-1-1,0 0 1,0 1-1,0-1 1,1 1-1,-1-1 1,0 0-1,0 1 1,0-1 0,0 0-1,0 1 1,-1-1-1,1 0 1,0 1-1,0-1 1,0 0-1,0 1 1,0-1 0,0 0-1,-1 1 1,1-1-1,0 0 1,0 1-1,0-1 1,-1 0-1,1 1 1,0-1 0,-1 0-1,0 1-427,0 0 1,0 0-1,-1 0 0,1 0 1,0 0-1,-1 0 0,1-1 1,-1 1-1,1 0 0,-1-1 0,-2 1 1,-15 1-3323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4.551"/>
    </inkml:context>
    <inkml:brush xml:id="br0">
      <inkml:brushProperty name="width" value="0.1" units="cm"/>
      <inkml:brushProperty name="height" value="0.1" units="cm"/>
      <inkml:brushProperty name="color" value="#E71224"/>
    </inkml:brush>
  </inkml:definitions>
  <inkml:trace contextRef="#ctx0" brushRef="#br0">148 16 32767,'0'-4'0,"0"0"0,-3 1 0,-2-1 0,-3 8-1900,-8 7-4273,-7-2 1,-11-1-1,-24-2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38.293"/>
    </inkml:context>
    <inkml:brush xml:id="br0">
      <inkml:brushProperty name="width" value="0.1" units="cm"/>
      <inkml:brushProperty name="height" value="0.1" units="cm"/>
      <inkml:brushProperty name="color" value="#E71224"/>
    </inkml:brush>
  </inkml:definitions>
  <inkml:trace contextRef="#ctx0" brushRef="#br0">206 18 10877,'0'-18'3312,"-1"24"214,1 31-716,1 160 1297,-3-124-3119,3-1 0,4 0 0,14 81-1,-12-122-1034,-4-16 420,-3-14 459,-1-5 646,-1-3-1466,-1 0-1,-1 1 1,1-1-1,-1 1 1,0 0 0,0-1-1,-1 2 1,0-1 0,0 0-1,-6-4 1,-9-12-176,17 19 135,-89-113-972,77 95 667,1-1 0,1 0 1,-17-42-1,30 63 307,-1 1-1,1 0 1,0 0-1,0 0 1,0 0-1,0-1 1,0 1 0,0 0-1,0 0 1,0 0-1,0 0 1,0-1-1,0 1 1,0 0 0,0 0-1,0 0 1,1 0-1,-1 0 1,0-1 0,0 1-1,0 0 1,0 0-1,0 0 1,0 0-1,0 0 1,0-1 0,0 1-1,1 0 1,-1 0-1,0 0 1,0 0-1,0 0 1,0 0 0,0 0-1,1 0 1,-1-1-1,0 1 1,0 0-1,0 0 1,0 0 0,1 0-1,-1 0 1,0 0-1,0 0 1,0 0 0,0 0-1,1 0 1,-1 0-1,15 2-433,14 5 191,-23-3 277,1 0 0,-1 0-1,1 0 1,-1 1 0,0 0 0,-1 0-1,1 0 1,-1 1 0,0-1 0,0 1-1,-1 1 1,6 9 0,6 14 564,19 49 0,-14-28 16,25 61 844,-46-111-1389,1 0-1,-1 0 0,1 0 0,-1 0 1,1 0-1,0 0 0,-1-1 0,1 1 1,0 0-1,-1-1 0,1 1 0,0 0 1,0-1-1,0 1 0,0-1 0,-1 1 1,1-1-1,0 1 0,0-1 0,0 0 0,0 1 1,0-1-1,0 0 0,0 0 0,0 0 1,0 0-1,0 0 0,0 0 0,0 0 1,0 0-1,0 0 0,0 0 0,0-1 1,0 1-1,0 0 0,0-1 0,0 1 1,0 0-1,2-2 0,43-25 317,-36 20-266,7-4-145,-3 1-631,2 0 0,28-12 0,-32 17 114,59-26-4518,45-30-6907,-61 27 5835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40.087"/>
    </inkml:context>
    <inkml:brush xml:id="br0">
      <inkml:brushProperty name="width" value="0.1" units="cm"/>
      <inkml:brushProperty name="height" value="0.1" units="cm"/>
      <inkml:brushProperty name="color" value="#E71224"/>
    </inkml:brush>
  </inkml:definitions>
  <inkml:trace contextRef="#ctx0" brushRef="#br0">0 574 5777,'0'0'354,"1"0"7661,1 0-4100,13-2-3626,161-13 1710,195 9 0,-252 7-1318,-118-1-321,-3-69 4789,1 54-5095,-1 0 1,-1-1-1,-1 1 1,-7-22 0,-6-8-114,4 12-235,1-1-1,1 0 0,2-1 1,-9-67-1,13 26-40,6 75 309,-1 0 0,1 1 0,-1-1 0,1 1 0,-1 0 0,1-1 0,-1 1 0,1-1 0,-1 1 0,1 0-1,-1-1 1,1 1 0,0 0 0,-1 0 0,1-1 0,-1 1 0,1 0 0,0 0 0,-1 0 0,1 0 0,0 0 0,-1 0-1,2 0 1,22-1-95,-20 1 65,292 1-314,146-10 808,-422 5-455,-17 3-148,1 0 0,-1 0 0,1 0 0,-1 0 0,1 1 0,0-1 0,-1 1 0,1 0 0,0 0 0,-1 1 0,1-1 0,0 1 0,-1-1 0,5 3 0,-8-3-25,0 1 1,1-1 0,-1 1-1,0-1 1,0 1-1,1-1 1,-1 1-1,0-1 1,0 1-1,0 0 1,0-1 0,1 1-1,-1-1 1,0 1-1,0 0 1,0-1-1,0 1 1,-1-1 0,1 1-1,0 0 1,0-1-1,0 1 1,0-1-1,-1 1 1,1-1 0,0 1-1,0-1 1,-1 1-1,1-1 1,0 1-1,-1-1 1,1 1-1,-1-1 1,0 1 0,-18 18-3945,-17 8-182,-16 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41.307"/>
    </inkml:context>
    <inkml:brush xml:id="br0">
      <inkml:brushProperty name="width" value="0.1" units="cm"/>
      <inkml:brushProperty name="height" value="0.1" units="cm"/>
      <inkml:brushProperty name="color" value="#E71224"/>
    </inkml:brush>
  </inkml:definitions>
  <inkml:trace contextRef="#ctx0" brushRef="#br0">112 65 5549,'-2'-30'2082,"1"-4"6824,1 34-8852,0 0 1,0 0-1,0 0 0,0 0 0,0 0 0,0 0 0,0 0 1,0 0-1,0 1 0,0-1 0,0 0 0,0 0 0,0 0 1,0 0-1,1 0 0,-1 0 0,0 0 0,0 0 0,0 0 1,0 0-1,0 0 0,0 0 0,0 1 0,0-1 0,0 0 1,0 0-1,0 0 0,0 0 0,1 0 0,-1 0 1,0 0-1,0 0 0,0 0 0,0 0 0,0 0 0,0 0 1,0 0-1,0 0 0,0 0 0,1 0 0,-1 0 0,0 0 1,0 0-1,0 0 0,0 0 0,0 0 0,0 0 0,0 0 1,0 0-1,0 0 0,1-1 0,-1 1 0,0 0 0,0 0 1,0 0-1,0 0 0,0 0 0,0 0 0,0 0 0,0 0 1,0 0-1,0 0 0,0 0 0,0 0 0,0-1 1,0 1-1,10 22 948,28 62 155,-27-63-776,0 1 0,-2 0 0,-1 0 0,0 1 0,4 29 0,-3 33 1222,-3 1 0,-8 116 0,2-200-1519,0 0 0,0 0 0,0 0 1,0 0-1,-1 0 0,1 1 0,-1-1 0,1 0 1,-1 0-1,0-1 0,0 1 0,0 0 0,0 0 1,-2 3-1,2-5-34,0 1 0,0-1 0,0 0 0,0 1 0,0-1 0,0 0 1,0 0-1,0 0 0,0 0 0,0 0 0,0 0 0,0 0 0,0 0 0,0 0 0,0 0 0,0-1 0,0 1 1,0 0-1,0-1 0,1 1 0,-1 0 0,0-1 0,0 0 0,0 1 0,0-1 0,1 1 0,-1-1 1,0 0-1,0 1 0,1-1 0,-1 0 0,0-1 0,-17-17-11,0-1 0,2 0 0,1-1 1,0-1-1,-12-26 0,9 17-1277,-38-51 1,46 64-565,11 17 923,6 11 1049,25 45 975,-20-35-484,0 0 1,17 42-1,-23-43-329,14 37 413,-18-52-695,-1-1 0,1 1-1,0-1 1,0 0 0,0 0 0,1 0 0,-1 0 0,1 0 0,0 0 0,0 0-1,4 3 1,-3-5-26,-1 1-1,1-1 1,-1 0-1,1 0 1,0-1-1,-1 1 0,1-1 1,0 1-1,-1-1 1,1 0-1,5-1 1,45-10-330,-35 7-120,31-6-3516,-2-3 1,0-1 0,0-3-1,65-33 1,-27 3-2171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01.692"/>
    </inkml:context>
    <inkml:brush xml:id="br0">
      <inkml:brushProperty name="width" value="0.1" units="cm"/>
      <inkml:brushProperty name="height" value="0.1" units="cm"/>
      <inkml:brushProperty name="color" value="#E71224"/>
    </inkml:brush>
  </inkml:definitions>
  <inkml:trace contextRef="#ctx0" brushRef="#br0">1 220 7349,'0'0'113,"0"0"1,0 0 0,0 0-1,0-1 1,0 1 0,0 0-1,0 0 1,0 0 0,0 0 0,0 0-1,0-1 1,0 1 0,0 0-1,0 0 1,0 0 0,0 0-1,0 0 1,0 0 0,0-1-1,0 1 1,0 0 0,1 0-1,-1 0 1,0 0 0,0 0 0,0 0-1,0 0 1,0-1 0,0 1-1,0 0 1,1 0 0,-1 0-1,0 0 1,0 0 0,0 0-1,0 0 1,0 0 0,0 0-1,1 0 1,-1 0 0,0 0 0,0 0-1,0 0 1,0 0 0,0 0-1,1 0 1,-1 0 0,0 0-1,0 0 1,0 0 0,0 0-1,0 0 1,10 7 1878,7 9-993,-15-11-679,1-1-1,0 1 1,0-1 0,1 0 0,-1 0-1,8 6 1,-8-8-263,0-1 0,0 1 0,0-1 1,0 0-1,1 0 0,-1 0 0,0 0 0,0 0 0,1-1 0,-1 0 1,1 1-1,4-2 0,17 1-728,0-2 1,0-1 0,0-1-1,0-1 1,-1-2-1,0 0 1,36-16 0,-28 8-723,-2-1 1,0-2-1,-1-1 1,53-45 0,25-38-2113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50.999"/>
    </inkml:context>
    <inkml:brush xml:id="br0">
      <inkml:brushProperty name="width" value="0.1" units="cm"/>
      <inkml:brushProperty name="height" value="0.1" units="cm"/>
      <inkml:brushProperty name="color" value="#E71224"/>
    </inkml:brush>
  </inkml:definitions>
  <inkml:trace contextRef="#ctx0" brushRef="#br0">0 528 4952,'99'3'11791,"50"11"-9995,17 1-1805,114-10 708,65 6 576,-99 30-873,-227-37-26,1-1-1,-1-1 1,1-1 0,22-1 0,-42-24 1484,0 11-1829,-1-1 0,0 1-1,0 0 1,-1 1 0,-1-1 0,0 0 0,-1 1 0,-1-1-1,1 1 1,-2 0 0,-10-17 0,8 18-60,2 0 0,-1-1 0,1 0 0,1 0 0,0 0 0,0-1 0,2 1 0,-1-1 0,2 0 0,0 0 0,0 0 0,1-19 0,2-21-56,0 9 86,10-72 0,-10 108 34,-1 7-41,0 0-1,0-1 1,0 1-1,0 0 1,0 0-1,0-1 1,1 1-1,-1 0 1,0 0-1,1 0 1,-1 0-1,0-1 1,1 1-1,0 0 1,-1 0-1,1 0 1,0 0-1,-1 0 1,1 0-1,0 0 1,0 0-1,0 1 1,0-1-1,0 0 1,0 0-1,0 1 1,0-1-1,0 0 1,0 1 0,0 0-1,0-1 1,0 1-1,1-1 1,-1 1-1,0 0 1,0 0-1,0 0 1,1 0-1,-1 0 1,2 0-1,166-2-99,227 28-1,-59-1 166,-194-16-48,69 1-1,-164-4-56,-48-6-67,1 0 0,-1 0 0,0 1-1,0-1 1,0 0 0,1 0 0,-1 0 0,0 1 0,0-1 0,0 0 0,0 0-1,1 1 1,-1-1 0,0 0 0,0 0 0,0 1 0,0-1 0,0 0 0,0 0 0,0 1-1,0-1 1,0 0 0,0 1 0,0-1 0,0 0 0,0 0 0,0 1 0,0-1 0,0 0-1,0 0 1,0 1 0,0-1 0,0 0 0,-1 1 0,1-1 0,0 0 0,0 0-1,0 0 1,0 1 0,-1-1 0,1 0 0,0 0 0,0 0 0,0 1 0,-1-1 0,1 0-1,0 0 1,0 0 0,-1 0 0,1 0 0,-1 1 0,-9 11-5053,-7-6 802,-9-2-1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52.167"/>
    </inkml:context>
    <inkml:brush xml:id="br0">
      <inkml:brushProperty name="width" value="0.1" units="cm"/>
      <inkml:brushProperty name="height" value="0.1" units="cm"/>
      <inkml:brushProperty name="color" value="#E71224"/>
    </inkml:brush>
  </inkml:definitions>
  <inkml:trace contextRef="#ctx0" brushRef="#br0">379 96 7849,'-33'-69'7882,"20"43"1774,6 46-7548,-3 55-221,0 119 1,-3 30-699,11-204-1144,3-17-31,-1 0 0,0 1 0,-1-1 0,1 0 0,0 1 0,-1-1 0,0 0 0,0 0 0,0 1 0,0-1 0,0 0 0,-1 0 0,1 0 0,-3 3 0,2-6-27,0 0 0,-1 1 1,1-1-1,0 0 1,0 0-1,-1-1 1,1 1-1,0 0 0,-5-2 1,5 2-16,-9-3-106,1-1 1,-1 0-1,1 0 0,0-1 0,1 0 0,-1-1 0,1 0 1,0-1-1,0 1 0,1-2 0,0 1 0,0-1 0,-7-9 0,-8-12-476,2-2-1,-28-49 0,42 63 516,-4-6-93,10 23 112,1 0 6,6 8 41,24 25 659,2-1 0,1-2-1,43 31 1,-12-10 250,-58-47-847,1 0 0,-1 0 0,1 0 0,0-1 0,0 0 0,0 0 0,0-1 0,1 0 0,-1 0 0,1 0 0,-1-1 0,1-1 0,13 1 0,8-2-343,1-2 1,34-7-1,-47 7-31,3-1-523,-1-2 0,1 0 0,-1-1 1,0-1-1,-1-1 0,18-12 0,-10 7-609,66-31-3515,40-24-1750,-24 0 874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54.077"/>
    </inkml:context>
    <inkml:brush xml:id="br0">
      <inkml:brushProperty name="width" value="0.1" units="cm"/>
      <inkml:brushProperty name="height" value="0.1" units="cm"/>
      <inkml:brushProperty name="color" value="#E71224"/>
    </inkml:brush>
  </inkml:definitions>
  <inkml:trace contextRef="#ctx0" brushRef="#br0">62 622 3080,'-22'0'1191,"19"1"-1013,-1-1 1,1 1-1,0 0 0,-1 0 1,1 0-1,0 0 0,0 1 1,-4 1-1,7-3-118,-1 1 0,1-1 0,-1 0-1,1 0 1,0 0 0,-1 1 0,1-1 0,0 0-1,-1 1 1,1-1 0,0 0 0,0 1 0,-1-1-1,1 0 1,0 1 0,0-1 0,-1 0 0,1 1-1,0-1 1,0 1 0,0-1 0,0 1-1,0-1 1,0 0 0,0 1 0,0 0 0,0 0 16,1 0 1,-1-1-1,1 1 1,0 0-1,0-1 0,-1 1 1,1 0-1,0-1 1,0 1-1,0-1 1,0 0-1,0 1 1,0-1-1,-1 0 1,1 1-1,0-1 1,0 0-1,2 0 0,55 11 1032,1-3 0,0-3 0,60-2-1,-27-1-161,336 4 1175,-141-4-613,-217 1-1054,104 17 1,-160-20 409,-18-10 874,-3 0-1735,-16-30 106,2 0 0,1-2 0,3 0 0,1-1 0,2-1 0,2 0 0,2 0 0,2-1 0,2-1 0,0-55 0,6-24-132,0 123 22,0 1-1,0-1 1,1 1-1,-1-1 0,0 1 1,1 0-1,-1-1 1,1 1-1,0 0 0,-1-1 1,1 1-1,0 0 0,0 0 1,0 0-1,0-1 1,0 1-1,0 0 0,0 0 1,0 1-1,0-1 1,1 0-1,-1 0 0,0 0 1,0 1-1,1-1 0,-1 1 1,1-1-1,-1 1 1,0 0-1,1-1 0,2 1 1,5-2-14,1 1 1,-1 1-1,17 0 1,-19 0 16,328 20 26,46 0 77,308-21 35,-685 1-3233,-5 1 463,-13 3-1464,-29 2-1013,-10-3 1174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55.064"/>
    </inkml:context>
    <inkml:brush xml:id="br0">
      <inkml:brushProperty name="width" value="0.1" units="cm"/>
      <inkml:brushProperty name="height" value="0.1" units="cm"/>
      <inkml:brushProperty name="color" value="#E71224"/>
    </inkml:brush>
  </inkml:definitions>
  <inkml:trace contextRef="#ctx0" brushRef="#br0">237 126 6117,'-1'-14'1359,"0"0"1,-1-1-1,-4-13 1,-4-26 5729,14 152-218,-6 89-4478,0-31-843,-11 48-275,-17-230 125,11 1-1516,1-1 0,1 0 0,-24-52-1,24 43-1366,-40-59-1,53 87 845,3 7-344,3 16 296,-1-9 682,-1 0 1,1 0 0,1 0 0,-1 0-1,1-1 1,0 1 0,1-1-1,5 12 1,33 48 529,1 1 266,7 40 711,-49-106-1472,1 0 0,0 0 0,-1 0 0,1-1 1,0 1-1,0 0 0,-1 0 0,1-1 0,0 1 0,0-1 1,0 1-1,0 0 0,0-1 0,0 0 0,0 1 0,0-1 1,0 0-1,0 1 0,0-1 0,0 0 0,0 0 0,0 0 1,0 0-1,0 0 0,2 0 0,33-4 136,-29 3-135,138-33-2142,-144 34 2076,40-9-2107,0-1 1,-2-3-1,1-1 0,55-28 1,14-27-3620,-7-10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05.761"/>
    </inkml:context>
    <inkml:brush xml:id="br0">
      <inkml:brushProperty name="width" value="0.1" units="cm"/>
      <inkml:brushProperty name="height" value="0.1" units="cm"/>
      <inkml:brushProperty name="color" value="#E71224"/>
    </inkml:brush>
  </inkml:definitions>
  <inkml:trace contextRef="#ctx0" brushRef="#br0">0 481 4204,'0'0'250,"0"0"86,15 5 2631,467 18 7382,1-23-6081,44 1-3102,-309 10-1078,43 1 4,93-7 1369,-352-5-1369,0 0 0,-1-1 0,1 1 0,-1 0-1,1-1 1,-1 1 0,0-1 0,1 0 0,-1 0 0,0 1 0,1-1 0,-1 0 0,0 0 0,0 0-1,0 0 1,0 0 0,0-1 0,0 1 0,0 0 0,0 0 0,0-1 0,0 1 0,-1 0 0,1-1 0,-1 1-1,2-3 1,9-43 604,-10 38-511,2-21-237,-1 0 1,-2-42-1,0-18-499,7 15-49,2-36-543,-9 110 1114,1 0-1,-1 0 1,1-1-1,0 2 1,-1-1-1,1 0 0,0 0 1,0 0-1,-1 0 1,1 0-1,0 1 0,0-1 1,0 0-1,0 1 1,0-1-1,0 0 1,1 1-1,-1 0 0,0-1 1,0 1-1,0 0 1,0-1-1,0 1 1,1 0-1,0 0 0,38-6-333,-35 6 326,277-5 82,-161 7 147,204-2 379,904-6 2533,-910-8-1071,-319 14-2171,0 0-517,-30 2-9097,-23-3 3836,1 0 1924,-33 1-1213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06.759"/>
    </inkml:context>
    <inkml:brush xml:id="br0">
      <inkml:brushProperty name="width" value="0.1" units="cm"/>
      <inkml:brushProperty name="height" value="0.1" units="cm"/>
      <inkml:brushProperty name="color" value="#E71224"/>
    </inkml:brush>
  </inkml:definitions>
  <inkml:trace contextRef="#ctx0" brushRef="#br0">270 6 10421,'-8'-6'4817,"5"18"-1696,1 1-2687,-5 29 617,2-1 0,0 75 1,4-60-354,-3 7-211,-2 0 0,-4-1 0,-19 67-1,24-109-404,2-12 115,1 0 1,0 0-1,1 0 1,-1 10-1,-14-43 3349,-20-51-1498,25 47-2138,-2 0 0,-2 1 0,0 1 0,-2 0 0,-28-35 0,39 49-314,6 11 78,1 9 354,1 2 130,1 1 0,0-1 0,1 1 0,0-1 0,0 0 0,1 0 0,0-1 0,1 1 0,11 12 0,13 24 481,-25-36-566,1 0 0,-1-1 1,2 1-1,-1-1 0,1 0 1,8 6-1,-11-10-72,0-1-1,1 0 0,0 0 1,0-1-1,-1 1 0,1-1 0,1 0 1,-1-1-1,0 1 0,0-1 1,1 0-1,-1 0 0,9 0 1,9-1-523,0 0 1,1-2-1,26-5 1,-19 0-1291,0-1 0,0-1 0,47-23-1,-12-1-2093,-2-3 0,66-50 0,33-28-1934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5.272"/>
    </inkml:context>
    <inkml:brush xml:id="br0">
      <inkml:brushProperty name="width" value="0.1" units="cm"/>
      <inkml:brushProperty name="height" value="0.1" units="cm"/>
      <inkml:brushProperty name="color" value="#E71224"/>
    </inkml:brush>
  </inkml:definitions>
  <inkml:trace contextRef="#ctx0" brushRef="#br0">215 100 16702,'0'-88'5302,"0"76"657,-1 41-5149,-2 0 1,-1-1 0,-1 1-1,-2-1 1,-18 50-1,-66 130-931,88-201 178,-18 35-53,11-25-3,1 1-1,1 0 0,0 1 0,1 0 0,-4 24 0,10-42 0,1-1 0,0 1 0,0 0 0,0-1 0,0 1 0,0-1 0,0 1 0,0-1 0,0 1 0,0-1 0,0 1 0,0 0 0,0-1 0,1 1 0,-1-1 0,0 1 0,0-1 0,0 1 0,1-1 0,-1 1 0,0-1 0,1 0 0,-1 1 0,0-1 0,1 1 0,-1-1 0,1 0 0,-1 1 0,1-1 0,0 1 0,19-1 0,32-18 0,-40 13 0,20-8 0,1 2 0,0 1 0,1 1 0,0 2 0,0 2 0,50-2 0,-28 7 0,89-5 0,-127 3 0,1-1 0,-1 0 0,1-2 0,-1 0 0,27-12 0,-39 15 0,-1 0 0,0-1 0,-1 0 0,1 0 0,0 0 0,-1-1 0,1 1 0,-1-1 0,0 0 0,-1-1 0,1 1 0,-1-1 0,1 1 0,-1-1 0,-1 0 0,4-8 0,-2 1 0,-1 0 0,-1 0 0,0-1 0,0 1 0,-1 0 0,-1-18 0,0-40 0,-19 92 0,9-3 12,1 1 0,1 1 0,1-1-1,1 1 1,1 1 0,-3 29 0,4-12-372,2 1-1,4 65 1,-1-91-868,1-1 0,1 1 0,0-1 0,1 1 0,5 12 0,-7-20 347,1 0-1,-1-1 1,1 1 0,0-1 0,1 0 0,-1 0 0,1 0 0,0 0 0,0-1 0,1 0-1,-1 1 1,1-2 0,8 7 0,34 4-5143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12.787"/>
    </inkml:context>
    <inkml:brush xml:id="br0">
      <inkml:brushProperty name="width" value="0.1" units="cm"/>
      <inkml:brushProperty name="height" value="0.1" units="cm"/>
      <inkml:brushProperty name="color" value="#E71224"/>
    </inkml:brush>
  </inkml:definitions>
  <inkml:trace contextRef="#ctx0" brushRef="#br0">1 0 2404,'3'1'1528,"1"0"1,0 0-1,-1 0 0,0 0 0,1 1 0,-1-1 1,6 4-1,12 5-1170,11-2-90,1-1-1,0-2 1,0-1 0,59-1-1,-26-1 60,325 41 1339,81 3-935,423-28 474,-687-17-1046,124 7 208,-40 1-86,60 5-113,-136-4 1071,-215-10-1005,-1 0 8,0 0-6,-10 2-9600,-8-1 4124,-3-1 959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14.056"/>
    </inkml:context>
    <inkml:brush xml:id="br0">
      <inkml:brushProperty name="width" value="0.1" units="cm"/>
      <inkml:brushProperty name="height" value="0.1" units="cm"/>
      <inkml:brushProperty name="color" value="#E71224"/>
    </inkml:brush>
  </inkml:definitions>
  <inkml:trace contextRef="#ctx0" brushRef="#br0">191 0 10625,'-16'3'231,"-31"5"1614,-81 5-1,652-14 5425,959 3-4011,-530-2-2140,-943 0-1307,0 1 1,0-1-1,-1 2 0,16 3 0,-20-4-358,0 1 0,0 0 1,-1 0-1,1 0 0,-1 1 0,5 3 1,-8-6 385,-1 0 0,1 1 1,-1-1-1,0 0 1,1 0-1,-1 1 0,0-1 1,1 0-1,-1 0 0,0 1 1,0-1-1,1 0 1,-1 1-1,0-1 0,0 1 1,1-1-1,-1 0 0,0 1 1,0-1-1,0 1 1,0-1-1,0 0 0,0 1 1,0-1-1,0 1 1,0-1-1,0 0 0,0 1 1,0-1-1,0 1 0,0-1 1,0 1-1,0-1 1,0 0-1,0 1 0,-1-1 1,1 1-1,0-1 0,0 0 1,0 1-1,-1-1 1,1 0-1,0 1 0,-1-1 1,1 0-1,0 1 0,-1-1 1,1 0-1,-23 12-4654,-9-4 454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15.093"/>
    </inkml:context>
    <inkml:brush xml:id="br0">
      <inkml:brushProperty name="width" value="0.1" units="cm"/>
      <inkml:brushProperty name="height" value="0.1" units="cm"/>
      <inkml:brushProperty name="color" value="#E71224"/>
    </inkml:brush>
  </inkml:definitions>
  <inkml:trace contextRef="#ctx0" brushRef="#br0">17 33 10929,'-16'-18'3219,"16"10"-438,13 4-1040,934 1 6988,695 4-6400,-1585-2-2894,39 2-657,-34 7-2532,-56-5-731,-14-2 165,-16 1-2437,10-2 2452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15.660"/>
    </inkml:context>
    <inkml:brush xml:id="br0">
      <inkml:brushProperty name="width" value="0.1" units="cm"/>
      <inkml:brushProperty name="height" value="0.1" units="cm"/>
      <inkml:brushProperty name="color" value="#E71224"/>
    </inkml:brush>
  </inkml:definitions>
  <inkml:trace contextRef="#ctx0" brushRef="#br0">0 589 16378,'0'0'658,"0"0"48,26-5 2501,-10 4-2628,0 0 1,-1 2-1,1 0 0,-1 1 0,1 0 0,-1 2 0,0-1 1,20 9-1,-12-2 311,0 1 0,0 1 0,-1 2 0,27 19-1,-44-29-760,0-1-1,0 0 1,0-1-1,1 1 1,-1-1-1,1 0 1,0-1-1,0 1 1,-1-1-1,1 0 1,0-1-1,0 1 0,0-1 1,0 0-1,7-1 1,10-3-121,-1 0-1,37-13 1,-45 13 59,308-117-1051,-5-24-2966,-302 138 3680,481-255-10505,-241 116 5182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49.996"/>
    </inkml:context>
    <inkml:brush xml:id="br0">
      <inkml:brushProperty name="width" value="0.1" units="cm"/>
      <inkml:brushProperty name="height" value="0.1" units="cm"/>
      <inkml:brushProperty name="color" value="#E71224"/>
    </inkml:brush>
  </inkml:definitions>
  <inkml:trace contextRef="#ctx0" brushRef="#br0">1 93 7013,'0'-20'4413,"1"14"1106,127 108-651,-95-75-3581,-31-26-1088,0 0 1,0 1-1,1-2 1,-1 1-1,0 0 0,1 0 1,-1-1-1,0 1 0,1-1 1,-1 0-1,1 0 0,-1 0 1,0 0-1,1 0 0,3-1 1,40-9 1079,-41 9-1098,51-18 1144,-1-2-1,84-45 1,-2 0-1355,-128 63-731,-1 0 0,2 0 0,-1 1 0,0 0 0,0 0 1,1 1-1,-1 0 0,11 1 0,17-1-8796,-26-1 4461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51.194"/>
    </inkml:context>
    <inkml:brush xml:id="br0">
      <inkml:brushProperty name="width" value="0.1" units="cm"/>
      <inkml:brushProperty name="height" value="0.1" units="cm"/>
      <inkml:brushProperty name="color" value="#E71224"/>
    </inkml:brush>
  </inkml:definitions>
  <inkml:trace contextRef="#ctx0" brushRef="#br0">12 32 7165,'0'0'225,"0"0"0,-1-1 0,1 1 0,0 0 0,-1 0 0,1 0 0,0 0 0,-1 0 1,1 0-1,0 0 0,-1 0 0,1 0 0,0 0 0,-1 0 0,1 0 0,0 0 0,-1 0 0,1 0 1,0 0-1,-1 1 0,1-1 0,0 0 0,-1 0 0,1 0 0,0 0 0,-1 1 0,1-1 0,0 0 1,0 0-1,-1 1 0,1-1 0,0 0 0,0 0 0,0 1 0,-1-1 0,1 0 0,0 1 1,0-1-1,0 0 0,0 1 0,9 13 4727,1-2-5383,16 24 1843,49 56 0,-73-91-1336,-1-1 0,0 1 0,1-1 1,-1 1-1,0-1 0,1 1 0,-1-1 1,1 0-1,-1 1 0,0-1 0,1 0 0,-1 0 1,1 0-1,-1 0 0,1-1 0,-1 1 1,1 0-1,0-1 0,28-8 679,3-7 20,53-35-1,-55 32-1878,1 0 0,42-17 0,-57 31-564,21-9-3383,-18 0-2496,-14 4 2598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52.524"/>
    </inkml:context>
    <inkml:brush xml:id="br0">
      <inkml:brushProperty name="width" value="0.1" units="cm"/>
      <inkml:brushProperty name="height" value="0.1" units="cm"/>
      <inkml:brushProperty name="color" value="#E71224"/>
    </inkml:brush>
  </inkml:definitions>
  <inkml:trace contextRef="#ctx0" brushRef="#br0">1 101 7077,'0'-1'190,"0"1"1,-1 0 0,1-1-1,0 1 1,0-1-1,0 1 1,0 0 0,0-1-1,0 1 1,0-1 0,0 1-1,0 0 1,0-1 0,0 1-1,0 0 1,0-1 0,1 1-1,-1-1 1,0 1-1,0 0 1,0-1 0,0 1-1,1 0 1,-1-1 0,0 1-1,0 0 1,1-1 0,-1 1-1,0 0 1,1 0 0,-1-1-1,0 1 1,1 0-1,-1 0 1,0 0 0,1-1-1,-1 1 1,0 0 0,1 0-1,-1 0 1,1 0 0,-1 0-1,1 0 1,17 9 2532,-17-8-2846,7 5 488,0 1 0,0 0 0,0 1 0,-1 0 0,0 0 0,5 10 0,23 24 617,-33-40-956,0-1-1,1 1 1,-1 0 0,0-1-1,1 0 1,-1 1 0,1-1-1,-1 0 1,1 0 0,0 0-1,-1-1 1,1 1-1,0-1 1,0 1 0,0-1-1,-1 0 1,1 0 0,0 0-1,5-1 1,4-2-207,0 0 0,0 0 0,15-7 0,-21 7 5,64-29-6377,125-78-1,-187 106 6243,74-46-3586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1:53.479"/>
    </inkml:context>
    <inkml:brush xml:id="br0">
      <inkml:brushProperty name="width" value="0.1" units="cm"/>
      <inkml:brushProperty name="height" value="0.1" units="cm"/>
      <inkml:brushProperty name="color" value="#E71224"/>
    </inkml:brush>
  </inkml:definitions>
  <inkml:trace contextRef="#ctx0" brushRef="#br0">26 125 9625,'-1'0'306,"0"0"1,1 0-1,-1 0 0,0 0 0,0 0 1,0 0-1,0 1 0,0-1 1,0 0-1,0 1 0,0-1 1,0 1-1,1-1 0,-1 1 1,0-1-1,0 1 0,0 0 1,1-1-1,-1 1 0,0 0 0,1-1 1,-1 1-1,1 0 0,-1 0 1,1 0-1,-1 0 0,0 1 1,0 1-33,1 1 0,-1-1 1,0 0-1,1 1 1,0-1-1,0 1 0,0-1 1,0 5-1,1 0-105,0-1-1,1 0 0,0 0 1,0 0-1,0 0 1,1 0-1,5 11 1,-4-13-58,-1 0 1,1-1-1,0 0 1,0 0-1,1 0 1,-1 0-1,1 0 1,0-1-1,0 0 1,0 0-1,0 0 1,0-1-1,1 0 0,-1 0 1,1 0-1,0-1 1,-1 1-1,1-1 1,0-1-1,11 1 1,-1-2 10,0-1 0,0 0 0,0-2-1,-1 0 1,1 0 0,23-11 0,-4-1-1357,-1-2 0,-1-1 0,41-30 0,39-24-5085,-33 25 1672,-13 2-1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11.766"/>
    </inkml:context>
    <inkml:brush xml:id="br0">
      <inkml:brushProperty name="width" value="0.1" units="cm"/>
      <inkml:brushProperty name="height" value="0.1" units="cm"/>
      <inkml:brushProperty name="color" value="#E71224"/>
    </inkml:brush>
  </inkml:definitions>
  <inkml:trace contextRef="#ctx0" brushRef="#br0">1054 490 4024,'-28'-17'5364,"25"14"-4715,0 0 0,0 0 0,0 0 0,0-1 0,0 1 0,0-1 1,1 1-1,0-1 0,0 0 0,0 0 0,0 0 0,-1-6 0,-12-20 1123,-24-22-601,-1 3 0,-49-46 0,-4-4-696,86 90-427,-1 1 0,0 1 0,-1-1 0,0 1 0,0 1 0,0-1 0,-1 2 0,0-1-1,0 1 1,0 1 0,-20-6 0,8 5-12,0 1-1,0 2 1,0 0-1,-44 2 1,47 1-33,0 1 0,1 1 0,-1 1-1,1 0 1,0 1 0,0 1 0,0 1 0,1 1 0,0 0 0,0 1 0,1 1 0,0 0-1,1 2 1,0-1 0,1 2 0,0 0 0,1 1 0,1 0 0,0 1 0,-12 19 0,12-15 0,1 0 1,1 1 0,0 0 0,2 0-1,0 1 1,2 0 0,0 0 0,-4 28 0,9-35 0,0-1 0,1 1 0,0 0 0,1 0 0,0 0 0,1 0 0,1-1 0,0 1 0,1-1 0,1 0 1,0 0-1,0 0 0,1-1 0,10 16 0,2-1 40,1-1 0,1 0-1,1-1 1,1-1 0,50 40 0,-57-53-35,0 0 0,0-2-1,1 0 1,1-1 0,-1-1 0,1 0 0,1-1 0,-1-1 0,1-1-1,0 0 1,0-1 0,22 0 0,-16-2 29,0-1 0,-1-2 0,1 0 0,0-2 0,-1 0 0,1-2 0,-1 0 0,-1-2 0,1 0-1,-2-2 1,1 0 0,33-22 0,-42 23-3,0 0-1,0-1 0,0 0 1,-2-1-1,1-1 0,-1 1 1,15-23-1,-20 25 61,-1-1 0,1 0 0,-2 0 0,0-1 0,0 1 0,0-1 0,-1 0 0,-1 0 0,0 0 0,-1 0-1,1-19 1,-2 15 333,-1-1 0,0 1-1,-1 0 1,-1 0-1,0 0 1,-1 0-1,-9-23 1,11 32-440,-1 1 0,0 0 1,0 0-1,0 0 0,0 1 0,-1-1 1,1 1-1,-1 0 0,-1 0 0,1 0 1,0 0-1,-1 1 0,0-1 0,0 1 1,0 0-1,0 1 0,0-1 0,0 1 1,-1 0-1,1 1 0,-1-1 0,0 1 1,-6 0-1,-136-5-18582,107 5 12934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13.437"/>
    </inkml:context>
    <inkml:brush xml:id="br0">
      <inkml:brushProperty name="width" value="0.1" units="cm"/>
      <inkml:brushProperty name="height" value="0.1" units="cm"/>
      <inkml:brushProperty name="color" value="#E71224"/>
    </inkml:brush>
  </inkml:definitions>
  <inkml:trace contextRef="#ctx0" brushRef="#br0">821 237 10153,'4'-5'690,"0"1"0,-1-1-1,1 0 1,-1 0 0,0 0 0,-1-1 0,1 1-1,-1-1 1,0 0 0,0 1 0,-1-1 0,1 0-1,-2 0 1,1 0 0,0 0 0,-1 0 0,-1-9-1,1 12-605,-1 1 0,1-1-1,-1 1 1,0-1-1,0 0 1,0 1 0,0 0-1,0-1 1,0 1-1,-1 0 1,1 0 0,-1-1-1,0 1 1,1 1-1,-1-1 1,0 0 0,0 0-1,0 1 1,0-1-1,-1 1 1,1-1-1,-4 0 1,-8-6-42,-2 1 0,-23-7 0,17 6 126,-8-2-125,-1 2 1,0 0-1,-1 2 1,-56-3-1,41 7-61,-1 3 0,-74 9-1,108-8 12,-1 1 0,1 1 0,0 0 0,0 0 0,1 2 0,-1 0-1,1 0 1,0 1 0,1 1 0,-1 0 0,2 0 0,-1 1 0,1 1 0,1 0 0,-11 12-1,11-9 21,1 0 0,0 1-1,1 0 1,0 1-1,1 0 1,1 0 0,0 0-1,1 1 1,1 0 0,0 0-1,1 0 1,1 0-1,-1 22 1,3-16 18,-2 10 55,6 58-1,-3-81-66,1 1-1,0-1 1,0 0 0,1 0 0,0 0-1,0 0 1,1 0 0,0-1 0,1 0-1,9 13 1,1-3 86,0-2 0,1 0 0,1 0 0,1-2 0,0 0 0,1-1 0,0-1 0,1 0 0,0-2 0,40 15 0,-27-15 76,2 0 0,-1-3 0,1-1-1,0-1 1,0-2 0,48-2 0,-54-2 78,1-1 0,-1-2 0,1 0 0,-1-2 1,36-13-1,-50 14-59,0-1 1,0-1-1,-1 0 1,-1-1-1,1 0 1,-1-1-1,0-1 1,-1 0-1,0-1 1,-1 0-1,16-21 1,-19 21-116,-1-1 0,-1 0 1,0 0-1,0 0 0,-1-1 1,-1 0-1,0 0 0,-1 0 0,0-1 1,0-15-1,0-1-78,-2-1 0,-2 0 0,-5-43 0,4 65-3,1 0-1,-1 1 1,-1-1-1,1 1 1,-2-1 0,1 1-1,-1 0 1,0 0-1,-1 0 1,0 1-1,0 0 1,0-1 0,-8-5-1,3 3-263,-1 1 0,0 0 0,-1 0 0,0 2 0,0-1 0,0 2 0,-21-9 0,6 5-1119,0 2 0,-1 0 0,-29-3 1,15 5-3751,-46 0 1,30 5 140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5.643"/>
    </inkml:context>
    <inkml:brush xml:id="br0">
      <inkml:brushProperty name="width" value="0.1" units="cm"/>
      <inkml:brushProperty name="height" value="0.1" units="cm"/>
      <inkml:brushProperty name="color" value="#E71224"/>
    </inkml:brush>
  </inkml:definitions>
  <inkml:trace contextRef="#ctx0" brushRef="#br0">24 13 32767,'0'-6'0,"0"1"0,0 3-992,14 2-2112,-14 7-2629,-9 0 1,-1-1-1,-8-4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14.935"/>
    </inkml:context>
    <inkml:brush xml:id="br0">
      <inkml:brushProperty name="width" value="0.1" units="cm"/>
      <inkml:brushProperty name="height" value="0.1" units="cm"/>
      <inkml:brushProperty name="color" value="#E71224"/>
    </inkml:brush>
  </inkml:definitions>
  <inkml:trace contextRef="#ctx0" brushRef="#br0">812 145 9929,'0'-21'1351,"1"13"-264,-1 0-1,0 0 0,-1 0 0,-1-9 0,1 15-858,0-1 0,1 0 0,-1 1 0,0 0 0,-1-1 0,1 1 0,0-1 0,-1 1 0,1 0 0,-1 0 0,0 0 0,0 0 0,0 0 0,0 0 0,0 1 0,-3-3 0,-4-1-7,0 0-1,0 1 1,0 0-1,-1 1 1,1 0 0,-1 0-1,0 1 1,-19-2-1,-8 1-119,-41 4 1,29 0 3,19-1-71,1 1 0,0 1-1,-1 2 1,1 0 0,-49 16 0,65-15 7,0 0-1,0 1 1,1 1 0,0 0 0,0 0 0,1 1-1,-1 0 1,2 1 0,-1 1 0,2-1 0,-1 2-1,1-1 1,1 1 0,-10 16 0,-3 7 238,2 2 0,1 0 0,-22 64 1,36-88-224,0 0 0,1 0 0,1 1 0,0-1 0,1 1 1,0 0-1,1-1 0,0 1 0,1 0 0,0-1 0,1 1 1,1-1-1,0 0 0,1 1 0,9 21 0,-7-24 8,2 1 0,-1-1-1,1-1 1,0 1 0,1-1-1,0-1 1,1 0 0,0 0 0,0 0-1,0-2 1,1 1 0,21 8-1,9 2 217,1-1 0,52 11-1,-38-12-96,1-2-1,1-3 0,-1-2 1,1-3-1,1-3 0,-1-2 1,78-10-1,-124 8-79,1 0 1,-1-1-1,-1-1 0,1 0 0,0-1 1,-1 0-1,0-1 0,0 0 0,-1 0 1,1-1-1,11-11 0,-10 7 63,-2 0-1,1-1 1,-2 0-1,0-1 1,0 0 0,-1 0-1,0-1 1,6-16-1,-3-2-15,-1 0 1,-2 0-1,0-1 0,-3 0 0,-1-1 1,-1 1-1,-3-59 0,0 81-171,-2 1 0,1-1 1,-1 0-1,-1 1 0,0-1 0,-1 1 1,0 0-1,0 0 0,-1 0 0,0 1 0,-1-1 1,0 1-1,0 0 0,-1 1 0,-1 0 1,1 0-1,-1 0 0,0 1 0,-10-6 1,2 2-345,0 1 0,0 1 0,-1 0 0,-1 1 0,0 1 0,0 1 0,0 1 1,0 0-1,-1 1 0,-21-2 0,29 5 12,-32-3-3056,-53 1 0,80 4 1867,1 0-1,0 1 1,0 1-1,0 0 0,0 2 1,-27 10-1,6 4-3634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16.379"/>
    </inkml:context>
    <inkml:brush xml:id="br0">
      <inkml:brushProperty name="width" value="0.1" units="cm"/>
      <inkml:brushProperty name="height" value="0.1" units="cm"/>
      <inkml:brushProperty name="color" value="#E71224"/>
    </inkml:brush>
  </inkml:definitions>
  <inkml:trace contextRef="#ctx0" brushRef="#br0">845 290 8497,'0'-8'773,"0"-1"0,-1 1 0,0 0 0,0-1 1,-1 1-1,0 0 0,0 0 0,-1 0 0,0 0 0,0 0 1,-1 1-1,0-1 0,-7-9 0,4 10-379,0-1 1,0 1-1,0 0 0,0 1 0,-1 0 0,-17-10 1,5 5-175,0 2 1,-1 0-1,0 1 1,-1 1-1,0 1 1,-33-5 0,17 6 62,-1 1 1,-77 4 0,103 2-253,-1 0-1,0 1 1,1 1-1,0 0 0,0 1 1,0 0-1,0 1 1,1 1-1,0 0 1,0 0-1,1 1 0,0 1 1,0-1-1,-13 17 1,5-5 24,1 1 0,1 1 0,0 0 0,2 1 0,1 1 0,-15 35 0,21-40 74,1 0 0,1 1 1,1 1-1,1-1 0,1 0 0,0 1 0,2 0 0,0 0 0,1-1 0,2 1 0,3 22 0,-3-35-50,1 0 0,0 0-1,0 0 1,1 0 0,0 0 0,1-1-1,0 1 1,0-1 0,0-1 0,11 11 0,8 7 205,37 26 1,-53-43-235,33 24 89,2-1 0,1-2-1,68 33 1,-84-49-104,0 0 1,2-2-1,-1-2 0,1 0 0,0-2 1,0-1-1,37 1 0,-30-5 74,0-1 1,0-1-1,40-8 1,-65 7 12,0-1 0,0-1 0,0 0 1,0 0-1,-1-1 0,1 0 0,-1-1 0,-1-1 0,1 1 1,-1-2-1,0 0 0,16-16 0,-13 8 85,0 0-1,-1-1 1,-1 0-1,-1-1 1,-1 0-1,13-34 1,-9 15-172,-3 1 0,11-67 0,-18 87-35,-1-1 0,-1 0 0,-1 0 0,-3-33 0,2 42 0,-1 0 0,0 0 0,0 0 0,-1 1 0,0-1 0,0 1 0,-1 0 0,0 0 0,0 0 0,-1 0 0,0 1 0,-8-10 0,-6-1 92,0 0 0,-28-19 1,-46-23-3703,49 32-2530,-56-43 0,36 15 427,-16-8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24.281"/>
    </inkml:context>
    <inkml:brush xml:id="br0">
      <inkml:brushProperty name="width" value="0.1" units="cm"/>
      <inkml:brushProperty name="height" value="0.1" units="cm"/>
      <inkml:brushProperty name="color" value="#E71224"/>
    </inkml:brush>
  </inkml:definitions>
  <inkml:trace contextRef="#ctx0" brushRef="#br0">120 588 6973,'0'0'534,"0"0"75,-11 0 5158,-13 0-3807,-60 0-832,83 0-1111,1 0 5,0 0 12,19 2 456,270 10 2477,-166-14 1685,-123-24-2979,2-103-1286,-4-137-794,-8 202 176,2 20 278,3-20-18,5 64-94,16-2-854,334 2 3327,-349 0-2218,0 0-1231,-1 0-3328,0 1-7361,0-6 6174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25.863"/>
    </inkml:context>
    <inkml:brush xml:id="br0">
      <inkml:brushProperty name="width" value="0.1" units="cm"/>
      <inkml:brushProperty name="height" value="0.1" units="cm"/>
      <inkml:brushProperty name="color" value="#E71224"/>
    </inkml:brush>
  </inkml:definitions>
  <inkml:trace contextRef="#ctx0" brushRef="#br0">3 572 5128,'0'0'202,"-2"8"6864,23-5-3770,23-5-2734,-10 1-182,57 2 378,-22 1 977,125-13-1,-193 11-1622,0-1 0,0 1 1,0-1-1,0 1 0,0-1 0,0 0 0,0 1 0,0-1 0,0 0 0,-1 0 0,1 0 0,0 1 1,-1-1-1,1 0 0,0 0 0,-1 0 0,1 0 0,-1 0 0,0 0 0,1 0 0,-1-1 0,0 1 0,0 0 1,1 0-1,-1 0 0,0 0 0,0-2 0,0-42 672,-1 30-664,-2-25-304,-1-1 0,-3 1-1,-1 0 1,-16-44-1,2 3-351,17 59 398,1 4 55,0 1-1,-2 0 0,1 0 1,-13-24-1,17 40 83,1 1-1,-1-1 1,1 1 0,-1 0-1,1-1 1,0 1 0,-1-1-1,1 1 1,0-1 0,-1 1-1,1-1 1,0 1 0,0-1-1,0 0 1,-1 1-1,1-1 1,0 1 0,0-1-1,0 0 1,0 1 0,0-1-1,0 1 1,0-1 0,0 0-1,0 1 1,1-1 0,-1 1-1,0-1 1,0 1 0,0-1-1,1 1 1,-1-1-1,0 0 1,1 1 0,-1 0-1,0-1 1,1 1 0,-1-1-1,1 1 1,-1-1 0,1 1-1,-1 0 1,0-1 0,1 1-1,0-1 1,30-1-119,-21 3 152,63-3-160,55 2 303,-106 1-1822,36 8 1,-25 1-5955,-23-7 3637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27.912"/>
    </inkml:context>
    <inkml:brush xml:id="br0">
      <inkml:brushProperty name="width" value="0.1" units="cm"/>
      <inkml:brushProperty name="height" value="0.1" units="cm"/>
      <inkml:brushProperty name="color" value="#E71224"/>
    </inkml:brush>
  </inkml:definitions>
  <inkml:trace contextRef="#ctx0" brushRef="#br0">242 1 6357,'0'0'701,"0"0"88,0 0 107,0 0 83,0 0 57,0 0 44,0 0 72,0 3 1964,0 19-1892,1 123 2584,-5 196-813,3-307-2856,-13 61 0,14-94-92,0 0 0,0 1 1,0-1-1,-1 0 0,1 0 0,0 0 1,-1 0-1,1 0 0,-1 0 0,1 0 1,-1 0-1,0 0 0,1 0 0,-1 0 1,0 0-1,0 0 0,0 0 0,1-1 1,-3 2-1,1-1 73,-1-1-1,1 1 1,0-1 0,-1 0 0,1 0-1,0 0 1,-1-1 0,1 1 0,0 0-1,-4-2 1,1 1-51,0 0-1,-1-1 1,1 0 0,0 0 0,0-1-1,0 1 1,0-1 0,0 0-1,1 0 1,-1-1 0,1 1-1,0-1 1,0 0 0,0 0-1,1-1 1,-1 1 0,1-1 0,0 1-1,-3-8 1,-4-9-77,1-1 0,1 0 0,-7-33 0,-10-27-159,19 70 108,3 5-1,0 0-1,0 0 1,0 0-1,1 0 1,0 0-1,0 0 1,0-10-1,2 17-102,0 0-5,8 19-585,0-10 729,-1 0 1,1 0-1,1 0 0,0-1 0,0-1 1,15 11-1,27 23 131,-40-29-26,0 1 1,-1 0-1,0 0 0,-1 1 1,0 0-1,-1 1 1,-1-1-1,0 2 0,9 31 1,-16-47 10,1 1 1,-1 0-1,1-1 1,0 1 0,0 0-1,-1-1 1,1 1-1,0-1 1,0 1-1,0-1 1,0 0 0,-1 1-1,1-1 1,0 0-1,0 1 1,0-1-1,0 0 1,0 0-1,0 0 1,0 0 0,0 0-1,0 0 1,0 0-1,0 0 1,0 0-1,1-1 1,31-5 599,-9 0-970,-1-2 0,25-11-1,-20 5-3682,-1-1 1,47-34-1,-23 7-1856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29.436"/>
    </inkml:context>
    <inkml:brush xml:id="br0">
      <inkml:brushProperty name="width" value="0.1" units="cm"/>
      <inkml:brushProperty name="height" value="0.1" units="cm"/>
      <inkml:brushProperty name="color" value="#E71224"/>
    </inkml:brush>
  </inkml:definitions>
  <inkml:trace contextRef="#ctx0" brushRef="#br0">162 10 8153,'0'0'578,"5"-9"12354,-3 25-12567,0 0 1,-1 0-1,-1 0 1,-2 19 0,0 25 277,26 324 2681,-21-297-2077,-24-105-635,0-5-726,1-2 1,1 0-1,1-1 1,1-1-1,2 0 1,1-1-1,1-1 1,1 0-1,-9-37 1,19 66-452,1 10 219,1 32 134,5 54 454,0-75-172,1-1 1,1 1-1,1-1 1,1 0-1,1-1 1,14 22-1,-14-22-17,-9-18 14,0 1 1,0 0 0,0 0 0,0-1-1,0 1 1,0 0 0,1-1 0,-1 1 0,0-1-1,1 0 1,-1 1 0,1-1 0,0 0 0,-1 0-1,1 0 1,0 0 0,0 0 0,-1 0-1,1-1 1,0 1 0,0 0 0,0-1 0,0 0-1,0 1 1,2-1 0,1-1 123,0 0-1,0 0 1,0-1 0,0 0-1,0 0 1,0 0 0,0 0-1,6-5 1,59-32 784,2 2-3387,77-25-9414,-72 34 5809,3-4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30.228"/>
    </inkml:context>
    <inkml:brush xml:id="br0">
      <inkml:brushProperty name="width" value="0.1" units="cm"/>
      <inkml:brushProperty name="height" value="0.1" units="cm"/>
      <inkml:brushProperty name="color" value="#E71224"/>
    </inkml:brush>
  </inkml:definitions>
  <inkml:trace contextRef="#ctx0" brushRef="#br0">52 512 7433,'0'39'565,"1"1"1,2-1-1,14 69 0,-14-95-351,1 0 0,1 0 0,0 0 0,0-1 0,1 1 0,1-1 0,0-1 0,1 0 0,0 0 0,1 0 0,0-1 0,1 0 0,0-1 0,16 12 0,-16-14-5,0-1 0,1 0 1,-1 0-1,1-1 0,0-1 0,1 0 1,-1 0-1,1-1 0,0-1 0,-1 0 1,1 0-1,0-1 0,0-1 0,0 0 1,0 0-1,0-1 0,0-1 1,0 0-1,13-5 0,-7 1 119,0 0 0,0-2 0,-1 0 1,0-1-1,-1-1 0,0 0 0,0-1 0,-1-1 0,0-1 0,-2 0 0,17-19 1,-12 9-48,-1-1 0,-1 0 1,-1-1-1,-2-1 1,0 0-1,-2 0 1,-1-2-1,-1 1 0,-1-1 1,-2 0-1,0-1 1,-2 0-1,-2 0 1,0 0-1,-2 0 0,-1 0 1,-1 0-1,-2 1 1,-7-32-1,7 47-353,1 0-1,-2 1 1,0-1 0,0 1-1,-1-1 1,-1 2 0,0-1-1,-1 1 1,0 0 0,0 0 0,-1 1-1,0 1 1,-1-1 0,-1 1-1,1 1 1,-1 0 0,0 1-1,-1 0 1,0 0 0,0 1-1,0 1 1,-1 0 0,0 1-1,0 0 1,0 1 0,-16-2-1,-4 1-227,1 2 0,-1 1 0,0 1 0,0 2 0,-55 11 0,72-10 235,-1 1 0,0 1 0,1 0 0,0 2 0,0-1 0,1 2 0,-1 0-1,2 1 1,-1 1 0,1 0 0,1 1 0,-19 19 0,28-25 64,-1 0-1,1 0 1,0 1 0,0 0 0,1 0-1,0 0 1,0 0 0,0 1 0,1-1-1,0 1 1,0-1 0,1 1 0,0 0-1,0 0 1,0 0 0,1 0-1,0-1 1,2 13 0,-1-12 18,1 0 0,0 1 0,1-1-1,0 0 1,0 0 0,0-1 0,1 1 0,0-1 0,0 1 0,1-1-1,0-1 1,0 1 0,0-1 0,0 1 0,1-1 0,0-1 0,7 5-1,21 10 190,1-2-1,0-1 0,1-1 0,1-2 1,41 8-1,-35-9 601,0 1 0,0 3 0,55 27-1,-90-38-561,0 0 0,0 0 0,-1 1 0,0 0 0,0 0 0,0 1-1,-1 0 1,1 0 0,-2 0 0,1 1 0,-1 0 0,6 11 0,-3 1 167,-1 1 0,0 0 0,-1 0 0,3 25 0,-5-23-401,2 0 0,0 0 0,1-1 1,2 1-1,21 39 0,-25-53-796,1-1 0,0 1 0,1-1 0,0 0 0,0-1 0,15 13 0,17 2-5723,-32-19 4526,0-1-1,1 0 1,-1-1-1,11 2 1,3-1-3086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31.607"/>
    </inkml:context>
    <inkml:brush xml:id="br0">
      <inkml:brushProperty name="width" value="0.1" units="cm"/>
      <inkml:brushProperty name="height" value="0.1" units="cm"/>
      <inkml:brushProperty name="color" value="#E71224"/>
    </inkml:brush>
  </inkml:definitions>
  <inkml:trace contextRef="#ctx0" brushRef="#br0">225 135 13825,'0'-3'205,"0"1"-1,0 0 1,0 0 0,0-1-1,0 1 1,-1 0-1,1 0 1,-1 0-1,1 0 1,-1-1-1,0 1 1,0 0 0,0 0-1,0 0 1,0 0-1,0 1 1,-2-3-1,1 3-66,0 0 0,1 0-1,-1 0 1,0 0 0,0 1-1,0-1 1,0 1 0,1 0-1,-1-1 1,0 1 0,0 0-1,0 0 1,0 0 0,0 0 0,0 1-1,0-1 1,0 0 0,0 1-1,1-1 1,-4 2 0,-4 1 127,0 0 0,1 1 0,-1 1 0,1-1-1,0 1 1,0 1 0,0-1 0,1 1 0,-1 1 0,2-1 0,-1 1 0,1 0 0,0 1 0,0 0 0,1 0 0,-8 14 0,6-8-84,1 0-1,1 0 1,0 0-1,0 1 0,2-1 1,0 1-1,0 0 0,2 0 1,-1 29-1,3-38-116,-1 0-1,0-1 1,1 1 0,0-1-1,1 1 1,-1-1-1,1 1 1,0-1 0,0 0-1,1 0 1,-1 0-1,1 0 1,0-1 0,0 1-1,1-1 1,0 1-1,0-1 1,0 0 0,0-1-1,0 1 1,1-1-1,-1 0 1,1 0 0,0 0-1,0 0 1,0-1 0,0 0-1,1 0 1,-1-1-1,0 1 1,1-1 0,0 0-1,8 0 1,1 0 120,0-1 1,0 0-1,1-1 0,-1-1 1,0 0-1,0-1 1,-1-1-1,1 0 1,0-1-1,-1 0 0,19-11 1,-16 5-31,-1 1 0,-1-2 0,0 0 0,0-1 0,-1-1 0,-1 0 0,-1 0 1,0-1-1,18-30 0,-22 32-143,-1-1 0,0 1 0,-1-1 0,-1-1 0,0 1 0,-1-1 0,0 1 0,-1-1 0,-1 0 0,-1-1 0,0 1 0,-2-30 0,0 41-11,0 0 0,0-1 0,0 1 0,-1 0 0,1 0 0,-1-1 0,0 1 0,0 1 0,-1-1 0,1 0 0,-1 1 0,0-1 0,0 1 0,0 0 0,0-1 0,-1 2 0,1-1 0,-1 0 0,0 1 0,0 0 0,1-1 0,-2 1 0,1 1 0,0-1 0,0 1 0,0 0 0,-1 0 0,1 0 0,-7 0 0,-5-1 0,1 1 0,0 0 0,-1 2 0,1 0 0,-1 0 0,1 2 0,-22 5 0,32-7 0,3-1 0,1 1 0,0-1 0,-1 1 0,1-1 0,0 1 0,-1-1 0,1 1 0,0 0 0,0-1 0,0 1 0,0 0 0,0 0 0,-2 2 0,2-1 0,1-2-111,-1 0 0,1-1-1,0 1 1,0 0 0,0 0 0,0 0 0,0 0-1,-1 0 1,1 0 0,0 0 0,0 0-1,0-1 1,0 1 0,-1 0 0,1 0 0,0 0-1,0 0 1,0 0 0,-1 0 0,1 0 0,0 0-1,0 0 1,0 0 0,0 0 0,-1 0-1,1 0 1,0 1 0,0-1 0,0 0 0,-1 0-1,1 0 1,0 0 0,0 0 0,0 0 0,0 0-1,0 0 1,-1 0 0,1 1 0,0-1-1,0 0 1,0 0 0,0 0 0,0 0 0,0 1-1,0-1 1,-1 0 0,1 0 0,0 0 0,0 0-1,0 1 1,0-1 0,0 0 0,0 0-1,0 0 1,0 1 0,-10-7-8414,-3 5 2520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42.972"/>
    </inkml:context>
    <inkml:brush xml:id="br0">
      <inkml:brushProperty name="width" value="0.1" units="cm"/>
      <inkml:brushProperty name="height" value="0.1" units="cm"/>
      <inkml:brushProperty name="color" value="#E71224"/>
    </inkml:brush>
  </inkml:definitions>
  <inkml:trace contextRef="#ctx0" brushRef="#br0">333 5 14493,'-16'-2'243,"-1"1"-1,0 0 0,1 1 1,-21 2-1,30 0-122,1-1 0,-1 1 0,1 0 0,0 0 0,0 0 0,0 1 0,0 0 0,1 0 0,-1 1 0,1 0-1,-1 0 1,1 0 0,-8 9 0,-1 4 197,2 0 0,0 0 0,1 1 0,0 0-1,2 1 1,0 0 0,1 1 0,-7 29 0,3-3 355,3 0 0,-7 80 0,15-113-566,1 1 0,0 0-1,1 0 1,0-1 0,1 1 0,1-1-1,0 1 1,1-1 0,0 0 0,1 0 0,9 17-1,-9-21-54,1 0-1,1 0 1,-1 0-1,1-1 1,1 0-1,0 0 1,0-1-1,0 0 1,1 0-1,0-1 1,0 0-1,0-1 1,1 0-1,19 7 1,-14-8 15,0 0 0,0-1 0,0-1 0,1 0 0,-1-1 0,1-1 0,0 0 1,-1-1-1,1-1 0,22-5 0,-27 5 31,1-1 0,-1 0 1,0-1-1,0 0 0,0-1 1,-1-1-1,1 1 0,-1-2 1,0 1-1,-1-1 0,0-1 1,0 0-1,-1 0 0,11-13 1,-14 13 16,0-1 1,0 0 0,-1-1 0,-1 1-1,0-1 1,0 1 0,0-1 0,-1 0-1,-1 0 1,0 0 0,0 0 0,-2-19-1,-2-8 89,-1 1-1,-10-40 1,9 55-331,-1 1 1,-1-1-1,0 1 1,-2 0 0,0 1-1,-1 0 1,-1 0-1,-1 1 1,-15-18 0,20 27 0,0 1 1,-1 1 0,1-1 0,-1 1-1,-1 1 1,1 0 0,-1 0 0,0 0-1,-1 1 1,1 1 0,-1-1 0,0 2-1,0-1 1,0 1 0,0 1 0,-1 0 0,1 0-1,-1 1 1,0 0 0,-15 2 0,23-1 122,0 0-1,0 1 1,0-1 0,0 1 0,0 0 0,0 0 0,0 0 0,0 0 0,0 0 0,0 1 0,1 0 0,-1-1 0,1 1 0,-1 0 0,1 0 0,0 0-1,-1 0 1,1 1 0,0-1 0,0 1 0,1-1 0,-1 1 0,0 0 0,1-1 0,0 1 0,0 0 0,0 0 0,0 0 0,0 0 0,0 0 0,1 0 0,-1 0-1,1 0 1,0 0 0,0 1 0,0-1 0,1 4 0,0 1 51,0 0 1,0-1-1,1 1 0,0-1 1,1 1-1,-1-1 0,1 0 0,1 0 1,-1 0-1,1 0 0,1-1 0,-1 1 1,1-1-1,9 9 0,13 6 353,0-1 0,41 22 0,29 21 968,-84-54-1070,-1 1 0,-1 1 0,0 0 0,0 0-1,13 20 1,50 70 619,-17-38-4859,-55-62 3516,0 1 1,0 0 0,1-1-1,-1 0 1,0 1-1,1-1 1,-1 0-1,0 0 1,1 0 0,4 0-1,21 11-6981,-11-2 2599,-1-6-1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43.287"/>
    </inkml:context>
    <inkml:brush xml:id="br0">
      <inkml:brushProperty name="width" value="0.1" units="cm"/>
      <inkml:brushProperty name="height" value="0.1" units="cm"/>
      <inkml:brushProperty name="color" value="#E71224"/>
    </inkml:brush>
  </inkml:definitions>
  <inkml:trace contextRef="#ctx0" brushRef="#br0">0 25 15673,'0'-5'725,"0"-1"23,2-2 24,1 4 96,3 3 72,0 6 180,7 7 84,-4 5 28,1 4 12,1 7-584,1-1-224,-4-1-296,4 2-352,-1-4-764,55-5-3936,-51 6-1,-1-6 1,-7-2-1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09:16.168"/>
    </inkml:context>
    <inkml:brush xml:id="br0">
      <inkml:brushProperty name="width" value="0.1" units="cm"/>
      <inkml:brushProperty name="height" value="0.1" units="cm"/>
      <inkml:brushProperty name="color" value="#E71224"/>
    </inkml:brush>
  </inkml:definitions>
  <inkml:trace contextRef="#ctx0" brushRef="#br0">87 26 22330,'0'-2'226,"-1"0"0,1 1 0,-1-1-1,0 1 1,0-1 0,0 0 0,0 1 0,0 0 0,0-1-1,0 1 1,0 0 0,-1-1 0,1 1 0,0 0 0,-1 0-1,1 0 1,-3-1 0,3 2-128,0 1-1,0-1 1,-1 0-1,1 0 1,0 1-1,0-1 1,-1 1-1,1-1 1,0 1-1,0-1 1,0 1-1,0 0 1,0-1 0,0 1-1,0 0 1,0 0-1,0 0 1,0 0-1,0 0 1,1 0-1,-1 0 1,0 0-1,1 0 1,-2 2-1,-3 6 254,0-1 0,0 1-1,0 0 1,1 1-1,1-1 1,0 1 0,0 0-1,-2 19 1,4-24-335,0-1-1,1 1 1,0 0 0,0-1 0,1 1 0,-1 0 0,1-1 0,0 1-1,0-1 1,0 1 0,1-1 0,-1 1 0,1-1 0,0 0 0,1 0-1,-1 0 1,1 0 0,-1 0 0,1 0 0,1-1 0,3 5 0,3-1 5,-1-1 0,1 0 1,0-1-1,0 0 1,0-1-1,1 0 0,0 0 1,19 3-1,12 0 34,42 1 0,-35-4-16,-30-2-16,10 1 8,48 10 0,-70-11-31,0 0 0,0 0 1,0 0-1,-1 1 0,1 0 0,-1 1 1,0-1-1,0 1 0,0 0 0,0 1 0,0-1 1,5 8-1,-9-9 0,1 0 0,-1 0 0,0 0 0,-1 0 0,1 0 0,0 1 0,-1-1 0,0 0 0,0 1 0,0 0 0,0-1 0,0 1 0,-1-1 0,0 1 0,0 6 0,-1-4 0,1 0 0,-2 0 0,1 0 0,-1 0 0,0 0 0,0-1 0,-1 1 0,-5 9 0,-1-1 0,-1-1 0,0 0 0,-1-1 0,-1 0 0,0 0 0,-14 10 0,-3-1 28,0-1-1,-1-1 1,-43 18 0,52-27-238,-1-2-1,0 0 1,0-1 0,-1-2 0,0 0-1,-26 2 1,17-10-1680,29 2 1408,0 0-1,1 0 1,0 0 0,-1 0 0,1-1 0,0 0-1,0 1 1,-1-1 0,1 0 0,0 0-1,1 0 1,-1 0 0,0 0 0,1 0-1,-1-1 1,-1-3 0,-2-4-850,1 0 0,1 0 0,0-1-1,0 0 1,1 1 0,0-1 0,-1-17 0,-2-49-3997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20.978"/>
    </inkml:context>
    <inkml:brush xml:id="br0">
      <inkml:brushProperty name="width" value="0.1" units="cm"/>
      <inkml:brushProperty name="height" value="0.1" units="cm"/>
      <inkml:brushProperty name="color" value="#E71224"/>
    </inkml:brush>
  </inkml:definitions>
  <inkml:trace contextRef="#ctx0" brushRef="#br0">3 60 15085,'0'-15'551,"0"-16"4849,0 18 231,0 33-1940,-1 219-783,-1 0-7787,7-226 1950,-3-12-1590,-2-2-5951,-7-9 5237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3:21.684"/>
    </inkml:context>
    <inkml:brush xml:id="br0">
      <inkml:brushProperty name="width" value="0.1" units="cm"/>
      <inkml:brushProperty name="height" value="0.1" units="cm"/>
      <inkml:brushProperty name="color" value="#E71224"/>
    </inkml:brush>
  </inkml:definitions>
  <inkml:trace contextRef="#ctx0" brushRef="#br0">607 217 11057,'-6'-147'4204,"6"144"-4019,-1 1 0,1-1 0,-1 0-1,1 0 1,-1 0 0,0 1 0,0-1 0,0 0-1,-1 1 1,1-1 0,-1 1 0,1 0-1,-1-1 1,0 1 0,0 0 0,0 0-1,0 0 1,-4-3 0,1 2 17,0 0 0,0 1 0,0 0 0,0 0 0,0 0 1,0 1-1,-1-1 0,1 1 0,-8 0 0,-9 0 236,0 2 0,0 0-1,-39 7 1,59-7-413,-16 2 114,0 1 0,1 1 0,-1 1 0,1 0 0,0 1 0,0 1 0,1 1 0,0 0 0,1 1 0,0 1 0,1 0 0,-25 25 0,24-19 59,1 0 0,1 1 0,0 0-1,1 1 1,1 1 0,1 0 0,1 0 0,1 1 0,0 0 0,-5 29-1,5-15 343,3 0-1,0 0 1,3 1-1,0-1 1,6 46 0,-2-61-315,0 0 0,2 1 1,1-1-1,0 0 0,1-1 1,1 1-1,1-1 0,1-1 1,1 1-1,16 23 0,-14-26-197,1-1 0,0 0-1,0-1 1,2 0 0,0-1 0,0-1-1,1 0 1,1-1 0,0-1-1,0 0 1,1-2 0,0 0-1,1-1 1,-1 0 0,1-2 0,1 0-1,30 3 1,3-2-28,0-3 0,56-3 0,-89-1 0,0-1 0,-1-1 0,1-1 0,-1 0 0,0-2 0,0 0 0,0-1 0,32-17 0,-39 16 0,-1-1 0,-1 0 0,1 0 0,-1-1 0,-1 0 0,0-1 0,0 0 0,-1-1 0,-1 1 0,0-2 0,-1 1 0,0-1 0,0 0 0,-1 0 0,-1 0 0,4-26 0,-2 5 0,-1-2 0,-2 1 0,-2 0 0,-1-1 0,-7-53 0,4 66-26,-1 1 1,-1 0-1,-1 0 0,-1 1 0,-1 0 1,0 0-1,-2 1 0,0 0 0,-2 0 1,-25-34-1,25 40-353,-1 1 1,0-1-1,-1 2 0,0 0 1,-1 1-1,0 0 0,-1 1 1,-1 1-1,1 1 1,-1 0-1,0 1 0,-1 0 1,-30-5-1,11 6-1636,-1 3 0,0 1-1,1 1 1,-1 2 0,0 2 0,1 2-1,-50 12 1,-19 10-3513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45.107"/>
    </inkml:context>
    <inkml:brush xml:id="br0">
      <inkml:brushProperty name="width" value="0.1" units="cm"/>
      <inkml:brushProperty name="height" value="0.1" units="cm"/>
      <inkml:brushProperty name="color" value="#E71224"/>
    </inkml:brush>
  </inkml:definitions>
  <inkml:trace contextRef="#ctx0" brushRef="#br0">412 44 11521,'-13'-7'468,"0"1"0,0 0 0,-1 1-1,0 0 1,0 1 0,0 1 0,0 0 0,-17-1 0,24 3-286,0 1 0,-1 0 0,1 0 0,-1 1 0,1 0 0,0 1 0,0-1 0,-1 1 0,1 0 0,1 1 0,-1 0 0,0 0 0,1 1 0,-1-1 0,1 1 0,0 1 0,-11 9 0,3 1 13,1 2 1,1 0-1,0 0 0,1 1 1,1 1-1,1-1 1,0 2-1,2-1 1,0 1-1,-8 40 1,8-24 8,2 0 0,2 0 0,1 1 0,2 0 1,6 52-1,-3-65-101,0-1 1,2 0-1,1 0 0,1-1 1,0 1-1,2-1 1,15 28-1,-18-40-56,0 0 0,1-1 0,0 0 0,1 0 0,0-1-1,0 0 1,1 0 0,0-1 0,0 0 0,1-1 0,-1 1-1,1-2 1,1 0 0,-1 0 0,1-1 0,0 0 0,12 2 0,-5-2 6,1 0 1,0-2-1,0 0 1,0-1 0,0-1-1,0-1 1,0-1 0,0 0-1,0-2 1,-1 0-1,19-7 1,-25 7 11,-1-1 0,1 0 0,-1-1 0,0 0 0,0-1 0,-1 0 0,0 0 0,0-1 0,-1-1 0,0 0 0,-1 0 0,0 0 0,0-1 0,-1-1 0,0 1 0,-1-1 0,8-18 0,-5 2 60,-1-1 1,-1 0-1,-2 0 1,-1 0-1,-1-1 1,-1 0-1,-2 1 1,-1-1-1,-1 0 1,-1 1-1,-2-1 0,-14-48 1,14 63-178,-1 0 1,0 0-1,-1 0 1,0 1-1,-1 1 1,-1-1-1,0 1 1,0 1-1,-2-1 1,1 2-1,-1 0 1,-1 0-1,0 1 1,0 0-1,0 1 1,-21-10-1,15 9-85,-1 1 0,1 2 0,-1-1 0,0 2 0,0 1 0,-1 0 0,0 1 0,1 1 0,-1 1-1,0 1 1,0 1 0,-21 3 0,39-4 118,0 0 1,1 0-1,-1 1 0,0-1 0,1 1 0,-1-1 0,1 1 0,-1-1 0,0 1 1,1 0-1,-1 0 0,1 0 0,0 0 0,-1 0 0,1 0 0,0 0 1,0 0-1,-1 1 0,1-1 0,0 0 0,0 1 0,-1 1 0,2-1 13,-1 0 1,1 1-1,-1-1 0,1 0 0,0 0 0,0 1 0,0-1 0,0 0 0,0 1 0,1-1 0,-1 0 0,1 0 0,-1 1 0,2 2 1,4 6 32,-1 1 0,1-1 0,1 0 0,13 16 1,94 98 687,-81-92 55,-1 1-1,47 67 1,-56-65-249,-3-3 40,2-1 1,1-1-1,33 35 1,-40-50-1630,-2 0 0,16 22 1,-29-36 733,0 0 0,1-1 0,-1 1 0,0-1 0,1 1 0,-1-1 0,1 0 0,0 0 0,-1 1 0,3 0 0,-2-2-169,-1 1 1,0-1-1,-1 1 0,1 0 0,0-1 1,0 1-1,0 0 0,0 0 0,0 0 1,-1-1-1,1 1 0,0 0 0,-1 0 1,1 0-1,-1 0 0,2 2 0,5 10-4433,-1-6-1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45.492"/>
    </inkml:context>
    <inkml:brush xml:id="br0">
      <inkml:brushProperty name="width" value="0.1" units="cm"/>
      <inkml:brushProperty name="height" value="0.1" units="cm"/>
      <inkml:brushProperty name="color" value="#E71224"/>
    </inkml:brush>
  </inkml:definitions>
  <inkml:trace contextRef="#ctx0" brushRef="#br0">87 21 15085,'3'-3'216,"1"1"0,-1-1 0,1 1 0,0 0 0,0 0 0,0 1 0,0-1 0,0 1 0,5-1 0,-8 2-131,0 0-1,0 0 0,0 0 0,1 0 1,-1 0-1,0 0 0,0 1 0,0-1 0,0 0 1,0 1-1,0-1 0,1 1 0,-1-1 1,0 1-1,0-1 0,0 1 0,-1 0 0,1-1 1,0 1-1,0 0 0,0 0 0,0 0 1,-1 0-1,1 0 0,0 0 0,-1 0 0,1 0 1,-1 0-1,1 0 0,-1 0 0,0 0 1,1 0-1,-1 0 0,0 0 0,0 1 0,0-1 1,1 1-1,0 11 420,0-1-1,0 1 1,-1 0 0,0 0 0,-1-1 0,-1 1-1,0 0 1,-1-1 0,0 1 0,-1-1 0,-9 21 0,-1-5 521,-1 0 0,-1-2 0,-33 42 1,45-62-849,0-2-19,0 0 0,0 1 0,1-1 0,0 1 0,0 0 0,0 0 0,0 1 0,1-1 0,0 0 0,0 1 0,-2 11 0,5-17-155,-1 1 0,1-1 1,-1 1-1,1-1 0,-1 1 0,1-1 0,-1 1 0,1-1 0,0 1 0,-1-1 0,1 0 0,0 1 0,0-1 0,-1 0 1,1 0-1,0 1 0,-1-1 0,1 0 0,0 0 0,0 0 0,0 0 0,-1 0 0,1 0 0,0 0 0,0 0 0,-1 0 1,1-1-1,0 1 0,0 0 0,5 0 5,48-2-1041,0-2 1,60-12-1,-35-1-3087,-1-3 1,88-36-1,-26-5-1649,-4-11 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47.103"/>
    </inkml:context>
    <inkml:brush xml:id="br0">
      <inkml:brushProperty name="width" value="0.1" units="cm"/>
      <inkml:brushProperty name="height" value="0.1" units="cm"/>
      <inkml:brushProperty name="color" value="#E71224"/>
    </inkml:brush>
  </inkml:definitions>
  <inkml:trace contextRef="#ctx0" brushRef="#br0">409 69 12425,'0'-2'93,"0"1"0,0-1 0,0 1 0,-1-1 0,1 1 1,0-1-1,-1 1 0,1-1 0,-1 1 0,0-1 0,1 1 0,-1 0 0,0-1 0,0 1 0,0 0 0,0 0 0,0 0 0,0-1 0,0 1 0,0 0 1,-2-1-1,-1 0 70,1 0 0,-1 1 0,0-1 0,1 1 1,-1-1-1,0 1 0,0 0 0,-5 0 0,-3 0 286,-1 0-1,0 1 0,0 0 0,-17 3 0,17 0-283,0 0-1,0 1 1,0 0-1,1 1 0,-1 1 1,1-1-1,0 2 0,1 0 1,-1 0-1,2 1 1,-1 1-1,1 0 0,0 0 1,1 1-1,0 0 1,0 1-1,1-1 0,1 2 1,0-1-1,0 1 1,1 0-1,-4 14 0,2-7-13,2 1-1,0 0 1,1 0-1,1 0 1,1 1-1,1 0 1,1-1-1,0 1 1,2 0-1,0 0 1,2-1-1,0 1 1,10 34-1,-8-40-94,1-1 0,0 0 1,0 0-1,2-1 0,-1 0 0,2 0 0,0-1 0,0 0 0,1 0 1,1-1-1,20 17 0,-23-22 20,0-1 0,0 0-1,1 0 1,-1-1 0,1 0 0,0 0 0,1-1-1,-1 0 1,1-1 0,-1 0 0,1 0 0,0-1 0,-1 0-1,1-1 1,0 0 0,0-1 0,-1 0 0,1 0 0,12-4-1,-13 3 98,-1-1-1,1 0 0,0 0 0,-1-1 1,0 0-1,0 0 0,0-1 1,0 0-1,-1-1 0,0 0 0,0 0 1,0 0-1,-1-1 0,0 0 0,6-8 1,-5 3 67,-1 0 0,0 0 1,0-1-1,-1 0 0,-1 0 0,0-1 1,-1 1-1,-1-1 0,2-19 1,-1 0-47,-1 0 1,-2 0 0,-2 0 0,0 1 0,-3-1 0,-15-60 0,16 79-208,0 0-1,-1 1 0,-1 0 0,0 0 1,-1 0-1,-1 1 0,1-1 1,-2 2-1,0-1 0,0 2 0,-1-1 1,0 1-1,-1 0 0,0 1 1,-1 1-1,0 0 0,0 0 0,-17-7 1,24 12-11,0 1 0,0 0 0,0 1 0,-1-1 1,1 1-1,0 0 0,-1 1 0,1-1 0,-1 1 1,1 0-1,0 0 0,-1 1 0,1-1 0,-1 1 0,1 0 1,0 1-1,0-1 0,-1 1 0,1 0 0,0 1 1,1-1-1,-1 1 0,0 0 0,1 0 0,-1 0 0,1 1 1,0-1-1,0 1 0,1 0 0,-1 0 0,1 1 1,0-1-1,0 1 0,0-1 0,1 1 0,-1 0 1,1 0-1,-2 8 0,2-2 27,0 1 0,0-1-1,1 1 1,1 0 0,0 0 0,0-1 0,1 1 0,1 0 0,0-1 0,0 0-1,2 1 1,-1-1 0,1 0 0,6 11 0,-2-8 60,1 1 1,0-1 0,1-1-1,0 0 1,2 0-1,-1-1 1,1 0-1,1-1 1,17 11 0,6 2-109,-19-13 182,0 1 1,-1 0-1,18 18 0,-30-26-362,0 0 0,0 0 0,-1 1-1,1 0 1,-1 0 0,0 0 0,-1 0 0,1 0-1,-1 0 1,0 1 0,0-1 0,-1 1 0,0-1 0,0 1-1,0-1 1,0 8 0,5 20-3438,7-1-3313,-8-19 2914,-1-6-686,2-6-1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47.588"/>
    </inkml:context>
    <inkml:brush xml:id="br0">
      <inkml:brushProperty name="width" value="0.1" units="cm"/>
      <inkml:brushProperty name="height" value="0.1" units="cm"/>
      <inkml:brushProperty name="color" value="#E71224"/>
    </inkml:brush>
  </inkml:definitions>
  <inkml:trace contextRef="#ctx0" brushRef="#br0">109 55 10953,'0'-2'141,"0"0"0,0 0 0,1 0 0,-1-1 0,1 1 0,-1 0 0,1 0 0,0 0 0,0 0 0,0 0 0,0 0 0,0 0 0,1 0 0,-1 1 0,1-1 0,-1 0 0,1 1 0,-1-1 0,1 1 0,0 0 0,0-1 0,-1 1 0,1 0 0,0 0 0,0 0 0,0 0 0,1 0 0,-1 1 0,0-1 0,0 1 0,3-1 0,8-1 368,1 0 0,-1 1 0,27 1 0,-26 0-24,-9 0-340,-1 0 0,1 0 1,0 0-1,0 1 0,0 0 1,0 0-1,-1 0 0,1 0 1,0 1-1,-1 0 0,1 0 1,6 4-1,-10-4-92,1-1 0,-1 1 0,1-1-1,-1 1 1,0 0 0,0 0 0,0 0-1,0 0 1,0-1 0,0 1 0,-1 0 0,1 1-1,0-1 1,-1 0 0,0 0 0,1 0-1,-1 0 1,0 0 0,0 0 0,0 0 0,-1 1-1,1-1 1,0 0 0,-1 0 0,1 0-1,-1 0 1,0 0 0,0 0 0,0 0 0,-1 3-1,-28 48 926,23-42-699,0-1 1,1 2 0,-9 22 0,14-30-226,0 1 0,0 0-1,0-1 1,0 1 0,1 0 0,0 0 0,0 0-1,0-1 1,1 1 0,0 0 0,-1 0 0,2-1-1,-1 1 1,3 6 0,1 0 87,0 0 1,1-1 0,1 1-1,0-1 1,14 16-1,-20-25-115,-1-1 0,1 1 0,-1-1 0,1 1 0,0-1 0,-1 1-1,1 0 1,-1-1 0,0 1 0,1 0 0,-1 0 0,1-1 0,-1 1 0,0 0-1,0 0 1,1-1 0,-1 1 0,0 0 0,0 0 0,0 0 0,0 0 0,0-1-1,0 1 1,0 0 0,0 0 0,0 0 0,-1-1 0,1 1 0,0 0 0,0 0-1,-1 0 1,1-1 0,0 1 0,-1 0 0,1-1 0,-1 1 0,1 0 0,-1-1-1,1 1 1,-1-1 0,0 1 0,1 0 0,-1-1 0,0 1 0,1-1 0,-1 0-1,0 1 1,0-1 0,1 0 0,-1 1 0,0-1 0,0 0 0,-1 0 0,-8 3-172,0 0 0,-1-1 1,-16 2-1,9-2-163,-57 8-3608,55-8 1315,1 0-1,-1-2 1,1 0-1,-24-4 1,9-4-1811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4:54.752"/>
    </inkml:context>
    <inkml:brush xml:id="br0">
      <inkml:brushProperty name="width" value="0.1" units="cm"/>
      <inkml:brushProperty name="height" value="0.1" units="cm"/>
      <inkml:brushProperty name="color" value="#E71224"/>
    </inkml:brush>
  </inkml:definitions>
  <inkml:trace contextRef="#ctx0" brushRef="#br0">1 105 3848,'0'0'472,"0"0"72,0 0 74,0 0 58,0 0 56,0 0 52,0 0 34,0 0 20,0 0-35,3 24 1424,-1-10-1904,1-1-1,0 0 0,1 0 0,0 0 1,1-1-1,1 1 0,0-1 0,0 0 1,15 19-1,-20-30-285,0 0 1,0-1-1,1 1 1,-1 0-1,0 0 1,0-1-1,0 1 1,1-1-1,-1 1 1,0-1-1,1 0 0,-1 0 1,0 1-1,1-1 1,-1 0-1,1 0 1,-1 0-1,0 0 1,3-1-1,30-5 243,-29 5-210,39-11 259,0-1 1,-1-3-1,54-27 0,117-77 575,-198 111-766,-10 6-20,-1 0 0,1 0-1,-1 0 1,0-1-1,1 0 1,-2 0 0,1 0-1,8-10 1,-13 10 66,11 2-1350,-10 1 966,4 2-700,14-2-594,-6-4-3373,-16 4 983,-6-5-1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31.345"/>
    </inkml:context>
    <inkml:brush xml:id="br0">
      <inkml:brushProperty name="width" value="0.1" units="cm"/>
      <inkml:brushProperty name="height" value="0.1" units="cm"/>
      <inkml:brushProperty name="color" value="#E71224"/>
    </inkml:brush>
  </inkml:definitions>
  <inkml:trace contextRef="#ctx0" brushRef="#br0">61 38 13269,'1'-1'152,"-1"0"-1,0-1 0,1 1 1,-1 0-1,0 0 1,1 0-1,0 0 0,-1 0 1,1-1-1,-1 1 0,1 0 1,0 0-1,0 0 1,0 1-1,0-1 0,0 0 1,0 0-1,0 0 1,0 1-1,0-1 0,0 0 1,0 1-1,0-1 1,0 1-1,1 0 0,-1-1 1,0 1-1,0 0 0,0-1 1,2 1-1,49-5 997,-36 5-500,16-3 101,1 0 106,0 2 0,64 4-1,-96-3-827,0 0-1,-1 0 0,1 0 0,0 0 0,0 1 0,0-1 0,-1 0 0,1 0 0,0 1 0,0-1 0,-1 0 0,1 1 1,0-1-1,-1 1 0,1-1 0,0 1 0,-1-1 0,1 1 0,-1-1 0,1 1 0,-1 0 0,1-1 0,-1 1 0,0 0 1,1-1-1,0 2 0,-1 0-4,0-1 1,0 1 0,0-1-1,0 0 1,0 1-1,-1-1 1,1 1 0,0-1-1,-1 1 1,1-1-1,0 0 1,-1 1 0,-1 1-1,-2 4 30,-1 1 0,0-1 0,-11 12 0,-6 2 41,-35 27 0,34-30-10,-35 34 0,57-50-83,-1-1 0,1 1-1,-1-1 1,1 1 0,0-1 0,0 1-1,0 0 1,0-1 0,0 1 0,0 0-1,0 0 1,1 0 0,-1 0 0,1 0-1,-1 0 1,1 0 0,0 0-1,0 3 1,0-4 10,1 0-1,-1 1 1,1-1-1,0 0 1,0 0-1,0 0 0,0 0 1,-1 0-1,1 0 1,1 0-1,-1 0 1,0 0-1,0-1 1,0 1-1,0 0 1,1-1-1,-1 1 1,0-1-1,0 1 1,1-1-1,-1 1 0,0-1 1,1 0-1,-1 0 1,1 0-1,-1 0 1,2 0-1,94 3 961,-65-4-125,60 7 1,-83-4-660,0-1 0,-1 1 0,1 1 0,-1 0 0,1 0-1,-1 0 1,0 1 0,0 1 0,0-1 0,-1 1 0,10 8 0,-15-11-138,1 0 0,-1 0 0,0 0 0,1 1 0,-1-1 1,0 1-1,-1 0 0,1 0 0,0-1 0,-1 1 0,1 0 0,-1 0 0,0 1 0,0-1 0,0 0 0,-1 0 0,1 0 0,-1 1 0,1-1 1,-1 0-1,0 0 0,0 1 0,-1-1 0,1 0 0,-1 0 0,0 1 0,0-1 0,-1 4 0,-1-2 5,1 0 0,-2 0 0,1 0-1,-1 0 1,1 0 0,-1-1 0,0 1 0,-1-1-1,1 0 1,-1-1 0,0 1 0,0-1 0,0 0-1,-11 5 1,-14 4 85,-1-1 0,-1-1 0,0-2 0,-47 6 0,12-7-985,-77-1 0,140-6 746,-33-4-2025,36 4 1952,0 0 0,1 0 0,-1-1 0,0 1 0,0 0 0,1 0 0,-1-1 0,0 1 0,1-1 0,-1 1 0,0 0 0,1-1 0,-1 1 0,0-1 0,1 0 0,-1 1 0,1-1 0,-1 1 0,1-1 0,0 0 0,-1 0 0,1 1 0,0-1 0,-1 0 0,1 1 0,0-1 0,0 0 0,-1 0 1,1 0-1,0 1 0,0-1 0,0 0 0,0 0 0,0 1 0,0-1 0,1 0 0,-1 0 0,0 0 0,0 1 0,0-1 0,1 0 0,0-1 0,3-6-1034,1 1 0,0-1 0,1 1 0,0 0 1,0 0-1,1 1 0,7-6 0,-6 4 238,49-42-4347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2:32.491"/>
    </inkml:context>
    <inkml:brush xml:id="br0">
      <inkml:brushProperty name="width" value="0.1" units="cm"/>
      <inkml:brushProperty name="height" value="0.1" units="cm"/>
      <inkml:brushProperty name="color" value="#E71224"/>
    </inkml:brush>
  </inkml:definitions>
  <inkml:trace contextRef="#ctx0" brushRef="#br0">220 28 14165,'6'-26'4355,"-3"24"-844,-4 17-1263,-2 4-1509,0 0 1,-2-1 0,0 1-1,-1-1 1,-15 32-1,-53 83 1752,52-99-2085,-31 35 0,30-41-311,22-27-92,0 0-3,0 0 0,0 0 0,0 0 0,0 0 0,0 0 0,1 0 0,-1 0 0,0 0 0,1 0 0,-1 0 0,1 0 0,-1 0 0,1 1 0,0-1 0,-1 0 0,1 0 0,0 1 0,0-1 0,0 0-1,0 0 1,0 1 0,0-1 0,0 1 0,3-1-4,-1-1-1,1 1 0,0-1 0,-1 0 1,1 0-1,0 0 0,-1 0 0,1 0 1,0 0-1,-1-1 0,3 0 0,3 0 3,271-6 223,-178 8-69,-98-1-142,-1 0 1,1 0 0,0-1 0,-1 1-1,1-1 1,0 0 0,-1 0-1,1 0 1,-1 0 0,1 0 0,-1-1-1,1 1 1,-1-1 0,0 1 0,0-1-1,0 0 1,0 0 0,0 0 0,0 0-1,0 0 1,-1 0 0,1-1-1,-1 1 1,0-1 0,1 1 0,-1-1-1,0 1 1,0-1 0,0-3 0,2-4-8,-1 0 0,-1 0 0,1 0 0,-1-20 0,-2 44-3,-1 0 0,0 0 0,-6 22 0,-3 17 0,3 111 232,1-10-3188,6-147 1212,2-4 1079,-1-1-1,0 0 1,0 0-1,0 1 1,-1-1 0,1 0-1,-1 0 1,1 1-1,-1-1 1,0 0-1,1 0 1,-1 0 0,0 0-1,-1 0 1,1 0-1,0 0 1,0 0 0,-1 0-1,1-1 1,-1 1-1,0 0 1,1-1 0,-5 3-1,-15 0-5490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0:15:01.115"/>
    </inkml:context>
    <inkml:brush xml:id="br0">
      <inkml:brushProperty name="width" value="0.1" units="cm"/>
      <inkml:brushProperty name="height" value="0.1" units="cm"/>
      <inkml:brushProperty name="color" value="#E71224"/>
    </inkml:brush>
  </inkml:definitions>
  <inkml:trace contextRef="#ctx0" brushRef="#br0">1 403 11537,'-1'-13'1094,"2"-26"2248,-1 38-2969,0 0 0,0-1 1,1 1-1,-1 0 1,0-1-1,1 1 0,-1 0 1,1 0-1,-1-1 0,1 1 1,0 0-1,-1 0 1,2-1-1,-1 1-255,0 1-1,-1 0 1,1 0 0,0 0 0,0 0-1,-1 0 1,1 0 0,0 0 0,0 0-1,-1 0 1,1 0 0,0 0-1,0 1 1,-1-1 0,1 0 0,0 0-1,0 1 1,-1-1 0,1 1 0,-1-1-1,1 0 1,0 1 0,-1-1 0,1 1-1,-1-1 1,1 2 0,20 17-66,-17-15 243,26 27 335,-17-16-337,1 0 0,1-1 0,0-1 0,1-1 0,29 19 0,-39-29-141,0 0 0,1 0 1,-1 0-1,0-1 0,1 0 0,0 0 1,-1-1-1,1 0 0,-1 0 0,10-2 0,6-1 352,37-10-1,-19 0-169,0-2-1,-1-2 1,-1-1-1,0-2 0,41-29 1,-8-2-86,97-90 0,-144 120-221,-1-2 1,-1 0-1,34-48 1,-50 65 2834,-1 4-7351,-7 0-9529,-9-3 8766,-7-3-492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9/9/2020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32A9-4E6A-42B6-A66E-03ADA0E4F305}" type="datetime1">
              <a:rPr lang="en-MY" smtClean="0"/>
              <a:t>9/9/2020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7AD9D-9B75-47A0-9E8F-326BAAEA7685}" type="datetime1">
              <a:rPr lang="en-MY" smtClean="0"/>
              <a:t>9/9/2020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9C9AD-982D-403E-B2DC-7520DC120888}" type="datetime1">
              <a:rPr lang="en-MY" smtClean="0"/>
              <a:t>9/9/2020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86C7-F8E2-4042-88F1-F530278EBD3B}" type="datetime1">
              <a:rPr lang="en-MY" smtClean="0"/>
              <a:t>9/9/2020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5D5A00-6C6D-417B-84D2-47C0F51B5FB7}" type="datetime1">
              <a:rPr lang="en-MY" smtClean="0"/>
              <a:t>9/9/2020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D8D-1C7B-4009-B760-9D9837002872}" type="datetime1">
              <a:rPr lang="en-MY" smtClean="0"/>
              <a:t>9/9/2020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10B9-0F4A-4552-842F-D7A2253C72DB}" type="datetime1">
              <a:rPr lang="en-MY" smtClean="0"/>
              <a:t>9/9/2020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E593C-BE03-47BA-B0BF-FA6C3F965830}" type="datetime1">
              <a:rPr lang="en-MY" smtClean="0"/>
              <a:t>9/9/2020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A53C-564F-4CAA-90AD-6F4906880643}" type="datetime1">
              <a:rPr lang="en-MY" smtClean="0"/>
              <a:t>9/9/2020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9320F-2828-4BB4-9EB3-B2E6B7B36C40}" type="datetime1">
              <a:rPr lang="en-MY" smtClean="0"/>
              <a:t>9/9/2020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CE8F42-2C0F-4E7D-9C61-C001C8C3D649}" type="datetime1">
              <a:rPr lang="en-MY" smtClean="0"/>
              <a:t>9/9/2020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6776EC-9637-4801-BDC9-32482D2CF5FB}" type="datetime1">
              <a:rPr lang="en-MY" smtClean="0"/>
              <a:t>9/9/2020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3.png"/><Relationship Id="rId21" Type="http://schemas.openxmlformats.org/officeDocument/2006/relationships/image" Target="../media/image14.png"/><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7.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9.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2.png"/><Relationship Id="rId40" Type="http://schemas.openxmlformats.org/officeDocument/2006/relationships/customXml" Target="../ink/ink20.xml"/><Relationship Id="rId45" Type="http://schemas.openxmlformats.org/officeDocument/2006/relationships/image" Target="../media/image26.png"/><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3.png"/><Relationship Id="rId31" Type="http://schemas.openxmlformats.org/officeDocument/2006/relationships/image" Target="../media/image19.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8.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7.png"/><Relationship Id="rId30" Type="http://schemas.openxmlformats.org/officeDocument/2006/relationships/customXml" Target="../ink/ink15.xml"/><Relationship Id="rId35" Type="http://schemas.openxmlformats.org/officeDocument/2006/relationships/image" Target="../media/image21.png"/><Relationship Id="rId43" Type="http://schemas.openxmlformats.org/officeDocument/2006/relationships/image" Target="../media/image25.png"/><Relationship Id="rId8" Type="http://schemas.openxmlformats.org/officeDocument/2006/relationships/customXml" Target="../ink/ink4.xml"/><Relationship Id="rId3" Type="http://schemas.openxmlformats.org/officeDocument/2006/relationships/image" Target="../media/image5.png"/><Relationship Id="rId12" Type="http://schemas.openxmlformats.org/officeDocument/2006/relationships/customXml" Target="../ink/ink6.xm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0.png"/><Relationship Id="rId38" Type="http://schemas.openxmlformats.org/officeDocument/2006/relationships/customXml" Target="../ink/ink19.xml"/><Relationship Id="rId20" Type="http://schemas.openxmlformats.org/officeDocument/2006/relationships/customXml" Target="../ink/ink10.xml"/><Relationship Id="rId41"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32.png"/><Relationship Id="rId18" Type="http://schemas.openxmlformats.org/officeDocument/2006/relationships/customXml" Target="../ink/ink31.xml"/><Relationship Id="rId26" Type="http://schemas.openxmlformats.org/officeDocument/2006/relationships/customXml" Target="../ink/ink35.xml"/><Relationship Id="rId3" Type="http://schemas.openxmlformats.org/officeDocument/2006/relationships/image" Target="../media/image27.png"/><Relationship Id="rId21" Type="http://schemas.openxmlformats.org/officeDocument/2006/relationships/image" Target="../media/image36.png"/><Relationship Id="rId7" Type="http://schemas.openxmlformats.org/officeDocument/2006/relationships/image" Target="../media/image29.png"/><Relationship Id="rId12" Type="http://schemas.openxmlformats.org/officeDocument/2006/relationships/customXml" Target="../ink/ink28.xml"/><Relationship Id="rId17" Type="http://schemas.openxmlformats.org/officeDocument/2006/relationships/image" Target="../media/image34.png"/><Relationship Id="rId25" Type="http://schemas.openxmlformats.org/officeDocument/2006/relationships/image" Target="../media/image38.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29"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31.png"/><Relationship Id="rId24" Type="http://schemas.openxmlformats.org/officeDocument/2006/relationships/customXml" Target="../ink/ink34.xml"/><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36.xml"/><Relationship Id="rId10" Type="http://schemas.openxmlformats.org/officeDocument/2006/relationships/customXml" Target="../ink/ink27.xml"/><Relationship Id="rId19" Type="http://schemas.openxmlformats.org/officeDocument/2006/relationships/image" Target="../media/image35.png"/><Relationship Id="rId31" Type="http://schemas.openxmlformats.org/officeDocument/2006/relationships/image" Target="../media/image41.png"/><Relationship Id="rId4" Type="http://schemas.openxmlformats.org/officeDocument/2006/relationships/customXml" Target="../ink/ink24.xml"/><Relationship Id="rId9" Type="http://schemas.openxmlformats.org/officeDocument/2006/relationships/image" Target="../media/image30.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39.png"/><Relationship Id="rId30" Type="http://schemas.openxmlformats.org/officeDocument/2006/relationships/customXml" Target="../ink/ink37.xml"/></Relationships>
</file>

<file path=ppt/slides/_rels/slide3.xml.rels><?xml version="1.0" encoding="UTF-8" standalone="yes"?>
<Relationships xmlns="http://schemas.openxmlformats.org/package/2006/relationships"><Relationship Id="rId26" Type="http://schemas.openxmlformats.org/officeDocument/2006/relationships/image" Target="../media/image54.png"/><Relationship Id="rId117" Type="http://schemas.openxmlformats.org/officeDocument/2006/relationships/customXml" Target="../ink/ink95.xml"/><Relationship Id="rId21" Type="http://schemas.openxmlformats.org/officeDocument/2006/relationships/customXml" Target="../ink/ink47.xml"/><Relationship Id="rId42" Type="http://schemas.openxmlformats.org/officeDocument/2006/relationships/image" Target="../media/image62.png"/><Relationship Id="rId47" Type="http://schemas.openxmlformats.org/officeDocument/2006/relationships/customXml" Target="../ink/ink60.xml"/><Relationship Id="rId63" Type="http://schemas.openxmlformats.org/officeDocument/2006/relationships/customXml" Target="../ink/ink68.xml"/><Relationship Id="rId68" Type="http://schemas.openxmlformats.org/officeDocument/2006/relationships/image" Target="../media/image75.png"/><Relationship Id="rId84" Type="http://schemas.openxmlformats.org/officeDocument/2006/relationships/image" Target="../media/image83.png"/><Relationship Id="rId89" Type="http://schemas.openxmlformats.org/officeDocument/2006/relationships/customXml" Target="../ink/ink81.xml"/><Relationship Id="rId112" Type="http://schemas.openxmlformats.org/officeDocument/2006/relationships/image" Target="../media/image97.png"/><Relationship Id="rId16" Type="http://schemas.openxmlformats.org/officeDocument/2006/relationships/image" Target="../media/image49.png"/><Relationship Id="rId107" Type="http://schemas.openxmlformats.org/officeDocument/2006/relationships/customXml" Target="../ink/ink90.xml"/><Relationship Id="rId11" Type="http://schemas.openxmlformats.org/officeDocument/2006/relationships/customXml" Target="../ink/ink42.xml"/><Relationship Id="rId32" Type="http://schemas.openxmlformats.org/officeDocument/2006/relationships/image" Target="../media/image57.png"/><Relationship Id="rId37" Type="http://schemas.openxmlformats.org/officeDocument/2006/relationships/customXml" Target="../ink/ink55.xml"/><Relationship Id="rId53" Type="http://schemas.openxmlformats.org/officeDocument/2006/relationships/customXml" Target="../ink/ink63.xml"/><Relationship Id="rId58" Type="http://schemas.openxmlformats.org/officeDocument/2006/relationships/image" Target="../media/image70.png"/><Relationship Id="rId74" Type="http://schemas.openxmlformats.org/officeDocument/2006/relationships/image" Target="../media/image78.png"/><Relationship Id="rId79" Type="http://schemas.openxmlformats.org/officeDocument/2006/relationships/customXml" Target="../ink/ink76.xml"/><Relationship Id="rId102" Type="http://schemas.openxmlformats.org/officeDocument/2006/relationships/image" Target="../media/image92.png"/><Relationship Id="rId123" Type="http://schemas.openxmlformats.org/officeDocument/2006/relationships/customXml" Target="../ink/ink98.xml"/><Relationship Id="rId5" Type="http://schemas.openxmlformats.org/officeDocument/2006/relationships/customXml" Target="../ink/ink39.xml"/><Relationship Id="rId90" Type="http://schemas.openxmlformats.org/officeDocument/2006/relationships/image" Target="../media/image86.png"/><Relationship Id="rId95" Type="http://schemas.openxmlformats.org/officeDocument/2006/relationships/customXml" Target="../ink/ink84.xml"/><Relationship Id="rId22" Type="http://schemas.openxmlformats.org/officeDocument/2006/relationships/image" Target="../media/image52.png"/><Relationship Id="rId27" Type="http://schemas.openxmlformats.org/officeDocument/2006/relationships/customXml" Target="../ink/ink50.xml"/><Relationship Id="rId43" Type="http://schemas.openxmlformats.org/officeDocument/2006/relationships/customXml" Target="../ink/ink58.xml"/><Relationship Id="rId48" Type="http://schemas.openxmlformats.org/officeDocument/2006/relationships/image" Target="../media/image65.png"/><Relationship Id="rId64" Type="http://schemas.openxmlformats.org/officeDocument/2006/relationships/image" Target="../media/image73.png"/><Relationship Id="rId69" Type="http://schemas.openxmlformats.org/officeDocument/2006/relationships/customXml" Target="../ink/ink71.xml"/><Relationship Id="rId113" Type="http://schemas.openxmlformats.org/officeDocument/2006/relationships/customXml" Target="../ink/ink93.xml"/><Relationship Id="rId118" Type="http://schemas.openxmlformats.org/officeDocument/2006/relationships/image" Target="../media/image100.png"/><Relationship Id="rId80" Type="http://schemas.openxmlformats.org/officeDocument/2006/relationships/image" Target="../media/image81.png"/><Relationship Id="rId85" Type="http://schemas.openxmlformats.org/officeDocument/2006/relationships/customXml" Target="../ink/ink79.xml"/><Relationship Id="rId12" Type="http://schemas.openxmlformats.org/officeDocument/2006/relationships/image" Target="../media/image47.png"/><Relationship Id="rId17" Type="http://schemas.openxmlformats.org/officeDocument/2006/relationships/customXml" Target="../ink/ink45.xml"/><Relationship Id="rId33" Type="http://schemas.openxmlformats.org/officeDocument/2006/relationships/customXml" Target="../ink/ink53.xml"/><Relationship Id="rId38" Type="http://schemas.openxmlformats.org/officeDocument/2006/relationships/image" Target="../media/image60.png"/><Relationship Id="rId59" Type="http://schemas.openxmlformats.org/officeDocument/2006/relationships/customXml" Target="../ink/ink66.xml"/><Relationship Id="rId103" Type="http://schemas.openxmlformats.org/officeDocument/2006/relationships/customXml" Target="../ink/ink88.xml"/><Relationship Id="rId108" Type="http://schemas.openxmlformats.org/officeDocument/2006/relationships/image" Target="../media/image95.png"/><Relationship Id="rId124" Type="http://schemas.openxmlformats.org/officeDocument/2006/relationships/image" Target="../media/image103.png"/><Relationship Id="rId54" Type="http://schemas.openxmlformats.org/officeDocument/2006/relationships/image" Target="../media/image68.png"/><Relationship Id="rId70" Type="http://schemas.openxmlformats.org/officeDocument/2006/relationships/image" Target="../media/image76.png"/><Relationship Id="rId75" Type="http://schemas.openxmlformats.org/officeDocument/2006/relationships/customXml" Target="../ink/ink74.xml"/><Relationship Id="rId91" Type="http://schemas.openxmlformats.org/officeDocument/2006/relationships/customXml" Target="../ink/ink82.xml"/><Relationship Id="rId96"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44.png"/><Relationship Id="rId23" Type="http://schemas.openxmlformats.org/officeDocument/2006/relationships/customXml" Target="../ink/ink48.xml"/><Relationship Id="rId28" Type="http://schemas.openxmlformats.org/officeDocument/2006/relationships/image" Target="../media/image55.png"/><Relationship Id="rId49" Type="http://schemas.openxmlformats.org/officeDocument/2006/relationships/customXml" Target="../ink/ink61.xml"/><Relationship Id="rId114" Type="http://schemas.openxmlformats.org/officeDocument/2006/relationships/image" Target="../media/image98.png"/><Relationship Id="rId119" Type="http://schemas.openxmlformats.org/officeDocument/2006/relationships/customXml" Target="../ink/ink96.xml"/><Relationship Id="rId44" Type="http://schemas.openxmlformats.org/officeDocument/2006/relationships/image" Target="../media/image63.png"/><Relationship Id="rId60" Type="http://schemas.openxmlformats.org/officeDocument/2006/relationships/image" Target="../media/image71.png"/><Relationship Id="rId65" Type="http://schemas.openxmlformats.org/officeDocument/2006/relationships/customXml" Target="../ink/ink69.xml"/><Relationship Id="rId81" Type="http://schemas.openxmlformats.org/officeDocument/2006/relationships/customXml" Target="../ink/ink77.xml"/><Relationship Id="rId86" Type="http://schemas.openxmlformats.org/officeDocument/2006/relationships/image" Target="../media/image84.png"/><Relationship Id="rId13" Type="http://schemas.openxmlformats.org/officeDocument/2006/relationships/customXml" Target="../ink/ink43.xml"/><Relationship Id="rId18" Type="http://schemas.openxmlformats.org/officeDocument/2006/relationships/image" Target="../media/image50.png"/><Relationship Id="rId39" Type="http://schemas.openxmlformats.org/officeDocument/2006/relationships/customXml" Target="../ink/ink56.xml"/><Relationship Id="rId109" Type="http://schemas.openxmlformats.org/officeDocument/2006/relationships/customXml" Target="../ink/ink91.xml"/><Relationship Id="rId34" Type="http://schemas.openxmlformats.org/officeDocument/2006/relationships/image" Target="../media/image58.png"/><Relationship Id="rId50" Type="http://schemas.openxmlformats.org/officeDocument/2006/relationships/image" Target="../media/image66.png"/><Relationship Id="rId55" Type="http://schemas.openxmlformats.org/officeDocument/2006/relationships/customXml" Target="../ink/ink64.xml"/><Relationship Id="rId76" Type="http://schemas.openxmlformats.org/officeDocument/2006/relationships/image" Target="../media/image79.png"/><Relationship Id="rId97" Type="http://schemas.openxmlformats.org/officeDocument/2006/relationships/customXml" Target="../ink/ink85.xml"/><Relationship Id="rId104" Type="http://schemas.openxmlformats.org/officeDocument/2006/relationships/image" Target="../media/image93.png"/><Relationship Id="rId120" Type="http://schemas.openxmlformats.org/officeDocument/2006/relationships/image" Target="../media/image101.png"/><Relationship Id="rId125" Type="http://schemas.openxmlformats.org/officeDocument/2006/relationships/customXml" Target="../ink/ink99.xml"/><Relationship Id="rId7" Type="http://schemas.openxmlformats.org/officeDocument/2006/relationships/customXml" Target="../ink/ink40.xml"/><Relationship Id="rId71" Type="http://schemas.openxmlformats.org/officeDocument/2006/relationships/customXml" Target="../ink/ink72.xml"/><Relationship Id="rId92" Type="http://schemas.openxmlformats.org/officeDocument/2006/relationships/image" Target="../media/image87.png"/><Relationship Id="rId2" Type="http://schemas.openxmlformats.org/officeDocument/2006/relationships/image" Target="../media/image42.png"/><Relationship Id="rId29" Type="http://schemas.openxmlformats.org/officeDocument/2006/relationships/customXml" Target="../ink/ink51.xml"/><Relationship Id="rId24" Type="http://schemas.openxmlformats.org/officeDocument/2006/relationships/image" Target="../media/image53.png"/><Relationship Id="rId40" Type="http://schemas.openxmlformats.org/officeDocument/2006/relationships/image" Target="../media/image61.png"/><Relationship Id="rId45" Type="http://schemas.openxmlformats.org/officeDocument/2006/relationships/customXml" Target="../ink/ink59.xml"/><Relationship Id="rId66" Type="http://schemas.openxmlformats.org/officeDocument/2006/relationships/image" Target="../media/image74.png"/><Relationship Id="rId87" Type="http://schemas.openxmlformats.org/officeDocument/2006/relationships/customXml" Target="../ink/ink80.xml"/><Relationship Id="rId110" Type="http://schemas.openxmlformats.org/officeDocument/2006/relationships/image" Target="../media/image96.png"/><Relationship Id="rId115" Type="http://schemas.openxmlformats.org/officeDocument/2006/relationships/customXml" Target="../ink/ink94.xml"/><Relationship Id="rId61" Type="http://schemas.openxmlformats.org/officeDocument/2006/relationships/customXml" Target="../ink/ink67.xml"/><Relationship Id="rId82" Type="http://schemas.openxmlformats.org/officeDocument/2006/relationships/image" Target="../media/image82.png"/><Relationship Id="rId19" Type="http://schemas.openxmlformats.org/officeDocument/2006/relationships/customXml" Target="../ink/ink46.xml"/><Relationship Id="rId14" Type="http://schemas.openxmlformats.org/officeDocument/2006/relationships/image" Target="../media/image48.png"/><Relationship Id="rId30" Type="http://schemas.openxmlformats.org/officeDocument/2006/relationships/image" Target="../media/image56.png"/><Relationship Id="rId35" Type="http://schemas.openxmlformats.org/officeDocument/2006/relationships/customXml" Target="../ink/ink54.xml"/><Relationship Id="rId56" Type="http://schemas.openxmlformats.org/officeDocument/2006/relationships/image" Target="../media/image69.png"/><Relationship Id="rId77" Type="http://schemas.openxmlformats.org/officeDocument/2006/relationships/customXml" Target="../ink/ink75.xml"/><Relationship Id="rId100" Type="http://schemas.openxmlformats.org/officeDocument/2006/relationships/image" Target="../media/image91.png"/><Relationship Id="rId105" Type="http://schemas.openxmlformats.org/officeDocument/2006/relationships/customXml" Target="../ink/ink89.xml"/><Relationship Id="rId126" Type="http://schemas.openxmlformats.org/officeDocument/2006/relationships/image" Target="../media/image104.png"/><Relationship Id="rId8" Type="http://schemas.openxmlformats.org/officeDocument/2006/relationships/image" Target="../media/image45.png"/><Relationship Id="rId51" Type="http://schemas.openxmlformats.org/officeDocument/2006/relationships/customXml" Target="../ink/ink62.xml"/><Relationship Id="rId72" Type="http://schemas.openxmlformats.org/officeDocument/2006/relationships/image" Target="../media/image77.png"/><Relationship Id="rId93" Type="http://schemas.openxmlformats.org/officeDocument/2006/relationships/customXml" Target="../ink/ink83.xml"/><Relationship Id="rId98" Type="http://schemas.openxmlformats.org/officeDocument/2006/relationships/image" Target="../media/image90.png"/><Relationship Id="rId121" Type="http://schemas.openxmlformats.org/officeDocument/2006/relationships/customXml" Target="../ink/ink97.xml"/><Relationship Id="rId3" Type="http://schemas.openxmlformats.org/officeDocument/2006/relationships/customXml" Target="../ink/ink38.xml"/><Relationship Id="rId25" Type="http://schemas.openxmlformats.org/officeDocument/2006/relationships/customXml" Target="../ink/ink49.xml"/><Relationship Id="rId46" Type="http://schemas.openxmlformats.org/officeDocument/2006/relationships/image" Target="../media/image64.png"/><Relationship Id="rId67" Type="http://schemas.openxmlformats.org/officeDocument/2006/relationships/customXml" Target="../ink/ink70.xml"/><Relationship Id="rId116" Type="http://schemas.openxmlformats.org/officeDocument/2006/relationships/image" Target="../media/image99.png"/><Relationship Id="rId20" Type="http://schemas.openxmlformats.org/officeDocument/2006/relationships/image" Target="../media/image51.png"/><Relationship Id="rId41" Type="http://schemas.openxmlformats.org/officeDocument/2006/relationships/customXml" Target="../ink/ink57.xml"/><Relationship Id="rId62" Type="http://schemas.openxmlformats.org/officeDocument/2006/relationships/image" Target="../media/image72.png"/><Relationship Id="rId83" Type="http://schemas.openxmlformats.org/officeDocument/2006/relationships/customXml" Target="../ink/ink78.xml"/><Relationship Id="rId88" Type="http://schemas.openxmlformats.org/officeDocument/2006/relationships/image" Target="../media/image85.png"/><Relationship Id="rId111" Type="http://schemas.openxmlformats.org/officeDocument/2006/relationships/customXml" Target="../ink/ink92.xml"/><Relationship Id="rId15" Type="http://schemas.openxmlformats.org/officeDocument/2006/relationships/customXml" Target="../ink/ink44.xml"/><Relationship Id="rId36" Type="http://schemas.openxmlformats.org/officeDocument/2006/relationships/image" Target="../media/image59.png"/><Relationship Id="rId57" Type="http://schemas.openxmlformats.org/officeDocument/2006/relationships/customXml" Target="../ink/ink65.xml"/><Relationship Id="rId106" Type="http://schemas.openxmlformats.org/officeDocument/2006/relationships/image" Target="../media/image94.png"/><Relationship Id="rId10" Type="http://schemas.openxmlformats.org/officeDocument/2006/relationships/image" Target="../media/image46.png"/><Relationship Id="rId31" Type="http://schemas.openxmlformats.org/officeDocument/2006/relationships/customXml" Target="../ink/ink52.xml"/><Relationship Id="rId52" Type="http://schemas.openxmlformats.org/officeDocument/2006/relationships/image" Target="../media/image67.png"/><Relationship Id="rId73" Type="http://schemas.openxmlformats.org/officeDocument/2006/relationships/customXml" Target="../ink/ink73.xml"/><Relationship Id="rId78" Type="http://schemas.openxmlformats.org/officeDocument/2006/relationships/image" Target="../media/image80.png"/><Relationship Id="rId94" Type="http://schemas.openxmlformats.org/officeDocument/2006/relationships/image" Target="../media/image88.png"/><Relationship Id="rId99" Type="http://schemas.openxmlformats.org/officeDocument/2006/relationships/customXml" Target="../ink/ink86.xml"/><Relationship Id="rId101" Type="http://schemas.openxmlformats.org/officeDocument/2006/relationships/customXml" Target="../ink/ink87.xml"/><Relationship Id="rId122" Type="http://schemas.openxmlformats.org/officeDocument/2006/relationships/image" Target="../media/image102.png"/><Relationship Id="rId4" Type="http://schemas.openxmlformats.org/officeDocument/2006/relationships/image" Target="../media/image43.png"/><Relationship Id="rId9" Type="http://schemas.openxmlformats.org/officeDocument/2006/relationships/customXml" Target="../ink/ink41.xml"/></Relationships>
</file>

<file path=ppt/slides/_rels/slide4.xml.rels><?xml version="1.0" encoding="UTF-8" standalone="yes"?>
<Relationships xmlns="http://schemas.openxmlformats.org/package/2006/relationships"><Relationship Id="rId13" Type="http://schemas.openxmlformats.org/officeDocument/2006/relationships/customXml" Target="../ink/ink105.xml"/><Relationship Id="rId18" Type="http://schemas.openxmlformats.org/officeDocument/2006/relationships/image" Target="../media/image113.png"/><Relationship Id="rId26" Type="http://schemas.openxmlformats.org/officeDocument/2006/relationships/image" Target="../media/image117.png"/><Relationship Id="rId39" Type="http://schemas.openxmlformats.org/officeDocument/2006/relationships/customXml" Target="../ink/ink118.xml"/><Relationship Id="rId21" Type="http://schemas.openxmlformats.org/officeDocument/2006/relationships/customXml" Target="../ink/ink109.xml"/><Relationship Id="rId34" Type="http://schemas.openxmlformats.org/officeDocument/2006/relationships/image" Target="../media/image121.png"/><Relationship Id="rId42" Type="http://schemas.openxmlformats.org/officeDocument/2006/relationships/image" Target="../media/image125.png"/><Relationship Id="rId47" Type="http://schemas.openxmlformats.org/officeDocument/2006/relationships/customXml" Target="../ink/ink122.xml"/><Relationship Id="rId50" Type="http://schemas.openxmlformats.org/officeDocument/2006/relationships/image" Target="../media/image129.png"/><Relationship Id="rId55" Type="http://schemas.openxmlformats.org/officeDocument/2006/relationships/customXml" Target="../ink/ink126.xml"/><Relationship Id="rId7" Type="http://schemas.openxmlformats.org/officeDocument/2006/relationships/customXml" Target="../ink/ink102.xml"/><Relationship Id="rId2" Type="http://schemas.openxmlformats.org/officeDocument/2006/relationships/image" Target="../media/image105.png"/><Relationship Id="rId16" Type="http://schemas.openxmlformats.org/officeDocument/2006/relationships/image" Target="../media/image112.png"/><Relationship Id="rId29" Type="http://schemas.openxmlformats.org/officeDocument/2006/relationships/customXml" Target="../ink/ink113.xml"/><Relationship Id="rId11" Type="http://schemas.openxmlformats.org/officeDocument/2006/relationships/customXml" Target="../ink/ink104.xml"/><Relationship Id="rId24" Type="http://schemas.openxmlformats.org/officeDocument/2006/relationships/image" Target="../media/image116.png"/><Relationship Id="rId32" Type="http://schemas.openxmlformats.org/officeDocument/2006/relationships/image" Target="../media/image120.png"/><Relationship Id="rId37" Type="http://schemas.openxmlformats.org/officeDocument/2006/relationships/customXml" Target="../ink/ink117.xml"/><Relationship Id="rId40" Type="http://schemas.openxmlformats.org/officeDocument/2006/relationships/image" Target="../media/image124.png"/><Relationship Id="rId45" Type="http://schemas.openxmlformats.org/officeDocument/2006/relationships/customXml" Target="../ink/ink121.xml"/><Relationship Id="rId53" Type="http://schemas.openxmlformats.org/officeDocument/2006/relationships/customXml" Target="../ink/ink125.xml"/><Relationship Id="rId58" Type="http://schemas.openxmlformats.org/officeDocument/2006/relationships/image" Target="../media/image133.png"/><Relationship Id="rId5" Type="http://schemas.openxmlformats.org/officeDocument/2006/relationships/customXml" Target="../ink/ink101.xml"/><Relationship Id="rId19" Type="http://schemas.openxmlformats.org/officeDocument/2006/relationships/customXml" Target="../ink/ink108.xml"/><Relationship Id="rId4" Type="http://schemas.openxmlformats.org/officeDocument/2006/relationships/image" Target="../media/image106.png"/><Relationship Id="rId9" Type="http://schemas.openxmlformats.org/officeDocument/2006/relationships/customXml" Target="../ink/ink103.xml"/><Relationship Id="rId14" Type="http://schemas.openxmlformats.org/officeDocument/2006/relationships/image" Target="../media/image111.png"/><Relationship Id="rId22" Type="http://schemas.openxmlformats.org/officeDocument/2006/relationships/image" Target="../media/image115.png"/><Relationship Id="rId27" Type="http://schemas.openxmlformats.org/officeDocument/2006/relationships/customXml" Target="../ink/ink112.xml"/><Relationship Id="rId30" Type="http://schemas.openxmlformats.org/officeDocument/2006/relationships/image" Target="../media/image119.png"/><Relationship Id="rId35" Type="http://schemas.openxmlformats.org/officeDocument/2006/relationships/customXml" Target="../ink/ink116.xml"/><Relationship Id="rId43" Type="http://schemas.openxmlformats.org/officeDocument/2006/relationships/customXml" Target="../ink/ink120.xml"/><Relationship Id="rId48" Type="http://schemas.openxmlformats.org/officeDocument/2006/relationships/image" Target="../media/image128.png"/><Relationship Id="rId56" Type="http://schemas.openxmlformats.org/officeDocument/2006/relationships/image" Target="../media/image132.png"/><Relationship Id="rId8" Type="http://schemas.openxmlformats.org/officeDocument/2006/relationships/image" Target="../media/image108.png"/><Relationship Id="rId51" Type="http://schemas.openxmlformats.org/officeDocument/2006/relationships/customXml" Target="../ink/ink124.xml"/><Relationship Id="rId3" Type="http://schemas.openxmlformats.org/officeDocument/2006/relationships/customXml" Target="../ink/ink100.xml"/><Relationship Id="rId12" Type="http://schemas.openxmlformats.org/officeDocument/2006/relationships/image" Target="../media/image110.png"/><Relationship Id="rId17" Type="http://schemas.openxmlformats.org/officeDocument/2006/relationships/customXml" Target="../ink/ink107.xml"/><Relationship Id="rId25" Type="http://schemas.openxmlformats.org/officeDocument/2006/relationships/customXml" Target="../ink/ink111.xml"/><Relationship Id="rId33" Type="http://schemas.openxmlformats.org/officeDocument/2006/relationships/customXml" Target="../ink/ink115.xml"/><Relationship Id="rId38" Type="http://schemas.openxmlformats.org/officeDocument/2006/relationships/image" Target="../media/image123.png"/><Relationship Id="rId46" Type="http://schemas.openxmlformats.org/officeDocument/2006/relationships/image" Target="../media/image127.png"/><Relationship Id="rId59" Type="http://schemas.openxmlformats.org/officeDocument/2006/relationships/customXml" Target="../ink/ink128.xml"/><Relationship Id="rId20" Type="http://schemas.openxmlformats.org/officeDocument/2006/relationships/image" Target="../media/image114.png"/><Relationship Id="rId41" Type="http://schemas.openxmlformats.org/officeDocument/2006/relationships/customXml" Target="../ink/ink119.xml"/><Relationship Id="rId54"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07.png"/><Relationship Id="rId15" Type="http://schemas.openxmlformats.org/officeDocument/2006/relationships/customXml" Target="../ink/ink106.xml"/><Relationship Id="rId23" Type="http://schemas.openxmlformats.org/officeDocument/2006/relationships/customXml" Target="../ink/ink110.xml"/><Relationship Id="rId28" Type="http://schemas.openxmlformats.org/officeDocument/2006/relationships/image" Target="../media/image118.png"/><Relationship Id="rId36" Type="http://schemas.openxmlformats.org/officeDocument/2006/relationships/image" Target="../media/image122.png"/><Relationship Id="rId49" Type="http://schemas.openxmlformats.org/officeDocument/2006/relationships/customXml" Target="../ink/ink123.xml"/><Relationship Id="rId57" Type="http://schemas.openxmlformats.org/officeDocument/2006/relationships/customXml" Target="../ink/ink127.xml"/><Relationship Id="rId10" Type="http://schemas.openxmlformats.org/officeDocument/2006/relationships/image" Target="../media/image109.png"/><Relationship Id="rId31" Type="http://schemas.openxmlformats.org/officeDocument/2006/relationships/customXml" Target="../ink/ink114.xml"/><Relationship Id="rId44" Type="http://schemas.openxmlformats.org/officeDocument/2006/relationships/image" Target="../media/image126.png"/><Relationship Id="rId52" Type="http://schemas.openxmlformats.org/officeDocument/2006/relationships/image" Target="../media/image130.png"/><Relationship Id="rId60" Type="http://schemas.openxmlformats.org/officeDocument/2006/relationships/image" Target="../media/image134.png"/></Relationships>
</file>

<file path=ppt/slides/_rels/slide5.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customXml" Target="../ink/ink134.xml"/><Relationship Id="rId18" Type="http://schemas.openxmlformats.org/officeDocument/2006/relationships/image" Target="../media/image143.png"/><Relationship Id="rId3" Type="http://schemas.openxmlformats.org/officeDocument/2006/relationships/customXml" Target="../ink/ink129.xml"/><Relationship Id="rId7" Type="http://schemas.openxmlformats.org/officeDocument/2006/relationships/customXml" Target="../ink/ink131.xml"/><Relationship Id="rId12" Type="http://schemas.openxmlformats.org/officeDocument/2006/relationships/image" Target="../media/image140.png"/><Relationship Id="rId17" Type="http://schemas.openxmlformats.org/officeDocument/2006/relationships/customXml" Target="../ink/ink136.xml"/><Relationship Id="rId2" Type="http://schemas.openxmlformats.org/officeDocument/2006/relationships/image" Target="../media/image135.png"/><Relationship Id="rId16"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customXml" Target="../ink/ink133.xml"/><Relationship Id="rId5" Type="http://schemas.openxmlformats.org/officeDocument/2006/relationships/customXml" Target="../ink/ink130.xml"/><Relationship Id="rId15" Type="http://schemas.openxmlformats.org/officeDocument/2006/relationships/customXml" Target="../ink/ink135.xml"/><Relationship Id="rId10" Type="http://schemas.openxmlformats.org/officeDocument/2006/relationships/image" Target="../media/image139.png"/><Relationship Id="rId4" Type="http://schemas.openxmlformats.org/officeDocument/2006/relationships/image" Target="../media/image136.png"/><Relationship Id="rId9" Type="http://schemas.openxmlformats.org/officeDocument/2006/relationships/customXml" Target="../ink/ink132.xml"/><Relationship Id="rId14" Type="http://schemas.openxmlformats.org/officeDocument/2006/relationships/image" Target="../media/image141.png"/></Relationships>
</file>

<file path=ppt/slides/_rels/slide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customXml" Target="../ink/ink1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customXml" Target="../ink/ink1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customXml" Target="../ink/ink13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customXml" Target="../ink/ink14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4" name="Footer Placeholder 3">
            <a:extLst>
              <a:ext uri="{FF2B5EF4-FFF2-40B4-BE49-F238E27FC236}">
                <a16:creationId xmlns:a16="http://schemas.microsoft.com/office/drawing/2014/main" id="{6B2188E7-37CF-4832-85D9-B6C1C6C7F4C9}"/>
              </a:ext>
            </a:extLst>
          </p:cNvPr>
          <p:cNvSpPr>
            <a:spLocks noGrp="1"/>
          </p:cNvSpPr>
          <p:nvPr>
            <p:ph type="ftr" sz="quarter" idx="11"/>
          </p:nvPr>
        </p:nvSpPr>
        <p:spPr/>
        <p:txBody>
          <a:bodyPr/>
          <a:lstStyle/>
          <a:p>
            <a:r>
              <a:rPr lang="en-MY" dirty="0"/>
              <a:t>EEE1024 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mc:AlternateContent xmlns:mc="http://schemas.openxmlformats.org/markup-compatibility/2006">
        <mc:Choice xmlns:p14="http://schemas.microsoft.com/office/powerpoint/2010/main" Requires="p14">
          <p:contentPart p14:bwMode="auto" r:id="rId2">
            <p14:nvContentPartPr>
              <p14:cNvPr id="29" name="Ink 28">
                <a:extLst>
                  <a:ext uri="{FF2B5EF4-FFF2-40B4-BE49-F238E27FC236}">
                    <a16:creationId xmlns:a16="http://schemas.microsoft.com/office/drawing/2014/main" id="{B9B6F02E-3108-4A01-963B-5C71255A3286}"/>
                  </a:ext>
                </a:extLst>
              </p14:cNvPr>
              <p14:cNvContentPartPr/>
              <p14:nvPr/>
            </p14:nvContentPartPr>
            <p14:xfrm>
              <a:off x="6024218" y="321921"/>
              <a:ext cx="57960" cy="205560"/>
            </p14:xfrm>
          </p:contentPart>
        </mc:Choice>
        <mc:Fallback>
          <p:pic>
            <p:nvPicPr>
              <p:cNvPr id="29" name="Ink 28">
                <a:extLst>
                  <a:ext uri="{FF2B5EF4-FFF2-40B4-BE49-F238E27FC236}">
                    <a16:creationId xmlns:a16="http://schemas.microsoft.com/office/drawing/2014/main" id="{B9B6F02E-3108-4A01-963B-5C71255A3286}"/>
                  </a:ext>
                </a:extLst>
              </p:cNvPr>
              <p:cNvPicPr/>
              <p:nvPr/>
            </p:nvPicPr>
            <p:blipFill>
              <a:blip r:embed="rId3"/>
              <a:stretch>
                <a:fillRect/>
              </a:stretch>
            </p:blipFill>
            <p:spPr>
              <a:xfrm>
                <a:off x="6006578" y="303921"/>
                <a:ext cx="936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0" name="Ink 29">
                <a:extLst>
                  <a:ext uri="{FF2B5EF4-FFF2-40B4-BE49-F238E27FC236}">
                    <a16:creationId xmlns:a16="http://schemas.microsoft.com/office/drawing/2014/main" id="{4BA86A26-5EB2-4D46-ABB0-010487E25848}"/>
                  </a:ext>
                </a:extLst>
              </p14:cNvPr>
              <p14:cNvContentPartPr/>
              <p14:nvPr/>
            </p14:nvContentPartPr>
            <p14:xfrm>
              <a:off x="6284138" y="448281"/>
              <a:ext cx="10800" cy="10800"/>
            </p14:xfrm>
          </p:contentPart>
        </mc:Choice>
        <mc:Fallback>
          <p:pic>
            <p:nvPicPr>
              <p:cNvPr id="30" name="Ink 29">
                <a:extLst>
                  <a:ext uri="{FF2B5EF4-FFF2-40B4-BE49-F238E27FC236}">
                    <a16:creationId xmlns:a16="http://schemas.microsoft.com/office/drawing/2014/main" id="{4BA86A26-5EB2-4D46-ABB0-010487E25848}"/>
                  </a:ext>
                </a:extLst>
              </p:cNvPr>
              <p:cNvPicPr/>
              <p:nvPr/>
            </p:nvPicPr>
            <p:blipFill>
              <a:blip r:embed="rId5"/>
              <a:stretch>
                <a:fillRect/>
              </a:stretch>
            </p:blipFill>
            <p:spPr>
              <a:xfrm>
                <a:off x="6266138" y="430281"/>
                <a:ext cx="46440" cy="46440"/>
              </a:xfrm>
              <a:prstGeom prst="rect">
                <a:avLst/>
              </a:prstGeom>
            </p:spPr>
          </p:pic>
        </mc:Fallback>
      </mc:AlternateContent>
      <p:grpSp>
        <p:nvGrpSpPr>
          <p:cNvPr id="48" name="Group 47">
            <a:extLst>
              <a:ext uri="{FF2B5EF4-FFF2-40B4-BE49-F238E27FC236}">
                <a16:creationId xmlns:a16="http://schemas.microsoft.com/office/drawing/2014/main" id="{75DBEE28-95DA-4C3D-9C73-5A9234315636}"/>
              </a:ext>
            </a:extLst>
          </p:cNvPr>
          <p:cNvGrpSpPr/>
          <p:nvPr/>
        </p:nvGrpSpPr>
        <p:grpSpPr>
          <a:xfrm>
            <a:off x="6069578" y="794961"/>
            <a:ext cx="398160" cy="286560"/>
            <a:chOff x="6069578" y="794961"/>
            <a:chExt cx="398160" cy="286560"/>
          </a:xfrm>
        </p:grpSpPr>
        <mc:AlternateContent xmlns:mc="http://schemas.openxmlformats.org/markup-compatibility/2006">
          <mc:Choice xmlns:p14="http://schemas.microsoft.com/office/powerpoint/2010/main" Requires="p14">
            <p:contentPart p14:bwMode="auto" r:id="rId6">
              <p14:nvContentPartPr>
                <p14:cNvPr id="31" name="Ink 30">
                  <a:extLst>
                    <a:ext uri="{FF2B5EF4-FFF2-40B4-BE49-F238E27FC236}">
                      <a16:creationId xmlns:a16="http://schemas.microsoft.com/office/drawing/2014/main" id="{3E2C9CE0-B40F-4586-ABFD-9B994D95047B}"/>
                    </a:ext>
                  </a:extLst>
                </p14:cNvPr>
                <p14:cNvContentPartPr/>
                <p14:nvPr/>
              </p14:nvContentPartPr>
              <p14:xfrm>
                <a:off x="6069578" y="794961"/>
                <a:ext cx="272160" cy="286560"/>
              </p14:xfrm>
            </p:contentPart>
          </mc:Choice>
          <mc:Fallback>
            <p:pic>
              <p:nvPicPr>
                <p:cNvPr id="31" name="Ink 30">
                  <a:extLst>
                    <a:ext uri="{FF2B5EF4-FFF2-40B4-BE49-F238E27FC236}">
                      <a16:creationId xmlns:a16="http://schemas.microsoft.com/office/drawing/2014/main" id="{3E2C9CE0-B40F-4586-ABFD-9B994D95047B}"/>
                    </a:ext>
                  </a:extLst>
                </p:cNvPr>
                <p:cNvPicPr/>
                <p:nvPr/>
              </p:nvPicPr>
              <p:blipFill>
                <a:blip r:embed="rId7"/>
                <a:stretch>
                  <a:fillRect/>
                </a:stretch>
              </p:blipFill>
              <p:spPr>
                <a:xfrm>
                  <a:off x="6051938" y="777321"/>
                  <a:ext cx="30780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2" name="Ink 31">
                  <a:extLst>
                    <a:ext uri="{FF2B5EF4-FFF2-40B4-BE49-F238E27FC236}">
                      <a16:creationId xmlns:a16="http://schemas.microsoft.com/office/drawing/2014/main" id="{25CA557B-5330-495A-AB15-A58C30B4B307}"/>
                    </a:ext>
                  </a:extLst>
                </p14:cNvPr>
                <p14:cNvContentPartPr/>
                <p14:nvPr/>
              </p14:nvContentPartPr>
              <p14:xfrm>
                <a:off x="6460178" y="1038321"/>
                <a:ext cx="7560" cy="19800"/>
              </p14:xfrm>
            </p:contentPart>
          </mc:Choice>
          <mc:Fallback>
            <p:pic>
              <p:nvPicPr>
                <p:cNvPr id="32" name="Ink 31">
                  <a:extLst>
                    <a:ext uri="{FF2B5EF4-FFF2-40B4-BE49-F238E27FC236}">
                      <a16:creationId xmlns:a16="http://schemas.microsoft.com/office/drawing/2014/main" id="{25CA557B-5330-495A-AB15-A58C30B4B307}"/>
                    </a:ext>
                  </a:extLst>
                </p:cNvPr>
                <p:cNvPicPr/>
                <p:nvPr/>
              </p:nvPicPr>
              <p:blipFill>
                <a:blip r:embed="rId9"/>
                <a:stretch>
                  <a:fillRect/>
                </a:stretch>
              </p:blipFill>
              <p:spPr>
                <a:xfrm>
                  <a:off x="6442178" y="1020321"/>
                  <a:ext cx="43200" cy="55440"/>
                </a:xfrm>
                <a:prstGeom prst="rect">
                  <a:avLst/>
                </a:prstGeom>
              </p:spPr>
            </p:pic>
          </mc:Fallback>
        </mc:AlternateContent>
      </p:grpSp>
      <p:grpSp>
        <p:nvGrpSpPr>
          <p:cNvPr id="47" name="Group 46">
            <a:extLst>
              <a:ext uri="{FF2B5EF4-FFF2-40B4-BE49-F238E27FC236}">
                <a16:creationId xmlns:a16="http://schemas.microsoft.com/office/drawing/2014/main" id="{9A6AC449-291F-4865-8FC7-0995D80B9EE0}"/>
              </a:ext>
            </a:extLst>
          </p:cNvPr>
          <p:cNvGrpSpPr/>
          <p:nvPr/>
        </p:nvGrpSpPr>
        <p:grpSpPr>
          <a:xfrm>
            <a:off x="6184058" y="1307241"/>
            <a:ext cx="405000" cy="215640"/>
            <a:chOff x="6184058" y="1307241"/>
            <a:chExt cx="405000" cy="215640"/>
          </a:xfrm>
        </p:grpSpPr>
        <mc:AlternateContent xmlns:mc="http://schemas.openxmlformats.org/markup-compatibility/2006">
          <mc:Choice xmlns:p14="http://schemas.microsoft.com/office/powerpoint/2010/main" Requires="p14">
            <p:contentPart p14:bwMode="auto" r:id="rId10">
              <p14:nvContentPartPr>
                <p14:cNvPr id="33" name="Ink 32">
                  <a:extLst>
                    <a:ext uri="{FF2B5EF4-FFF2-40B4-BE49-F238E27FC236}">
                      <a16:creationId xmlns:a16="http://schemas.microsoft.com/office/drawing/2014/main" id="{971F2F82-299A-4E7F-84CE-DE3110372B7F}"/>
                    </a:ext>
                  </a:extLst>
                </p14:cNvPr>
                <p14:cNvContentPartPr/>
                <p14:nvPr/>
              </p14:nvContentPartPr>
              <p14:xfrm>
                <a:off x="6184058" y="1307241"/>
                <a:ext cx="291240" cy="215640"/>
              </p14:xfrm>
            </p:contentPart>
          </mc:Choice>
          <mc:Fallback>
            <p:pic>
              <p:nvPicPr>
                <p:cNvPr id="33" name="Ink 32">
                  <a:extLst>
                    <a:ext uri="{FF2B5EF4-FFF2-40B4-BE49-F238E27FC236}">
                      <a16:creationId xmlns:a16="http://schemas.microsoft.com/office/drawing/2014/main" id="{971F2F82-299A-4E7F-84CE-DE3110372B7F}"/>
                    </a:ext>
                  </a:extLst>
                </p:cNvPr>
                <p:cNvPicPr/>
                <p:nvPr/>
              </p:nvPicPr>
              <p:blipFill>
                <a:blip r:embed="rId11"/>
                <a:stretch>
                  <a:fillRect/>
                </a:stretch>
              </p:blipFill>
              <p:spPr>
                <a:xfrm>
                  <a:off x="6166058" y="1289601"/>
                  <a:ext cx="3268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45C653AC-26D8-41CF-9F79-321C0DE56B3D}"/>
                    </a:ext>
                  </a:extLst>
                </p14:cNvPr>
                <p14:cNvContentPartPr/>
                <p14:nvPr/>
              </p14:nvContentPartPr>
              <p14:xfrm>
                <a:off x="6535418" y="1418121"/>
                <a:ext cx="53640" cy="14040"/>
              </p14:xfrm>
            </p:contentPart>
          </mc:Choice>
          <mc:Fallback>
            <p:pic>
              <p:nvPicPr>
                <p:cNvPr id="34" name="Ink 33">
                  <a:extLst>
                    <a:ext uri="{FF2B5EF4-FFF2-40B4-BE49-F238E27FC236}">
                      <a16:creationId xmlns:a16="http://schemas.microsoft.com/office/drawing/2014/main" id="{45C653AC-26D8-41CF-9F79-321C0DE56B3D}"/>
                    </a:ext>
                  </a:extLst>
                </p:cNvPr>
                <p:cNvPicPr/>
                <p:nvPr/>
              </p:nvPicPr>
              <p:blipFill>
                <a:blip r:embed="rId13"/>
                <a:stretch>
                  <a:fillRect/>
                </a:stretch>
              </p:blipFill>
              <p:spPr>
                <a:xfrm>
                  <a:off x="6517778" y="1400481"/>
                  <a:ext cx="89280" cy="49680"/>
                </a:xfrm>
                <a:prstGeom prst="rect">
                  <a:avLst/>
                </a:prstGeom>
              </p:spPr>
            </p:pic>
          </mc:Fallback>
        </mc:AlternateContent>
      </p:grpSp>
      <p:grpSp>
        <p:nvGrpSpPr>
          <p:cNvPr id="46" name="Group 45">
            <a:extLst>
              <a:ext uri="{FF2B5EF4-FFF2-40B4-BE49-F238E27FC236}">
                <a16:creationId xmlns:a16="http://schemas.microsoft.com/office/drawing/2014/main" id="{4C490DE2-334D-4841-B24B-A160726129BC}"/>
              </a:ext>
            </a:extLst>
          </p:cNvPr>
          <p:cNvGrpSpPr/>
          <p:nvPr/>
        </p:nvGrpSpPr>
        <p:grpSpPr>
          <a:xfrm>
            <a:off x="6396458" y="1679841"/>
            <a:ext cx="502920" cy="295560"/>
            <a:chOff x="6396458" y="1679841"/>
            <a:chExt cx="502920" cy="295560"/>
          </a:xfrm>
        </p:grpSpPr>
        <mc:AlternateContent xmlns:mc="http://schemas.openxmlformats.org/markup-compatibility/2006">
          <mc:Choice xmlns:p14="http://schemas.microsoft.com/office/powerpoint/2010/main" Requires="p14">
            <p:contentPart p14:bwMode="auto" r:id="rId14">
              <p14:nvContentPartPr>
                <p14:cNvPr id="35" name="Ink 34">
                  <a:extLst>
                    <a:ext uri="{FF2B5EF4-FFF2-40B4-BE49-F238E27FC236}">
                      <a16:creationId xmlns:a16="http://schemas.microsoft.com/office/drawing/2014/main" id="{EE386829-2041-42C8-8F5C-8277872290E9}"/>
                    </a:ext>
                  </a:extLst>
                </p14:cNvPr>
                <p14:cNvContentPartPr/>
                <p14:nvPr/>
              </p14:nvContentPartPr>
              <p14:xfrm>
                <a:off x="6396458" y="1679841"/>
                <a:ext cx="306720" cy="295560"/>
              </p14:xfrm>
            </p:contentPart>
          </mc:Choice>
          <mc:Fallback>
            <p:pic>
              <p:nvPicPr>
                <p:cNvPr id="35" name="Ink 34">
                  <a:extLst>
                    <a:ext uri="{FF2B5EF4-FFF2-40B4-BE49-F238E27FC236}">
                      <a16:creationId xmlns:a16="http://schemas.microsoft.com/office/drawing/2014/main" id="{EE386829-2041-42C8-8F5C-8277872290E9}"/>
                    </a:ext>
                  </a:extLst>
                </p:cNvPr>
                <p:cNvPicPr/>
                <p:nvPr/>
              </p:nvPicPr>
              <p:blipFill>
                <a:blip r:embed="rId15"/>
                <a:stretch>
                  <a:fillRect/>
                </a:stretch>
              </p:blipFill>
              <p:spPr>
                <a:xfrm>
                  <a:off x="6378818" y="1661841"/>
                  <a:ext cx="34236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6" name="Ink 35">
                  <a:extLst>
                    <a:ext uri="{FF2B5EF4-FFF2-40B4-BE49-F238E27FC236}">
                      <a16:creationId xmlns:a16="http://schemas.microsoft.com/office/drawing/2014/main" id="{E17A892E-E6B5-49C0-91A4-005207CAD134}"/>
                    </a:ext>
                  </a:extLst>
                </p14:cNvPr>
                <p14:cNvContentPartPr/>
                <p14:nvPr/>
              </p14:nvContentPartPr>
              <p14:xfrm>
                <a:off x="6885338" y="1873521"/>
                <a:ext cx="14040" cy="8280"/>
              </p14:xfrm>
            </p:contentPart>
          </mc:Choice>
          <mc:Fallback>
            <p:pic>
              <p:nvPicPr>
                <p:cNvPr id="36" name="Ink 35">
                  <a:extLst>
                    <a:ext uri="{FF2B5EF4-FFF2-40B4-BE49-F238E27FC236}">
                      <a16:creationId xmlns:a16="http://schemas.microsoft.com/office/drawing/2014/main" id="{E17A892E-E6B5-49C0-91A4-005207CAD134}"/>
                    </a:ext>
                  </a:extLst>
                </p:cNvPr>
                <p:cNvPicPr/>
                <p:nvPr/>
              </p:nvPicPr>
              <p:blipFill>
                <a:blip r:embed="rId17"/>
                <a:stretch>
                  <a:fillRect/>
                </a:stretch>
              </p:blipFill>
              <p:spPr>
                <a:xfrm>
                  <a:off x="6867698" y="1855521"/>
                  <a:ext cx="49680" cy="43920"/>
                </a:xfrm>
                <a:prstGeom prst="rect">
                  <a:avLst/>
                </a:prstGeom>
              </p:spPr>
            </p:pic>
          </mc:Fallback>
        </mc:AlternateContent>
      </p:grpSp>
      <p:grpSp>
        <p:nvGrpSpPr>
          <p:cNvPr id="45" name="Group 44">
            <a:extLst>
              <a:ext uri="{FF2B5EF4-FFF2-40B4-BE49-F238E27FC236}">
                <a16:creationId xmlns:a16="http://schemas.microsoft.com/office/drawing/2014/main" id="{2E6FF961-665B-4F3E-B822-F88D2BB0D67D}"/>
              </a:ext>
            </a:extLst>
          </p:cNvPr>
          <p:cNvGrpSpPr/>
          <p:nvPr/>
        </p:nvGrpSpPr>
        <p:grpSpPr>
          <a:xfrm>
            <a:off x="6576458" y="2134881"/>
            <a:ext cx="449280" cy="680760"/>
            <a:chOff x="6576458" y="2134881"/>
            <a:chExt cx="449280" cy="680760"/>
          </a:xfrm>
        </p:grpSpPr>
        <mc:AlternateContent xmlns:mc="http://schemas.openxmlformats.org/markup-compatibility/2006">
          <mc:Choice xmlns:p14="http://schemas.microsoft.com/office/powerpoint/2010/main" Requires="p14">
            <p:contentPart p14:bwMode="auto" r:id="rId18">
              <p14:nvContentPartPr>
                <p14:cNvPr id="37" name="Ink 36">
                  <a:extLst>
                    <a:ext uri="{FF2B5EF4-FFF2-40B4-BE49-F238E27FC236}">
                      <a16:creationId xmlns:a16="http://schemas.microsoft.com/office/drawing/2014/main" id="{1AE84791-E9BE-408F-A459-A3B6F66EC732}"/>
                    </a:ext>
                  </a:extLst>
                </p14:cNvPr>
                <p14:cNvContentPartPr/>
                <p14:nvPr/>
              </p14:nvContentPartPr>
              <p14:xfrm>
                <a:off x="6576458" y="2199321"/>
                <a:ext cx="200160" cy="260280"/>
              </p14:xfrm>
            </p:contentPart>
          </mc:Choice>
          <mc:Fallback>
            <p:pic>
              <p:nvPicPr>
                <p:cNvPr id="37" name="Ink 36">
                  <a:extLst>
                    <a:ext uri="{FF2B5EF4-FFF2-40B4-BE49-F238E27FC236}">
                      <a16:creationId xmlns:a16="http://schemas.microsoft.com/office/drawing/2014/main" id="{1AE84791-E9BE-408F-A459-A3B6F66EC732}"/>
                    </a:ext>
                  </a:extLst>
                </p:cNvPr>
                <p:cNvPicPr/>
                <p:nvPr/>
              </p:nvPicPr>
              <p:blipFill>
                <a:blip r:embed="rId19"/>
                <a:stretch>
                  <a:fillRect/>
                </a:stretch>
              </p:blipFill>
              <p:spPr>
                <a:xfrm>
                  <a:off x="6558458" y="2181321"/>
                  <a:ext cx="2358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8" name="Ink 37">
                  <a:extLst>
                    <a:ext uri="{FF2B5EF4-FFF2-40B4-BE49-F238E27FC236}">
                      <a16:creationId xmlns:a16="http://schemas.microsoft.com/office/drawing/2014/main" id="{75E971AF-38AC-42D5-8271-0A82965D4112}"/>
                    </a:ext>
                  </a:extLst>
                </p14:cNvPr>
                <p14:cNvContentPartPr/>
                <p14:nvPr/>
              </p14:nvContentPartPr>
              <p14:xfrm>
                <a:off x="6580418" y="2134881"/>
                <a:ext cx="226080" cy="50400"/>
              </p14:xfrm>
            </p:contentPart>
          </mc:Choice>
          <mc:Fallback>
            <p:pic>
              <p:nvPicPr>
                <p:cNvPr id="38" name="Ink 37">
                  <a:extLst>
                    <a:ext uri="{FF2B5EF4-FFF2-40B4-BE49-F238E27FC236}">
                      <a16:creationId xmlns:a16="http://schemas.microsoft.com/office/drawing/2014/main" id="{75E971AF-38AC-42D5-8271-0A82965D4112}"/>
                    </a:ext>
                  </a:extLst>
                </p:cNvPr>
                <p:cNvPicPr/>
                <p:nvPr/>
              </p:nvPicPr>
              <p:blipFill>
                <a:blip r:embed="rId21"/>
                <a:stretch>
                  <a:fillRect/>
                </a:stretch>
              </p:blipFill>
              <p:spPr>
                <a:xfrm>
                  <a:off x="6562778" y="2117241"/>
                  <a:ext cx="2617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9" name="Ink 38">
                  <a:extLst>
                    <a:ext uri="{FF2B5EF4-FFF2-40B4-BE49-F238E27FC236}">
                      <a16:creationId xmlns:a16="http://schemas.microsoft.com/office/drawing/2014/main" id="{8EF658E0-1C4D-4F3A-B42B-1AB8AE0DE814}"/>
                    </a:ext>
                  </a:extLst>
                </p14:cNvPr>
                <p14:cNvContentPartPr/>
                <p14:nvPr/>
              </p14:nvContentPartPr>
              <p14:xfrm>
                <a:off x="6991538" y="2259081"/>
                <a:ext cx="34200" cy="17280"/>
              </p14:xfrm>
            </p:contentPart>
          </mc:Choice>
          <mc:Fallback>
            <p:pic>
              <p:nvPicPr>
                <p:cNvPr id="39" name="Ink 38">
                  <a:extLst>
                    <a:ext uri="{FF2B5EF4-FFF2-40B4-BE49-F238E27FC236}">
                      <a16:creationId xmlns:a16="http://schemas.microsoft.com/office/drawing/2014/main" id="{8EF658E0-1C4D-4F3A-B42B-1AB8AE0DE814}"/>
                    </a:ext>
                  </a:extLst>
                </p:cNvPr>
                <p:cNvPicPr/>
                <p:nvPr/>
              </p:nvPicPr>
              <p:blipFill>
                <a:blip r:embed="rId23"/>
                <a:stretch>
                  <a:fillRect/>
                </a:stretch>
              </p:blipFill>
              <p:spPr>
                <a:xfrm>
                  <a:off x="6973898" y="2241441"/>
                  <a:ext cx="6984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0" name="Ink 39">
                  <a:extLst>
                    <a:ext uri="{FF2B5EF4-FFF2-40B4-BE49-F238E27FC236}">
                      <a16:creationId xmlns:a16="http://schemas.microsoft.com/office/drawing/2014/main" id="{81FF3075-71B7-4651-BA62-4920A571C9AA}"/>
                    </a:ext>
                  </a:extLst>
                </p14:cNvPr>
                <p14:cNvContentPartPr/>
                <p14:nvPr/>
              </p14:nvContentPartPr>
              <p14:xfrm>
                <a:off x="6634778" y="2452401"/>
                <a:ext cx="170280" cy="363240"/>
              </p14:xfrm>
            </p:contentPart>
          </mc:Choice>
          <mc:Fallback>
            <p:pic>
              <p:nvPicPr>
                <p:cNvPr id="40" name="Ink 39">
                  <a:extLst>
                    <a:ext uri="{FF2B5EF4-FFF2-40B4-BE49-F238E27FC236}">
                      <a16:creationId xmlns:a16="http://schemas.microsoft.com/office/drawing/2014/main" id="{81FF3075-71B7-4651-BA62-4920A571C9AA}"/>
                    </a:ext>
                  </a:extLst>
                </p:cNvPr>
                <p:cNvPicPr/>
                <p:nvPr/>
              </p:nvPicPr>
              <p:blipFill>
                <a:blip r:embed="rId25"/>
                <a:stretch>
                  <a:fillRect/>
                </a:stretch>
              </p:blipFill>
              <p:spPr>
                <a:xfrm>
                  <a:off x="6616778" y="2434761"/>
                  <a:ext cx="20592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1" name="Ink 40">
                  <a:extLst>
                    <a:ext uri="{FF2B5EF4-FFF2-40B4-BE49-F238E27FC236}">
                      <a16:creationId xmlns:a16="http://schemas.microsoft.com/office/drawing/2014/main" id="{34D631CA-654C-40BC-A9E0-5D66F12C0DB4}"/>
                    </a:ext>
                  </a:extLst>
                </p14:cNvPr>
                <p14:cNvContentPartPr/>
                <p14:nvPr/>
              </p14:nvContentPartPr>
              <p14:xfrm>
                <a:off x="6876338" y="2697561"/>
                <a:ext cx="29880" cy="23040"/>
              </p14:xfrm>
            </p:contentPart>
          </mc:Choice>
          <mc:Fallback>
            <p:pic>
              <p:nvPicPr>
                <p:cNvPr id="41" name="Ink 40">
                  <a:extLst>
                    <a:ext uri="{FF2B5EF4-FFF2-40B4-BE49-F238E27FC236}">
                      <a16:creationId xmlns:a16="http://schemas.microsoft.com/office/drawing/2014/main" id="{34D631CA-654C-40BC-A9E0-5D66F12C0DB4}"/>
                    </a:ext>
                  </a:extLst>
                </p:cNvPr>
                <p:cNvPicPr/>
                <p:nvPr/>
              </p:nvPicPr>
              <p:blipFill>
                <a:blip r:embed="rId27"/>
                <a:stretch>
                  <a:fillRect/>
                </a:stretch>
              </p:blipFill>
              <p:spPr>
                <a:xfrm>
                  <a:off x="6858338" y="2679561"/>
                  <a:ext cx="65520" cy="58680"/>
                </a:xfrm>
                <a:prstGeom prst="rect">
                  <a:avLst/>
                </a:prstGeom>
              </p:spPr>
            </p:pic>
          </mc:Fallback>
        </mc:AlternateContent>
      </p:grpSp>
      <p:grpSp>
        <p:nvGrpSpPr>
          <p:cNvPr id="44" name="Group 43">
            <a:extLst>
              <a:ext uri="{FF2B5EF4-FFF2-40B4-BE49-F238E27FC236}">
                <a16:creationId xmlns:a16="http://schemas.microsoft.com/office/drawing/2014/main" id="{DD24B86C-3C4A-4917-8B09-8F458AED2DCC}"/>
              </a:ext>
            </a:extLst>
          </p:cNvPr>
          <p:cNvGrpSpPr/>
          <p:nvPr/>
        </p:nvGrpSpPr>
        <p:grpSpPr>
          <a:xfrm>
            <a:off x="6888938" y="3246201"/>
            <a:ext cx="500400" cy="367920"/>
            <a:chOff x="6888938" y="3246201"/>
            <a:chExt cx="500400" cy="36792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991B46A1-C979-4B58-9E94-A5BF393267EE}"/>
                    </a:ext>
                  </a:extLst>
                </p14:cNvPr>
                <p14:cNvContentPartPr/>
                <p14:nvPr/>
              </p14:nvContentPartPr>
              <p14:xfrm>
                <a:off x="6888938" y="3246201"/>
                <a:ext cx="275040" cy="367920"/>
              </p14:xfrm>
            </p:contentPart>
          </mc:Choice>
          <mc:Fallback>
            <p:pic>
              <p:nvPicPr>
                <p:cNvPr id="42" name="Ink 41">
                  <a:extLst>
                    <a:ext uri="{FF2B5EF4-FFF2-40B4-BE49-F238E27FC236}">
                      <a16:creationId xmlns:a16="http://schemas.microsoft.com/office/drawing/2014/main" id="{991B46A1-C979-4B58-9E94-A5BF393267EE}"/>
                    </a:ext>
                  </a:extLst>
                </p:cNvPr>
                <p:cNvPicPr/>
                <p:nvPr/>
              </p:nvPicPr>
              <p:blipFill>
                <a:blip r:embed="rId29"/>
                <a:stretch>
                  <a:fillRect/>
                </a:stretch>
              </p:blipFill>
              <p:spPr>
                <a:xfrm>
                  <a:off x="6871298" y="3228201"/>
                  <a:ext cx="31068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26ABF293-93FB-4829-BD15-6E80A949AF22}"/>
                    </a:ext>
                  </a:extLst>
                </p14:cNvPr>
                <p14:cNvContentPartPr/>
                <p14:nvPr/>
              </p14:nvContentPartPr>
              <p14:xfrm>
                <a:off x="6929258" y="3485601"/>
                <a:ext cx="460080" cy="117000"/>
              </p14:xfrm>
            </p:contentPart>
          </mc:Choice>
          <mc:Fallback>
            <p:pic>
              <p:nvPicPr>
                <p:cNvPr id="43" name="Ink 42">
                  <a:extLst>
                    <a:ext uri="{FF2B5EF4-FFF2-40B4-BE49-F238E27FC236}">
                      <a16:creationId xmlns:a16="http://schemas.microsoft.com/office/drawing/2014/main" id="{26ABF293-93FB-4829-BD15-6E80A949AF22}"/>
                    </a:ext>
                  </a:extLst>
                </p:cNvPr>
                <p:cNvPicPr/>
                <p:nvPr/>
              </p:nvPicPr>
              <p:blipFill>
                <a:blip r:embed="rId31"/>
                <a:stretch>
                  <a:fillRect/>
                </a:stretch>
              </p:blipFill>
              <p:spPr>
                <a:xfrm>
                  <a:off x="6911258" y="3467961"/>
                  <a:ext cx="495720" cy="152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49" name="Ink 48">
                <a:extLst>
                  <a:ext uri="{FF2B5EF4-FFF2-40B4-BE49-F238E27FC236}">
                    <a16:creationId xmlns:a16="http://schemas.microsoft.com/office/drawing/2014/main" id="{941D15A9-AC85-43C6-990B-A0C419569572}"/>
                  </a:ext>
                </a:extLst>
              </p14:cNvPr>
              <p14:cNvContentPartPr/>
              <p14:nvPr/>
            </p14:nvContentPartPr>
            <p14:xfrm>
              <a:off x="6546218" y="268641"/>
              <a:ext cx="516600" cy="117720"/>
            </p14:xfrm>
          </p:contentPart>
        </mc:Choice>
        <mc:Fallback>
          <p:pic>
            <p:nvPicPr>
              <p:cNvPr id="49" name="Ink 48">
                <a:extLst>
                  <a:ext uri="{FF2B5EF4-FFF2-40B4-BE49-F238E27FC236}">
                    <a16:creationId xmlns:a16="http://schemas.microsoft.com/office/drawing/2014/main" id="{941D15A9-AC85-43C6-990B-A0C419569572}"/>
                  </a:ext>
                </a:extLst>
              </p:cNvPr>
              <p:cNvPicPr/>
              <p:nvPr/>
            </p:nvPicPr>
            <p:blipFill>
              <a:blip r:embed="rId33"/>
              <a:stretch>
                <a:fillRect/>
              </a:stretch>
            </p:blipFill>
            <p:spPr>
              <a:xfrm>
                <a:off x="6528578" y="250641"/>
                <a:ext cx="5522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0" name="Ink 49">
                <a:extLst>
                  <a:ext uri="{FF2B5EF4-FFF2-40B4-BE49-F238E27FC236}">
                    <a16:creationId xmlns:a16="http://schemas.microsoft.com/office/drawing/2014/main" id="{CA0B4C12-4A89-4289-BA47-23443D93319A}"/>
                  </a:ext>
                </a:extLst>
              </p14:cNvPr>
              <p14:cNvContentPartPr/>
              <p14:nvPr/>
            </p14:nvContentPartPr>
            <p14:xfrm>
              <a:off x="6663578" y="754281"/>
              <a:ext cx="591840" cy="160920"/>
            </p14:xfrm>
          </p:contentPart>
        </mc:Choice>
        <mc:Fallback>
          <p:pic>
            <p:nvPicPr>
              <p:cNvPr id="50" name="Ink 49">
                <a:extLst>
                  <a:ext uri="{FF2B5EF4-FFF2-40B4-BE49-F238E27FC236}">
                    <a16:creationId xmlns:a16="http://schemas.microsoft.com/office/drawing/2014/main" id="{CA0B4C12-4A89-4289-BA47-23443D93319A}"/>
                  </a:ext>
                </a:extLst>
              </p:cNvPr>
              <p:cNvPicPr/>
              <p:nvPr/>
            </p:nvPicPr>
            <p:blipFill>
              <a:blip r:embed="rId35"/>
              <a:stretch>
                <a:fillRect/>
              </a:stretch>
            </p:blipFill>
            <p:spPr>
              <a:xfrm>
                <a:off x="6645578" y="736281"/>
                <a:ext cx="6274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1" name="Ink 50">
                <a:extLst>
                  <a:ext uri="{FF2B5EF4-FFF2-40B4-BE49-F238E27FC236}">
                    <a16:creationId xmlns:a16="http://schemas.microsoft.com/office/drawing/2014/main" id="{83F8979A-9242-49CB-B078-504E75E8F640}"/>
                  </a:ext>
                </a:extLst>
              </p14:cNvPr>
              <p14:cNvContentPartPr/>
              <p14:nvPr/>
            </p14:nvContentPartPr>
            <p14:xfrm>
              <a:off x="6851138" y="1285281"/>
              <a:ext cx="453600" cy="84960"/>
            </p14:xfrm>
          </p:contentPart>
        </mc:Choice>
        <mc:Fallback>
          <p:pic>
            <p:nvPicPr>
              <p:cNvPr id="51" name="Ink 50">
                <a:extLst>
                  <a:ext uri="{FF2B5EF4-FFF2-40B4-BE49-F238E27FC236}">
                    <a16:creationId xmlns:a16="http://schemas.microsoft.com/office/drawing/2014/main" id="{83F8979A-9242-49CB-B078-504E75E8F640}"/>
                  </a:ext>
                </a:extLst>
              </p:cNvPr>
              <p:cNvPicPr/>
              <p:nvPr/>
            </p:nvPicPr>
            <p:blipFill>
              <a:blip r:embed="rId37"/>
              <a:stretch>
                <a:fillRect/>
              </a:stretch>
            </p:blipFill>
            <p:spPr>
              <a:xfrm>
                <a:off x="6833138" y="1267281"/>
                <a:ext cx="4892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2" name="Ink 51">
                <a:extLst>
                  <a:ext uri="{FF2B5EF4-FFF2-40B4-BE49-F238E27FC236}">
                    <a16:creationId xmlns:a16="http://schemas.microsoft.com/office/drawing/2014/main" id="{ED8C6920-71D5-4EE8-B265-2691333A9F0F}"/>
                  </a:ext>
                </a:extLst>
              </p14:cNvPr>
              <p14:cNvContentPartPr/>
              <p14:nvPr/>
            </p14:nvContentPartPr>
            <p14:xfrm>
              <a:off x="7023578" y="1626201"/>
              <a:ext cx="541080" cy="166680"/>
            </p14:xfrm>
          </p:contentPart>
        </mc:Choice>
        <mc:Fallback>
          <p:pic>
            <p:nvPicPr>
              <p:cNvPr id="52" name="Ink 51">
                <a:extLst>
                  <a:ext uri="{FF2B5EF4-FFF2-40B4-BE49-F238E27FC236}">
                    <a16:creationId xmlns:a16="http://schemas.microsoft.com/office/drawing/2014/main" id="{ED8C6920-71D5-4EE8-B265-2691333A9F0F}"/>
                  </a:ext>
                </a:extLst>
              </p:cNvPr>
              <p:cNvPicPr/>
              <p:nvPr/>
            </p:nvPicPr>
            <p:blipFill>
              <a:blip r:embed="rId39"/>
              <a:stretch>
                <a:fillRect/>
              </a:stretch>
            </p:blipFill>
            <p:spPr>
              <a:xfrm>
                <a:off x="7005578" y="1608201"/>
                <a:ext cx="5767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3" name="Ink 52">
                <a:extLst>
                  <a:ext uri="{FF2B5EF4-FFF2-40B4-BE49-F238E27FC236}">
                    <a16:creationId xmlns:a16="http://schemas.microsoft.com/office/drawing/2014/main" id="{97A6D67D-28F8-461F-83A1-84A746599088}"/>
                  </a:ext>
                </a:extLst>
              </p14:cNvPr>
              <p14:cNvContentPartPr/>
              <p14:nvPr/>
            </p14:nvContentPartPr>
            <p14:xfrm>
              <a:off x="7221218" y="2102841"/>
              <a:ext cx="429480" cy="108720"/>
            </p14:xfrm>
          </p:contentPart>
        </mc:Choice>
        <mc:Fallback>
          <p:pic>
            <p:nvPicPr>
              <p:cNvPr id="53" name="Ink 52">
                <a:extLst>
                  <a:ext uri="{FF2B5EF4-FFF2-40B4-BE49-F238E27FC236}">
                    <a16:creationId xmlns:a16="http://schemas.microsoft.com/office/drawing/2014/main" id="{97A6D67D-28F8-461F-83A1-84A746599088}"/>
                  </a:ext>
                </a:extLst>
              </p:cNvPr>
              <p:cNvPicPr/>
              <p:nvPr/>
            </p:nvPicPr>
            <p:blipFill>
              <a:blip r:embed="rId41"/>
              <a:stretch>
                <a:fillRect/>
              </a:stretch>
            </p:blipFill>
            <p:spPr>
              <a:xfrm>
                <a:off x="7203218" y="2084841"/>
                <a:ext cx="4651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4" name="Ink 53">
                <a:extLst>
                  <a:ext uri="{FF2B5EF4-FFF2-40B4-BE49-F238E27FC236}">
                    <a16:creationId xmlns:a16="http://schemas.microsoft.com/office/drawing/2014/main" id="{9E440AEA-FF09-4A50-8483-D0C68D6281BA}"/>
                  </a:ext>
                </a:extLst>
              </p14:cNvPr>
              <p14:cNvContentPartPr/>
              <p14:nvPr/>
            </p14:nvContentPartPr>
            <p14:xfrm>
              <a:off x="7247858" y="2517921"/>
              <a:ext cx="619200" cy="157320"/>
            </p14:xfrm>
          </p:contentPart>
        </mc:Choice>
        <mc:Fallback>
          <p:pic>
            <p:nvPicPr>
              <p:cNvPr id="54" name="Ink 53">
                <a:extLst>
                  <a:ext uri="{FF2B5EF4-FFF2-40B4-BE49-F238E27FC236}">
                    <a16:creationId xmlns:a16="http://schemas.microsoft.com/office/drawing/2014/main" id="{9E440AEA-FF09-4A50-8483-D0C68D6281BA}"/>
                  </a:ext>
                </a:extLst>
              </p:cNvPr>
              <p:cNvPicPr/>
              <p:nvPr/>
            </p:nvPicPr>
            <p:blipFill>
              <a:blip r:embed="rId43"/>
              <a:stretch>
                <a:fillRect/>
              </a:stretch>
            </p:blipFill>
            <p:spPr>
              <a:xfrm>
                <a:off x="7230218" y="2499921"/>
                <a:ext cx="6548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5" name="Ink 54">
                <a:extLst>
                  <a:ext uri="{FF2B5EF4-FFF2-40B4-BE49-F238E27FC236}">
                    <a16:creationId xmlns:a16="http://schemas.microsoft.com/office/drawing/2014/main" id="{DDE91E3C-8490-45C6-8072-07A804F73531}"/>
                  </a:ext>
                </a:extLst>
              </p14:cNvPr>
              <p14:cNvContentPartPr/>
              <p14:nvPr/>
            </p14:nvContentPartPr>
            <p14:xfrm>
              <a:off x="7636298" y="3208401"/>
              <a:ext cx="631800" cy="164520"/>
            </p14:xfrm>
          </p:contentPart>
        </mc:Choice>
        <mc:Fallback>
          <p:pic>
            <p:nvPicPr>
              <p:cNvPr id="55" name="Ink 54">
                <a:extLst>
                  <a:ext uri="{FF2B5EF4-FFF2-40B4-BE49-F238E27FC236}">
                    <a16:creationId xmlns:a16="http://schemas.microsoft.com/office/drawing/2014/main" id="{DDE91E3C-8490-45C6-8072-07A804F73531}"/>
                  </a:ext>
                </a:extLst>
              </p:cNvPr>
              <p:cNvPicPr/>
              <p:nvPr/>
            </p:nvPicPr>
            <p:blipFill>
              <a:blip r:embed="rId45"/>
              <a:stretch>
                <a:fillRect/>
              </a:stretch>
            </p:blipFill>
            <p:spPr>
              <a:xfrm>
                <a:off x="7618298" y="3190761"/>
                <a:ext cx="667440" cy="200160"/>
              </a:xfrm>
              <a:prstGeom prst="rect">
                <a:avLst/>
              </a:prstGeom>
            </p:spPr>
          </p:pic>
        </mc:Fallback>
      </mc:AlternateContent>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 Internal propagation delay of asynchronous counter is removed by ____________</a:t>
            </a:r>
          </a:p>
          <a:p>
            <a:pPr marL="0" indent="0">
              <a:buNone/>
            </a:pPr>
            <a:r>
              <a:rPr lang="en-MY" dirty="0"/>
              <a:t>a) Ripple counter</a:t>
            </a:r>
          </a:p>
          <a:p>
            <a:pPr marL="0" indent="0">
              <a:buNone/>
            </a:pPr>
            <a:r>
              <a:rPr lang="en-MY" dirty="0"/>
              <a:t>b) Ring counter</a:t>
            </a:r>
          </a:p>
          <a:p>
            <a:pPr marL="0" indent="0">
              <a:buNone/>
            </a:pPr>
            <a:r>
              <a:rPr lang="en-MY" dirty="0"/>
              <a:t>c) Modulus counter</a:t>
            </a:r>
          </a:p>
          <a:p>
            <a:pPr marL="0" indent="0">
              <a:buNone/>
            </a:pPr>
            <a:r>
              <a:rPr lang="en-MY" dirty="0"/>
              <a:t>d) Synchronous counter</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10</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64574" y="5276302"/>
            <a:ext cx="68961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a:t>
            </a:r>
          </a:p>
        </p:txBody>
      </p:sp>
    </p:spTree>
    <p:extLst>
      <p:ext uri="{BB962C8B-B14F-4D97-AF65-F5344CB8AC3E}">
        <p14:creationId xmlns:p14="http://schemas.microsoft.com/office/powerpoint/2010/main" val="383051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43F3-9380-4821-8D38-246AF96F55EC}"/>
              </a:ext>
            </a:extLst>
          </p:cNvPr>
          <p:cNvSpPr>
            <a:spLocks noGrp="1"/>
          </p:cNvSpPr>
          <p:nvPr>
            <p:ph type="title"/>
          </p:nvPr>
        </p:nvSpPr>
        <p:spPr/>
        <p:txBody>
          <a:bodyPr/>
          <a:lstStyle/>
          <a:p>
            <a:r>
              <a:rPr lang="en-MY" dirty="0"/>
              <a:t>Counters</a:t>
            </a:r>
          </a:p>
        </p:txBody>
      </p:sp>
      <p:sp>
        <p:nvSpPr>
          <p:cNvPr id="3" name="Content Placeholder 2">
            <a:extLst>
              <a:ext uri="{FF2B5EF4-FFF2-40B4-BE49-F238E27FC236}">
                <a16:creationId xmlns:a16="http://schemas.microsoft.com/office/drawing/2014/main" id="{86F9BE5F-20C9-42BD-8C01-CEA79CE7206E}"/>
              </a:ext>
            </a:extLst>
          </p:cNvPr>
          <p:cNvSpPr>
            <a:spLocks noGrp="1"/>
          </p:cNvSpPr>
          <p:nvPr>
            <p:ph idx="1"/>
          </p:nvPr>
        </p:nvSpPr>
        <p:spPr/>
        <p:txBody>
          <a:bodyPr>
            <a:normAutofit/>
          </a:bodyPr>
          <a:lstStyle/>
          <a:p>
            <a:pPr algn="just">
              <a:lnSpc>
                <a:spcPct val="100000"/>
              </a:lnSpc>
            </a:pPr>
            <a:r>
              <a:rPr lang="en-MY" dirty="0"/>
              <a:t>A Counter is a device which stores (and sometimes displays) the number of times a particular event or process has occurred, often in relationship to a clock signal.</a:t>
            </a:r>
          </a:p>
          <a:p>
            <a:pPr algn="just">
              <a:lnSpc>
                <a:spcPct val="100000"/>
              </a:lnSpc>
            </a:pPr>
            <a:r>
              <a:rPr lang="en-MY" dirty="0"/>
              <a:t>Counters are used in digital electronics for counting purpose, they can count specific event happening in the circuit.</a:t>
            </a:r>
          </a:p>
          <a:p>
            <a:pPr algn="just">
              <a:lnSpc>
                <a:spcPct val="100000"/>
              </a:lnSpc>
            </a:pPr>
            <a:r>
              <a:rPr lang="en-MY" dirty="0"/>
              <a:t>Counters are broadly divided into two categories</a:t>
            </a:r>
          </a:p>
          <a:p>
            <a:pPr marL="731520" lvl="1" indent="-457200" algn="just">
              <a:lnSpc>
                <a:spcPct val="100000"/>
              </a:lnSpc>
              <a:buFont typeface="+mj-lt"/>
              <a:buAutoNum type="arabicPeriod"/>
            </a:pPr>
            <a:r>
              <a:rPr lang="en-MY" sz="2000" dirty="0"/>
              <a:t>Asynchronous counter</a:t>
            </a:r>
          </a:p>
          <a:p>
            <a:pPr marL="731520" lvl="1" indent="-457200" algn="just">
              <a:lnSpc>
                <a:spcPct val="100000"/>
              </a:lnSpc>
              <a:buFont typeface="+mj-lt"/>
              <a:buAutoNum type="arabicPeriod"/>
            </a:pPr>
            <a:r>
              <a:rPr lang="en-MY" sz="2000" dirty="0"/>
              <a:t>Synchronous counter</a:t>
            </a:r>
          </a:p>
        </p:txBody>
      </p:sp>
      <p:sp>
        <p:nvSpPr>
          <p:cNvPr id="4" name="Footer Placeholder 3">
            <a:extLst>
              <a:ext uri="{FF2B5EF4-FFF2-40B4-BE49-F238E27FC236}">
                <a16:creationId xmlns:a16="http://schemas.microsoft.com/office/drawing/2014/main" id="{23139AF3-F211-497E-A9D0-DB6B6ACBA418}"/>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EFDE914-D712-43F6-84F7-AC8174BD26EC}"/>
              </a:ext>
            </a:extLst>
          </p:cNvPr>
          <p:cNvSpPr>
            <a:spLocks noGrp="1"/>
          </p:cNvSpPr>
          <p:nvPr>
            <p:ph type="sldNum" sz="quarter" idx="12"/>
          </p:nvPr>
        </p:nvSpPr>
        <p:spPr/>
        <p:txBody>
          <a:bodyPr/>
          <a:lstStyle/>
          <a:p>
            <a:fld id="{1DE98518-C1CF-410D-8A71-B5D14FDF677E}" type="slidenum">
              <a:rPr lang="en-MY" smtClean="0"/>
              <a:t>2</a:t>
            </a:fld>
            <a:endParaRPr lang="en-MY" dirty="0"/>
          </a:p>
        </p:txBody>
      </p:sp>
      <p:grpSp>
        <p:nvGrpSpPr>
          <p:cNvPr id="11" name="Group 10">
            <a:extLst>
              <a:ext uri="{FF2B5EF4-FFF2-40B4-BE49-F238E27FC236}">
                <a16:creationId xmlns:a16="http://schemas.microsoft.com/office/drawing/2014/main" id="{07BAD615-AE71-46EF-8AA9-48B7A6F231C9}"/>
              </a:ext>
            </a:extLst>
          </p:cNvPr>
          <p:cNvGrpSpPr/>
          <p:nvPr/>
        </p:nvGrpSpPr>
        <p:grpSpPr>
          <a:xfrm>
            <a:off x="410018" y="1051641"/>
            <a:ext cx="492480" cy="396720"/>
            <a:chOff x="410018" y="1051641"/>
            <a:chExt cx="492480" cy="39672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F585EA6-C286-4FEF-9AD5-0C483F2942B4}"/>
                    </a:ext>
                  </a:extLst>
                </p14:cNvPr>
                <p14:cNvContentPartPr/>
                <p14:nvPr/>
              </p14:nvContentPartPr>
              <p14:xfrm>
                <a:off x="410018" y="1051641"/>
                <a:ext cx="344520" cy="396720"/>
              </p14:xfrm>
            </p:contentPart>
          </mc:Choice>
          <mc:Fallback>
            <p:pic>
              <p:nvPicPr>
                <p:cNvPr id="6" name="Ink 5">
                  <a:extLst>
                    <a:ext uri="{FF2B5EF4-FFF2-40B4-BE49-F238E27FC236}">
                      <a16:creationId xmlns:a16="http://schemas.microsoft.com/office/drawing/2014/main" id="{0F585EA6-C286-4FEF-9AD5-0C483F2942B4}"/>
                    </a:ext>
                  </a:extLst>
                </p:cNvPr>
                <p:cNvPicPr/>
                <p:nvPr/>
              </p:nvPicPr>
              <p:blipFill>
                <a:blip r:embed="rId3"/>
                <a:stretch>
                  <a:fillRect/>
                </a:stretch>
              </p:blipFill>
              <p:spPr>
                <a:xfrm>
                  <a:off x="392378" y="1033641"/>
                  <a:ext cx="38016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D38DE2CB-5023-47AC-9151-67B4F0086F54}"/>
                    </a:ext>
                  </a:extLst>
                </p14:cNvPr>
                <p14:cNvContentPartPr/>
                <p14:nvPr/>
              </p14:nvContentPartPr>
              <p14:xfrm>
                <a:off x="900338" y="1176561"/>
                <a:ext cx="2160" cy="9360"/>
              </p14:xfrm>
            </p:contentPart>
          </mc:Choice>
          <mc:Fallback>
            <p:pic>
              <p:nvPicPr>
                <p:cNvPr id="7" name="Ink 6">
                  <a:extLst>
                    <a:ext uri="{FF2B5EF4-FFF2-40B4-BE49-F238E27FC236}">
                      <a16:creationId xmlns:a16="http://schemas.microsoft.com/office/drawing/2014/main" id="{D38DE2CB-5023-47AC-9151-67B4F0086F54}"/>
                    </a:ext>
                  </a:extLst>
                </p:cNvPr>
                <p:cNvPicPr/>
                <p:nvPr/>
              </p:nvPicPr>
              <p:blipFill>
                <a:blip r:embed="rId5"/>
                <a:stretch>
                  <a:fillRect/>
                </a:stretch>
              </p:blipFill>
              <p:spPr>
                <a:xfrm>
                  <a:off x="882698" y="1158921"/>
                  <a:ext cx="37800" cy="45000"/>
                </a:xfrm>
                <a:prstGeom prst="rect">
                  <a:avLst/>
                </a:prstGeom>
              </p:spPr>
            </p:pic>
          </mc:Fallback>
        </mc:AlternateContent>
      </p:grpSp>
      <p:grpSp>
        <p:nvGrpSpPr>
          <p:cNvPr id="10" name="Group 9">
            <a:extLst>
              <a:ext uri="{FF2B5EF4-FFF2-40B4-BE49-F238E27FC236}">
                <a16:creationId xmlns:a16="http://schemas.microsoft.com/office/drawing/2014/main" id="{10F10084-559A-44BB-8BDF-EA0170B15763}"/>
              </a:ext>
            </a:extLst>
          </p:cNvPr>
          <p:cNvGrpSpPr/>
          <p:nvPr/>
        </p:nvGrpSpPr>
        <p:grpSpPr>
          <a:xfrm>
            <a:off x="582818" y="1649241"/>
            <a:ext cx="690480" cy="213840"/>
            <a:chOff x="582818" y="1649241"/>
            <a:chExt cx="690480" cy="21384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EB9B77CA-7261-4264-BD81-5D49A785658E}"/>
                    </a:ext>
                  </a:extLst>
                </p14:cNvPr>
                <p14:cNvContentPartPr/>
                <p14:nvPr/>
              </p14:nvContentPartPr>
              <p14:xfrm>
                <a:off x="582818" y="1649241"/>
                <a:ext cx="690480" cy="149040"/>
              </p14:xfrm>
            </p:contentPart>
          </mc:Choice>
          <mc:Fallback>
            <p:pic>
              <p:nvPicPr>
                <p:cNvPr id="8" name="Ink 7">
                  <a:extLst>
                    <a:ext uri="{FF2B5EF4-FFF2-40B4-BE49-F238E27FC236}">
                      <a16:creationId xmlns:a16="http://schemas.microsoft.com/office/drawing/2014/main" id="{EB9B77CA-7261-4264-BD81-5D49A785658E}"/>
                    </a:ext>
                  </a:extLst>
                </p:cNvPr>
                <p:cNvPicPr/>
                <p:nvPr/>
              </p:nvPicPr>
              <p:blipFill>
                <a:blip r:embed="rId7"/>
                <a:stretch>
                  <a:fillRect/>
                </a:stretch>
              </p:blipFill>
              <p:spPr>
                <a:xfrm>
                  <a:off x="565178" y="1631241"/>
                  <a:ext cx="7261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4FE539E0-B655-4CDD-904D-D0C7F4175AFE}"/>
                    </a:ext>
                  </a:extLst>
                </p14:cNvPr>
                <p14:cNvContentPartPr/>
                <p14:nvPr/>
              </p14:nvContentPartPr>
              <p14:xfrm>
                <a:off x="703058" y="1721241"/>
                <a:ext cx="468360" cy="141840"/>
              </p14:xfrm>
            </p:contentPart>
          </mc:Choice>
          <mc:Fallback>
            <p:pic>
              <p:nvPicPr>
                <p:cNvPr id="9" name="Ink 8">
                  <a:extLst>
                    <a:ext uri="{FF2B5EF4-FFF2-40B4-BE49-F238E27FC236}">
                      <a16:creationId xmlns:a16="http://schemas.microsoft.com/office/drawing/2014/main" id="{4FE539E0-B655-4CDD-904D-D0C7F4175AFE}"/>
                    </a:ext>
                  </a:extLst>
                </p:cNvPr>
                <p:cNvPicPr/>
                <p:nvPr/>
              </p:nvPicPr>
              <p:blipFill>
                <a:blip r:embed="rId9"/>
                <a:stretch>
                  <a:fillRect/>
                </a:stretch>
              </p:blipFill>
              <p:spPr>
                <a:xfrm>
                  <a:off x="685418" y="1703601"/>
                  <a:ext cx="504000" cy="177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7F7E52D5-E93B-4F2E-BF18-B25FCAE3488C}"/>
                  </a:ext>
                </a:extLst>
              </p14:cNvPr>
              <p14:cNvContentPartPr/>
              <p14:nvPr/>
            </p14:nvContentPartPr>
            <p14:xfrm>
              <a:off x="3998858" y="1184841"/>
              <a:ext cx="365040" cy="200160"/>
            </p14:xfrm>
          </p:contentPart>
        </mc:Choice>
        <mc:Fallback>
          <p:pic>
            <p:nvPicPr>
              <p:cNvPr id="12" name="Ink 11">
                <a:extLst>
                  <a:ext uri="{FF2B5EF4-FFF2-40B4-BE49-F238E27FC236}">
                    <a16:creationId xmlns:a16="http://schemas.microsoft.com/office/drawing/2014/main" id="{7F7E52D5-E93B-4F2E-BF18-B25FCAE3488C}"/>
                  </a:ext>
                </a:extLst>
              </p:cNvPr>
              <p:cNvPicPr/>
              <p:nvPr/>
            </p:nvPicPr>
            <p:blipFill>
              <a:blip r:embed="rId11"/>
              <a:stretch>
                <a:fillRect/>
              </a:stretch>
            </p:blipFill>
            <p:spPr>
              <a:xfrm>
                <a:off x="3980858" y="1167201"/>
                <a:ext cx="4006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0" name="Ink 39">
                <a:extLst>
                  <a:ext uri="{FF2B5EF4-FFF2-40B4-BE49-F238E27FC236}">
                    <a16:creationId xmlns:a16="http://schemas.microsoft.com/office/drawing/2014/main" id="{E1684CE8-907F-47A5-B50B-320F46BCE9B0}"/>
                  </a:ext>
                </a:extLst>
              </p14:cNvPr>
              <p14:cNvContentPartPr/>
              <p14:nvPr/>
            </p14:nvContentPartPr>
            <p14:xfrm>
              <a:off x="2555618" y="2472201"/>
              <a:ext cx="1159200" cy="64800"/>
            </p14:xfrm>
          </p:contentPart>
        </mc:Choice>
        <mc:Fallback>
          <p:pic>
            <p:nvPicPr>
              <p:cNvPr id="40" name="Ink 39">
                <a:extLst>
                  <a:ext uri="{FF2B5EF4-FFF2-40B4-BE49-F238E27FC236}">
                    <a16:creationId xmlns:a16="http://schemas.microsoft.com/office/drawing/2014/main" id="{E1684CE8-907F-47A5-B50B-320F46BCE9B0}"/>
                  </a:ext>
                </a:extLst>
              </p:cNvPr>
              <p:cNvPicPr/>
              <p:nvPr/>
            </p:nvPicPr>
            <p:blipFill>
              <a:blip r:embed="rId13"/>
              <a:stretch>
                <a:fillRect/>
              </a:stretch>
            </p:blipFill>
            <p:spPr>
              <a:xfrm>
                <a:off x="2537978" y="2454561"/>
                <a:ext cx="11948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1" name="Ink 40">
                <a:extLst>
                  <a:ext uri="{FF2B5EF4-FFF2-40B4-BE49-F238E27FC236}">
                    <a16:creationId xmlns:a16="http://schemas.microsoft.com/office/drawing/2014/main" id="{4921B8E2-F101-4090-93A1-802693F3E6F1}"/>
                  </a:ext>
                </a:extLst>
              </p14:cNvPr>
              <p14:cNvContentPartPr/>
              <p14:nvPr/>
            </p14:nvContentPartPr>
            <p14:xfrm>
              <a:off x="4597898" y="2484081"/>
              <a:ext cx="814320" cy="31680"/>
            </p14:xfrm>
          </p:contentPart>
        </mc:Choice>
        <mc:Fallback>
          <p:pic>
            <p:nvPicPr>
              <p:cNvPr id="41" name="Ink 40">
                <a:extLst>
                  <a:ext uri="{FF2B5EF4-FFF2-40B4-BE49-F238E27FC236}">
                    <a16:creationId xmlns:a16="http://schemas.microsoft.com/office/drawing/2014/main" id="{4921B8E2-F101-4090-93A1-802693F3E6F1}"/>
                  </a:ext>
                </a:extLst>
              </p:cNvPr>
              <p:cNvPicPr/>
              <p:nvPr/>
            </p:nvPicPr>
            <p:blipFill>
              <a:blip r:embed="rId15"/>
              <a:stretch>
                <a:fillRect/>
              </a:stretch>
            </p:blipFill>
            <p:spPr>
              <a:xfrm>
                <a:off x="4580258" y="2466081"/>
                <a:ext cx="8499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2" name="Ink 41">
                <a:extLst>
                  <a:ext uri="{FF2B5EF4-FFF2-40B4-BE49-F238E27FC236}">
                    <a16:creationId xmlns:a16="http://schemas.microsoft.com/office/drawing/2014/main" id="{1DC6F543-0F26-458A-9C20-C49A2DD02CB5}"/>
                  </a:ext>
                </a:extLst>
              </p14:cNvPr>
              <p14:cNvContentPartPr/>
              <p14:nvPr/>
            </p14:nvContentPartPr>
            <p14:xfrm>
              <a:off x="8562218" y="2493081"/>
              <a:ext cx="2517840" cy="46440"/>
            </p14:xfrm>
          </p:contentPart>
        </mc:Choice>
        <mc:Fallback>
          <p:pic>
            <p:nvPicPr>
              <p:cNvPr id="42" name="Ink 41">
                <a:extLst>
                  <a:ext uri="{FF2B5EF4-FFF2-40B4-BE49-F238E27FC236}">
                    <a16:creationId xmlns:a16="http://schemas.microsoft.com/office/drawing/2014/main" id="{1DC6F543-0F26-458A-9C20-C49A2DD02CB5}"/>
                  </a:ext>
                </a:extLst>
              </p:cNvPr>
              <p:cNvPicPr/>
              <p:nvPr/>
            </p:nvPicPr>
            <p:blipFill>
              <a:blip r:embed="rId17"/>
              <a:stretch>
                <a:fillRect/>
              </a:stretch>
            </p:blipFill>
            <p:spPr>
              <a:xfrm>
                <a:off x="8544578" y="2475081"/>
                <a:ext cx="2553480" cy="82080"/>
              </a:xfrm>
              <a:prstGeom prst="rect">
                <a:avLst/>
              </a:prstGeom>
            </p:spPr>
          </p:pic>
        </mc:Fallback>
      </mc:AlternateContent>
      <p:grpSp>
        <p:nvGrpSpPr>
          <p:cNvPr id="45" name="Group 44">
            <a:extLst>
              <a:ext uri="{FF2B5EF4-FFF2-40B4-BE49-F238E27FC236}">
                <a16:creationId xmlns:a16="http://schemas.microsoft.com/office/drawing/2014/main" id="{23B0960F-9745-478E-85F9-2B2156F81D23}"/>
              </a:ext>
            </a:extLst>
          </p:cNvPr>
          <p:cNvGrpSpPr/>
          <p:nvPr/>
        </p:nvGrpSpPr>
        <p:grpSpPr>
          <a:xfrm>
            <a:off x="1401818" y="2805201"/>
            <a:ext cx="4429080" cy="125280"/>
            <a:chOff x="1401818" y="2805201"/>
            <a:chExt cx="4429080" cy="125280"/>
          </a:xfrm>
        </p:grpSpPr>
        <mc:AlternateContent xmlns:mc="http://schemas.openxmlformats.org/markup-compatibility/2006">
          <mc:Choice xmlns:p14="http://schemas.microsoft.com/office/powerpoint/2010/main" Requires="p14">
            <p:contentPart p14:bwMode="auto" r:id="rId18">
              <p14:nvContentPartPr>
                <p14:cNvPr id="43" name="Ink 42">
                  <a:extLst>
                    <a:ext uri="{FF2B5EF4-FFF2-40B4-BE49-F238E27FC236}">
                      <a16:creationId xmlns:a16="http://schemas.microsoft.com/office/drawing/2014/main" id="{B90E6028-07D3-40C8-9462-3561515E8EE2}"/>
                    </a:ext>
                  </a:extLst>
                </p14:cNvPr>
                <p14:cNvContentPartPr/>
                <p14:nvPr/>
              </p14:nvContentPartPr>
              <p14:xfrm>
                <a:off x="1401818" y="2805201"/>
                <a:ext cx="1411920" cy="47160"/>
              </p14:xfrm>
            </p:contentPart>
          </mc:Choice>
          <mc:Fallback>
            <p:pic>
              <p:nvPicPr>
                <p:cNvPr id="43" name="Ink 42">
                  <a:extLst>
                    <a:ext uri="{FF2B5EF4-FFF2-40B4-BE49-F238E27FC236}">
                      <a16:creationId xmlns:a16="http://schemas.microsoft.com/office/drawing/2014/main" id="{B90E6028-07D3-40C8-9462-3561515E8EE2}"/>
                    </a:ext>
                  </a:extLst>
                </p:cNvPr>
                <p:cNvPicPr/>
                <p:nvPr/>
              </p:nvPicPr>
              <p:blipFill>
                <a:blip r:embed="rId19"/>
                <a:stretch>
                  <a:fillRect/>
                </a:stretch>
              </p:blipFill>
              <p:spPr>
                <a:xfrm>
                  <a:off x="1383818" y="2787201"/>
                  <a:ext cx="14475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4" name="Ink 43">
                  <a:extLst>
                    <a:ext uri="{FF2B5EF4-FFF2-40B4-BE49-F238E27FC236}">
                      <a16:creationId xmlns:a16="http://schemas.microsoft.com/office/drawing/2014/main" id="{F9A79042-3AE6-465A-B452-CF7EE28093C5}"/>
                    </a:ext>
                  </a:extLst>
                </p14:cNvPr>
                <p14:cNvContentPartPr/>
                <p14:nvPr/>
              </p14:nvContentPartPr>
              <p14:xfrm>
                <a:off x="3920018" y="2899881"/>
                <a:ext cx="1910880" cy="30600"/>
              </p14:xfrm>
            </p:contentPart>
          </mc:Choice>
          <mc:Fallback>
            <p:pic>
              <p:nvPicPr>
                <p:cNvPr id="44" name="Ink 43">
                  <a:extLst>
                    <a:ext uri="{FF2B5EF4-FFF2-40B4-BE49-F238E27FC236}">
                      <a16:creationId xmlns:a16="http://schemas.microsoft.com/office/drawing/2014/main" id="{F9A79042-3AE6-465A-B452-CF7EE28093C5}"/>
                    </a:ext>
                  </a:extLst>
                </p:cNvPr>
                <p:cNvPicPr/>
                <p:nvPr/>
              </p:nvPicPr>
              <p:blipFill>
                <a:blip r:embed="rId21"/>
                <a:stretch>
                  <a:fillRect/>
                </a:stretch>
              </p:blipFill>
              <p:spPr>
                <a:xfrm>
                  <a:off x="3902378" y="2881881"/>
                  <a:ext cx="1946520" cy="6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46" name="Ink 45">
                <a:extLst>
                  <a:ext uri="{FF2B5EF4-FFF2-40B4-BE49-F238E27FC236}">
                    <a16:creationId xmlns:a16="http://schemas.microsoft.com/office/drawing/2014/main" id="{BD5D3E3A-F487-4CB0-804A-35E78ABE612D}"/>
                  </a:ext>
                </a:extLst>
              </p14:cNvPr>
              <p14:cNvContentPartPr/>
              <p14:nvPr/>
            </p14:nvContentPartPr>
            <p14:xfrm>
              <a:off x="2032538" y="2015721"/>
              <a:ext cx="418320" cy="218520"/>
            </p14:xfrm>
          </p:contentPart>
        </mc:Choice>
        <mc:Fallback>
          <p:pic>
            <p:nvPicPr>
              <p:cNvPr id="46" name="Ink 45">
                <a:extLst>
                  <a:ext uri="{FF2B5EF4-FFF2-40B4-BE49-F238E27FC236}">
                    <a16:creationId xmlns:a16="http://schemas.microsoft.com/office/drawing/2014/main" id="{BD5D3E3A-F487-4CB0-804A-35E78ABE612D}"/>
                  </a:ext>
                </a:extLst>
              </p:cNvPr>
              <p:cNvPicPr/>
              <p:nvPr/>
            </p:nvPicPr>
            <p:blipFill>
              <a:blip r:embed="rId23"/>
              <a:stretch>
                <a:fillRect/>
              </a:stretch>
            </p:blipFill>
            <p:spPr>
              <a:xfrm>
                <a:off x="2014898" y="1997721"/>
                <a:ext cx="453960" cy="254160"/>
              </a:xfrm>
              <a:prstGeom prst="rect">
                <a:avLst/>
              </a:prstGeom>
            </p:spPr>
          </p:pic>
        </mc:Fallback>
      </mc:AlternateContent>
      <p:grpSp>
        <p:nvGrpSpPr>
          <p:cNvPr id="49" name="Group 48">
            <a:extLst>
              <a:ext uri="{FF2B5EF4-FFF2-40B4-BE49-F238E27FC236}">
                <a16:creationId xmlns:a16="http://schemas.microsoft.com/office/drawing/2014/main" id="{2C2676DE-55EA-4ADB-91D4-7CB154856DF4}"/>
              </a:ext>
            </a:extLst>
          </p:cNvPr>
          <p:cNvGrpSpPr/>
          <p:nvPr/>
        </p:nvGrpSpPr>
        <p:grpSpPr>
          <a:xfrm>
            <a:off x="9133538" y="2790441"/>
            <a:ext cx="1193040" cy="79200"/>
            <a:chOff x="9133538" y="2790441"/>
            <a:chExt cx="1193040" cy="79200"/>
          </a:xfrm>
        </p:grpSpPr>
        <mc:AlternateContent xmlns:mc="http://schemas.openxmlformats.org/markup-compatibility/2006">
          <mc:Choice xmlns:p14="http://schemas.microsoft.com/office/powerpoint/2010/main" Requires="p14">
            <p:contentPart p14:bwMode="auto" r:id="rId24">
              <p14:nvContentPartPr>
                <p14:cNvPr id="47" name="Ink 46">
                  <a:extLst>
                    <a:ext uri="{FF2B5EF4-FFF2-40B4-BE49-F238E27FC236}">
                      <a16:creationId xmlns:a16="http://schemas.microsoft.com/office/drawing/2014/main" id="{7970BF5F-D245-4807-B221-F76049115809}"/>
                    </a:ext>
                  </a:extLst>
                </p14:cNvPr>
                <p14:cNvContentPartPr/>
                <p14:nvPr/>
              </p14:nvContentPartPr>
              <p14:xfrm>
                <a:off x="9133538" y="2790441"/>
                <a:ext cx="1036080" cy="50040"/>
              </p14:xfrm>
            </p:contentPart>
          </mc:Choice>
          <mc:Fallback>
            <p:pic>
              <p:nvPicPr>
                <p:cNvPr id="47" name="Ink 46">
                  <a:extLst>
                    <a:ext uri="{FF2B5EF4-FFF2-40B4-BE49-F238E27FC236}">
                      <a16:creationId xmlns:a16="http://schemas.microsoft.com/office/drawing/2014/main" id="{7970BF5F-D245-4807-B221-F76049115809}"/>
                    </a:ext>
                  </a:extLst>
                </p:cNvPr>
                <p:cNvPicPr/>
                <p:nvPr/>
              </p:nvPicPr>
              <p:blipFill>
                <a:blip r:embed="rId25"/>
                <a:stretch>
                  <a:fillRect/>
                </a:stretch>
              </p:blipFill>
              <p:spPr>
                <a:xfrm>
                  <a:off x="9115538" y="2772801"/>
                  <a:ext cx="107172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8" name="Ink 47">
                  <a:extLst>
                    <a:ext uri="{FF2B5EF4-FFF2-40B4-BE49-F238E27FC236}">
                      <a16:creationId xmlns:a16="http://schemas.microsoft.com/office/drawing/2014/main" id="{2A3B7363-B351-420A-ADB9-8099289E09A6}"/>
                    </a:ext>
                  </a:extLst>
                </p14:cNvPr>
                <p14:cNvContentPartPr/>
                <p14:nvPr/>
              </p14:nvContentPartPr>
              <p14:xfrm>
                <a:off x="9286538" y="2819601"/>
                <a:ext cx="1040040" cy="50040"/>
              </p14:xfrm>
            </p:contentPart>
          </mc:Choice>
          <mc:Fallback>
            <p:pic>
              <p:nvPicPr>
                <p:cNvPr id="48" name="Ink 47">
                  <a:extLst>
                    <a:ext uri="{FF2B5EF4-FFF2-40B4-BE49-F238E27FC236}">
                      <a16:creationId xmlns:a16="http://schemas.microsoft.com/office/drawing/2014/main" id="{2A3B7363-B351-420A-ADB9-8099289E09A6}"/>
                    </a:ext>
                  </a:extLst>
                </p:cNvPr>
                <p:cNvPicPr/>
                <p:nvPr/>
              </p:nvPicPr>
              <p:blipFill>
                <a:blip r:embed="rId27"/>
                <a:stretch>
                  <a:fillRect/>
                </a:stretch>
              </p:blipFill>
              <p:spPr>
                <a:xfrm>
                  <a:off x="9268538" y="2801601"/>
                  <a:ext cx="1075680" cy="8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50" name="Ink 49">
                <a:extLst>
                  <a:ext uri="{FF2B5EF4-FFF2-40B4-BE49-F238E27FC236}">
                    <a16:creationId xmlns:a16="http://schemas.microsoft.com/office/drawing/2014/main" id="{A78AEC03-07E1-4896-87E4-DAD3D7B7D1F0}"/>
                  </a:ext>
                </a:extLst>
              </p14:cNvPr>
              <p14:cNvContentPartPr/>
              <p14:nvPr/>
            </p14:nvContentPartPr>
            <p14:xfrm>
              <a:off x="7090178" y="3249081"/>
              <a:ext cx="1327320" cy="53640"/>
            </p14:xfrm>
          </p:contentPart>
        </mc:Choice>
        <mc:Fallback>
          <p:pic>
            <p:nvPicPr>
              <p:cNvPr id="50" name="Ink 49">
                <a:extLst>
                  <a:ext uri="{FF2B5EF4-FFF2-40B4-BE49-F238E27FC236}">
                    <a16:creationId xmlns:a16="http://schemas.microsoft.com/office/drawing/2014/main" id="{A78AEC03-07E1-4896-87E4-DAD3D7B7D1F0}"/>
                  </a:ext>
                </a:extLst>
              </p:cNvPr>
              <p:cNvPicPr/>
              <p:nvPr/>
            </p:nvPicPr>
            <p:blipFill>
              <a:blip r:embed="rId29"/>
              <a:stretch>
                <a:fillRect/>
              </a:stretch>
            </p:blipFill>
            <p:spPr>
              <a:xfrm>
                <a:off x="7072538" y="3231081"/>
                <a:ext cx="13629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1" name="Ink 50">
                <a:extLst>
                  <a:ext uri="{FF2B5EF4-FFF2-40B4-BE49-F238E27FC236}">
                    <a16:creationId xmlns:a16="http://schemas.microsoft.com/office/drawing/2014/main" id="{8D598E68-484E-466C-B9A1-27E48AA0EA5F}"/>
                  </a:ext>
                </a:extLst>
              </p14:cNvPr>
              <p14:cNvContentPartPr/>
              <p14:nvPr/>
            </p14:nvContentPartPr>
            <p14:xfrm>
              <a:off x="4334378" y="4642641"/>
              <a:ext cx="645840" cy="328320"/>
            </p14:xfrm>
          </p:contentPart>
        </mc:Choice>
        <mc:Fallback>
          <p:pic>
            <p:nvPicPr>
              <p:cNvPr id="51" name="Ink 50">
                <a:extLst>
                  <a:ext uri="{FF2B5EF4-FFF2-40B4-BE49-F238E27FC236}">
                    <a16:creationId xmlns:a16="http://schemas.microsoft.com/office/drawing/2014/main" id="{8D598E68-484E-466C-B9A1-27E48AA0EA5F}"/>
                  </a:ext>
                </a:extLst>
              </p:cNvPr>
              <p:cNvPicPr/>
              <p:nvPr/>
            </p:nvPicPr>
            <p:blipFill>
              <a:blip r:embed="rId31"/>
              <a:stretch>
                <a:fillRect/>
              </a:stretch>
            </p:blipFill>
            <p:spPr>
              <a:xfrm>
                <a:off x="4316378" y="4624641"/>
                <a:ext cx="681480" cy="363960"/>
              </a:xfrm>
              <a:prstGeom prst="rect">
                <a:avLst/>
              </a:prstGeom>
            </p:spPr>
          </p:pic>
        </mc:Fallback>
      </mc:AlternateContent>
    </p:spTree>
    <p:extLst>
      <p:ext uri="{BB962C8B-B14F-4D97-AF65-F5344CB8AC3E}">
        <p14:creationId xmlns:p14="http://schemas.microsoft.com/office/powerpoint/2010/main" val="427308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7744-22F1-4EA4-807E-B7DBBE988770}"/>
              </a:ext>
            </a:extLst>
          </p:cNvPr>
          <p:cNvSpPr>
            <a:spLocks noGrp="1"/>
          </p:cNvSpPr>
          <p:nvPr>
            <p:ph type="title"/>
          </p:nvPr>
        </p:nvSpPr>
        <p:spPr/>
        <p:txBody>
          <a:bodyPr/>
          <a:lstStyle/>
          <a:p>
            <a:r>
              <a:rPr lang="en-MY" dirty="0"/>
              <a:t>Asynchronous Counter</a:t>
            </a:r>
          </a:p>
        </p:txBody>
      </p:sp>
      <p:sp>
        <p:nvSpPr>
          <p:cNvPr id="3" name="Content Placeholder 2">
            <a:extLst>
              <a:ext uri="{FF2B5EF4-FFF2-40B4-BE49-F238E27FC236}">
                <a16:creationId xmlns:a16="http://schemas.microsoft.com/office/drawing/2014/main" id="{2406579A-2CF5-40AA-A8D7-911CAE54A8F2}"/>
              </a:ext>
            </a:extLst>
          </p:cNvPr>
          <p:cNvSpPr>
            <a:spLocks noGrp="1"/>
          </p:cNvSpPr>
          <p:nvPr>
            <p:ph idx="1"/>
          </p:nvPr>
        </p:nvSpPr>
        <p:spPr>
          <a:xfrm>
            <a:off x="1069848" y="2121408"/>
            <a:ext cx="5918781" cy="4050792"/>
          </a:xfrm>
        </p:spPr>
        <p:txBody>
          <a:bodyPr>
            <a:normAutofit/>
          </a:bodyPr>
          <a:lstStyle/>
          <a:p>
            <a:pPr algn="just">
              <a:lnSpc>
                <a:spcPct val="100000"/>
              </a:lnSpc>
            </a:pPr>
            <a:r>
              <a:rPr lang="en-MY" dirty="0"/>
              <a:t>In asynchronous counter we don’t use universal clock, only first flip flop is driven by main clock and the clock input of rest of the following flip flop is driven by output of previous flip flops.</a:t>
            </a:r>
          </a:p>
          <a:p>
            <a:pPr algn="just">
              <a:lnSpc>
                <a:spcPct val="100000"/>
              </a:lnSpc>
            </a:pPr>
            <a:r>
              <a:rPr lang="en-MY" dirty="0"/>
              <a:t>It is evident from timing diagram that Q0 is changing as soon as the rising edge of clock pulse is encountered, Q1 is changing when rising edge of Q0 is encountered (because Q0 is like clock pulse for second flip flop) and so on. In this way ripples are generated through Q0,Q1,Q2,Q3 hence it is also called RIPPLE counter.</a:t>
            </a:r>
          </a:p>
        </p:txBody>
      </p:sp>
      <p:sp>
        <p:nvSpPr>
          <p:cNvPr id="4" name="Footer Placeholder 3">
            <a:extLst>
              <a:ext uri="{FF2B5EF4-FFF2-40B4-BE49-F238E27FC236}">
                <a16:creationId xmlns:a16="http://schemas.microsoft.com/office/drawing/2014/main" id="{3276B549-1EAC-4C99-8ACF-F467360A0BE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501C88B-4353-487A-AD00-E89561BFEDC3}"/>
              </a:ext>
            </a:extLst>
          </p:cNvPr>
          <p:cNvSpPr>
            <a:spLocks noGrp="1"/>
          </p:cNvSpPr>
          <p:nvPr>
            <p:ph type="sldNum" sz="quarter" idx="12"/>
          </p:nvPr>
        </p:nvSpPr>
        <p:spPr/>
        <p:txBody>
          <a:bodyPr/>
          <a:lstStyle/>
          <a:p>
            <a:fld id="{1DE98518-C1CF-410D-8A71-B5D14FDF677E}" type="slidenum">
              <a:rPr lang="en-MY" smtClean="0"/>
              <a:t>3</a:t>
            </a:fld>
            <a:endParaRPr lang="en-MY" dirty="0"/>
          </a:p>
        </p:txBody>
      </p:sp>
      <p:pic>
        <p:nvPicPr>
          <p:cNvPr id="1026" name="Picture 2" descr="digi1">
            <a:extLst>
              <a:ext uri="{FF2B5EF4-FFF2-40B4-BE49-F238E27FC236}">
                <a16:creationId xmlns:a16="http://schemas.microsoft.com/office/drawing/2014/main" id="{1A2C90DB-17E6-4CAC-B551-AC9FB9276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523" y="0"/>
            <a:ext cx="5104477" cy="533711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5825991-4C6D-45CF-BC76-50C15952EE3F}"/>
              </a:ext>
            </a:extLst>
          </p:cNvPr>
          <p:cNvGrpSpPr/>
          <p:nvPr/>
        </p:nvGrpSpPr>
        <p:grpSpPr>
          <a:xfrm>
            <a:off x="824018" y="655641"/>
            <a:ext cx="582840" cy="256680"/>
            <a:chOff x="824018" y="655641"/>
            <a:chExt cx="582840" cy="25668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09AED516-B4F4-42D3-9FFE-2B5E97043744}"/>
                    </a:ext>
                  </a:extLst>
                </p14:cNvPr>
                <p14:cNvContentPartPr/>
                <p14:nvPr/>
              </p14:nvContentPartPr>
              <p14:xfrm>
                <a:off x="850658" y="655641"/>
                <a:ext cx="444960" cy="199440"/>
              </p14:xfrm>
            </p:contentPart>
          </mc:Choice>
          <mc:Fallback>
            <p:pic>
              <p:nvPicPr>
                <p:cNvPr id="6" name="Ink 5">
                  <a:extLst>
                    <a:ext uri="{FF2B5EF4-FFF2-40B4-BE49-F238E27FC236}">
                      <a16:creationId xmlns:a16="http://schemas.microsoft.com/office/drawing/2014/main" id="{09AED516-B4F4-42D3-9FFE-2B5E97043744}"/>
                    </a:ext>
                  </a:extLst>
                </p:cNvPr>
                <p:cNvPicPr/>
                <p:nvPr/>
              </p:nvPicPr>
              <p:blipFill>
                <a:blip r:embed="rId4"/>
                <a:stretch>
                  <a:fillRect/>
                </a:stretch>
              </p:blipFill>
              <p:spPr>
                <a:xfrm>
                  <a:off x="832658" y="637641"/>
                  <a:ext cx="4806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EA6296B7-93A1-41A5-97C2-06F7CD55161D}"/>
                    </a:ext>
                  </a:extLst>
                </p14:cNvPr>
                <p14:cNvContentPartPr/>
                <p14:nvPr/>
              </p14:nvContentPartPr>
              <p14:xfrm>
                <a:off x="824018" y="680121"/>
                <a:ext cx="582840" cy="232200"/>
              </p14:xfrm>
            </p:contentPart>
          </mc:Choice>
          <mc:Fallback>
            <p:pic>
              <p:nvPicPr>
                <p:cNvPr id="7" name="Ink 6">
                  <a:extLst>
                    <a:ext uri="{FF2B5EF4-FFF2-40B4-BE49-F238E27FC236}">
                      <a16:creationId xmlns:a16="http://schemas.microsoft.com/office/drawing/2014/main" id="{EA6296B7-93A1-41A5-97C2-06F7CD55161D}"/>
                    </a:ext>
                  </a:extLst>
                </p:cNvPr>
                <p:cNvPicPr/>
                <p:nvPr/>
              </p:nvPicPr>
              <p:blipFill>
                <a:blip r:embed="rId6"/>
                <a:stretch>
                  <a:fillRect/>
                </a:stretch>
              </p:blipFill>
              <p:spPr>
                <a:xfrm>
                  <a:off x="806378" y="662121"/>
                  <a:ext cx="618480" cy="267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499B604E-97F2-4125-BCA9-B8A249388904}"/>
                  </a:ext>
                </a:extLst>
              </p14:cNvPr>
              <p14:cNvContentPartPr/>
              <p14:nvPr/>
            </p14:nvContentPartPr>
            <p14:xfrm>
              <a:off x="2890418" y="2441601"/>
              <a:ext cx="995400" cy="10440"/>
            </p14:xfrm>
          </p:contentPart>
        </mc:Choice>
        <mc:Fallback>
          <p:pic>
            <p:nvPicPr>
              <p:cNvPr id="13" name="Ink 12">
                <a:extLst>
                  <a:ext uri="{FF2B5EF4-FFF2-40B4-BE49-F238E27FC236}">
                    <a16:creationId xmlns:a16="http://schemas.microsoft.com/office/drawing/2014/main" id="{499B604E-97F2-4125-BCA9-B8A249388904}"/>
                  </a:ext>
                </a:extLst>
              </p:cNvPr>
              <p:cNvPicPr/>
              <p:nvPr/>
            </p:nvPicPr>
            <p:blipFill>
              <a:blip r:embed="rId8"/>
              <a:stretch>
                <a:fillRect/>
              </a:stretch>
            </p:blipFill>
            <p:spPr>
              <a:xfrm>
                <a:off x="2872778" y="2423601"/>
                <a:ext cx="10310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DDAAF7EB-BF7E-4792-95B4-5DA762FFF8AC}"/>
                  </a:ext>
                </a:extLst>
              </p14:cNvPr>
              <p14:cNvContentPartPr/>
              <p14:nvPr/>
            </p14:nvContentPartPr>
            <p14:xfrm>
              <a:off x="5380538" y="2468961"/>
              <a:ext cx="1253520" cy="23040"/>
            </p14:xfrm>
          </p:contentPart>
        </mc:Choice>
        <mc:Fallback>
          <p:pic>
            <p:nvPicPr>
              <p:cNvPr id="14" name="Ink 13">
                <a:extLst>
                  <a:ext uri="{FF2B5EF4-FFF2-40B4-BE49-F238E27FC236}">
                    <a16:creationId xmlns:a16="http://schemas.microsoft.com/office/drawing/2014/main" id="{DDAAF7EB-BF7E-4792-95B4-5DA762FFF8AC}"/>
                  </a:ext>
                </a:extLst>
              </p:cNvPr>
              <p:cNvPicPr/>
              <p:nvPr/>
            </p:nvPicPr>
            <p:blipFill>
              <a:blip r:embed="rId10"/>
              <a:stretch>
                <a:fillRect/>
              </a:stretch>
            </p:blipFill>
            <p:spPr>
              <a:xfrm>
                <a:off x="5362538" y="2450961"/>
                <a:ext cx="12891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0CF1F5F0-F8C3-41A2-BC01-F117BD2D4BFC}"/>
                  </a:ext>
                </a:extLst>
              </p14:cNvPr>
              <p14:cNvContentPartPr/>
              <p14:nvPr/>
            </p14:nvContentPartPr>
            <p14:xfrm>
              <a:off x="1358618" y="2798361"/>
              <a:ext cx="623880" cy="11520"/>
            </p14:xfrm>
          </p:contentPart>
        </mc:Choice>
        <mc:Fallback>
          <p:pic>
            <p:nvPicPr>
              <p:cNvPr id="15" name="Ink 14">
                <a:extLst>
                  <a:ext uri="{FF2B5EF4-FFF2-40B4-BE49-F238E27FC236}">
                    <a16:creationId xmlns:a16="http://schemas.microsoft.com/office/drawing/2014/main" id="{0CF1F5F0-F8C3-41A2-BC01-F117BD2D4BFC}"/>
                  </a:ext>
                </a:extLst>
              </p:cNvPr>
              <p:cNvPicPr/>
              <p:nvPr/>
            </p:nvPicPr>
            <p:blipFill>
              <a:blip r:embed="rId12"/>
              <a:stretch>
                <a:fillRect/>
              </a:stretch>
            </p:blipFill>
            <p:spPr>
              <a:xfrm>
                <a:off x="1340618" y="2780361"/>
                <a:ext cx="659520" cy="47160"/>
              </a:xfrm>
              <a:prstGeom prst="rect">
                <a:avLst/>
              </a:prstGeom>
            </p:spPr>
          </p:pic>
        </mc:Fallback>
      </mc:AlternateContent>
      <p:grpSp>
        <p:nvGrpSpPr>
          <p:cNvPr id="18" name="Group 17">
            <a:extLst>
              <a:ext uri="{FF2B5EF4-FFF2-40B4-BE49-F238E27FC236}">
                <a16:creationId xmlns:a16="http://schemas.microsoft.com/office/drawing/2014/main" id="{7E11EE67-3305-4967-8746-B1A91C21B8A1}"/>
              </a:ext>
            </a:extLst>
          </p:cNvPr>
          <p:cNvGrpSpPr/>
          <p:nvPr/>
        </p:nvGrpSpPr>
        <p:grpSpPr>
          <a:xfrm>
            <a:off x="4497098" y="1921761"/>
            <a:ext cx="232920" cy="292320"/>
            <a:chOff x="4497098" y="1921761"/>
            <a:chExt cx="232920" cy="292320"/>
          </a:xfrm>
        </p:grpSpPr>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659CA615-C1B4-49EE-BBA4-3D7F5664AE90}"/>
                    </a:ext>
                  </a:extLst>
                </p14:cNvPr>
                <p14:cNvContentPartPr/>
                <p14:nvPr/>
              </p14:nvContentPartPr>
              <p14:xfrm>
                <a:off x="4526978" y="1962441"/>
                <a:ext cx="178560" cy="180360"/>
              </p14:xfrm>
            </p:contentPart>
          </mc:Choice>
          <mc:Fallback>
            <p:pic>
              <p:nvPicPr>
                <p:cNvPr id="16" name="Ink 15">
                  <a:extLst>
                    <a:ext uri="{FF2B5EF4-FFF2-40B4-BE49-F238E27FC236}">
                      <a16:creationId xmlns:a16="http://schemas.microsoft.com/office/drawing/2014/main" id="{659CA615-C1B4-49EE-BBA4-3D7F5664AE90}"/>
                    </a:ext>
                  </a:extLst>
                </p:cNvPr>
                <p:cNvPicPr/>
                <p:nvPr/>
              </p:nvPicPr>
              <p:blipFill>
                <a:blip r:embed="rId14"/>
                <a:stretch>
                  <a:fillRect/>
                </a:stretch>
              </p:blipFill>
              <p:spPr>
                <a:xfrm>
                  <a:off x="4509338" y="1944801"/>
                  <a:ext cx="214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9E141749-9950-4AEF-99CA-11C79D65BF77}"/>
                    </a:ext>
                  </a:extLst>
                </p14:cNvPr>
                <p14:cNvContentPartPr/>
                <p14:nvPr/>
              </p14:nvContentPartPr>
              <p14:xfrm>
                <a:off x="4497098" y="1921761"/>
                <a:ext cx="232920" cy="292320"/>
              </p14:xfrm>
            </p:contentPart>
          </mc:Choice>
          <mc:Fallback>
            <p:pic>
              <p:nvPicPr>
                <p:cNvPr id="17" name="Ink 16">
                  <a:extLst>
                    <a:ext uri="{FF2B5EF4-FFF2-40B4-BE49-F238E27FC236}">
                      <a16:creationId xmlns:a16="http://schemas.microsoft.com/office/drawing/2014/main" id="{9E141749-9950-4AEF-99CA-11C79D65BF77}"/>
                    </a:ext>
                  </a:extLst>
                </p:cNvPr>
                <p:cNvPicPr/>
                <p:nvPr/>
              </p:nvPicPr>
              <p:blipFill>
                <a:blip r:embed="rId16"/>
                <a:stretch>
                  <a:fillRect/>
                </a:stretch>
              </p:blipFill>
              <p:spPr>
                <a:xfrm>
                  <a:off x="4479458" y="1903761"/>
                  <a:ext cx="268560" cy="327960"/>
                </a:xfrm>
                <a:prstGeom prst="rect">
                  <a:avLst/>
                </a:prstGeom>
              </p:spPr>
            </p:pic>
          </mc:Fallback>
        </mc:AlternateContent>
      </p:grpSp>
      <p:grpSp>
        <p:nvGrpSpPr>
          <p:cNvPr id="21" name="Group 20">
            <a:extLst>
              <a:ext uri="{FF2B5EF4-FFF2-40B4-BE49-F238E27FC236}">
                <a16:creationId xmlns:a16="http://schemas.microsoft.com/office/drawing/2014/main" id="{885B63FC-2074-4AB4-911F-CBBDAA05628B}"/>
              </a:ext>
            </a:extLst>
          </p:cNvPr>
          <p:cNvGrpSpPr/>
          <p:nvPr/>
        </p:nvGrpSpPr>
        <p:grpSpPr>
          <a:xfrm>
            <a:off x="2219738" y="2731041"/>
            <a:ext cx="4521240" cy="48960"/>
            <a:chOff x="2219738" y="2731041"/>
            <a:chExt cx="4521240" cy="48960"/>
          </a:xfrm>
        </p:grpSpPr>
        <mc:AlternateContent xmlns:mc="http://schemas.openxmlformats.org/markup-compatibility/2006">
          <mc:Choice xmlns:p14="http://schemas.microsoft.com/office/powerpoint/2010/main" Requires="p14">
            <p:contentPart p14:bwMode="auto" r:id="rId17">
              <p14:nvContentPartPr>
                <p14:cNvPr id="19" name="Ink 18">
                  <a:extLst>
                    <a:ext uri="{FF2B5EF4-FFF2-40B4-BE49-F238E27FC236}">
                      <a16:creationId xmlns:a16="http://schemas.microsoft.com/office/drawing/2014/main" id="{490F8EA2-BA59-4CD8-B42D-C893370F32B0}"/>
                    </a:ext>
                  </a:extLst>
                </p14:cNvPr>
                <p14:cNvContentPartPr/>
                <p14:nvPr/>
              </p14:nvContentPartPr>
              <p14:xfrm>
                <a:off x="2219738" y="2756961"/>
                <a:ext cx="1392120" cy="23040"/>
              </p14:xfrm>
            </p:contentPart>
          </mc:Choice>
          <mc:Fallback>
            <p:pic>
              <p:nvPicPr>
                <p:cNvPr id="19" name="Ink 18">
                  <a:extLst>
                    <a:ext uri="{FF2B5EF4-FFF2-40B4-BE49-F238E27FC236}">
                      <a16:creationId xmlns:a16="http://schemas.microsoft.com/office/drawing/2014/main" id="{490F8EA2-BA59-4CD8-B42D-C893370F32B0}"/>
                    </a:ext>
                  </a:extLst>
                </p:cNvPr>
                <p:cNvPicPr/>
                <p:nvPr/>
              </p:nvPicPr>
              <p:blipFill>
                <a:blip r:embed="rId18"/>
                <a:stretch>
                  <a:fillRect/>
                </a:stretch>
              </p:blipFill>
              <p:spPr>
                <a:xfrm>
                  <a:off x="2202098" y="2739321"/>
                  <a:ext cx="14277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Ink 19">
                  <a:extLst>
                    <a:ext uri="{FF2B5EF4-FFF2-40B4-BE49-F238E27FC236}">
                      <a16:creationId xmlns:a16="http://schemas.microsoft.com/office/drawing/2014/main" id="{FB6DD8F9-06FA-49A6-A2E3-D885BA62B392}"/>
                    </a:ext>
                  </a:extLst>
                </p14:cNvPr>
                <p14:cNvContentPartPr/>
                <p14:nvPr/>
              </p14:nvContentPartPr>
              <p14:xfrm>
                <a:off x="3609698" y="2731041"/>
                <a:ext cx="3131280" cy="31320"/>
              </p14:xfrm>
            </p:contentPart>
          </mc:Choice>
          <mc:Fallback>
            <p:pic>
              <p:nvPicPr>
                <p:cNvPr id="20" name="Ink 19">
                  <a:extLst>
                    <a:ext uri="{FF2B5EF4-FFF2-40B4-BE49-F238E27FC236}">
                      <a16:creationId xmlns:a16="http://schemas.microsoft.com/office/drawing/2014/main" id="{FB6DD8F9-06FA-49A6-A2E3-D885BA62B392}"/>
                    </a:ext>
                  </a:extLst>
                </p:cNvPr>
                <p:cNvPicPr/>
                <p:nvPr/>
              </p:nvPicPr>
              <p:blipFill>
                <a:blip r:embed="rId20"/>
                <a:stretch>
                  <a:fillRect/>
                </a:stretch>
              </p:blipFill>
              <p:spPr>
                <a:xfrm>
                  <a:off x="3591698" y="2713041"/>
                  <a:ext cx="3166920" cy="66960"/>
                </a:xfrm>
                <a:prstGeom prst="rect">
                  <a:avLst/>
                </a:prstGeom>
              </p:spPr>
            </p:pic>
          </mc:Fallback>
        </mc:AlternateContent>
      </p:grpSp>
      <p:grpSp>
        <p:nvGrpSpPr>
          <p:cNvPr id="27" name="Group 26">
            <a:extLst>
              <a:ext uri="{FF2B5EF4-FFF2-40B4-BE49-F238E27FC236}">
                <a16:creationId xmlns:a16="http://schemas.microsoft.com/office/drawing/2014/main" id="{9462C34D-4091-42BC-B6D5-B7398F8E9EB4}"/>
              </a:ext>
            </a:extLst>
          </p:cNvPr>
          <p:cNvGrpSpPr/>
          <p:nvPr/>
        </p:nvGrpSpPr>
        <p:grpSpPr>
          <a:xfrm>
            <a:off x="2446898" y="3069801"/>
            <a:ext cx="4154760" cy="51120"/>
            <a:chOff x="2446898" y="3069801"/>
            <a:chExt cx="4154760" cy="51120"/>
          </a:xfrm>
        </p:grpSpPr>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ACB78FF9-49AC-4876-A343-D67CC1E57BF7}"/>
                    </a:ext>
                  </a:extLst>
                </p14:cNvPr>
                <p14:cNvContentPartPr/>
                <p14:nvPr/>
              </p14:nvContentPartPr>
              <p14:xfrm>
                <a:off x="2446898" y="3082041"/>
                <a:ext cx="1964880" cy="38880"/>
              </p14:xfrm>
            </p:contentPart>
          </mc:Choice>
          <mc:Fallback>
            <p:pic>
              <p:nvPicPr>
                <p:cNvPr id="22" name="Ink 21">
                  <a:extLst>
                    <a:ext uri="{FF2B5EF4-FFF2-40B4-BE49-F238E27FC236}">
                      <a16:creationId xmlns:a16="http://schemas.microsoft.com/office/drawing/2014/main" id="{ACB78FF9-49AC-4876-A343-D67CC1E57BF7}"/>
                    </a:ext>
                  </a:extLst>
                </p:cNvPr>
                <p:cNvPicPr/>
                <p:nvPr/>
              </p:nvPicPr>
              <p:blipFill>
                <a:blip r:embed="rId22"/>
                <a:stretch>
                  <a:fillRect/>
                </a:stretch>
              </p:blipFill>
              <p:spPr>
                <a:xfrm>
                  <a:off x="2429258" y="3064401"/>
                  <a:ext cx="200052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3" name="Ink 22">
                  <a:extLst>
                    <a:ext uri="{FF2B5EF4-FFF2-40B4-BE49-F238E27FC236}">
                      <a16:creationId xmlns:a16="http://schemas.microsoft.com/office/drawing/2014/main" id="{CD44EA2A-511C-40C3-9228-4EAA990E5922}"/>
                    </a:ext>
                  </a:extLst>
                </p14:cNvPr>
                <p14:cNvContentPartPr/>
                <p14:nvPr/>
              </p14:nvContentPartPr>
              <p14:xfrm>
                <a:off x="4337258" y="3069801"/>
                <a:ext cx="2264400" cy="41040"/>
              </p14:xfrm>
            </p:contentPart>
          </mc:Choice>
          <mc:Fallback>
            <p:pic>
              <p:nvPicPr>
                <p:cNvPr id="23" name="Ink 22">
                  <a:extLst>
                    <a:ext uri="{FF2B5EF4-FFF2-40B4-BE49-F238E27FC236}">
                      <a16:creationId xmlns:a16="http://schemas.microsoft.com/office/drawing/2014/main" id="{CD44EA2A-511C-40C3-9228-4EAA990E5922}"/>
                    </a:ext>
                  </a:extLst>
                </p:cNvPr>
                <p:cNvPicPr/>
                <p:nvPr/>
              </p:nvPicPr>
              <p:blipFill>
                <a:blip r:embed="rId24"/>
                <a:stretch>
                  <a:fillRect/>
                </a:stretch>
              </p:blipFill>
              <p:spPr>
                <a:xfrm>
                  <a:off x="4319258" y="3052161"/>
                  <a:ext cx="2300040" cy="76680"/>
                </a:xfrm>
                <a:prstGeom prst="rect">
                  <a:avLst/>
                </a:prstGeom>
              </p:spPr>
            </p:pic>
          </mc:Fallback>
        </mc:AlternateContent>
      </p:grpSp>
      <p:grpSp>
        <p:nvGrpSpPr>
          <p:cNvPr id="26" name="Group 25">
            <a:extLst>
              <a:ext uri="{FF2B5EF4-FFF2-40B4-BE49-F238E27FC236}">
                <a16:creationId xmlns:a16="http://schemas.microsoft.com/office/drawing/2014/main" id="{77D069A8-22FB-4294-9E1B-057CE69ECE05}"/>
              </a:ext>
            </a:extLst>
          </p:cNvPr>
          <p:cNvGrpSpPr/>
          <p:nvPr/>
        </p:nvGrpSpPr>
        <p:grpSpPr>
          <a:xfrm>
            <a:off x="1718618" y="3359241"/>
            <a:ext cx="4638600" cy="62640"/>
            <a:chOff x="1718618" y="3359241"/>
            <a:chExt cx="4638600" cy="62640"/>
          </a:xfrm>
        </p:grpSpPr>
        <mc:AlternateContent xmlns:mc="http://schemas.openxmlformats.org/markup-compatibility/2006">
          <mc:Choice xmlns:p14="http://schemas.microsoft.com/office/powerpoint/2010/main" Requires="p14">
            <p:contentPart p14:bwMode="auto" r:id="rId25">
              <p14:nvContentPartPr>
                <p14:cNvPr id="24" name="Ink 23">
                  <a:extLst>
                    <a:ext uri="{FF2B5EF4-FFF2-40B4-BE49-F238E27FC236}">
                      <a16:creationId xmlns:a16="http://schemas.microsoft.com/office/drawing/2014/main" id="{22D69F27-9EF1-44DD-B72D-90BCEB1E022B}"/>
                    </a:ext>
                  </a:extLst>
                </p14:cNvPr>
                <p14:cNvContentPartPr/>
                <p14:nvPr/>
              </p14:nvContentPartPr>
              <p14:xfrm>
                <a:off x="1718618" y="3367521"/>
                <a:ext cx="2097000" cy="12600"/>
              </p14:xfrm>
            </p:contentPart>
          </mc:Choice>
          <mc:Fallback>
            <p:pic>
              <p:nvPicPr>
                <p:cNvPr id="24" name="Ink 23">
                  <a:extLst>
                    <a:ext uri="{FF2B5EF4-FFF2-40B4-BE49-F238E27FC236}">
                      <a16:creationId xmlns:a16="http://schemas.microsoft.com/office/drawing/2014/main" id="{22D69F27-9EF1-44DD-B72D-90BCEB1E022B}"/>
                    </a:ext>
                  </a:extLst>
                </p:cNvPr>
                <p:cNvPicPr/>
                <p:nvPr/>
              </p:nvPicPr>
              <p:blipFill>
                <a:blip r:embed="rId26"/>
                <a:stretch>
                  <a:fillRect/>
                </a:stretch>
              </p:blipFill>
              <p:spPr>
                <a:xfrm>
                  <a:off x="1700618" y="3349521"/>
                  <a:ext cx="21326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5" name="Ink 24">
                  <a:extLst>
                    <a:ext uri="{FF2B5EF4-FFF2-40B4-BE49-F238E27FC236}">
                      <a16:creationId xmlns:a16="http://schemas.microsoft.com/office/drawing/2014/main" id="{0059A1A4-880F-4F61-80D1-9AFC61D61793}"/>
                    </a:ext>
                  </a:extLst>
                </p14:cNvPr>
                <p14:cNvContentPartPr/>
                <p14:nvPr/>
              </p14:nvContentPartPr>
              <p14:xfrm>
                <a:off x="3801218" y="3359241"/>
                <a:ext cx="2556000" cy="62640"/>
              </p14:xfrm>
            </p:contentPart>
          </mc:Choice>
          <mc:Fallback>
            <p:pic>
              <p:nvPicPr>
                <p:cNvPr id="25" name="Ink 24">
                  <a:extLst>
                    <a:ext uri="{FF2B5EF4-FFF2-40B4-BE49-F238E27FC236}">
                      <a16:creationId xmlns:a16="http://schemas.microsoft.com/office/drawing/2014/main" id="{0059A1A4-880F-4F61-80D1-9AFC61D61793}"/>
                    </a:ext>
                  </a:extLst>
                </p:cNvPr>
                <p:cNvPicPr/>
                <p:nvPr/>
              </p:nvPicPr>
              <p:blipFill>
                <a:blip r:embed="rId28"/>
                <a:stretch>
                  <a:fillRect/>
                </a:stretch>
              </p:blipFill>
              <p:spPr>
                <a:xfrm>
                  <a:off x="3783578" y="3341241"/>
                  <a:ext cx="2591640" cy="9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28" name="Ink 27">
                <a:extLst>
                  <a:ext uri="{FF2B5EF4-FFF2-40B4-BE49-F238E27FC236}">
                    <a16:creationId xmlns:a16="http://schemas.microsoft.com/office/drawing/2014/main" id="{B9AA7AC0-717B-47F0-86B3-25CBC98EDAFA}"/>
                  </a:ext>
                </a:extLst>
              </p14:cNvPr>
              <p14:cNvContentPartPr/>
              <p14:nvPr/>
            </p14:nvContentPartPr>
            <p14:xfrm>
              <a:off x="8298698" y="402561"/>
              <a:ext cx="50040" cy="170280"/>
            </p14:xfrm>
          </p:contentPart>
        </mc:Choice>
        <mc:Fallback>
          <p:pic>
            <p:nvPicPr>
              <p:cNvPr id="28" name="Ink 27">
                <a:extLst>
                  <a:ext uri="{FF2B5EF4-FFF2-40B4-BE49-F238E27FC236}">
                    <a16:creationId xmlns:a16="http://schemas.microsoft.com/office/drawing/2014/main" id="{B9AA7AC0-717B-47F0-86B3-25CBC98EDAFA}"/>
                  </a:ext>
                </a:extLst>
              </p:cNvPr>
              <p:cNvPicPr/>
              <p:nvPr/>
            </p:nvPicPr>
            <p:blipFill>
              <a:blip r:embed="rId30"/>
              <a:stretch>
                <a:fillRect/>
              </a:stretch>
            </p:blipFill>
            <p:spPr>
              <a:xfrm>
                <a:off x="8281058" y="384561"/>
                <a:ext cx="856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9" name="Ink 28">
                <a:extLst>
                  <a:ext uri="{FF2B5EF4-FFF2-40B4-BE49-F238E27FC236}">
                    <a16:creationId xmlns:a16="http://schemas.microsoft.com/office/drawing/2014/main" id="{89C52960-EABF-4885-B3AC-8C2C86013DE0}"/>
                  </a:ext>
                </a:extLst>
              </p14:cNvPr>
              <p14:cNvContentPartPr/>
              <p14:nvPr/>
            </p14:nvContentPartPr>
            <p14:xfrm>
              <a:off x="9375098" y="373761"/>
              <a:ext cx="233280" cy="171720"/>
            </p14:xfrm>
          </p:contentPart>
        </mc:Choice>
        <mc:Fallback>
          <p:pic>
            <p:nvPicPr>
              <p:cNvPr id="29" name="Ink 28">
                <a:extLst>
                  <a:ext uri="{FF2B5EF4-FFF2-40B4-BE49-F238E27FC236}">
                    <a16:creationId xmlns:a16="http://schemas.microsoft.com/office/drawing/2014/main" id="{89C52960-EABF-4885-B3AC-8C2C86013DE0}"/>
                  </a:ext>
                </a:extLst>
              </p:cNvPr>
              <p:cNvPicPr/>
              <p:nvPr/>
            </p:nvPicPr>
            <p:blipFill>
              <a:blip r:embed="rId32"/>
              <a:stretch>
                <a:fillRect/>
              </a:stretch>
            </p:blipFill>
            <p:spPr>
              <a:xfrm>
                <a:off x="9357098" y="356121"/>
                <a:ext cx="2689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2" name="Ink 31">
                <a:extLst>
                  <a:ext uri="{FF2B5EF4-FFF2-40B4-BE49-F238E27FC236}">
                    <a16:creationId xmlns:a16="http://schemas.microsoft.com/office/drawing/2014/main" id="{D69297C1-FC77-4B2C-BA96-B2409EF7E357}"/>
                  </a:ext>
                </a:extLst>
              </p14:cNvPr>
              <p14:cNvContentPartPr/>
              <p14:nvPr/>
            </p14:nvContentPartPr>
            <p14:xfrm>
              <a:off x="8045618" y="218601"/>
              <a:ext cx="556200" cy="452160"/>
            </p14:xfrm>
          </p:contentPart>
        </mc:Choice>
        <mc:Fallback>
          <p:pic>
            <p:nvPicPr>
              <p:cNvPr id="32" name="Ink 31">
                <a:extLst>
                  <a:ext uri="{FF2B5EF4-FFF2-40B4-BE49-F238E27FC236}">
                    <a16:creationId xmlns:a16="http://schemas.microsoft.com/office/drawing/2014/main" id="{D69297C1-FC77-4B2C-BA96-B2409EF7E357}"/>
                  </a:ext>
                </a:extLst>
              </p:cNvPr>
              <p:cNvPicPr/>
              <p:nvPr/>
            </p:nvPicPr>
            <p:blipFill>
              <a:blip r:embed="rId34"/>
              <a:stretch>
                <a:fillRect/>
              </a:stretch>
            </p:blipFill>
            <p:spPr>
              <a:xfrm>
                <a:off x="8027978" y="200961"/>
                <a:ext cx="59184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3" name="Ink 32">
                <a:extLst>
                  <a:ext uri="{FF2B5EF4-FFF2-40B4-BE49-F238E27FC236}">
                    <a16:creationId xmlns:a16="http://schemas.microsoft.com/office/drawing/2014/main" id="{D0460FA6-568C-417D-8F04-983983F2D7C0}"/>
                  </a:ext>
                </a:extLst>
              </p14:cNvPr>
              <p14:cNvContentPartPr/>
              <p14:nvPr/>
            </p14:nvContentPartPr>
            <p14:xfrm>
              <a:off x="7756898" y="962721"/>
              <a:ext cx="487080" cy="169920"/>
            </p14:xfrm>
          </p:contentPart>
        </mc:Choice>
        <mc:Fallback>
          <p:pic>
            <p:nvPicPr>
              <p:cNvPr id="33" name="Ink 32">
                <a:extLst>
                  <a:ext uri="{FF2B5EF4-FFF2-40B4-BE49-F238E27FC236}">
                    <a16:creationId xmlns:a16="http://schemas.microsoft.com/office/drawing/2014/main" id="{D0460FA6-568C-417D-8F04-983983F2D7C0}"/>
                  </a:ext>
                </a:extLst>
              </p:cNvPr>
              <p:cNvPicPr/>
              <p:nvPr/>
            </p:nvPicPr>
            <p:blipFill>
              <a:blip r:embed="rId36"/>
              <a:stretch>
                <a:fillRect/>
              </a:stretch>
            </p:blipFill>
            <p:spPr>
              <a:xfrm>
                <a:off x="7739258" y="944721"/>
                <a:ext cx="5227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4" name="Ink 33">
                <a:extLst>
                  <a:ext uri="{FF2B5EF4-FFF2-40B4-BE49-F238E27FC236}">
                    <a16:creationId xmlns:a16="http://schemas.microsoft.com/office/drawing/2014/main" id="{69D053A9-B61B-41A0-BDB5-70907422160C}"/>
                  </a:ext>
                </a:extLst>
              </p14:cNvPr>
              <p14:cNvContentPartPr/>
              <p14:nvPr/>
            </p14:nvContentPartPr>
            <p14:xfrm>
              <a:off x="8548178" y="805401"/>
              <a:ext cx="762840" cy="240120"/>
            </p14:xfrm>
          </p:contentPart>
        </mc:Choice>
        <mc:Fallback>
          <p:pic>
            <p:nvPicPr>
              <p:cNvPr id="34" name="Ink 33">
                <a:extLst>
                  <a:ext uri="{FF2B5EF4-FFF2-40B4-BE49-F238E27FC236}">
                    <a16:creationId xmlns:a16="http://schemas.microsoft.com/office/drawing/2014/main" id="{69D053A9-B61B-41A0-BDB5-70907422160C}"/>
                  </a:ext>
                </a:extLst>
              </p:cNvPr>
              <p:cNvPicPr/>
              <p:nvPr/>
            </p:nvPicPr>
            <p:blipFill>
              <a:blip r:embed="rId38"/>
              <a:stretch>
                <a:fillRect/>
              </a:stretch>
            </p:blipFill>
            <p:spPr>
              <a:xfrm>
                <a:off x="8530178" y="787761"/>
                <a:ext cx="7984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5" name="Ink 34">
                <a:extLst>
                  <a:ext uri="{FF2B5EF4-FFF2-40B4-BE49-F238E27FC236}">
                    <a16:creationId xmlns:a16="http://schemas.microsoft.com/office/drawing/2014/main" id="{1AD6DC9D-C774-462B-AD07-CC5BAB7202EC}"/>
                  </a:ext>
                </a:extLst>
              </p14:cNvPr>
              <p14:cNvContentPartPr/>
              <p14:nvPr/>
            </p14:nvContentPartPr>
            <p14:xfrm>
              <a:off x="9601898" y="809721"/>
              <a:ext cx="728280" cy="257400"/>
            </p14:xfrm>
          </p:contentPart>
        </mc:Choice>
        <mc:Fallback>
          <p:pic>
            <p:nvPicPr>
              <p:cNvPr id="35" name="Ink 34">
                <a:extLst>
                  <a:ext uri="{FF2B5EF4-FFF2-40B4-BE49-F238E27FC236}">
                    <a16:creationId xmlns:a16="http://schemas.microsoft.com/office/drawing/2014/main" id="{1AD6DC9D-C774-462B-AD07-CC5BAB7202EC}"/>
                  </a:ext>
                </a:extLst>
              </p:cNvPr>
              <p:cNvPicPr/>
              <p:nvPr/>
            </p:nvPicPr>
            <p:blipFill>
              <a:blip r:embed="rId40"/>
              <a:stretch>
                <a:fillRect/>
              </a:stretch>
            </p:blipFill>
            <p:spPr>
              <a:xfrm>
                <a:off x="9584258" y="792081"/>
                <a:ext cx="76392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6" name="Ink 35">
                <a:extLst>
                  <a:ext uri="{FF2B5EF4-FFF2-40B4-BE49-F238E27FC236}">
                    <a16:creationId xmlns:a16="http://schemas.microsoft.com/office/drawing/2014/main" id="{6C11704E-CFA9-4660-A751-545C22040F6B}"/>
                  </a:ext>
                </a:extLst>
              </p14:cNvPr>
              <p14:cNvContentPartPr/>
              <p14:nvPr/>
            </p14:nvContentPartPr>
            <p14:xfrm>
              <a:off x="10627898" y="778041"/>
              <a:ext cx="762480" cy="273960"/>
            </p14:xfrm>
          </p:contentPart>
        </mc:Choice>
        <mc:Fallback>
          <p:pic>
            <p:nvPicPr>
              <p:cNvPr id="36" name="Ink 35">
                <a:extLst>
                  <a:ext uri="{FF2B5EF4-FFF2-40B4-BE49-F238E27FC236}">
                    <a16:creationId xmlns:a16="http://schemas.microsoft.com/office/drawing/2014/main" id="{6C11704E-CFA9-4660-A751-545C22040F6B}"/>
                  </a:ext>
                </a:extLst>
              </p:cNvPr>
              <p:cNvPicPr/>
              <p:nvPr/>
            </p:nvPicPr>
            <p:blipFill>
              <a:blip r:embed="rId42"/>
              <a:stretch>
                <a:fillRect/>
              </a:stretch>
            </p:blipFill>
            <p:spPr>
              <a:xfrm>
                <a:off x="10609898" y="760401"/>
                <a:ext cx="79812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7" name="Ink 36">
                <a:extLst>
                  <a:ext uri="{FF2B5EF4-FFF2-40B4-BE49-F238E27FC236}">
                    <a16:creationId xmlns:a16="http://schemas.microsoft.com/office/drawing/2014/main" id="{106082EE-2412-4FE1-A5D2-6A4797F24213}"/>
                  </a:ext>
                </a:extLst>
              </p14:cNvPr>
              <p14:cNvContentPartPr/>
              <p14:nvPr/>
            </p14:nvContentPartPr>
            <p14:xfrm>
              <a:off x="5810018" y="638721"/>
              <a:ext cx="294120" cy="130320"/>
            </p14:xfrm>
          </p:contentPart>
        </mc:Choice>
        <mc:Fallback>
          <p:pic>
            <p:nvPicPr>
              <p:cNvPr id="37" name="Ink 36">
                <a:extLst>
                  <a:ext uri="{FF2B5EF4-FFF2-40B4-BE49-F238E27FC236}">
                    <a16:creationId xmlns:a16="http://schemas.microsoft.com/office/drawing/2014/main" id="{106082EE-2412-4FE1-A5D2-6A4797F24213}"/>
                  </a:ext>
                </a:extLst>
              </p:cNvPr>
              <p:cNvPicPr/>
              <p:nvPr/>
            </p:nvPicPr>
            <p:blipFill>
              <a:blip r:embed="rId44"/>
              <a:stretch>
                <a:fillRect/>
              </a:stretch>
            </p:blipFill>
            <p:spPr>
              <a:xfrm>
                <a:off x="5792378" y="621081"/>
                <a:ext cx="32976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2" name="Ink 51">
                <a:extLst>
                  <a:ext uri="{FF2B5EF4-FFF2-40B4-BE49-F238E27FC236}">
                    <a16:creationId xmlns:a16="http://schemas.microsoft.com/office/drawing/2014/main" id="{C564C680-A539-4416-AE48-C227B2F917D5}"/>
                  </a:ext>
                </a:extLst>
              </p14:cNvPr>
              <p14:cNvContentPartPr/>
              <p14:nvPr/>
            </p14:nvContentPartPr>
            <p14:xfrm>
              <a:off x="8075498" y="2703321"/>
              <a:ext cx="527040" cy="209520"/>
            </p14:xfrm>
          </p:contentPart>
        </mc:Choice>
        <mc:Fallback>
          <p:pic>
            <p:nvPicPr>
              <p:cNvPr id="52" name="Ink 51">
                <a:extLst>
                  <a:ext uri="{FF2B5EF4-FFF2-40B4-BE49-F238E27FC236}">
                    <a16:creationId xmlns:a16="http://schemas.microsoft.com/office/drawing/2014/main" id="{C564C680-A539-4416-AE48-C227B2F917D5}"/>
                  </a:ext>
                </a:extLst>
              </p:cNvPr>
              <p:cNvPicPr/>
              <p:nvPr/>
            </p:nvPicPr>
            <p:blipFill>
              <a:blip r:embed="rId46"/>
              <a:stretch>
                <a:fillRect/>
              </a:stretch>
            </p:blipFill>
            <p:spPr>
              <a:xfrm>
                <a:off x="8057858" y="2685681"/>
                <a:ext cx="56268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3" name="Ink 52">
                <a:extLst>
                  <a:ext uri="{FF2B5EF4-FFF2-40B4-BE49-F238E27FC236}">
                    <a16:creationId xmlns:a16="http://schemas.microsoft.com/office/drawing/2014/main" id="{E67F5B2A-C74C-4FEB-93A2-0B0CC229C035}"/>
                  </a:ext>
                </a:extLst>
              </p14:cNvPr>
              <p14:cNvContentPartPr/>
              <p14:nvPr/>
            </p14:nvContentPartPr>
            <p14:xfrm>
              <a:off x="8213018" y="3004641"/>
              <a:ext cx="245520" cy="243720"/>
            </p14:xfrm>
          </p:contentPart>
        </mc:Choice>
        <mc:Fallback>
          <p:pic>
            <p:nvPicPr>
              <p:cNvPr id="53" name="Ink 52">
                <a:extLst>
                  <a:ext uri="{FF2B5EF4-FFF2-40B4-BE49-F238E27FC236}">
                    <a16:creationId xmlns:a16="http://schemas.microsoft.com/office/drawing/2014/main" id="{E67F5B2A-C74C-4FEB-93A2-0B0CC229C035}"/>
                  </a:ext>
                </a:extLst>
              </p:cNvPr>
              <p:cNvPicPr/>
              <p:nvPr/>
            </p:nvPicPr>
            <p:blipFill>
              <a:blip r:embed="rId48"/>
              <a:stretch>
                <a:fillRect/>
              </a:stretch>
            </p:blipFill>
            <p:spPr>
              <a:xfrm>
                <a:off x="8195018" y="2986641"/>
                <a:ext cx="281160" cy="279360"/>
              </a:xfrm>
              <a:prstGeom prst="rect">
                <a:avLst/>
              </a:prstGeom>
            </p:spPr>
          </p:pic>
        </mc:Fallback>
      </mc:AlternateContent>
      <p:grpSp>
        <p:nvGrpSpPr>
          <p:cNvPr id="57" name="Group 56">
            <a:extLst>
              <a:ext uri="{FF2B5EF4-FFF2-40B4-BE49-F238E27FC236}">
                <a16:creationId xmlns:a16="http://schemas.microsoft.com/office/drawing/2014/main" id="{80255F23-0303-49C0-9A35-63B58FE18F54}"/>
              </a:ext>
            </a:extLst>
          </p:cNvPr>
          <p:cNvGrpSpPr/>
          <p:nvPr/>
        </p:nvGrpSpPr>
        <p:grpSpPr>
          <a:xfrm>
            <a:off x="9026978" y="2721321"/>
            <a:ext cx="518040" cy="555480"/>
            <a:chOff x="9026978" y="2721321"/>
            <a:chExt cx="518040" cy="555480"/>
          </a:xfrm>
        </p:grpSpPr>
        <mc:AlternateContent xmlns:mc="http://schemas.openxmlformats.org/markup-compatibility/2006">
          <mc:Choice xmlns:p14="http://schemas.microsoft.com/office/powerpoint/2010/main" Requires="p14">
            <p:contentPart p14:bwMode="auto" r:id="rId49">
              <p14:nvContentPartPr>
                <p14:cNvPr id="55" name="Ink 54">
                  <a:extLst>
                    <a:ext uri="{FF2B5EF4-FFF2-40B4-BE49-F238E27FC236}">
                      <a16:creationId xmlns:a16="http://schemas.microsoft.com/office/drawing/2014/main" id="{0BB56C7C-BE04-4A95-89BA-5DEA8C65B7ED}"/>
                    </a:ext>
                  </a:extLst>
                </p14:cNvPr>
                <p14:cNvContentPartPr/>
                <p14:nvPr/>
              </p14:nvContentPartPr>
              <p14:xfrm>
                <a:off x="9026978" y="2721321"/>
                <a:ext cx="518040" cy="207000"/>
              </p14:xfrm>
            </p:contentPart>
          </mc:Choice>
          <mc:Fallback>
            <p:pic>
              <p:nvPicPr>
                <p:cNvPr id="55" name="Ink 54">
                  <a:extLst>
                    <a:ext uri="{FF2B5EF4-FFF2-40B4-BE49-F238E27FC236}">
                      <a16:creationId xmlns:a16="http://schemas.microsoft.com/office/drawing/2014/main" id="{0BB56C7C-BE04-4A95-89BA-5DEA8C65B7ED}"/>
                    </a:ext>
                  </a:extLst>
                </p:cNvPr>
                <p:cNvPicPr/>
                <p:nvPr/>
              </p:nvPicPr>
              <p:blipFill>
                <a:blip r:embed="rId50"/>
                <a:stretch>
                  <a:fillRect/>
                </a:stretch>
              </p:blipFill>
              <p:spPr>
                <a:xfrm>
                  <a:off x="9008978" y="2703321"/>
                  <a:ext cx="5536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6" name="Ink 55">
                  <a:extLst>
                    <a:ext uri="{FF2B5EF4-FFF2-40B4-BE49-F238E27FC236}">
                      <a16:creationId xmlns:a16="http://schemas.microsoft.com/office/drawing/2014/main" id="{CAD7BB96-CB19-4D60-BB96-74A4F4589F72}"/>
                    </a:ext>
                  </a:extLst>
                </p14:cNvPr>
                <p14:cNvContentPartPr/>
                <p14:nvPr/>
              </p14:nvContentPartPr>
              <p14:xfrm>
                <a:off x="9158018" y="3032721"/>
                <a:ext cx="240120" cy="244080"/>
              </p14:xfrm>
            </p:contentPart>
          </mc:Choice>
          <mc:Fallback>
            <p:pic>
              <p:nvPicPr>
                <p:cNvPr id="56" name="Ink 55">
                  <a:extLst>
                    <a:ext uri="{FF2B5EF4-FFF2-40B4-BE49-F238E27FC236}">
                      <a16:creationId xmlns:a16="http://schemas.microsoft.com/office/drawing/2014/main" id="{CAD7BB96-CB19-4D60-BB96-74A4F4589F72}"/>
                    </a:ext>
                  </a:extLst>
                </p:cNvPr>
                <p:cNvPicPr/>
                <p:nvPr/>
              </p:nvPicPr>
              <p:blipFill>
                <a:blip r:embed="rId52"/>
                <a:stretch>
                  <a:fillRect/>
                </a:stretch>
              </p:blipFill>
              <p:spPr>
                <a:xfrm>
                  <a:off x="9140018" y="3015081"/>
                  <a:ext cx="275760" cy="279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
            <p14:nvContentPartPr>
              <p14:cNvPr id="63" name="Ink 62">
                <a:extLst>
                  <a:ext uri="{FF2B5EF4-FFF2-40B4-BE49-F238E27FC236}">
                    <a16:creationId xmlns:a16="http://schemas.microsoft.com/office/drawing/2014/main" id="{234DF3B4-F0A1-4DF5-BFC5-718C58DFB1DB}"/>
                  </a:ext>
                </a:extLst>
              </p14:cNvPr>
              <p14:cNvContentPartPr/>
              <p14:nvPr/>
            </p14:nvContentPartPr>
            <p14:xfrm>
              <a:off x="11550938" y="552321"/>
              <a:ext cx="234360" cy="103320"/>
            </p14:xfrm>
          </p:contentPart>
        </mc:Choice>
        <mc:Fallback>
          <p:pic>
            <p:nvPicPr>
              <p:cNvPr id="63" name="Ink 62">
                <a:extLst>
                  <a:ext uri="{FF2B5EF4-FFF2-40B4-BE49-F238E27FC236}">
                    <a16:creationId xmlns:a16="http://schemas.microsoft.com/office/drawing/2014/main" id="{234DF3B4-F0A1-4DF5-BFC5-718C58DFB1DB}"/>
                  </a:ext>
                </a:extLst>
              </p:cNvPr>
              <p:cNvPicPr/>
              <p:nvPr/>
            </p:nvPicPr>
            <p:blipFill>
              <a:blip r:embed="rId54"/>
              <a:stretch>
                <a:fillRect/>
              </a:stretch>
            </p:blipFill>
            <p:spPr>
              <a:xfrm>
                <a:off x="11533298" y="534681"/>
                <a:ext cx="270000" cy="138960"/>
              </a:xfrm>
              <a:prstGeom prst="rect">
                <a:avLst/>
              </a:prstGeom>
            </p:spPr>
          </p:pic>
        </mc:Fallback>
      </mc:AlternateContent>
      <p:grpSp>
        <p:nvGrpSpPr>
          <p:cNvPr id="1027" name="Group 1026">
            <a:extLst>
              <a:ext uri="{FF2B5EF4-FFF2-40B4-BE49-F238E27FC236}">
                <a16:creationId xmlns:a16="http://schemas.microsoft.com/office/drawing/2014/main" id="{96CB875D-27A2-4270-B5F9-62FA47F11D3A}"/>
              </a:ext>
            </a:extLst>
          </p:cNvPr>
          <p:cNvGrpSpPr/>
          <p:nvPr/>
        </p:nvGrpSpPr>
        <p:grpSpPr>
          <a:xfrm>
            <a:off x="8522978" y="3363921"/>
            <a:ext cx="2854440" cy="888480"/>
            <a:chOff x="8522978" y="3363921"/>
            <a:chExt cx="2854440" cy="888480"/>
          </a:xfrm>
        </p:grpSpPr>
        <mc:AlternateContent xmlns:mc="http://schemas.openxmlformats.org/markup-compatibility/2006">
          <mc:Choice xmlns:p14="http://schemas.microsoft.com/office/powerpoint/2010/main" Requires="p14">
            <p:contentPart p14:bwMode="auto" r:id="rId55">
              <p14:nvContentPartPr>
                <p14:cNvPr id="58" name="Ink 57">
                  <a:extLst>
                    <a:ext uri="{FF2B5EF4-FFF2-40B4-BE49-F238E27FC236}">
                      <a16:creationId xmlns:a16="http://schemas.microsoft.com/office/drawing/2014/main" id="{BCDF4A73-AE9F-446F-85B5-960262B52396}"/>
                    </a:ext>
                  </a:extLst>
                </p14:cNvPr>
                <p14:cNvContentPartPr/>
                <p14:nvPr/>
              </p14:nvContentPartPr>
              <p14:xfrm>
                <a:off x="8522978" y="3388401"/>
                <a:ext cx="956880" cy="226080"/>
              </p14:xfrm>
            </p:contentPart>
          </mc:Choice>
          <mc:Fallback>
            <p:pic>
              <p:nvPicPr>
                <p:cNvPr id="58" name="Ink 57">
                  <a:extLst>
                    <a:ext uri="{FF2B5EF4-FFF2-40B4-BE49-F238E27FC236}">
                      <a16:creationId xmlns:a16="http://schemas.microsoft.com/office/drawing/2014/main" id="{BCDF4A73-AE9F-446F-85B5-960262B52396}"/>
                    </a:ext>
                  </a:extLst>
                </p:cNvPr>
                <p:cNvPicPr/>
                <p:nvPr/>
              </p:nvPicPr>
              <p:blipFill>
                <a:blip r:embed="rId56"/>
                <a:stretch>
                  <a:fillRect/>
                </a:stretch>
              </p:blipFill>
              <p:spPr>
                <a:xfrm>
                  <a:off x="8504978" y="3370401"/>
                  <a:ext cx="9925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9" name="Ink 58">
                  <a:extLst>
                    <a:ext uri="{FF2B5EF4-FFF2-40B4-BE49-F238E27FC236}">
                      <a16:creationId xmlns:a16="http://schemas.microsoft.com/office/drawing/2014/main" id="{0F54E18B-7B30-4F20-893F-49716D7B0779}"/>
                    </a:ext>
                  </a:extLst>
                </p14:cNvPr>
                <p14:cNvContentPartPr/>
                <p14:nvPr/>
              </p14:nvContentPartPr>
              <p14:xfrm>
                <a:off x="8668778" y="3723561"/>
                <a:ext cx="361440" cy="210960"/>
              </p14:xfrm>
            </p:contentPart>
          </mc:Choice>
          <mc:Fallback>
            <p:pic>
              <p:nvPicPr>
                <p:cNvPr id="59" name="Ink 58">
                  <a:extLst>
                    <a:ext uri="{FF2B5EF4-FFF2-40B4-BE49-F238E27FC236}">
                      <a16:creationId xmlns:a16="http://schemas.microsoft.com/office/drawing/2014/main" id="{0F54E18B-7B30-4F20-893F-49716D7B0779}"/>
                    </a:ext>
                  </a:extLst>
                </p:cNvPr>
                <p:cNvPicPr/>
                <p:nvPr/>
              </p:nvPicPr>
              <p:blipFill>
                <a:blip r:embed="rId58"/>
                <a:stretch>
                  <a:fillRect/>
                </a:stretch>
              </p:blipFill>
              <p:spPr>
                <a:xfrm>
                  <a:off x="8650778" y="3705921"/>
                  <a:ext cx="3970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1" name="Ink 60">
                  <a:extLst>
                    <a:ext uri="{FF2B5EF4-FFF2-40B4-BE49-F238E27FC236}">
                      <a16:creationId xmlns:a16="http://schemas.microsoft.com/office/drawing/2014/main" id="{DEE6AD68-0399-4993-BCF9-B0C8B7EAE074}"/>
                    </a:ext>
                  </a:extLst>
                </p14:cNvPr>
                <p14:cNvContentPartPr/>
                <p14:nvPr/>
              </p14:nvContentPartPr>
              <p14:xfrm>
                <a:off x="10399298" y="3363921"/>
                <a:ext cx="978120" cy="256320"/>
              </p14:xfrm>
            </p:contentPart>
          </mc:Choice>
          <mc:Fallback>
            <p:pic>
              <p:nvPicPr>
                <p:cNvPr id="61" name="Ink 60">
                  <a:extLst>
                    <a:ext uri="{FF2B5EF4-FFF2-40B4-BE49-F238E27FC236}">
                      <a16:creationId xmlns:a16="http://schemas.microsoft.com/office/drawing/2014/main" id="{DEE6AD68-0399-4993-BCF9-B0C8B7EAE074}"/>
                    </a:ext>
                  </a:extLst>
                </p:cNvPr>
                <p:cNvPicPr/>
                <p:nvPr/>
              </p:nvPicPr>
              <p:blipFill>
                <a:blip r:embed="rId60"/>
                <a:stretch>
                  <a:fillRect/>
                </a:stretch>
              </p:blipFill>
              <p:spPr>
                <a:xfrm>
                  <a:off x="10381658" y="3346281"/>
                  <a:ext cx="10137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2" name="Ink 61">
                  <a:extLst>
                    <a:ext uri="{FF2B5EF4-FFF2-40B4-BE49-F238E27FC236}">
                      <a16:creationId xmlns:a16="http://schemas.microsoft.com/office/drawing/2014/main" id="{8E659E1E-6272-42FD-AF97-99829538B88F}"/>
                    </a:ext>
                  </a:extLst>
                </p14:cNvPr>
                <p14:cNvContentPartPr/>
                <p14:nvPr/>
              </p14:nvContentPartPr>
              <p14:xfrm>
                <a:off x="10724738" y="3755961"/>
                <a:ext cx="300960" cy="240840"/>
              </p14:xfrm>
            </p:contentPart>
          </mc:Choice>
          <mc:Fallback>
            <p:pic>
              <p:nvPicPr>
                <p:cNvPr id="62" name="Ink 61">
                  <a:extLst>
                    <a:ext uri="{FF2B5EF4-FFF2-40B4-BE49-F238E27FC236}">
                      <a16:creationId xmlns:a16="http://schemas.microsoft.com/office/drawing/2014/main" id="{8E659E1E-6272-42FD-AF97-99829538B88F}"/>
                    </a:ext>
                  </a:extLst>
                </p:cNvPr>
                <p:cNvPicPr/>
                <p:nvPr/>
              </p:nvPicPr>
              <p:blipFill>
                <a:blip r:embed="rId62"/>
                <a:stretch>
                  <a:fillRect/>
                </a:stretch>
              </p:blipFill>
              <p:spPr>
                <a:xfrm>
                  <a:off x="10706738" y="3738321"/>
                  <a:ext cx="3366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24" name="Ink 1023">
                  <a:extLst>
                    <a:ext uri="{FF2B5EF4-FFF2-40B4-BE49-F238E27FC236}">
                      <a16:creationId xmlns:a16="http://schemas.microsoft.com/office/drawing/2014/main" id="{46F38CC3-C3D5-44B8-9192-B26C19AF9D0F}"/>
                    </a:ext>
                  </a:extLst>
                </p14:cNvPr>
                <p14:cNvContentPartPr/>
                <p14:nvPr/>
              </p14:nvContentPartPr>
              <p14:xfrm>
                <a:off x="9488858" y="4058721"/>
                <a:ext cx="1710360" cy="193680"/>
              </p14:xfrm>
            </p:contentPart>
          </mc:Choice>
          <mc:Fallback>
            <p:pic>
              <p:nvPicPr>
                <p:cNvPr id="1024" name="Ink 1023">
                  <a:extLst>
                    <a:ext uri="{FF2B5EF4-FFF2-40B4-BE49-F238E27FC236}">
                      <a16:creationId xmlns:a16="http://schemas.microsoft.com/office/drawing/2014/main" id="{46F38CC3-C3D5-44B8-9192-B26C19AF9D0F}"/>
                    </a:ext>
                  </a:extLst>
                </p:cNvPr>
                <p:cNvPicPr/>
                <p:nvPr/>
              </p:nvPicPr>
              <p:blipFill>
                <a:blip r:embed="rId64"/>
                <a:stretch>
                  <a:fillRect/>
                </a:stretch>
              </p:blipFill>
              <p:spPr>
                <a:xfrm>
                  <a:off x="9470858" y="4041081"/>
                  <a:ext cx="1746000" cy="22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
            <p14:nvContentPartPr>
              <p14:cNvPr id="1025" name="Ink 1024">
                <a:extLst>
                  <a:ext uri="{FF2B5EF4-FFF2-40B4-BE49-F238E27FC236}">
                    <a16:creationId xmlns:a16="http://schemas.microsoft.com/office/drawing/2014/main" id="{28768E43-7B7A-47F5-8BDA-CF49CAA1AB0C}"/>
                  </a:ext>
                </a:extLst>
              </p14:cNvPr>
              <p14:cNvContentPartPr/>
              <p14:nvPr/>
            </p14:nvContentPartPr>
            <p14:xfrm>
              <a:off x="10057658" y="4441761"/>
              <a:ext cx="334080" cy="240120"/>
            </p14:xfrm>
          </p:contentPart>
        </mc:Choice>
        <mc:Fallback>
          <p:pic>
            <p:nvPicPr>
              <p:cNvPr id="1025" name="Ink 1024">
                <a:extLst>
                  <a:ext uri="{FF2B5EF4-FFF2-40B4-BE49-F238E27FC236}">
                    <a16:creationId xmlns:a16="http://schemas.microsoft.com/office/drawing/2014/main" id="{28768E43-7B7A-47F5-8BDA-CF49CAA1AB0C}"/>
                  </a:ext>
                </a:extLst>
              </p:cNvPr>
              <p:cNvPicPr/>
              <p:nvPr/>
            </p:nvPicPr>
            <p:blipFill>
              <a:blip r:embed="rId66"/>
              <a:stretch>
                <a:fillRect/>
              </a:stretch>
            </p:blipFill>
            <p:spPr>
              <a:xfrm>
                <a:off x="10040018" y="4423761"/>
                <a:ext cx="36972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28" name="Ink 1027">
                <a:extLst>
                  <a:ext uri="{FF2B5EF4-FFF2-40B4-BE49-F238E27FC236}">
                    <a16:creationId xmlns:a16="http://schemas.microsoft.com/office/drawing/2014/main" id="{49B9587E-55A6-4FF9-9654-0CC72EAC71BC}"/>
                  </a:ext>
                </a:extLst>
              </p14:cNvPr>
              <p14:cNvContentPartPr/>
              <p14:nvPr/>
            </p14:nvContentPartPr>
            <p14:xfrm>
              <a:off x="2696378" y="5309361"/>
              <a:ext cx="1261080" cy="73800"/>
            </p14:xfrm>
          </p:contentPart>
        </mc:Choice>
        <mc:Fallback>
          <p:pic>
            <p:nvPicPr>
              <p:cNvPr id="1028" name="Ink 1027">
                <a:extLst>
                  <a:ext uri="{FF2B5EF4-FFF2-40B4-BE49-F238E27FC236}">
                    <a16:creationId xmlns:a16="http://schemas.microsoft.com/office/drawing/2014/main" id="{49B9587E-55A6-4FF9-9654-0CC72EAC71BC}"/>
                  </a:ext>
                </a:extLst>
              </p:cNvPr>
              <p:cNvPicPr/>
              <p:nvPr/>
            </p:nvPicPr>
            <p:blipFill>
              <a:blip r:embed="rId68"/>
              <a:stretch>
                <a:fillRect/>
              </a:stretch>
            </p:blipFill>
            <p:spPr>
              <a:xfrm>
                <a:off x="2678738" y="5291361"/>
                <a:ext cx="12967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029" name="Ink 1028">
                <a:extLst>
                  <a:ext uri="{FF2B5EF4-FFF2-40B4-BE49-F238E27FC236}">
                    <a16:creationId xmlns:a16="http://schemas.microsoft.com/office/drawing/2014/main" id="{DCA73700-1DB4-4F5E-9F55-AC911FCB4D89}"/>
                  </a:ext>
                </a:extLst>
              </p14:cNvPr>
              <p14:cNvContentPartPr/>
              <p14:nvPr/>
            </p14:nvContentPartPr>
            <p14:xfrm>
              <a:off x="5941058" y="5760081"/>
              <a:ext cx="1104480" cy="31680"/>
            </p14:xfrm>
          </p:contentPart>
        </mc:Choice>
        <mc:Fallback>
          <p:pic>
            <p:nvPicPr>
              <p:cNvPr id="1029" name="Ink 1028">
                <a:extLst>
                  <a:ext uri="{FF2B5EF4-FFF2-40B4-BE49-F238E27FC236}">
                    <a16:creationId xmlns:a16="http://schemas.microsoft.com/office/drawing/2014/main" id="{DCA73700-1DB4-4F5E-9F55-AC911FCB4D89}"/>
                  </a:ext>
                </a:extLst>
              </p:cNvPr>
              <p:cNvPicPr/>
              <p:nvPr/>
            </p:nvPicPr>
            <p:blipFill>
              <a:blip r:embed="rId70"/>
              <a:stretch>
                <a:fillRect/>
              </a:stretch>
            </p:blipFill>
            <p:spPr>
              <a:xfrm>
                <a:off x="5923058" y="5742081"/>
                <a:ext cx="1140120" cy="67320"/>
              </a:xfrm>
              <a:prstGeom prst="rect">
                <a:avLst/>
              </a:prstGeom>
            </p:spPr>
          </p:pic>
        </mc:Fallback>
      </mc:AlternateContent>
      <p:grpSp>
        <p:nvGrpSpPr>
          <p:cNvPr id="1032" name="Group 1031">
            <a:extLst>
              <a:ext uri="{FF2B5EF4-FFF2-40B4-BE49-F238E27FC236}">
                <a16:creationId xmlns:a16="http://schemas.microsoft.com/office/drawing/2014/main" id="{7CDF32FC-D387-4D4A-93EA-5723F4FE9584}"/>
              </a:ext>
            </a:extLst>
          </p:cNvPr>
          <p:cNvGrpSpPr/>
          <p:nvPr/>
        </p:nvGrpSpPr>
        <p:grpSpPr>
          <a:xfrm>
            <a:off x="1297418" y="5968521"/>
            <a:ext cx="2010600" cy="256320"/>
            <a:chOff x="1297418" y="5968521"/>
            <a:chExt cx="2010600" cy="256320"/>
          </a:xfrm>
        </p:grpSpPr>
        <mc:AlternateContent xmlns:mc="http://schemas.openxmlformats.org/markup-compatibility/2006">
          <mc:Choice xmlns:p14="http://schemas.microsoft.com/office/powerpoint/2010/main" Requires="p14">
            <p:contentPart p14:bwMode="auto" r:id="rId71">
              <p14:nvContentPartPr>
                <p14:cNvPr id="1030" name="Ink 1029">
                  <a:extLst>
                    <a:ext uri="{FF2B5EF4-FFF2-40B4-BE49-F238E27FC236}">
                      <a16:creationId xmlns:a16="http://schemas.microsoft.com/office/drawing/2014/main" id="{04CEF826-1D2E-44DE-9966-15F72DD34EA2}"/>
                    </a:ext>
                  </a:extLst>
                </p14:cNvPr>
                <p14:cNvContentPartPr/>
                <p14:nvPr/>
              </p14:nvContentPartPr>
              <p14:xfrm>
                <a:off x="1297418" y="6166521"/>
                <a:ext cx="1016640" cy="12240"/>
              </p14:xfrm>
            </p:contentPart>
          </mc:Choice>
          <mc:Fallback>
            <p:pic>
              <p:nvPicPr>
                <p:cNvPr id="1030" name="Ink 1029">
                  <a:extLst>
                    <a:ext uri="{FF2B5EF4-FFF2-40B4-BE49-F238E27FC236}">
                      <a16:creationId xmlns:a16="http://schemas.microsoft.com/office/drawing/2014/main" id="{04CEF826-1D2E-44DE-9966-15F72DD34EA2}"/>
                    </a:ext>
                  </a:extLst>
                </p:cNvPr>
                <p:cNvPicPr/>
                <p:nvPr/>
              </p:nvPicPr>
              <p:blipFill>
                <a:blip r:embed="rId72"/>
                <a:stretch>
                  <a:fillRect/>
                </a:stretch>
              </p:blipFill>
              <p:spPr>
                <a:xfrm>
                  <a:off x="1279778" y="6148521"/>
                  <a:ext cx="10522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031" name="Ink 1030">
                  <a:extLst>
                    <a:ext uri="{FF2B5EF4-FFF2-40B4-BE49-F238E27FC236}">
                      <a16:creationId xmlns:a16="http://schemas.microsoft.com/office/drawing/2014/main" id="{7712525D-6919-4A54-8FD0-9F32314752A5}"/>
                    </a:ext>
                  </a:extLst>
                </p14:cNvPr>
                <p14:cNvContentPartPr/>
                <p14:nvPr/>
              </p14:nvContentPartPr>
              <p14:xfrm>
                <a:off x="2607458" y="5968521"/>
                <a:ext cx="700560" cy="256320"/>
              </p14:xfrm>
            </p:contentPart>
          </mc:Choice>
          <mc:Fallback>
            <p:pic>
              <p:nvPicPr>
                <p:cNvPr id="1031" name="Ink 1030">
                  <a:extLst>
                    <a:ext uri="{FF2B5EF4-FFF2-40B4-BE49-F238E27FC236}">
                      <a16:creationId xmlns:a16="http://schemas.microsoft.com/office/drawing/2014/main" id="{7712525D-6919-4A54-8FD0-9F32314752A5}"/>
                    </a:ext>
                  </a:extLst>
                </p:cNvPr>
                <p:cNvPicPr/>
                <p:nvPr/>
              </p:nvPicPr>
              <p:blipFill>
                <a:blip r:embed="rId74"/>
                <a:stretch>
                  <a:fillRect/>
                </a:stretch>
              </p:blipFill>
              <p:spPr>
                <a:xfrm>
                  <a:off x="2589458" y="5950881"/>
                  <a:ext cx="736200" cy="29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5">
            <p14:nvContentPartPr>
              <p14:cNvPr id="9" name="Ink 8">
                <a:extLst>
                  <a:ext uri="{FF2B5EF4-FFF2-40B4-BE49-F238E27FC236}">
                    <a16:creationId xmlns:a16="http://schemas.microsoft.com/office/drawing/2014/main" id="{8CE87057-1CE7-4C70-89E7-AB2EEDF5186A}"/>
                  </a:ext>
                </a:extLst>
              </p14:cNvPr>
              <p14:cNvContentPartPr/>
              <p14:nvPr/>
            </p14:nvContentPartPr>
            <p14:xfrm>
              <a:off x="8274938" y="1502721"/>
              <a:ext cx="281880" cy="73800"/>
            </p14:xfrm>
          </p:contentPart>
        </mc:Choice>
        <mc:Fallback>
          <p:pic>
            <p:nvPicPr>
              <p:cNvPr id="9" name="Ink 8">
                <a:extLst>
                  <a:ext uri="{FF2B5EF4-FFF2-40B4-BE49-F238E27FC236}">
                    <a16:creationId xmlns:a16="http://schemas.microsoft.com/office/drawing/2014/main" id="{8CE87057-1CE7-4C70-89E7-AB2EEDF5186A}"/>
                  </a:ext>
                </a:extLst>
              </p:cNvPr>
              <p:cNvPicPr/>
              <p:nvPr/>
            </p:nvPicPr>
            <p:blipFill>
              <a:blip r:embed="rId76"/>
              <a:stretch>
                <a:fillRect/>
              </a:stretch>
            </p:blipFill>
            <p:spPr>
              <a:xfrm>
                <a:off x="8257298" y="1484721"/>
                <a:ext cx="3175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0" name="Ink 9">
                <a:extLst>
                  <a:ext uri="{FF2B5EF4-FFF2-40B4-BE49-F238E27FC236}">
                    <a16:creationId xmlns:a16="http://schemas.microsoft.com/office/drawing/2014/main" id="{F5ADDE87-5AB8-4641-AA7A-D253DF0DD57E}"/>
                  </a:ext>
                </a:extLst>
              </p14:cNvPr>
              <p14:cNvContentPartPr/>
              <p14:nvPr/>
            </p14:nvContentPartPr>
            <p14:xfrm>
              <a:off x="9308138" y="1473561"/>
              <a:ext cx="186120" cy="70560"/>
            </p14:xfrm>
          </p:contentPart>
        </mc:Choice>
        <mc:Fallback>
          <p:pic>
            <p:nvPicPr>
              <p:cNvPr id="10" name="Ink 9">
                <a:extLst>
                  <a:ext uri="{FF2B5EF4-FFF2-40B4-BE49-F238E27FC236}">
                    <a16:creationId xmlns:a16="http://schemas.microsoft.com/office/drawing/2014/main" id="{F5ADDE87-5AB8-4641-AA7A-D253DF0DD57E}"/>
                  </a:ext>
                </a:extLst>
              </p:cNvPr>
              <p:cNvPicPr/>
              <p:nvPr/>
            </p:nvPicPr>
            <p:blipFill>
              <a:blip r:embed="rId78"/>
              <a:stretch>
                <a:fillRect/>
              </a:stretch>
            </p:blipFill>
            <p:spPr>
              <a:xfrm>
                <a:off x="9290498" y="1455921"/>
                <a:ext cx="2217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1" name="Ink 10">
                <a:extLst>
                  <a:ext uri="{FF2B5EF4-FFF2-40B4-BE49-F238E27FC236}">
                    <a16:creationId xmlns:a16="http://schemas.microsoft.com/office/drawing/2014/main" id="{CBB68425-35C9-43C8-97E8-E9BE670EC0EA}"/>
                  </a:ext>
                </a:extLst>
              </p14:cNvPr>
              <p14:cNvContentPartPr/>
              <p14:nvPr/>
            </p14:nvContentPartPr>
            <p14:xfrm>
              <a:off x="10373378" y="1471761"/>
              <a:ext cx="217080" cy="79200"/>
            </p14:xfrm>
          </p:contentPart>
        </mc:Choice>
        <mc:Fallback>
          <p:pic>
            <p:nvPicPr>
              <p:cNvPr id="11" name="Ink 10">
                <a:extLst>
                  <a:ext uri="{FF2B5EF4-FFF2-40B4-BE49-F238E27FC236}">
                    <a16:creationId xmlns:a16="http://schemas.microsoft.com/office/drawing/2014/main" id="{CBB68425-35C9-43C8-97E8-E9BE670EC0EA}"/>
                  </a:ext>
                </a:extLst>
              </p:cNvPr>
              <p:cNvPicPr/>
              <p:nvPr/>
            </p:nvPicPr>
            <p:blipFill>
              <a:blip r:embed="rId80"/>
              <a:stretch>
                <a:fillRect/>
              </a:stretch>
            </p:blipFill>
            <p:spPr>
              <a:xfrm>
                <a:off x="10355378" y="1453761"/>
                <a:ext cx="2527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2" name="Ink 11">
                <a:extLst>
                  <a:ext uri="{FF2B5EF4-FFF2-40B4-BE49-F238E27FC236}">
                    <a16:creationId xmlns:a16="http://schemas.microsoft.com/office/drawing/2014/main" id="{E66793AC-5B0F-4F5A-88E3-1B4D5F08817D}"/>
                  </a:ext>
                </a:extLst>
              </p14:cNvPr>
              <p14:cNvContentPartPr/>
              <p14:nvPr/>
            </p14:nvContentPartPr>
            <p14:xfrm>
              <a:off x="11483258" y="1457001"/>
              <a:ext cx="254520" cy="108720"/>
            </p14:xfrm>
          </p:contentPart>
        </mc:Choice>
        <mc:Fallback>
          <p:pic>
            <p:nvPicPr>
              <p:cNvPr id="12" name="Ink 11">
                <a:extLst>
                  <a:ext uri="{FF2B5EF4-FFF2-40B4-BE49-F238E27FC236}">
                    <a16:creationId xmlns:a16="http://schemas.microsoft.com/office/drawing/2014/main" id="{E66793AC-5B0F-4F5A-88E3-1B4D5F08817D}"/>
                  </a:ext>
                </a:extLst>
              </p:cNvPr>
              <p:cNvPicPr/>
              <p:nvPr/>
            </p:nvPicPr>
            <p:blipFill>
              <a:blip r:embed="rId82"/>
              <a:stretch>
                <a:fillRect/>
              </a:stretch>
            </p:blipFill>
            <p:spPr>
              <a:xfrm>
                <a:off x="11465618" y="1439361"/>
                <a:ext cx="2901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38" name="Ink 37">
                <a:extLst>
                  <a:ext uri="{FF2B5EF4-FFF2-40B4-BE49-F238E27FC236}">
                    <a16:creationId xmlns:a16="http://schemas.microsoft.com/office/drawing/2014/main" id="{139E7A4A-D817-42A1-9CBA-FDD2AD245183}"/>
                  </a:ext>
                </a:extLst>
              </p14:cNvPr>
              <p14:cNvContentPartPr/>
              <p14:nvPr/>
            </p14:nvContentPartPr>
            <p14:xfrm>
              <a:off x="8555738" y="1259001"/>
              <a:ext cx="379800" cy="327600"/>
            </p14:xfrm>
          </p:contentPart>
        </mc:Choice>
        <mc:Fallback>
          <p:pic>
            <p:nvPicPr>
              <p:cNvPr id="38" name="Ink 37">
                <a:extLst>
                  <a:ext uri="{FF2B5EF4-FFF2-40B4-BE49-F238E27FC236}">
                    <a16:creationId xmlns:a16="http://schemas.microsoft.com/office/drawing/2014/main" id="{139E7A4A-D817-42A1-9CBA-FDD2AD245183}"/>
                  </a:ext>
                </a:extLst>
              </p:cNvPr>
              <p:cNvPicPr/>
              <p:nvPr/>
            </p:nvPicPr>
            <p:blipFill>
              <a:blip r:embed="rId84"/>
              <a:stretch>
                <a:fillRect/>
              </a:stretch>
            </p:blipFill>
            <p:spPr>
              <a:xfrm>
                <a:off x="8538098" y="1241361"/>
                <a:ext cx="4154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39" name="Ink 38">
                <a:extLst>
                  <a:ext uri="{FF2B5EF4-FFF2-40B4-BE49-F238E27FC236}">
                    <a16:creationId xmlns:a16="http://schemas.microsoft.com/office/drawing/2014/main" id="{64BBCF3D-E6C8-41F7-BBE6-CE95FC21C0E1}"/>
                  </a:ext>
                </a:extLst>
              </p14:cNvPr>
              <p14:cNvContentPartPr/>
              <p14:nvPr/>
            </p14:nvContentPartPr>
            <p14:xfrm>
              <a:off x="9623858" y="1262241"/>
              <a:ext cx="366840" cy="295920"/>
            </p14:xfrm>
          </p:contentPart>
        </mc:Choice>
        <mc:Fallback>
          <p:pic>
            <p:nvPicPr>
              <p:cNvPr id="39" name="Ink 38">
                <a:extLst>
                  <a:ext uri="{FF2B5EF4-FFF2-40B4-BE49-F238E27FC236}">
                    <a16:creationId xmlns:a16="http://schemas.microsoft.com/office/drawing/2014/main" id="{64BBCF3D-E6C8-41F7-BBE6-CE95FC21C0E1}"/>
                  </a:ext>
                </a:extLst>
              </p:cNvPr>
              <p:cNvPicPr/>
              <p:nvPr/>
            </p:nvPicPr>
            <p:blipFill>
              <a:blip r:embed="rId86"/>
              <a:stretch>
                <a:fillRect/>
              </a:stretch>
            </p:blipFill>
            <p:spPr>
              <a:xfrm>
                <a:off x="9605858" y="1244241"/>
                <a:ext cx="4024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0" name="Ink 39">
                <a:extLst>
                  <a:ext uri="{FF2B5EF4-FFF2-40B4-BE49-F238E27FC236}">
                    <a16:creationId xmlns:a16="http://schemas.microsoft.com/office/drawing/2014/main" id="{7887C295-1129-4B62-8F29-43E8842D6658}"/>
                  </a:ext>
                </a:extLst>
              </p14:cNvPr>
              <p14:cNvContentPartPr/>
              <p14:nvPr/>
            </p14:nvContentPartPr>
            <p14:xfrm>
              <a:off x="10676858" y="1257921"/>
              <a:ext cx="421200" cy="299880"/>
            </p14:xfrm>
          </p:contentPart>
        </mc:Choice>
        <mc:Fallback>
          <p:pic>
            <p:nvPicPr>
              <p:cNvPr id="40" name="Ink 39">
                <a:extLst>
                  <a:ext uri="{FF2B5EF4-FFF2-40B4-BE49-F238E27FC236}">
                    <a16:creationId xmlns:a16="http://schemas.microsoft.com/office/drawing/2014/main" id="{7887C295-1129-4B62-8F29-43E8842D6658}"/>
                  </a:ext>
                </a:extLst>
              </p:cNvPr>
              <p:cNvPicPr/>
              <p:nvPr/>
            </p:nvPicPr>
            <p:blipFill>
              <a:blip r:embed="rId88"/>
              <a:stretch>
                <a:fillRect/>
              </a:stretch>
            </p:blipFill>
            <p:spPr>
              <a:xfrm>
                <a:off x="10659218" y="1239921"/>
                <a:ext cx="45684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1" name="Ink 40">
                <a:extLst>
                  <a:ext uri="{FF2B5EF4-FFF2-40B4-BE49-F238E27FC236}">
                    <a16:creationId xmlns:a16="http://schemas.microsoft.com/office/drawing/2014/main" id="{2E16025F-6B26-4B6A-B3D0-1D8774927875}"/>
                  </a:ext>
                </a:extLst>
              </p14:cNvPr>
              <p14:cNvContentPartPr/>
              <p14:nvPr/>
            </p14:nvContentPartPr>
            <p14:xfrm>
              <a:off x="11713298" y="1217241"/>
              <a:ext cx="416520" cy="357480"/>
            </p14:xfrm>
          </p:contentPart>
        </mc:Choice>
        <mc:Fallback>
          <p:pic>
            <p:nvPicPr>
              <p:cNvPr id="41" name="Ink 40">
                <a:extLst>
                  <a:ext uri="{FF2B5EF4-FFF2-40B4-BE49-F238E27FC236}">
                    <a16:creationId xmlns:a16="http://schemas.microsoft.com/office/drawing/2014/main" id="{2E16025F-6B26-4B6A-B3D0-1D8774927875}"/>
                  </a:ext>
                </a:extLst>
              </p:cNvPr>
              <p:cNvPicPr/>
              <p:nvPr/>
            </p:nvPicPr>
            <p:blipFill>
              <a:blip r:embed="rId90"/>
              <a:stretch>
                <a:fillRect/>
              </a:stretch>
            </p:blipFill>
            <p:spPr>
              <a:xfrm>
                <a:off x="11695298" y="1199601"/>
                <a:ext cx="45216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6" name="Ink 45">
                <a:extLst>
                  <a:ext uri="{FF2B5EF4-FFF2-40B4-BE49-F238E27FC236}">
                    <a16:creationId xmlns:a16="http://schemas.microsoft.com/office/drawing/2014/main" id="{D2FF0784-BCC6-46F3-B82D-1092537A9A24}"/>
                  </a:ext>
                </a:extLst>
              </p14:cNvPr>
              <p14:cNvContentPartPr/>
              <p14:nvPr/>
            </p14:nvContentPartPr>
            <p14:xfrm>
              <a:off x="7794698" y="2007801"/>
              <a:ext cx="279720" cy="216720"/>
            </p14:xfrm>
          </p:contentPart>
        </mc:Choice>
        <mc:Fallback>
          <p:pic>
            <p:nvPicPr>
              <p:cNvPr id="46" name="Ink 45">
                <a:extLst>
                  <a:ext uri="{FF2B5EF4-FFF2-40B4-BE49-F238E27FC236}">
                    <a16:creationId xmlns:a16="http://schemas.microsoft.com/office/drawing/2014/main" id="{D2FF0784-BCC6-46F3-B82D-1092537A9A24}"/>
                  </a:ext>
                </a:extLst>
              </p:cNvPr>
              <p:cNvPicPr/>
              <p:nvPr/>
            </p:nvPicPr>
            <p:blipFill>
              <a:blip r:embed="rId92"/>
              <a:stretch>
                <a:fillRect/>
              </a:stretch>
            </p:blipFill>
            <p:spPr>
              <a:xfrm>
                <a:off x="7776698" y="1990161"/>
                <a:ext cx="3153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47" name="Ink 46">
                <a:extLst>
                  <a:ext uri="{FF2B5EF4-FFF2-40B4-BE49-F238E27FC236}">
                    <a16:creationId xmlns:a16="http://schemas.microsoft.com/office/drawing/2014/main" id="{0295BF41-C6D8-4A00-83F9-59C8819C4518}"/>
                  </a:ext>
                </a:extLst>
              </p14:cNvPr>
              <p14:cNvContentPartPr/>
              <p14:nvPr/>
            </p14:nvContentPartPr>
            <p14:xfrm>
              <a:off x="8317058" y="2012121"/>
              <a:ext cx="261720" cy="210240"/>
            </p14:xfrm>
          </p:contentPart>
        </mc:Choice>
        <mc:Fallback>
          <p:pic>
            <p:nvPicPr>
              <p:cNvPr id="47" name="Ink 46">
                <a:extLst>
                  <a:ext uri="{FF2B5EF4-FFF2-40B4-BE49-F238E27FC236}">
                    <a16:creationId xmlns:a16="http://schemas.microsoft.com/office/drawing/2014/main" id="{0295BF41-C6D8-4A00-83F9-59C8819C4518}"/>
                  </a:ext>
                </a:extLst>
              </p:cNvPr>
              <p:cNvPicPr/>
              <p:nvPr/>
            </p:nvPicPr>
            <p:blipFill>
              <a:blip r:embed="rId94"/>
              <a:stretch>
                <a:fillRect/>
              </a:stretch>
            </p:blipFill>
            <p:spPr>
              <a:xfrm>
                <a:off x="8299418" y="1994481"/>
                <a:ext cx="2973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9" name="Ink 48">
                <a:extLst>
                  <a:ext uri="{FF2B5EF4-FFF2-40B4-BE49-F238E27FC236}">
                    <a16:creationId xmlns:a16="http://schemas.microsoft.com/office/drawing/2014/main" id="{4FE75511-ED79-4970-B639-8CF6BC1CDC93}"/>
                  </a:ext>
                </a:extLst>
              </p14:cNvPr>
              <p14:cNvContentPartPr/>
              <p14:nvPr/>
            </p14:nvContentPartPr>
            <p14:xfrm>
              <a:off x="7799738" y="2388681"/>
              <a:ext cx="203040" cy="239040"/>
            </p14:xfrm>
          </p:contentPart>
        </mc:Choice>
        <mc:Fallback>
          <p:pic>
            <p:nvPicPr>
              <p:cNvPr id="49" name="Ink 48">
                <a:extLst>
                  <a:ext uri="{FF2B5EF4-FFF2-40B4-BE49-F238E27FC236}">
                    <a16:creationId xmlns:a16="http://schemas.microsoft.com/office/drawing/2014/main" id="{4FE75511-ED79-4970-B639-8CF6BC1CDC93}"/>
                  </a:ext>
                </a:extLst>
              </p:cNvPr>
              <p:cNvPicPr/>
              <p:nvPr/>
            </p:nvPicPr>
            <p:blipFill>
              <a:blip r:embed="rId96"/>
              <a:stretch>
                <a:fillRect/>
              </a:stretch>
            </p:blipFill>
            <p:spPr>
              <a:xfrm>
                <a:off x="7781738" y="2371041"/>
                <a:ext cx="23868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0" name="Ink 49">
                <a:extLst>
                  <a:ext uri="{FF2B5EF4-FFF2-40B4-BE49-F238E27FC236}">
                    <a16:creationId xmlns:a16="http://schemas.microsoft.com/office/drawing/2014/main" id="{FC058C46-0EED-4607-9BB7-13BA8C7DC20C}"/>
                  </a:ext>
                </a:extLst>
              </p14:cNvPr>
              <p14:cNvContentPartPr/>
              <p14:nvPr/>
            </p14:nvContentPartPr>
            <p14:xfrm>
              <a:off x="8340098" y="2366721"/>
              <a:ext cx="225720" cy="239760"/>
            </p14:xfrm>
          </p:contentPart>
        </mc:Choice>
        <mc:Fallback>
          <p:pic>
            <p:nvPicPr>
              <p:cNvPr id="50" name="Ink 49">
                <a:extLst>
                  <a:ext uri="{FF2B5EF4-FFF2-40B4-BE49-F238E27FC236}">
                    <a16:creationId xmlns:a16="http://schemas.microsoft.com/office/drawing/2014/main" id="{FC058C46-0EED-4607-9BB7-13BA8C7DC20C}"/>
                  </a:ext>
                </a:extLst>
              </p:cNvPr>
              <p:cNvPicPr/>
              <p:nvPr/>
            </p:nvPicPr>
            <p:blipFill>
              <a:blip r:embed="rId98"/>
              <a:stretch>
                <a:fillRect/>
              </a:stretch>
            </p:blipFill>
            <p:spPr>
              <a:xfrm>
                <a:off x="8322458" y="2349081"/>
                <a:ext cx="2613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033" name="Ink 1032">
                <a:extLst>
                  <a:ext uri="{FF2B5EF4-FFF2-40B4-BE49-F238E27FC236}">
                    <a16:creationId xmlns:a16="http://schemas.microsoft.com/office/drawing/2014/main" id="{2BC1533A-1483-4B46-95A7-2C995991E12B}"/>
                  </a:ext>
                </a:extLst>
              </p14:cNvPr>
              <p14:cNvContentPartPr/>
              <p14:nvPr/>
            </p14:nvContentPartPr>
            <p14:xfrm>
              <a:off x="8668778" y="1675881"/>
              <a:ext cx="331560" cy="384480"/>
            </p14:xfrm>
          </p:contentPart>
        </mc:Choice>
        <mc:Fallback>
          <p:pic>
            <p:nvPicPr>
              <p:cNvPr id="1033" name="Ink 1032">
                <a:extLst>
                  <a:ext uri="{FF2B5EF4-FFF2-40B4-BE49-F238E27FC236}">
                    <a16:creationId xmlns:a16="http://schemas.microsoft.com/office/drawing/2014/main" id="{2BC1533A-1483-4B46-95A7-2C995991E12B}"/>
                  </a:ext>
                </a:extLst>
              </p:cNvPr>
              <p:cNvPicPr/>
              <p:nvPr/>
            </p:nvPicPr>
            <p:blipFill>
              <a:blip r:embed="rId100"/>
              <a:stretch>
                <a:fillRect/>
              </a:stretch>
            </p:blipFill>
            <p:spPr>
              <a:xfrm>
                <a:off x="8650778" y="1658241"/>
                <a:ext cx="36720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034" name="Ink 1033">
                <a:extLst>
                  <a:ext uri="{FF2B5EF4-FFF2-40B4-BE49-F238E27FC236}">
                    <a16:creationId xmlns:a16="http://schemas.microsoft.com/office/drawing/2014/main" id="{2F682802-4F85-4977-ADFF-E70DDB725B23}"/>
                  </a:ext>
                </a:extLst>
              </p14:cNvPr>
              <p14:cNvContentPartPr/>
              <p14:nvPr/>
            </p14:nvContentPartPr>
            <p14:xfrm>
              <a:off x="9124898" y="1827441"/>
              <a:ext cx="192960" cy="184320"/>
            </p14:xfrm>
          </p:contentPart>
        </mc:Choice>
        <mc:Fallback>
          <p:pic>
            <p:nvPicPr>
              <p:cNvPr id="1034" name="Ink 1033">
                <a:extLst>
                  <a:ext uri="{FF2B5EF4-FFF2-40B4-BE49-F238E27FC236}">
                    <a16:creationId xmlns:a16="http://schemas.microsoft.com/office/drawing/2014/main" id="{2F682802-4F85-4977-ADFF-E70DDB725B23}"/>
                  </a:ext>
                </a:extLst>
              </p:cNvPr>
              <p:cNvPicPr/>
              <p:nvPr/>
            </p:nvPicPr>
            <p:blipFill>
              <a:blip r:embed="rId102"/>
              <a:stretch>
                <a:fillRect/>
              </a:stretch>
            </p:blipFill>
            <p:spPr>
              <a:xfrm>
                <a:off x="9106898" y="1809441"/>
                <a:ext cx="228600" cy="219960"/>
              </a:xfrm>
              <a:prstGeom prst="rect">
                <a:avLst/>
              </a:prstGeom>
            </p:spPr>
          </p:pic>
        </mc:Fallback>
      </mc:AlternateContent>
      <p:grpSp>
        <p:nvGrpSpPr>
          <p:cNvPr id="1038" name="Group 1037">
            <a:extLst>
              <a:ext uri="{FF2B5EF4-FFF2-40B4-BE49-F238E27FC236}">
                <a16:creationId xmlns:a16="http://schemas.microsoft.com/office/drawing/2014/main" id="{C7AEA6F2-A91D-4112-9281-75C153E9581C}"/>
              </a:ext>
            </a:extLst>
          </p:cNvPr>
          <p:cNvGrpSpPr/>
          <p:nvPr/>
        </p:nvGrpSpPr>
        <p:grpSpPr>
          <a:xfrm>
            <a:off x="9811418" y="1730601"/>
            <a:ext cx="427320" cy="278640"/>
            <a:chOff x="9811418" y="1730601"/>
            <a:chExt cx="427320" cy="278640"/>
          </a:xfrm>
        </p:grpSpPr>
        <mc:AlternateContent xmlns:mc="http://schemas.openxmlformats.org/markup-compatibility/2006">
          <mc:Choice xmlns:p14="http://schemas.microsoft.com/office/powerpoint/2010/main" Requires="p14">
            <p:contentPart p14:bwMode="auto" r:id="rId103">
              <p14:nvContentPartPr>
                <p14:cNvPr id="1036" name="Ink 1035">
                  <a:extLst>
                    <a:ext uri="{FF2B5EF4-FFF2-40B4-BE49-F238E27FC236}">
                      <a16:creationId xmlns:a16="http://schemas.microsoft.com/office/drawing/2014/main" id="{A0DEEF36-71B0-49A5-94C8-D19D7A6CA2D7}"/>
                    </a:ext>
                  </a:extLst>
                </p14:cNvPr>
                <p14:cNvContentPartPr/>
                <p14:nvPr/>
              </p14:nvContentPartPr>
              <p14:xfrm>
                <a:off x="9811418" y="1730601"/>
                <a:ext cx="266760" cy="278640"/>
              </p14:xfrm>
            </p:contentPart>
          </mc:Choice>
          <mc:Fallback>
            <p:pic>
              <p:nvPicPr>
                <p:cNvPr id="1036" name="Ink 1035">
                  <a:extLst>
                    <a:ext uri="{FF2B5EF4-FFF2-40B4-BE49-F238E27FC236}">
                      <a16:creationId xmlns:a16="http://schemas.microsoft.com/office/drawing/2014/main" id="{A0DEEF36-71B0-49A5-94C8-D19D7A6CA2D7}"/>
                    </a:ext>
                  </a:extLst>
                </p:cNvPr>
                <p:cNvPicPr/>
                <p:nvPr/>
              </p:nvPicPr>
              <p:blipFill>
                <a:blip r:embed="rId104"/>
                <a:stretch>
                  <a:fillRect/>
                </a:stretch>
              </p:blipFill>
              <p:spPr>
                <a:xfrm>
                  <a:off x="9793778" y="1712961"/>
                  <a:ext cx="30240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037" name="Ink 1036">
                  <a:extLst>
                    <a:ext uri="{FF2B5EF4-FFF2-40B4-BE49-F238E27FC236}">
                      <a16:creationId xmlns:a16="http://schemas.microsoft.com/office/drawing/2014/main" id="{E99648EC-592A-43C2-805A-4C0805C33F70}"/>
                    </a:ext>
                  </a:extLst>
                </p14:cNvPr>
                <p14:cNvContentPartPr/>
                <p14:nvPr/>
              </p14:nvContentPartPr>
              <p14:xfrm>
                <a:off x="10164578" y="1911321"/>
                <a:ext cx="74160" cy="96840"/>
              </p14:xfrm>
            </p:contentPart>
          </mc:Choice>
          <mc:Fallback>
            <p:pic>
              <p:nvPicPr>
                <p:cNvPr id="1037" name="Ink 1036">
                  <a:extLst>
                    <a:ext uri="{FF2B5EF4-FFF2-40B4-BE49-F238E27FC236}">
                      <a16:creationId xmlns:a16="http://schemas.microsoft.com/office/drawing/2014/main" id="{E99648EC-592A-43C2-805A-4C0805C33F70}"/>
                    </a:ext>
                  </a:extLst>
                </p:cNvPr>
                <p:cNvPicPr/>
                <p:nvPr/>
              </p:nvPicPr>
              <p:blipFill>
                <a:blip r:embed="rId106"/>
                <a:stretch>
                  <a:fillRect/>
                </a:stretch>
              </p:blipFill>
              <p:spPr>
                <a:xfrm>
                  <a:off x="10146578" y="1893681"/>
                  <a:ext cx="109800" cy="132480"/>
                </a:xfrm>
                <a:prstGeom prst="rect">
                  <a:avLst/>
                </a:prstGeom>
              </p:spPr>
            </p:pic>
          </mc:Fallback>
        </mc:AlternateContent>
      </p:grpSp>
      <p:grpSp>
        <p:nvGrpSpPr>
          <p:cNvPr id="1044" name="Group 1043">
            <a:extLst>
              <a:ext uri="{FF2B5EF4-FFF2-40B4-BE49-F238E27FC236}">
                <a16:creationId xmlns:a16="http://schemas.microsoft.com/office/drawing/2014/main" id="{F226DE9E-BDA4-46DC-8436-993932DE3812}"/>
              </a:ext>
            </a:extLst>
          </p:cNvPr>
          <p:cNvGrpSpPr/>
          <p:nvPr/>
        </p:nvGrpSpPr>
        <p:grpSpPr>
          <a:xfrm>
            <a:off x="10697738" y="1709721"/>
            <a:ext cx="1487880" cy="598680"/>
            <a:chOff x="10697738" y="1709721"/>
            <a:chExt cx="1487880" cy="598680"/>
          </a:xfrm>
        </p:grpSpPr>
        <mc:AlternateContent xmlns:mc="http://schemas.openxmlformats.org/markup-compatibility/2006">
          <mc:Choice xmlns:p14="http://schemas.microsoft.com/office/powerpoint/2010/main" Requires="p14">
            <p:contentPart p14:bwMode="auto" r:id="rId107">
              <p14:nvContentPartPr>
                <p14:cNvPr id="43" name="Ink 42">
                  <a:extLst>
                    <a:ext uri="{FF2B5EF4-FFF2-40B4-BE49-F238E27FC236}">
                      <a16:creationId xmlns:a16="http://schemas.microsoft.com/office/drawing/2014/main" id="{A727EFA5-903A-4E21-BB94-6763AB5BBC4F}"/>
                    </a:ext>
                  </a:extLst>
                </p14:cNvPr>
                <p14:cNvContentPartPr/>
                <p14:nvPr/>
              </p14:nvContentPartPr>
              <p14:xfrm>
                <a:off x="12005978" y="2040921"/>
                <a:ext cx="2880" cy="185040"/>
              </p14:xfrm>
            </p:contentPart>
          </mc:Choice>
          <mc:Fallback>
            <p:pic>
              <p:nvPicPr>
                <p:cNvPr id="43" name="Ink 42">
                  <a:extLst>
                    <a:ext uri="{FF2B5EF4-FFF2-40B4-BE49-F238E27FC236}">
                      <a16:creationId xmlns:a16="http://schemas.microsoft.com/office/drawing/2014/main" id="{A727EFA5-903A-4E21-BB94-6763AB5BBC4F}"/>
                    </a:ext>
                  </a:extLst>
                </p:cNvPr>
                <p:cNvPicPr/>
                <p:nvPr/>
              </p:nvPicPr>
              <p:blipFill>
                <a:blip r:embed="rId108"/>
                <a:stretch>
                  <a:fillRect/>
                </a:stretch>
              </p:blipFill>
              <p:spPr>
                <a:xfrm>
                  <a:off x="11987978" y="2023281"/>
                  <a:ext cx="385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44" name="Ink 43">
                  <a:extLst>
                    <a:ext uri="{FF2B5EF4-FFF2-40B4-BE49-F238E27FC236}">
                      <a16:creationId xmlns:a16="http://schemas.microsoft.com/office/drawing/2014/main" id="{AFC69F32-30BB-4938-8EB2-BD553CDC57F9}"/>
                    </a:ext>
                  </a:extLst>
                </p14:cNvPr>
                <p14:cNvContentPartPr/>
                <p14:nvPr/>
              </p14:nvContentPartPr>
              <p14:xfrm>
                <a:off x="11829938" y="1922481"/>
                <a:ext cx="355680" cy="385920"/>
              </p14:xfrm>
            </p:contentPart>
          </mc:Choice>
          <mc:Fallback>
            <p:pic>
              <p:nvPicPr>
                <p:cNvPr id="44" name="Ink 43">
                  <a:extLst>
                    <a:ext uri="{FF2B5EF4-FFF2-40B4-BE49-F238E27FC236}">
                      <a16:creationId xmlns:a16="http://schemas.microsoft.com/office/drawing/2014/main" id="{AFC69F32-30BB-4938-8EB2-BD553CDC57F9}"/>
                    </a:ext>
                  </a:extLst>
                </p:cNvPr>
                <p:cNvPicPr/>
                <p:nvPr/>
              </p:nvPicPr>
              <p:blipFill>
                <a:blip r:embed="rId110"/>
                <a:stretch>
                  <a:fillRect/>
                </a:stretch>
              </p:blipFill>
              <p:spPr>
                <a:xfrm>
                  <a:off x="11811938" y="1904481"/>
                  <a:ext cx="391320" cy="4215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039" name="Ink 1038">
                  <a:extLst>
                    <a:ext uri="{FF2B5EF4-FFF2-40B4-BE49-F238E27FC236}">
                      <a16:creationId xmlns:a16="http://schemas.microsoft.com/office/drawing/2014/main" id="{72C261FF-E447-4595-A6B2-17F94A1EA36D}"/>
                    </a:ext>
                  </a:extLst>
                </p14:cNvPr>
                <p14:cNvContentPartPr/>
                <p14:nvPr/>
              </p14:nvContentPartPr>
              <p14:xfrm>
                <a:off x="10697738" y="1748961"/>
                <a:ext cx="265680" cy="327600"/>
              </p14:xfrm>
            </p:contentPart>
          </mc:Choice>
          <mc:Fallback>
            <p:pic>
              <p:nvPicPr>
                <p:cNvPr id="1039" name="Ink 1038">
                  <a:extLst>
                    <a:ext uri="{FF2B5EF4-FFF2-40B4-BE49-F238E27FC236}">
                      <a16:creationId xmlns:a16="http://schemas.microsoft.com/office/drawing/2014/main" id="{72C261FF-E447-4595-A6B2-17F94A1EA36D}"/>
                    </a:ext>
                  </a:extLst>
                </p:cNvPr>
                <p:cNvPicPr/>
                <p:nvPr/>
              </p:nvPicPr>
              <p:blipFill>
                <a:blip r:embed="rId112"/>
                <a:stretch>
                  <a:fillRect/>
                </a:stretch>
              </p:blipFill>
              <p:spPr>
                <a:xfrm>
                  <a:off x="10680098" y="1730961"/>
                  <a:ext cx="3013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40" name="Ink 1039">
                  <a:extLst>
                    <a:ext uri="{FF2B5EF4-FFF2-40B4-BE49-F238E27FC236}">
                      <a16:creationId xmlns:a16="http://schemas.microsoft.com/office/drawing/2014/main" id="{5F407AED-CC67-4B70-953F-BB45FC4ED512}"/>
                    </a:ext>
                  </a:extLst>
                </p14:cNvPr>
                <p14:cNvContentPartPr/>
                <p14:nvPr/>
              </p14:nvContentPartPr>
              <p14:xfrm>
                <a:off x="11095178" y="1949841"/>
                <a:ext cx="305640" cy="156240"/>
              </p14:xfrm>
            </p:contentPart>
          </mc:Choice>
          <mc:Fallback>
            <p:pic>
              <p:nvPicPr>
                <p:cNvPr id="1040" name="Ink 1039">
                  <a:extLst>
                    <a:ext uri="{FF2B5EF4-FFF2-40B4-BE49-F238E27FC236}">
                      <a16:creationId xmlns:a16="http://schemas.microsoft.com/office/drawing/2014/main" id="{5F407AED-CC67-4B70-953F-BB45FC4ED512}"/>
                    </a:ext>
                  </a:extLst>
                </p:cNvPr>
                <p:cNvPicPr/>
                <p:nvPr/>
              </p:nvPicPr>
              <p:blipFill>
                <a:blip r:embed="rId114"/>
                <a:stretch>
                  <a:fillRect/>
                </a:stretch>
              </p:blipFill>
              <p:spPr>
                <a:xfrm>
                  <a:off x="11077178" y="1932201"/>
                  <a:ext cx="3412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42" name="Ink 1041">
                  <a:extLst>
                    <a:ext uri="{FF2B5EF4-FFF2-40B4-BE49-F238E27FC236}">
                      <a16:creationId xmlns:a16="http://schemas.microsoft.com/office/drawing/2014/main" id="{4DB5DC6D-4616-4819-BC4B-5A934C34CBFF}"/>
                    </a:ext>
                  </a:extLst>
                </p14:cNvPr>
                <p14:cNvContentPartPr/>
                <p14:nvPr/>
              </p14:nvContentPartPr>
              <p14:xfrm>
                <a:off x="11588738" y="1709721"/>
                <a:ext cx="185040" cy="275040"/>
              </p14:xfrm>
            </p:contentPart>
          </mc:Choice>
          <mc:Fallback>
            <p:pic>
              <p:nvPicPr>
                <p:cNvPr id="1042" name="Ink 1041">
                  <a:extLst>
                    <a:ext uri="{FF2B5EF4-FFF2-40B4-BE49-F238E27FC236}">
                      <a16:creationId xmlns:a16="http://schemas.microsoft.com/office/drawing/2014/main" id="{4DB5DC6D-4616-4819-BC4B-5A934C34CBFF}"/>
                    </a:ext>
                  </a:extLst>
                </p:cNvPr>
                <p:cNvPicPr/>
                <p:nvPr/>
              </p:nvPicPr>
              <p:blipFill>
                <a:blip r:embed="rId116"/>
                <a:stretch>
                  <a:fillRect/>
                </a:stretch>
              </p:blipFill>
              <p:spPr>
                <a:xfrm>
                  <a:off x="11570738" y="1692081"/>
                  <a:ext cx="22068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43" name="Ink 1042">
                  <a:extLst>
                    <a:ext uri="{FF2B5EF4-FFF2-40B4-BE49-F238E27FC236}">
                      <a16:creationId xmlns:a16="http://schemas.microsoft.com/office/drawing/2014/main" id="{F8F393FC-A4D8-45E5-A1C4-CE6CA2C73EF7}"/>
                    </a:ext>
                  </a:extLst>
                </p14:cNvPr>
                <p14:cNvContentPartPr/>
                <p14:nvPr/>
              </p14:nvContentPartPr>
              <p14:xfrm>
                <a:off x="11803658" y="1826361"/>
                <a:ext cx="119880" cy="151200"/>
              </p14:xfrm>
            </p:contentPart>
          </mc:Choice>
          <mc:Fallback>
            <p:pic>
              <p:nvPicPr>
                <p:cNvPr id="1043" name="Ink 1042">
                  <a:extLst>
                    <a:ext uri="{FF2B5EF4-FFF2-40B4-BE49-F238E27FC236}">
                      <a16:creationId xmlns:a16="http://schemas.microsoft.com/office/drawing/2014/main" id="{F8F393FC-A4D8-45E5-A1C4-CE6CA2C73EF7}"/>
                    </a:ext>
                  </a:extLst>
                </p:cNvPr>
                <p:cNvPicPr/>
                <p:nvPr/>
              </p:nvPicPr>
              <p:blipFill>
                <a:blip r:embed="rId118"/>
                <a:stretch>
                  <a:fillRect/>
                </a:stretch>
              </p:blipFill>
              <p:spPr>
                <a:xfrm>
                  <a:off x="11785658" y="1808721"/>
                  <a:ext cx="155520" cy="186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9">
            <p14:nvContentPartPr>
              <p14:cNvPr id="1045" name="Ink 1044">
                <a:extLst>
                  <a:ext uri="{FF2B5EF4-FFF2-40B4-BE49-F238E27FC236}">
                    <a16:creationId xmlns:a16="http://schemas.microsoft.com/office/drawing/2014/main" id="{2D0B507E-FF5E-4E95-8D04-019102933446}"/>
                  </a:ext>
                </a:extLst>
              </p14:cNvPr>
              <p14:cNvContentPartPr/>
              <p14:nvPr/>
            </p14:nvContentPartPr>
            <p14:xfrm>
              <a:off x="11593058" y="127161"/>
              <a:ext cx="249480" cy="101880"/>
            </p14:xfrm>
          </p:contentPart>
        </mc:Choice>
        <mc:Fallback>
          <p:pic>
            <p:nvPicPr>
              <p:cNvPr id="1045" name="Ink 1044">
                <a:extLst>
                  <a:ext uri="{FF2B5EF4-FFF2-40B4-BE49-F238E27FC236}">
                    <a16:creationId xmlns:a16="http://schemas.microsoft.com/office/drawing/2014/main" id="{2D0B507E-FF5E-4E95-8D04-019102933446}"/>
                  </a:ext>
                </a:extLst>
              </p:cNvPr>
              <p:cNvPicPr/>
              <p:nvPr/>
            </p:nvPicPr>
            <p:blipFill>
              <a:blip r:embed="rId120"/>
              <a:stretch>
                <a:fillRect/>
              </a:stretch>
            </p:blipFill>
            <p:spPr>
              <a:xfrm>
                <a:off x="11575418" y="109521"/>
                <a:ext cx="285120" cy="137520"/>
              </a:xfrm>
              <a:prstGeom prst="rect">
                <a:avLst/>
              </a:prstGeom>
            </p:spPr>
          </p:pic>
        </mc:Fallback>
      </mc:AlternateContent>
      <p:grpSp>
        <p:nvGrpSpPr>
          <p:cNvPr id="1047" name="Group 1046">
            <a:extLst>
              <a:ext uri="{FF2B5EF4-FFF2-40B4-BE49-F238E27FC236}">
                <a16:creationId xmlns:a16="http://schemas.microsoft.com/office/drawing/2014/main" id="{95519A15-F391-465E-AD55-652082925340}"/>
              </a:ext>
            </a:extLst>
          </p:cNvPr>
          <p:cNvGrpSpPr/>
          <p:nvPr/>
        </p:nvGrpSpPr>
        <p:grpSpPr>
          <a:xfrm>
            <a:off x="10394618" y="153081"/>
            <a:ext cx="1136520" cy="425160"/>
            <a:chOff x="10394618" y="153081"/>
            <a:chExt cx="1136520" cy="425160"/>
          </a:xfrm>
        </p:grpSpPr>
        <mc:AlternateContent xmlns:mc="http://schemas.openxmlformats.org/markup-compatibility/2006">
          <mc:Choice xmlns:p14="http://schemas.microsoft.com/office/powerpoint/2010/main" Requires="p14">
            <p:contentPart p14:bwMode="auto" r:id="rId121">
              <p14:nvContentPartPr>
                <p14:cNvPr id="30" name="Ink 29">
                  <a:extLst>
                    <a:ext uri="{FF2B5EF4-FFF2-40B4-BE49-F238E27FC236}">
                      <a16:creationId xmlns:a16="http://schemas.microsoft.com/office/drawing/2014/main" id="{81600BF2-FFBA-4545-A95D-E65F58F1E813}"/>
                    </a:ext>
                  </a:extLst>
                </p14:cNvPr>
                <p14:cNvContentPartPr/>
                <p14:nvPr/>
              </p14:nvContentPartPr>
              <p14:xfrm>
                <a:off x="10394618" y="350361"/>
                <a:ext cx="198000" cy="199800"/>
              </p14:xfrm>
            </p:contentPart>
          </mc:Choice>
          <mc:Fallback>
            <p:pic>
              <p:nvPicPr>
                <p:cNvPr id="30" name="Ink 29">
                  <a:extLst>
                    <a:ext uri="{FF2B5EF4-FFF2-40B4-BE49-F238E27FC236}">
                      <a16:creationId xmlns:a16="http://schemas.microsoft.com/office/drawing/2014/main" id="{81600BF2-FFBA-4545-A95D-E65F58F1E813}"/>
                    </a:ext>
                  </a:extLst>
                </p:cNvPr>
                <p:cNvPicPr/>
                <p:nvPr/>
              </p:nvPicPr>
              <p:blipFill>
                <a:blip r:embed="rId122"/>
                <a:stretch>
                  <a:fillRect/>
                </a:stretch>
              </p:blipFill>
              <p:spPr>
                <a:xfrm>
                  <a:off x="10376618" y="332721"/>
                  <a:ext cx="2336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31" name="Ink 30">
                  <a:extLst>
                    <a:ext uri="{FF2B5EF4-FFF2-40B4-BE49-F238E27FC236}">
                      <a16:creationId xmlns:a16="http://schemas.microsoft.com/office/drawing/2014/main" id="{28CDD5C2-9641-4A73-9CA1-F63977FAD3D5}"/>
                    </a:ext>
                  </a:extLst>
                </p14:cNvPr>
                <p14:cNvContentPartPr/>
                <p14:nvPr/>
              </p14:nvContentPartPr>
              <p14:xfrm>
                <a:off x="11353658" y="277641"/>
                <a:ext cx="177480" cy="300600"/>
              </p14:xfrm>
            </p:contentPart>
          </mc:Choice>
          <mc:Fallback>
            <p:pic>
              <p:nvPicPr>
                <p:cNvPr id="31" name="Ink 30">
                  <a:extLst>
                    <a:ext uri="{FF2B5EF4-FFF2-40B4-BE49-F238E27FC236}">
                      <a16:creationId xmlns:a16="http://schemas.microsoft.com/office/drawing/2014/main" id="{28CDD5C2-9641-4A73-9CA1-F63977FAD3D5}"/>
                    </a:ext>
                  </a:extLst>
                </p:cNvPr>
                <p:cNvPicPr/>
                <p:nvPr/>
              </p:nvPicPr>
              <p:blipFill>
                <a:blip r:embed="rId124"/>
                <a:stretch>
                  <a:fillRect/>
                </a:stretch>
              </p:blipFill>
              <p:spPr>
                <a:xfrm>
                  <a:off x="11336018" y="259641"/>
                  <a:ext cx="21312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46" name="Ink 1045">
                  <a:extLst>
                    <a:ext uri="{FF2B5EF4-FFF2-40B4-BE49-F238E27FC236}">
                      <a16:creationId xmlns:a16="http://schemas.microsoft.com/office/drawing/2014/main" id="{E097793F-B666-4453-95EB-E92DBD063FF9}"/>
                    </a:ext>
                  </a:extLst>
                </p14:cNvPr>
                <p14:cNvContentPartPr/>
                <p14:nvPr/>
              </p14:nvContentPartPr>
              <p14:xfrm>
                <a:off x="10608818" y="153081"/>
                <a:ext cx="363960" cy="181440"/>
              </p14:xfrm>
            </p:contentPart>
          </mc:Choice>
          <mc:Fallback>
            <p:pic>
              <p:nvPicPr>
                <p:cNvPr id="1046" name="Ink 1045">
                  <a:extLst>
                    <a:ext uri="{FF2B5EF4-FFF2-40B4-BE49-F238E27FC236}">
                      <a16:creationId xmlns:a16="http://schemas.microsoft.com/office/drawing/2014/main" id="{E097793F-B666-4453-95EB-E92DBD063FF9}"/>
                    </a:ext>
                  </a:extLst>
                </p:cNvPr>
                <p:cNvPicPr/>
                <p:nvPr/>
              </p:nvPicPr>
              <p:blipFill>
                <a:blip r:embed="rId126"/>
                <a:stretch>
                  <a:fillRect/>
                </a:stretch>
              </p:blipFill>
              <p:spPr>
                <a:xfrm>
                  <a:off x="10590818" y="135441"/>
                  <a:ext cx="399600" cy="217080"/>
                </a:xfrm>
                <a:prstGeom prst="rect">
                  <a:avLst/>
                </a:prstGeom>
              </p:spPr>
            </p:pic>
          </mc:Fallback>
        </mc:AlternateContent>
      </p:grpSp>
    </p:spTree>
    <p:extLst>
      <p:ext uri="{BB962C8B-B14F-4D97-AF65-F5344CB8AC3E}">
        <p14:creationId xmlns:p14="http://schemas.microsoft.com/office/powerpoint/2010/main" val="125465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10058400" cy="4382729"/>
          </a:xfrm>
        </p:spPr>
        <p:txBody>
          <a:bodyPr/>
          <a:lstStyle/>
          <a:p>
            <a:pPr algn="just">
              <a:lnSpc>
                <a:spcPct val="100000"/>
              </a:lnSpc>
            </a:pPr>
            <a:r>
              <a:rPr lang="en-MY" dirty="0"/>
              <a:t>Unlike the asynchronous counter, synchronous counter has one global clock which drives each flip flop so output changes in parallel. </a:t>
            </a:r>
          </a:p>
          <a:p>
            <a:pPr algn="just">
              <a:lnSpc>
                <a:spcPct val="100000"/>
              </a:lnSpc>
            </a:pPr>
            <a:r>
              <a:rPr lang="en-MY" dirty="0"/>
              <a:t>The one advantage of synchronous counter over asynchronous counter is, it can operate on higher frequency than asynchronous counter as it does not have cumulative delay because of same clock is given to each flip flop.</a:t>
            </a:r>
          </a:p>
        </p:txBody>
      </p:sp>
      <p:sp>
        <p:nvSpPr>
          <p:cNvPr id="4" name="Footer Placeholder 3">
            <a:extLst>
              <a:ext uri="{FF2B5EF4-FFF2-40B4-BE49-F238E27FC236}">
                <a16:creationId xmlns:a16="http://schemas.microsoft.com/office/drawing/2014/main" id="{910B5C5F-31E5-4B10-B0EE-ED5F304D9EA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4</a:t>
            </a:fld>
            <a:endParaRPr lang="en-MY" dirty="0"/>
          </a:p>
        </p:txBody>
      </p:sp>
      <p:pic>
        <p:nvPicPr>
          <p:cNvPr id="2050" name="Picture 2" descr="digi2">
            <a:extLst>
              <a:ext uri="{FF2B5EF4-FFF2-40B4-BE49-F238E27FC236}">
                <a16:creationId xmlns:a16="http://schemas.microsoft.com/office/drawing/2014/main" id="{9CFA83C5-723E-4DC2-84D6-5A3AC4C5C3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522"/>
          <a:stretch/>
        </p:blipFill>
        <p:spPr bwMode="auto">
          <a:xfrm>
            <a:off x="4079042" y="3531450"/>
            <a:ext cx="7232086" cy="29238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0056EE4-FB1F-4D68-AE87-C30500C703D9}"/>
                  </a:ext>
                </a:extLst>
              </p14:cNvPr>
              <p14:cNvContentPartPr/>
              <p14:nvPr/>
            </p14:nvContentPartPr>
            <p14:xfrm>
              <a:off x="7044458" y="933921"/>
              <a:ext cx="783720" cy="391680"/>
            </p14:xfrm>
          </p:contentPart>
        </mc:Choice>
        <mc:Fallback>
          <p:pic>
            <p:nvPicPr>
              <p:cNvPr id="6" name="Ink 5">
                <a:extLst>
                  <a:ext uri="{FF2B5EF4-FFF2-40B4-BE49-F238E27FC236}">
                    <a16:creationId xmlns:a16="http://schemas.microsoft.com/office/drawing/2014/main" id="{B0056EE4-FB1F-4D68-AE87-C30500C703D9}"/>
                  </a:ext>
                </a:extLst>
              </p:cNvPr>
              <p:cNvPicPr/>
              <p:nvPr/>
            </p:nvPicPr>
            <p:blipFill>
              <a:blip r:embed="rId4"/>
              <a:stretch>
                <a:fillRect/>
              </a:stretch>
            </p:blipFill>
            <p:spPr>
              <a:xfrm>
                <a:off x="7026818" y="916281"/>
                <a:ext cx="81936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233813FF-C683-4964-BC8F-8CBA3CA2EFB5}"/>
                  </a:ext>
                </a:extLst>
              </p14:cNvPr>
              <p14:cNvContentPartPr/>
              <p14:nvPr/>
            </p14:nvContentPartPr>
            <p14:xfrm>
              <a:off x="8779298" y="2183481"/>
              <a:ext cx="1530720" cy="77400"/>
            </p14:xfrm>
          </p:contentPart>
        </mc:Choice>
        <mc:Fallback>
          <p:pic>
            <p:nvPicPr>
              <p:cNvPr id="7" name="Ink 6">
                <a:extLst>
                  <a:ext uri="{FF2B5EF4-FFF2-40B4-BE49-F238E27FC236}">
                    <a16:creationId xmlns:a16="http://schemas.microsoft.com/office/drawing/2014/main" id="{233813FF-C683-4964-BC8F-8CBA3CA2EFB5}"/>
                  </a:ext>
                </a:extLst>
              </p:cNvPr>
              <p:cNvPicPr/>
              <p:nvPr/>
            </p:nvPicPr>
            <p:blipFill>
              <a:blip r:embed="rId6"/>
              <a:stretch>
                <a:fillRect/>
              </a:stretch>
            </p:blipFill>
            <p:spPr>
              <a:xfrm>
                <a:off x="8761298" y="2165841"/>
                <a:ext cx="15663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88FE5C0B-E5D9-41B8-B4FF-7BEFFD315AE0}"/>
                  </a:ext>
                </a:extLst>
              </p14:cNvPr>
              <p14:cNvContentPartPr/>
              <p14:nvPr/>
            </p14:nvContentPartPr>
            <p14:xfrm>
              <a:off x="8494538" y="5522481"/>
              <a:ext cx="357120" cy="145800"/>
            </p14:xfrm>
          </p:contentPart>
        </mc:Choice>
        <mc:Fallback>
          <p:pic>
            <p:nvPicPr>
              <p:cNvPr id="10" name="Ink 9">
                <a:extLst>
                  <a:ext uri="{FF2B5EF4-FFF2-40B4-BE49-F238E27FC236}">
                    <a16:creationId xmlns:a16="http://schemas.microsoft.com/office/drawing/2014/main" id="{88FE5C0B-E5D9-41B8-B4FF-7BEFFD315AE0}"/>
                  </a:ext>
                </a:extLst>
              </p:cNvPr>
              <p:cNvPicPr/>
              <p:nvPr/>
            </p:nvPicPr>
            <p:blipFill>
              <a:blip r:embed="rId8"/>
              <a:stretch>
                <a:fillRect/>
              </a:stretch>
            </p:blipFill>
            <p:spPr>
              <a:xfrm>
                <a:off x="8476898" y="5504841"/>
                <a:ext cx="3927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0C842F53-F509-4B95-A8CD-A2D1AD341E64}"/>
                  </a:ext>
                </a:extLst>
              </p14:cNvPr>
              <p14:cNvContentPartPr/>
              <p14:nvPr/>
            </p14:nvContentPartPr>
            <p14:xfrm>
              <a:off x="9921218" y="5491881"/>
              <a:ext cx="375840" cy="141120"/>
            </p14:xfrm>
          </p:contentPart>
        </mc:Choice>
        <mc:Fallback>
          <p:pic>
            <p:nvPicPr>
              <p:cNvPr id="11" name="Ink 10">
                <a:extLst>
                  <a:ext uri="{FF2B5EF4-FFF2-40B4-BE49-F238E27FC236}">
                    <a16:creationId xmlns:a16="http://schemas.microsoft.com/office/drawing/2014/main" id="{0C842F53-F509-4B95-A8CD-A2D1AD341E64}"/>
                  </a:ext>
                </a:extLst>
              </p:cNvPr>
              <p:cNvPicPr/>
              <p:nvPr/>
            </p:nvPicPr>
            <p:blipFill>
              <a:blip r:embed="rId10"/>
              <a:stretch>
                <a:fillRect/>
              </a:stretch>
            </p:blipFill>
            <p:spPr>
              <a:xfrm>
                <a:off x="9903578" y="5473881"/>
                <a:ext cx="411480" cy="176760"/>
              </a:xfrm>
              <a:prstGeom prst="rect">
                <a:avLst/>
              </a:prstGeom>
            </p:spPr>
          </p:pic>
        </mc:Fallback>
      </mc:AlternateContent>
      <p:grpSp>
        <p:nvGrpSpPr>
          <p:cNvPr id="14" name="Group 13">
            <a:extLst>
              <a:ext uri="{FF2B5EF4-FFF2-40B4-BE49-F238E27FC236}">
                <a16:creationId xmlns:a16="http://schemas.microsoft.com/office/drawing/2014/main" id="{26D19E49-F560-4C1D-BE3B-ADD7678B78CC}"/>
              </a:ext>
            </a:extLst>
          </p:cNvPr>
          <p:cNvGrpSpPr/>
          <p:nvPr/>
        </p:nvGrpSpPr>
        <p:grpSpPr>
          <a:xfrm>
            <a:off x="4638578" y="4927761"/>
            <a:ext cx="2668320" cy="900000"/>
            <a:chOff x="4638578" y="4927761"/>
            <a:chExt cx="2668320" cy="900000"/>
          </a:xfrm>
        </p:grpSpPr>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0173B333-B4A5-4012-A851-80874B40F3B9}"/>
                    </a:ext>
                  </a:extLst>
                </p14:cNvPr>
                <p14:cNvContentPartPr/>
                <p14:nvPr/>
              </p14:nvContentPartPr>
              <p14:xfrm>
                <a:off x="4638578" y="5506281"/>
                <a:ext cx="429840" cy="178920"/>
              </p14:xfrm>
            </p:contentPart>
          </mc:Choice>
          <mc:Fallback>
            <p:pic>
              <p:nvPicPr>
                <p:cNvPr id="8" name="Ink 7">
                  <a:extLst>
                    <a:ext uri="{FF2B5EF4-FFF2-40B4-BE49-F238E27FC236}">
                      <a16:creationId xmlns:a16="http://schemas.microsoft.com/office/drawing/2014/main" id="{0173B333-B4A5-4012-A851-80874B40F3B9}"/>
                    </a:ext>
                  </a:extLst>
                </p:cNvPr>
                <p:cNvPicPr/>
                <p:nvPr/>
              </p:nvPicPr>
              <p:blipFill>
                <a:blip r:embed="rId12"/>
                <a:stretch>
                  <a:fillRect/>
                </a:stretch>
              </p:blipFill>
              <p:spPr>
                <a:xfrm>
                  <a:off x="4620578" y="5488641"/>
                  <a:ext cx="4654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8C00BFA2-778B-49A7-870E-CBA0DA3954A2}"/>
                    </a:ext>
                  </a:extLst>
                </p14:cNvPr>
                <p14:cNvContentPartPr/>
                <p14:nvPr/>
              </p14:nvContentPartPr>
              <p14:xfrm>
                <a:off x="6573218" y="5475321"/>
                <a:ext cx="454680" cy="150120"/>
              </p14:xfrm>
            </p:contentPart>
          </mc:Choice>
          <mc:Fallback>
            <p:pic>
              <p:nvPicPr>
                <p:cNvPr id="9" name="Ink 8">
                  <a:extLst>
                    <a:ext uri="{FF2B5EF4-FFF2-40B4-BE49-F238E27FC236}">
                      <a16:creationId xmlns:a16="http://schemas.microsoft.com/office/drawing/2014/main" id="{8C00BFA2-778B-49A7-870E-CBA0DA3954A2}"/>
                    </a:ext>
                  </a:extLst>
                </p:cNvPr>
                <p:cNvPicPr/>
                <p:nvPr/>
              </p:nvPicPr>
              <p:blipFill>
                <a:blip r:embed="rId14"/>
                <a:stretch>
                  <a:fillRect/>
                </a:stretch>
              </p:blipFill>
              <p:spPr>
                <a:xfrm>
                  <a:off x="6555578" y="5457321"/>
                  <a:ext cx="4903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C7AA3E15-DE5C-4EE3-A168-FE2BD44D201F}"/>
                    </a:ext>
                  </a:extLst>
                </p14:cNvPr>
                <p14:cNvContentPartPr/>
                <p14:nvPr/>
              </p14:nvContentPartPr>
              <p14:xfrm>
                <a:off x="5157698" y="4927761"/>
                <a:ext cx="1046520" cy="900000"/>
              </p14:xfrm>
            </p:contentPart>
          </mc:Choice>
          <mc:Fallback>
            <p:pic>
              <p:nvPicPr>
                <p:cNvPr id="12" name="Ink 11">
                  <a:extLst>
                    <a:ext uri="{FF2B5EF4-FFF2-40B4-BE49-F238E27FC236}">
                      <a16:creationId xmlns:a16="http://schemas.microsoft.com/office/drawing/2014/main" id="{C7AA3E15-DE5C-4EE3-A168-FE2BD44D201F}"/>
                    </a:ext>
                  </a:extLst>
                </p:cNvPr>
                <p:cNvPicPr/>
                <p:nvPr/>
              </p:nvPicPr>
              <p:blipFill>
                <a:blip r:embed="rId16"/>
                <a:stretch>
                  <a:fillRect/>
                </a:stretch>
              </p:blipFill>
              <p:spPr>
                <a:xfrm>
                  <a:off x="5140058" y="4910121"/>
                  <a:ext cx="1082160" cy="935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13895CA4-1D39-4F03-AE8E-1843426D64F6}"/>
                    </a:ext>
                  </a:extLst>
                </p14:cNvPr>
                <p14:cNvContentPartPr/>
                <p14:nvPr/>
              </p14:nvContentPartPr>
              <p14:xfrm>
                <a:off x="7139138" y="4993281"/>
                <a:ext cx="167760" cy="805680"/>
              </p14:xfrm>
            </p:contentPart>
          </mc:Choice>
          <mc:Fallback>
            <p:pic>
              <p:nvPicPr>
                <p:cNvPr id="13" name="Ink 12">
                  <a:extLst>
                    <a:ext uri="{FF2B5EF4-FFF2-40B4-BE49-F238E27FC236}">
                      <a16:creationId xmlns:a16="http://schemas.microsoft.com/office/drawing/2014/main" id="{13895CA4-1D39-4F03-AE8E-1843426D64F6}"/>
                    </a:ext>
                  </a:extLst>
                </p:cNvPr>
                <p:cNvPicPr/>
                <p:nvPr/>
              </p:nvPicPr>
              <p:blipFill>
                <a:blip r:embed="rId18"/>
                <a:stretch>
                  <a:fillRect/>
                </a:stretch>
              </p:blipFill>
              <p:spPr>
                <a:xfrm>
                  <a:off x="7121138" y="4975281"/>
                  <a:ext cx="203400" cy="841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4F7E7154-08E9-403A-8D23-C4A14184179E}"/>
                  </a:ext>
                </a:extLst>
              </p14:cNvPr>
              <p14:cNvContentPartPr/>
              <p14:nvPr/>
            </p14:nvContentPartPr>
            <p14:xfrm>
              <a:off x="9014738" y="4967721"/>
              <a:ext cx="237240" cy="876600"/>
            </p14:xfrm>
          </p:contentPart>
        </mc:Choice>
        <mc:Fallback>
          <p:pic>
            <p:nvPicPr>
              <p:cNvPr id="15" name="Ink 14">
                <a:extLst>
                  <a:ext uri="{FF2B5EF4-FFF2-40B4-BE49-F238E27FC236}">
                    <a16:creationId xmlns:a16="http://schemas.microsoft.com/office/drawing/2014/main" id="{4F7E7154-08E9-403A-8D23-C4A14184179E}"/>
                  </a:ext>
                </a:extLst>
              </p:cNvPr>
              <p:cNvPicPr/>
              <p:nvPr/>
            </p:nvPicPr>
            <p:blipFill>
              <a:blip r:embed="rId20"/>
              <a:stretch>
                <a:fillRect/>
              </a:stretch>
            </p:blipFill>
            <p:spPr>
              <a:xfrm>
                <a:off x="8996738" y="4950081"/>
                <a:ext cx="272880" cy="912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1AB4487F-6AB3-4E67-9E25-A3001261CC77}"/>
                  </a:ext>
                </a:extLst>
              </p14:cNvPr>
              <p14:cNvContentPartPr/>
              <p14:nvPr/>
            </p14:nvContentPartPr>
            <p14:xfrm>
              <a:off x="10290938" y="4976721"/>
              <a:ext cx="710280" cy="795240"/>
            </p14:xfrm>
          </p:contentPart>
        </mc:Choice>
        <mc:Fallback>
          <p:pic>
            <p:nvPicPr>
              <p:cNvPr id="16" name="Ink 15">
                <a:extLst>
                  <a:ext uri="{FF2B5EF4-FFF2-40B4-BE49-F238E27FC236}">
                    <a16:creationId xmlns:a16="http://schemas.microsoft.com/office/drawing/2014/main" id="{1AB4487F-6AB3-4E67-9E25-A3001261CC77}"/>
                  </a:ext>
                </a:extLst>
              </p:cNvPr>
              <p:cNvPicPr/>
              <p:nvPr/>
            </p:nvPicPr>
            <p:blipFill>
              <a:blip r:embed="rId22"/>
              <a:stretch>
                <a:fillRect/>
              </a:stretch>
            </p:blipFill>
            <p:spPr>
              <a:xfrm>
                <a:off x="10273298" y="4959081"/>
                <a:ext cx="745920" cy="830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7C2A4F72-11B5-4A90-B4AC-A6C6C01077FD}"/>
                  </a:ext>
                </a:extLst>
              </p14:cNvPr>
              <p14:cNvContentPartPr/>
              <p14:nvPr/>
            </p14:nvContentPartPr>
            <p14:xfrm>
              <a:off x="8981618" y="6251121"/>
              <a:ext cx="581400" cy="210240"/>
            </p14:xfrm>
          </p:contentPart>
        </mc:Choice>
        <mc:Fallback>
          <p:pic>
            <p:nvPicPr>
              <p:cNvPr id="17" name="Ink 16">
                <a:extLst>
                  <a:ext uri="{FF2B5EF4-FFF2-40B4-BE49-F238E27FC236}">
                    <a16:creationId xmlns:a16="http://schemas.microsoft.com/office/drawing/2014/main" id="{7C2A4F72-11B5-4A90-B4AC-A6C6C01077FD}"/>
                  </a:ext>
                </a:extLst>
              </p:cNvPr>
              <p:cNvPicPr/>
              <p:nvPr/>
            </p:nvPicPr>
            <p:blipFill>
              <a:blip r:embed="rId24"/>
              <a:stretch>
                <a:fillRect/>
              </a:stretch>
            </p:blipFill>
            <p:spPr>
              <a:xfrm>
                <a:off x="8963618" y="6233481"/>
                <a:ext cx="6170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9B868680-A65F-4638-BE31-B5ED46FA1825}"/>
                  </a:ext>
                </a:extLst>
              </p14:cNvPr>
              <p14:cNvContentPartPr/>
              <p14:nvPr/>
            </p14:nvContentPartPr>
            <p14:xfrm>
              <a:off x="2804738" y="3204801"/>
              <a:ext cx="1908360" cy="56160"/>
            </p14:xfrm>
          </p:contentPart>
        </mc:Choice>
        <mc:Fallback>
          <p:pic>
            <p:nvPicPr>
              <p:cNvPr id="18" name="Ink 17">
                <a:extLst>
                  <a:ext uri="{FF2B5EF4-FFF2-40B4-BE49-F238E27FC236}">
                    <a16:creationId xmlns:a16="http://schemas.microsoft.com/office/drawing/2014/main" id="{9B868680-A65F-4638-BE31-B5ED46FA1825}"/>
                  </a:ext>
                </a:extLst>
              </p:cNvPr>
              <p:cNvPicPr/>
              <p:nvPr/>
            </p:nvPicPr>
            <p:blipFill>
              <a:blip r:embed="rId26"/>
              <a:stretch>
                <a:fillRect/>
              </a:stretch>
            </p:blipFill>
            <p:spPr>
              <a:xfrm>
                <a:off x="2787098" y="3186801"/>
                <a:ext cx="19440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93F34430-3D98-4074-8A50-85AA0311AEC4}"/>
                  </a:ext>
                </a:extLst>
              </p14:cNvPr>
              <p14:cNvContentPartPr/>
              <p14:nvPr/>
            </p14:nvContentPartPr>
            <p14:xfrm>
              <a:off x="733658" y="831681"/>
              <a:ext cx="447480" cy="187920"/>
            </p14:xfrm>
          </p:contentPart>
        </mc:Choice>
        <mc:Fallback>
          <p:pic>
            <p:nvPicPr>
              <p:cNvPr id="19" name="Ink 18">
                <a:extLst>
                  <a:ext uri="{FF2B5EF4-FFF2-40B4-BE49-F238E27FC236}">
                    <a16:creationId xmlns:a16="http://schemas.microsoft.com/office/drawing/2014/main" id="{93F34430-3D98-4074-8A50-85AA0311AEC4}"/>
                  </a:ext>
                </a:extLst>
              </p:cNvPr>
              <p:cNvPicPr/>
              <p:nvPr/>
            </p:nvPicPr>
            <p:blipFill>
              <a:blip r:embed="rId28"/>
              <a:stretch>
                <a:fillRect/>
              </a:stretch>
            </p:blipFill>
            <p:spPr>
              <a:xfrm>
                <a:off x="716018" y="813681"/>
                <a:ext cx="483120" cy="223560"/>
              </a:xfrm>
              <a:prstGeom prst="rect">
                <a:avLst/>
              </a:prstGeom>
            </p:spPr>
          </p:pic>
        </mc:Fallback>
      </mc:AlternateContent>
      <p:grpSp>
        <p:nvGrpSpPr>
          <p:cNvPr id="34" name="Group 33">
            <a:extLst>
              <a:ext uri="{FF2B5EF4-FFF2-40B4-BE49-F238E27FC236}">
                <a16:creationId xmlns:a16="http://schemas.microsoft.com/office/drawing/2014/main" id="{03E4683E-519C-4D83-AD77-973431C0EB57}"/>
              </a:ext>
            </a:extLst>
          </p:cNvPr>
          <p:cNvGrpSpPr/>
          <p:nvPr/>
        </p:nvGrpSpPr>
        <p:grpSpPr>
          <a:xfrm>
            <a:off x="1672538" y="90801"/>
            <a:ext cx="3193200" cy="814320"/>
            <a:chOff x="1672538" y="90801"/>
            <a:chExt cx="3193200" cy="814320"/>
          </a:xfrm>
        </p:grpSpPr>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D75A9C65-8B7B-43D1-9EA0-04DFFC140DBE}"/>
                    </a:ext>
                  </a:extLst>
                </p14:cNvPr>
                <p14:cNvContentPartPr/>
                <p14:nvPr/>
              </p14:nvContentPartPr>
              <p14:xfrm>
                <a:off x="1672538" y="365121"/>
                <a:ext cx="283320" cy="347760"/>
              </p14:xfrm>
            </p:contentPart>
          </mc:Choice>
          <mc:Fallback>
            <p:pic>
              <p:nvPicPr>
                <p:cNvPr id="20" name="Ink 19">
                  <a:extLst>
                    <a:ext uri="{FF2B5EF4-FFF2-40B4-BE49-F238E27FC236}">
                      <a16:creationId xmlns:a16="http://schemas.microsoft.com/office/drawing/2014/main" id="{D75A9C65-8B7B-43D1-9EA0-04DFFC140DBE}"/>
                    </a:ext>
                  </a:extLst>
                </p:cNvPr>
                <p:cNvPicPr/>
                <p:nvPr/>
              </p:nvPicPr>
              <p:blipFill>
                <a:blip r:embed="rId30"/>
                <a:stretch>
                  <a:fillRect/>
                </a:stretch>
              </p:blipFill>
              <p:spPr>
                <a:xfrm>
                  <a:off x="1654538" y="347481"/>
                  <a:ext cx="31896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469DF9D1-B774-41CE-8155-31274E1BC7DB}"/>
                    </a:ext>
                  </a:extLst>
                </p14:cNvPr>
                <p14:cNvContentPartPr/>
                <p14:nvPr/>
              </p14:nvContentPartPr>
              <p14:xfrm>
                <a:off x="2012378" y="570321"/>
                <a:ext cx="40680" cy="82800"/>
              </p14:xfrm>
            </p:contentPart>
          </mc:Choice>
          <mc:Fallback>
            <p:pic>
              <p:nvPicPr>
                <p:cNvPr id="21" name="Ink 20">
                  <a:extLst>
                    <a:ext uri="{FF2B5EF4-FFF2-40B4-BE49-F238E27FC236}">
                      <a16:creationId xmlns:a16="http://schemas.microsoft.com/office/drawing/2014/main" id="{469DF9D1-B774-41CE-8155-31274E1BC7DB}"/>
                    </a:ext>
                  </a:extLst>
                </p:cNvPr>
                <p:cNvPicPr/>
                <p:nvPr/>
              </p:nvPicPr>
              <p:blipFill>
                <a:blip r:embed="rId32"/>
                <a:stretch>
                  <a:fillRect/>
                </a:stretch>
              </p:blipFill>
              <p:spPr>
                <a:xfrm>
                  <a:off x="1994738" y="552321"/>
                  <a:ext cx="763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3E82FE7B-8FF1-48F6-87B3-EFD403DE727A}"/>
                    </a:ext>
                  </a:extLst>
                </p14:cNvPr>
                <p14:cNvContentPartPr/>
                <p14:nvPr/>
              </p14:nvContentPartPr>
              <p14:xfrm>
                <a:off x="1953338" y="455121"/>
                <a:ext cx="142920" cy="85320"/>
              </p14:xfrm>
            </p:contentPart>
          </mc:Choice>
          <mc:Fallback>
            <p:pic>
              <p:nvPicPr>
                <p:cNvPr id="22" name="Ink 21">
                  <a:extLst>
                    <a:ext uri="{FF2B5EF4-FFF2-40B4-BE49-F238E27FC236}">
                      <a16:creationId xmlns:a16="http://schemas.microsoft.com/office/drawing/2014/main" id="{3E82FE7B-8FF1-48F6-87B3-EFD403DE727A}"/>
                    </a:ext>
                  </a:extLst>
                </p:cNvPr>
                <p:cNvPicPr/>
                <p:nvPr/>
              </p:nvPicPr>
              <p:blipFill>
                <a:blip r:embed="rId34"/>
                <a:stretch>
                  <a:fillRect/>
                </a:stretch>
              </p:blipFill>
              <p:spPr>
                <a:xfrm>
                  <a:off x="1935698" y="437481"/>
                  <a:ext cx="1785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92AE130D-36DF-4146-9C7C-E1FEC636BCAA}"/>
                    </a:ext>
                  </a:extLst>
                </p14:cNvPr>
                <p14:cNvContentPartPr/>
                <p14:nvPr/>
              </p14:nvContentPartPr>
              <p14:xfrm>
                <a:off x="2150258" y="464841"/>
                <a:ext cx="138240" cy="188280"/>
              </p14:xfrm>
            </p:contentPart>
          </mc:Choice>
          <mc:Fallback>
            <p:pic>
              <p:nvPicPr>
                <p:cNvPr id="23" name="Ink 22">
                  <a:extLst>
                    <a:ext uri="{FF2B5EF4-FFF2-40B4-BE49-F238E27FC236}">
                      <a16:creationId xmlns:a16="http://schemas.microsoft.com/office/drawing/2014/main" id="{92AE130D-36DF-4146-9C7C-E1FEC636BCAA}"/>
                    </a:ext>
                  </a:extLst>
                </p:cNvPr>
                <p:cNvPicPr/>
                <p:nvPr/>
              </p:nvPicPr>
              <p:blipFill>
                <a:blip r:embed="rId36"/>
                <a:stretch>
                  <a:fillRect/>
                </a:stretch>
              </p:blipFill>
              <p:spPr>
                <a:xfrm>
                  <a:off x="2132258" y="446841"/>
                  <a:ext cx="1738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D73375DA-7FA2-4440-A58B-8C818AB2D3F1}"/>
                    </a:ext>
                  </a:extLst>
                </p14:cNvPr>
                <p14:cNvContentPartPr/>
                <p14:nvPr/>
              </p14:nvContentPartPr>
              <p14:xfrm>
                <a:off x="2249978" y="305001"/>
                <a:ext cx="659160" cy="195840"/>
              </p14:xfrm>
            </p:contentPart>
          </mc:Choice>
          <mc:Fallback>
            <p:pic>
              <p:nvPicPr>
                <p:cNvPr id="24" name="Ink 23">
                  <a:extLst>
                    <a:ext uri="{FF2B5EF4-FFF2-40B4-BE49-F238E27FC236}">
                      <a16:creationId xmlns:a16="http://schemas.microsoft.com/office/drawing/2014/main" id="{D73375DA-7FA2-4440-A58B-8C818AB2D3F1}"/>
                    </a:ext>
                  </a:extLst>
                </p:cNvPr>
                <p:cNvPicPr/>
                <p:nvPr/>
              </p:nvPicPr>
              <p:blipFill>
                <a:blip r:embed="rId38"/>
                <a:stretch>
                  <a:fillRect/>
                </a:stretch>
              </p:blipFill>
              <p:spPr>
                <a:xfrm>
                  <a:off x="2231978" y="287361"/>
                  <a:ext cx="6948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A0849AFC-A849-4372-9BD4-5822C89D8011}"/>
                    </a:ext>
                  </a:extLst>
                </p14:cNvPr>
                <p14:cNvContentPartPr/>
                <p14:nvPr/>
              </p14:nvContentPartPr>
              <p14:xfrm>
                <a:off x="3207218" y="349281"/>
                <a:ext cx="225720" cy="123840"/>
              </p14:xfrm>
            </p:contentPart>
          </mc:Choice>
          <mc:Fallback>
            <p:pic>
              <p:nvPicPr>
                <p:cNvPr id="25" name="Ink 24">
                  <a:extLst>
                    <a:ext uri="{FF2B5EF4-FFF2-40B4-BE49-F238E27FC236}">
                      <a16:creationId xmlns:a16="http://schemas.microsoft.com/office/drawing/2014/main" id="{A0849AFC-A849-4372-9BD4-5822C89D8011}"/>
                    </a:ext>
                  </a:extLst>
                </p:cNvPr>
                <p:cNvPicPr/>
                <p:nvPr/>
              </p:nvPicPr>
              <p:blipFill>
                <a:blip r:embed="rId40"/>
                <a:stretch>
                  <a:fillRect/>
                </a:stretch>
              </p:blipFill>
              <p:spPr>
                <a:xfrm>
                  <a:off x="3189218" y="331641"/>
                  <a:ext cx="2613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D2742478-6773-4A6C-8E69-8F2770F0E022}"/>
                    </a:ext>
                  </a:extLst>
                </p14:cNvPr>
                <p14:cNvContentPartPr/>
                <p14:nvPr/>
              </p14:nvContentPartPr>
              <p14:xfrm>
                <a:off x="3263738" y="301401"/>
                <a:ext cx="126000" cy="185040"/>
              </p14:xfrm>
            </p:contentPart>
          </mc:Choice>
          <mc:Fallback>
            <p:pic>
              <p:nvPicPr>
                <p:cNvPr id="26" name="Ink 25">
                  <a:extLst>
                    <a:ext uri="{FF2B5EF4-FFF2-40B4-BE49-F238E27FC236}">
                      <a16:creationId xmlns:a16="http://schemas.microsoft.com/office/drawing/2014/main" id="{D2742478-6773-4A6C-8E69-8F2770F0E022}"/>
                    </a:ext>
                  </a:extLst>
                </p:cNvPr>
                <p:cNvPicPr/>
                <p:nvPr/>
              </p:nvPicPr>
              <p:blipFill>
                <a:blip r:embed="rId42"/>
                <a:stretch>
                  <a:fillRect/>
                </a:stretch>
              </p:blipFill>
              <p:spPr>
                <a:xfrm>
                  <a:off x="3246098" y="283761"/>
                  <a:ext cx="1616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694726B8-9A8D-4E9E-991B-EA824292CA3E}"/>
                    </a:ext>
                  </a:extLst>
                </p14:cNvPr>
                <p14:cNvContentPartPr/>
                <p14:nvPr/>
              </p14:nvContentPartPr>
              <p14:xfrm>
                <a:off x="3566138" y="122481"/>
                <a:ext cx="508320" cy="381960"/>
              </p14:xfrm>
            </p:contentPart>
          </mc:Choice>
          <mc:Fallback>
            <p:pic>
              <p:nvPicPr>
                <p:cNvPr id="27" name="Ink 26">
                  <a:extLst>
                    <a:ext uri="{FF2B5EF4-FFF2-40B4-BE49-F238E27FC236}">
                      <a16:creationId xmlns:a16="http://schemas.microsoft.com/office/drawing/2014/main" id="{694726B8-9A8D-4E9E-991B-EA824292CA3E}"/>
                    </a:ext>
                  </a:extLst>
                </p:cNvPr>
                <p:cNvPicPr/>
                <p:nvPr/>
              </p:nvPicPr>
              <p:blipFill>
                <a:blip r:embed="rId44"/>
                <a:stretch>
                  <a:fillRect/>
                </a:stretch>
              </p:blipFill>
              <p:spPr>
                <a:xfrm>
                  <a:off x="3548498" y="104841"/>
                  <a:ext cx="54396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475AC201-9918-4F30-9AF9-0819EC30D8F5}"/>
                    </a:ext>
                  </a:extLst>
                </p14:cNvPr>
                <p14:cNvContentPartPr/>
                <p14:nvPr/>
              </p14:nvContentPartPr>
              <p14:xfrm>
                <a:off x="4012178" y="90801"/>
                <a:ext cx="154080" cy="282240"/>
              </p14:xfrm>
            </p:contentPart>
          </mc:Choice>
          <mc:Fallback>
            <p:pic>
              <p:nvPicPr>
                <p:cNvPr id="28" name="Ink 27">
                  <a:extLst>
                    <a:ext uri="{FF2B5EF4-FFF2-40B4-BE49-F238E27FC236}">
                      <a16:creationId xmlns:a16="http://schemas.microsoft.com/office/drawing/2014/main" id="{475AC201-9918-4F30-9AF9-0819EC30D8F5}"/>
                    </a:ext>
                  </a:extLst>
                </p:cNvPr>
                <p:cNvPicPr/>
                <p:nvPr/>
              </p:nvPicPr>
              <p:blipFill>
                <a:blip r:embed="rId46"/>
                <a:stretch>
                  <a:fillRect/>
                </a:stretch>
              </p:blipFill>
              <p:spPr>
                <a:xfrm>
                  <a:off x="3994538" y="72801"/>
                  <a:ext cx="18972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2DFCA4EE-EC24-4361-9C96-72599B96AE18}"/>
                    </a:ext>
                  </a:extLst>
                </p14:cNvPr>
                <p14:cNvContentPartPr/>
                <p14:nvPr/>
              </p14:nvContentPartPr>
              <p14:xfrm>
                <a:off x="4209458" y="199521"/>
                <a:ext cx="656280" cy="364680"/>
              </p14:xfrm>
            </p:contentPart>
          </mc:Choice>
          <mc:Fallback>
            <p:pic>
              <p:nvPicPr>
                <p:cNvPr id="29" name="Ink 28">
                  <a:extLst>
                    <a:ext uri="{FF2B5EF4-FFF2-40B4-BE49-F238E27FC236}">
                      <a16:creationId xmlns:a16="http://schemas.microsoft.com/office/drawing/2014/main" id="{2DFCA4EE-EC24-4361-9C96-72599B96AE18}"/>
                    </a:ext>
                  </a:extLst>
                </p:cNvPr>
                <p:cNvPicPr/>
                <p:nvPr/>
              </p:nvPicPr>
              <p:blipFill>
                <a:blip r:embed="rId48"/>
                <a:stretch>
                  <a:fillRect/>
                </a:stretch>
              </p:blipFill>
              <p:spPr>
                <a:xfrm>
                  <a:off x="4191818" y="181521"/>
                  <a:ext cx="69192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46B5D102-864C-4E73-BB1C-BE00DA8636B2}"/>
                    </a:ext>
                  </a:extLst>
                </p14:cNvPr>
                <p14:cNvContentPartPr/>
                <p14:nvPr/>
              </p14:nvContentPartPr>
              <p14:xfrm>
                <a:off x="2470658" y="677961"/>
                <a:ext cx="420120" cy="227160"/>
              </p14:xfrm>
            </p:contentPart>
          </mc:Choice>
          <mc:Fallback>
            <p:pic>
              <p:nvPicPr>
                <p:cNvPr id="31" name="Ink 30">
                  <a:extLst>
                    <a:ext uri="{FF2B5EF4-FFF2-40B4-BE49-F238E27FC236}">
                      <a16:creationId xmlns:a16="http://schemas.microsoft.com/office/drawing/2014/main" id="{46B5D102-864C-4E73-BB1C-BE00DA8636B2}"/>
                    </a:ext>
                  </a:extLst>
                </p:cNvPr>
                <p:cNvPicPr/>
                <p:nvPr/>
              </p:nvPicPr>
              <p:blipFill>
                <a:blip r:embed="rId50"/>
                <a:stretch>
                  <a:fillRect/>
                </a:stretch>
              </p:blipFill>
              <p:spPr>
                <a:xfrm>
                  <a:off x="2453018" y="660321"/>
                  <a:ext cx="4557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3" name="Ink 32">
                  <a:extLst>
                    <a:ext uri="{FF2B5EF4-FFF2-40B4-BE49-F238E27FC236}">
                      <a16:creationId xmlns:a16="http://schemas.microsoft.com/office/drawing/2014/main" id="{8F54ECED-3BEF-4D47-B32B-9E4D384DD5C0}"/>
                    </a:ext>
                  </a:extLst>
                </p14:cNvPr>
                <p14:cNvContentPartPr/>
                <p14:nvPr/>
              </p14:nvContentPartPr>
              <p14:xfrm>
                <a:off x="3980138" y="549081"/>
                <a:ext cx="365040" cy="171000"/>
              </p14:xfrm>
            </p:contentPart>
          </mc:Choice>
          <mc:Fallback>
            <p:pic>
              <p:nvPicPr>
                <p:cNvPr id="33" name="Ink 32">
                  <a:extLst>
                    <a:ext uri="{FF2B5EF4-FFF2-40B4-BE49-F238E27FC236}">
                      <a16:creationId xmlns:a16="http://schemas.microsoft.com/office/drawing/2014/main" id="{8F54ECED-3BEF-4D47-B32B-9E4D384DD5C0}"/>
                    </a:ext>
                  </a:extLst>
                </p:cNvPr>
                <p:cNvPicPr/>
                <p:nvPr/>
              </p:nvPicPr>
              <p:blipFill>
                <a:blip r:embed="rId52"/>
                <a:stretch>
                  <a:fillRect/>
                </a:stretch>
              </p:blipFill>
              <p:spPr>
                <a:xfrm>
                  <a:off x="3962498" y="531081"/>
                  <a:ext cx="400680" cy="20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
            <p14:nvContentPartPr>
              <p14:cNvPr id="35" name="Ink 34">
                <a:extLst>
                  <a:ext uri="{FF2B5EF4-FFF2-40B4-BE49-F238E27FC236}">
                    <a16:creationId xmlns:a16="http://schemas.microsoft.com/office/drawing/2014/main" id="{FF116348-4C61-4D1B-82B4-EFEA8BFDA9FE}"/>
                  </a:ext>
                </a:extLst>
              </p14:cNvPr>
              <p14:cNvContentPartPr/>
              <p14:nvPr/>
            </p14:nvContentPartPr>
            <p14:xfrm>
              <a:off x="7595258" y="4204521"/>
              <a:ext cx="424080" cy="136800"/>
            </p14:xfrm>
          </p:contentPart>
        </mc:Choice>
        <mc:Fallback>
          <p:pic>
            <p:nvPicPr>
              <p:cNvPr id="35" name="Ink 34">
                <a:extLst>
                  <a:ext uri="{FF2B5EF4-FFF2-40B4-BE49-F238E27FC236}">
                    <a16:creationId xmlns:a16="http://schemas.microsoft.com/office/drawing/2014/main" id="{FF116348-4C61-4D1B-82B4-EFEA8BFDA9FE}"/>
                  </a:ext>
                </a:extLst>
              </p:cNvPr>
              <p:cNvPicPr/>
              <p:nvPr/>
            </p:nvPicPr>
            <p:blipFill>
              <a:blip r:embed="rId54"/>
              <a:stretch>
                <a:fillRect/>
              </a:stretch>
            </p:blipFill>
            <p:spPr>
              <a:xfrm>
                <a:off x="7577258" y="4186521"/>
                <a:ext cx="4597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6" name="Ink 35">
                <a:extLst>
                  <a:ext uri="{FF2B5EF4-FFF2-40B4-BE49-F238E27FC236}">
                    <a16:creationId xmlns:a16="http://schemas.microsoft.com/office/drawing/2014/main" id="{0ED53811-A62A-4676-8BBB-738D0E2BC00F}"/>
                  </a:ext>
                </a:extLst>
              </p14:cNvPr>
              <p14:cNvContentPartPr/>
              <p14:nvPr/>
            </p14:nvContentPartPr>
            <p14:xfrm>
              <a:off x="7175138" y="4677201"/>
              <a:ext cx="52560" cy="73440"/>
            </p14:xfrm>
          </p:contentPart>
        </mc:Choice>
        <mc:Fallback>
          <p:pic>
            <p:nvPicPr>
              <p:cNvPr id="36" name="Ink 35">
                <a:extLst>
                  <a:ext uri="{FF2B5EF4-FFF2-40B4-BE49-F238E27FC236}">
                    <a16:creationId xmlns:a16="http://schemas.microsoft.com/office/drawing/2014/main" id="{0ED53811-A62A-4676-8BBB-738D0E2BC00F}"/>
                  </a:ext>
                </a:extLst>
              </p:cNvPr>
              <p:cNvPicPr/>
              <p:nvPr/>
            </p:nvPicPr>
            <p:blipFill>
              <a:blip r:embed="rId56"/>
              <a:stretch>
                <a:fillRect/>
              </a:stretch>
            </p:blipFill>
            <p:spPr>
              <a:xfrm>
                <a:off x="7157138" y="4659201"/>
                <a:ext cx="882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7" name="Ink 36">
                <a:extLst>
                  <a:ext uri="{FF2B5EF4-FFF2-40B4-BE49-F238E27FC236}">
                    <a16:creationId xmlns:a16="http://schemas.microsoft.com/office/drawing/2014/main" id="{FDBCE2ED-F3B7-47AC-9527-7E3C1BFC2E04}"/>
                  </a:ext>
                </a:extLst>
              </p14:cNvPr>
              <p14:cNvContentPartPr/>
              <p14:nvPr/>
            </p14:nvContentPartPr>
            <p14:xfrm>
              <a:off x="6530378" y="4038201"/>
              <a:ext cx="340560" cy="149760"/>
            </p14:xfrm>
          </p:contentPart>
        </mc:Choice>
        <mc:Fallback>
          <p:pic>
            <p:nvPicPr>
              <p:cNvPr id="37" name="Ink 36">
                <a:extLst>
                  <a:ext uri="{FF2B5EF4-FFF2-40B4-BE49-F238E27FC236}">
                    <a16:creationId xmlns:a16="http://schemas.microsoft.com/office/drawing/2014/main" id="{FDBCE2ED-F3B7-47AC-9527-7E3C1BFC2E04}"/>
                  </a:ext>
                </a:extLst>
              </p:cNvPr>
              <p:cNvPicPr/>
              <p:nvPr/>
            </p:nvPicPr>
            <p:blipFill>
              <a:blip r:embed="rId58"/>
              <a:stretch>
                <a:fillRect/>
              </a:stretch>
            </p:blipFill>
            <p:spPr>
              <a:xfrm>
                <a:off x="6512738" y="4020561"/>
                <a:ext cx="3762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8" name="Ink 37">
                <a:extLst>
                  <a:ext uri="{FF2B5EF4-FFF2-40B4-BE49-F238E27FC236}">
                    <a16:creationId xmlns:a16="http://schemas.microsoft.com/office/drawing/2014/main" id="{735A91FD-1C14-4481-81B8-7BCAD0903554}"/>
                  </a:ext>
                </a:extLst>
              </p14:cNvPr>
              <p14:cNvContentPartPr/>
              <p14:nvPr/>
            </p14:nvContentPartPr>
            <p14:xfrm>
              <a:off x="5280098" y="4710321"/>
              <a:ext cx="30960" cy="48600"/>
            </p14:xfrm>
          </p:contentPart>
        </mc:Choice>
        <mc:Fallback>
          <p:pic>
            <p:nvPicPr>
              <p:cNvPr id="38" name="Ink 37">
                <a:extLst>
                  <a:ext uri="{FF2B5EF4-FFF2-40B4-BE49-F238E27FC236}">
                    <a16:creationId xmlns:a16="http://schemas.microsoft.com/office/drawing/2014/main" id="{735A91FD-1C14-4481-81B8-7BCAD0903554}"/>
                  </a:ext>
                </a:extLst>
              </p:cNvPr>
              <p:cNvPicPr/>
              <p:nvPr/>
            </p:nvPicPr>
            <p:blipFill>
              <a:blip r:embed="rId60"/>
              <a:stretch>
                <a:fillRect/>
              </a:stretch>
            </p:blipFill>
            <p:spPr>
              <a:xfrm>
                <a:off x="5262458" y="4692681"/>
                <a:ext cx="66600" cy="84240"/>
              </a:xfrm>
              <a:prstGeom prst="rect">
                <a:avLst/>
              </a:prstGeom>
            </p:spPr>
          </p:pic>
        </mc:Fallback>
      </mc:AlternateContent>
    </p:spTree>
    <p:extLst>
      <p:ext uri="{BB962C8B-B14F-4D97-AF65-F5344CB8AC3E}">
        <p14:creationId xmlns:p14="http://schemas.microsoft.com/office/powerpoint/2010/main" val="346944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B525-F979-466D-B651-BE5C8EA38965}"/>
              </a:ext>
            </a:extLst>
          </p:cNvPr>
          <p:cNvSpPr>
            <a:spLocks noGrp="1"/>
          </p:cNvSpPr>
          <p:nvPr>
            <p:ph type="title"/>
          </p:nvPr>
        </p:nvSpPr>
        <p:spPr/>
        <p:txBody>
          <a:bodyPr/>
          <a:lstStyle/>
          <a:p>
            <a:r>
              <a:rPr lang="en-MY" dirty="0"/>
              <a:t>Synchronous Counter</a:t>
            </a:r>
          </a:p>
        </p:txBody>
      </p:sp>
      <p:sp>
        <p:nvSpPr>
          <p:cNvPr id="3" name="Content Placeholder 2">
            <a:extLst>
              <a:ext uri="{FF2B5EF4-FFF2-40B4-BE49-F238E27FC236}">
                <a16:creationId xmlns:a16="http://schemas.microsoft.com/office/drawing/2014/main" id="{9CE80EC8-F9A6-4D99-9900-09CFE35F35D7}"/>
              </a:ext>
            </a:extLst>
          </p:cNvPr>
          <p:cNvSpPr>
            <a:spLocks noGrp="1"/>
          </p:cNvSpPr>
          <p:nvPr>
            <p:ph idx="1"/>
          </p:nvPr>
        </p:nvSpPr>
        <p:spPr>
          <a:xfrm>
            <a:off x="1069848" y="1789471"/>
            <a:ext cx="3913631" cy="4382729"/>
          </a:xfrm>
        </p:spPr>
        <p:txBody>
          <a:bodyPr>
            <a:normAutofit/>
          </a:bodyPr>
          <a:lstStyle/>
          <a:p>
            <a:pPr algn="just">
              <a:lnSpc>
                <a:spcPct val="100000"/>
              </a:lnSpc>
            </a:pPr>
            <a:r>
              <a:rPr lang="en-MY" dirty="0"/>
              <a:t>From circuit diagram we see that Q0 bit gives response to each falling edge of clock while Q1 is dependent on Q0, Q2 is dependent on Q1 and Q0, Q3 is dependent on Q2, Q1 and Q0.</a:t>
            </a:r>
          </a:p>
        </p:txBody>
      </p:sp>
      <p:sp>
        <p:nvSpPr>
          <p:cNvPr id="4" name="Footer Placeholder 3">
            <a:extLst>
              <a:ext uri="{FF2B5EF4-FFF2-40B4-BE49-F238E27FC236}">
                <a16:creationId xmlns:a16="http://schemas.microsoft.com/office/drawing/2014/main" id="{910B5C5F-31E5-4B10-B0EE-ED5F304D9EA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60F6C70-565A-435D-B6B1-1C46C374D803}"/>
              </a:ext>
            </a:extLst>
          </p:cNvPr>
          <p:cNvSpPr>
            <a:spLocks noGrp="1"/>
          </p:cNvSpPr>
          <p:nvPr>
            <p:ph type="sldNum" sz="quarter" idx="12"/>
          </p:nvPr>
        </p:nvSpPr>
        <p:spPr/>
        <p:txBody>
          <a:bodyPr/>
          <a:lstStyle/>
          <a:p>
            <a:fld id="{1DE98518-C1CF-410D-8A71-B5D14FDF677E}" type="slidenum">
              <a:rPr lang="en-MY" smtClean="0"/>
              <a:t>5</a:t>
            </a:fld>
            <a:endParaRPr lang="en-MY" dirty="0"/>
          </a:p>
        </p:txBody>
      </p:sp>
      <p:pic>
        <p:nvPicPr>
          <p:cNvPr id="3074" name="Picture 2" descr="digi3">
            <a:extLst>
              <a:ext uri="{FF2B5EF4-FFF2-40B4-BE49-F238E27FC236}">
                <a16:creationId xmlns:a16="http://schemas.microsoft.com/office/drawing/2014/main" id="{7B4D38C8-0CFB-49F2-A60C-49A243312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479" y="1633240"/>
            <a:ext cx="6327649" cy="46951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DA679AB-16B7-41C7-9ABF-B5B54A8F5399}"/>
                  </a:ext>
                </a:extLst>
              </p14:cNvPr>
              <p14:cNvContentPartPr/>
              <p14:nvPr/>
            </p14:nvContentPartPr>
            <p14:xfrm>
              <a:off x="5884538" y="1967121"/>
              <a:ext cx="462240" cy="298800"/>
            </p14:xfrm>
          </p:contentPart>
        </mc:Choice>
        <mc:Fallback>
          <p:pic>
            <p:nvPicPr>
              <p:cNvPr id="6" name="Ink 5">
                <a:extLst>
                  <a:ext uri="{FF2B5EF4-FFF2-40B4-BE49-F238E27FC236}">
                    <a16:creationId xmlns:a16="http://schemas.microsoft.com/office/drawing/2014/main" id="{5DA679AB-16B7-41C7-9ABF-B5B54A8F5399}"/>
                  </a:ext>
                </a:extLst>
              </p:cNvPr>
              <p:cNvPicPr/>
              <p:nvPr/>
            </p:nvPicPr>
            <p:blipFill>
              <a:blip r:embed="rId4"/>
              <a:stretch>
                <a:fillRect/>
              </a:stretch>
            </p:blipFill>
            <p:spPr>
              <a:xfrm>
                <a:off x="5866538" y="1949121"/>
                <a:ext cx="49788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0D29779B-81C5-4892-A8C3-A8A6DB81A9BD}"/>
                  </a:ext>
                </a:extLst>
              </p14:cNvPr>
              <p14:cNvContentPartPr/>
              <p14:nvPr/>
            </p14:nvContentPartPr>
            <p14:xfrm>
              <a:off x="5883818" y="2867481"/>
              <a:ext cx="454680" cy="60480"/>
            </p14:xfrm>
          </p:contentPart>
        </mc:Choice>
        <mc:Fallback>
          <p:pic>
            <p:nvPicPr>
              <p:cNvPr id="7" name="Ink 6">
                <a:extLst>
                  <a:ext uri="{FF2B5EF4-FFF2-40B4-BE49-F238E27FC236}">
                    <a16:creationId xmlns:a16="http://schemas.microsoft.com/office/drawing/2014/main" id="{0D29779B-81C5-4892-A8C3-A8A6DB81A9BD}"/>
                  </a:ext>
                </a:extLst>
              </p:cNvPr>
              <p:cNvPicPr/>
              <p:nvPr/>
            </p:nvPicPr>
            <p:blipFill>
              <a:blip r:embed="rId6"/>
              <a:stretch>
                <a:fillRect/>
              </a:stretch>
            </p:blipFill>
            <p:spPr>
              <a:xfrm>
                <a:off x="5865818" y="2849481"/>
                <a:ext cx="4903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ACB904AF-3C98-47A5-AF0B-CB5EC1A3E583}"/>
                  </a:ext>
                </a:extLst>
              </p14:cNvPr>
              <p14:cNvContentPartPr/>
              <p14:nvPr/>
            </p14:nvContentPartPr>
            <p14:xfrm>
              <a:off x="6236978" y="2855601"/>
              <a:ext cx="615600" cy="319320"/>
            </p14:xfrm>
          </p:contentPart>
        </mc:Choice>
        <mc:Fallback>
          <p:pic>
            <p:nvPicPr>
              <p:cNvPr id="8" name="Ink 7">
                <a:extLst>
                  <a:ext uri="{FF2B5EF4-FFF2-40B4-BE49-F238E27FC236}">
                    <a16:creationId xmlns:a16="http://schemas.microsoft.com/office/drawing/2014/main" id="{ACB904AF-3C98-47A5-AF0B-CB5EC1A3E583}"/>
                  </a:ext>
                </a:extLst>
              </p:cNvPr>
              <p:cNvPicPr/>
              <p:nvPr/>
            </p:nvPicPr>
            <p:blipFill>
              <a:blip r:embed="rId8"/>
              <a:stretch>
                <a:fillRect/>
              </a:stretch>
            </p:blipFill>
            <p:spPr>
              <a:xfrm>
                <a:off x="6218978" y="2837961"/>
                <a:ext cx="651240" cy="354960"/>
              </a:xfrm>
              <a:prstGeom prst="rect">
                <a:avLst/>
              </a:prstGeom>
            </p:spPr>
          </p:pic>
        </mc:Fallback>
      </mc:AlternateContent>
      <p:grpSp>
        <p:nvGrpSpPr>
          <p:cNvPr id="14" name="Group 13">
            <a:extLst>
              <a:ext uri="{FF2B5EF4-FFF2-40B4-BE49-F238E27FC236}">
                <a16:creationId xmlns:a16="http://schemas.microsoft.com/office/drawing/2014/main" id="{B0269568-2F13-4591-94D3-21313E51A80A}"/>
              </a:ext>
            </a:extLst>
          </p:cNvPr>
          <p:cNvGrpSpPr/>
          <p:nvPr/>
        </p:nvGrpSpPr>
        <p:grpSpPr>
          <a:xfrm>
            <a:off x="6213578" y="3741561"/>
            <a:ext cx="1801800" cy="317160"/>
            <a:chOff x="6213578" y="3741561"/>
            <a:chExt cx="1801800" cy="317160"/>
          </a:xfrm>
        </p:grpSpPr>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70D08C5B-5C10-4F46-9110-ADEB9E8BC21D}"/>
                    </a:ext>
                  </a:extLst>
                </p14:cNvPr>
                <p14:cNvContentPartPr/>
                <p14:nvPr/>
              </p14:nvContentPartPr>
              <p14:xfrm>
                <a:off x="6213578" y="3741561"/>
                <a:ext cx="682560" cy="7200"/>
              </p14:xfrm>
            </p:contentPart>
          </mc:Choice>
          <mc:Fallback>
            <p:pic>
              <p:nvPicPr>
                <p:cNvPr id="9" name="Ink 8">
                  <a:extLst>
                    <a:ext uri="{FF2B5EF4-FFF2-40B4-BE49-F238E27FC236}">
                      <a16:creationId xmlns:a16="http://schemas.microsoft.com/office/drawing/2014/main" id="{70D08C5B-5C10-4F46-9110-ADEB9E8BC21D}"/>
                    </a:ext>
                  </a:extLst>
                </p:cNvPr>
                <p:cNvPicPr/>
                <p:nvPr/>
              </p:nvPicPr>
              <p:blipFill>
                <a:blip r:embed="rId10"/>
                <a:stretch>
                  <a:fillRect/>
                </a:stretch>
              </p:blipFill>
              <p:spPr>
                <a:xfrm>
                  <a:off x="6195578" y="3723561"/>
                  <a:ext cx="7182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2E69070C-A874-4D56-9CD2-AAD99EB98367}"/>
                    </a:ext>
                  </a:extLst>
                </p14:cNvPr>
                <p14:cNvContentPartPr/>
                <p14:nvPr/>
              </p14:nvContentPartPr>
              <p14:xfrm>
                <a:off x="6828818" y="3755961"/>
                <a:ext cx="1186560" cy="302760"/>
              </p14:xfrm>
            </p:contentPart>
          </mc:Choice>
          <mc:Fallback>
            <p:pic>
              <p:nvPicPr>
                <p:cNvPr id="10" name="Ink 9">
                  <a:extLst>
                    <a:ext uri="{FF2B5EF4-FFF2-40B4-BE49-F238E27FC236}">
                      <a16:creationId xmlns:a16="http://schemas.microsoft.com/office/drawing/2014/main" id="{2E69070C-A874-4D56-9CD2-AAD99EB98367}"/>
                    </a:ext>
                  </a:extLst>
                </p:cNvPr>
                <p:cNvPicPr/>
                <p:nvPr/>
              </p:nvPicPr>
              <p:blipFill>
                <a:blip r:embed="rId12"/>
                <a:stretch>
                  <a:fillRect/>
                </a:stretch>
              </p:blipFill>
              <p:spPr>
                <a:xfrm>
                  <a:off x="6810818" y="3737961"/>
                  <a:ext cx="1222200" cy="338400"/>
                </a:xfrm>
                <a:prstGeom prst="rect">
                  <a:avLst/>
                </a:prstGeom>
              </p:spPr>
            </p:pic>
          </mc:Fallback>
        </mc:AlternateContent>
      </p:grpSp>
      <p:grpSp>
        <p:nvGrpSpPr>
          <p:cNvPr id="13" name="Group 12">
            <a:extLst>
              <a:ext uri="{FF2B5EF4-FFF2-40B4-BE49-F238E27FC236}">
                <a16:creationId xmlns:a16="http://schemas.microsoft.com/office/drawing/2014/main" id="{4951FD72-FFC5-4E0D-8389-6E764483175E}"/>
              </a:ext>
            </a:extLst>
          </p:cNvPr>
          <p:cNvGrpSpPr/>
          <p:nvPr/>
        </p:nvGrpSpPr>
        <p:grpSpPr>
          <a:xfrm>
            <a:off x="6837458" y="4656321"/>
            <a:ext cx="3344040" cy="327960"/>
            <a:chOff x="6837458" y="4656321"/>
            <a:chExt cx="3344040" cy="327960"/>
          </a:xfrm>
        </p:grpSpPr>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B5ABFB31-53DF-4F89-A1C0-E43BE45DC02D}"/>
                    </a:ext>
                  </a:extLst>
                </p14:cNvPr>
                <p14:cNvContentPartPr/>
                <p14:nvPr/>
              </p14:nvContentPartPr>
              <p14:xfrm>
                <a:off x="6837458" y="4656321"/>
                <a:ext cx="1119600" cy="32040"/>
              </p14:xfrm>
            </p:contentPart>
          </mc:Choice>
          <mc:Fallback>
            <p:pic>
              <p:nvPicPr>
                <p:cNvPr id="11" name="Ink 10">
                  <a:extLst>
                    <a:ext uri="{FF2B5EF4-FFF2-40B4-BE49-F238E27FC236}">
                      <a16:creationId xmlns:a16="http://schemas.microsoft.com/office/drawing/2014/main" id="{B5ABFB31-53DF-4F89-A1C0-E43BE45DC02D}"/>
                    </a:ext>
                  </a:extLst>
                </p:cNvPr>
                <p:cNvPicPr/>
                <p:nvPr/>
              </p:nvPicPr>
              <p:blipFill>
                <a:blip r:embed="rId14"/>
                <a:stretch>
                  <a:fillRect/>
                </a:stretch>
              </p:blipFill>
              <p:spPr>
                <a:xfrm>
                  <a:off x="6819458" y="4638321"/>
                  <a:ext cx="11552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75C2EDA7-42B8-48F6-9B69-C5148BC2094F}"/>
                    </a:ext>
                  </a:extLst>
                </p14:cNvPr>
                <p14:cNvContentPartPr/>
                <p14:nvPr/>
              </p14:nvContentPartPr>
              <p14:xfrm>
                <a:off x="8027618" y="4688001"/>
                <a:ext cx="2153880" cy="296280"/>
              </p14:xfrm>
            </p:contentPart>
          </mc:Choice>
          <mc:Fallback>
            <p:pic>
              <p:nvPicPr>
                <p:cNvPr id="12" name="Ink 11">
                  <a:extLst>
                    <a:ext uri="{FF2B5EF4-FFF2-40B4-BE49-F238E27FC236}">
                      <a16:creationId xmlns:a16="http://schemas.microsoft.com/office/drawing/2014/main" id="{75C2EDA7-42B8-48F6-9B69-C5148BC2094F}"/>
                    </a:ext>
                  </a:extLst>
                </p:cNvPr>
                <p:cNvPicPr/>
                <p:nvPr/>
              </p:nvPicPr>
              <p:blipFill>
                <a:blip r:embed="rId16"/>
                <a:stretch>
                  <a:fillRect/>
                </a:stretch>
              </p:blipFill>
              <p:spPr>
                <a:xfrm>
                  <a:off x="8009618" y="4670361"/>
                  <a:ext cx="2189520" cy="33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CF7A94FD-C0E9-4B4B-9686-BB44DFA90915}"/>
                  </a:ext>
                </a:extLst>
              </p14:cNvPr>
              <p14:cNvContentPartPr/>
              <p14:nvPr/>
            </p14:nvContentPartPr>
            <p14:xfrm>
              <a:off x="8016458" y="5570721"/>
              <a:ext cx="2196360" cy="56880"/>
            </p14:xfrm>
          </p:contentPart>
        </mc:Choice>
        <mc:Fallback>
          <p:pic>
            <p:nvPicPr>
              <p:cNvPr id="15" name="Ink 14">
                <a:extLst>
                  <a:ext uri="{FF2B5EF4-FFF2-40B4-BE49-F238E27FC236}">
                    <a16:creationId xmlns:a16="http://schemas.microsoft.com/office/drawing/2014/main" id="{CF7A94FD-C0E9-4B4B-9686-BB44DFA90915}"/>
                  </a:ext>
                </a:extLst>
              </p:cNvPr>
              <p:cNvPicPr/>
              <p:nvPr/>
            </p:nvPicPr>
            <p:blipFill>
              <a:blip r:embed="rId18"/>
              <a:stretch>
                <a:fillRect/>
              </a:stretch>
            </p:blipFill>
            <p:spPr>
              <a:xfrm>
                <a:off x="7998818" y="5552721"/>
                <a:ext cx="2232000" cy="92520"/>
              </a:xfrm>
              <a:prstGeom prst="rect">
                <a:avLst/>
              </a:prstGeom>
            </p:spPr>
          </p:pic>
        </mc:Fallback>
      </mc:AlternateContent>
    </p:spTree>
    <p:extLst>
      <p:ext uri="{BB962C8B-B14F-4D97-AF65-F5344CB8AC3E}">
        <p14:creationId xmlns:p14="http://schemas.microsoft.com/office/powerpoint/2010/main" val="367721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E2BA7-4132-472F-8688-60047A24F9F2}"/>
              </a:ext>
            </a:extLst>
          </p:cNvPr>
          <p:cNvSpPr>
            <a:spLocks noGrp="1"/>
          </p:cNvSpPr>
          <p:nvPr>
            <p:ph type="title"/>
          </p:nvPr>
        </p:nvSpPr>
        <p:spPr/>
        <p:txBody>
          <a:bodyPr/>
          <a:lstStyle/>
          <a:p>
            <a:r>
              <a:rPr lang="en-MY" dirty="0"/>
              <a:t>MCQ 1</a:t>
            </a:r>
          </a:p>
        </p:txBody>
      </p:sp>
      <p:sp>
        <p:nvSpPr>
          <p:cNvPr id="3" name="Content Placeholder 2">
            <a:extLst>
              <a:ext uri="{FF2B5EF4-FFF2-40B4-BE49-F238E27FC236}">
                <a16:creationId xmlns:a16="http://schemas.microsoft.com/office/drawing/2014/main" id="{5B4BD955-DE96-41C9-A1E1-A3B0E89203A2}"/>
              </a:ext>
            </a:extLst>
          </p:cNvPr>
          <p:cNvSpPr>
            <a:spLocks noGrp="1"/>
          </p:cNvSpPr>
          <p:nvPr>
            <p:ph idx="1"/>
          </p:nvPr>
        </p:nvSpPr>
        <p:spPr/>
        <p:txBody>
          <a:bodyPr/>
          <a:lstStyle/>
          <a:p>
            <a:r>
              <a:rPr lang="en-MY" dirty="0"/>
              <a:t>1. In digital logic, a counter is a device which ____________</a:t>
            </a:r>
          </a:p>
          <a:p>
            <a:pPr marL="0" indent="0">
              <a:buNone/>
            </a:pPr>
            <a:r>
              <a:rPr lang="en-MY" dirty="0"/>
              <a:t>a) Counts the number of outputs</a:t>
            </a:r>
          </a:p>
          <a:p>
            <a:pPr marL="0" indent="0">
              <a:buNone/>
            </a:pPr>
            <a:r>
              <a:rPr lang="en-MY" dirty="0"/>
              <a:t>b) Stores the number of times a particular event or process has occurred</a:t>
            </a:r>
          </a:p>
          <a:p>
            <a:pPr marL="0" indent="0">
              <a:buNone/>
            </a:pPr>
            <a:r>
              <a:rPr lang="en-MY" dirty="0"/>
              <a:t>c) Stores the number of times a clock pulse rises and falls</a:t>
            </a:r>
          </a:p>
          <a:p>
            <a:pPr marL="0" indent="0">
              <a:buNone/>
            </a:pPr>
            <a:r>
              <a:rPr lang="en-MY" dirty="0"/>
              <a:t>d) Counts the number of inputs</a:t>
            </a:r>
          </a:p>
        </p:txBody>
      </p:sp>
      <p:sp>
        <p:nvSpPr>
          <p:cNvPr id="4" name="Footer Placeholder 3">
            <a:extLst>
              <a:ext uri="{FF2B5EF4-FFF2-40B4-BE49-F238E27FC236}">
                <a16:creationId xmlns:a16="http://schemas.microsoft.com/office/drawing/2014/main" id="{8CAE0711-98B6-44E6-AF5D-64C40B1C7BC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2B7FA08-22D3-4CDE-B140-172A3971D24F}"/>
              </a:ext>
            </a:extLst>
          </p:cNvPr>
          <p:cNvSpPr>
            <a:spLocks noGrp="1"/>
          </p:cNvSpPr>
          <p:nvPr>
            <p:ph type="sldNum" sz="quarter" idx="12"/>
          </p:nvPr>
        </p:nvSpPr>
        <p:spPr/>
        <p:txBody>
          <a:bodyPr/>
          <a:lstStyle/>
          <a:p>
            <a:fld id="{1DE98518-C1CF-410D-8A71-B5D14FDF677E}" type="slidenum">
              <a:rPr lang="en-MY" smtClean="0"/>
              <a:t>6</a:t>
            </a:fld>
            <a:endParaRPr lang="en-MY" dirty="0"/>
          </a:p>
        </p:txBody>
      </p:sp>
      <p:sp>
        <p:nvSpPr>
          <p:cNvPr id="6" name="Rectangle 5">
            <a:extLst>
              <a:ext uri="{FF2B5EF4-FFF2-40B4-BE49-F238E27FC236}">
                <a16:creationId xmlns:a16="http://schemas.microsoft.com/office/drawing/2014/main" id="{01E221E0-633B-4043-A891-EC07DC95E726}"/>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8DB4E04-CDD2-42C7-8EC0-D3508AD722A6}"/>
                  </a:ext>
                </a:extLst>
              </p14:cNvPr>
              <p14:cNvContentPartPr/>
              <p14:nvPr/>
            </p14:nvContentPartPr>
            <p14:xfrm>
              <a:off x="3871440" y="2351520"/>
              <a:ext cx="6059160" cy="1056240"/>
            </p14:xfrm>
          </p:contentPart>
        </mc:Choice>
        <mc:Fallback>
          <p:pic>
            <p:nvPicPr>
              <p:cNvPr id="7" name="Ink 6">
                <a:extLst>
                  <a:ext uri="{FF2B5EF4-FFF2-40B4-BE49-F238E27FC236}">
                    <a16:creationId xmlns:a16="http://schemas.microsoft.com/office/drawing/2014/main" id="{F8DB4E04-CDD2-42C7-8EC0-D3508AD722A6}"/>
                  </a:ext>
                </a:extLst>
              </p:cNvPr>
              <p:cNvPicPr/>
              <p:nvPr/>
            </p:nvPicPr>
            <p:blipFill>
              <a:blip r:embed="rId3"/>
              <a:stretch>
                <a:fillRect/>
              </a:stretch>
            </p:blipFill>
            <p:spPr>
              <a:xfrm>
                <a:off x="3862080" y="2342160"/>
                <a:ext cx="6077880" cy="1074960"/>
              </a:xfrm>
              <a:prstGeom prst="rect">
                <a:avLst/>
              </a:prstGeom>
            </p:spPr>
          </p:pic>
        </mc:Fallback>
      </mc:AlternateContent>
    </p:spTree>
    <p:extLst>
      <p:ext uri="{BB962C8B-B14F-4D97-AF65-F5344CB8AC3E}">
        <p14:creationId xmlns:p14="http://schemas.microsoft.com/office/powerpoint/2010/main" val="179686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2</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A counter circuit is usually constructed of ____________</a:t>
            </a:r>
          </a:p>
          <a:p>
            <a:pPr marL="0" indent="0">
              <a:buNone/>
            </a:pPr>
            <a:r>
              <a:rPr lang="en-MY" dirty="0"/>
              <a:t>a) A number of latches connected in cascade form</a:t>
            </a:r>
          </a:p>
          <a:p>
            <a:pPr marL="0" indent="0">
              <a:buNone/>
            </a:pPr>
            <a:r>
              <a:rPr lang="en-MY" dirty="0"/>
              <a:t>b) A number of NAND gates connected in cascade form</a:t>
            </a:r>
          </a:p>
          <a:p>
            <a:pPr marL="0" indent="0">
              <a:buNone/>
            </a:pPr>
            <a:r>
              <a:rPr lang="en-MY" dirty="0"/>
              <a:t>c) A number of flip-flops connected in cascade</a:t>
            </a:r>
          </a:p>
          <a:p>
            <a:pPr marL="0" indent="0">
              <a:buNone/>
            </a:pPr>
            <a:r>
              <a:rPr lang="en-MY" dirty="0"/>
              <a:t>d) A number of NOR gates connected in cascade form</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7</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154154" y="5276302"/>
            <a:ext cx="71045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2EECC084-8D26-452E-BE43-A9E403987B8E}"/>
                  </a:ext>
                </a:extLst>
              </p14:cNvPr>
              <p14:cNvContentPartPr/>
              <p14:nvPr/>
            </p14:nvContentPartPr>
            <p14:xfrm>
              <a:off x="6451920" y="2084760"/>
              <a:ext cx="2720880" cy="1729440"/>
            </p14:xfrm>
          </p:contentPart>
        </mc:Choice>
        <mc:Fallback>
          <p:pic>
            <p:nvPicPr>
              <p:cNvPr id="6" name="Ink 5">
                <a:extLst>
                  <a:ext uri="{FF2B5EF4-FFF2-40B4-BE49-F238E27FC236}">
                    <a16:creationId xmlns:a16="http://schemas.microsoft.com/office/drawing/2014/main" id="{2EECC084-8D26-452E-BE43-A9E403987B8E}"/>
                  </a:ext>
                </a:extLst>
              </p:cNvPr>
              <p:cNvPicPr/>
              <p:nvPr/>
            </p:nvPicPr>
            <p:blipFill>
              <a:blip r:embed="rId3"/>
              <a:stretch>
                <a:fillRect/>
              </a:stretch>
            </p:blipFill>
            <p:spPr>
              <a:xfrm>
                <a:off x="6442560" y="2075400"/>
                <a:ext cx="2739600" cy="1748160"/>
              </a:xfrm>
              <a:prstGeom prst="rect">
                <a:avLst/>
              </a:prstGeom>
            </p:spPr>
          </p:pic>
        </mc:Fallback>
      </mc:AlternateContent>
    </p:spTree>
    <p:extLst>
      <p:ext uri="{BB962C8B-B14F-4D97-AF65-F5344CB8AC3E}">
        <p14:creationId xmlns:p14="http://schemas.microsoft.com/office/powerpoint/2010/main" val="252764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Ripple counters are also called ____________</a:t>
            </a:r>
          </a:p>
          <a:p>
            <a:pPr marL="0" indent="0">
              <a:buNone/>
            </a:pPr>
            <a:r>
              <a:rPr lang="en-MY" dirty="0"/>
              <a:t>a) SSI counters</a:t>
            </a:r>
          </a:p>
          <a:p>
            <a:pPr marL="0" indent="0">
              <a:buNone/>
            </a:pPr>
            <a:r>
              <a:rPr lang="en-MY" dirty="0"/>
              <a:t>b) Asynchronous counters</a:t>
            </a:r>
          </a:p>
          <a:p>
            <a:pPr marL="0" indent="0">
              <a:buNone/>
            </a:pPr>
            <a:r>
              <a:rPr lang="en-MY" dirty="0"/>
              <a:t>c) Synchronous counters</a:t>
            </a:r>
          </a:p>
          <a:p>
            <a:pPr marL="0" indent="0">
              <a:buNone/>
            </a:pPr>
            <a:r>
              <a:rPr lang="en-MY" dirty="0"/>
              <a:t>d) VLSI counters</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8</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B181895-1AAE-4972-BE63-9005E6CF6EAB}"/>
                  </a:ext>
                </a:extLst>
              </p14:cNvPr>
              <p14:cNvContentPartPr/>
              <p14:nvPr/>
            </p14:nvContentPartPr>
            <p14:xfrm>
              <a:off x="4206240" y="3224520"/>
              <a:ext cx="285840" cy="142200"/>
            </p14:xfrm>
          </p:contentPart>
        </mc:Choice>
        <mc:Fallback>
          <p:pic>
            <p:nvPicPr>
              <p:cNvPr id="6" name="Ink 5">
                <a:extLst>
                  <a:ext uri="{FF2B5EF4-FFF2-40B4-BE49-F238E27FC236}">
                    <a16:creationId xmlns:a16="http://schemas.microsoft.com/office/drawing/2014/main" id="{9B181895-1AAE-4972-BE63-9005E6CF6EAB}"/>
                  </a:ext>
                </a:extLst>
              </p:cNvPr>
              <p:cNvPicPr/>
              <p:nvPr/>
            </p:nvPicPr>
            <p:blipFill>
              <a:blip r:embed="rId3"/>
              <a:stretch>
                <a:fillRect/>
              </a:stretch>
            </p:blipFill>
            <p:spPr>
              <a:xfrm>
                <a:off x="4196880" y="3215160"/>
                <a:ext cx="304560" cy="160920"/>
              </a:xfrm>
              <a:prstGeom prst="rect">
                <a:avLst/>
              </a:prstGeom>
            </p:spPr>
          </p:pic>
        </mc:Fallback>
      </mc:AlternateContent>
    </p:spTree>
    <p:extLst>
      <p:ext uri="{BB962C8B-B14F-4D97-AF65-F5344CB8AC3E}">
        <p14:creationId xmlns:p14="http://schemas.microsoft.com/office/powerpoint/2010/main" val="264518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E17-F97B-43D1-A116-50C549BD8499}"/>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AE886B00-D787-4288-BBE1-69C84ED21066}"/>
              </a:ext>
            </a:extLst>
          </p:cNvPr>
          <p:cNvSpPr>
            <a:spLocks noGrp="1"/>
          </p:cNvSpPr>
          <p:nvPr>
            <p:ph idx="1"/>
          </p:nvPr>
        </p:nvSpPr>
        <p:spPr/>
        <p:txBody>
          <a:bodyPr/>
          <a:lstStyle/>
          <a:p>
            <a:r>
              <a:rPr lang="en-MY" dirty="0"/>
              <a:t>One of the major drawbacks to the use of asynchronous counters is that ____________</a:t>
            </a:r>
          </a:p>
          <a:p>
            <a:pPr marL="0" indent="0">
              <a:buNone/>
            </a:pPr>
            <a:r>
              <a:rPr lang="en-MY" dirty="0"/>
              <a:t>a) Low-frequency applications are limited because of internal propagation delays</a:t>
            </a:r>
          </a:p>
          <a:p>
            <a:pPr marL="0" indent="0">
              <a:buNone/>
            </a:pPr>
            <a:r>
              <a:rPr lang="en-MY" dirty="0"/>
              <a:t>b) High-frequency applications are limited because of internal propagation delays</a:t>
            </a:r>
          </a:p>
          <a:p>
            <a:pPr marL="0" indent="0">
              <a:buNone/>
            </a:pPr>
            <a:r>
              <a:rPr lang="en-MY" dirty="0"/>
              <a:t>c) Asynchronous counters do not have major drawbacks and are suitable for use in high- and low-frequency counting applications</a:t>
            </a:r>
          </a:p>
          <a:p>
            <a:pPr marL="0" indent="0">
              <a:buNone/>
            </a:pPr>
            <a:r>
              <a:rPr lang="en-MY" dirty="0"/>
              <a:t>d) Asynchronous counters do not have propagation delays, which limits their use in high-frequency applications</a:t>
            </a:r>
          </a:p>
        </p:txBody>
      </p:sp>
      <p:sp>
        <p:nvSpPr>
          <p:cNvPr id="4" name="Footer Placeholder 3">
            <a:extLst>
              <a:ext uri="{FF2B5EF4-FFF2-40B4-BE49-F238E27FC236}">
                <a16:creationId xmlns:a16="http://schemas.microsoft.com/office/drawing/2014/main" id="{04C2C3D7-B3C6-485B-8793-C8ACEBD9640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94DA4CF-E09E-461E-8334-E0BD7C6FD9C4}"/>
              </a:ext>
            </a:extLst>
          </p:cNvPr>
          <p:cNvSpPr>
            <a:spLocks noGrp="1"/>
          </p:cNvSpPr>
          <p:nvPr>
            <p:ph type="sldNum" sz="quarter" idx="12"/>
          </p:nvPr>
        </p:nvSpPr>
        <p:spPr/>
        <p:txBody>
          <a:bodyPr/>
          <a:lstStyle/>
          <a:p>
            <a:fld id="{1DE98518-C1CF-410D-8A71-B5D14FDF677E}" type="slidenum">
              <a:rPr lang="en-MY" smtClean="0"/>
              <a:t>9</a:t>
            </a:fld>
            <a:endParaRPr lang="en-MY" dirty="0"/>
          </a:p>
        </p:txBody>
      </p:sp>
      <p:sp>
        <p:nvSpPr>
          <p:cNvPr id="7" name="Rectangle 6">
            <a:extLst>
              <a:ext uri="{FF2B5EF4-FFF2-40B4-BE49-F238E27FC236}">
                <a16:creationId xmlns:a16="http://schemas.microsoft.com/office/drawing/2014/main" id="{F0CCF66E-F8CF-41CE-8CA2-9EA651D21A6E}"/>
              </a:ext>
            </a:extLst>
          </p:cNvPr>
          <p:cNvSpPr/>
          <p:nvPr/>
        </p:nvSpPr>
        <p:spPr>
          <a:xfrm>
            <a:off x="10215068" y="5276302"/>
            <a:ext cx="588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AB67125-EBA9-49B5-9A69-AE67B62EACC1}"/>
                  </a:ext>
                </a:extLst>
              </p14:cNvPr>
              <p14:cNvContentPartPr/>
              <p14:nvPr/>
            </p14:nvContentPartPr>
            <p14:xfrm>
              <a:off x="6174720" y="687600"/>
              <a:ext cx="2507400" cy="1040040"/>
            </p14:xfrm>
          </p:contentPart>
        </mc:Choice>
        <mc:Fallback>
          <p:pic>
            <p:nvPicPr>
              <p:cNvPr id="6" name="Ink 5">
                <a:extLst>
                  <a:ext uri="{FF2B5EF4-FFF2-40B4-BE49-F238E27FC236}">
                    <a16:creationId xmlns:a16="http://schemas.microsoft.com/office/drawing/2014/main" id="{7AB67125-EBA9-49B5-9A69-AE67B62EACC1}"/>
                  </a:ext>
                </a:extLst>
              </p:cNvPr>
              <p:cNvPicPr/>
              <p:nvPr/>
            </p:nvPicPr>
            <p:blipFill>
              <a:blip r:embed="rId3"/>
              <a:stretch>
                <a:fillRect/>
              </a:stretch>
            </p:blipFill>
            <p:spPr>
              <a:xfrm>
                <a:off x="6165360" y="678240"/>
                <a:ext cx="2526120" cy="1058760"/>
              </a:xfrm>
              <a:prstGeom prst="rect">
                <a:avLst/>
              </a:prstGeom>
            </p:spPr>
          </p:pic>
        </mc:Fallback>
      </mc:AlternateContent>
    </p:spTree>
    <p:extLst>
      <p:ext uri="{BB962C8B-B14F-4D97-AF65-F5344CB8AC3E}">
        <p14:creationId xmlns:p14="http://schemas.microsoft.com/office/powerpoint/2010/main" val="86977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602</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Rockwell</vt:lpstr>
      <vt:lpstr>Rockwell Condensed</vt:lpstr>
      <vt:lpstr>Wingdings</vt:lpstr>
      <vt:lpstr>1_Wood Type</vt:lpstr>
      <vt:lpstr>Module 3: Digital Systems</vt:lpstr>
      <vt:lpstr>Counters</vt:lpstr>
      <vt:lpstr>Asynchronous Counter</vt:lpstr>
      <vt:lpstr>Synchronous Counter</vt:lpstr>
      <vt:lpstr>Synchronous Counter</vt:lpstr>
      <vt:lpstr>MCQ 1</vt:lpstr>
      <vt:lpstr>MCQ 2</vt:lpstr>
      <vt:lpstr>MCQ 3</vt:lpstr>
      <vt:lpstr>MCQ 4</vt:lpstr>
      <vt:lpstr>MCQ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Kishore Bingi</cp:lastModifiedBy>
  <cp:revision>32</cp:revision>
  <dcterms:created xsi:type="dcterms:W3CDTF">2020-08-24T08:07:59Z</dcterms:created>
  <dcterms:modified xsi:type="dcterms:W3CDTF">2020-09-09T10:28:31Z</dcterms:modified>
</cp:coreProperties>
</file>