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0"/>
  </p:notesMasterIdLst>
  <p:sldIdLst>
    <p:sldId id="256" r:id="rId2"/>
    <p:sldId id="282" r:id="rId3"/>
    <p:sldId id="257" r:id="rId4"/>
    <p:sldId id="258" r:id="rId5"/>
    <p:sldId id="259" r:id="rId6"/>
    <p:sldId id="260" r:id="rId7"/>
    <p:sldId id="261" r:id="rId8"/>
    <p:sldId id="265" r:id="rId9"/>
    <p:sldId id="262" r:id="rId10"/>
    <p:sldId id="263" r:id="rId11"/>
    <p:sldId id="267" r:id="rId12"/>
    <p:sldId id="264" r:id="rId13"/>
    <p:sldId id="266" r:id="rId14"/>
    <p:sldId id="268" r:id="rId15"/>
    <p:sldId id="269" r:id="rId16"/>
    <p:sldId id="270" r:id="rId17"/>
    <p:sldId id="271" r:id="rId18"/>
    <p:sldId id="272" r:id="rId19"/>
    <p:sldId id="283" r:id="rId20"/>
    <p:sldId id="273" r:id="rId21"/>
    <p:sldId id="274" r:id="rId22"/>
    <p:sldId id="276" r:id="rId23"/>
    <p:sldId id="275"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7:27.899"/>
    </inkml:context>
    <inkml:brush xml:id="br0">
      <inkml:brushProperty name="width" value="0.1" units="cm"/>
      <inkml:brushProperty name="height" value="0.1" units="cm"/>
      <inkml:brushProperty name="color" value="#E71224"/>
      <inkml:brushProperty name="ignorePressure" value="1"/>
    </inkml:brush>
  </inkml:definitions>
  <inkml:trace contextRef="#ctx0" brushRef="#br0">1 866,'1'3,"-1"0,2 0,-1 0,0 0,1-1,-1 1,1 0,0-1,-1 1,1-1,1 0,-1 0,0 0,0 0,1 0,2 2,5 4,28 23,3-2,0-1,2-2,73 33,-101-53,-1 0,1-1,0 0,0-1,1-1,-1 0,1-1,0-1,22-1,-17-1,0-2,0-1,0 0,-1-2,1 0,29-14,16-12,-1-3,-2-3,114-90,152-169,-213 187,-65 64,3 3,70-43,122-58,-172 103,-38 21,37-29,-57 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5.460"/>
    </inkml:context>
    <inkml:brush xml:id="br0">
      <inkml:brushProperty name="width" value="0.1" units="cm"/>
      <inkml:brushProperty name="height" value="0.1" units="cm"/>
      <inkml:brushProperty name="color" value="#E71224"/>
      <inkml:brushProperty name="ignorePressure" value="1"/>
    </inkml:brush>
  </inkml:definitions>
  <inkml:trace contextRef="#ctx0" brushRef="#br0">0 3,'163'-2,"234"8,-231 17,-107-12,111 4,-144-15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1.502"/>
    </inkml:context>
    <inkml:brush xml:id="br0">
      <inkml:brushProperty name="width" value="0.1" units="cm"/>
      <inkml:brushProperty name="height" value="0.1" units="cm"/>
      <inkml:brushProperty name="color" value="#E71224"/>
    </inkml:brush>
  </inkml:definitions>
  <inkml:trace contextRef="#ctx0" brushRef="#br0">43 143 7181,'-14'3'476,"4"0"84,0-3 64,1 2 56,9-2 28,8 0 16,12-2 12,17 2 0,22-3 0,27-5-404,19-4-312,13-3-428,6-2-500,-3-13-1528,-6 10 0,-10 0-1,-16-4 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2.145"/>
    </inkml:context>
    <inkml:brush xml:id="br0">
      <inkml:brushProperty name="width" value="0.1" units="cm"/>
      <inkml:brushProperty name="height" value="0.1" units="cm"/>
      <inkml:brushProperty name="color" value="#E71224"/>
    </inkml:brush>
  </inkml:definitions>
  <inkml:trace contextRef="#ctx0" brushRef="#br0">9 266 8433,'-3'2'408,"2"2"108,-2-3 120,1 1 84,2 1 60,0-3 108,2 0 44,1-3 8,7 3-4,19-5-328,25-8-108,30-9-223,32-6-341,27-6-621,37-13-819,-11 7-1360,-13-1 0,-20-3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3.008"/>
    </inkml:context>
    <inkml:brush xml:id="br0">
      <inkml:brushProperty name="width" value="0.1" units="cm"/>
      <inkml:brushProperty name="height" value="0.1" units="cm"/>
      <inkml:brushProperty name="color" value="#E71224"/>
    </inkml:brush>
  </inkml:definitions>
  <inkml:trace contextRef="#ctx0" brushRef="#br0">106 210 2668,'-19'-4'392,"-4"1"148,3-3 180,-7 2 188,17 0 137,5 4 83,3 0 64,4-1 8,10-3 0,14 0-256,23-5-212,27-3-372,37-5-700,36-14-2196,5 6 0,2-13-1,-21-9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4.977"/>
    </inkml:context>
    <inkml:brush xml:id="br0">
      <inkml:brushProperty name="width" value="0.1" units="cm"/>
      <inkml:brushProperty name="height" value="0.1" units="cm"/>
      <inkml:brushProperty name="color" value="#E71224"/>
    </inkml:brush>
  </inkml:definitions>
  <inkml:trace contextRef="#ctx0" brushRef="#br0">2 11 2340,'0'0'19,"0"-1"0,0 1 0,0 0 1,-1 0-1,1 0 0,0 0 0,0-1 0,0 1 0,0 0 0,0 0 0,0 0 0,0-1 0,0 1 0,0 0 0,0 0 1,0 0-1,0-1 0,0 1 0,0 0 0,0 0 0,0 0 0,0-1 0,0 1 0,0 0 0,0 0 0,0-1 0,0 1 0,0 0 1,0 0-1,0 0 0,1 0 0,-1-1 0,0 1 0,0 0 0,0 0 0,0 0 0,0 0 0,1-1 0,-1 1 0,0 0 1,0 0-1,0 0 0,1 0 0,-1 0 0,0 0 0,0 0 0,0 0 0,1 0 0,-1 0 0,0-1 0,0 1 0,0 0 1,1 0-1,-1 0 0,0 0 0,0 0 0,0 1 0,1-1 0,-1 0 0,0 0 0,0 0 0,1 0 0,31 4 797,39-1 0,3-1-284,436 20 1378,-171-40-4069,-202 8-562,-88 5 1361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6.144"/>
    </inkml:context>
    <inkml:brush xml:id="br0">
      <inkml:brushProperty name="width" value="0.1" units="cm"/>
      <inkml:brushProperty name="height" value="0.1" units="cm"/>
      <inkml:brushProperty name="color" value="#E71224"/>
    </inkml:brush>
  </inkml:definitions>
  <inkml:trace contextRef="#ctx0" brushRef="#br0">224 17 1528,'-4'-2'151,"0"-1"0,0 1 0,0 1 0,0-1 0,0 0 0,0 1 0,0 0 0,0 0 0,-1 0 0,1 1 0,0 0 0,-1-1 0,1 1 0,-8 1 0,-8 2 525,1 1-1,-22 7 0,-26 4 1040,60-13 1337,26 0-2131,30 0-706,472-2 164,-171 0-3650,-315 0 1544,36 5 0,-24 3-65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7.284"/>
    </inkml:context>
    <inkml:brush xml:id="br0">
      <inkml:brushProperty name="width" value="0.1" units="cm"/>
      <inkml:brushProperty name="height" value="0.1" units="cm"/>
      <inkml:brushProperty name="color" value="#E71224"/>
    </inkml:brush>
  </inkml:definitions>
  <inkml:trace contextRef="#ctx0" brushRef="#br0">46 108 1228,'-5'-12'360,"4"10"-215,1 0 1,-1 0 0,0 0 0,0 0 0,0 0 0,0 0 0,0 0 0,0 0-1,0 0 1,-1 0 0,1 1 0,-1-1 0,1 0 0,-1 1 0,0 0 0,1-1-1,-1 1 1,0 0 0,0 0 0,0 0 0,0 0 0,0 0 0,0 0 0,-4-1-1,5 2 508,1 0-49,0 0-38,0 0-66,35 0 1063,79 0-1146,694-11 286,-773 8-1772,0-2 0,45-11 0,-16 2-2216,-33 8 1413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8.420"/>
    </inkml:context>
    <inkml:brush xml:id="br0">
      <inkml:brushProperty name="width" value="0.1" units="cm"/>
      <inkml:brushProperty name="height" value="0.1" units="cm"/>
      <inkml:brushProperty name="color" value="#E71224"/>
    </inkml:brush>
  </inkml:definitions>
  <inkml:trace contextRef="#ctx0" brushRef="#br0">10 39 2912,'-3'-1'208,"-3"-3"2389,10 4 905,16 2-1689,20-2-1553,172-2 57,-76-8-2949,-12-2-1849,-83 1 2241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1.356"/>
    </inkml:context>
    <inkml:brush xml:id="br0">
      <inkml:brushProperty name="width" value="0.1" units="cm"/>
      <inkml:brushProperty name="height" value="0.1" units="cm"/>
      <inkml:brushProperty name="color" value="#E71224"/>
    </inkml:brush>
  </inkml:definitions>
  <inkml:trace contextRef="#ctx0" brushRef="#br0">0 92 3172,'0'0'195,"0"-1"0,0 1 0,0 0-1,0-1 1,0 1 0,0-1 0,0 1 0,0 0-1,0-1 1,0 1 0,1 0 0,-1-1 0,0 1-1,0-1 1,0 1 0,0 0 0,1 0-1,-1-1 1,0 1 0,0 0 0,1-1 0,-1 1-1,0 0 1,0 0 0,1-1 0,-1 1 0,0 0-1,1 0 1,-1 0 0,0-1 0,1 1-1,0 0 1,82-3 62,103-16-1,-11-10-2724,-46 8-1349,-84 12 1909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2.139"/>
    </inkml:context>
    <inkml:brush xml:id="br0">
      <inkml:brushProperty name="width" value="0.1" units="cm"/>
      <inkml:brushProperty name="height" value="0.1" units="cm"/>
      <inkml:brushProperty name="color" value="#E71224"/>
    </inkml:brush>
  </inkml:definitions>
  <inkml:trace contextRef="#ctx0" brushRef="#br0">13 94 2372,'-8'-8'1338,"4"4"1008,12 1 1672,307-38-3345,-95 10-7012,-178 24 4143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2.776"/>
    </inkml:context>
    <inkml:brush xml:id="br0">
      <inkml:brushProperty name="width" value="0.1" units="cm"/>
      <inkml:brushProperty name="height" value="0.1" units="cm"/>
      <inkml:brushProperty name="color" value="#E71224"/>
    </inkml:brush>
  </inkml:definitions>
  <inkml:trace contextRef="#ctx0" brushRef="#br0">0 84 3028,'82'-5'9176,"48"-13"-9555,-78 10 742,254-38-7943,-273 39 5284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6.373"/>
    </inkml:context>
    <inkml:brush xml:id="br0">
      <inkml:brushProperty name="width" value="0.1" units="cm"/>
      <inkml:brushProperty name="height" value="0.1" units="cm"/>
      <inkml:brushProperty name="color" value="#E71224"/>
      <inkml:brushProperty name="ignorePressure" value="1"/>
    </inkml:brush>
  </inkml:definitions>
  <inkml:trace contextRef="#ctx0" brushRef="#br0">0 0,'5'0,"5"0,10 0,15 0,20 0,12 0,14 0,1 0,-4 0,-7 0,-7 0,-9 0,-10 0,-8 0,-2 0,-2 0,-2 0,-7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3.676"/>
    </inkml:context>
    <inkml:brush xml:id="br0">
      <inkml:brushProperty name="width" value="0.1" units="cm"/>
      <inkml:brushProperty name="height" value="0.1" units="cm"/>
      <inkml:brushProperty name="color" value="#E71224"/>
    </inkml:brush>
  </inkml:definitions>
  <inkml:trace contextRef="#ctx0" brushRef="#br0">30 77 2824,'-21'6'1314,"21"-6"-1221,-1 0 0,1 0 0,0 0 0,-1 0 0,1 0 0,-1 0 0,1 1 0,0-1 0,-1 0 0,1 0 0,0 0 0,-1 1 0,1-1 0,0 0 0,-1 0 0,1 1 0,0-1 0,0 0 0,-1 0 0,1 1 0,0-1 0,0 0 0,0 1 0,-1-1 0,1 0 0,0 1 0,0-1 0,0 1 0,0-1 0,0 0 0,0 1 0,0-1 0,0 0 0,0 1 0,0-1 0,0 1 0,0-1 0,0 0 0,0 1 0,0-1 0,0 1 0,0-1 0,0 0 0,0 1 0,1-1 0,-1 0 0,0 1 0,0-1 0,0 0 0,1 1 0,-1-1 0,1 1-8,0-1 0,0 0 0,0 1 0,0-1-1,0 0 1,0 0 0,0 1 0,0-1 0,0 0 0,0 0 0,0 0-1,0 0 1,0 0 0,0-1 0,0 1 0,1 0 0,8-1 258,470-22 1654,-4-30-7625,-344 31 3251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7.561"/>
    </inkml:context>
    <inkml:brush xml:id="br0">
      <inkml:brushProperty name="width" value="0.1" units="cm"/>
      <inkml:brushProperty name="height" value="0.1" units="cm"/>
      <inkml:brushProperty name="color" value="#E71224"/>
    </inkml:brush>
  </inkml:definitions>
  <inkml:trace contextRef="#ctx0" brushRef="#br0">26 439 5537,'-21'8'2404,"21"-8"-2339,0 0-1,-1 0 1,1 0 0,0 0 0,0 0-1,0 0 1,0 0 0,-1 0 0,1 0 0,0 0-1,0 0 1,0 0 0,0 0 0,-1-1 0,1 1-1,0 0 1,0 0 0,0 0 0,0 0 0,0 0-1,-1-1 1,1 1 0,0 0 0,0 0 0,0 0-1,0 0 1,0-1 0,0 1 0,0 0 0,0 0-1,0 0 1,0 0 0,0-1 0,0 1-1,0 0 1,0 0 0,0 0 0,0-1 0,0 1-1,0 0 1,0 0 0,0 0 0,0-1 0,0 1-1,0 0 1,0 0 0,0 0 0,1-1 0,1-4 248,1 0 0,0 0 1,0 1-1,0-1 0,5-5 1,22-24-223,2 1 0,1 2-1,2 1 1,1 1 0,0 3 0,3 1 0,0 1 0,1 2 0,83-31 0,-57 30-83,1 4 1,0 2-1,1 3 1,1 3-1,130-3 1,-158 13 10,-1 2 0,50 7 0,-76-5-12,0 0 0,-1 0 1,1 1-1,-1 1 0,0 0 0,0 1 1,-1 1-1,0 0 0,0 0 0,13 11 1,16 21 84,-1 1 0,-1 2 0,33 50-1,30 33 400,-88-110-428,0 1 0,-2 0 0,17 27 0,-29-43-46,0 0 1,0 1 0,0-1 0,0 0-1,0 0 1,0 0 0,0 0-1,0 1 1,0-1 0,0 0 0,0 0-1,0 0 1,0 0 0,0 0 0,0 1-1,0-1 1,0 0 0,0 0-1,0 0 1,0 0 0,0 0 0,0 1-1,-1-1 1,1 0 0,0 0-1,0 0 1,0 0 0,0 0 0,0 0-1,0 1 1,0-1 0,-1 0-1,1 0 1,0 0 0,0 0 0,0 0-1,0 0 1,0 0 0,-1 0 0,1 0-1,0 0 1,0 0 0,0 0-1,0 0 1,-14 2 212,-20-3-259,29 1 97,-6 0-46,-203-21 194,193 17-212,0 0-1,0-2 1,0 0 0,1-1-1,0-1 1,0-1 0,-35-23-1,52 30-8,-1 0-1,1 0 1,-1-1-1,1 0 1,0 1 0,0-1-1,0 0 1,0-1-1,1 1 1,-1 0-1,1-1 1,0 1 0,0-1-1,0 0 1,0 0-1,1 0 1,-1 0-1,1 0 1,0 0 0,0-5-1,3 9-11,0-1 0,1 1 0,-1 0-1,0 0 1,0 0 0,1 0 0,-1 0-1,0 0 1,0 0 0,4 2 0,17 3-4,-1 1-1,0 1 1,0 1 0,-1 1-1,0 1 1,36 23 0,109 92 115,-83-59-22,-79-62-53,1 0 0,0-1 0,0 0 0,0 0 0,1-1 0,-1 1 0,1-1 0,-1 0 0,1-1 0,0 1 0,-1-1 0,1 0 0,0 0 0,0-1 0,0 0 0,6 0 1,-4-2 9,0 1 1,-1-1 0,1-1 0,-1 1-1,0-1 1,1-1 0,-1 1 0,-1-1-1,1 0 1,10-9 0,4-6 45,-1-1 0,-2 0 1,0-2-1,-1 0 0,23-38 0,-31 45-63,-3 7-16,-1 1 1,0-1-1,0 0 1,-1 0-1,0-1 1,-1 1-1,0-1 0,0 0 1,-1 0-1,2-11 1,6 16-2903,-10 3-2748,-17 1 2734,-11-1-1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8.245"/>
    </inkml:context>
    <inkml:brush xml:id="br0">
      <inkml:brushProperty name="width" value="0.1" units="cm"/>
      <inkml:brushProperty name="height" value="0.1" units="cm"/>
      <inkml:brushProperty name="color" value="#E71224"/>
    </inkml:brush>
  </inkml:definitions>
  <inkml:trace contextRef="#ctx0" brushRef="#br0">0 9 5460,'3'-9'579,"3"15"49,4 16 344,-5-5-416,0 0-1,-1 1 1,-1 0-1,-1 0 0,0 28 1,-9 92 1622,6-127-1995,-9 77 925,4-49-462,-1 51 0,7-88-636,1-1 0,-1 0 0,0 1 0,1-1 0,-1 0 0,1 0 0,-1 1 0,1-1 0,-1 0 0,1 0 0,0 0-1,-1 0 1,1 0 0,0 0 0,0 0 0,0 0 0,0 0 0,0 0 0,0-1 0,0 1 0,0 0 0,0-1 0,1 1 0,-1-1-1,0 1 1,0-1 0,0 1 0,1-1 0,-1 0 0,0 0 0,3 1 0,52 1 82,-38-2-61,298-8-948,-3-27-5155,-206 16 3012,-21-5-1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49.693"/>
    </inkml:context>
    <inkml:brush xml:id="br0">
      <inkml:brushProperty name="width" value="0.1" units="cm"/>
      <inkml:brushProperty name="height" value="0.1" units="cm"/>
      <inkml:brushProperty name="color" value="#E71224"/>
    </inkml:brush>
  </inkml:definitions>
  <inkml:trace contextRef="#ctx0" brushRef="#br0">2137 29 5785,'-1'0'76,"0"0"0,0 1 1,1-1-1,-1 0 0,0 0 1,0 1-1,1-1 0,-1 0 1,0 1-1,1-1 0,-1 1 1,0-1-1,1 1 0,-1-1 1,1 1-1,-1-1 0,1 1 1,-1 0-1,1-1 0,-1 1 1,1 0-1,-1-1 0,1 1 1,0 1-1,-8 21 407,6-17-265,-31 136 1795,20-81-1201,-34 101 1,22-102-663,-2-1 0,-3-1 0,-2-2 0,-3-1 0,-2-2 0,-3-1 0,-1-2 0,-3-2 0,-2-2 0,-2-2 0,-1-2 0,-3-2 0,-1-3 0,-80 43 0,61-43-103,-133 47 0,178-74-35,-2-2 1,1-1-1,-1-2 0,0-1 1,0 0-1,0-3 1,0 0-1,-38-5 0,59 3-9,0-1 1,-1 0-1,1 0 0,0-1 0,0-1 0,0 1 0,0-1 0,1 0 0,0-1 0,0 0 0,0 0 0,0 0 1,1-1-1,-1 0 0,2 0 0,-1-1 0,1 0 0,0 0 0,0 0 0,1 0 0,-7-16 0,-2-9-12,2 0-1,1-1 0,2-1 1,-5-37-1,12 65 7,-42-294-128,-5-32 5,15 182 94,-13-87 84,45 225-36,-2 0-65,-9 27-7,-32 67 61,3 2-1,-33 102 1,-17 38 178,76-191-150,-77 180 229,107-297 169,17-6-377,84-172 0,-76 180-82,-18 34 12,-7 16-19,0-1 0,2 2 0,38-53 0,-51 79 25,0 0 0,0 1 0,1 0-1,-1 0 1,1 0 0,0 1-1,0-1 1,0 1 0,0 0 0,1 1-1,-1-1 1,1 1 0,0 0-1,11-2 1,-8 3 1,0 1 0,0-1 0,1 2 0,-1-1 0,0 1 1,0 1-1,0-1 0,17 7 0,5 5-28,0 1 1,-1 1-1,-1 2 0,32 24 1,-59-40 32,22 15-93,2 3-396,1-1-1,1-2 1,49 21-1,64 13-4370,-72-28 2307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50.408"/>
    </inkml:context>
    <inkml:brush xml:id="br0">
      <inkml:brushProperty name="width" value="0.1" units="cm"/>
      <inkml:brushProperty name="height" value="0.1" units="cm"/>
      <inkml:brushProperty name="color" value="#E71224"/>
    </inkml:brush>
  </inkml:definitions>
  <inkml:trace contextRef="#ctx0" brushRef="#br0">125 248 4284,'-118'0'2098,"118"0"-2067,0 0 1,-1 0-1,1 0 0,0 0 1,-1-1-1,1 1 1,0 0-1,-1 0 0,1 0 1,0 0-1,0 0 1,-1-1-1,1 1 0,0 0 1,0 0-1,0 0 1,-1-1-1,1 1 0,0 0 1,0 0-1,0-1 1,-1 1-1,1 0 0,0 0 1,0-1-1,0 1 1,0 0-1,0 0 0,0-1 1,0 1-1,0 0 1,0-1-1,0 1 0,0 0 1,0-1-1,0 1 0,0 0 1,0-1-1,0 1 1,0 0-1,0 0 0,0-1 1,0 1-1,0 0 1,0-1-1,1 1 0,-1 0 1,0 0-1,0-1 1,0 1-1,0 0 0,1 0 1,-1 0-1,0-1 1,0 1-1,1 0 0,-1 0 1,11-16 269,-1 6-204,1 0 0,0 1 0,1-1-1,-1 2 1,2 0 0,22-11 0,84-31 115,-116 49-202,-2 1-8,164-58 444,-130 48-176,0 1-1,65-7 1,-98 16-257,0 0-1,0 0 1,0 1 0,0-1-1,0 1 1,-1-1 0,1 1-1,0 0 1,0 0 0,0 0-1,0 0 1,-1 0-1,1 0 1,0 0 0,-1 1-1,1-1 1,-1 1 0,0-1-1,1 1 1,-1-1 0,0 1-1,0 0 1,0 0 0,0-1-1,1 5 1,4 7 31,-1 1 0,7 23 1,-6-15 12,-1-7-34,7 23-29,2-1 1,2 0 0,20 36 0,74 125-4948,-82-136 2876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52.975"/>
    </inkml:context>
    <inkml:brush xml:id="br0">
      <inkml:brushProperty name="width" value="0.1" units="cm"/>
      <inkml:brushProperty name="height" value="0.1" units="cm"/>
      <inkml:brushProperty name="color" value="#E71224"/>
    </inkml:brush>
  </inkml:definitions>
  <inkml:trace contextRef="#ctx0" brushRef="#br0">78 226 6505,'-77'9'1320,"150"-10"580,258-50-493,-1-28-784,102-20-3434,-430 99 2717,34-4-1538,-36 4 1573,1 0-1,-1 0 0,0 0 0,1 0 0,-1 0 1,1 0-1,-1 0 0,1 0 0,-1 0 1,1 0-1,-1 0 0,1 0 0,-1 0 1,1 0-1,-1 0 0,0 0 0,1 1 1,-1-1-1,1 0 0,-1 0 0,1 0 0,-1 1 1,0-1-1,1 0 0,-1 1 0,0-1 1,1 0-1,-1 1 0,0-1 0,1 0 1,-1 1-1,0-1 0,0 1 0,0-1 0,1 1 1,-1-1-1,0 0 0,0 1 0,0-1 1,0 1-1,0-1 0,0 1 0,0-1 1,0 1-1,0-1 0,0 1 0,0-1 1,0 1-1,0-1 0,0 1 0,0-1 0,-1 0 1,1 1-1,0-1 0,0 1 0,0-1 1,-1 1-1,1-1 0,-1 1 0,-16 19-1748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53.303"/>
    </inkml:context>
    <inkml:brush xml:id="br0">
      <inkml:brushProperty name="width" value="0.1" units="cm"/>
      <inkml:brushProperty name="height" value="0.1" units="cm"/>
      <inkml:brushProperty name="color" value="#E71224"/>
    </inkml:brush>
  </inkml:definitions>
  <inkml:trace contextRef="#ctx0" brushRef="#br0">82 163 2764,'-24'21'324,"1"2"16,6 1-40,-1 1 132,38-15 88,23-8 32,24-8 25,22-8 11,22-6-32,8-7-396,-3-8-336,-7-2-296,-8 3-821,-24 3 1,-19 0 0,-16-1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53.633"/>
    </inkml:context>
    <inkml:brush xml:id="br0">
      <inkml:brushProperty name="width" value="0.1" units="cm"/>
      <inkml:brushProperty name="height" value="0.1" units="cm"/>
      <inkml:brushProperty name="color" value="#E71224"/>
    </inkml:brush>
  </inkml:definitions>
  <inkml:trace contextRef="#ctx0" brushRef="#br0">20 45 6393,'0'0'0,"-19"-25"280,20 14-139,15 5 9,37 4 294,91 8 0,-65-1-175,132 12 277,-177-12-413,-1 1 1,0 2-1,0 1 0,38 17 1,-60-21-82,0 0 1,-1 1-1,0 0 1,0 0-1,0 1 1,-1 1-1,0 0 1,0 0-1,-1 0 1,0 1-1,-1 1 1,0-1-1,0 1 1,10 21-1,-11-15-9,0 0 0,-1 1 0,0 0 0,-2 0 0,0 0 0,-1 0 0,0 1 0,-2-1-1,-2 34 1,-5-2-227,-1 0 0,-3 0 0,-2-1-1,-2 0 1,-2-1 0,-37 70 0,-2-13-1444,-118 163 0,117-190 627,-83 84 1,-102 68-998,241-229 1996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10.744"/>
    </inkml:context>
    <inkml:brush xml:id="br0">
      <inkml:brushProperty name="width" value="0.1" units="cm"/>
      <inkml:brushProperty name="height" value="0.1" units="cm"/>
      <inkml:brushProperty name="color" value="#E71224"/>
    </inkml:brush>
  </inkml:definitions>
  <inkml:trace contextRef="#ctx0" brushRef="#br0">0 727 3996,'43'-4'10050,"-38"3"-9855,0 0 0,0 0 0,0 0 0,0 1 0,0 0 0,0 0 0,1 0 1,-1 1-1,0-1 0,0 1 0,-1 1 0,1-1 0,0 1 0,0-1 0,-1 1 0,8 4 0,8 10 70,0 2-1,0 0 1,-2 0-1,0 2 0,24 35 1,7 7 122,-45-58-370,6 9 52,1-1 1,0-1-1,15 12 0,-21-19-48,1-1-1,-1 0 1,1 0 0,0 0-1,-1 0 1,1-1 0,1 0-1,-1-1 1,0 1 0,0-1-1,8 0 1,16 0 28,-1-1 0,0-2 0,0-1 0,0-2 0,-1 0 0,1-2-1,-1-1 1,53-23 0,-10-3 22,-1-3-1,69-48 0,222-176 60,70-46 113,-350 261-140,-43 26 32,-2-1 1,38-30-1,-74 51-139,1-1 0,0 0 0,-1 0 0,1 1-1,0-1 1,-1 0 0,1 0 0,-1 0 0,0 0-1,1 0 1,-1 0 0,0 0 0,1 1 0,-1-1 0,0 0-1,0-2 1,0-18-4072,-1 6-207,0-9-41,-5-10-1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28.122"/>
    </inkml:context>
    <inkml:brush xml:id="br0">
      <inkml:brushProperty name="width" value="0.1" units="cm"/>
      <inkml:brushProperty name="height" value="0.1" units="cm"/>
      <inkml:brushProperty name="color" value="#E71224"/>
    </inkml:brush>
  </inkml:definitions>
  <inkml:trace contextRef="#ctx0" brushRef="#br0">3 94 936,'-2'-18'-211,"3"8"4536,20 9-1853,733-22 1744,-209 5-3560,-202 7-316,1125-1 1522,-967 13-1275,-36 12-110,-69-1 130,971 43 1173,-1085-31-1533,340 19 163,-478-41-360,136 8 118,199 58 371,-475-67-530,60 6 211,0-3 0,92-5 1,-50-1-81,-20 2-128,-13-3-4830,-73 3 4632,1 0-1,-1 1 1,1-1-1,-1 0 1,1 0-1,-1 0 1,1 0-1,-1 0 1,1 0-1,-1 0 1,1 0-1,-1 0 1,1 0-1,-1 0 1,1 0-1,-1-1 1,1 1-1,-1 0 1,1 0-1,-1 0 1,1-1-1,-1 1 1,0 0-1,1 0 1,-1-1-1,1 1 1,-1-1-1,0 1 1,1 0-1,-1-1 1,0 1-1,1-1 1,-1 1-1,0 0 1,0-1-1,1 0 1,-1-1-642,2-8-3037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7.416"/>
    </inkml:context>
    <inkml:brush xml:id="br0">
      <inkml:brushProperty name="width" value="0.1" units="cm"/>
      <inkml:brushProperty name="height" value="0.1" units="cm"/>
      <inkml:brushProperty name="color" value="#E71224"/>
      <inkml:brushProperty name="ignorePressure" value="1"/>
    </inkml:brush>
  </inkml:definitions>
  <inkml:trace contextRef="#ctx0" brushRef="#br0">1 0,'2152'0,"-2127"0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30.532"/>
    </inkml:context>
    <inkml:brush xml:id="br0">
      <inkml:brushProperty name="width" value="0.1" units="cm"/>
      <inkml:brushProperty name="height" value="0.1" units="cm"/>
      <inkml:brushProperty name="color" value="#E71224"/>
    </inkml:brush>
  </inkml:definitions>
  <inkml:trace contextRef="#ctx0" brushRef="#br0">0 12 3728,'943'-12'9644,"-927"12"-9564,770 4 1281,116 49-717,249 49-339,-1091-96-296,507 32 151,-57-6 779,91-2 325,135 4-259,-328-9-623,260-6 612,-289 5-912,-269-15-64,74 7 7,152 8 12,19-2-7,38 1 255,-220-23 313,-173 0-1146,-1-4-1050,-1 1 1063,0 1-1,0-1 1,0 1-1,0-1 0,-1 1 1,1 0-1,-1 0 1,1 0-1,-1 0 0,0 0 1,1 0-1,-1 1 1,0-1-1,0 1 1,0 0-1,0 0 0,-4-1 1,-15-6-1304,-32-18-2138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31.978"/>
    </inkml:context>
    <inkml:brush xml:id="br0">
      <inkml:brushProperty name="width" value="0.1" units="cm"/>
      <inkml:brushProperty name="height" value="0.1" units="cm"/>
      <inkml:brushProperty name="color" value="#E71224"/>
    </inkml:brush>
  </inkml:definitions>
  <inkml:trace contextRef="#ctx0" brushRef="#br0">1 159 3560,'523'-31'4681,"-232"16"-3008,103-30 438,-348 30 1176,-26 7-2906,-19 8-511,0-1-1,0 1 0,0-1 0,0 0 0,0 1 0,0-1 0,0 0 0,-1 0 0,1 1 0,0-1 0,0 0 0,-1 0 0,1 0 0,-1 0 1,1 0-1,-1 0 0,1 0 0,-1 0 0,0 0 0,1 0 0,-1 0 0,0 0 0,1-2 0,-1-1-571,1 3 600,-1 1 0,0 0 0,0-1 0,0 1 0,0 0 0,0 0 0,0-1 0,0 1 0,0 0 0,0-1 0,0 1 0,0 0 0,0-1 0,0 1 0,0 0 0,0-1 0,0 1 0,0 0 0,0-1 0,0 1 0,-1 0 0,1-1 0,0 1 0,0 0 0,0 0 0,-1-1 0,1 1 0,0 0 0,0 0 0,0-1 0,-1 1 0,1 0 0,0 0 0,-1 0 0,1 0 0,0-1 0,0 1 0,-1 0 0,1 0 0,0 0 0,-1 0 0,1 0 0,0 0 0,-1 0 0,1 0 0,0 0 0,-1 0 0,1 0 0,-1 0 0,-3-1-718,-26-5-2141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14.582"/>
    </inkml:context>
    <inkml:brush xml:id="br0">
      <inkml:brushProperty name="width" value="0.1" units="cm"/>
      <inkml:brushProperty name="height" value="0.1" units="cm"/>
      <inkml:brushProperty name="color" value="#E71224"/>
    </inkml:brush>
  </inkml:definitions>
  <inkml:trace contextRef="#ctx0" brushRef="#br0">1 336 2632,'0'-1'503,"0"0"0,0-1-1,1 1 1,-1-1 0,0 1 0,1 0-1,-1-1 1,1 1 0,0 0 0,-1 0-1,1-1 1,1-1 0,5-12 5763,1 13-3343,14 2-2703,-20 0-3,14 0-82,-1 1 0,1 1-1,0 1 1,-1 0 0,0 1 0,0 0 0,0 2 0,17 7 0,8 8 295,56 40 0,17 9 84,-97-62-471,0-1 1,0-1-1,1-1 1,0 0-1,0-2 1,0 1-1,0-2 0,0-1 1,29 0-1,13-5 92,87-16 0,-127 17-112,195-43 269,214-75 1,-422 119-290,843-281 1007,-827 274-976,-18 7-163,-1 0 1,1 0-1,0 1 0,0-1 0,0 1 0,0 0 0,1 0 0,-1 1 1,0-1-1,0 1 0,1 0 0,-1 0 0,6 1 0,8-3-3680,-17 2 3285,0 0-1,0 0 1,0-1-1,0 1 1,0 0 0,-1-1-1,1 1 1,0-1 0,0 1-1,0-1 1,0 1-1,-1-1 1,1 0 0,0 1-1,0-1 1,-1 0 0,1 0-1,0-1 1,2-14-3553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5:47.642"/>
    </inkml:context>
    <inkml:brush xml:id="br0">
      <inkml:brushProperty name="width" value="0.1" units="cm"/>
      <inkml:brushProperty name="height" value="0.1" units="cm"/>
      <inkml:brushProperty name="color" value="#E71224"/>
    </inkml:brush>
  </inkml:definitions>
  <inkml:trace contextRef="#ctx0" brushRef="#br0">453 0 7161,'-37'6'777,"1"1"1,0 1 0,-52 20-1,27-8-30,29-10-371,-8 2 427,-71 30 1,100-32 90,20-5-277,32-4 1,-34-1-555,810 13 2488,2 1-1401,137-5 214,-943-9-2195,42 2-2478,-23 3-1197,-32-5 4503,15-2-3861,-5-11-1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39.032"/>
    </inkml:context>
    <inkml:brush xml:id="br0">
      <inkml:brushProperty name="width" value="0.1" units="cm"/>
      <inkml:brushProperty name="height" value="0.1" units="cm"/>
      <inkml:brushProperty name="color" value="#E71224"/>
      <inkml:brushProperty name="ignorePressure" value="1"/>
    </inkml:brush>
  </inkml:definitions>
  <inkml:trace contextRef="#ctx0" brushRef="#br0">1 1,'3215'0,"-2709"30,-408-22,740 32,3-39,-383-3,1541 2,-1974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41.212"/>
    </inkml:context>
    <inkml:brush xml:id="br0">
      <inkml:brushProperty name="width" value="0.1" units="cm"/>
      <inkml:brushProperty name="height" value="0.1" units="cm"/>
      <inkml:brushProperty name="color" value="#E71224"/>
      <inkml:brushProperty name="ignorePressure" value="1"/>
    </inkml:brush>
  </inkml:definitions>
  <inkml:trace contextRef="#ctx0" brushRef="#br0">1 1,'0'0,"0"1,0-1,0 1,0-1,0 0,0 1,0-1,0 1,0-1,1 1,-1-1,0 1,0-1,1 0,-1 1,0-1,0 1,1-1,-1 0,0 1,1-1,-1 0,1 0,-1 1,0-1,1 0,-1 0,1 1,-1-1,0 0,1 0,-1 0,2 0,12 6,1-1,0 0,0-1,0-1,20 2,-20-3,1268 106,18-99,-1086-11,334-40,-451 35,0 4,99 10,-61-1,2224 33,-2330-40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42.184"/>
    </inkml:context>
    <inkml:brush xml:id="br0">
      <inkml:brushProperty name="width" value="0.1" units="cm"/>
      <inkml:brushProperty name="height" value="0.1" units="cm"/>
      <inkml:brushProperty name="color" value="#E71224"/>
      <inkml:brushProperty name="ignorePressure" value="1"/>
    </inkml:brush>
  </inkml:definitions>
  <inkml:trace contextRef="#ctx0" brushRef="#br0">1 1,'2983'0,"-2961"0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43.34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1,'1137'0,"-1111"0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48.943"/>
    </inkml:context>
    <inkml:brush xml:id="br0">
      <inkml:brushProperty name="width" value="0.1" units="cm"/>
      <inkml:brushProperty name="height" value="0.1" units="cm"/>
      <inkml:brushProperty name="color" value="#E71224"/>
      <inkml:brushProperty name="ignorePressure" value="1"/>
    </inkml:brush>
  </inkml:definitions>
  <inkml:trace contextRef="#ctx0" brushRef="#br0">0 182,'1'-1,"-1"0,0 0,0 0,1 0,-1 0,1 0,-1 0,1 1,-1-1,1 0,-1 0,1 0,0 0,0 1,-1-1,1 0,0 1,0-1,0 1,0-1,0 1,1-1,26-10,-23 9,90-25,2 4,0 4,173-10,158 26,-218 6,-39-1,186-5,-222-9,54-2,-126 12,68-11,-44 6,118 3,-142 5,-42-1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59.992"/>
    </inkml:context>
    <inkml:brush xml:id="br0">
      <inkml:brushProperty name="width" value="0.1" units="cm"/>
      <inkml:brushProperty name="height" value="0.1" units="cm"/>
      <inkml:brushProperty name="color" value="#E71224"/>
      <inkml:brushProperty name="ignorePressure" value="1"/>
    </inkml:brush>
  </inkml:definitions>
  <inkml:trace contextRef="#ctx0" brushRef="#br0">1 0,'6'159,"-3"-132,1 0,2 0,16 47,22 28,-29-73,-2 1,-1 1,16 62,-25-71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02.270"/>
    </inkml:context>
    <inkml:brush xml:id="br0">
      <inkml:brushProperty name="width" value="0.1" units="cm"/>
      <inkml:brushProperty name="height" value="0.1" units="cm"/>
      <inkml:brushProperty name="color" value="#E71224"/>
      <inkml:brushProperty name="ignorePressure" value="1"/>
    </inkml:brush>
  </inkml:definitions>
  <inkml:trace contextRef="#ctx0" brushRef="#br0">85 28,'-4'0,"0"0,1 0,-1 0,1 1,-1-1,1 1,-1 0,1 0,-1 0,1 0,-1 1,1-1,-4 3,5-2,0 1,0-1,0 1,0-1,0 1,0 0,1 0,-1 0,1 0,0 0,0 0,0 0,0 0,1 0,-1 5,-4 40,2 2,6 79,-1-27,-2-96,1 1,-1 0,1 0,1-1,-1 1,1 0,0-1,0 1,1-1,0 0,0 0,0 0,1 0,0-1,0 1,1-1,-1 0,1 0,0-1,0 1,1-1,-1 0,1 0,0-1,0 0,0 0,1 0,-1-1,1 0,-1 0,1-1,0 0,-1 0,1 0,0-1,0 0,0 0,0-1,-1 0,1 0,9-3,-11 2,-1 1,1-1,-1 0,1 0,-1 0,0-1,0 0,0 0,0 0,-1 0,1 0,-1-1,0 0,0 1,0-1,4-8,0-3,0 0,-1-1,6-25,4-12,-10 31,-1 1,-1-1,-1 0,-1-1,-1 1,-3-43,1 17,1 41,0 1,-1-1,0 1,0-1,0 1,-1 0,0 0,0-1,0 1,-1 1,0-1,-5-7,5 9,0 1,0 0,0-1,-1 1,1 0,-1 1,0-1,0 1,0-1,0 1,0 0,-1 1,1-1,0 1,-1 0,0 0,-8-1,-114 2,72 1,33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7:30.785"/>
    </inkml:context>
    <inkml:brush xml:id="br0">
      <inkml:brushProperty name="width" value="0.1" units="cm"/>
      <inkml:brushProperty name="height" value="0.1" units="cm"/>
      <inkml:brushProperty name="color" value="#E71224"/>
      <inkml:brushProperty name="ignorePressure" value="1"/>
    </inkml:brush>
  </inkml:definitions>
  <inkml:trace contextRef="#ctx0" brushRef="#br0">1 78,'1783'-40,"-403"3,-785 37,-540 2,79 15,-89-10,11 4,-39-6,1-2,27 3,177-5,-114-2,-84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04.452"/>
    </inkml:context>
    <inkml:brush xml:id="br0">
      <inkml:brushProperty name="width" value="0.1" units="cm"/>
      <inkml:brushProperty name="height" value="0.1" units="cm"/>
      <inkml:brushProperty name="color" value="#E71224"/>
      <inkml:brushProperty name="ignorePressure" value="1"/>
    </inkml:brush>
  </inkml:definitions>
  <inkml:trace contextRef="#ctx0" brushRef="#br0">1 473,'29'12,"-1"2,-1 0,0 2,35 27,-21-15,-1-1,-2 1,0 2,57 59,-93-86,1 0,0 0,0 0,0 0,0-1,0 1,1-1,-1 0,1 0,-1 0,1-1,0 1,0-1,0 0,8 1,-7-2,0 0,0 0,0-1,0 0,0 0,0-1,-1 1,1-1,0 0,-1 0,1 0,6-5,36-27,-1-1,53-52,26-22,368-231,-388 273,65-34,-150 87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16.994"/>
    </inkml:context>
    <inkml:brush xml:id="br0">
      <inkml:brushProperty name="width" value="0.1" units="cm"/>
      <inkml:brushProperty name="height" value="0.1" units="cm"/>
      <inkml:brushProperty name="color" value="#E71224"/>
      <inkml:brushProperty name="ignorePressure" value="1"/>
    </inkml:brush>
  </inkml:definitions>
  <inkml:trace contextRef="#ctx0" brushRef="#br0">1 1294,'25'1,"-1"2,0 1,0 2,0 0,31 12,54 13,-95-28,0-1,0 0,1-1,-1-1,18-1,-21-1,-1 0,0-1,0 0,0 0,-1-1,1-1,-1 1,14-10,47-36,80-76,-127 106,323-282,557-478,-842 729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18.079"/>
    </inkml:context>
    <inkml:brush xml:id="br0">
      <inkml:brushProperty name="width" value="0.1" units="cm"/>
      <inkml:brushProperty name="height" value="0.1" units="cm"/>
      <inkml:brushProperty name="color" value="#E71224"/>
      <inkml:brushProperty name="ignorePressure" value="1"/>
    </inkml:brush>
  </inkml:definitions>
  <inkml:trace contextRef="#ctx0" brushRef="#br0">1 595,'0'5,"1"1,-1-1,1 0,0 1,1-1,0 0,0 0,0 0,0 0,1 0,-1 0,1 0,1-1,-1 0,0 1,1-1,0-1,0 1,0 0,1-1,-1 0,1 0,0 0,9 3,12 5,0-1,0-2,49 9,-32-7,-10-1,-16-4,0 0,-1-1,2-1,-1-1,0 0,0-1,1-1,30-3,-19-4,-1-1,0-1,-1-2,39-20,99-68,-134 80,652-462,-652 458,0-1,39-39,-55 47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19.175"/>
    </inkml:context>
    <inkml:brush xml:id="br0">
      <inkml:brushProperty name="width" value="0.1" units="cm"/>
      <inkml:brushProperty name="height" value="0.1" units="cm"/>
      <inkml:brushProperty name="color" value="#E71224"/>
      <inkml:brushProperty name="ignorePressure" value="1"/>
    </inkml:brush>
  </inkml:definitions>
  <inkml:trace contextRef="#ctx0" brushRef="#br0">0 958,'110'1,"125"-3,-219 0,-1 0,1-1,-1-1,1 0,-1-1,0-1,17-9,21-11,-2-2,48-35,86-77,-123 92,403-346,-318 264,-143 126,11-9,0-1,20-23,-23 18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20.177"/>
    </inkml:context>
    <inkml:brush xml:id="br0">
      <inkml:brushProperty name="width" value="0.1" units="cm"/>
      <inkml:brushProperty name="height" value="0.1" units="cm"/>
      <inkml:brushProperty name="color" value="#E71224"/>
      <inkml:brushProperty name="ignorePressure" value="1"/>
    </inkml:brush>
  </inkml:definitions>
  <inkml:trace contextRef="#ctx0" brushRef="#br0">0 1358,'12'1,"0"1,-1 0,1 1,-1 0,0 1,0 1,0-1,12 9,43 15,-57-25,1-1,-1 0,1 0,0-1,0-1,0 1,0-2,0 1,0-1,-1-1,1 1,13-6,2-3,0-1,-1-1,39-25,107-77,260-190,244-170,22 28,-673 433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26.800"/>
    </inkml:context>
    <inkml:brush xml:id="br0">
      <inkml:brushProperty name="width" value="0.1" units="cm"/>
      <inkml:brushProperty name="height" value="0.1" units="cm"/>
      <inkml:brushProperty name="color" value="#E71224"/>
      <inkml:brushProperty name="ignorePressure" value="1"/>
    </inkml:brush>
  </inkml:definitions>
  <inkml:trace contextRef="#ctx0" brushRef="#br0">0 0,'780'0,"-758"0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31.524"/>
    </inkml:context>
    <inkml:brush xml:id="br0">
      <inkml:brushProperty name="width" value="0.1" units="cm"/>
      <inkml:brushProperty name="height" value="0.1" units="cm"/>
      <inkml:brushProperty name="color" value="#E71224"/>
      <inkml:brushProperty name="ignorePressure" value="1"/>
    </inkml:brush>
  </inkml:definitions>
  <inkml:trace contextRef="#ctx0" brushRef="#br0">1 56,'7'1,"-1"1,1-1,0 1,-1 0,1 1,-1 0,1 0,-1 0,0 1,0 0,-1 0,1 0,8 9,-7-6,1-1,0 1,0-2,1 1,0-1,11 4,-7-5,0-1,0 0,0-2,0 1,1-1,-1-1,0-1,0 0,0 0,0-1,0-1,0 0,18-8,-5 1,0-2,-1-1,-1-1,0-1,27-23,-45 33,0 1,0 0,1 0,-1 0,1 1,0 0,0 1,0-1,0 1,11-1,2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35.783"/>
    </inkml:context>
    <inkml:brush xml:id="br0">
      <inkml:brushProperty name="width" value="0.1" units="cm"/>
      <inkml:brushProperty name="height" value="0.1" units="cm"/>
      <inkml:brushProperty name="color" value="#E71224"/>
      <inkml:brushProperty name="ignorePressure" value="1"/>
    </inkml:brush>
  </inkml:definitions>
  <inkml:trace contextRef="#ctx0" brushRef="#br0">0 0,'882'0,"-858"0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41.468"/>
    </inkml:context>
    <inkml:brush xml:id="br0">
      <inkml:brushProperty name="width" value="0.1" units="cm"/>
      <inkml:brushProperty name="height" value="0.1" units="cm"/>
      <inkml:brushProperty name="color" value="#E71224"/>
      <inkml:brushProperty name="ignorePressure" value="1"/>
    </inkml:brush>
  </inkml:definitions>
  <inkml:trace contextRef="#ctx0" brushRef="#br0">1 41,'1'5,"1"-1,0 1,0 0,1-1,0 0,-1 1,1-1,0 0,1 0,-1-1,1 1,6 4,-2-1,19 17,1-1,43 27,-64-46,1-1,-1 1,1-1,-1-1,1 1,0-1,0-1,0 1,0-1,0-1,0 1,0-1,0-1,0 0,11-2,-4 0,0-1,0 0,-1-2,0 1,0-2,0 0,14-9,11-14,-31 23,0 0,0 1,1 0,-1 0,2 1,11-5,-2 2,0-1,-1-1,-1-1,25-19,-20 14,-5 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44.618"/>
    </inkml:context>
    <inkml:brush xml:id="br0">
      <inkml:brushProperty name="width" value="0.1" units="cm"/>
      <inkml:brushProperty name="height" value="0.1" units="cm"/>
      <inkml:brushProperty name="color" value="#E71224"/>
      <inkml:brushProperty name="ignorePressure" value="1"/>
    </inkml:brush>
  </inkml:definitions>
  <inkml:trace contextRef="#ctx0" brushRef="#br0">1 0,'1220'0,"-1197"0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7:39.608"/>
    </inkml:context>
    <inkml:brush xml:id="br0">
      <inkml:brushProperty name="width" value="0.1" units="cm"/>
      <inkml:brushProperty name="height" value="0.1" units="cm"/>
      <inkml:brushProperty name="color" value="#E71224"/>
      <inkml:brushProperty name="ignorePressure" value="1"/>
    </inkml:brush>
  </inkml:definitions>
  <inkml:trace contextRef="#ctx0" brushRef="#br0">1 27,'146'2,"160"-5,-197-9,22-1,111 13,-220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46.433"/>
    </inkml:context>
    <inkml:brush xml:id="br0">
      <inkml:brushProperty name="width" value="0.1" units="cm"/>
      <inkml:brushProperty name="height" value="0.1" units="cm"/>
      <inkml:brushProperty name="color" value="#E71224"/>
      <inkml:brushProperty name="ignorePressure" value="1"/>
    </inkml:brush>
  </inkml:definitions>
  <inkml:trace contextRef="#ctx0" brushRef="#br0">0 0,'832'0,"-810"0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52.780"/>
    </inkml:context>
    <inkml:brush xml:id="br0">
      <inkml:brushProperty name="width" value="0.1" units="cm"/>
      <inkml:brushProperty name="height" value="0.1" units="cm"/>
      <inkml:brushProperty name="color" value="#E71224"/>
      <inkml:brushProperty name="ignorePressure" value="1"/>
    </inkml:brush>
  </inkml:definitions>
  <inkml:trace contextRef="#ctx0" brushRef="#br0">1 116,'47'42,"-26"-26,7 4,58 34,-79-50,1 0,-1-1,1 0,0 0,0-1,0 0,0-1,0 1,0-1,0-1,0 0,0 0,16-2,-20 0,1 1,-1 0,0-1,1 0,-1 0,0-1,0 1,-1-1,1 1,-1-1,1 0,3-5,2-3,-1 0,12-20,-17 24,1 0,0 0,0 0,1 1,-1 0,1 0,1 0,-1 1,1-1,0 1,1 1,11-8,116-53,-73 39,-47 18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9:59.371"/>
    </inkml:context>
    <inkml:brush xml:id="br0">
      <inkml:brushProperty name="width" value="0.1" units="cm"/>
      <inkml:brushProperty name="height" value="0.1" units="cm"/>
      <inkml:brushProperty name="color" value="#E71224"/>
      <inkml:brushProperty name="ignorePressure" value="1"/>
    </inkml:brush>
  </inkml:definitions>
  <inkml:trace contextRef="#ctx0" brushRef="#br0">0 1,'1'1,"-1"0,0 0,0 0,1 0,-1 0,1 0,-1 0,1 0,-1-1,1 1,0 0,-1 0,1-1,0 1,0 0,-1-1,1 1,0-1,0 1,0-1,0 1,0-1,0 0,-1 1,1-1,0 0,0 0,2 0,31 5,-29-5,383 5,-212-7,584 2,-711-2,51-9,36-2,-43 12,-69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0:06.139"/>
    </inkml:context>
    <inkml:brush xml:id="br0">
      <inkml:brushProperty name="width" value="0.1" units="cm"/>
      <inkml:brushProperty name="height" value="0.1" units="cm"/>
      <inkml:brushProperty name="color" value="#E71224"/>
      <inkml:brushProperty name="ignorePressure" value="1"/>
    </inkml:brush>
  </inkml:definitions>
  <inkml:trace contextRef="#ctx0" brushRef="#br0">0 266,'14'1,"-1"1,1 0,-1 1,0 0,0 1,17 8,-15-6,0-1,0 0,1-1,20 2,-19-4,0-2,0 0,0 0,25-5,-32 2,1 1,-1-2,0 1,0-1,0-1,-1 0,1 0,8-8,201-133,-74 52,-123 77,-5 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0:36.542"/>
    </inkml:context>
    <inkml:brush xml:id="br0">
      <inkml:brushProperty name="width" value="0.1" units="cm"/>
      <inkml:brushProperty name="height" value="0.1" units="cm"/>
      <inkml:brushProperty name="color" value="#E71224"/>
      <inkml:brushProperty name="ignorePressure" value="1"/>
    </inkml:brush>
  </inkml:definitions>
  <inkml:trace contextRef="#ctx0" brushRef="#br0">0 691,'1'5,"-1"-1,1 0,0 0,0 0,0 0,0 0,1 0,0 0,-1 0,2-1,2 6,31 34,-30-36,99 98,130 102,-230-202,12 9,-7-5,1 0,21 14,-28-21,-1 0,1 0,0-1,0 1,0-1,-1 0,2 0,-1 0,0 0,0-1,0 0,0 0,0 0,6-1,3-2,0-1,0 0,-1-1,1 0,-1-1,20-13,65-53,-78 57,214-183,27-21,-30 63,-44 34,-63 30,167-112,-228 158,-50 37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06.176"/>
    </inkml:context>
    <inkml:brush xml:id="br0">
      <inkml:brushProperty name="width" value="0.1" units="cm"/>
      <inkml:brushProperty name="height" value="0.1" units="cm"/>
      <inkml:brushProperty name="color" value="#E71224"/>
      <inkml:brushProperty name="ignorePressure" value="1"/>
    </inkml:brush>
  </inkml:definitions>
  <inkml:trace contextRef="#ctx0" brushRef="#br0">0 394,'1761'0,"-1454"-14,-132 3,-82 5,1-4,146-34,-140 21,0 4,1 4,0 5,144 4,219-6,-421 8,-16 3,0-1,0-1,0-2,-1-1,43-14,52-32,191-55,-263 98,0 2,0 2,0 2,65 6,-37-2,-53-1,111 0,256 33,-119-5,-137-18,390 1,-321-14,530 3,-699 2,55 9,-17 0,-49-9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09.886"/>
    </inkml:context>
    <inkml:brush xml:id="br0">
      <inkml:brushProperty name="width" value="0.1" units="cm"/>
      <inkml:brushProperty name="height" value="0.1" units="cm"/>
      <inkml:brushProperty name="color" value="#E71224"/>
      <inkml:brushProperty name="ignorePressure" value="1"/>
    </inkml:brush>
  </inkml:definitions>
  <inkml:trace contextRef="#ctx0" brushRef="#br0">1 363,'14'2,"0"-1,0 2,0 0,-1 1,23 8,36 10,-48-18,0-1,1 0,-1-2,1-1,-1-1,1-1,44-10,-52 8,-1-2,0 1,-1-2,1 0,-1-1,-1-1,0 0,0 0,-1-2,0 0,0 0,15-19,43-65,17-21,-48 68,-24 28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11.489"/>
    </inkml:context>
    <inkml:brush xml:id="br0">
      <inkml:brushProperty name="width" value="0.1" units="cm"/>
      <inkml:brushProperty name="height" value="0.1" units="cm"/>
      <inkml:brushProperty name="color" value="#E71224"/>
      <inkml:brushProperty name="ignorePressure" value="1"/>
    </inkml:brush>
  </inkml:definitions>
  <inkml:trace contextRef="#ctx0" brushRef="#br0">1 272,'0'3,"1"0,-1 0,1 0,0-1,0 1,1 0,-1-1,0 1,1-1,-1 1,1-1,0 0,0 0,4 4,36 29,-33-28,31 21,2-2,51 25,-82-47,-1 0,1 0,-1-1,1 0,0-1,0 0,15 0,84-4,-52-1,-27 2,1-2,-1-1,0-2,56-18,112-54,-162 62,243-118,-58 24,-89 37,-102 55,-8 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20.170"/>
    </inkml:context>
    <inkml:brush xml:id="br0">
      <inkml:brushProperty name="width" value="0.1" units="cm"/>
      <inkml:brushProperty name="height" value="0.1" units="cm"/>
      <inkml:brushProperty name="color" value="#E71224"/>
      <inkml:brushProperty name="ignorePressure" value="1"/>
    </inkml:brush>
  </inkml:definitions>
  <inkml:trace contextRef="#ctx0" brushRef="#br0">1 526,'0'5,"1"0,0 1,0-1,0 0,1 1,0-1,0 0,0 0,1 0,-1-1,1 1,0 0,1-1,-1 0,1 0,5 5,9 7,1-1,28 18,-19-14,5 6,-18-13,1 0,-1-1,2-1,-1 0,2-2,-1 1,25 6,-11-11,1-1,-1-2,1-1,35-4,-53 3,8-2,-1 0,1-2,-1 0,0-1,-1-2,35-16,110-73,-149 88,368-253,-331 225,139-107,-144 107,52-31,14-10,-99 65,-4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22.921"/>
    </inkml:context>
    <inkml:brush xml:id="br0">
      <inkml:brushProperty name="width" value="0.1" units="cm"/>
      <inkml:brushProperty name="height" value="0.1" units="cm"/>
      <inkml:brushProperty name="color" value="#E71224"/>
      <inkml:brushProperty name="ignorePressure" value="1"/>
    </inkml:brush>
  </inkml:definitions>
  <inkml:trace contextRef="#ctx0" brushRef="#br0">1 526,'0'1,"1"1,-1 0,1-1,-1 1,1-1,0 1,0 0,0-1,0 0,0 1,0-1,0 0,0 1,1-1,1 2,26 18,-23-17,29 18,1-2,61 25,-90-42,5 1,0 0,0-1,0 0,0-1,0 0,14 0,80-4,-48 0,-39 2,-1-1,1 0,-1-2,1 0,-1-1,0-1,0 0,29-14,13-13,-1-2,59-47,100-98,-170 137,2 3,71-44,-78 58,1-1,51-38,-70 41,-15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7:46.994"/>
    </inkml:context>
    <inkml:brush xml:id="br0">
      <inkml:brushProperty name="width" value="0.1" units="cm"/>
      <inkml:brushProperty name="height" value="0.1" units="cm"/>
      <inkml:brushProperty name="color" value="#E71224"/>
      <inkml:brushProperty name="ignorePressure" value="1"/>
    </inkml:brush>
  </inkml:definitions>
  <inkml:trace contextRef="#ctx0" brushRef="#br0">1 1,'3063'0,"-2306"45,136 8,3-48,-754-5,878 0,-985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48.318"/>
    </inkml:context>
    <inkml:brush xml:id="br0">
      <inkml:brushProperty name="width" value="0.1" units="cm"/>
      <inkml:brushProperty name="height" value="0.1" units="cm"/>
      <inkml:brushProperty name="color" value="#E71224"/>
      <inkml:brushProperty name="ignorePressure" value="1"/>
    </inkml:brush>
  </inkml:definitions>
  <inkml:trace contextRef="#ctx0" brushRef="#br0">1 1,'2'2,"1"0,0 0,0 0,0 0,0 0,1-1,-1 0,0 1,1-1,-1 0,1 0,5 0,48 2,-35-2,580 4,-332-8,-62 2,223 3,-371 3,71 16,-79-11,1-2,62 1,92-11,-184 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1:59.480"/>
    </inkml:context>
    <inkml:brush xml:id="br0">
      <inkml:brushProperty name="width" value="0.1" units="cm"/>
      <inkml:brushProperty name="height" value="0.1" units="cm"/>
      <inkml:brushProperty name="color" value="#E71224"/>
      <inkml:brushProperty name="ignorePressure" value="1"/>
    </inkml:brush>
  </inkml:definitions>
  <inkml:trace contextRef="#ctx0" brushRef="#br0">1 392,'7'1,"-1"0,1 0,-1 1,1 0,-1 0,0 1,1 0,-1 0,-1 0,1 1,0 0,-1 0,0 0,9 9,-8-7,0 0,0-1,1 0,0 0,0 0,0-1,1 0,-1-1,16 5,-13-5,0-2,0 1,0-1,0-1,1 0,-1 0,0-1,0 0,0-1,0 0,0 0,-1-1,1-1,-1 0,1 0,-1-1,0 0,-1 0,1-1,-1 0,-1 0,1-1,7-9,25-29,87-75,-111 107,195-170,-163 138,-36 30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22.490"/>
    </inkml:context>
    <inkml:brush xml:id="br0">
      <inkml:brushProperty name="width" value="0.1" units="cm"/>
      <inkml:brushProperty name="height" value="0.1" units="cm"/>
      <inkml:brushProperty name="color" value="#E71224"/>
      <inkml:brushProperty name="ignorePressure" value="1"/>
    </inkml:brush>
  </inkml:definitions>
  <inkml:trace contextRef="#ctx0" brushRef="#br0">0 484,'1'-2,"-1"-1,1 1,-1-1,1 1,0-1,0 1,0-1,0 1,1 0,-1-1,0 1,1 0,0 0,-1 0,1 0,0 1,0-1,0 0,0 1,1 0,-1-1,0 1,5-2,8-3,0 0,27-7,-25 9,296-67,-198 49,169-55,161-98,-411 163,1 2,0 2,53-7,-44 5,-28 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23.355"/>
    </inkml:context>
    <inkml:brush xml:id="br0">
      <inkml:brushProperty name="width" value="0.1" units="cm"/>
      <inkml:brushProperty name="height" value="0.1" units="cm"/>
      <inkml:brushProperty name="color" value="#E71224"/>
      <inkml:brushProperty name="ignorePressure" value="1"/>
    </inkml:brush>
  </inkml:definitions>
  <inkml:trace contextRef="#ctx0" brushRef="#br0">1 500,'43'-2,"1"-2,82-18,-81 14,872-238,-734 178,49-14,-191 71,107-33,-117 32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24.375"/>
    </inkml:context>
    <inkml:brush xml:id="br0">
      <inkml:brushProperty name="width" value="0.1" units="cm"/>
      <inkml:brushProperty name="height" value="0.1" units="cm"/>
      <inkml:brushProperty name="color" value="#E71224"/>
      <inkml:brushProperty name="ignorePressure" value="1"/>
    </inkml:brush>
  </inkml:definitions>
  <inkml:trace contextRef="#ctx0" brushRef="#br0">1 0,'4'0,"11"0,7 0,4 0,2 0,0 0,1 0,-1 0,-1 0,0 0,0 0,-1 5,0 0,0 1,-5 3,-6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25.836"/>
    </inkml:context>
    <inkml:brush xml:id="br0">
      <inkml:brushProperty name="width" value="0.1" units="cm"/>
      <inkml:brushProperty name="height" value="0.1" units="cm"/>
      <inkml:brushProperty name="color" value="#E71224"/>
      <inkml:brushProperty name="ignorePressure" value="1"/>
    </inkml:brush>
  </inkml:definitions>
  <inkml:trace contextRef="#ctx0" brushRef="#br0">1 25,'1'-1,"-1"0,1 0,0 0,0 0,0 0,0 0,0 0,0 0,0 0,0 1,0-1,1 0,-1 1,0-1,0 1,1-1,-1 1,0 0,0-1,1 1,-1 0,1 0,0 0,1 0,25-5,1 2,-1 2,37 1,91 14,-82-6,886 21,-826-29,-130 0,0 0,0 0,-1 0,1 0,0 1,0 0,-1 0,1 0,0 0,-1 0,1 1,-1-1,0 1,6 3,-7-2,0 0,0-1,0 1,0 0,-1 0,1 0,-1 0,1 0,-1 0,0 0,0 1,-1-1,1 0,-1 1,1-1,-1 6,0 7,-1 0,0-1,-1 1,-1-1,0 0,-11 30,-45 84,21-51,-206 509,161-394,78-181,0 1,1 0,0 0,1 1,0-1,2 1,-1 0,2-1,0 18,1-9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27.121"/>
    </inkml:context>
    <inkml:brush xml:id="br0">
      <inkml:brushProperty name="width" value="0.1" units="cm"/>
      <inkml:brushProperty name="height" value="0.1" units="cm"/>
      <inkml:brushProperty name="color" value="#E71224"/>
      <inkml:brushProperty name="ignorePressure" value="1"/>
    </inkml:brush>
  </inkml:definitions>
  <inkml:trace contextRef="#ctx0" brushRef="#br0">193 924,'-3'-39,"-1"2,-2-1,-1 0,-16-44,-7-36,-19-58,33 130,3 0,2-1,-11-94,22 105,1 26,-1 0,0 0,-1 0,-3-15,-1 10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43.146"/>
    </inkml:context>
    <inkml:brush xml:id="br0">
      <inkml:brushProperty name="width" value="0.1" units="cm"/>
      <inkml:brushProperty name="height" value="0.1" units="cm"/>
      <inkml:brushProperty name="color" value="#E71224"/>
      <inkml:brushProperty name="ignorePressure" value="1"/>
    </inkml:brush>
  </inkml:definitions>
  <inkml:trace contextRef="#ctx0" brushRef="#br0">125 1,'1133'0,"-2305"0,1168 0,1 0,0 0,-1 1,1-1,0 1,-1 0,1 0,0 0,0 0,0 1,0-1,0 1,0 0,0 0,1 0,-1 0,1 0,-1 1,1-1,0 1,0 0,0-1,0 1,0 0,1 0,-1 0,1 0,0 1,0-1,0 0,-1 7,0 7,0 0,0 1,2-1,0 1,3 19,9 41,3-1,26 77,7 36,-25-63,12 249,-35 134,8 133,17-364,112 515,-96-593,-41-199,0 0,1-1,-1 1,1 0,-1 0,1-1,0 1,0 0,0-1,0 1,0-1,0 0,0 1,0-1,0 0,1 1,-1-1,1 0,-1 0,1 0,-1 0,1 0,-1-1,1 1,2 0,3 1,1 0,0-1,-1 0,14-1,-5 1,20 2,0 2,-1 1,70 22,98 52,-20-8,276 64,-328-107,208 18,-301-44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45.974"/>
    </inkml:context>
    <inkml:brush xml:id="br0">
      <inkml:brushProperty name="width" value="0.1" units="cm"/>
      <inkml:brushProperty name="height" value="0.1" units="cm"/>
      <inkml:brushProperty name="color" value="#E71224"/>
      <inkml:brushProperty name="ignorePressure" value="1"/>
    </inkml:brush>
  </inkml:definitions>
  <inkml:trace contextRef="#ctx0" brushRef="#br0">0 211,'2136'0,"-2061"-3,106-19,27-2,234 22,-50 1,-206-11,45-1,203-16,-193 8,-156 14,147-33,-166 27,1 2,98-2,140 14,-121 2,367 23,-201 18,-272-37,99-5,-119-2,-35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2:48.427"/>
    </inkml:context>
    <inkml:brush xml:id="br0">
      <inkml:brushProperty name="width" value="0.1" units="cm"/>
      <inkml:brushProperty name="height" value="0.1" units="cm"/>
      <inkml:brushProperty name="color" value="#E71224"/>
      <inkml:brushProperty name="ignorePressure" value="1"/>
    </inkml:brush>
  </inkml:definitions>
  <inkml:trace contextRef="#ctx0" brushRef="#br0">1 0,'4998'0,"-4519"26,-143-4,-311-21,1188 30,-1016-31,175-2,-233-11,27 0,-149 13,0 1,-1-1,0 0,0-1,1-1,-1 0,0-1,0-1,21-9,-20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7:48.741"/>
    </inkml:context>
    <inkml:brush xml:id="br0">
      <inkml:brushProperty name="width" value="0.1" units="cm"/>
      <inkml:brushProperty name="height" value="0.1" units="cm"/>
      <inkml:brushProperty name="color" value="#E71224"/>
      <inkml:brushProperty name="ignorePressure" value="1"/>
    </inkml:brush>
  </inkml:definitions>
  <inkml:trace contextRef="#ctx0" brushRef="#br0">1 773,'26'2,"1"1,-1 2,0 1,44 15,-20-6,560 216,-553-204,-42-19,0 0,1-1,0 0,1-2,0 0,-1-1,31 4,-35-7,0-1,0-1,1 0,-1 0,0-1,-1-1,1 0,0 0,-1-1,20-10,-16 5,0 0,-1-2,0 0,0 0,-1-1,19-24,-29 33,244-272,25 23,-143 126,10-9,66-52,-188 172,-3 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00.682"/>
    </inkml:context>
    <inkml:brush xml:id="br0">
      <inkml:brushProperty name="width" value="0.1" units="cm"/>
      <inkml:brushProperty name="height" value="0.1" units="cm"/>
      <inkml:brushProperty name="color" value="#E71224"/>
      <inkml:brushProperty name="ignorePressure" value="1"/>
    </inkml:brush>
  </inkml:definitions>
  <inkml:trace contextRef="#ctx0" brushRef="#br0">0 267,'28'1,"55"10,10 2,-34-11,1-3,0-2,-1-3,0-2,0-3,-1-2,0-3,-2-3,77-35,-79 29,196-99,-227 110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17.026"/>
    </inkml:context>
    <inkml:brush xml:id="br0">
      <inkml:brushProperty name="width" value="0.1" units="cm"/>
      <inkml:brushProperty name="height" value="0.1" units="cm"/>
      <inkml:brushProperty name="color" value="#E71224"/>
      <inkml:brushProperty name="ignorePressure" value="1"/>
    </inkml:brush>
  </inkml:definitions>
  <inkml:trace contextRef="#ctx0" brushRef="#br0">0 313,'275'2,"313"-5,-286-24,-118 8,798-38,-456 39,-339 10,-82-1,0-4,186-50,-149 32,1 6,218-10,295 28,-457 9,638-2,-801 2,0 2,38 9,-42-8,22 6,-25-5,1-1,41 2,-17-7,-31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25.320"/>
    </inkml:context>
    <inkml:brush xml:id="br0">
      <inkml:brushProperty name="width" value="0.1" units="cm"/>
      <inkml:brushProperty name="height" value="0.1" units="cm"/>
      <inkml:brushProperty name="color" value="#E71224"/>
      <inkml:brushProperty name="ignorePressure" value="1"/>
    </inkml:brush>
  </inkml:definitions>
  <inkml:trace contextRef="#ctx0" brushRef="#br0">0 612,'23'2,"-1"1,0 1,0 2,0 0,0 1,34 17,-9-5,-9-5,1 0,68 13,-93-25,1 0,-1-1,1 0,-1-2,1 0,-1 0,1-1,-1-1,0 0,0-1,17-7,4-6,-1-1,-1-2,53-41,86-88,-122 105,271-232,-282 243,48-52,-75 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26.270"/>
    </inkml:context>
    <inkml:brush xml:id="br0">
      <inkml:brushProperty name="width" value="0.1" units="cm"/>
      <inkml:brushProperty name="height" value="0.1" units="cm"/>
      <inkml:brushProperty name="color" value="#E71224"/>
      <inkml:brushProperty name="ignorePressure" value="1"/>
    </inkml:brush>
  </inkml:definitions>
  <inkml:trace contextRef="#ctx0" brushRef="#br0">0 283,'1'3,"-1"0,1 1,0-1,0 0,0 0,0 0,1 1,-1-1,1-1,0 1,0 0,0 0,0-1,0 1,1-1,4 4,50 35,-44-33,24 18,-26-17,0-1,0-1,1 0,0 0,0-1,0-1,1 0,17 5,-9-7,1-1,0-1,-1-1,1-1,0 0,-1-2,1 0,-1-2,0 0,25-11,16-8,114-64,-91 41,-3-3,-1-3,109-97,-163 123,-18 19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35.551"/>
    </inkml:context>
    <inkml:brush xml:id="br0">
      <inkml:brushProperty name="width" value="0.1" units="cm"/>
      <inkml:brushProperty name="height" value="0.1" units="cm"/>
      <inkml:brushProperty name="color" value="#E71224"/>
      <inkml:brushProperty name="ignorePressure" value="1"/>
    </inkml:brush>
  </inkml:definitions>
  <inkml:trace contextRef="#ctx0" brushRef="#br0">0 1,'6'0,"-1"1,0 0,0 0,0 1,9 3,3 2,109 28,1-5,1-5,167 9,393-17,-321-20,-342 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43:36.951"/>
    </inkml:context>
    <inkml:brush xml:id="br0">
      <inkml:brushProperty name="width" value="0.1" units="cm"/>
      <inkml:brushProperty name="height" value="0.1" units="cm"/>
      <inkml:brushProperty name="color" value="#E71224"/>
      <inkml:brushProperty name="ignorePressure" value="1"/>
    </inkml:brush>
  </inkml:definitions>
  <inkml:trace contextRef="#ctx0" brushRef="#br0">1 1,'331'25,"-79"-1,-67-14,337 9,-176-20,-322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2:38.535"/>
    </inkml:context>
    <inkml:brush xml:id="br0">
      <inkml:brushProperty name="width" value="0.1" units="cm"/>
      <inkml:brushProperty name="height" value="0.1" units="cm"/>
      <inkml:brushProperty name="color" value="#E71224"/>
    </inkml:brush>
  </inkml:definitions>
  <inkml:trace contextRef="#ctx0" brushRef="#br0">75 591 2860,'-6'-4'517,"0"0"-1,0 1 0,0-1 0,-1 1 1,1 0-1,-1 1 0,1-1 0,-13-1 1,19 4-384,-1 0 0,1 0 0,0 0 0,0 0 0,0 0 0,0 0 0,0 0 1,-1 0-1,1 0 0,0 0 0,0 0 0,0 0 0,0 0 0,-1 0 0,1 0 0,0 0 1,0 0-1,0 0 0,0 0 0,0 0 0,-1 0 0,1 0 0,0-1 0,0 1 0,0 0 0,0 0 1,0 0-1,-1 0 0,1 0 0,0 0 0,0 0 0,0-1 0,0 1 0,0 0 0,0 0 1,0 0-1,0 0 0,0 0 0,0-1 0,-1 1 0,1 0 0,0 0 0,0 0 0,0 0 1,0 0-1,0-1 0,0 1 0,0 0 0,0 0 0,0 0 0,0 0 0,0-1 0,1 1 1,-1 0-1,0 0 0,0 0 0,6-1 3363,0 3-4616,6 6 1360,0 0-1,-1 0 0,0 2 1,-1-1-1,15 17 1,43 61 439,-34-42-270,-34-44-403,28 34 541,49 51 0,-75-85-495,-1 0 0,1 0 1,0 0-1,0 0 0,0 0 1,0 0-1,0-1 1,0 1-1,0 0 0,0-1 1,0 0-1,0 1 0,0-1 1,0 0-1,0 0 1,0 0-1,0-1 0,0 1 1,0 0-1,0-1 0,0 1 1,0-1-1,3-1 1,7-2 99,-1-2 0,20-11 0,-16 9 13,63-41 304,-2-4 1,99-87 0,-39 28-183,8 9-307,3 7 0,264-128 0,-330 180-909,-48 21-7630,-33 23 8435,0 0 0,0 0 0,0 0 0,0 0 1,0 0-1,0 0 0,0 0 0,0 0 0,0 0 1,-1 0-1,1 0 0,0 0 0,0 0 0,0 0 1,0 0-1,0 0 0,0 0 0,0 0 0,0 0 1,0 0-1,0 0 0,-1 0 0,1-1 0,0 1 1,0 0-1,0 0 0,0 0 0,0 0 0,0 0 1,0 0-1,0 0 0,0 0 0,0 0 0,0 0 1,0-1-1,0 1 0,0 0 0,0 0 0,0 0 1,0 0-1,0 0 0,0 0 0,0 0 0,0 0 1,0 0-1,0-1 0,0 1 0,0 0 0,0 0 1,0 0-1,0 0 0,0 0 0,0 0 0,0 0 1,0 0-1,0 0 0,0 0 0,1 0 0,-1-1 1,0 1-1,-9-1-3653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2:55.877"/>
    </inkml:context>
    <inkml:brush xml:id="br0">
      <inkml:brushProperty name="width" value="0.1" units="cm"/>
      <inkml:brushProperty name="height" value="0.1" units="cm"/>
      <inkml:brushProperty name="color" value="#E71224"/>
    </inkml:brush>
  </inkml:definitions>
  <inkml:trace contextRef="#ctx0" brushRef="#br0">7 125 1872,'1'-6'2737,"-2"4"3251,-5 2-5363,6 0-162,0 0 21,0 0 3,0 0-3,0 0-12,0 0-35,0 0-67,0 0-66,0 0-77,0 0-72,0 0-68,0 0-52,0 0-21,29 0 560,639 0 2790,337 0-3240,-868 0 53,209-14-80,1 1-44,2002 9 247,-2325 5-161,0-1 0,-1-1 0,1-1 0,-1-1 0,0-1 0,0-1 0,25-10 1,-43 14 30,1-1 0,-1 0 0,1 1 0,0 0 0,10 0 0,13-2 126,-29 3-285,0-1 1,1 1 0,-1 0 0,0 0-1,0 0 1,1 0 0,-1 0 0,0-1-1,0 1 1,1 0 0,-1 0-1,0-1 1,0 1 0,0 0 0,1 0-1,-1-1 1,0 1 0,0 0 0,0 0-1,0-1 1,0 1 0,1 0-1,-1-1 1,0 1 0,0 0 0,0 0-1,0-1 1,0 1 0,0 0 0,0-1-1,0 0 1,-4-8-4876,-43-4-4065,2-1 4464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04.393"/>
    </inkml:context>
    <inkml:brush xml:id="br0">
      <inkml:brushProperty name="width" value="0.1" units="cm"/>
      <inkml:brushProperty name="height" value="0.1" units="cm"/>
      <inkml:brushProperty name="color" value="#E71224"/>
    </inkml:brush>
  </inkml:definitions>
  <inkml:trace contextRef="#ctx0" brushRef="#br0">445 192 7853,'1'-10'1071,"-2"-1"1,1 1-1,-1-1 1,0 1-1,-5-16 1,5 23-960,-1-1 0,0 1 0,1-1 0,-1 1 0,-1 0 0,1 0 0,0-1 0,-1 2 0,0-1 0,1 0 0,-1 0 0,0 1 1,0 0-1,-1-1 0,1 1 0,0 1 0,-8-4 0,-3-1-10,-1 1 0,1 1 0,-1 1 1,0 0-1,-22-2 0,-77 3 56,82 2-127,20 0-39,1 0 1,-1 1-1,1 1 1,-1 0-1,1 0 1,-11 4-1,20-5 1,0 0 0,0-1-1,0 1 1,0 0 0,0 0-1,0 0 1,1 0-1,-1 0 1,0 0 0,1 0-1,-1 1 1,1-1 0,-1 1-1,1-1 1,0 1-1,0-1 1,0 1 0,-1 0-1,2 0 1,-1 0 0,0-1-1,0 1 1,0 0 0,1 0-1,-1 0 1,1 0-1,0 0 1,0 0 0,-1 0-1,1 0 1,0 0 0,1 0-1,-1 0 1,0 0-1,1 0 1,-1 0 0,1 0-1,-1 0 1,1 0 0,0 0-1,0 0 1,1 2 0,2 2-10,0-1 0,0 1 1,0-1-1,0 1 1,1-1-1,0 0 1,0-1-1,1 1 1,-1-1-1,12 6 1,9 4-13,30 13-1,-43-21 27,126 46 56,-104-42-5,0 3 1,-1 0 0,-1 2 0,0 2-1,41 27 1,-68-38-51,0 0-1,0 0 1,-1 0 0,0 1 0,0 0 0,0 0-1,-1 0 1,0 1 0,0-1 0,-1 1-1,0 0 1,-1 0 0,1 0 0,-2 0 0,1 1-1,-1-1 1,0 0 0,-1 1 0,0-1-1,0 1 1,-1-1 0,0 0 0,-2 10 0,1-13 5,1-1 1,-1 0 0,0 0 0,0 0 0,-1 0-1,1 0 1,-1 0 0,0-1 0,0 1 0,0-1 0,0 0-1,0 0 1,-1 0 0,0 0 0,1 0 0,-1-1-1,0 0 1,0 0 0,-6 2 0,-7 3 13,-1-1 1,0-1-1,-23 4 1,16-3 12,-2-2 0,1-1 1,0-1-1,-1-1 1,-50-5-1,74 3-26,0 1-1,1 0 1,-1-1-1,0 0 1,1 1-1,-1-1 1,1 0-1,-1-1 1,1 1-1,-1 0 1,1-1-1,0 1 1,0-1-1,0 1 1,0-1-1,0 0 1,0 0-1,0 0 0,0 0 1,1-1-1,-3-3 1,3 3-5,0-1 0,0 1 0,0-1 0,1 0 1,0 1-1,-1-1 0,1 0 0,0 0 0,1 1 0,-1-1 0,1 0 1,0 1-1,2-7 0,2-6-27,2 1 0,0 0 0,1 0 0,0 1 0,20-25 1,-4 12-87,47-42 0,11-12-8,-73 71 144,0 0 1,-1-1 0,-1 0-1,0-1 1,0 0 0,6-16-1,-9 12 58,-1 0 1,0 0-1,-1 0 0,-1 0 0,-1 0 1,-1-22-1,0 5-296,1 31 134,0 0-1,0 0 0,0 1 0,0-1 1,0 0-1,-1 1 0,1-1 0,-1 0 1,1 1-1,-1-1 0,0 0 0,1 1 1,-1-1-1,0 1 0,0 0 0,0-1 1,0 1-1,-1 0 0,1-1 1,0 1-1,0 0 0,-1 0 0,1 0 1,0 0-1,-1 0 0,0 0 0,1 1 1,-1-1-1,1 0 0,-1 1 0,-2-1 1,-2 0-322,-1 0 0,1 0 0,-1 1 0,0 0 0,0 0 0,1 1 0,-11 1 0,-9 5-722,1 0-1,0 1 1,0 2-1,-36 19 1,-20 20-1691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04.826"/>
    </inkml:context>
    <inkml:brush xml:id="br0">
      <inkml:brushProperty name="width" value="0.1" units="cm"/>
      <inkml:brushProperty name="height" value="0.1" units="cm"/>
      <inkml:brushProperty name="color" value="#E71224"/>
    </inkml:brush>
  </inkml:definitions>
  <inkml:trace contextRef="#ctx0" brushRef="#br0">0 68 6853,'1'0'206,"-1"1"0,0-1 0,1 1 0,-1-1 1,0 1-1,1-1 0,-1 1 0,1-1 0,-1 0 1,1 1-1,-1-1 0,1 0 0,-1 0 0,1 1 1,-1-1-1,1 0 0,-1 0 0,1 0 0,-1 1 1,1-1-1,0 0 0,-1 0 0,1 0 0,-1 0 1,1 0-1,-1 0 0,2-1 0,25 1-254,-16 0 661,94 1-482,0-5 1,0-4 0,112-25 0,-203 30-1020,0 0 0,26-12 0,-33 9-1641,-18 4 679,-22 3-349,-12 6-37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11.978"/>
    </inkml:context>
    <inkml:brush xml:id="br0">
      <inkml:brushProperty name="width" value="0.1" units="cm"/>
      <inkml:brushProperty name="height" value="0.1" units="cm"/>
      <inkml:brushProperty name="color" value="#E71224"/>
      <inkml:brushProperty name="ignorePressure" value="1"/>
    </inkml:brush>
  </inkml:definitions>
  <inkml:trace contextRef="#ctx0" brushRef="#br0">1 314,'1401'0,"-1162"-14,-20 0,-27 14,-36 2,179-22,179-42,213-29,-510 56,-103 13,1 6,117-1,-79 5,-1 1,-40 10,-1 4,217 37,-56 20,226 45,-350-81,210 6,-38-20,351 5,-512-16,-130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05.172"/>
    </inkml:context>
    <inkml:brush xml:id="br0">
      <inkml:brushProperty name="width" value="0.1" units="cm"/>
      <inkml:brushProperty name="height" value="0.1" units="cm"/>
      <inkml:brushProperty name="color" value="#E71224"/>
    </inkml:brush>
  </inkml:definitions>
  <inkml:trace contextRef="#ctx0" brushRef="#br0">34 70 4000,'-10'13'696,"0"0"205,4 2 99,-1-2 56,20-7 48,27-6-8,26-1-236,38-9-764,25-22-2256,15 12 0,0-8-1,-15-10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09.991"/>
    </inkml:context>
    <inkml:brush xml:id="br0">
      <inkml:brushProperty name="width" value="0.1" units="cm"/>
      <inkml:brushProperty name="height" value="0.1" units="cm"/>
      <inkml:brushProperty name="color" value="#E71224"/>
    </inkml:brush>
  </inkml:definitions>
  <inkml:trace contextRef="#ctx0" brushRef="#br0">317 10 2476,'-1'-10'5432,"-2"22"-482,-3 9-4384,-1-4-366,1 0 0,0 1 0,1-1-1,-5 36 1,0 78 41,1-18-50,-6 55 44,10 266-1,9-386-215,3 0 0,24 92 0,-8-46 37,9 56 126,17 190 0,-41-214-139,31 245 6,-25-285-7,-3 0 0,-5 1-1,-6 147 1,-3-212 226,-10 41 0,9-44 137,0-1 0,1 1 0,-2 27 0,8 11 509,2 0 0,3 0 0,27 104 1,-25-123-645,-2 0 0,-2 1 0,-1 0 0,-2 74 0,-4-88-91,-2 0-1,-1 0 1,-1 0-1,-1-1 1,-1 1-1,-1-2 1,-1 1-1,-20 36 1,19-42-59,-33 59 482,-59 145 0,-14 168-562,50-165 110,11-38 45,41-126-202,3 1 1,-5 100-1,13 129-60,3-180 288,6 706 1837,-9-656-1788,3 106-69,11 378-27,-11-441 173,0-203-344,0-1 10,0 0 22,0 0 22,17-3-2462,-14 2 1634,-1-1-1,1 0 1,-1 1 0,1-1-1,-1-1 1,0 1 0,0 0 0,0 0-1,0-1 1,0 1 0,-1-1 0,1 1-1,-1-1 1,0 0 0,0 0-1,0 1 1,0-1 0,0 0 0,0 0-1,0-5 1,3-28-4841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1.084"/>
    </inkml:context>
    <inkml:brush xml:id="br0">
      <inkml:brushProperty name="width" value="0.1" units="cm"/>
      <inkml:brushProperty name="height" value="0.1" units="cm"/>
      <inkml:brushProperty name="color" value="#E71224"/>
    </inkml:brush>
  </inkml:definitions>
  <inkml:trace contextRef="#ctx0" brushRef="#br0">0 72 6021,'0'0'146,"25"10"1784,41 0-425,1-3 1,-1-2 0,96-7 0,-56 1-698,-17 3-242,-32 0 162,94-9 0,-137 1 2275,-10-6-4309,-14-21-6601,3 16 5032,-1-13-1050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3.225"/>
    </inkml:context>
    <inkml:brush xml:id="br0">
      <inkml:brushProperty name="width" value="0.1" units="cm"/>
      <inkml:brushProperty name="height" value="0.1" units="cm"/>
      <inkml:brushProperty name="color" value="#E71224"/>
    </inkml:brush>
  </inkml:definitions>
  <inkml:trace contextRef="#ctx0" brushRef="#br0">0 0 1672,'0'0'147,"4"7"11885,-3-4-12023,14 129 2412,-15-131-2353,0-1 0,0 1 0,0-1 0,0 0 0,0 1 0,0-1 0,0 1 0,0-1 0,0 1 0,0-1 0,1 0 0,-1 1 0,0-1 0,0 1 0,0-1 0,0 0 0,1 1 0,-1-1 0,0 0 0,1 1 0,-1-1 0,0 0 0,1 1 0,-1-1 0,0 0 0,1 0 0,-1 1 0,0-1 0,1 0 0,-1 0 0,1 0 0,-1 0 0,0 1 0,1-1 0,-1 0 0,1 0 0,-1 0 0,1 0 0,-1 0 0,0 0 0,1 0 0,0 0-51,-1 0-3,0 0-16,16 9-2386,-15-9 2288,-1 1 1,1-1-1,-1 0 0,1 1 1,-1-1-1,1 0 0,-1 1 1,1-1-1,-1 0 1,1 0-1,-1 0 0,1 0 1,0 1-1,-1-1 0,1 0 1,-1 0-1,1 0 0,0 0 1,-1 0-1,1 0 1,-1-1-1,1 1 0,-1 0 1,1 0-1,0 0 0,-1 0 1,1-1-1,-1 1 0,1 0 1,-1-1-1,1 1 1,0-1-1,2-20-2226,-3-10-3341,-5 12 2922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6.962"/>
    </inkml:context>
    <inkml:brush xml:id="br0">
      <inkml:brushProperty name="width" value="0.1" units="cm"/>
      <inkml:brushProperty name="height" value="0.1" units="cm"/>
      <inkml:brushProperty name="color" value="#E71224"/>
    </inkml:brush>
  </inkml:definitions>
  <inkml:trace contextRef="#ctx0" brushRef="#br0">298 19 1140,'-27'-6'1635,"10"-1"2546,18 7-4054,-1-1 0,1 1 0,-1-1 0,1 1 0,0-1 0,-1 1 0,1 0 0,-1-1 0,1 1 0,0 0-1,-1-1 1,1 1 0,0 0 0,0 0 0,-1 0 0,1 0 0,0 0 0,-1 0 0,1 0 0,0 0 0,0 0 0,-1 0 0,1 0 0,0 0 0,-1 0 0,1 0 0,0 1 0,-1-1 0,2 1 0,1-1-149,0 1 0,0-1 1,-1 1-1,1 0 0,0 0 1,-1 0-1,1 0 1,0 0-1,4 3 0,-4 0 28,0 0-1,-1 0 0,1 1 0,-1-1 1,0 0-1,0 1 0,0 0 1,0-1-1,-1 1 0,0 0 0,2 9 1,1 56 60,-4 584 2823,1-626-2703,9 48 0,1 6 211,-5 149 379,-1-24-173,4 68-182,-6-250-360,1 0 0,1 0 0,10 28-1,5 19 225,-13-49-139,0 0 0,2 0 0,1 0 1,16 28-1,15 31 114,-36-67-207,0 0 0,-1 0 0,-1 1 0,0-1 0,1 26 0,-5 82 202,0-53-149,9 700 804,-2-614-282,0-27-228,-15 170 1,3-262-394,-2-1 0,-2 0 0,-25 62 0,20-57-21,-52 105 26,46-105 110,2 0 1,-26 82 0,29-51 284,-6 83-1,15-87-51,-27 104-1,24-138-199,-2 0 0,-1 0 0,-34 59 0,33-66-65,2 1-1,0 0 0,2 1 1,1 0-1,-8 50 1,-13 51 88,-12 82 250,17 456-42,25-661-391,-1 3 5,1-1 0,1 1 0,0-1 1,0 1-1,1-1 0,0 0 0,1 1 0,0-1 0,0 0 0,1-1 1,0 1-1,1-1 0,0 1 0,0-1 0,0-1 0,14 15 1,-8-10-12,14 15-49,21 31-1,-38-46 34,-1-1-1,0 1 1,-1 0-1,0 1 1,-1-1 0,4 18-1,-5-13 40,1-1-1,0 0 1,1 0-1,1-1 1,0 0-1,1 0 1,12 16-1,-3-5-84,-1 1-1,-1 1 1,-2 1-1,0 0 1,13 50-1,26 160-978,-47-214 944,-5-23 112,1 0 0,-1 1 0,0-1 0,0 0 0,0 0 0,0 0-1,0 1 1,0-1 0,-1 0 0,1 0 0,-1 0 0,1 0 0,-1 0-1,0 0 1,0 0 0,0 0 0,0 0 0,0 0 0,0 0 0,-3 2-1,0 0 39,-1 1-1,0-2 1,0 1 0,0-1-1,-10 5 1,-6 4 47,4-2-38,0 1 0,1 0 0,0 1 0,1 1 0,1 1 0,0 0 0,1 1 0,-13 18 0,17-20-7,2-1 0,-1 1-1,1 0 1,1 1 0,1 0-1,0 0 1,-5 20 0,10-33-124,0-1 1,0 1-1,0 0 1,0-1-1,0 1 1,0 0-1,-1-1 1,1 1 0,0 0-1,0-1 1,-1 1-1,1-1 1,0 1-1,-1-1 1,1 1 0,-1-1-1,1 1 1,-1-1-1,1 1 1,-1-1-1,1 0 1,-1 1-1,1-1 1,-1 0 0,0 1-1,1-1 1,-1 0-1,1 0 1,-1 1-1,0-1 1,1 0 0,-1 0-1,-1 0 1,0 0-371,0-1 1,0 1-1,-1-1 1,1 1-1,0-1 1,0 0-1,0 0 1,0 0 0,0 0-1,-2-2 1,-5-3-1364,1 0 1,0-1-1,-12-13 1,-13-25-2801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8.321"/>
    </inkml:context>
    <inkml:brush xml:id="br0">
      <inkml:brushProperty name="width" value="0.1" units="cm"/>
      <inkml:brushProperty name="height" value="0.1" units="cm"/>
      <inkml:brushProperty name="color" value="#E71224"/>
    </inkml:brush>
  </inkml:definitions>
  <inkml:trace contextRef="#ctx0" brushRef="#br0">1 14 3112,'9'-4'6042,"17"4"-4246,-21 0-988,188-4 4943,1 1-4884,191 1 219,-425 2-1479,-35-1-4425,-79 11 0,90-2 1674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8.999"/>
    </inkml:context>
    <inkml:brush xml:id="br0">
      <inkml:brushProperty name="width" value="0.1" units="cm"/>
      <inkml:brushProperty name="height" value="0.1" units="cm"/>
      <inkml:brushProperty name="color" value="#E71224"/>
    </inkml:brush>
  </inkml:definitions>
  <inkml:trace contextRef="#ctx0" brushRef="#br0">0 70 6569,'0'0'435,"2"0"3308,14-5-2760,212-22 1968,-77 12-2977,-147 14-179,31-5-1380,-17-5-2915,-17 6 1712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19.783"/>
    </inkml:context>
    <inkml:brush xml:id="br0">
      <inkml:brushProperty name="width" value="0.1" units="cm"/>
      <inkml:brushProperty name="height" value="0.1" units="cm"/>
      <inkml:brushProperty name="color" value="#E71224"/>
    </inkml:brush>
  </inkml:definitions>
  <inkml:trace contextRef="#ctx0" brushRef="#br0">0 69 5877,'83'-4'8716,"65"-9"-8120,-52 5-492,20-7-2104,-45-4-3380,-63 13 2747,-13 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20.499"/>
    </inkml:context>
    <inkml:brush xml:id="br0">
      <inkml:brushProperty name="width" value="0.1" units="cm"/>
      <inkml:brushProperty name="height" value="0.1" units="cm"/>
      <inkml:brushProperty name="color" value="#E71224"/>
    </inkml:brush>
  </inkml:definitions>
  <inkml:trace contextRef="#ctx0" brushRef="#br0">1 31 9141,'0'0'492,"0"0"16,0 0 16,0 0 16,9 2 28,6-2 24,9 0 8,10 0 0,16 0-24,4 0-548,12 0-528,7-8-680,-8 0-1316,-19 5 0,-19-5-1,-21 2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21.465"/>
    </inkml:context>
    <inkml:brush xml:id="br0">
      <inkml:brushProperty name="width" value="0.1" units="cm"/>
      <inkml:brushProperty name="height" value="0.1" units="cm"/>
      <inkml:brushProperty name="color" value="#E71224"/>
    </inkml:brush>
  </inkml:definitions>
  <inkml:trace contextRef="#ctx0" brushRef="#br0">21 16 6505,'-20'0'3258,"32"0"530,37 0-1823,106-3-1697,-52-8-5831,-89 10 458,-11 1 2553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0.692"/>
    </inkml:context>
    <inkml:brush xml:id="br0">
      <inkml:brushProperty name="width" value="0.1" units="cm"/>
      <inkml:brushProperty name="height" value="0.1" units="cm"/>
      <inkml:brushProperty name="color" value="#E71224"/>
      <inkml:brushProperty name="ignorePressure" value="1"/>
    </inkml:brush>
  </inkml:definitions>
  <inkml:trace contextRef="#ctx0" brushRef="#br0">77 1,'-10'0,"-32"0,41 0,0 0,0 0,0 0,0 0,0 1,0-1,0 0,0 0,0 1,0-1,0 0,0 1,0-1,0 1,0-1,0 1,0 0,1-1,-1 1,0 0,0 0,1-1,-1 1,0 0,1 0,-1 0,0 1,1-1,0-1,0 1,1 0,-1-1,0 1,0-1,0 1,1-1,-1 1,0 0,1-1,-1 1,1-1,-1 0,0 1,1-1,-1 1,1-1,-1 0,1 1,-1-1,1 0,0 1,0-1,15 7,0-1,1 0,-1-1,1-1,0-1,23 2,13 3,510 82,-134-24,-217-37,227 2,220-30,-303-3,34-16,-163 4,1009-28,-832 35,174-7,-384 7,302-16,-210 17,-284 6,28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22.480"/>
    </inkml:context>
    <inkml:brush xml:id="br0">
      <inkml:brushProperty name="width" value="0.1" units="cm"/>
      <inkml:brushProperty name="height" value="0.1" units="cm"/>
      <inkml:brushProperty name="color" value="#E71224"/>
    </inkml:brush>
  </inkml:definitions>
  <inkml:trace contextRef="#ctx0" brushRef="#br0">0 81 3288,'0'-51'2354,"0"29"5981,33 20-4680,128-2-2513,-8 2-6171,-89 8-1519,-61-5 6232,17 3-3117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23.179"/>
    </inkml:context>
    <inkml:brush xml:id="br0">
      <inkml:brushProperty name="width" value="0.1" units="cm"/>
      <inkml:brushProperty name="height" value="0.1" units="cm"/>
      <inkml:brushProperty name="color" value="#E71224"/>
    </inkml:brush>
  </inkml:definitions>
  <inkml:trace contextRef="#ctx0" brushRef="#br0">0 97 5713,'121'-5'9634,"155"-30"-10312,-153 8-2254,-9 3-3385,-87 18 3613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23.848"/>
    </inkml:context>
    <inkml:brush xml:id="br0">
      <inkml:brushProperty name="width" value="0.1" units="cm"/>
      <inkml:brushProperty name="height" value="0.1" units="cm"/>
      <inkml:brushProperty name="color" value="#E71224"/>
    </inkml:brush>
  </inkml:definitions>
  <inkml:trace contextRef="#ctx0" brushRef="#br0">0 20 10001,'7'0'164,"5"0"40,3 0 40,9 0 36,7 0 24,5 0 4,2 0 4,0 0-72,5 0-168,-3 0-516,10-6-600,-7 1-1084,-4 0 0,0 2-1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36.675"/>
    </inkml:context>
    <inkml:brush xml:id="br0">
      <inkml:brushProperty name="width" value="0.1" units="cm"/>
      <inkml:brushProperty name="height" value="0.1" units="cm"/>
      <inkml:brushProperty name="color" value="#E71224"/>
    </inkml:brush>
  </inkml:definitions>
  <inkml:trace contextRef="#ctx0" brushRef="#br0">0 34 2724,'40'-29'3364,"-22"25"3104,19 8-6289,-13 0 205,805 15 2501,-744-19-2301,-75 0-868,9 0-3609,-30-2-2773,-10-2 3801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38.995"/>
    </inkml:context>
    <inkml:brush xml:id="br0">
      <inkml:brushProperty name="width" value="0.1" units="cm"/>
      <inkml:brushProperty name="height" value="0.1" units="cm"/>
      <inkml:brushProperty name="color" value="#E71224"/>
    </inkml:brush>
  </inkml:definitions>
  <inkml:trace contextRef="#ctx0" brushRef="#br0">1 1 2668,'0'0'232,"0"0"58,0 0 79,0 0 68,0 0 68,0 0 77,0 0 87,0 0 88,0 0 48,12 0 1269,255 4 730,-90 12-5544,-177-16 2676,0 0 0,-1 0-1,1 0 1,0 0 0,0 0-1,0 0 1,0 0 0,0 1-1,0-1 1,-1 0 0,1 0-1,0 0 1,0 0 0,0 0-1,0 1 1,0-1 0,0 0 0,0 0-1,0 0 1,0 0 0,0 1-1,0-1 1,0 0 0,0 0-1,0 0 1,0 0 0,0 1-1,0-1 1,0 0 0,0 0-1,0 0 1,0 1 0,0-1 0,0 0-1,0 0 1,0 0 0,0 0-1,0 0 1,0 1 0,0-1-1,1 0 1,-1 0 0,0 0-1,0 0 1,0 0 0,0 1-1,0-1 1,1 0 0,-1 0 0,0 0-1,0 0 1,0 0 0,0 0-1,1 0 1,-1 0 0,0 0-1,0 0 1,1 0 0,-18 9-1750,-10 0-102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39.334"/>
    </inkml:context>
    <inkml:brush xml:id="br0">
      <inkml:brushProperty name="width" value="0.1" units="cm"/>
      <inkml:brushProperty name="height" value="0.1" units="cm"/>
      <inkml:brushProperty name="color" value="#E71224"/>
    </inkml:brush>
  </inkml:definitions>
  <inkml:trace contextRef="#ctx0" brushRef="#br0">1 0 3960,'0'2'236,"0"1"52,0 2 116,2 1 44,16 0 17,10-1-53,15-4-120,9 1-244,10-4-288,-3-4-1021,-4 5 1,-9-1 0,-4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39.685"/>
    </inkml:context>
    <inkml:brush xml:id="br0">
      <inkml:brushProperty name="width" value="0.1" units="cm"/>
      <inkml:brushProperty name="height" value="0.1" units="cm"/>
      <inkml:brushProperty name="color" value="#E71224"/>
    </inkml:brush>
  </inkml:definitions>
  <inkml:trace contextRef="#ctx0" brushRef="#br0">157 4 5052,'8'-4'1954,"6"5"-1677,-1 1 0,1 0 0,-1 1 1,0 1-1,1 0 0,15 8 0,-25-11-226,19 8 137,0 1 0,29 18 0,-46-25-156,0 1 0,-1 0 0,1 0 0,-1 0 0,0 1 0,0 0 0,0 0 0,-1 0 0,1 0 0,-1 1-1,-1-1 1,1 1 0,3 9 0,-5-9-10,-2-1-1,1 0 0,-1 0 1,1 1-1,-1-1 0,-1 0 1,1 1-1,-1-1 0,0 0 1,0 0-1,-1 0 0,1 0 0,-1 0 1,0 0-1,-1 0 0,1 0 1,-1-1-1,0 1 0,-4 4 1,-8 11 74,-1-2-1,-32 30 1,46-46-90,-99 86 216,-21 21-734,99-87-1039,1 1 1,2 1 0,-19 29-1,25-32-561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0.108"/>
    </inkml:context>
    <inkml:brush xml:id="br0">
      <inkml:brushProperty name="width" value="0.1" units="cm"/>
      <inkml:brushProperty name="height" value="0.1" units="cm"/>
      <inkml:brushProperty name="color" value="#E71224"/>
    </inkml:brush>
  </inkml:definitions>
  <inkml:trace contextRef="#ctx0" brushRef="#br0">1 48 8353,'12'-4'28,"12"-1"4,14-3-72,9-2-188,8 3-256,-4-1-228,-3 3-676,-20 7-1,-14 1 1,-9 5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0.486"/>
    </inkml:context>
    <inkml:brush xml:id="br0">
      <inkml:brushProperty name="width" value="0.1" units="cm"/>
      <inkml:brushProperty name="height" value="0.1" units="cm"/>
      <inkml:brushProperty name="color" value="#E71224"/>
    </inkml:brush>
  </inkml:definitions>
  <inkml:trace contextRef="#ctx0" brushRef="#br0">0 1 3400,'0'3'344,"0"1"52,0 0 44,0 2 48,2-3 105,16 1 7,11-2-76,15-2-232,12 0-384,16-9-1304,-15 6-1,-5 0 1,-13-5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0.839"/>
    </inkml:context>
    <inkml:brush xml:id="br0">
      <inkml:brushProperty name="width" value="0.1" units="cm"/>
      <inkml:brushProperty name="height" value="0.1" units="cm"/>
      <inkml:brushProperty name="color" value="#E71224"/>
    </inkml:brush>
  </inkml:definitions>
  <inkml:trace contextRef="#ctx0" brushRef="#br0">139 19 3728,'-7'-12'642,"3"6"841,14 9-11,33 16-179,-27-13-898,-1 0 0,0 1 1,0 1-1,-1 1 0,0 0 0,16 13 0,-27-19-346,-1 0 0,1 0-1,-1 1 1,0-1-1,0 1 1,0-1 0,-1 1-1,1-1 1,-1 1-1,1 0 1,-1 0 0,0 0-1,-1 0 1,1 0-1,-1-1 1,0 1 0,0 0-1,0 0 1,0 0 0,-1 0-1,1 0 1,-1 0-1,0 0 1,-2 5 0,-4 8 18,0-1 1,0 1-1,-20 29 1,26-45-65,-34 50-397,-76 86 0,26-36-2834,80-94 2490,0 0 1,0 1 0,0 0-1,1 0 1,-6 17-1,6-8-1474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2.672"/>
    </inkml:context>
    <inkml:brush xml:id="br0">
      <inkml:brushProperty name="width" value="0.1" units="cm"/>
      <inkml:brushProperty name="height" value="0.1" units="cm"/>
      <inkml:brushProperty name="color" value="#E71224"/>
      <inkml:brushProperty name="ignorePressure" value="1"/>
    </inkml:brush>
  </inkml:definitions>
  <inkml:trace contextRef="#ctx0" brushRef="#br0">1 413,'40'3,"0"1,0 2,0 2,75 25,-65-18,-32-11,0-1,1 0,-1-1,1-1,0-1,-1 0,1-2,-1 0,1-1,35-11,6-6,103-51,-155 67,103-50,-2-6,-3-4,112-89,-210 146,1 0,1 1,-1 0,20-8,-9 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1.192"/>
    </inkml:context>
    <inkml:brush xml:id="br0">
      <inkml:brushProperty name="width" value="0.1" units="cm"/>
      <inkml:brushProperty name="height" value="0.1" units="cm"/>
      <inkml:brushProperty name="color" value="#E71224"/>
    </inkml:brush>
  </inkml:definitions>
  <inkml:trace contextRef="#ctx0" brushRef="#br0">0 25 7905,'0'-2'368,"0"0"-12,3-2-16,-3 3 8,2 1 4,-1 9 0,4 8-16,0 6-108,-1 7-184,-4 2-480,3 1-220,-3-8-168,0-6-152,6-4-568,-1 2-1,4-5 1,1-5 0</inkml:trace>
  <inkml:trace contextRef="#ctx0" brushRef="#br0" timeOffset="1">310 27 4048,'2'-6'536,"-2"-2"4,3 1 13,-2 1 27,-1 12 4,-1 11 0,2 8-40,-1 9-268,8 2-548,-7 10-1320,-2-2-1,1-2 1,-12-4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1.569"/>
    </inkml:context>
    <inkml:brush xml:id="br0">
      <inkml:brushProperty name="width" value="0.1" units="cm"/>
      <inkml:brushProperty name="height" value="0.1" units="cm"/>
      <inkml:brushProperty name="color" value="#E71224"/>
    </inkml:brush>
  </inkml:definitions>
  <inkml:trace contextRef="#ctx0" brushRef="#br0">1 46 9289,'0'-6'272,"0"1"-24,0-3-80,10 1-60,13 2-112,7 2-200,9-1-264,1-2-240,0 4-1032,-21 2-1,-6 2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1.901"/>
    </inkml:context>
    <inkml:brush xml:id="br0">
      <inkml:brushProperty name="width" value="0.1" units="cm"/>
      <inkml:brushProperty name="height" value="0.1" units="cm"/>
      <inkml:brushProperty name="color" value="#E71224"/>
    </inkml:brush>
  </inkml:definitions>
  <inkml:trace contextRef="#ctx0" brushRef="#br0">14 2 3216,'-5'4'496,"2"4"136,2-1 132,-4 1 49,10-4 3,8-2-76,12-2-228,8-6-420,22-6-1708,-12 5-1,-10-3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2.240"/>
    </inkml:context>
    <inkml:brush xml:id="br0">
      <inkml:brushProperty name="width" value="0.1" units="cm"/>
      <inkml:brushProperty name="height" value="0.1" units="cm"/>
      <inkml:brushProperty name="color" value="#E71224"/>
    </inkml:brush>
  </inkml:definitions>
  <inkml:trace contextRef="#ctx0" brushRef="#br0">10 7 6969,'0'-1'41,"1"1"0,-1-1 1,1 1-1,-1-1 0,1 1 1,0-1-1,-1 1 0,1-1 1,0 1-1,-1 0 0,1-1 1,0 1-1,-1 0 0,1 0 0,0 0 1,-1 0-1,1-1 0,0 1 1,0 0-1,-1 0 0,1 0 1,0 0-1,0 0 0,0 1 1,22 0 329,-6 1-195,0 2 1,0 0 0,0 1 0,-1 1-1,1 0 1,-1 1 0,-1 1 0,1 1-1,-2 0 1,1 0 0,-1 2 0,23 22-1,-33-30-160,-1 1-1,0-1 1,0 1-1,0 0 1,0 1 0,-1-1-1,0 0 1,0 1-1,0-1 1,0 1-1,-1 0 1,1-1-1,-1 1 1,0 0-1,-1 0 1,1 0 0,-1 0-1,0 0 1,0 0-1,-1 0 1,1-1-1,-1 1 1,0 0-1,-1 0 1,1 0-1,-1-1 1,0 1 0,0-1-1,0 1 1,0-1-1,-1 0 1,0 0-1,0 0 1,-6 6-1,-15 13-336,-1-2-1,0-1 0,-2 0 1,0-2-1,-52 25 0,53-29-359,22-12 308,-1 1 0,1-1 0,0 1 0,0 0-1,1 0 1,-1 0 0,0 1 0,-3 4-1,0 6-1374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2.584"/>
    </inkml:context>
    <inkml:brush xml:id="br0">
      <inkml:brushProperty name="width" value="0.1" units="cm"/>
      <inkml:brushProperty name="height" value="0.1" units="cm"/>
      <inkml:brushProperty name="color" value="#E71224"/>
    </inkml:brush>
  </inkml:definitions>
  <inkml:trace contextRef="#ctx0" brushRef="#br0">35 4 6757,'0'-2'120,"0"1"12,0 1 20,0 1 8,-2 7 8,-2 8-4,1 6-12,-2 8-124,0 5-228,4-1-380,1 1-828,-5 1-1,1-4 1,-2-4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3:42.989"/>
    </inkml:context>
    <inkml:brush xml:id="br0">
      <inkml:brushProperty name="width" value="0.1" units="cm"/>
      <inkml:brushProperty name="height" value="0.1" units="cm"/>
      <inkml:brushProperty name="color" value="#E71224"/>
    </inkml:brush>
  </inkml:definitions>
  <inkml:trace contextRef="#ctx0" brushRef="#br0">6 7 6041,'1'0'35,"-1"-1"0,0 1 0,1-1 0,-1 1 0,0-1 1,1 1-1,-1-1 0,1 1 0,-1 0 0,1-1 0,-1 1 0,1 0 1,0-1-1,-1 1 0,1 0 0,-1 0 0,1 0 0,0-1 1,-1 1-1,1 0 0,-1 0 0,1 0 0,0 0 0,-1 0 1,1 0-1,0 0 0,-1 0 0,1 0 0,-1 1 0,1-1 1,0 0-1,-1 0 0,1 0 0,-1 1 0,1-1 0,-1 0 1,1 1-1,-1-1 0,1 0 0,-1 1 0,1-1 0,-1 1 1,1-1-1,-1 1 0,0-1 0,1 1 0,-1-1 0,0 1 0,1-1 1,-1 1-1,0 0 0,0-1 0,1 1 0,-1-1 0,0 1 1,0 0-1,0-1 0,0 1 0,0 0 0,0-1 0,0 1 1,0 0-1,3 49 1217,-3-43-998,0 15 257,-1-1 0,0 0 1,-2 1-1,0-1 0,-2 0 0,0 0 0,-9 20 0,14-40-480,0-1 0,-1 0 0,1 1-1,0-1 1,-1 1 0,1-1 0,0 1 0,0 0-1,-1-1 1,1 1 0,0-1 0,0 1 0,0-1-1,0 1 1,0 0 0,0-1 0,0 1-1,0-1 1,0 1 0,0-1 0,0 1 0,0 0-1,1-1 1,-1 1 0,0-1 0,0 1 0,0-1-1,1 1 1,-1-1 0,0 1 0,1-1-1,-1 1 1,1-1 0,-1 0 0,0 1 0,1-1-1,-1 1 1,1-1 0,-1 0 0,1 1 0,0-1-1,27-2 528,-12 0-911,68-9-4435,156-43 0,-134 20 1903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0.280"/>
    </inkml:context>
    <inkml:brush xml:id="br0">
      <inkml:brushProperty name="width" value="0.1" units="cm"/>
      <inkml:brushProperty name="height" value="0.1" units="cm"/>
      <inkml:brushProperty name="color" value="#E71224"/>
    </inkml:brush>
  </inkml:definitions>
  <inkml:trace contextRef="#ctx0" brushRef="#br0">19 256 620,'0'-2'184,"0"1"6,0 0-1,1 0 1,-1 0-1,0 0 1,0 0-1,0 0 1,0 0-1,0 1 0,0-1 1,0 0-1,0 0 1,0 0-1,0 0 1,0 0-1,-1 0 1,1 0-1,0 0 1,-1 1-1,1-1 1,-1 0-1,1 0 1,-1 0-1,1 1 1,-1-1-1,1 0 0,-1 1 1,0-1-1,1 0 1,-1 1-1,0-1 1,1 1-1,-1-1 1,0 1-1,0 0 1,0-1-1,0 1 1,-1-1-1,0 0 44,1 1 142,1 0-21,0 0 6,0 0 26,0 0 13,0 0-11,0 0-30,0 0-25,0 0-25,0 0-38,0 0-53,0 0-49,38 0 261,685-12 1951,-298 4-1888,-267-1-260,47 0-102,-202 9-130,824-8 18,-715 7-59,120-7 52,127-4 27,-109 6-24,16-4-3,494-33-7,-166 27-357,-468 17 180,-109 0 171,-1 0-1,20 5 0,-19-3 27,-1 0 1,21-1 0,25-2 64,670-24 176,-638 16-253,69-9 34,-93 9-89,79 2 0,-55 5 2477,-54 2 96,-40-1-2110,0 0-6,0 0-19,0 0-24,0 0-28,0 0-36,0 0-40,0 0-48,0 0-55,0 0-49,0 0-19,0 0 20,0 0 100,0 0 154,0 0 193,0 0 165,0 0 121,0 0 39,0 0-1,0 0-12,0 0-18,0 0-46,0 0-113,0 0-167,0 0-192,0 0-167,0 0-224,0 0-562,0 0-695,1-9-3029,-2 0 1801,-2 1-4067,-2-1 851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2.814"/>
    </inkml:context>
    <inkml:brush xml:id="br0">
      <inkml:brushProperty name="width" value="0.1" units="cm"/>
      <inkml:brushProperty name="height" value="0.1" units="cm"/>
      <inkml:brushProperty name="color" value="#E71224"/>
    </inkml:brush>
  </inkml:definitions>
  <inkml:trace contextRef="#ctx0" brushRef="#br0">1 42 3976,'0'0'209,"0"0"25,0 0 43,0 0 71,0 0 97,0 0 135,13 0 2781,137-13 2219,-52 1-4599,763-5 963,-576 19-1883,20-4 22,325 4-9,-70 52-78,-518-48 9,50 6 10,72 11-61,188 1 0,135-44 254,-147 10-294,-250 11 292,-77-1 7,-1 0 1,0-1-1,0 0 0,1-1 1,-1 0-1,0-1 0,0 0 1,17-8-1,-21 6 5361,-1 2-3828,5-2-6218,-9 4-1691,-13-5 498,0-6 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4.639"/>
    </inkml:context>
    <inkml:brush xml:id="br0">
      <inkml:brushProperty name="width" value="0.1" units="cm"/>
      <inkml:brushProperty name="height" value="0.1" units="cm"/>
      <inkml:brushProperty name="color" value="#E71224"/>
    </inkml:brush>
  </inkml:definitions>
  <inkml:trace contextRef="#ctx0" brushRef="#br0">1 290 2396,'0'0'259,"12"-4"9821,-4 4-10162,36 22 1257,-39-19-1059,0 0-1,0 0 0,0 0 1,1-1-1,-1 1 0,1-1 1,-1-1-1,1 1 0,0-1 0,-1 0 1,8 0-1,6-1 149,1 0 0,-1-2 0,1 0 0,-1-2 0,0 0 0,26-9 0,-31 7-156,-1 0 1,1-1-1,-1-1 1,-1 0-1,1 0 1,-1-2-1,-1 1 1,20-22-1,-22 22-35,23-26 526,-1 0 1,49-76 0,-79 110-609,-1-1-1,1 1 1,0 0 0,-1 0 0,1-1 0,0 1-1,0 0 1,0 0 0,0 0 0,0 0 0,0 0-1,0 0 1,0 0 0,0 0 0,1 0 0,-1 0-1,0 1 1,1-1 0,-1 1 0,0-1 0,1 1-1,-1-1 1,1 1 0,-1 0 0,0-1 0,1 1-1,-1 0 1,1 0 0,-1 0 0,1 0 0,-1 1-1,3-1 1,5 0-799,-1-1-675,-8 1 1295,0 0 0,0 0 0,1-1 1,-1 1-1,0 0 0,0 0 0,1 0 0,-1 0 0,0 0 0,0 0 0,1 0 1,-1 0-1,0 0 0,1-1 0,-1 1 0,0 0 0,0 0 0,1 0 1,-1 1-1,0-1 0,1 0 0,-1 0 0,0 0 0,1 0 0,-1 0 1,0 0-1,0 0 0,1 0 0,-1 1 0,0-1 0,0 0 0,1 0 1,-1 0-1,0 1 0,0-1 0,0 0 0,1 0 0,-1 0 0,0 1 1,0-1-1,0 0 0,0 0 0,0 1 0,1-1 0,-1 0 0,0 1 1,0-1-1,0 0 0,0 0 0,0 1 0,0-1 0,0 0 0,0 1 0,0-1 1,-1 1-3302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5.666"/>
    </inkml:context>
    <inkml:brush xml:id="br0">
      <inkml:brushProperty name="width" value="0.1" units="cm"/>
      <inkml:brushProperty name="height" value="0.1" units="cm"/>
      <inkml:brushProperty name="color" value="#E71224"/>
    </inkml:brush>
  </inkml:definitions>
  <inkml:trace contextRef="#ctx0" brushRef="#br0">1 102 11601,'6'-34'1470,"-5"24"-774,0 1 0,1-1 0,1 1 0,4-12 0,-7 20-613,1 1 0,-1-1 0,0 1 0,1-1 0,-1 1 0,1-1 0,-1 1 0,1-1 0,-1 1 0,1-1 1,0 1-1,-1-1 0,1 1 0,0 0 0,-1 0 0,1-1 0,0 1 0,-1 0 0,1 0 0,0 0 0,0-1 0,-1 1 0,1 0 0,0 0 0,-1 0 0,1 0 1,0 1-1,0-1 0,-1 0 0,1 0 0,0 0 0,-1 0 0,1 1 0,0-1 0,-1 0 0,1 1 0,0-1 0,-1 1 0,1-1 0,-1 0 0,1 1 0,0 0 1,25 23 851,-15-9-683,-1 2 0,0-1 0,-2 1 0,0 1 0,11 34 0,17 99 536,-22-85-477,-1-10-333,27 112-1038,-7-59-2633,-20-77 175,2-3-5181,-13-26 5362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6T09:38:24.322"/>
    </inkml:context>
    <inkml:brush xml:id="br0">
      <inkml:brushProperty name="width" value="0.1" units="cm"/>
      <inkml:brushProperty name="height" value="0.1" units="cm"/>
      <inkml:brushProperty name="color" value="#E71224"/>
      <inkml:brushProperty name="ignorePressure" value="1"/>
    </inkml:brush>
  </inkml:definitions>
  <inkml:trace contextRef="#ctx0" brushRef="#br0">46 80,'-18'-14,"15"12,0 0,0 0,0 0,0-1,0 1,1-1,-4-4,6 7,-1-1,1 1,0-1,0 1,0-1,0 1,0 0,0-1,0 1,-1-1,1 1,0-1,1 1,-1-1,0 1,0 0,0-1,0 1,0-1,0 1,0-1,1 1,-1 0,0-1,1 0,17-10,-2 6,1 1,0 0,0 2,25-2,74 3,-67 2,275 1,-303-2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6.129"/>
    </inkml:context>
    <inkml:brush xml:id="br0">
      <inkml:brushProperty name="width" value="0.1" units="cm"/>
      <inkml:brushProperty name="height" value="0.1" units="cm"/>
      <inkml:brushProperty name="color" value="#E71224"/>
    </inkml:brush>
  </inkml:definitions>
  <inkml:trace contextRef="#ctx0" brushRef="#br0">5 95 7029,'-2'-29'966,"1"23"-451,0 0 0,0 0 0,1 0 0,0 0 1,0 0-1,1 0 0,-1 0 0,1 1 0,2-8 1,12 38 1216,5 28-1219,-4 0 0,12 60 1,11 39 73,-30-126-466,0-1 0,2-1 0,24 43 0,-29-58-84,0 0 1,1 0 0,1-1-1,-1 0 1,1 0 0,13 9 0,-19-15-23,1 0 0,-1 0 0,0 0 0,1-1 0,0 1 0,-1-1 0,1 0 0,0 0 0,-1 0 0,1 0 0,0 0 0,0 0 0,0-1 0,0 0 0,0 1 0,0-1 0,0 0 0,0 0 0,0-1 0,-1 1 0,1-1 0,0 1 0,0-1 0,0 0 1,0 0-1,-1 0 0,1 0 0,4-3 0,-6 3-8,1-1 1,-1 1-1,1-1 1,-1 0-1,1 1 1,-1-1-1,0 0 1,0 0-1,0 0 1,0 0-1,0 0 1,0 0-1,-1 0 1,1 0-1,-1 0 1,1-1-1,-1 1 1,0 0-1,0 0 1,0 0-1,0-1 1,0 1-1,0 0 1,-1 0-1,1 0 1,-1 0-1,1 0 1,-2-3-1,0 1-29,1 0-1,-1 0 0,0 1 0,0-1 0,-1 0 1,1 1-1,-1 0 0,1-1 0,-1 1 1,0 0-1,0 1 0,-1-1 0,1 0 0,-5-2 1,1 2-155,0 0 0,0 1 1,-1-1-1,1 2 0,-1-1 0,0 1 1,0 0-1,1 0 0,-1 1 1,0 0-1,0 1 0,0-1 1,1 2-1,-12 2 0,9-2-446,0 1-1,1 1 1,-1 0-1,1 0 1,-1 1-1,2 0 1,-1 0-1,0 1 1,1 0-1,-11 11 1,-12 19-2229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06.453"/>
    </inkml:context>
    <inkml:brush xml:id="br0">
      <inkml:brushProperty name="width" value="0.1" units="cm"/>
      <inkml:brushProperty name="height" value="0.1" units="cm"/>
      <inkml:brushProperty name="color" value="#E71224"/>
    </inkml:brush>
  </inkml:definitions>
  <inkml:trace contextRef="#ctx0" brushRef="#br0">1 151 11501,'0'2'456,"1"-2"28,14 0 4,18-2 4,20-4-4,32-7-132,30-6-368,25-8-680,5-7-2020,-8 7 0,-18 2-1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0.087"/>
    </inkml:context>
    <inkml:brush xml:id="br0">
      <inkml:brushProperty name="width" value="0.1" units="cm"/>
      <inkml:brushProperty name="height" value="0.1" units="cm"/>
      <inkml:brushProperty name="color" value="#E71224"/>
    </inkml:brush>
  </inkml:definitions>
  <inkml:trace contextRef="#ctx0" brushRef="#br0">189 28 2744,'5'-4'40,"11"-10"3133,-8 5 4227,-8 9-7215,0 0-72,3 35-47,-27 400 325,16-226-391,7-124-13,-15 110-1,6-71-13,2-10-30,7-109 56,-4 28 33,-16 62 0,18-84-35,1 1-1,0-1 1,1 1-1,0-1 1,0 1-1,3 15 1,11 69 18,16 28 41,-15-70 30,13 101 1,-20 232 182,-9-232-97,-7 369 464,4 249-82,10 254 20,-1 415 132,-12-1185-588,1 87-22,8-263-85,-1 7 9,17 126 1,6-78-23,25 199 6,-41-260 14,-3 0 1,-10 114-1,-1-148-13,-2 0 0,-1 0 0,-2-2-1,-25 56 1,-20 65-27,38-78 31,3 1 1,4 1-1,4 0 1,3 145 0,3-141-60,-5 0 0,-34 167 0,5-40-56,33-166 896,3-49-902,1 0-179,0-1 0,0 1 0,0-1 0,0 1 0,0-1 1,-1 1-1,1-1 0,0 0 0,0 1 0,-1-1 0,1 0 1,0 0-1,-1 1 0,1-1 0,-1 0 0,1 0 0,-1 0 1,0 0-1,1 0 0,-1 0 0,0 0 0,1 0 0,-1 0 1,0 0-1,0 0 0,0 0 0,0-2 0,3-38-2226,-3 33 1689,1-63-2421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1.792"/>
    </inkml:context>
    <inkml:brush xml:id="br0">
      <inkml:brushProperty name="width" value="0.1" units="cm"/>
      <inkml:brushProperty name="height" value="0.1" units="cm"/>
      <inkml:brushProperty name="color" value="#E71224"/>
    </inkml:brush>
  </inkml:definitions>
  <inkml:trace contextRef="#ctx0" brushRef="#br0">1 90 2316,'0'0'354,"0"0"88,0 0 97,0 0 116,0 0 144,0 0 149,0 0 136,0 0 102,0 0 46,13-16 3670,3 10-4557,1 1-1,1 0 0,-1 1 0,1 1 0,32-2 1,-14 1-143,355-10 547,-320 15-550,-70-1-91,-1 0 18,0 0 7,0 0-5,0 0-22,0 0-78,0 0-166,0-1-99,1 0-1,-1 1 0,1-1 1,-1 1-1,0-1 0,0 0 1,1 1-1,-1-1 0,0 0 1,0 1-1,0-1 0,0 0 1,0 1-1,1-1 0,-1 0 1,-1 1-1,1-1 0,0 0 1,0 0-1,0-1 0,-2 1-174,0 0 0,0 0 1,0 1-1,0-1 0,0 0 0,0 1 0,0-1 0,0 1 0,0 0 0,0-1 0,0 1 0,-3 0 0,-5-1-817,-28-4-2064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2.856"/>
    </inkml:context>
    <inkml:brush xml:id="br0">
      <inkml:brushProperty name="width" value="0.1" units="cm"/>
      <inkml:brushProperty name="height" value="0.1" units="cm"/>
      <inkml:brushProperty name="color" value="#E71224"/>
    </inkml:brush>
  </inkml:definitions>
  <inkml:trace contextRef="#ctx0" brushRef="#br0">0 11 1832,'6'-7'9686,"10"4"-6643,23 3-4805,-25 1 2795,453 7 1547,-389-6-1924,-15-3 2466,-62 1-2988,-1 0-41,8 0-8073,-29-2 1764,-2-2 3107</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4.409"/>
    </inkml:context>
    <inkml:brush xml:id="br0">
      <inkml:brushProperty name="width" value="0.1" units="cm"/>
      <inkml:brushProperty name="height" value="0.1" units="cm"/>
      <inkml:brushProperty name="color" value="#E71224"/>
    </inkml:brush>
  </inkml:definitions>
  <inkml:trace contextRef="#ctx0" brushRef="#br0">1 1 212,'1'0'6384,"2"1"-5778,-1 0 0,1 0 0,-1-1 0,1 1 0,-1 0 0,1-1 0,0 0 0,4 0 0,605 2 5144,-611-2-5322,-1 0-11,3-1-5402,-13 2 1014,-10-1 747,-5-2-1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5.704"/>
    </inkml:context>
    <inkml:brush xml:id="br0">
      <inkml:brushProperty name="width" value="0.1" units="cm"/>
      <inkml:brushProperty name="height" value="0.1" units="cm"/>
      <inkml:brushProperty name="color" value="#E71224"/>
    </inkml:brush>
  </inkml:definitions>
  <inkml:trace contextRef="#ctx0" brushRef="#br0">10 0 1384,'0'0'91,"-1"0"0,1 1 0,-1-1 0,1 0 0,-1 0 0,0 1 0,1-1 0,0 0 0,-1 1 1,1-1-1,-1 0 0,1 1 0,-1-1 0,1 1 0,0-1 0,-1 1 0,1-1 0,0 1 0,-1-1 0,1 1 0,0-1 0,0 1 0,0-1 0,-1 1 0,1-1 0,0 1 0,0 0 0,0-1 0,0 1 0,0-1 0,0 1 0,0 0 0,0-1 0,0 1 0,0-1 1,1 1-1,-1-1 0,0 1 0,0-1 0,1 2 0,-1 0 168,0-1 0,1 1 0,0 0 0,-1 0 1,1 0-1,0 0 0,0-1 0,-1 1 0,2 0 1,-1-1-1,0 1 0,2 1 0,4 2 125,1-1 1,0 0-1,1 0 0,-1-1 0,1 0 1,-1-1-1,1 0 0,15 2 0,78 2 811,-72-5-831,443-2 3433,-427-8-3797,-46 9-155,1 0 0,-1 0 0,1-1-1,-1 1 1,1 0 0,-1 0 0,1-1 0,-1 1-1,0-1 1,1 1 0,-1 0 0,0-1-1,1 1 1,-1-1 0,0 1 0,1-1 0,-1 1-1,0-1 1,0 1 0,0-1 0,0 1-1,1-1 1,-1 0 0,-5-7-6939,-5 3 3861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6.888"/>
    </inkml:context>
    <inkml:brush xml:id="br0">
      <inkml:brushProperty name="width" value="0.1" units="cm"/>
      <inkml:brushProperty name="height" value="0.1" units="cm"/>
      <inkml:brushProperty name="color" value="#E71224"/>
    </inkml:brush>
  </inkml:definitions>
  <inkml:trace contextRef="#ctx0" brushRef="#br0">1 1 1408,'0'0'259,"7"10"3452,-4-8 2793,369 13-3889,-2 22-3773,-345-37 44,-22 0 623,0 0 0,0-1-1,0 1 1,1 1 0,-1-1 0,0 1-1,0-1 1,0 1 0,5 1 0,-5 2-1942,-4-2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17.703"/>
    </inkml:context>
    <inkml:brush xml:id="br0">
      <inkml:brushProperty name="width" value="0.1" units="cm"/>
      <inkml:brushProperty name="height" value="0.1" units="cm"/>
      <inkml:brushProperty name="color" value="#E71224"/>
    </inkml:brush>
  </inkml:definitions>
  <inkml:trace contextRef="#ctx0" brushRef="#br0">0 204 2748,'0'0'461,"0"0"111,0 0 162,0 0 156,0 0 119,0 0 74,17-9 3701,1-2-4222,0 0 1,0 2-1,1 0 0,0 1 0,0 1 0,26-5 1,123-16-208,-31 7-1644,33-15-4605,-94 19 2766,-9-9-1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6T09:54:30.696"/>
    </inkml:context>
    <inkml:brush xml:id="br0">
      <inkml:brushProperty name="width" value="0.1" units="cm"/>
      <inkml:brushProperty name="height" value="0.1" units="cm"/>
      <inkml:brushProperty name="color" value="#E71224"/>
    </inkml:brush>
  </inkml:definitions>
  <inkml:trace contextRef="#ctx0" brushRef="#br0">34 236 4368,'0'1'142,"0"0"-1,0 0 0,-1 0 0,1 0 0,-1 0 0,1 0 0,-1 0 1,1 0-1,-1-1 0,0 1 0,1 0 0,-1 0 0,0-1 1,1 1-1,-1 0 0,0-1 0,0 1 0,0-1 0,0 1 0,0-1 1,0 1-1,0-1 0,1 0 0,-1 1 0,0-1 0,-2 0 1,-10 5 4352,13-5-3807,13 0 1113,37-8-1429,0-2 0,54-18 0,-20 4-452,87-21-552,356-81-9050,-431 108 6746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26/8/2020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26/8/2020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26/8/2020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26/8/2020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26/8/2020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26/8/2020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26/8/2020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26/8/2020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26/8/2020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26/8/2020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26/8/2020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26/8/2020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26/8/2020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96.png"/><Relationship Id="rId18" Type="http://schemas.openxmlformats.org/officeDocument/2006/relationships/customXml" Target="../ink/ink94.xml"/><Relationship Id="rId26" Type="http://schemas.openxmlformats.org/officeDocument/2006/relationships/customXml" Target="../ink/ink98.xml"/><Relationship Id="rId3" Type="http://schemas.openxmlformats.org/officeDocument/2006/relationships/image" Target="../media/image91.png"/><Relationship Id="rId21" Type="http://schemas.openxmlformats.org/officeDocument/2006/relationships/image" Target="../media/image100.png"/><Relationship Id="rId7" Type="http://schemas.openxmlformats.org/officeDocument/2006/relationships/image" Target="../media/image93.png"/><Relationship Id="rId12" Type="http://schemas.openxmlformats.org/officeDocument/2006/relationships/customXml" Target="../ink/ink91.xml"/><Relationship Id="rId17" Type="http://schemas.openxmlformats.org/officeDocument/2006/relationships/image" Target="../media/image98.png"/><Relationship Id="rId25" Type="http://schemas.openxmlformats.org/officeDocument/2006/relationships/image" Target="../media/image102.png"/><Relationship Id="rId2" Type="http://schemas.openxmlformats.org/officeDocument/2006/relationships/customXml" Target="../ink/ink86.xml"/><Relationship Id="rId16" Type="http://schemas.openxmlformats.org/officeDocument/2006/relationships/customXml" Target="../ink/ink93.xml"/><Relationship Id="rId20" Type="http://schemas.openxmlformats.org/officeDocument/2006/relationships/customXml" Target="../ink/ink95.xml"/><Relationship Id="rId1" Type="http://schemas.openxmlformats.org/officeDocument/2006/relationships/slideLayout" Target="../slideLayouts/slideLayout2.xml"/><Relationship Id="rId6" Type="http://schemas.openxmlformats.org/officeDocument/2006/relationships/customXml" Target="../ink/ink88.xml"/><Relationship Id="rId11" Type="http://schemas.openxmlformats.org/officeDocument/2006/relationships/image" Target="../media/image95.png"/><Relationship Id="rId24" Type="http://schemas.openxmlformats.org/officeDocument/2006/relationships/customXml" Target="../ink/ink97.xml"/><Relationship Id="rId5" Type="http://schemas.openxmlformats.org/officeDocument/2006/relationships/image" Target="../media/image92.png"/><Relationship Id="rId15" Type="http://schemas.openxmlformats.org/officeDocument/2006/relationships/image" Target="../media/image97.png"/><Relationship Id="rId23" Type="http://schemas.openxmlformats.org/officeDocument/2006/relationships/image" Target="../media/image101.png"/><Relationship Id="rId10" Type="http://schemas.openxmlformats.org/officeDocument/2006/relationships/customXml" Target="../ink/ink90.xml"/><Relationship Id="rId19" Type="http://schemas.openxmlformats.org/officeDocument/2006/relationships/image" Target="../media/image99.png"/><Relationship Id="rId4" Type="http://schemas.openxmlformats.org/officeDocument/2006/relationships/customXml" Target="../ink/ink87.xml"/><Relationship Id="rId9" Type="http://schemas.openxmlformats.org/officeDocument/2006/relationships/image" Target="../media/image94.png"/><Relationship Id="rId14" Type="http://schemas.openxmlformats.org/officeDocument/2006/relationships/customXml" Target="../ink/ink92.xml"/><Relationship Id="rId22" Type="http://schemas.openxmlformats.org/officeDocument/2006/relationships/customXml" Target="../ink/ink96.xml"/><Relationship Id="rId27" Type="http://schemas.openxmlformats.org/officeDocument/2006/relationships/image" Target="../media/image103.png"/></Relationships>
</file>

<file path=ppt/slides/_rels/slide11.xml.rels><?xml version="1.0" encoding="UTF-8" standalone="yes"?>
<Relationships xmlns="http://schemas.openxmlformats.org/package/2006/relationships"><Relationship Id="rId13" Type="http://schemas.openxmlformats.org/officeDocument/2006/relationships/image" Target="../media/image109.png"/><Relationship Id="rId18" Type="http://schemas.openxmlformats.org/officeDocument/2006/relationships/customXml" Target="../ink/ink107.xml"/><Relationship Id="rId26" Type="http://schemas.openxmlformats.org/officeDocument/2006/relationships/customXml" Target="../ink/ink111.xml"/><Relationship Id="rId39" Type="http://schemas.openxmlformats.org/officeDocument/2006/relationships/image" Target="../media/image122.png"/><Relationship Id="rId21" Type="http://schemas.openxmlformats.org/officeDocument/2006/relationships/image" Target="../media/image113.png"/><Relationship Id="rId34" Type="http://schemas.openxmlformats.org/officeDocument/2006/relationships/customXml" Target="../ink/ink115.xml"/><Relationship Id="rId7" Type="http://schemas.openxmlformats.org/officeDocument/2006/relationships/image" Target="../media/image106.png"/><Relationship Id="rId12" Type="http://schemas.openxmlformats.org/officeDocument/2006/relationships/customXml" Target="../ink/ink104.xml"/><Relationship Id="rId17" Type="http://schemas.openxmlformats.org/officeDocument/2006/relationships/image" Target="../media/image111.png"/><Relationship Id="rId25" Type="http://schemas.openxmlformats.org/officeDocument/2006/relationships/image" Target="../media/image115.png"/><Relationship Id="rId33" Type="http://schemas.openxmlformats.org/officeDocument/2006/relationships/image" Target="../media/image119.png"/><Relationship Id="rId38" Type="http://schemas.openxmlformats.org/officeDocument/2006/relationships/customXml" Target="../ink/ink117.xml"/><Relationship Id="rId2" Type="http://schemas.openxmlformats.org/officeDocument/2006/relationships/customXml" Target="../ink/ink99.xml"/><Relationship Id="rId16" Type="http://schemas.openxmlformats.org/officeDocument/2006/relationships/customXml" Target="../ink/ink106.xml"/><Relationship Id="rId20" Type="http://schemas.openxmlformats.org/officeDocument/2006/relationships/customXml" Target="../ink/ink108.xml"/><Relationship Id="rId29" Type="http://schemas.openxmlformats.org/officeDocument/2006/relationships/image" Target="../media/image117.png"/><Relationship Id="rId1" Type="http://schemas.openxmlformats.org/officeDocument/2006/relationships/slideLayout" Target="../slideLayouts/slideLayout2.xml"/><Relationship Id="rId6" Type="http://schemas.openxmlformats.org/officeDocument/2006/relationships/customXml" Target="../ink/ink101.xml"/><Relationship Id="rId11" Type="http://schemas.openxmlformats.org/officeDocument/2006/relationships/image" Target="../media/image108.png"/><Relationship Id="rId24" Type="http://schemas.openxmlformats.org/officeDocument/2006/relationships/customXml" Target="../ink/ink110.xml"/><Relationship Id="rId32" Type="http://schemas.openxmlformats.org/officeDocument/2006/relationships/customXml" Target="../ink/ink114.xml"/><Relationship Id="rId37" Type="http://schemas.openxmlformats.org/officeDocument/2006/relationships/image" Target="../media/image121.png"/><Relationship Id="rId5" Type="http://schemas.openxmlformats.org/officeDocument/2006/relationships/image" Target="../media/image105.png"/><Relationship Id="rId15" Type="http://schemas.openxmlformats.org/officeDocument/2006/relationships/image" Target="../media/image110.png"/><Relationship Id="rId23" Type="http://schemas.openxmlformats.org/officeDocument/2006/relationships/image" Target="../media/image114.png"/><Relationship Id="rId28" Type="http://schemas.openxmlformats.org/officeDocument/2006/relationships/customXml" Target="../ink/ink112.xml"/><Relationship Id="rId36" Type="http://schemas.openxmlformats.org/officeDocument/2006/relationships/customXml" Target="../ink/ink116.xml"/><Relationship Id="rId10" Type="http://schemas.openxmlformats.org/officeDocument/2006/relationships/customXml" Target="../ink/ink103.xml"/><Relationship Id="rId19" Type="http://schemas.openxmlformats.org/officeDocument/2006/relationships/image" Target="../media/image112.png"/><Relationship Id="rId31" Type="http://schemas.openxmlformats.org/officeDocument/2006/relationships/image" Target="../media/image118.png"/><Relationship Id="rId4" Type="http://schemas.openxmlformats.org/officeDocument/2006/relationships/customXml" Target="../ink/ink100.xml"/><Relationship Id="rId9" Type="http://schemas.openxmlformats.org/officeDocument/2006/relationships/image" Target="../media/image107.png"/><Relationship Id="rId14" Type="http://schemas.openxmlformats.org/officeDocument/2006/relationships/customXml" Target="../ink/ink105.xml"/><Relationship Id="rId22" Type="http://schemas.openxmlformats.org/officeDocument/2006/relationships/customXml" Target="../ink/ink109.xml"/><Relationship Id="rId27" Type="http://schemas.openxmlformats.org/officeDocument/2006/relationships/image" Target="../media/image116.png"/><Relationship Id="rId30" Type="http://schemas.openxmlformats.org/officeDocument/2006/relationships/customXml" Target="../ink/ink113.xml"/><Relationship Id="rId35" Type="http://schemas.openxmlformats.org/officeDocument/2006/relationships/image" Target="../media/image120.png"/><Relationship Id="rId8" Type="http://schemas.openxmlformats.org/officeDocument/2006/relationships/customXml" Target="../ink/ink102.xml"/><Relationship Id="rId3" Type="http://schemas.openxmlformats.org/officeDocument/2006/relationships/image" Target="../media/image104.png"/></Relationships>
</file>

<file path=ppt/slides/_rels/slide12.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customXml" Target="../ink/ink118.xml"/><Relationship Id="rId7" Type="http://schemas.openxmlformats.org/officeDocument/2006/relationships/customXml" Target="../ink/ink120.xml"/><Relationship Id="rId2" Type="http://schemas.openxmlformats.org/officeDocument/2006/relationships/image" Target="../media/image810.png"/><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customXml" Target="../ink/ink119.xml"/><Relationship Id="rId10" Type="http://schemas.openxmlformats.org/officeDocument/2006/relationships/image" Target="../media/image126.png"/><Relationship Id="rId4" Type="http://schemas.openxmlformats.org/officeDocument/2006/relationships/image" Target="../media/image123.png"/><Relationship Id="rId9" Type="http://schemas.openxmlformats.org/officeDocument/2006/relationships/customXml" Target="../ink/ink121.xml"/></Relationships>
</file>

<file path=ppt/slides/_rels/slide13.xml.rels><?xml version="1.0" encoding="UTF-8" standalone="yes"?>
<Relationships xmlns="http://schemas.openxmlformats.org/package/2006/relationships"><Relationship Id="rId3" Type="http://schemas.openxmlformats.org/officeDocument/2006/relationships/customXml" Target="../ink/ink122.xml"/><Relationship Id="rId2"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customXml" Target="../ink/ink123.xml"/><Relationship Id="rId4" Type="http://schemas.openxmlformats.org/officeDocument/2006/relationships/image" Target="../media/image1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0.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3.png"/><Relationship Id="rId21" Type="http://schemas.openxmlformats.org/officeDocument/2006/relationships/image" Target="../media/image14.png"/><Relationship Id="rId34" Type="http://schemas.openxmlformats.org/officeDocument/2006/relationships/customXml" Target="../ink/ink17.xml"/><Relationship Id="rId7" Type="http://schemas.openxmlformats.org/officeDocument/2006/relationships/image" Target="../media/image7.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8.png"/><Relationship Id="rId41"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9.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2.png"/><Relationship Id="rId40" Type="http://schemas.openxmlformats.org/officeDocument/2006/relationships/customXml" Target="../ink/ink20.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3.png"/><Relationship Id="rId31"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7.png"/><Relationship Id="rId30" Type="http://schemas.openxmlformats.org/officeDocument/2006/relationships/customXml" Target="../ink/ink15.xml"/><Relationship Id="rId35" Type="http://schemas.openxmlformats.org/officeDocument/2006/relationships/image" Target="../media/image21.png"/><Relationship Id="rId8" Type="http://schemas.openxmlformats.org/officeDocument/2006/relationships/customXml" Target="../ink/ink4.xml"/><Relationship Id="rId3" Type="http://schemas.openxmlformats.org/officeDocument/2006/relationships/image" Target="../media/image5.png"/><Relationship Id="rId12" Type="http://schemas.openxmlformats.org/officeDocument/2006/relationships/customXml" Target="../ink/ink6.xml"/><Relationship Id="rId17" Type="http://schemas.openxmlformats.org/officeDocument/2006/relationships/image" Target="../media/image12.png"/><Relationship Id="rId25" Type="http://schemas.openxmlformats.org/officeDocument/2006/relationships/image" Target="../media/image16.png"/><Relationship Id="rId33" Type="http://schemas.openxmlformats.org/officeDocument/2006/relationships/image" Target="../media/image20.png"/><Relationship Id="rId38" Type="http://schemas.openxmlformats.org/officeDocument/2006/relationships/customXml" Target="../ink/ink19.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customXml" Target="../ink/ink26.xml"/><Relationship Id="rId18" Type="http://schemas.openxmlformats.org/officeDocument/2006/relationships/image" Target="../media/image33.png"/><Relationship Id="rId26" Type="http://schemas.openxmlformats.org/officeDocument/2006/relationships/image" Target="../media/image37.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30.png"/><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image" Target="../media/image25.jpeg"/><Relationship Id="rId16" Type="http://schemas.openxmlformats.org/officeDocument/2006/relationships/image" Target="../media/image32.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customXml" Target="../ink/ink25.xml"/><Relationship Id="rId24" Type="http://schemas.openxmlformats.org/officeDocument/2006/relationships/image" Target="../media/image36.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38.png"/><Relationship Id="rId10" Type="http://schemas.openxmlformats.org/officeDocument/2006/relationships/image" Target="../media/image29.png"/><Relationship Id="rId19" Type="http://schemas.openxmlformats.org/officeDocument/2006/relationships/customXml" Target="../ink/ink29.xml"/><Relationship Id="rId4" Type="http://schemas.openxmlformats.org/officeDocument/2006/relationships/image" Target="../media/image26.png"/><Relationship Id="rId9" Type="http://schemas.openxmlformats.org/officeDocument/2006/relationships/customXml" Target="../ink/ink24.xml"/><Relationship Id="rId14" Type="http://schemas.openxmlformats.org/officeDocument/2006/relationships/image" Target="../media/image31.png"/><Relationship Id="rId22" Type="http://schemas.openxmlformats.org/officeDocument/2006/relationships/image" Target="../media/image35.png"/><Relationship Id="rId27" Type="http://schemas.openxmlformats.org/officeDocument/2006/relationships/customXml" Target="../ink/ink33.xml"/></Relationships>
</file>

<file path=ppt/slides/_rels/slide5.xml.rels><?xml version="1.0" encoding="UTF-8" standalone="yes"?>
<Relationships xmlns="http://schemas.openxmlformats.org/package/2006/relationships"><Relationship Id="rId8" Type="http://schemas.openxmlformats.org/officeDocument/2006/relationships/customXml" Target="../ink/ink37.xml"/><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image" Target="../media/image40.png"/><Relationship Id="rId4" Type="http://schemas.openxmlformats.org/officeDocument/2006/relationships/customXml" Target="../ink/ink35.xml"/><Relationship Id="rId9" Type="http://schemas.openxmlformats.org/officeDocument/2006/relationships/image" Target="../media/image42.png"/></Relationships>
</file>

<file path=ppt/slides/_rels/slide6.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8.png"/><Relationship Id="rId18" Type="http://schemas.openxmlformats.org/officeDocument/2006/relationships/customXml" Target="../ink/ink46.xml"/><Relationship Id="rId3" Type="http://schemas.openxmlformats.org/officeDocument/2006/relationships/image" Target="../media/image43.png"/><Relationship Id="rId7" Type="http://schemas.openxmlformats.org/officeDocument/2006/relationships/image" Target="../media/image45.png"/><Relationship Id="rId12" Type="http://schemas.openxmlformats.org/officeDocument/2006/relationships/customXml" Target="../ink/ink43.xml"/><Relationship Id="rId17" Type="http://schemas.openxmlformats.org/officeDocument/2006/relationships/image" Target="../media/image50.png"/><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47.png"/><Relationship Id="rId5" Type="http://schemas.openxmlformats.org/officeDocument/2006/relationships/image" Target="../media/image44.png"/><Relationship Id="rId15" Type="http://schemas.openxmlformats.org/officeDocument/2006/relationships/image" Target="../media/image49.png"/><Relationship Id="rId10" Type="http://schemas.openxmlformats.org/officeDocument/2006/relationships/customXml" Target="../ink/ink42.xml"/><Relationship Id="rId19" Type="http://schemas.openxmlformats.org/officeDocument/2006/relationships/image" Target="../media/image51.png"/><Relationship Id="rId4" Type="http://schemas.openxmlformats.org/officeDocument/2006/relationships/customXml" Target="../ink/ink39.xml"/><Relationship Id="rId9" Type="http://schemas.openxmlformats.org/officeDocument/2006/relationships/image" Target="../media/image46.png"/><Relationship Id="rId14" Type="http://schemas.openxmlformats.org/officeDocument/2006/relationships/customXml" Target="../ink/ink44.xml"/></Relationships>
</file>

<file path=ppt/slides/_rels/slide7.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customXml" Target="../ink/ink52.xml"/><Relationship Id="rId18" Type="http://schemas.openxmlformats.org/officeDocument/2006/relationships/image" Target="../media/image59.png"/><Relationship Id="rId3" Type="http://schemas.openxmlformats.org/officeDocument/2006/relationships/customXml" Target="../ink/ink47.xml"/><Relationship Id="rId7" Type="http://schemas.openxmlformats.org/officeDocument/2006/relationships/customXml" Target="../ink/ink49.xml"/><Relationship Id="rId12" Type="http://schemas.openxmlformats.org/officeDocument/2006/relationships/image" Target="../media/image56.png"/><Relationship Id="rId17" Type="http://schemas.openxmlformats.org/officeDocument/2006/relationships/customXml" Target="../ink/ink54.xml"/><Relationship Id="rId2" Type="http://schemas.openxmlformats.org/officeDocument/2006/relationships/image" Target="../media/image610.png"/><Relationship Id="rId16" Type="http://schemas.openxmlformats.org/officeDocument/2006/relationships/image" Target="../media/image58.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customXml" Target="../ink/ink51.xml"/><Relationship Id="rId5" Type="http://schemas.openxmlformats.org/officeDocument/2006/relationships/customXml" Target="../ink/ink48.xml"/><Relationship Id="rId15" Type="http://schemas.openxmlformats.org/officeDocument/2006/relationships/customXml" Target="../ink/ink53.xml"/><Relationship Id="rId10" Type="http://schemas.openxmlformats.org/officeDocument/2006/relationships/image" Target="../media/image55.png"/><Relationship Id="rId19" Type="http://schemas.openxmlformats.org/officeDocument/2006/relationships/customXml" Target="../ink/ink55.xml"/><Relationship Id="rId4" Type="http://schemas.openxmlformats.org/officeDocument/2006/relationships/image" Target="../media/image52.png"/><Relationship Id="rId9" Type="http://schemas.openxmlformats.org/officeDocument/2006/relationships/customXml" Target="../ink/ink50.xml"/><Relationship Id="rId14" Type="http://schemas.openxmlformats.org/officeDocument/2006/relationships/image" Target="../media/image57.png"/></Relationships>
</file>

<file path=ppt/slides/_rels/slide8.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66.png"/><Relationship Id="rId18" Type="http://schemas.openxmlformats.org/officeDocument/2006/relationships/customXml" Target="../ink/ink64.xml"/><Relationship Id="rId26" Type="http://schemas.openxmlformats.org/officeDocument/2006/relationships/customXml" Target="../ink/ink68.xml"/><Relationship Id="rId39" Type="http://schemas.openxmlformats.org/officeDocument/2006/relationships/image" Target="../media/image79.png"/><Relationship Id="rId21" Type="http://schemas.openxmlformats.org/officeDocument/2006/relationships/image" Target="../media/image70.png"/><Relationship Id="rId34" Type="http://schemas.openxmlformats.org/officeDocument/2006/relationships/customXml" Target="../ink/ink72.xml"/><Relationship Id="rId42" Type="http://schemas.openxmlformats.org/officeDocument/2006/relationships/customXml" Target="../ink/ink76.xml"/><Relationship Id="rId47" Type="http://schemas.openxmlformats.org/officeDocument/2006/relationships/image" Target="../media/image83.png"/><Relationship Id="rId50" Type="http://schemas.openxmlformats.org/officeDocument/2006/relationships/customXml" Target="../ink/ink80.xml"/><Relationship Id="rId55" Type="http://schemas.openxmlformats.org/officeDocument/2006/relationships/image" Target="../media/image87.png"/><Relationship Id="rId7" Type="http://schemas.openxmlformats.org/officeDocument/2006/relationships/image" Target="../media/image63.png"/><Relationship Id="rId2" Type="http://schemas.openxmlformats.org/officeDocument/2006/relationships/customXml" Target="../ink/ink56.xml"/><Relationship Id="rId16" Type="http://schemas.openxmlformats.org/officeDocument/2006/relationships/customXml" Target="../ink/ink63.xml"/><Relationship Id="rId29" Type="http://schemas.openxmlformats.org/officeDocument/2006/relationships/image" Target="../media/image74.png"/><Relationship Id="rId11" Type="http://schemas.openxmlformats.org/officeDocument/2006/relationships/image" Target="../media/image65.png"/><Relationship Id="rId24" Type="http://schemas.openxmlformats.org/officeDocument/2006/relationships/customXml" Target="../ink/ink67.xml"/><Relationship Id="rId32" Type="http://schemas.openxmlformats.org/officeDocument/2006/relationships/customXml" Target="../ink/ink71.xml"/><Relationship Id="rId37" Type="http://schemas.openxmlformats.org/officeDocument/2006/relationships/image" Target="../media/image78.png"/><Relationship Id="rId40" Type="http://schemas.openxmlformats.org/officeDocument/2006/relationships/customXml" Target="../ink/ink75.xml"/><Relationship Id="rId45" Type="http://schemas.openxmlformats.org/officeDocument/2006/relationships/image" Target="../media/image82.png"/><Relationship Id="rId53" Type="http://schemas.openxmlformats.org/officeDocument/2006/relationships/image" Target="../media/image86.png"/><Relationship Id="rId58" Type="http://schemas.openxmlformats.org/officeDocument/2006/relationships/customXml" Target="../ink/ink84.xml"/><Relationship Id="rId5" Type="http://schemas.openxmlformats.org/officeDocument/2006/relationships/image" Target="../media/image62.png"/><Relationship Id="rId61" Type="http://schemas.openxmlformats.org/officeDocument/2006/relationships/image" Target="../media/image90.png"/><Relationship Id="rId19" Type="http://schemas.openxmlformats.org/officeDocument/2006/relationships/image" Target="../media/image69.png"/><Relationship Id="rId14" Type="http://schemas.openxmlformats.org/officeDocument/2006/relationships/customXml" Target="../ink/ink62.xml"/><Relationship Id="rId22" Type="http://schemas.openxmlformats.org/officeDocument/2006/relationships/customXml" Target="../ink/ink66.xml"/><Relationship Id="rId27" Type="http://schemas.openxmlformats.org/officeDocument/2006/relationships/image" Target="../media/image73.png"/><Relationship Id="rId30" Type="http://schemas.openxmlformats.org/officeDocument/2006/relationships/customXml" Target="../ink/ink70.xml"/><Relationship Id="rId35" Type="http://schemas.openxmlformats.org/officeDocument/2006/relationships/image" Target="../media/image77.png"/><Relationship Id="rId43" Type="http://schemas.openxmlformats.org/officeDocument/2006/relationships/image" Target="../media/image81.png"/><Relationship Id="rId48" Type="http://schemas.openxmlformats.org/officeDocument/2006/relationships/customXml" Target="../ink/ink79.xml"/><Relationship Id="rId56" Type="http://schemas.openxmlformats.org/officeDocument/2006/relationships/customXml" Target="../ink/ink83.xml"/><Relationship Id="rId8" Type="http://schemas.openxmlformats.org/officeDocument/2006/relationships/customXml" Target="../ink/ink59.xml"/><Relationship Id="rId51" Type="http://schemas.openxmlformats.org/officeDocument/2006/relationships/image" Target="../media/image85.png"/><Relationship Id="rId3" Type="http://schemas.openxmlformats.org/officeDocument/2006/relationships/image" Target="../media/image61.png"/><Relationship Id="rId12" Type="http://schemas.openxmlformats.org/officeDocument/2006/relationships/customXml" Target="../ink/ink61.xml"/><Relationship Id="rId17" Type="http://schemas.openxmlformats.org/officeDocument/2006/relationships/image" Target="../media/image68.png"/><Relationship Id="rId25" Type="http://schemas.openxmlformats.org/officeDocument/2006/relationships/image" Target="../media/image72.png"/><Relationship Id="rId33" Type="http://schemas.openxmlformats.org/officeDocument/2006/relationships/image" Target="../media/image76.png"/><Relationship Id="rId38" Type="http://schemas.openxmlformats.org/officeDocument/2006/relationships/customXml" Target="../ink/ink74.xml"/><Relationship Id="rId46" Type="http://schemas.openxmlformats.org/officeDocument/2006/relationships/customXml" Target="../ink/ink78.xml"/><Relationship Id="rId59" Type="http://schemas.openxmlformats.org/officeDocument/2006/relationships/image" Target="../media/image89.png"/><Relationship Id="rId20" Type="http://schemas.openxmlformats.org/officeDocument/2006/relationships/customXml" Target="../ink/ink65.xml"/><Relationship Id="rId41" Type="http://schemas.openxmlformats.org/officeDocument/2006/relationships/image" Target="../media/image80.png"/><Relationship Id="rId54"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58.xml"/><Relationship Id="rId15" Type="http://schemas.openxmlformats.org/officeDocument/2006/relationships/image" Target="../media/image67.png"/><Relationship Id="rId23" Type="http://schemas.openxmlformats.org/officeDocument/2006/relationships/image" Target="../media/image71.png"/><Relationship Id="rId28" Type="http://schemas.openxmlformats.org/officeDocument/2006/relationships/customXml" Target="../ink/ink69.xml"/><Relationship Id="rId36" Type="http://schemas.openxmlformats.org/officeDocument/2006/relationships/customXml" Target="../ink/ink73.xml"/><Relationship Id="rId49" Type="http://schemas.openxmlformats.org/officeDocument/2006/relationships/image" Target="../media/image84.png"/><Relationship Id="rId57" Type="http://schemas.openxmlformats.org/officeDocument/2006/relationships/image" Target="../media/image88.png"/><Relationship Id="rId10" Type="http://schemas.openxmlformats.org/officeDocument/2006/relationships/customXml" Target="../ink/ink60.xml"/><Relationship Id="rId31" Type="http://schemas.openxmlformats.org/officeDocument/2006/relationships/image" Target="../media/image75.png"/><Relationship Id="rId44" Type="http://schemas.openxmlformats.org/officeDocument/2006/relationships/customXml" Target="../ink/ink77.xml"/><Relationship Id="rId52" Type="http://schemas.openxmlformats.org/officeDocument/2006/relationships/customXml" Target="../ink/ink81.xml"/><Relationship Id="rId60" Type="http://schemas.openxmlformats.org/officeDocument/2006/relationships/customXml" Target="../ink/ink85.xml"/><Relationship Id="rId4" Type="http://schemas.openxmlformats.org/officeDocument/2006/relationships/customXml" Target="../ink/ink57.xml"/><Relationship Id="rId9" Type="http://schemas.openxmlformats.org/officeDocument/2006/relationships/image" Target="../media/image6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5DB5-4DF2-4E36-9122-4D71B5900F98}"/>
              </a:ext>
            </a:extLst>
          </p:cNvPr>
          <p:cNvSpPr>
            <a:spLocks noGrp="1"/>
          </p:cNvSpPr>
          <p:nvPr>
            <p:ph type="title"/>
          </p:nvPr>
        </p:nvSpPr>
        <p:spPr/>
        <p:txBody>
          <a:bodyPr/>
          <a:lstStyle/>
          <a:p>
            <a:r>
              <a:rPr lang="en-MY" dirty="0"/>
              <a:t>Hexadecimal Numbers</a:t>
            </a:r>
          </a:p>
        </p:txBody>
      </p:sp>
      <p:sp>
        <p:nvSpPr>
          <p:cNvPr id="3" name="Content Placeholder 2">
            <a:extLst>
              <a:ext uri="{FF2B5EF4-FFF2-40B4-BE49-F238E27FC236}">
                <a16:creationId xmlns:a16="http://schemas.microsoft.com/office/drawing/2014/main" id="{DC376F1F-6DEE-43A2-A078-4718D0722C89}"/>
              </a:ext>
            </a:extLst>
          </p:cNvPr>
          <p:cNvSpPr>
            <a:spLocks noGrp="1"/>
          </p:cNvSpPr>
          <p:nvPr>
            <p:ph idx="1"/>
          </p:nvPr>
        </p:nvSpPr>
        <p:spPr>
          <a:xfrm>
            <a:off x="1069848" y="2121408"/>
            <a:ext cx="4705801" cy="4050792"/>
          </a:xfrm>
        </p:spPr>
        <p:txBody>
          <a:bodyPr/>
          <a:lstStyle/>
          <a:p>
            <a:pPr algn="just">
              <a:lnSpc>
                <a:spcPct val="100000"/>
              </a:lnSpc>
            </a:pPr>
            <a:r>
              <a:rPr lang="en-MY" dirty="0"/>
              <a:t>These numbers are used extensively in microprocessor work.</a:t>
            </a:r>
          </a:p>
          <a:p>
            <a:pPr algn="just">
              <a:lnSpc>
                <a:spcPct val="100000"/>
              </a:lnSpc>
            </a:pPr>
            <a:r>
              <a:rPr lang="en-MY" dirty="0"/>
              <a:t>The hexadecimal number system has a base of 16, and hence it consists of the following sixteen number of digits.</a:t>
            </a:r>
          </a:p>
          <a:p>
            <a:pPr algn="just">
              <a:lnSpc>
                <a:spcPct val="100000"/>
              </a:lnSpc>
            </a:pPr>
            <a:r>
              <a:rPr lang="en-MY" dirty="0"/>
              <a:t>0, 1, 2, 3,  4, 5, 6, 7, 8, 9, A, B, C, D, E,  F.</a:t>
            </a:r>
          </a:p>
        </p:txBody>
      </p:sp>
      <p:sp>
        <p:nvSpPr>
          <p:cNvPr id="4" name="Footer Placeholder 3">
            <a:extLst>
              <a:ext uri="{FF2B5EF4-FFF2-40B4-BE49-F238E27FC236}">
                <a16:creationId xmlns:a16="http://schemas.microsoft.com/office/drawing/2014/main" id="{4911E8FA-B72B-42A7-987F-E48B7087DDC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F23DD5A-3EA3-4FB0-B062-13DF73A5F2A0}"/>
              </a:ext>
            </a:extLst>
          </p:cNvPr>
          <p:cNvSpPr>
            <a:spLocks noGrp="1"/>
          </p:cNvSpPr>
          <p:nvPr>
            <p:ph type="sldNum" sz="quarter" idx="12"/>
          </p:nvPr>
        </p:nvSpPr>
        <p:spPr/>
        <p:txBody>
          <a:bodyPr/>
          <a:lstStyle/>
          <a:p>
            <a:fld id="{1DE98518-C1CF-410D-8A71-B5D14FDF677E}" type="slidenum">
              <a:rPr lang="en-MY" smtClean="0"/>
              <a:t>10</a:t>
            </a:fld>
            <a:endParaRPr lang="en-MY" dirty="0"/>
          </a:p>
        </p:txBody>
      </p:sp>
      <p:graphicFrame>
        <p:nvGraphicFramePr>
          <p:cNvPr id="7" name="Table 6">
            <a:extLst>
              <a:ext uri="{FF2B5EF4-FFF2-40B4-BE49-F238E27FC236}">
                <a16:creationId xmlns:a16="http://schemas.microsoft.com/office/drawing/2014/main" id="{50707582-8AD1-416D-808D-BEDA06EC80F0}"/>
              </a:ext>
            </a:extLst>
          </p:cNvPr>
          <p:cNvGraphicFramePr>
            <a:graphicFrameLocks noGrp="1"/>
          </p:cNvGraphicFramePr>
          <p:nvPr>
            <p:extLst>
              <p:ext uri="{D42A27DB-BD31-4B8C-83A1-F6EECF244321}">
                <p14:modId xmlns:p14="http://schemas.microsoft.com/office/powerpoint/2010/main" val="1359141368"/>
              </p:ext>
            </p:extLst>
          </p:nvPr>
        </p:nvGraphicFramePr>
        <p:xfrm>
          <a:off x="6988629" y="276860"/>
          <a:ext cx="4534677" cy="6304280"/>
        </p:xfrm>
        <a:graphic>
          <a:graphicData uri="http://schemas.openxmlformats.org/drawingml/2006/table">
            <a:tbl>
              <a:tblPr firstRow="1" bandRow="1">
                <a:tableStyleId>{5C22544A-7EE6-4342-B048-85BDC9FD1C3A}</a:tableStyleId>
              </a:tblPr>
              <a:tblGrid>
                <a:gridCol w="1180590">
                  <a:extLst>
                    <a:ext uri="{9D8B030D-6E8A-4147-A177-3AD203B41FA5}">
                      <a16:colId xmlns:a16="http://schemas.microsoft.com/office/drawing/2014/main" val="2096866956"/>
                    </a:ext>
                  </a:extLst>
                </a:gridCol>
                <a:gridCol w="1118029">
                  <a:extLst>
                    <a:ext uri="{9D8B030D-6E8A-4147-A177-3AD203B41FA5}">
                      <a16:colId xmlns:a16="http://schemas.microsoft.com/office/drawing/2014/main" val="3843355804"/>
                    </a:ext>
                  </a:extLst>
                </a:gridCol>
                <a:gridCol w="1118029">
                  <a:extLst>
                    <a:ext uri="{9D8B030D-6E8A-4147-A177-3AD203B41FA5}">
                      <a16:colId xmlns:a16="http://schemas.microsoft.com/office/drawing/2014/main" val="4276715268"/>
                    </a:ext>
                  </a:extLst>
                </a:gridCol>
                <a:gridCol w="1118029">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100" dirty="0"/>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a:t>
                      </a:r>
                    </a:p>
                  </a:txBody>
                  <a:tcPr/>
                </a:tc>
                <a:extLst>
                  <a:ext uri="{0D108BD9-81ED-4DB2-BD59-A6C34878D82A}">
                    <a16:rowId xmlns:a16="http://schemas.microsoft.com/office/drawing/2014/main" val="3690954490"/>
                  </a:ext>
                </a:extLst>
              </a:tr>
            </a:tbl>
          </a:graphicData>
        </a:graphic>
      </p:graphicFrame>
      <p:grpSp>
        <p:nvGrpSpPr>
          <p:cNvPr id="9" name="Group 8">
            <a:extLst>
              <a:ext uri="{FF2B5EF4-FFF2-40B4-BE49-F238E27FC236}">
                <a16:creationId xmlns:a16="http://schemas.microsoft.com/office/drawing/2014/main" id="{49ED6921-33DB-4E61-94B3-61165F158D7B}"/>
              </a:ext>
            </a:extLst>
          </p:cNvPr>
          <p:cNvGrpSpPr/>
          <p:nvPr/>
        </p:nvGrpSpPr>
        <p:grpSpPr>
          <a:xfrm>
            <a:off x="1392458" y="4618521"/>
            <a:ext cx="4257720" cy="92160"/>
            <a:chOff x="1392458" y="4618521"/>
            <a:chExt cx="4257720" cy="9216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6CE1AA4-34BE-4FFC-AA34-D8C319093CB6}"/>
                    </a:ext>
                  </a:extLst>
                </p14:cNvPr>
                <p14:cNvContentPartPr/>
                <p14:nvPr/>
              </p14:nvContentPartPr>
              <p14:xfrm>
                <a:off x="1392458" y="4618521"/>
                <a:ext cx="2384280" cy="92160"/>
              </p14:xfrm>
            </p:contentPart>
          </mc:Choice>
          <mc:Fallback>
            <p:pic>
              <p:nvPicPr>
                <p:cNvPr id="6" name="Ink 5">
                  <a:extLst>
                    <a:ext uri="{FF2B5EF4-FFF2-40B4-BE49-F238E27FC236}">
                      <a16:creationId xmlns:a16="http://schemas.microsoft.com/office/drawing/2014/main" id="{16CE1AA4-34BE-4FFC-AA34-D8C319093CB6}"/>
                    </a:ext>
                  </a:extLst>
                </p:cNvPr>
                <p:cNvPicPr/>
                <p:nvPr/>
              </p:nvPicPr>
              <p:blipFill>
                <a:blip r:embed="rId3"/>
                <a:stretch>
                  <a:fillRect/>
                </a:stretch>
              </p:blipFill>
              <p:spPr>
                <a:xfrm>
                  <a:off x="1374818" y="4600881"/>
                  <a:ext cx="241992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D971D2DA-41DB-4684-BF43-264403A4082D}"/>
                    </a:ext>
                  </a:extLst>
                </p14:cNvPr>
                <p14:cNvContentPartPr/>
                <p14:nvPr/>
              </p14:nvContentPartPr>
              <p14:xfrm>
                <a:off x="3984458" y="4644801"/>
                <a:ext cx="1665720" cy="43920"/>
              </p14:xfrm>
            </p:contentPart>
          </mc:Choice>
          <mc:Fallback>
            <p:pic>
              <p:nvPicPr>
                <p:cNvPr id="8" name="Ink 7">
                  <a:extLst>
                    <a:ext uri="{FF2B5EF4-FFF2-40B4-BE49-F238E27FC236}">
                      <a16:creationId xmlns:a16="http://schemas.microsoft.com/office/drawing/2014/main" id="{D971D2DA-41DB-4684-BF43-264403A4082D}"/>
                    </a:ext>
                  </a:extLst>
                </p:cNvPr>
                <p:cNvPicPr/>
                <p:nvPr/>
              </p:nvPicPr>
              <p:blipFill>
                <a:blip r:embed="rId5"/>
                <a:stretch>
                  <a:fillRect/>
                </a:stretch>
              </p:blipFill>
              <p:spPr>
                <a:xfrm>
                  <a:off x="3966818" y="4626801"/>
                  <a:ext cx="1701360" cy="7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7C6443C5-F1F2-47B6-B4E8-364C60255870}"/>
                  </a:ext>
                </a:extLst>
              </p14:cNvPr>
              <p14:cNvContentPartPr/>
              <p14:nvPr/>
            </p14:nvContentPartPr>
            <p14:xfrm>
              <a:off x="2680538" y="3423321"/>
              <a:ext cx="234720" cy="120240"/>
            </p14:xfrm>
          </p:contentPart>
        </mc:Choice>
        <mc:Fallback>
          <p:pic>
            <p:nvPicPr>
              <p:cNvPr id="10" name="Ink 9">
                <a:extLst>
                  <a:ext uri="{FF2B5EF4-FFF2-40B4-BE49-F238E27FC236}">
                    <a16:creationId xmlns:a16="http://schemas.microsoft.com/office/drawing/2014/main" id="{7C6443C5-F1F2-47B6-B4E8-364C60255870}"/>
                  </a:ext>
                </a:extLst>
              </p:cNvPr>
              <p:cNvPicPr/>
              <p:nvPr/>
            </p:nvPicPr>
            <p:blipFill>
              <a:blip r:embed="rId7"/>
              <a:stretch>
                <a:fillRect/>
              </a:stretch>
            </p:blipFill>
            <p:spPr>
              <a:xfrm>
                <a:off x="2662898" y="3405321"/>
                <a:ext cx="270360" cy="155880"/>
              </a:xfrm>
              <a:prstGeom prst="rect">
                <a:avLst/>
              </a:prstGeom>
            </p:spPr>
          </p:pic>
        </mc:Fallback>
      </mc:AlternateContent>
      <p:grpSp>
        <p:nvGrpSpPr>
          <p:cNvPr id="14" name="Group 13">
            <a:extLst>
              <a:ext uri="{FF2B5EF4-FFF2-40B4-BE49-F238E27FC236}">
                <a16:creationId xmlns:a16="http://schemas.microsoft.com/office/drawing/2014/main" id="{6BA6BC93-1747-497C-9BBE-0D87CE1394C0}"/>
              </a:ext>
            </a:extLst>
          </p:cNvPr>
          <p:cNvGrpSpPr/>
          <p:nvPr/>
        </p:nvGrpSpPr>
        <p:grpSpPr>
          <a:xfrm>
            <a:off x="2806898" y="3892401"/>
            <a:ext cx="461160" cy="415440"/>
            <a:chOff x="2806898" y="3892401"/>
            <a:chExt cx="461160" cy="41544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CC0689ED-C815-4D3B-B507-C2A8A8AEC1DA}"/>
                    </a:ext>
                  </a:extLst>
                </p14:cNvPr>
                <p14:cNvContentPartPr/>
                <p14:nvPr/>
              </p14:nvContentPartPr>
              <p14:xfrm>
                <a:off x="2806898" y="3897441"/>
                <a:ext cx="110160" cy="280440"/>
              </p14:xfrm>
            </p:contentPart>
          </mc:Choice>
          <mc:Fallback>
            <p:pic>
              <p:nvPicPr>
                <p:cNvPr id="11" name="Ink 10">
                  <a:extLst>
                    <a:ext uri="{FF2B5EF4-FFF2-40B4-BE49-F238E27FC236}">
                      <a16:creationId xmlns:a16="http://schemas.microsoft.com/office/drawing/2014/main" id="{CC0689ED-C815-4D3B-B507-C2A8A8AEC1DA}"/>
                    </a:ext>
                  </a:extLst>
                </p:cNvPr>
                <p:cNvPicPr/>
                <p:nvPr/>
              </p:nvPicPr>
              <p:blipFill>
                <a:blip r:embed="rId9"/>
                <a:stretch>
                  <a:fillRect/>
                </a:stretch>
              </p:blipFill>
              <p:spPr>
                <a:xfrm>
                  <a:off x="2789258" y="3879441"/>
                  <a:ext cx="1458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93CF1E62-C10E-4CD7-9489-73272FA3AE3E}"/>
                    </a:ext>
                  </a:extLst>
                </p14:cNvPr>
                <p14:cNvContentPartPr/>
                <p14:nvPr/>
              </p14:nvContentPartPr>
              <p14:xfrm>
                <a:off x="2992298" y="3892401"/>
                <a:ext cx="127080" cy="225360"/>
              </p14:xfrm>
            </p:contentPart>
          </mc:Choice>
          <mc:Fallback>
            <p:pic>
              <p:nvPicPr>
                <p:cNvPr id="12" name="Ink 11">
                  <a:extLst>
                    <a:ext uri="{FF2B5EF4-FFF2-40B4-BE49-F238E27FC236}">
                      <a16:creationId xmlns:a16="http://schemas.microsoft.com/office/drawing/2014/main" id="{93CF1E62-C10E-4CD7-9489-73272FA3AE3E}"/>
                    </a:ext>
                  </a:extLst>
                </p:cNvPr>
                <p:cNvPicPr/>
                <p:nvPr/>
              </p:nvPicPr>
              <p:blipFill>
                <a:blip r:embed="rId11"/>
                <a:stretch>
                  <a:fillRect/>
                </a:stretch>
              </p:blipFill>
              <p:spPr>
                <a:xfrm>
                  <a:off x="2974298" y="3874401"/>
                  <a:ext cx="1627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AEC4900B-33F0-409C-B8D3-6C4A25CFD9CB}"/>
                    </a:ext>
                  </a:extLst>
                </p14:cNvPr>
                <p14:cNvContentPartPr/>
                <p14:nvPr/>
              </p14:nvContentPartPr>
              <p14:xfrm>
                <a:off x="2964218" y="4252401"/>
                <a:ext cx="303840" cy="55440"/>
              </p14:xfrm>
            </p:contentPart>
          </mc:Choice>
          <mc:Fallback>
            <p:pic>
              <p:nvPicPr>
                <p:cNvPr id="13" name="Ink 12">
                  <a:extLst>
                    <a:ext uri="{FF2B5EF4-FFF2-40B4-BE49-F238E27FC236}">
                      <a16:creationId xmlns:a16="http://schemas.microsoft.com/office/drawing/2014/main" id="{AEC4900B-33F0-409C-B8D3-6C4A25CFD9CB}"/>
                    </a:ext>
                  </a:extLst>
                </p:cNvPr>
                <p:cNvPicPr/>
                <p:nvPr/>
              </p:nvPicPr>
              <p:blipFill>
                <a:blip r:embed="rId13"/>
                <a:stretch>
                  <a:fillRect/>
                </a:stretch>
              </p:blipFill>
              <p:spPr>
                <a:xfrm>
                  <a:off x="2946578" y="4234401"/>
                  <a:ext cx="339480" cy="9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4552AA3D-554D-41ED-B61A-AFECC57FE611}"/>
                  </a:ext>
                </a:extLst>
              </p14:cNvPr>
              <p14:cNvContentPartPr/>
              <p14:nvPr/>
            </p14:nvContentPartPr>
            <p14:xfrm>
              <a:off x="11114258" y="748521"/>
              <a:ext cx="103320" cy="3467880"/>
            </p14:xfrm>
          </p:contentPart>
        </mc:Choice>
        <mc:Fallback>
          <p:pic>
            <p:nvPicPr>
              <p:cNvPr id="15" name="Ink 14">
                <a:extLst>
                  <a:ext uri="{FF2B5EF4-FFF2-40B4-BE49-F238E27FC236}">
                    <a16:creationId xmlns:a16="http://schemas.microsoft.com/office/drawing/2014/main" id="{4552AA3D-554D-41ED-B61A-AFECC57FE611}"/>
                  </a:ext>
                </a:extLst>
              </p:cNvPr>
              <p:cNvPicPr/>
              <p:nvPr/>
            </p:nvPicPr>
            <p:blipFill>
              <a:blip r:embed="rId15"/>
              <a:stretch>
                <a:fillRect/>
              </a:stretch>
            </p:blipFill>
            <p:spPr>
              <a:xfrm>
                <a:off x="11096258" y="730881"/>
                <a:ext cx="138960" cy="3503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E042F8A3-A546-4030-8EA6-4D41FAD29231}"/>
                  </a:ext>
                </a:extLst>
              </p14:cNvPr>
              <p14:cNvContentPartPr/>
              <p14:nvPr/>
            </p14:nvContentPartPr>
            <p14:xfrm>
              <a:off x="11116418" y="4500801"/>
              <a:ext cx="235080" cy="32760"/>
            </p14:xfrm>
          </p:contentPart>
        </mc:Choice>
        <mc:Fallback>
          <p:pic>
            <p:nvPicPr>
              <p:cNvPr id="16" name="Ink 15">
                <a:extLst>
                  <a:ext uri="{FF2B5EF4-FFF2-40B4-BE49-F238E27FC236}">
                    <a16:creationId xmlns:a16="http://schemas.microsoft.com/office/drawing/2014/main" id="{E042F8A3-A546-4030-8EA6-4D41FAD29231}"/>
                  </a:ext>
                </a:extLst>
              </p:cNvPr>
              <p:cNvPicPr/>
              <p:nvPr/>
            </p:nvPicPr>
            <p:blipFill>
              <a:blip r:embed="rId17"/>
              <a:stretch>
                <a:fillRect/>
              </a:stretch>
            </p:blipFill>
            <p:spPr>
              <a:xfrm>
                <a:off x="11098778" y="4482801"/>
                <a:ext cx="27072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E236972A-62B1-43C0-B532-2C9A67B8695D}"/>
                  </a:ext>
                </a:extLst>
              </p14:cNvPr>
              <p14:cNvContentPartPr/>
              <p14:nvPr/>
            </p14:nvContentPartPr>
            <p14:xfrm>
              <a:off x="11131898" y="4940721"/>
              <a:ext cx="249480" cy="4680"/>
            </p14:xfrm>
          </p:contentPart>
        </mc:Choice>
        <mc:Fallback>
          <p:pic>
            <p:nvPicPr>
              <p:cNvPr id="17" name="Ink 16">
                <a:extLst>
                  <a:ext uri="{FF2B5EF4-FFF2-40B4-BE49-F238E27FC236}">
                    <a16:creationId xmlns:a16="http://schemas.microsoft.com/office/drawing/2014/main" id="{E236972A-62B1-43C0-B532-2C9A67B8695D}"/>
                  </a:ext>
                </a:extLst>
              </p:cNvPr>
              <p:cNvPicPr/>
              <p:nvPr/>
            </p:nvPicPr>
            <p:blipFill>
              <a:blip r:embed="rId19"/>
              <a:stretch>
                <a:fillRect/>
              </a:stretch>
            </p:blipFill>
            <p:spPr>
              <a:xfrm>
                <a:off x="11113898" y="4923081"/>
                <a:ext cx="2851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76CCD00D-638B-417E-9749-A0FDCE85DEFC}"/>
                  </a:ext>
                </a:extLst>
              </p14:cNvPr>
              <p14:cNvContentPartPr/>
              <p14:nvPr/>
            </p14:nvContentPartPr>
            <p14:xfrm>
              <a:off x="11206058" y="5228361"/>
              <a:ext cx="232560" cy="2880"/>
            </p14:xfrm>
          </p:contentPart>
        </mc:Choice>
        <mc:Fallback>
          <p:pic>
            <p:nvPicPr>
              <p:cNvPr id="18" name="Ink 17">
                <a:extLst>
                  <a:ext uri="{FF2B5EF4-FFF2-40B4-BE49-F238E27FC236}">
                    <a16:creationId xmlns:a16="http://schemas.microsoft.com/office/drawing/2014/main" id="{76CCD00D-638B-417E-9749-A0FDCE85DEFC}"/>
                  </a:ext>
                </a:extLst>
              </p:cNvPr>
              <p:cNvPicPr/>
              <p:nvPr/>
            </p:nvPicPr>
            <p:blipFill>
              <a:blip r:embed="rId21"/>
              <a:stretch>
                <a:fillRect/>
              </a:stretch>
            </p:blipFill>
            <p:spPr>
              <a:xfrm>
                <a:off x="11188418" y="5210721"/>
                <a:ext cx="2682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6F5BF668-F235-48BE-B133-3D1E8075946E}"/>
                  </a:ext>
                </a:extLst>
              </p14:cNvPr>
              <p14:cNvContentPartPr/>
              <p14:nvPr/>
            </p14:nvContentPartPr>
            <p14:xfrm>
              <a:off x="11154578" y="5609241"/>
              <a:ext cx="275040" cy="29880"/>
            </p14:xfrm>
          </p:contentPart>
        </mc:Choice>
        <mc:Fallback>
          <p:pic>
            <p:nvPicPr>
              <p:cNvPr id="19" name="Ink 18">
                <a:extLst>
                  <a:ext uri="{FF2B5EF4-FFF2-40B4-BE49-F238E27FC236}">
                    <a16:creationId xmlns:a16="http://schemas.microsoft.com/office/drawing/2014/main" id="{6F5BF668-F235-48BE-B133-3D1E8075946E}"/>
                  </a:ext>
                </a:extLst>
              </p:cNvPr>
              <p:cNvPicPr/>
              <p:nvPr/>
            </p:nvPicPr>
            <p:blipFill>
              <a:blip r:embed="rId23"/>
              <a:stretch>
                <a:fillRect/>
              </a:stretch>
            </p:blipFill>
            <p:spPr>
              <a:xfrm>
                <a:off x="11136578" y="5591241"/>
                <a:ext cx="31068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7B11B467-0AF4-4A45-8A16-8F5D25B1B546}"/>
                  </a:ext>
                </a:extLst>
              </p14:cNvPr>
              <p14:cNvContentPartPr/>
              <p14:nvPr/>
            </p14:nvContentPartPr>
            <p14:xfrm>
              <a:off x="11145938" y="6063921"/>
              <a:ext cx="294120" cy="27000"/>
            </p14:xfrm>
          </p:contentPart>
        </mc:Choice>
        <mc:Fallback>
          <p:pic>
            <p:nvPicPr>
              <p:cNvPr id="20" name="Ink 19">
                <a:extLst>
                  <a:ext uri="{FF2B5EF4-FFF2-40B4-BE49-F238E27FC236}">
                    <a16:creationId xmlns:a16="http://schemas.microsoft.com/office/drawing/2014/main" id="{7B11B467-0AF4-4A45-8A16-8F5D25B1B546}"/>
                  </a:ext>
                </a:extLst>
              </p:cNvPr>
              <p:cNvPicPr/>
              <p:nvPr/>
            </p:nvPicPr>
            <p:blipFill>
              <a:blip r:embed="rId25"/>
              <a:stretch>
                <a:fillRect/>
              </a:stretch>
            </p:blipFill>
            <p:spPr>
              <a:xfrm>
                <a:off x="11128298" y="6046281"/>
                <a:ext cx="32976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221ECE9E-8763-45D8-BC48-14B5D8397877}"/>
                  </a:ext>
                </a:extLst>
              </p14:cNvPr>
              <p14:cNvContentPartPr/>
              <p14:nvPr/>
            </p14:nvContentPartPr>
            <p14:xfrm>
              <a:off x="11186978" y="6366321"/>
              <a:ext cx="285120" cy="73800"/>
            </p14:xfrm>
          </p:contentPart>
        </mc:Choice>
        <mc:Fallback>
          <p:pic>
            <p:nvPicPr>
              <p:cNvPr id="21" name="Ink 20">
                <a:extLst>
                  <a:ext uri="{FF2B5EF4-FFF2-40B4-BE49-F238E27FC236}">
                    <a16:creationId xmlns:a16="http://schemas.microsoft.com/office/drawing/2014/main" id="{221ECE9E-8763-45D8-BC48-14B5D8397877}"/>
                  </a:ext>
                </a:extLst>
              </p:cNvPr>
              <p:cNvPicPr/>
              <p:nvPr/>
            </p:nvPicPr>
            <p:blipFill>
              <a:blip r:embed="rId27"/>
              <a:stretch>
                <a:fillRect/>
              </a:stretch>
            </p:blipFill>
            <p:spPr>
              <a:xfrm>
                <a:off x="11168978" y="6348321"/>
                <a:ext cx="320760" cy="109440"/>
              </a:xfrm>
              <a:prstGeom prst="rect">
                <a:avLst/>
              </a:prstGeom>
            </p:spPr>
          </p:pic>
        </mc:Fallback>
      </mc:AlternateContent>
    </p:spTree>
    <p:extLst>
      <p:ext uri="{BB962C8B-B14F-4D97-AF65-F5344CB8AC3E}">
        <p14:creationId xmlns:p14="http://schemas.microsoft.com/office/powerpoint/2010/main" val="155332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85CFB-5B59-4C4A-A994-000A03CD44C6}"/>
              </a:ext>
            </a:extLst>
          </p:cNvPr>
          <p:cNvSpPr>
            <a:spLocks noGrp="1"/>
          </p:cNvSpPr>
          <p:nvPr>
            <p:ph type="title"/>
          </p:nvPr>
        </p:nvSpPr>
        <p:spPr>
          <a:xfrm>
            <a:off x="290555" y="276860"/>
            <a:ext cx="3497673" cy="992963"/>
          </a:xfrm>
        </p:spPr>
        <p:txBody>
          <a:bodyPr>
            <a:normAutofit/>
          </a:bodyPr>
          <a:lstStyle/>
          <a:p>
            <a:r>
              <a:rPr lang="en-MY" sz="2800" dirty="0"/>
              <a:t>Converting Octal and Hexadecimal to Binary</a:t>
            </a:r>
          </a:p>
        </p:txBody>
      </p:sp>
      <p:sp>
        <p:nvSpPr>
          <p:cNvPr id="4" name="Footer Placeholder 3">
            <a:extLst>
              <a:ext uri="{FF2B5EF4-FFF2-40B4-BE49-F238E27FC236}">
                <a16:creationId xmlns:a16="http://schemas.microsoft.com/office/drawing/2014/main" id="{FC64F36D-D341-4FDC-9996-658532288C9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6C1EE83-E890-4CAE-8849-6D4BEDD88AE5}"/>
              </a:ext>
            </a:extLst>
          </p:cNvPr>
          <p:cNvSpPr>
            <a:spLocks noGrp="1"/>
          </p:cNvSpPr>
          <p:nvPr>
            <p:ph type="sldNum" sz="quarter" idx="12"/>
          </p:nvPr>
        </p:nvSpPr>
        <p:spPr/>
        <p:txBody>
          <a:bodyPr/>
          <a:lstStyle/>
          <a:p>
            <a:fld id="{1DE98518-C1CF-410D-8A71-B5D14FDF677E}" type="slidenum">
              <a:rPr lang="en-MY" smtClean="0"/>
              <a:t>11</a:t>
            </a:fld>
            <a:endParaRPr lang="en-MY" dirty="0"/>
          </a:p>
        </p:txBody>
      </p:sp>
      <p:graphicFrame>
        <p:nvGraphicFramePr>
          <p:cNvPr id="7" name="Table 6">
            <a:extLst>
              <a:ext uri="{FF2B5EF4-FFF2-40B4-BE49-F238E27FC236}">
                <a16:creationId xmlns:a16="http://schemas.microsoft.com/office/drawing/2014/main" id="{12491D34-A081-4598-8012-C142BCFD692F}"/>
              </a:ext>
            </a:extLst>
          </p:cNvPr>
          <p:cNvGraphicFramePr>
            <a:graphicFrameLocks noGrp="1"/>
          </p:cNvGraphicFramePr>
          <p:nvPr>
            <p:extLst>
              <p:ext uri="{D42A27DB-BD31-4B8C-83A1-F6EECF244321}">
                <p14:modId xmlns:p14="http://schemas.microsoft.com/office/powerpoint/2010/main" val="247429031"/>
              </p:ext>
            </p:extLst>
          </p:nvPr>
        </p:nvGraphicFramePr>
        <p:xfrm>
          <a:off x="3788228" y="264471"/>
          <a:ext cx="7208145" cy="6304280"/>
        </p:xfrm>
        <a:graphic>
          <a:graphicData uri="http://schemas.openxmlformats.org/drawingml/2006/table">
            <a:tbl>
              <a:tblPr firstRow="1" bandRow="1">
                <a:tableStyleId>{5C22544A-7EE6-4342-B048-85BDC9FD1C3A}</a:tableStyleId>
              </a:tblPr>
              <a:tblGrid>
                <a:gridCol w="1876620">
                  <a:extLst>
                    <a:ext uri="{9D8B030D-6E8A-4147-A177-3AD203B41FA5}">
                      <a16:colId xmlns:a16="http://schemas.microsoft.com/office/drawing/2014/main" val="2096866956"/>
                    </a:ext>
                  </a:extLst>
                </a:gridCol>
                <a:gridCol w="1777175">
                  <a:extLst>
                    <a:ext uri="{9D8B030D-6E8A-4147-A177-3AD203B41FA5}">
                      <a16:colId xmlns:a16="http://schemas.microsoft.com/office/drawing/2014/main" val="3843355804"/>
                    </a:ext>
                  </a:extLst>
                </a:gridCol>
                <a:gridCol w="1777175">
                  <a:extLst>
                    <a:ext uri="{9D8B030D-6E8A-4147-A177-3AD203B41FA5}">
                      <a16:colId xmlns:a16="http://schemas.microsoft.com/office/drawing/2014/main" val="4276715268"/>
                    </a:ext>
                  </a:extLst>
                </a:gridCol>
                <a:gridCol w="1777175">
                  <a:extLst>
                    <a:ext uri="{9D8B030D-6E8A-4147-A177-3AD203B41FA5}">
                      <a16:colId xmlns:a16="http://schemas.microsoft.com/office/drawing/2014/main" val="2042465935"/>
                    </a:ext>
                  </a:extLst>
                </a:gridCol>
              </a:tblGrid>
              <a:tr h="370840">
                <a:tc>
                  <a:txBody>
                    <a:bodyPr/>
                    <a:lstStyle/>
                    <a:p>
                      <a:pPr algn="ctr"/>
                      <a:r>
                        <a:rPr lang="en-MY" dirty="0"/>
                        <a:t>Decimal</a:t>
                      </a:r>
                    </a:p>
                  </a:txBody>
                  <a:tcPr anchor="ctr"/>
                </a:tc>
                <a:tc>
                  <a:txBody>
                    <a:bodyPr/>
                    <a:lstStyle/>
                    <a:p>
                      <a:pPr algn="ctr"/>
                      <a:r>
                        <a:rPr lang="en-MY" dirty="0"/>
                        <a:t>Binary</a:t>
                      </a:r>
                    </a:p>
                  </a:txBody>
                  <a:tcPr anchor="ctr"/>
                </a:tc>
                <a:tc>
                  <a:txBody>
                    <a:bodyPr/>
                    <a:lstStyle/>
                    <a:p>
                      <a:pPr algn="ctr"/>
                      <a:r>
                        <a:rPr lang="en-MY" dirty="0"/>
                        <a:t>Octal</a:t>
                      </a:r>
                    </a:p>
                  </a:txBody>
                  <a:tcPr anchor="ctr"/>
                </a:tc>
                <a:tc>
                  <a:txBody>
                    <a:bodyPr/>
                    <a:lstStyle/>
                    <a:p>
                      <a:pPr algn="ctr"/>
                      <a:r>
                        <a:rPr lang="en-MY" sz="1800" b="1" kern="1200" dirty="0">
                          <a:solidFill>
                            <a:schemeClr val="lt1"/>
                          </a:solidFill>
                          <a:latin typeface="+mn-lt"/>
                          <a:ea typeface="+mn-ea"/>
                          <a:cs typeface="+mn-cs"/>
                        </a:rPr>
                        <a:t>Hexadecimal</a:t>
                      </a:r>
                    </a:p>
                  </a:txBody>
                  <a:tcPr anchor="ct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 (000)</a:t>
                      </a:r>
                    </a:p>
                  </a:txBody>
                  <a:tcPr/>
                </a:tc>
                <a:tc>
                  <a:txBody>
                    <a:bodyPr/>
                    <a:lstStyle/>
                    <a:p>
                      <a:pPr algn="ctr"/>
                      <a:r>
                        <a:rPr lang="en-MY" dirty="0"/>
                        <a:t>0 (0000)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 (001)</a:t>
                      </a:r>
                    </a:p>
                  </a:txBody>
                  <a:tcPr/>
                </a:tc>
                <a:tc>
                  <a:txBody>
                    <a:bodyPr/>
                    <a:lstStyle/>
                    <a:p>
                      <a:pPr algn="ctr"/>
                      <a:r>
                        <a:rPr lang="en-MY" dirty="0"/>
                        <a:t>1 (0001)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 (010)</a:t>
                      </a:r>
                    </a:p>
                  </a:txBody>
                  <a:tcPr/>
                </a:tc>
                <a:tc>
                  <a:txBody>
                    <a:bodyPr/>
                    <a:lstStyle/>
                    <a:p>
                      <a:pPr algn="ctr"/>
                      <a:r>
                        <a:rPr lang="en-MY" dirty="0"/>
                        <a:t>2 (0010)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 (011)</a:t>
                      </a:r>
                    </a:p>
                  </a:txBody>
                  <a:tcPr/>
                </a:tc>
                <a:tc>
                  <a:txBody>
                    <a:bodyPr/>
                    <a:lstStyle/>
                    <a:p>
                      <a:pPr algn="ctr"/>
                      <a:r>
                        <a:rPr lang="en-MY" dirty="0"/>
                        <a:t>3 (0011)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 (100)</a:t>
                      </a:r>
                    </a:p>
                  </a:txBody>
                  <a:tcPr/>
                </a:tc>
                <a:tc>
                  <a:txBody>
                    <a:bodyPr/>
                    <a:lstStyle/>
                    <a:p>
                      <a:pPr algn="ctr"/>
                      <a:r>
                        <a:rPr lang="en-MY" dirty="0"/>
                        <a:t>4 (0100)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 (101)</a:t>
                      </a:r>
                    </a:p>
                  </a:txBody>
                  <a:tcPr/>
                </a:tc>
                <a:tc>
                  <a:txBody>
                    <a:bodyPr/>
                    <a:lstStyle/>
                    <a:p>
                      <a:pPr algn="ctr"/>
                      <a:r>
                        <a:rPr lang="en-MY" dirty="0"/>
                        <a:t>5 (0101)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 (110)</a:t>
                      </a:r>
                    </a:p>
                  </a:txBody>
                  <a:tcPr/>
                </a:tc>
                <a:tc>
                  <a:txBody>
                    <a:bodyPr/>
                    <a:lstStyle/>
                    <a:p>
                      <a:pPr algn="ctr"/>
                      <a:r>
                        <a:rPr lang="en-MY" dirty="0"/>
                        <a:t>6 (0110)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 (111)</a:t>
                      </a:r>
                    </a:p>
                  </a:txBody>
                  <a:tcPr/>
                </a:tc>
                <a:tc>
                  <a:txBody>
                    <a:bodyPr/>
                    <a:lstStyle/>
                    <a:p>
                      <a:pPr algn="ctr"/>
                      <a:r>
                        <a:rPr lang="en-MY" dirty="0"/>
                        <a:t>7 (0111)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tc>
                  <a:txBody>
                    <a:bodyPr/>
                    <a:lstStyle/>
                    <a:p>
                      <a:pPr algn="ctr"/>
                      <a:r>
                        <a:rPr lang="en-MY" dirty="0"/>
                        <a:t>8 (1000)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tc>
                  <a:txBody>
                    <a:bodyPr/>
                    <a:lstStyle/>
                    <a:p>
                      <a:pPr algn="ctr"/>
                      <a:r>
                        <a:rPr lang="en-MY" dirty="0"/>
                        <a:t>9 (1001)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tc>
                  <a:txBody>
                    <a:bodyPr/>
                    <a:lstStyle/>
                    <a:p>
                      <a:pPr algn="ctr"/>
                      <a:r>
                        <a:rPr lang="en-MY" dirty="0"/>
                        <a:t>A (1010)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tc>
                  <a:txBody>
                    <a:bodyPr/>
                    <a:lstStyle/>
                    <a:p>
                      <a:pPr algn="ctr"/>
                      <a:r>
                        <a:rPr lang="en-MY" dirty="0"/>
                        <a:t>B (1011)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tc>
                  <a:txBody>
                    <a:bodyPr/>
                    <a:lstStyle/>
                    <a:p>
                      <a:pPr algn="ctr"/>
                      <a:r>
                        <a:rPr lang="en-MY" dirty="0"/>
                        <a:t>C (1100)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tc>
                  <a:txBody>
                    <a:bodyPr/>
                    <a:lstStyle/>
                    <a:p>
                      <a:pPr algn="ctr"/>
                      <a:r>
                        <a:rPr lang="en-MY" dirty="0"/>
                        <a:t>D (1101)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tc>
                  <a:txBody>
                    <a:bodyPr/>
                    <a:lstStyle/>
                    <a:p>
                      <a:pPr algn="ctr"/>
                      <a:r>
                        <a:rPr lang="en-MY" dirty="0"/>
                        <a:t>E (1110)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tc>
                  <a:txBody>
                    <a:bodyPr/>
                    <a:lstStyle/>
                    <a:p>
                      <a:pPr algn="ctr"/>
                      <a:r>
                        <a:rPr lang="en-MY" dirty="0"/>
                        <a:t>F (1111)</a:t>
                      </a:r>
                    </a:p>
                  </a:txBody>
                  <a:tcPr/>
                </a:tc>
                <a:extLst>
                  <a:ext uri="{0D108BD9-81ED-4DB2-BD59-A6C34878D82A}">
                    <a16:rowId xmlns:a16="http://schemas.microsoft.com/office/drawing/2014/main" val="369095449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E04291F-DF86-4FC8-BA6C-356C12ABF402}"/>
                  </a:ext>
                </a:extLst>
              </p14:cNvPr>
              <p14:cNvContentPartPr/>
              <p14:nvPr/>
            </p14:nvContentPartPr>
            <p14:xfrm>
              <a:off x="5138978" y="726201"/>
              <a:ext cx="394560" cy="93600"/>
            </p14:xfrm>
          </p:contentPart>
        </mc:Choice>
        <mc:Fallback>
          <p:pic>
            <p:nvPicPr>
              <p:cNvPr id="3" name="Ink 2">
                <a:extLst>
                  <a:ext uri="{FF2B5EF4-FFF2-40B4-BE49-F238E27FC236}">
                    <a16:creationId xmlns:a16="http://schemas.microsoft.com/office/drawing/2014/main" id="{8E04291F-DF86-4FC8-BA6C-356C12ABF402}"/>
                  </a:ext>
                </a:extLst>
              </p:cNvPr>
              <p:cNvPicPr/>
              <p:nvPr/>
            </p:nvPicPr>
            <p:blipFill>
              <a:blip r:embed="rId3"/>
              <a:stretch>
                <a:fillRect/>
              </a:stretch>
            </p:blipFill>
            <p:spPr>
              <a:xfrm>
                <a:off x="5121338" y="708201"/>
                <a:ext cx="4302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719C2EA-AE8D-4079-8FE2-D1E09EB9EA20}"/>
                  </a:ext>
                </a:extLst>
              </p14:cNvPr>
              <p14:cNvContentPartPr/>
              <p14:nvPr/>
            </p14:nvContentPartPr>
            <p14:xfrm>
              <a:off x="6957698" y="795321"/>
              <a:ext cx="355680" cy="54360"/>
            </p14:xfrm>
          </p:contentPart>
        </mc:Choice>
        <mc:Fallback>
          <p:pic>
            <p:nvPicPr>
              <p:cNvPr id="6" name="Ink 5">
                <a:extLst>
                  <a:ext uri="{FF2B5EF4-FFF2-40B4-BE49-F238E27FC236}">
                    <a16:creationId xmlns:a16="http://schemas.microsoft.com/office/drawing/2014/main" id="{D719C2EA-AE8D-4079-8FE2-D1E09EB9EA20}"/>
                  </a:ext>
                </a:extLst>
              </p:cNvPr>
              <p:cNvPicPr/>
              <p:nvPr/>
            </p:nvPicPr>
            <p:blipFill>
              <a:blip r:embed="rId5"/>
              <a:stretch>
                <a:fillRect/>
              </a:stretch>
            </p:blipFill>
            <p:spPr>
              <a:xfrm>
                <a:off x="6939698" y="777321"/>
                <a:ext cx="3913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72F2AE8-0A70-4599-A12B-211A97D3373B}"/>
                  </a:ext>
                </a:extLst>
              </p14:cNvPr>
              <p14:cNvContentPartPr/>
              <p14:nvPr/>
            </p14:nvContentPartPr>
            <p14:xfrm>
              <a:off x="8804498" y="747801"/>
              <a:ext cx="389880" cy="100080"/>
            </p14:xfrm>
          </p:contentPart>
        </mc:Choice>
        <mc:Fallback>
          <p:pic>
            <p:nvPicPr>
              <p:cNvPr id="8" name="Ink 7">
                <a:extLst>
                  <a:ext uri="{FF2B5EF4-FFF2-40B4-BE49-F238E27FC236}">
                    <a16:creationId xmlns:a16="http://schemas.microsoft.com/office/drawing/2014/main" id="{772F2AE8-0A70-4599-A12B-211A97D3373B}"/>
                  </a:ext>
                </a:extLst>
              </p:cNvPr>
              <p:cNvPicPr/>
              <p:nvPr/>
            </p:nvPicPr>
            <p:blipFill>
              <a:blip r:embed="rId7"/>
              <a:stretch>
                <a:fillRect/>
              </a:stretch>
            </p:blipFill>
            <p:spPr>
              <a:xfrm>
                <a:off x="8786498" y="730161"/>
                <a:ext cx="4255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AB1907A-9687-4436-A8C2-DF24F27BB97C}"/>
                  </a:ext>
                </a:extLst>
              </p14:cNvPr>
              <p14:cNvContentPartPr/>
              <p14:nvPr/>
            </p14:nvContentPartPr>
            <p14:xfrm>
              <a:off x="10622138" y="721161"/>
              <a:ext cx="314280" cy="75600"/>
            </p14:xfrm>
          </p:contentPart>
        </mc:Choice>
        <mc:Fallback>
          <p:pic>
            <p:nvPicPr>
              <p:cNvPr id="9" name="Ink 8">
                <a:extLst>
                  <a:ext uri="{FF2B5EF4-FFF2-40B4-BE49-F238E27FC236}">
                    <a16:creationId xmlns:a16="http://schemas.microsoft.com/office/drawing/2014/main" id="{9AB1907A-9687-4436-A8C2-DF24F27BB97C}"/>
                  </a:ext>
                </a:extLst>
              </p:cNvPr>
              <p:cNvPicPr/>
              <p:nvPr/>
            </p:nvPicPr>
            <p:blipFill>
              <a:blip r:embed="rId9"/>
              <a:stretch>
                <a:fillRect/>
              </a:stretch>
            </p:blipFill>
            <p:spPr>
              <a:xfrm>
                <a:off x="10604138" y="703521"/>
                <a:ext cx="3499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E7B0B575-7E2B-4B9A-8895-3C86F2E4B1F4}"/>
                  </a:ext>
                </a:extLst>
              </p14:cNvPr>
              <p14:cNvContentPartPr/>
              <p14:nvPr/>
            </p14:nvContentPartPr>
            <p14:xfrm>
              <a:off x="10037138" y="965961"/>
              <a:ext cx="439200" cy="12240"/>
            </p14:xfrm>
          </p:contentPart>
        </mc:Choice>
        <mc:Fallback>
          <p:pic>
            <p:nvPicPr>
              <p:cNvPr id="10" name="Ink 9">
                <a:extLst>
                  <a:ext uri="{FF2B5EF4-FFF2-40B4-BE49-F238E27FC236}">
                    <a16:creationId xmlns:a16="http://schemas.microsoft.com/office/drawing/2014/main" id="{E7B0B575-7E2B-4B9A-8895-3C86F2E4B1F4}"/>
                  </a:ext>
                </a:extLst>
              </p:cNvPr>
              <p:cNvPicPr/>
              <p:nvPr/>
            </p:nvPicPr>
            <p:blipFill>
              <a:blip r:embed="rId11"/>
              <a:stretch>
                <a:fillRect/>
              </a:stretch>
            </p:blipFill>
            <p:spPr>
              <a:xfrm>
                <a:off x="10019498" y="948321"/>
                <a:ext cx="474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4AC85AF4-F04A-4D67-BB2C-244F698F4ED9}"/>
                  </a:ext>
                </a:extLst>
              </p14:cNvPr>
              <p14:cNvContentPartPr/>
              <p14:nvPr/>
            </p14:nvContentPartPr>
            <p14:xfrm>
              <a:off x="9995738" y="1304001"/>
              <a:ext cx="393480" cy="19080"/>
            </p14:xfrm>
          </p:contentPart>
        </mc:Choice>
        <mc:Fallback>
          <p:pic>
            <p:nvPicPr>
              <p:cNvPr id="11" name="Ink 10">
                <a:extLst>
                  <a:ext uri="{FF2B5EF4-FFF2-40B4-BE49-F238E27FC236}">
                    <a16:creationId xmlns:a16="http://schemas.microsoft.com/office/drawing/2014/main" id="{4AC85AF4-F04A-4D67-BB2C-244F698F4ED9}"/>
                  </a:ext>
                </a:extLst>
              </p:cNvPr>
              <p:cNvPicPr/>
              <p:nvPr/>
            </p:nvPicPr>
            <p:blipFill>
              <a:blip r:embed="rId13"/>
              <a:stretch>
                <a:fillRect/>
              </a:stretch>
            </p:blipFill>
            <p:spPr>
              <a:xfrm>
                <a:off x="9977738" y="1286001"/>
                <a:ext cx="429120" cy="54720"/>
              </a:xfrm>
              <a:prstGeom prst="rect">
                <a:avLst/>
              </a:prstGeom>
            </p:spPr>
          </p:pic>
        </mc:Fallback>
      </mc:AlternateContent>
      <p:grpSp>
        <p:nvGrpSpPr>
          <p:cNvPr id="14" name="Group 13">
            <a:extLst>
              <a:ext uri="{FF2B5EF4-FFF2-40B4-BE49-F238E27FC236}">
                <a16:creationId xmlns:a16="http://schemas.microsoft.com/office/drawing/2014/main" id="{E5909410-374E-4C60-8316-C302ED94A4E5}"/>
              </a:ext>
            </a:extLst>
          </p:cNvPr>
          <p:cNvGrpSpPr/>
          <p:nvPr/>
        </p:nvGrpSpPr>
        <p:grpSpPr>
          <a:xfrm>
            <a:off x="9653738" y="1689561"/>
            <a:ext cx="832680" cy="53280"/>
            <a:chOff x="9653738" y="1689561"/>
            <a:chExt cx="832680" cy="5328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0CD951A4-D47E-4FE6-BACF-F76EF648A130}"/>
                    </a:ext>
                  </a:extLst>
                </p14:cNvPr>
                <p14:cNvContentPartPr/>
                <p14:nvPr/>
              </p14:nvContentPartPr>
              <p14:xfrm>
                <a:off x="10053698" y="1703961"/>
                <a:ext cx="432720" cy="38880"/>
              </p14:xfrm>
            </p:contentPart>
          </mc:Choice>
          <mc:Fallback>
            <p:pic>
              <p:nvPicPr>
                <p:cNvPr id="12" name="Ink 11">
                  <a:extLst>
                    <a:ext uri="{FF2B5EF4-FFF2-40B4-BE49-F238E27FC236}">
                      <a16:creationId xmlns:a16="http://schemas.microsoft.com/office/drawing/2014/main" id="{0CD951A4-D47E-4FE6-BACF-F76EF648A130}"/>
                    </a:ext>
                  </a:extLst>
                </p:cNvPr>
                <p:cNvPicPr/>
                <p:nvPr/>
              </p:nvPicPr>
              <p:blipFill>
                <a:blip r:embed="rId15"/>
                <a:stretch>
                  <a:fillRect/>
                </a:stretch>
              </p:blipFill>
              <p:spPr>
                <a:xfrm>
                  <a:off x="10035698" y="1686321"/>
                  <a:ext cx="4683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00DA57CE-D294-4616-903E-1B4D7DA6B68E}"/>
                    </a:ext>
                  </a:extLst>
                </p14:cNvPr>
                <p14:cNvContentPartPr/>
                <p14:nvPr/>
              </p14:nvContentPartPr>
              <p14:xfrm>
                <a:off x="9653738" y="1689561"/>
                <a:ext cx="208080" cy="14400"/>
              </p14:xfrm>
            </p:contentPart>
          </mc:Choice>
          <mc:Fallback>
            <p:pic>
              <p:nvPicPr>
                <p:cNvPr id="13" name="Ink 12">
                  <a:extLst>
                    <a:ext uri="{FF2B5EF4-FFF2-40B4-BE49-F238E27FC236}">
                      <a16:creationId xmlns:a16="http://schemas.microsoft.com/office/drawing/2014/main" id="{00DA57CE-D294-4616-903E-1B4D7DA6B68E}"/>
                    </a:ext>
                  </a:extLst>
                </p:cNvPr>
                <p:cNvPicPr/>
                <p:nvPr/>
              </p:nvPicPr>
              <p:blipFill>
                <a:blip r:embed="rId17"/>
                <a:stretch>
                  <a:fillRect/>
                </a:stretch>
              </p:blipFill>
              <p:spPr>
                <a:xfrm>
                  <a:off x="9636098" y="1671921"/>
                  <a:ext cx="243720" cy="50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7009A4BF-EFCE-4F65-ABAE-D58346FFF37E}"/>
                  </a:ext>
                </a:extLst>
              </p14:cNvPr>
              <p14:cNvContentPartPr/>
              <p14:nvPr/>
            </p14:nvContentPartPr>
            <p14:xfrm>
              <a:off x="7924298" y="1311921"/>
              <a:ext cx="225000" cy="33120"/>
            </p14:xfrm>
          </p:contentPart>
        </mc:Choice>
        <mc:Fallback>
          <p:pic>
            <p:nvPicPr>
              <p:cNvPr id="15" name="Ink 14">
                <a:extLst>
                  <a:ext uri="{FF2B5EF4-FFF2-40B4-BE49-F238E27FC236}">
                    <a16:creationId xmlns:a16="http://schemas.microsoft.com/office/drawing/2014/main" id="{7009A4BF-EFCE-4F65-ABAE-D58346FFF37E}"/>
                  </a:ext>
                </a:extLst>
              </p:cNvPr>
              <p:cNvPicPr/>
              <p:nvPr/>
            </p:nvPicPr>
            <p:blipFill>
              <a:blip r:embed="rId19"/>
              <a:stretch>
                <a:fillRect/>
              </a:stretch>
            </p:blipFill>
            <p:spPr>
              <a:xfrm>
                <a:off x="7906298" y="1294281"/>
                <a:ext cx="2606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4ED5C7EB-ECCE-4475-B489-0A0EB351244B}"/>
                  </a:ext>
                </a:extLst>
              </p14:cNvPr>
              <p14:cNvContentPartPr/>
              <p14:nvPr/>
            </p14:nvContentPartPr>
            <p14:xfrm>
              <a:off x="7938338" y="1692441"/>
              <a:ext cx="210960" cy="34200"/>
            </p14:xfrm>
          </p:contentPart>
        </mc:Choice>
        <mc:Fallback>
          <p:pic>
            <p:nvPicPr>
              <p:cNvPr id="16" name="Ink 15">
                <a:extLst>
                  <a:ext uri="{FF2B5EF4-FFF2-40B4-BE49-F238E27FC236}">
                    <a16:creationId xmlns:a16="http://schemas.microsoft.com/office/drawing/2014/main" id="{4ED5C7EB-ECCE-4475-B489-0A0EB351244B}"/>
                  </a:ext>
                </a:extLst>
              </p:cNvPr>
              <p:cNvPicPr/>
              <p:nvPr/>
            </p:nvPicPr>
            <p:blipFill>
              <a:blip r:embed="rId21"/>
              <a:stretch>
                <a:fillRect/>
              </a:stretch>
            </p:blipFill>
            <p:spPr>
              <a:xfrm>
                <a:off x="7920698" y="1674441"/>
                <a:ext cx="246600" cy="69840"/>
              </a:xfrm>
              <a:prstGeom prst="rect">
                <a:avLst/>
              </a:prstGeom>
            </p:spPr>
          </p:pic>
        </mc:Fallback>
      </mc:AlternateContent>
      <p:grpSp>
        <p:nvGrpSpPr>
          <p:cNvPr id="19" name="Group 18">
            <a:extLst>
              <a:ext uri="{FF2B5EF4-FFF2-40B4-BE49-F238E27FC236}">
                <a16:creationId xmlns:a16="http://schemas.microsoft.com/office/drawing/2014/main" id="{E9EF5F35-2BBD-4477-8D11-0F0FE334BAB0}"/>
              </a:ext>
            </a:extLst>
          </p:cNvPr>
          <p:cNvGrpSpPr/>
          <p:nvPr/>
        </p:nvGrpSpPr>
        <p:grpSpPr>
          <a:xfrm>
            <a:off x="7961378" y="2024361"/>
            <a:ext cx="722520" cy="61560"/>
            <a:chOff x="7961378" y="2024361"/>
            <a:chExt cx="722520" cy="61560"/>
          </a:xfrm>
        </p:grpSpPr>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1B32D9B8-B98E-4D68-BFD8-448F160AFDAD}"/>
                    </a:ext>
                  </a:extLst>
                </p14:cNvPr>
                <p14:cNvContentPartPr/>
                <p14:nvPr/>
              </p14:nvContentPartPr>
              <p14:xfrm>
                <a:off x="7961378" y="2055321"/>
                <a:ext cx="217440" cy="30600"/>
              </p14:xfrm>
            </p:contentPart>
          </mc:Choice>
          <mc:Fallback>
            <p:pic>
              <p:nvPicPr>
                <p:cNvPr id="17" name="Ink 16">
                  <a:extLst>
                    <a:ext uri="{FF2B5EF4-FFF2-40B4-BE49-F238E27FC236}">
                      <a16:creationId xmlns:a16="http://schemas.microsoft.com/office/drawing/2014/main" id="{1B32D9B8-B98E-4D68-BFD8-448F160AFDAD}"/>
                    </a:ext>
                  </a:extLst>
                </p:cNvPr>
                <p:cNvPicPr/>
                <p:nvPr/>
              </p:nvPicPr>
              <p:blipFill>
                <a:blip r:embed="rId23"/>
                <a:stretch>
                  <a:fillRect/>
                </a:stretch>
              </p:blipFill>
              <p:spPr>
                <a:xfrm>
                  <a:off x="7943378" y="2037321"/>
                  <a:ext cx="25308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80D77991-E9B4-483F-BBC2-708222A0C276}"/>
                    </a:ext>
                  </a:extLst>
                </p14:cNvPr>
                <p14:cNvContentPartPr/>
                <p14:nvPr/>
              </p14:nvContentPartPr>
              <p14:xfrm>
                <a:off x="8281058" y="2024361"/>
                <a:ext cx="402840" cy="36360"/>
              </p14:xfrm>
            </p:contentPart>
          </mc:Choice>
          <mc:Fallback>
            <p:pic>
              <p:nvPicPr>
                <p:cNvPr id="18" name="Ink 17">
                  <a:extLst>
                    <a:ext uri="{FF2B5EF4-FFF2-40B4-BE49-F238E27FC236}">
                      <a16:creationId xmlns:a16="http://schemas.microsoft.com/office/drawing/2014/main" id="{80D77991-E9B4-483F-BBC2-708222A0C276}"/>
                    </a:ext>
                  </a:extLst>
                </p:cNvPr>
                <p:cNvPicPr/>
                <p:nvPr/>
              </p:nvPicPr>
              <p:blipFill>
                <a:blip r:embed="rId25"/>
                <a:stretch>
                  <a:fillRect/>
                </a:stretch>
              </p:blipFill>
              <p:spPr>
                <a:xfrm>
                  <a:off x="8263418" y="2006721"/>
                  <a:ext cx="438480" cy="72000"/>
                </a:xfrm>
                <a:prstGeom prst="rect">
                  <a:avLst/>
                </a:prstGeom>
              </p:spPr>
            </p:pic>
          </mc:Fallback>
        </mc:AlternateContent>
      </p:grpSp>
      <p:grpSp>
        <p:nvGrpSpPr>
          <p:cNvPr id="25" name="Group 24">
            <a:extLst>
              <a:ext uri="{FF2B5EF4-FFF2-40B4-BE49-F238E27FC236}">
                <a16:creationId xmlns:a16="http://schemas.microsoft.com/office/drawing/2014/main" id="{EFB88B91-ADED-418E-8E7F-F17307210BB8}"/>
              </a:ext>
            </a:extLst>
          </p:cNvPr>
          <p:cNvGrpSpPr/>
          <p:nvPr/>
        </p:nvGrpSpPr>
        <p:grpSpPr>
          <a:xfrm>
            <a:off x="5302778" y="1186641"/>
            <a:ext cx="803520" cy="263160"/>
            <a:chOff x="5302778" y="1186641"/>
            <a:chExt cx="803520" cy="26316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99EDCF3E-3DAB-418C-B0D1-3AF23D036FE3}"/>
                    </a:ext>
                  </a:extLst>
                </p14:cNvPr>
                <p14:cNvContentPartPr/>
                <p14:nvPr/>
              </p14:nvContentPartPr>
              <p14:xfrm>
                <a:off x="5381618" y="1218321"/>
                <a:ext cx="724680" cy="231480"/>
              </p14:xfrm>
            </p:contentPart>
          </mc:Choice>
          <mc:Fallback>
            <p:pic>
              <p:nvPicPr>
                <p:cNvPr id="20" name="Ink 19">
                  <a:extLst>
                    <a:ext uri="{FF2B5EF4-FFF2-40B4-BE49-F238E27FC236}">
                      <a16:creationId xmlns:a16="http://schemas.microsoft.com/office/drawing/2014/main" id="{99EDCF3E-3DAB-418C-B0D1-3AF23D036FE3}"/>
                    </a:ext>
                  </a:extLst>
                </p:cNvPr>
                <p:cNvPicPr/>
                <p:nvPr/>
              </p:nvPicPr>
              <p:blipFill>
                <a:blip r:embed="rId27"/>
                <a:stretch>
                  <a:fillRect/>
                </a:stretch>
              </p:blipFill>
              <p:spPr>
                <a:xfrm>
                  <a:off x="5363978" y="1200321"/>
                  <a:ext cx="7603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A335DA93-6EBA-4006-B7DD-D21A55B2E3B5}"/>
                    </a:ext>
                  </a:extLst>
                </p14:cNvPr>
                <p14:cNvContentPartPr/>
                <p14:nvPr/>
              </p14:nvContentPartPr>
              <p14:xfrm>
                <a:off x="5302778" y="1186641"/>
                <a:ext cx="336960" cy="201240"/>
              </p14:xfrm>
            </p:contentPart>
          </mc:Choice>
          <mc:Fallback>
            <p:pic>
              <p:nvPicPr>
                <p:cNvPr id="21" name="Ink 20">
                  <a:extLst>
                    <a:ext uri="{FF2B5EF4-FFF2-40B4-BE49-F238E27FC236}">
                      <a16:creationId xmlns:a16="http://schemas.microsoft.com/office/drawing/2014/main" id="{A335DA93-6EBA-4006-B7DD-D21A55B2E3B5}"/>
                    </a:ext>
                  </a:extLst>
                </p:cNvPr>
                <p:cNvPicPr/>
                <p:nvPr/>
              </p:nvPicPr>
              <p:blipFill>
                <a:blip r:embed="rId29"/>
                <a:stretch>
                  <a:fillRect/>
                </a:stretch>
              </p:blipFill>
              <p:spPr>
                <a:xfrm>
                  <a:off x="5284778" y="1168641"/>
                  <a:ext cx="372600" cy="236880"/>
                </a:xfrm>
                <a:prstGeom prst="rect">
                  <a:avLst/>
                </a:prstGeom>
              </p:spPr>
            </p:pic>
          </mc:Fallback>
        </mc:AlternateContent>
      </p:grpSp>
      <p:grpSp>
        <p:nvGrpSpPr>
          <p:cNvPr id="24" name="Group 23">
            <a:extLst>
              <a:ext uri="{FF2B5EF4-FFF2-40B4-BE49-F238E27FC236}">
                <a16:creationId xmlns:a16="http://schemas.microsoft.com/office/drawing/2014/main" id="{7C3D0877-CDA4-4C8A-B9C1-58B8DE2B4032}"/>
              </a:ext>
            </a:extLst>
          </p:cNvPr>
          <p:cNvGrpSpPr/>
          <p:nvPr/>
        </p:nvGrpSpPr>
        <p:grpSpPr>
          <a:xfrm>
            <a:off x="5326898" y="1984761"/>
            <a:ext cx="837000" cy="495720"/>
            <a:chOff x="5326898" y="1984761"/>
            <a:chExt cx="837000" cy="495720"/>
          </a:xfrm>
        </p:grpSpPr>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33180634-2546-442F-979F-40DFD5646A0C}"/>
                    </a:ext>
                  </a:extLst>
                </p14:cNvPr>
                <p14:cNvContentPartPr/>
                <p14:nvPr/>
              </p14:nvContentPartPr>
              <p14:xfrm>
                <a:off x="5326898" y="1984761"/>
                <a:ext cx="769320" cy="495720"/>
              </p14:xfrm>
            </p:contentPart>
          </mc:Choice>
          <mc:Fallback>
            <p:pic>
              <p:nvPicPr>
                <p:cNvPr id="22" name="Ink 21">
                  <a:extLst>
                    <a:ext uri="{FF2B5EF4-FFF2-40B4-BE49-F238E27FC236}">
                      <a16:creationId xmlns:a16="http://schemas.microsoft.com/office/drawing/2014/main" id="{33180634-2546-442F-979F-40DFD5646A0C}"/>
                    </a:ext>
                  </a:extLst>
                </p:cNvPr>
                <p:cNvPicPr/>
                <p:nvPr/>
              </p:nvPicPr>
              <p:blipFill>
                <a:blip r:embed="rId31"/>
                <a:stretch>
                  <a:fillRect/>
                </a:stretch>
              </p:blipFill>
              <p:spPr>
                <a:xfrm>
                  <a:off x="5309258" y="1967121"/>
                  <a:ext cx="80496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656992C7-B87F-4CAE-955F-E7524C8F4985}"/>
                    </a:ext>
                  </a:extLst>
                </p14:cNvPr>
                <p14:cNvContentPartPr/>
                <p14:nvPr/>
              </p14:nvContentPartPr>
              <p14:xfrm>
                <a:off x="5851418" y="1986201"/>
                <a:ext cx="312480" cy="208800"/>
              </p14:xfrm>
            </p:contentPart>
          </mc:Choice>
          <mc:Fallback>
            <p:pic>
              <p:nvPicPr>
                <p:cNvPr id="23" name="Ink 22">
                  <a:extLst>
                    <a:ext uri="{FF2B5EF4-FFF2-40B4-BE49-F238E27FC236}">
                      <a16:creationId xmlns:a16="http://schemas.microsoft.com/office/drawing/2014/main" id="{656992C7-B87F-4CAE-955F-E7524C8F4985}"/>
                    </a:ext>
                  </a:extLst>
                </p:cNvPr>
                <p:cNvPicPr/>
                <p:nvPr/>
              </p:nvPicPr>
              <p:blipFill>
                <a:blip r:embed="rId33"/>
                <a:stretch>
                  <a:fillRect/>
                </a:stretch>
              </p:blipFill>
              <p:spPr>
                <a:xfrm>
                  <a:off x="5833778" y="1968561"/>
                  <a:ext cx="348120" cy="244440"/>
                </a:xfrm>
                <a:prstGeom prst="rect">
                  <a:avLst/>
                </a:prstGeom>
              </p:spPr>
            </p:pic>
          </mc:Fallback>
        </mc:AlternateContent>
      </p:grpSp>
      <p:grpSp>
        <p:nvGrpSpPr>
          <p:cNvPr id="29" name="Group 28">
            <a:extLst>
              <a:ext uri="{FF2B5EF4-FFF2-40B4-BE49-F238E27FC236}">
                <a16:creationId xmlns:a16="http://schemas.microsoft.com/office/drawing/2014/main" id="{DD9DAE91-B64D-4E8C-979D-5FE7802BC464}"/>
              </a:ext>
            </a:extLst>
          </p:cNvPr>
          <p:cNvGrpSpPr/>
          <p:nvPr/>
        </p:nvGrpSpPr>
        <p:grpSpPr>
          <a:xfrm>
            <a:off x="3272738" y="2733201"/>
            <a:ext cx="468360" cy="600480"/>
            <a:chOff x="3272738" y="2733201"/>
            <a:chExt cx="468360" cy="600480"/>
          </a:xfrm>
        </p:grpSpPr>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A64DD01F-0729-446C-AEB1-3C54D9C4764E}"/>
                    </a:ext>
                  </a:extLst>
                </p14:cNvPr>
                <p14:cNvContentPartPr/>
                <p14:nvPr/>
              </p14:nvContentPartPr>
              <p14:xfrm>
                <a:off x="3272738" y="2888001"/>
                <a:ext cx="439200" cy="84600"/>
              </p14:xfrm>
            </p:contentPart>
          </mc:Choice>
          <mc:Fallback>
            <p:pic>
              <p:nvPicPr>
                <p:cNvPr id="26" name="Ink 25">
                  <a:extLst>
                    <a:ext uri="{FF2B5EF4-FFF2-40B4-BE49-F238E27FC236}">
                      <a16:creationId xmlns:a16="http://schemas.microsoft.com/office/drawing/2014/main" id="{A64DD01F-0729-446C-AEB1-3C54D9C4764E}"/>
                    </a:ext>
                  </a:extLst>
                </p:cNvPr>
                <p:cNvPicPr/>
                <p:nvPr/>
              </p:nvPicPr>
              <p:blipFill>
                <a:blip r:embed="rId35"/>
                <a:stretch>
                  <a:fillRect/>
                </a:stretch>
              </p:blipFill>
              <p:spPr>
                <a:xfrm>
                  <a:off x="3255098" y="2870361"/>
                  <a:ext cx="47484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669D86C7-0D07-4D3A-9182-7550538AE258}"/>
                    </a:ext>
                  </a:extLst>
                </p14:cNvPr>
                <p14:cNvContentPartPr/>
                <p14:nvPr/>
              </p14:nvContentPartPr>
              <p14:xfrm>
                <a:off x="3296858" y="3023001"/>
                <a:ext cx="343080" cy="96480"/>
              </p14:xfrm>
            </p:contentPart>
          </mc:Choice>
          <mc:Fallback>
            <p:pic>
              <p:nvPicPr>
                <p:cNvPr id="27" name="Ink 26">
                  <a:extLst>
                    <a:ext uri="{FF2B5EF4-FFF2-40B4-BE49-F238E27FC236}">
                      <a16:creationId xmlns:a16="http://schemas.microsoft.com/office/drawing/2014/main" id="{669D86C7-0D07-4D3A-9182-7550538AE258}"/>
                    </a:ext>
                  </a:extLst>
                </p:cNvPr>
                <p:cNvPicPr/>
                <p:nvPr/>
              </p:nvPicPr>
              <p:blipFill>
                <a:blip r:embed="rId37"/>
                <a:stretch>
                  <a:fillRect/>
                </a:stretch>
              </p:blipFill>
              <p:spPr>
                <a:xfrm>
                  <a:off x="3278858" y="3005361"/>
                  <a:ext cx="3787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04310DDD-B695-42BD-8CCF-29B27B190E7A}"/>
                    </a:ext>
                  </a:extLst>
                </p14:cNvPr>
                <p14:cNvContentPartPr/>
                <p14:nvPr/>
              </p14:nvContentPartPr>
              <p14:xfrm>
                <a:off x="3422498" y="2733201"/>
                <a:ext cx="318600" cy="600480"/>
              </p14:xfrm>
            </p:contentPart>
          </mc:Choice>
          <mc:Fallback>
            <p:pic>
              <p:nvPicPr>
                <p:cNvPr id="28" name="Ink 27">
                  <a:extLst>
                    <a:ext uri="{FF2B5EF4-FFF2-40B4-BE49-F238E27FC236}">
                      <a16:creationId xmlns:a16="http://schemas.microsoft.com/office/drawing/2014/main" id="{04310DDD-B695-42BD-8CCF-29B27B190E7A}"/>
                    </a:ext>
                  </a:extLst>
                </p:cNvPr>
                <p:cNvPicPr/>
                <p:nvPr/>
              </p:nvPicPr>
              <p:blipFill>
                <a:blip r:embed="rId39"/>
                <a:stretch>
                  <a:fillRect/>
                </a:stretch>
              </p:blipFill>
              <p:spPr>
                <a:xfrm>
                  <a:off x="3404858" y="2715561"/>
                  <a:ext cx="354240" cy="636120"/>
                </a:xfrm>
                <a:prstGeom prst="rect">
                  <a:avLst/>
                </a:prstGeom>
              </p:spPr>
            </p:pic>
          </mc:Fallback>
        </mc:AlternateContent>
      </p:grpSp>
    </p:spTree>
    <p:extLst>
      <p:ext uri="{BB962C8B-B14F-4D97-AF65-F5344CB8AC3E}">
        <p14:creationId xmlns:p14="http://schemas.microsoft.com/office/powerpoint/2010/main" val="286820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D8A6-2CA8-4F74-81B6-22938946C035}"/>
              </a:ext>
            </a:extLst>
          </p:cNvPr>
          <p:cNvSpPr>
            <a:spLocks noGrp="1"/>
          </p:cNvSpPr>
          <p:nvPr>
            <p:ph type="title"/>
          </p:nvPr>
        </p:nvSpPr>
        <p:spPr/>
        <p:txBody>
          <a:bodyPr/>
          <a:lstStyle/>
          <a:p>
            <a:r>
              <a:rPr lang="en-MY" dirty="0"/>
              <a:t>Converting Octal to Binary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CBEC68-0804-419B-B5F6-7F50FA6F24C3}"/>
                  </a:ext>
                </a:extLst>
              </p:cNvPr>
              <p:cNvSpPr>
                <a:spLocks noGrp="1"/>
              </p:cNvSpPr>
              <p:nvPr>
                <p:ph idx="1"/>
              </p:nvPr>
            </p:nvSpPr>
            <p:spPr/>
            <p:txBody>
              <a:bodyPr/>
              <a:lstStyle/>
              <a:p>
                <a:r>
                  <a:rPr lang="en-MY" b="1" dirty="0">
                    <a:solidFill>
                      <a:srgbClr val="FF0000"/>
                    </a:solidFill>
                  </a:rPr>
                  <a:t>Example 4:</a:t>
                </a:r>
                <a:r>
                  <a:rPr lang="en-MY" dirty="0"/>
                  <a:t> Convert the octal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317</m:t>
                        </m:r>
                      </m:e>
                      <m:sub>
                        <m:r>
                          <a:rPr lang="en-US" b="0" i="1" smtClean="0">
                            <a:latin typeface="Cambria Math" panose="02040503050406030204" pitchFamily="18" charset="0"/>
                          </a:rPr>
                          <m:t>8</m:t>
                        </m:r>
                      </m:sub>
                    </m:sSub>
                  </m:oMath>
                </a14:m>
                <a:r>
                  <a:rPr lang="en-MY" dirty="0"/>
                  <a:t> to binary.</a:t>
                </a:r>
              </a:p>
              <a:p>
                <a:endParaRPr lang="en-MY" b="1" dirty="0">
                  <a:solidFill>
                    <a:srgbClr val="FF0000"/>
                  </a:solidFill>
                </a:endParaRPr>
              </a:p>
              <a:p>
                <a:pPr algn="just">
                  <a:lnSpc>
                    <a:spcPct val="100000"/>
                  </a:lnSpc>
                </a:pPr>
                <a:r>
                  <a:rPr lang="en-MY" b="1" dirty="0"/>
                  <a:t>Note: </a:t>
                </a:r>
                <a:r>
                  <a:rPr lang="en-MY" dirty="0"/>
                  <a:t>In converting binary numbers to octal, we first arrange the bits in groups of three, starting from the binary point and working outward. If necessary, we insert leading or trailing zeros to complete the groups. Then, we convert each group of three bits to its octal equivalent.</a:t>
                </a:r>
              </a:p>
            </p:txBody>
          </p:sp>
        </mc:Choice>
        <mc:Fallback xmlns="">
          <p:sp>
            <p:nvSpPr>
              <p:cNvPr id="3" name="Content Placeholder 2">
                <a:extLst>
                  <a:ext uri="{FF2B5EF4-FFF2-40B4-BE49-F238E27FC236}">
                    <a16:creationId xmlns:a16="http://schemas.microsoft.com/office/drawing/2014/main" id="{13CBEC68-0804-419B-B5F6-7F50FA6F24C3}"/>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846D4F3D-D7F3-47F1-8600-3B8DB7FE54E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399BC29-216F-4426-A3A2-AE6F55A30CF4}"/>
              </a:ext>
            </a:extLst>
          </p:cNvPr>
          <p:cNvSpPr>
            <a:spLocks noGrp="1"/>
          </p:cNvSpPr>
          <p:nvPr>
            <p:ph type="sldNum" sz="quarter" idx="12"/>
          </p:nvPr>
        </p:nvSpPr>
        <p:spPr/>
        <p:txBody>
          <a:bodyPr/>
          <a:lstStyle/>
          <a:p>
            <a:fld id="{1DE98518-C1CF-410D-8A71-B5D14FDF677E}" type="slidenum">
              <a:rPr lang="en-MY" smtClean="0"/>
              <a:t>12</a:t>
            </a:fld>
            <a:endParaRPr lang="en-MY"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95995EC-65E7-420F-885D-6DD852A10C02}"/>
                  </a:ext>
                </a:extLst>
              </p14:cNvPr>
              <p14:cNvContentPartPr/>
              <p14:nvPr/>
            </p14:nvContentPartPr>
            <p14:xfrm>
              <a:off x="8080178" y="1459161"/>
              <a:ext cx="749520" cy="372240"/>
            </p14:xfrm>
          </p:contentPart>
        </mc:Choice>
        <mc:Fallback>
          <p:pic>
            <p:nvPicPr>
              <p:cNvPr id="6" name="Ink 5">
                <a:extLst>
                  <a:ext uri="{FF2B5EF4-FFF2-40B4-BE49-F238E27FC236}">
                    <a16:creationId xmlns:a16="http://schemas.microsoft.com/office/drawing/2014/main" id="{F95995EC-65E7-420F-885D-6DD852A10C02}"/>
                  </a:ext>
                </a:extLst>
              </p:cNvPr>
              <p:cNvPicPr/>
              <p:nvPr/>
            </p:nvPicPr>
            <p:blipFill>
              <a:blip r:embed="rId4"/>
              <a:stretch>
                <a:fillRect/>
              </a:stretch>
            </p:blipFill>
            <p:spPr>
              <a:xfrm>
                <a:off x="8062178" y="1441521"/>
                <a:ext cx="785160" cy="407880"/>
              </a:xfrm>
              <a:prstGeom prst="rect">
                <a:avLst/>
              </a:prstGeom>
            </p:spPr>
          </p:pic>
        </mc:Fallback>
      </mc:AlternateContent>
      <p:grpSp>
        <p:nvGrpSpPr>
          <p:cNvPr id="9" name="Group 8">
            <a:extLst>
              <a:ext uri="{FF2B5EF4-FFF2-40B4-BE49-F238E27FC236}">
                <a16:creationId xmlns:a16="http://schemas.microsoft.com/office/drawing/2014/main" id="{82610906-8CFC-4CCE-BC20-94FF69EF8D2B}"/>
              </a:ext>
            </a:extLst>
          </p:cNvPr>
          <p:cNvGrpSpPr/>
          <p:nvPr/>
        </p:nvGrpSpPr>
        <p:grpSpPr>
          <a:xfrm>
            <a:off x="3444098" y="3297681"/>
            <a:ext cx="7465680" cy="174600"/>
            <a:chOff x="3444098" y="3297681"/>
            <a:chExt cx="7465680" cy="174600"/>
          </a:xfrm>
        </p:grpSpPr>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E425A3F0-B1A9-4DB1-8102-517F0C7EBFB3}"/>
                    </a:ext>
                  </a:extLst>
                </p14:cNvPr>
                <p14:cNvContentPartPr/>
                <p14:nvPr/>
              </p14:nvContentPartPr>
              <p14:xfrm>
                <a:off x="3444098" y="3297681"/>
                <a:ext cx="2966400" cy="87120"/>
              </p14:xfrm>
            </p:contentPart>
          </mc:Choice>
          <mc:Fallback>
            <p:pic>
              <p:nvPicPr>
                <p:cNvPr id="7" name="Ink 6">
                  <a:extLst>
                    <a:ext uri="{FF2B5EF4-FFF2-40B4-BE49-F238E27FC236}">
                      <a16:creationId xmlns:a16="http://schemas.microsoft.com/office/drawing/2014/main" id="{E425A3F0-B1A9-4DB1-8102-517F0C7EBFB3}"/>
                    </a:ext>
                  </a:extLst>
                </p:cNvPr>
                <p:cNvPicPr/>
                <p:nvPr/>
              </p:nvPicPr>
              <p:blipFill>
                <a:blip r:embed="rId6"/>
                <a:stretch>
                  <a:fillRect/>
                </a:stretch>
              </p:blipFill>
              <p:spPr>
                <a:xfrm>
                  <a:off x="3426458" y="3280041"/>
                  <a:ext cx="30020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E5766D48-7830-4487-A727-6495B46902C8}"/>
                    </a:ext>
                  </a:extLst>
                </p14:cNvPr>
                <p14:cNvContentPartPr/>
                <p14:nvPr/>
              </p14:nvContentPartPr>
              <p14:xfrm>
                <a:off x="7569338" y="3305961"/>
                <a:ext cx="3340440" cy="166320"/>
              </p14:xfrm>
            </p:contentPart>
          </mc:Choice>
          <mc:Fallback>
            <p:pic>
              <p:nvPicPr>
                <p:cNvPr id="8" name="Ink 7">
                  <a:extLst>
                    <a:ext uri="{FF2B5EF4-FFF2-40B4-BE49-F238E27FC236}">
                      <a16:creationId xmlns:a16="http://schemas.microsoft.com/office/drawing/2014/main" id="{E5766D48-7830-4487-A727-6495B46902C8}"/>
                    </a:ext>
                  </a:extLst>
                </p:cNvPr>
                <p:cNvPicPr/>
                <p:nvPr/>
              </p:nvPicPr>
              <p:blipFill>
                <a:blip r:embed="rId8"/>
                <a:stretch>
                  <a:fillRect/>
                </a:stretch>
              </p:blipFill>
              <p:spPr>
                <a:xfrm>
                  <a:off x="7551338" y="3287961"/>
                  <a:ext cx="3376080" cy="20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0159012E-BDA7-411D-B53A-77844223D231}"/>
                  </a:ext>
                </a:extLst>
              </p14:cNvPr>
              <p14:cNvContentPartPr/>
              <p14:nvPr/>
            </p14:nvContentPartPr>
            <p14:xfrm>
              <a:off x="1397858" y="3588201"/>
              <a:ext cx="465480" cy="57240"/>
            </p14:xfrm>
          </p:contentPart>
        </mc:Choice>
        <mc:Fallback>
          <p:pic>
            <p:nvPicPr>
              <p:cNvPr id="10" name="Ink 9">
                <a:extLst>
                  <a:ext uri="{FF2B5EF4-FFF2-40B4-BE49-F238E27FC236}">
                    <a16:creationId xmlns:a16="http://schemas.microsoft.com/office/drawing/2014/main" id="{0159012E-BDA7-411D-B53A-77844223D231}"/>
                  </a:ext>
                </a:extLst>
              </p:cNvPr>
              <p:cNvPicPr/>
              <p:nvPr/>
            </p:nvPicPr>
            <p:blipFill>
              <a:blip r:embed="rId10"/>
              <a:stretch>
                <a:fillRect/>
              </a:stretch>
            </p:blipFill>
            <p:spPr>
              <a:xfrm>
                <a:off x="1380218" y="3570561"/>
                <a:ext cx="501120" cy="92880"/>
              </a:xfrm>
              <a:prstGeom prst="rect">
                <a:avLst/>
              </a:prstGeom>
            </p:spPr>
          </p:pic>
        </mc:Fallback>
      </mc:AlternateContent>
    </p:spTree>
    <p:extLst>
      <p:ext uri="{BB962C8B-B14F-4D97-AF65-F5344CB8AC3E}">
        <p14:creationId xmlns:p14="http://schemas.microsoft.com/office/powerpoint/2010/main" val="38431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2554C-3F59-415B-9E9B-6F3B628BC1E4}"/>
              </a:ext>
            </a:extLst>
          </p:cNvPr>
          <p:cNvSpPr>
            <a:spLocks noGrp="1"/>
          </p:cNvSpPr>
          <p:nvPr>
            <p:ph type="title"/>
          </p:nvPr>
        </p:nvSpPr>
        <p:spPr/>
        <p:txBody>
          <a:bodyPr>
            <a:normAutofit/>
          </a:bodyPr>
          <a:lstStyle/>
          <a:p>
            <a:r>
              <a:rPr lang="en-MY" sz="4800" dirty="0"/>
              <a:t>Convert Hexadecimal Numbers to Binary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F5421B-A270-467A-BF15-DC19C77B98AD}"/>
                  </a:ext>
                </a:extLst>
              </p:cNvPr>
              <p:cNvSpPr>
                <a:spLocks noGrp="1"/>
              </p:cNvSpPr>
              <p:nvPr>
                <p:ph idx="1"/>
              </p:nvPr>
            </p:nvSpPr>
            <p:spPr/>
            <p:txBody>
              <a:bodyPr/>
              <a:lstStyle/>
              <a:p>
                <a:r>
                  <a:rPr lang="en-MY" b="1" dirty="0">
                    <a:solidFill>
                      <a:srgbClr val="FF0000"/>
                    </a:solidFill>
                  </a:rPr>
                  <a:t>Example 5: </a:t>
                </a:r>
                <a:r>
                  <a:rPr lang="en-MY" dirty="0"/>
                  <a:t>Convert the hexadecimal number </a:t>
                </a:r>
                <a14:m>
                  <m:oMath xmlns:m="http://schemas.openxmlformats.org/officeDocument/2006/math">
                    <m:sSub>
                      <m:sSubPr>
                        <m:ctrlPr>
                          <a:rPr lang="en-MY" i="1" smtClean="0">
                            <a:latin typeface="Cambria Math" panose="02040503050406030204" pitchFamily="18" charset="0"/>
                          </a:rPr>
                        </m:ctrlPr>
                      </m:sSubPr>
                      <m:e>
                        <m:r>
                          <m:rPr>
                            <m:sty m:val="p"/>
                          </m:rPr>
                          <a:rPr lang="en-US" b="0" i="0" smtClean="0">
                            <a:latin typeface="Cambria Math" panose="02040503050406030204" pitchFamily="18" charset="0"/>
                          </a:rPr>
                          <m:t>F</m:t>
                        </m:r>
                        <m:r>
                          <a:rPr lang="en-US" b="0" i="0" smtClean="0">
                            <a:latin typeface="Cambria Math" panose="02040503050406030204" pitchFamily="18" charset="0"/>
                          </a:rPr>
                          <m:t>3</m:t>
                        </m:r>
                        <m:r>
                          <m:rPr>
                            <m:sty m:val="p"/>
                          </m:rPr>
                          <a:rPr lang="en-US" b="0" i="0" smtClean="0">
                            <a:latin typeface="Cambria Math" panose="02040503050406030204" pitchFamily="18" charset="0"/>
                          </a:rPr>
                          <m:t>A</m:t>
                        </m:r>
                      </m:e>
                      <m:sub>
                        <m:r>
                          <a:rPr lang="en-US" b="0" i="1" smtClean="0">
                            <a:latin typeface="Cambria Math" panose="02040503050406030204" pitchFamily="18" charset="0"/>
                          </a:rPr>
                          <m:t>16</m:t>
                        </m:r>
                      </m:sub>
                    </m:sSub>
                  </m:oMath>
                </a14:m>
                <a:r>
                  <a:rPr lang="en-MY" b="1" dirty="0">
                    <a:solidFill>
                      <a:srgbClr val="FF0000"/>
                    </a:solidFill>
                  </a:rPr>
                  <a:t> </a:t>
                </a:r>
                <a:r>
                  <a:rPr lang="en-MY" dirty="0"/>
                  <a:t>to binary</a:t>
                </a:r>
              </a:p>
              <a:p>
                <a:endParaRPr lang="en-MY" dirty="0"/>
              </a:p>
              <a:p>
                <a:pPr algn="just">
                  <a:lnSpc>
                    <a:spcPct val="100000"/>
                  </a:lnSpc>
                </a:pPr>
                <a:r>
                  <a:rPr lang="en-MY" b="1" i="1" dirty="0"/>
                  <a:t>Note</a:t>
                </a:r>
                <a:r>
                  <a:rPr lang="en-MY" dirty="0"/>
                  <a:t>: Conversion to hexadecimal uses the same approach, except that the binary number is arranged in groups of four bits.</a:t>
                </a:r>
              </a:p>
            </p:txBody>
          </p:sp>
        </mc:Choice>
        <mc:Fallback xmlns="">
          <p:sp>
            <p:nvSpPr>
              <p:cNvPr id="3" name="Content Placeholder 2">
                <a:extLst>
                  <a:ext uri="{FF2B5EF4-FFF2-40B4-BE49-F238E27FC236}">
                    <a16:creationId xmlns:a16="http://schemas.microsoft.com/office/drawing/2014/main" id="{9AF5421B-A270-467A-BF15-DC19C77B98AD}"/>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A6AB96C7-E76F-4390-BFE2-EBCF460C427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0693DD5-8F3F-4C73-81AA-C787F6430D57}"/>
              </a:ext>
            </a:extLst>
          </p:cNvPr>
          <p:cNvSpPr>
            <a:spLocks noGrp="1"/>
          </p:cNvSpPr>
          <p:nvPr>
            <p:ph type="sldNum" sz="quarter" idx="12"/>
          </p:nvPr>
        </p:nvSpPr>
        <p:spPr/>
        <p:txBody>
          <a:bodyPr/>
          <a:lstStyle/>
          <a:p>
            <a:fld id="{1DE98518-C1CF-410D-8A71-B5D14FDF677E}" type="slidenum">
              <a:rPr lang="en-MY" smtClean="0"/>
              <a:t>13</a:t>
            </a:fld>
            <a:endParaRPr lang="en-MY"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536E0C6-30DB-4BA8-BD00-5D32C95A7AB6}"/>
                  </a:ext>
                </a:extLst>
              </p14:cNvPr>
              <p14:cNvContentPartPr/>
              <p14:nvPr/>
            </p14:nvContentPartPr>
            <p14:xfrm>
              <a:off x="9042098" y="1792521"/>
              <a:ext cx="896400" cy="190800"/>
            </p14:xfrm>
          </p:contentPart>
        </mc:Choice>
        <mc:Fallback>
          <p:pic>
            <p:nvPicPr>
              <p:cNvPr id="6" name="Ink 5">
                <a:extLst>
                  <a:ext uri="{FF2B5EF4-FFF2-40B4-BE49-F238E27FC236}">
                    <a16:creationId xmlns:a16="http://schemas.microsoft.com/office/drawing/2014/main" id="{A536E0C6-30DB-4BA8-BD00-5D32C95A7AB6}"/>
                  </a:ext>
                </a:extLst>
              </p:cNvPr>
              <p:cNvPicPr/>
              <p:nvPr/>
            </p:nvPicPr>
            <p:blipFill>
              <a:blip r:embed="rId4"/>
              <a:stretch>
                <a:fillRect/>
              </a:stretch>
            </p:blipFill>
            <p:spPr>
              <a:xfrm>
                <a:off x="9024458" y="1774881"/>
                <a:ext cx="9320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0E12981B-9AC4-4E2B-9D3A-C7701C603CFE}"/>
                  </a:ext>
                </a:extLst>
              </p14:cNvPr>
              <p14:cNvContentPartPr/>
              <p14:nvPr/>
            </p14:nvContentPartPr>
            <p14:xfrm>
              <a:off x="5011898" y="3694761"/>
              <a:ext cx="999000" cy="69120"/>
            </p14:xfrm>
          </p:contentPart>
        </mc:Choice>
        <mc:Fallback>
          <p:pic>
            <p:nvPicPr>
              <p:cNvPr id="7" name="Ink 6">
                <a:extLst>
                  <a:ext uri="{FF2B5EF4-FFF2-40B4-BE49-F238E27FC236}">
                    <a16:creationId xmlns:a16="http://schemas.microsoft.com/office/drawing/2014/main" id="{0E12981B-9AC4-4E2B-9D3A-C7701C603CFE}"/>
                  </a:ext>
                </a:extLst>
              </p:cNvPr>
              <p:cNvPicPr/>
              <p:nvPr/>
            </p:nvPicPr>
            <p:blipFill>
              <a:blip r:embed="rId6"/>
              <a:stretch>
                <a:fillRect/>
              </a:stretch>
            </p:blipFill>
            <p:spPr>
              <a:xfrm>
                <a:off x="4994258" y="3676761"/>
                <a:ext cx="1034640" cy="104760"/>
              </a:xfrm>
              <a:prstGeom prst="rect">
                <a:avLst/>
              </a:prstGeom>
            </p:spPr>
          </p:pic>
        </mc:Fallback>
      </mc:AlternateContent>
    </p:spTree>
    <p:extLst>
      <p:ext uri="{BB962C8B-B14F-4D97-AF65-F5344CB8AC3E}">
        <p14:creationId xmlns:p14="http://schemas.microsoft.com/office/powerpoint/2010/main" val="19266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F769-FD35-4F77-8287-FA257C112BC7}"/>
              </a:ext>
            </a:extLst>
          </p:cNvPr>
          <p:cNvSpPr>
            <a:spLocks noGrp="1"/>
          </p:cNvSpPr>
          <p:nvPr>
            <p:ph type="title"/>
          </p:nvPr>
        </p:nvSpPr>
        <p:spPr/>
        <p:txBody>
          <a:bodyPr>
            <a:normAutofit/>
          </a:bodyPr>
          <a:lstStyle/>
          <a:p>
            <a:r>
              <a:rPr lang="en-MY" sz="3600" dirty="0"/>
              <a:t>Converting Binary Numbers to Octal or Hexadecimal</a:t>
            </a:r>
          </a:p>
        </p:txBody>
      </p:sp>
      <p:sp>
        <p:nvSpPr>
          <p:cNvPr id="3" name="Content Placeholder 2">
            <a:extLst>
              <a:ext uri="{FF2B5EF4-FFF2-40B4-BE49-F238E27FC236}">
                <a16:creationId xmlns:a16="http://schemas.microsoft.com/office/drawing/2014/main" id="{596439CC-0579-461F-ACC6-744399277498}"/>
              </a:ext>
            </a:extLst>
          </p:cNvPr>
          <p:cNvSpPr>
            <a:spLocks noGrp="1"/>
          </p:cNvSpPr>
          <p:nvPr>
            <p:ph idx="1"/>
          </p:nvPr>
        </p:nvSpPr>
        <p:spPr/>
        <p:txBody>
          <a:bodyPr>
            <a:normAutofit/>
          </a:bodyPr>
          <a:lstStyle/>
          <a:p>
            <a:r>
              <a:rPr lang="en-MY" b="1" dirty="0">
                <a:solidFill>
                  <a:srgbClr val="FF0000"/>
                </a:solidFill>
              </a:rPr>
              <a:t>Example 6: </a:t>
            </a:r>
            <a:r>
              <a:rPr lang="en-MY" dirty="0"/>
              <a:t>Convert 11110110 to octal and to hexadecimal.</a:t>
            </a:r>
          </a:p>
          <a:p>
            <a:endParaRPr lang="en-MY" dirty="0"/>
          </a:p>
          <a:p>
            <a:pPr algn="just">
              <a:lnSpc>
                <a:spcPct val="100000"/>
              </a:lnSpc>
            </a:pPr>
            <a:r>
              <a:rPr lang="en-MY" dirty="0"/>
              <a:t>Note: For conversion to octal, we first form three-bit groups, working outward from the binary point. Notice that we have appended leading and trailing zeros so that each group contains three bits. Next, we write the octal digit for each group.</a:t>
            </a:r>
          </a:p>
          <a:p>
            <a:pPr algn="just">
              <a:lnSpc>
                <a:spcPct val="100000"/>
              </a:lnSpc>
            </a:pPr>
            <a:endParaRPr lang="en-MY" dirty="0"/>
          </a:p>
          <a:p>
            <a:pPr algn="just">
              <a:lnSpc>
                <a:spcPct val="100000"/>
              </a:lnSpc>
            </a:pPr>
            <a:r>
              <a:rPr lang="en-MY" dirty="0"/>
              <a:t>Note: For conversion to hexadecimal, we form four-bit groups appending leading and trailing zeros as needed. Then, we convert each group to its equivalent hexadecimal integer.</a:t>
            </a:r>
          </a:p>
          <a:p>
            <a:endParaRPr lang="en-MY" dirty="0"/>
          </a:p>
        </p:txBody>
      </p:sp>
      <p:sp>
        <p:nvSpPr>
          <p:cNvPr id="4" name="Footer Placeholder 3">
            <a:extLst>
              <a:ext uri="{FF2B5EF4-FFF2-40B4-BE49-F238E27FC236}">
                <a16:creationId xmlns:a16="http://schemas.microsoft.com/office/drawing/2014/main" id="{113865F1-5583-4911-9B52-00EB3006180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4899F02-A76B-461A-A488-1C87425BE799}"/>
              </a:ext>
            </a:extLst>
          </p:cNvPr>
          <p:cNvSpPr>
            <a:spLocks noGrp="1"/>
          </p:cNvSpPr>
          <p:nvPr>
            <p:ph type="sldNum" sz="quarter" idx="12"/>
          </p:nvPr>
        </p:nvSpPr>
        <p:spPr/>
        <p:txBody>
          <a:bodyPr/>
          <a:lstStyle/>
          <a:p>
            <a:fld id="{1DE98518-C1CF-410D-8A71-B5D14FDF677E}" type="slidenum">
              <a:rPr lang="en-MY" smtClean="0"/>
              <a:t>14</a:t>
            </a:fld>
            <a:endParaRPr lang="en-MY" dirty="0"/>
          </a:p>
        </p:txBody>
      </p:sp>
    </p:spTree>
    <p:extLst>
      <p:ext uri="{BB962C8B-B14F-4D97-AF65-F5344CB8AC3E}">
        <p14:creationId xmlns:p14="http://schemas.microsoft.com/office/powerpoint/2010/main" val="4074414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Q1</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Convert the following binary numbers to decimal form</a:t>
            </a:r>
          </a:p>
          <a:p>
            <a:pPr marL="0" indent="0">
              <a:buNone/>
            </a:pPr>
            <a:r>
              <a:rPr lang="en-MY" dirty="0"/>
              <a:t> </a:t>
            </a:r>
          </a:p>
          <a:p>
            <a:pPr marL="457200" indent="-457200">
              <a:buFont typeface="+mj-lt"/>
              <a:buAutoNum type="alphaLcPeriod"/>
            </a:pPr>
            <a:r>
              <a:rPr lang="en-MY" dirty="0"/>
              <a:t>101 </a:t>
            </a:r>
          </a:p>
          <a:p>
            <a:pPr marL="457200" indent="-457200">
              <a:buFont typeface="+mj-lt"/>
              <a:buAutoNum type="alphaLcPeriod"/>
            </a:pPr>
            <a:r>
              <a:rPr lang="en-MY" dirty="0"/>
              <a:t>10101</a:t>
            </a:r>
          </a:p>
          <a:p>
            <a:pPr marL="457200" indent="-457200">
              <a:buFont typeface="+mj-lt"/>
              <a:buAutoNum type="alphaLcPeriod"/>
            </a:pPr>
            <a:r>
              <a:rPr lang="en-MY" dirty="0"/>
              <a:t>1110 </a:t>
            </a:r>
          </a:p>
          <a:p>
            <a:pPr marL="457200" indent="-457200">
              <a:buFont typeface="+mj-lt"/>
              <a:buAutoNum type="alphaLcPeriod"/>
            </a:pPr>
            <a:r>
              <a:rPr lang="en-MY" dirty="0"/>
              <a:t>1101</a:t>
            </a:r>
          </a:p>
          <a:p>
            <a:pPr marL="457200" indent="-457200">
              <a:buFont typeface="+mj-lt"/>
              <a:buAutoNum type="alphaLcPeriod"/>
            </a:pPr>
            <a:r>
              <a:rPr lang="en-MY" dirty="0"/>
              <a:t>1001</a:t>
            </a:r>
          </a:p>
          <a:p>
            <a:pPr marL="457200" indent="-457200">
              <a:buFont typeface="+mj-lt"/>
              <a:buAutoNum type="alphaLcPeriod"/>
            </a:pPr>
            <a:r>
              <a:rPr lang="en-MY" dirty="0"/>
              <a:t>1111</a:t>
            </a:r>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15</a:t>
            </a:fld>
            <a:endParaRPr lang="en-MY" dirty="0"/>
          </a:p>
        </p:txBody>
      </p:sp>
    </p:spTree>
    <p:extLst>
      <p:ext uri="{BB962C8B-B14F-4D97-AF65-F5344CB8AC3E}">
        <p14:creationId xmlns:p14="http://schemas.microsoft.com/office/powerpoint/2010/main" val="379490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Q2</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form</a:t>
            </a:r>
          </a:p>
          <a:p>
            <a:pPr marL="0" indent="0">
              <a:buNone/>
            </a:pPr>
            <a:endParaRPr lang="en-MY" dirty="0"/>
          </a:p>
          <a:p>
            <a:pPr marL="457200" indent="-457200">
              <a:buFont typeface="+mj-lt"/>
              <a:buAutoNum type="alphaLcPeriod"/>
            </a:pPr>
            <a:r>
              <a:rPr lang="en-MY" dirty="0"/>
              <a:t>7</a:t>
            </a:r>
          </a:p>
          <a:p>
            <a:pPr marL="457200" indent="-457200">
              <a:buFont typeface="+mj-lt"/>
              <a:buAutoNum type="alphaLcPeriod"/>
            </a:pPr>
            <a:r>
              <a:rPr lang="en-MY" dirty="0"/>
              <a:t>9</a:t>
            </a:r>
          </a:p>
          <a:p>
            <a:pPr marL="457200" indent="-457200">
              <a:buFont typeface="+mj-lt"/>
              <a:buAutoNum type="alphaLcPeriod"/>
            </a:pPr>
            <a:r>
              <a:rPr lang="en-MY" dirty="0"/>
              <a:t>6 </a:t>
            </a:r>
          </a:p>
          <a:p>
            <a:pPr marL="457200" indent="-457200">
              <a:buFont typeface="+mj-lt"/>
              <a:buAutoNum type="alphaLcPeriod"/>
            </a:pPr>
            <a:r>
              <a:rPr lang="en-MY" dirty="0"/>
              <a:t>11</a:t>
            </a:r>
          </a:p>
          <a:p>
            <a:pPr marL="457200" indent="-457200">
              <a:buFont typeface="+mj-lt"/>
              <a:buAutoNum type="alphaLcPeriod"/>
            </a:pPr>
            <a:r>
              <a:rPr lang="en-MY" dirty="0"/>
              <a:t>63</a:t>
            </a:r>
          </a:p>
          <a:p>
            <a:pPr marL="457200" indent="-457200">
              <a:buFont typeface="+mj-lt"/>
              <a:buAutoNum type="alphaLcPeriod"/>
            </a:pPr>
            <a:r>
              <a:rPr lang="en-MY" dirty="0"/>
              <a:t>67</a:t>
            </a:r>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16</a:t>
            </a:fld>
            <a:endParaRPr lang="en-MY" dirty="0"/>
          </a:p>
        </p:txBody>
      </p:sp>
    </p:spTree>
    <p:extLst>
      <p:ext uri="{BB962C8B-B14F-4D97-AF65-F5344CB8AC3E}">
        <p14:creationId xmlns:p14="http://schemas.microsoft.com/office/powerpoint/2010/main" val="88923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each of the following octal numbers in binary, decimal, and hexadecimal forms</a:t>
                </a:r>
              </a:p>
              <a:p>
                <a:pPr marL="0" indent="0">
                  <a:buNone/>
                </a:pPr>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77</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36</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123</m:t>
                        </m:r>
                      </m:e>
                      <m:sub>
                        <m:r>
                          <a:rPr lang="en-US" b="0" i="0" smtClean="0">
                            <a:latin typeface="Cambria Math" panose="02040503050406030204" pitchFamily="18" charset="0"/>
                          </a:rPr>
                          <m:t>8</m:t>
                        </m:r>
                      </m:sub>
                    </m:sSub>
                  </m:oMath>
                </a14:m>
                <a:endParaRPr lang="en-MY" dirty="0"/>
              </a:p>
              <a:p>
                <a:pPr marL="457200" indent="-457200">
                  <a:buFont typeface="+mj-lt"/>
                  <a:buAutoNum type="alphaLcPeriod"/>
                </a:pPr>
                <a14:m>
                  <m:oMath xmlns:m="http://schemas.openxmlformats.org/officeDocument/2006/math">
                    <m:sSub>
                      <m:sSubPr>
                        <m:ctrlPr>
                          <a:rPr lang="en-MY" i="1" smtClean="0">
                            <a:latin typeface="Cambria Math" panose="02040503050406030204" pitchFamily="18" charset="0"/>
                          </a:rPr>
                        </m:ctrlPr>
                      </m:sSubPr>
                      <m:e>
                        <m:r>
                          <a:rPr lang="en-US" b="0" i="0" smtClean="0">
                            <a:latin typeface="Cambria Math" panose="02040503050406030204" pitchFamily="18" charset="0"/>
                          </a:rPr>
                          <m:t>57</m:t>
                        </m:r>
                      </m:e>
                      <m:sub>
                        <m:r>
                          <a:rPr lang="en-US" b="0" i="0" smtClean="0">
                            <a:latin typeface="Cambria Math" panose="02040503050406030204" pitchFamily="18" charset="0"/>
                          </a:rPr>
                          <m:t>8</m:t>
                        </m:r>
                      </m:sub>
                    </m:sSub>
                  </m:oMath>
                </a14:m>
                <a:endParaRPr lang="en-MY" dirty="0"/>
              </a:p>
            </p:txBody>
          </p:sp>
        </mc:Choice>
        <mc:Fallback xmlns="">
          <p:sp>
            <p:nvSpPr>
              <p:cNvPr id="3" name="Content Placeholder 2">
                <a:extLst>
                  <a:ext uri="{FF2B5EF4-FFF2-40B4-BE49-F238E27FC236}">
                    <a16:creationId xmlns:a16="http://schemas.microsoft.com/office/drawing/2014/main" id="{6E456260-92BD-45E6-99DD-C5CE1F70EB81}"/>
                  </a:ext>
                </a:extLst>
              </p:cNvPr>
              <p:cNvSpPr>
                <a:spLocks noGrp="1" noRot="1" noChangeAspect="1" noMove="1" noResize="1" noEditPoints="1" noAdjustHandles="1" noChangeArrowheads="1" noChangeShapeType="1" noTextEdit="1"/>
              </p:cNvSpPr>
              <p:nvPr>
                <p:ph idx="1"/>
              </p:nvPr>
            </p:nvSpPr>
            <p:spPr>
              <a:blipFill>
                <a:blip r:embed="rId2"/>
                <a:stretch>
                  <a:fillRect l="-667" t="-1504"/>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17</a:t>
            </a:fld>
            <a:endParaRPr lang="en-MY" dirty="0"/>
          </a:p>
        </p:txBody>
      </p:sp>
    </p:spTree>
    <p:extLst>
      <p:ext uri="{BB962C8B-B14F-4D97-AF65-F5344CB8AC3E}">
        <p14:creationId xmlns:p14="http://schemas.microsoft.com/office/powerpoint/2010/main" val="2874615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5913-1EFD-495A-AC92-0DCF4B78C8DD}"/>
              </a:ext>
            </a:extLst>
          </p:cNvPr>
          <p:cNvSpPr>
            <a:spLocks noGrp="1"/>
          </p:cNvSpPr>
          <p:nvPr>
            <p:ph type="title"/>
          </p:nvPr>
        </p:nvSpPr>
        <p:spPr/>
        <p:txBody>
          <a:bodyPr/>
          <a:lstStyle/>
          <a:p>
            <a:r>
              <a:rPr lang="en-MY" dirty="0"/>
              <a:t>Assignment Q4</a:t>
            </a:r>
          </a:p>
        </p:txBody>
      </p:sp>
      <p:sp>
        <p:nvSpPr>
          <p:cNvPr id="3" name="Content Placeholder 2">
            <a:extLst>
              <a:ext uri="{FF2B5EF4-FFF2-40B4-BE49-F238E27FC236}">
                <a16:creationId xmlns:a16="http://schemas.microsoft.com/office/drawing/2014/main" id="{6E456260-92BD-45E6-99DD-C5CE1F70EB81}"/>
              </a:ext>
            </a:extLst>
          </p:cNvPr>
          <p:cNvSpPr>
            <a:spLocks noGrp="1"/>
          </p:cNvSpPr>
          <p:nvPr>
            <p:ph idx="1"/>
          </p:nvPr>
        </p:nvSpPr>
        <p:spPr/>
        <p:txBody>
          <a:bodyPr/>
          <a:lstStyle/>
          <a:p>
            <a:pPr marL="0" indent="0">
              <a:buNone/>
            </a:pPr>
            <a:r>
              <a:rPr lang="en-MY" dirty="0"/>
              <a:t>Express the following decimal numbers in binary, octal, and hexadecimal forms</a:t>
            </a:r>
          </a:p>
          <a:p>
            <a:pPr marL="0" indent="0">
              <a:buNone/>
            </a:pPr>
            <a:endParaRPr lang="en-MY" dirty="0"/>
          </a:p>
          <a:p>
            <a:pPr marL="457200" indent="-457200">
              <a:buFont typeface="+mj-lt"/>
              <a:buAutoNum type="alphaLcPeriod"/>
            </a:pPr>
            <a:r>
              <a:rPr lang="en-MY" dirty="0"/>
              <a:t>313</a:t>
            </a:r>
          </a:p>
          <a:p>
            <a:pPr marL="457200" indent="-457200">
              <a:buFont typeface="+mj-lt"/>
              <a:buAutoNum type="alphaLcPeriod"/>
            </a:pPr>
            <a:r>
              <a:rPr lang="en-MY" dirty="0"/>
              <a:t>253</a:t>
            </a:r>
          </a:p>
          <a:p>
            <a:pPr marL="457200" indent="-457200">
              <a:buFont typeface="+mj-lt"/>
              <a:buAutoNum type="alphaLcPeriod"/>
            </a:pPr>
            <a:r>
              <a:rPr lang="en-MY" dirty="0"/>
              <a:t>349</a:t>
            </a:r>
          </a:p>
          <a:p>
            <a:pPr marL="457200" indent="-457200">
              <a:buFont typeface="+mj-lt"/>
              <a:buAutoNum type="alphaLcPeriod"/>
            </a:pPr>
            <a:r>
              <a:rPr lang="en-MY" dirty="0"/>
              <a:t>835</a:t>
            </a:r>
          </a:p>
          <a:p>
            <a:pPr marL="457200" indent="-457200">
              <a:buFont typeface="+mj-lt"/>
              <a:buAutoNum type="alphaLcPeriod"/>
            </a:pPr>
            <a:r>
              <a:rPr lang="en-MY" dirty="0"/>
              <a:t>212</a:t>
            </a:r>
          </a:p>
          <a:p>
            <a:pPr marL="457200" indent="-457200">
              <a:buFont typeface="+mj-lt"/>
              <a:buAutoNum type="alphaLcPeriod"/>
            </a:pPr>
            <a:endParaRPr lang="en-MY" dirty="0"/>
          </a:p>
        </p:txBody>
      </p:sp>
      <p:sp>
        <p:nvSpPr>
          <p:cNvPr id="4" name="Footer Placeholder 3">
            <a:extLst>
              <a:ext uri="{FF2B5EF4-FFF2-40B4-BE49-F238E27FC236}">
                <a16:creationId xmlns:a16="http://schemas.microsoft.com/office/drawing/2014/main" id="{20FCAEBD-7358-4E58-87E8-1C4B0DC3F1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F35FCE8-DE62-47AC-A0B7-2028BE926548}"/>
              </a:ext>
            </a:extLst>
          </p:cNvPr>
          <p:cNvSpPr>
            <a:spLocks noGrp="1"/>
          </p:cNvSpPr>
          <p:nvPr>
            <p:ph type="sldNum" sz="quarter" idx="12"/>
          </p:nvPr>
        </p:nvSpPr>
        <p:spPr/>
        <p:txBody>
          <a:bodyPr/>
          <a:lstStyle/>
          <a:p>
            <a:fld id="{1DE98518-C1CF-410D-8A71-B5D14FDF677E}" type="slidenum">
              <a:rPr lang="en-MY" smtClean="0"/>
              <a:t>18</a:t>
            </a:fld>
            <a:endParaRPr lang="en-MY" dirty="0"/>
          </a:p>
        </p:txBody>
      </p:sp>
    </p:spTree>
    <p:extLst>
      <p:ext uri="{BB962C8B-B14F-4D97-AF65-F5344CB8AC3E}">
        <p14:creationId xmlns:p14="http://schemas.microsoft.com/office/powerpoint/2010/main" val="619826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82824E-5510-48F4-968E-1BBE894215D8}"/>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2. Logic gates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8B48B02E-7C7E-4218-A5EF-5631CA55D1D9}"/>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510BEA72-8CEA-46BA-ABF3-F55292844C80}"/>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19</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74297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A6BD8-8DE0-44B4-92B7-1E154C16C234}"/>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1. Number systems</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E72D9C-8C6C-4FB3-85A8-11392EA5F348}"/>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8840A04C-6277-4992-AA65-0B88F319EED6}"/>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p:spTree>
    <p:extLst>
      <p:ext uri="{BB962C8B-B14F-4D97-AF65-F5344CB8AC3E}">
        <p14:creationId xmlns:p14="http://schemas.microsoft.com/office/powerpoint/2010/main" val="548192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4D1C3-209D-4768-A197-F675780375DA}"/>
              </a:ext>
            </a:extLst>
          </p:cNvPr>
          <p:cNvSpPr>
            <a:spLocks noGrp="1"/>
          </p:cNvSpPr>
          <p:nvPr>
            <p:ph type="title"/>
          </p:nvPr>
        </p:nvSpPr>
        <p:spPr/>
        <p:txBody>
          <a:bodyPr/>
          <a:lstStyle/>
          <a:p>
            <a:r>
              <a:rPr lang="en-MY" dirty="0"/>
              <a:t>logic gates – Symbols &amp; Truth Table</a:t>
            </a:r>
          </a:p>
        </p:txBody>
      </p:sp>
      <p:sp>
        <p:nvSpPr>
          <p:cNvPr id="3" name="Content Placeholder 2">
            <a:extLst>
              <a:ext uri="{FF2B5EF4-FFF2-40B4-BE49-F238E27FC236}">
                <a16:creationId xmlns:a16="http://schemas.microsoft.com/office/drawing/2014/main" id="{788A5319-23ED-4EC7-923C-49A29E082A11}"/>
              </a:ext>
            </a:extLst>
          </p:cNvPr>
          <p:cNvSpPr>
            <a:spLocks noGrp="1"/>
          </p:cNvSpPr>
          <p:nvPr>
            <p:ph idx="1"/>
          </p:nvPr>
        </p:nvSpPr>
        <p:spPr/>
        <p:txBody>
          <a:bodyPr>
            <a:normAutofit fontScale="92500" lnSpcReduction="10000"/>
          </a:bodyPr>
          <a:lstStyle/>
          <a:p>
            <a:pPr algn="just">
              <a:lnSpc>
                <a:spcPct val="100000"/>
              </a:lnSpc>
            </a:pPr>
            <a:r>
              <a:rPr lang="en-MY" dirty="0"/>
              <a:t>In this section, we consider circuits called logic gates that combine several logic variable inputs to produce a logic-variable output.</a:t>
            </a:r>
          </a:p>
          <a:p>
            <a:pPr algn="just">
              <a:lnSpc>
                <a:spcPct val="100000"/>
              </a:lnSpc>
            </a:pPr>
            <a:endParaRPr lang="en-MY" dirty="0"/>
          </a:p>
          <a:p>
            <a:pPr algn="just">
              <a:lnSpc>
                <a:spcPct val="100000"/>
              </a:lnSpc>
            </a:pPr>
            <a:r>
              <a:rPr lang="en-MY" dirty="0"/>
              <a:t>AND Gate</a:t>
            </a:r>
          </a:p>
          <a:p>
            <a:pPr algn="just">
              <a:lnSpc>
                <a:spcPct val="100000"/>
              </a:lnSpc>
            </a:pPr>
            <a:r>
              <a:rPr lang="en-MY" dirty="0"/>
              <a:t>NOT Gate</a:t>
            </a:r>
          </a:p>
          <a:p>
            <a:pPr algn="just">
              <a:lnSpc>
                <a:spcPct val="100000"/>
              </a:lnSpc>
            </a:pPr>
            <a:r>
              <a:rPr lang="en-MY" dirty="0"/>
              <a:t>OR Gate</a:t>
            </a:r>
          </a:p>
          <a:p>
            <a:pPr algn="just">
              <a:lnSpc>
                <a:spcPct val="100000"/>
              </a:lnSpc>
            </a:pPr>
            <a:endParaRPr lang="en-MY" dirty="0"/>
          </a:p>
          <a:p>
            <a:pPr algn="just">
              <a:lnSpc>
                <a:spcPct val="100000"/>
              </a:lnSpc>
            </a:pPr>
            <a:r>
              <a:rPr lang="en-MY" dirty="0"/>
              <a:t>NAND Gate</a:t>
            </a:r>
          </a:p>
          <a:p>
            <a:pPr algn="just">
              <a:lnSpc>
                <a:spcPct val="100000"/>
              </a:lnSpc>
            </a:pPr>
            <a:r>
              <a:rPr lang="en-MY" dirty="0"/>
              <a:t>NOR Gate</a:t>
            </a:r>
          </a:p>
          <a:p>
            <a:pPr algn="just">
              <a:lnSpc>
                <a:spcPct val="100000"/>
              </a:lnSpc>
            </a:pPr>
            <a:r>
              <a:rPr lang="en-MY" dirty="0"/>
              <a:t>XOR Gate</a:t>
            </a:r>
          </a:p>
        </p:txBody>
      </p:sp>
      <p:sp>
        <p:nvSpPr>
          <p:cNvPr id="4" name="Footer Placeholder 3">
            <a:extLst>
              <a:ext uri="{FF2B5EF4-FFF2-40B4-BE49-F238E27FC236}">
                <a16:creationId xmlns:a16="http://schemas.microsoft.com/office/drawing/2014/main" id="{CCF6EF47-3E40-426D-92A9-AE423D081E7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362DDE2-F1EF-4910-A2BE-CAFAA87C21F2}"/>
              </a:ext>
            </a:extLst>
          </p:cNvPr>
          <p:cNvSpPr>
            <a:spLocks noGrp="1"/>
          </p:cNvSpPr>
          <p:nvPr>
            <p:ph type="sldNum" sz="quarter" idx="12"/>
          </p:nvPr>
        </p:nvSpPr>
        <p:spPr/>
        <p:txBody>
          <a:bodyPr/>
          <a:lstStyle/>
          <a:p>
            <a:fld id="{1DE98518-C1CF-410D-8A71-B5D14FDF677E}" type="slidenum">
              <a:rPr lang="en-MY" smtClean="0"/>
              <a:t>20</a:t>
            </a:fld>
            <a:endParaRPr lang="en-MY" dirty="0"/>
          </a:p>
        </p:txBody>
      </p:sp>
    </p:spTree>
    <p:extLst>
      <p:ext uri="{BB962C8B-B14F-4D97-AF65-F5344CB8AC3E}">
        <p14:creationId xmlns:p14="http://schemas.microsoft.com/office/powerpoint/2010/main" val="1684168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1200-724E-4B11-BA44-6011CA9F69E9}"/>
              </a:ext>
            </a:extLst>
          </p:cNvPr>
          <p:cNvSpPr>
            <a:spLocks noGrp="1"/>
          </p:cNvSpPr>
          <p:nvPr>
            <p:ph type="title"/>
          </p:nvPr>
        </p:nvSpPr>
        <p:spPr/>
        <p:txBody>
          <a:bodyPr/>
          <a:lstStyle/>
          <a:p>
            <a:r>
              <a:rPr lang="en-MY" dirty="0"/>
              <a:t>AND Gate</a:t>
            </a:r>
          </a:p>
        </p:txBody>
      </p:sp>
      <p:sp>
        <p:nvSpPr>
          <p:cNvPr id="3" name="Content Placeholder 2">
            <a:extLst>
              <a:ext uri="{FF2B5EF4-FFF2-40B4-BE49-F238E27FC236}">
                <a16:creationId xmlns:a16="http://schemas.microsoft.com/office/drawing/2014/main" id="{53857E2F-3C97-48C9-8675-48C2FB8A935D}"/>
              </a:ext>
            </a:extLst>
          </p:cNvPr>
          <p:cNvSpPr>
            <a:spLocks noGrp="1"/>
          </p:cNvSpPr>
          <p:nvPr>
            <p:ph idx="1"/>
          </p:nvPr>
        </p:nvSpPr>
        <p:spPr>
          <a:xfrm>
            <a:off x="1069848" y="2121408"/>
            <a:ext cx="4682023" cy="4050792"/>
          </a:xfrm>
        </p:spPr>
        <p:txBody>
          <a:bodyPr/>
          <a:lstStyle/>
          <a:p>
            <a:pPr algn="just"/>
            <a:r>
              <a:rPr lang="en-MY" dirty="0"/>
              <a:t>The AND operation on two logic variables, A and B, is represented as AB, read as “A and B.” </a:t>
            </a:r>
          </a:p>
          <a:p>
            <a:pPr algn="just"/>
            <a:r>
              <a:rPr lang="en-MY" dirty="0"/>
              <a:t>The AND operation is also called </a:t>
            </a:r>
            <a:r>
              <a:rPr lang="en-MY" b="1" dirty="0"/>
              <a:t>logical multiplication</a:t>
            </a:r>
            <a:r>
              <a:rPr lang="en-MY" dirty="0"/>
              <a:t>.</a:t>
            </a:r>
          </a:p>
        </p:txBody>
      </p:sp>
      <p:sp>
        <p:nvSpPr>
          <p:cNvPr id="4" name="Footer Placeholder 3">
            <a:extLst>
              <a:ext uri="{FF2B5EF4-FFF2-40B4-BE49-F238E27FC236}">
                <a16:creationId xmlns:a16="http://schemas.microsoft.com/office/drawing/2014/main" id="{BB95796C-F4CB-43C5-9737-F68BB1D3073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D7DD23-F5E7-4A21-A171-C93AD3DE2BFE}"/>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5">
            <a:extLst>
              <a:ext uri="{FF2B5EF4-FFF2-40B4-BE49-F238E27FC236}">
                <a16:creationId xmlns:a16="http://schemas.microsoft.com/office/drawing/2014/main" id="{8F1AC217-7C7C-4AF0-820F-FDDEB53A47D9}"/>
              </a:ext>
            </a:extLst>
          </p:cNvPr>
          <p:cNvPicPr>
            <a:picLocks noChangeAspect="1"/>
          </p:cNvPicPr>
          <p:nvPr/>
        </p:nvPicPr>
        <p:blipFill>
          <a:blip r:embed="rId2"/>
          <a:stretch>
            <a:fillRect/>
          </a:stretch>
        </p:blipFill>
        <p:spPr>
          <a:xfrm>
            <a:off x="5975119" y="953301"/>
            <a:ext cx="5147033" cy="5098855"/>
          </a:xfrm>
          <a:prstGeom prst="rect">
            <a:avLst/>
          </a:prstGeom>
        </p:spPr>
      </p:pic>
    </p:spTree>
    <p:extLst>
      <p:ext uri="{BB962C8B-B14F-4D97-AF65-F5344CB8AC3E}">
        <p14:creationId xmlns:p14="http://schemas.microsoft.com/office/powerpoint/2010/main" val="185802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C8B5B-9A16-460B-A45B-5E53822E38EE}"/>
              </a:ext>
            </a:extLst>
          </p:cNvPr>
          <p:cNvSpPr>
            <a:spLocks noGrp="1"/>
          </p:cNvSpPr>
          <p:nvPr>
            <p:ph type="title"/>
          </p:nvPr>
        </p:nvSpPr>
        <p:spPr/>
        <p:txBody>
          <a:bodyPr/>
          <a:lstStyle/>
          <a:p>
            <a:r>
              <a:rPr lang="en-MY" dirty="0"/>
              <a:t>Three input and gate</a:t>
            </a:r>
          </a:p>
        </p:txBody>
      </p:sp>
      <p:sp>
        <p:nvSpPr>
          <p:cNvPr id="4" name="Footer Placeholder 3">
            <a:extLst>
              <a:ext uri="{FF2B5EF4-FFF2-40B4-BE49-F238E27FC236}">
                <a16:creationId xmlns:a16="http://schemas.microsoft.com/office/drawing/2014/main" id="{876A2ACC-0E8B-46EF-9160-ED6D864B717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B9C9EF8-B40E-4EE0-ABAB-A762F5DB3183}"/>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6" name="Picture 5">
            <a:extLst>
              <a:ext uri="{FF2B5EF4-FFF2-40B4-BE49-F238E27FC236}">
                <a16:creationId xmlns:a16="http://schemas.microsoft.com/office/drawing/2014/main" id="{83DBB803-16AA-4953-9D93-8745E7F9B404}"/>
              </a:ext>
            </a:extLst>
          </p:cNvPr>
          <p:cNvPicPr>
            <a:picLocks noChangeAspect="1"/>
          </p:cNvPicPr>
          <p:nvPr/>
        </p:nvPicPr>
        <p:blipFill rotWithShape="1">
          <a:blip r:embed="rId2"/>
          <a:srcRect l="49633"/>
          <a:stretch/>
        </p:blipFill>
        <p:spPr>
          <a:xfrm>
            <a:off x="6400800" y="1648217"/>
            <a:ext cx="4156839" cy="4239400"/>
          </a:xfrm>
          <a:prstGeom prst="rect">
            <a:avLst/>
          </a:prstGeom>
        </p:spPr>
      </p:pic>
    </p:spTree>
    <p:extLst>
      <p:ext uri="{BB962C8B-B14F-4D97-AF65-F5344CB8AC3E}">
        <p14:creationId xmlns:p14="http://schemas.microsoft.com/office/powerpoint/2010/main" val="257135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9716-7C36-40F4-B7DA-932619361BEA}"/>
              </a:ext>
            </a:extLst>
          </p:cNvPr>
          <p:cNvSpPr>
            <a:spLocks noGrp="1"/>
          </p:cNvSpPr>
          <p:nvPr>
            <p:ph type="title"/>
          </p:nvPr>
        </p:nvSpPr>
        <p:spPr/>
        <p:txBody>
          <a:bodyPr/>
          <a:lstStyle/>
          <a:p>
            <a:r>
              <a:rPr lang="en-MY" dirty="0"/>
              <a:t>Not gate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0DF545-36B2-484B-A361-FD286704EE9C}"/>
                  </a:ext>
                </a:extLst>
              </p:cNvPr>
              <p:cNvSpPr>
                <a:spLocks noGrp="1"/>
              </p:cNvSpPr>
              <p:nvPr>
                <p:ph idx="1"/>
              </p:nvPr>
            </p:nvSpPr>
            <p:spPr/>
            <p:txBody>
              <a:bodyPr/>
              <a:lstStyle/>
              <a:p>
                <a:pPr algn="just">
                  <a:lnSpc>
                    <a:spcPct val="100000"/>
                  </a:lnSpc>
                  <a:spcBef>
                    <a:spcPts val="600"/>
                  </a:spcBef>
                </a:pPr>
                <a:r>
                  <a:rPr lang="en-MY" dirty="0"/>
                  <a:t>The NOT operation on a logic variable is represented by placing a bar over the symbol for the logic variable. The symbol </a:t>
                </a:r>
                <a14:m>
                  <m:oMath xmlns:m="http://schemas.openxmlformats.org/officeDocument/2006/math">
                    <m:acc>
                      <m:accPr>
                        <m:chr m:val="̅"/>
                        <m:ctrlPr>
                          <a:rPr lang="en-MY" i="1" smtClean="0">
                            <a:latin typeface="Cambria Math" panose="02040503050406030204" pitchFamily="18" charset="0"/>
                          </a:rPr>
                        </m:ctrlPr>
                      </m:accPr>
                      <m:e>
                        <m:r>
                          <a:rPr lang="en-US" b="0" i="1" smtClean="0">
                            <a:latin typeface="Cambria Math" panose="02040503050406030204" pitchFamily="18" charset="0"/>
                          </a:rPr>
                          <m:t>𝐴</m:t>
                        </m:r>
                      </m:e>
                    </m:acc>
                  </m:oMath>
                </a14:m>
                <a:r>
                  <a:rPr lang="en-MY" dirty="0"/>
                  <a:t> is read as “not A” or as “A inverse.” If A is 0, </a:t>
                </a:r>
                <a14:m>
                  <m:oMath xmlns:m="http://schemas.openxmlformats.org/officeDocument/2006/math">
                    <m:acc>
                      <m:accPr>
                        <m:chr m:val="̅"/>
                        <m:ctrlPr>
                          <a:rPr lang="en-MY" i="1">
                            <a:latin typeface="Cambria Math" panose="02040503050406030204" pitchFamily="18" charset="0"/>
                          </a:rPr>
                        </m:ctrlPr>
                      </m:accPr>
                      <m:e>
                        <m:r>
                          <a:rPr lang="en-US" i="1">
                            <a:latin typeface="Cambria Math" panose="02040503050406030204" pitchFamily="18" charset="0"/>
                          </a:rPr>
                          <m:t>𝐴</m:t>
                        </m:r>
                      </m:e>
                    </m:acc>
                  </m:oMath>
                </a14:m>
                <a:r>
                  <a:rPr lang="en-MY" dirty="0"/>
                  <a:t> is 1, and vice versa.</a:t>
                </a:r>
              </a:p>
            </p:txBody>
          </p:sp>
        </mc:Choice>
        <mc:Fallback xmlns="">
          <p:sp>
            <p:nvSpPr>
              <p:cNvPr id="3" name="Content Placeholder 2">
                <a:extLst>
                  <a:ext uri="{FF2B5EF4-FFF2-40B4-BE49-F238E27FC236}">
                    <a16:creationId xmlns:a16="http://schemas.microsoft.com/office/drawing/2014/main" id="{0B0DF545-36B2-484B-A361-FD286704EE9C}"/>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7E2BA76C-D8F5-4235-9F9A-B1E5C34B270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D4E68DB-6BC0-4661-8AD1-D7AB5F673AFC}"/>
              </a:ext>
            </a:extLst>
          </p:cNvPr>
          <p:cNvSpPr>
            <a:spLocks noGrp="1"/>
          </p:cNvSpPr>
          <p:nvPr>
            <p:ph type="sldNum" sz="quarter" idx="12"/>
          </p:nvPr>
        </p:nvSpPr>
        <p:spPr/>
        <p:txBody>
          <a:bodyPr/>
          <a:lstStyle/>
          <a:p>
            <a:fld id="{1DE98518-C1CF-410D-8A71-B5D14FDF677E}" type="slidenum">
              <a:rPr lang="en-MY" smtClean="0"/>
              <a:t>23</a:t>
            </a:fld>
            <a:endParaRPr lang="en-MY" dirty="0"/>
          </a:p>
        </p:txBody>
      </p:sp>
      <p:pic>
        <p:nvPicPr>
          <p:cNvPr id="6" name="Picture 5">
            <a:extLst>
              <a:ext uri="{FF2B5EF4-FFF2-40B4-BE49-F238E27FC236}">
                <a16:creationId xmlns:a16="http://schemas.microsoft.com/office/drawing/2014/main" id="{9938B6F8-C11A-41DC-953E-0D451B1E02A7}"/>
              </a:ext>
            </a:extLst>
          </p:cNvPr>
          <p:cNvPicPr>
            <a:picLocks noChangeAspect="1"/>
          </p:cNvPicPr>
          <p:nvPr/>
        </p:nvPicPr>
        <p:blipFill>
          <a:blip r:embed="rId3"/>
          <a:stretch>
            <a:fillRect/>
          </a:stretch>
        </p:blipFill>
        <p:spPr>
          <a:xfrm>
            <a:off x="7106622" y="3166383"/>
            <a:ext cx="2457450" cy="2876550"/>
          </a:xfrm>
          <a:prstGeom prst="rect">
            <a:avLst/>
          </a:prstGeom>
        </p:spPr>
      </p:pic>
    </p:spTree>
    <p:extLst>
      <p:ext uri="{BB962C8B-B14F-4D97-AF65-F5344CB8AC3E}">
        <p14:creationId xmlns:p14="http://schemas.microsoft.com/office/powerpoint/2010/main" val="188426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BA42-F104-4865-9835-D2B04CB8FCB1}"/>
              </a:ext>
            </a:extLst>
          </p:cNvPr>
          <p:cNvSpPr>
            <a:spLocks noGrp="1"/>
          </p:cNvSpPr>
          <p:nvPr>
            <p:ph type="title"/>
          </p:nvPr>
        </p:nvSpPr>
        <p:spPr/>
        <p:txBody>
          <a:bodyPr/>
          <a:lstStyle/>
          <a:p>
            <a:r>
              <a:rPr lang="en-MY" dirty="0"/>
              <a:t>Or gate</a:t>
            </a:r>
          </a:p>
        </p:txBody>
      </p:sp>
      <p:sp>
        <p:nvSpPr>
          <p:cNvPr id="3" name="Content Placeholder 2">
            <a:extLst>
              <a:ext uri="{FF2B5EF4-FFF2-40B4-BE49-F238E27FC236}">
                <a16:creationId xmlns:a16="http://schemas.microsoft.com/office/drawing/2014/main" id="{5932D981-486C-4229-94FC-59E271C0E594}"/>
              </a:ext>
            </a:extLst>
          </p:cNvPr>
          <p:cNvSpPr>
            <a:spLocks noGrp="1"/>
          </p:cNvSpPr>
          <p:nvPr>
            <p:ph idx="1"/>
          </p:nvPr>
        </p:nvSpPr>
        <p:spPr/>
        <p:txBody>
          <a:bodyPr/>
          <a:lstStyle/>
          <a:p>
            <a:r>
              <a:rPr lang="en-MY" dirty="0"/>
              <a:t>The OR operation of logic variables is written as A+B, which is read as “A or B.” </a:t>
            </a:r>
          </a:p>
          <a:p>
            <a:r>
              <a:rPr lang="en-MY" dirty="0"/>
              <a:t>Notice that A+B is 1 if A or B (or both) are 1. </a:t>
            </a:r>
          </a:p>
          <a:p>
            <a:r>
              <a:rPr lang="en-MY" dirty="0"/>
              <a:t>The OR operation is also called </a:t>
            </a:r>
            <a:r>
              <a:rPr lang="en-MY" b="1" dirty="0"/>
              <a:t>logical addition</a:t>
            </a:r>
            <a:r>
              <a:rPr lang="en-MY" dirty="0"/>
              <a:t>. </a:t>
            </a:r>
          </a:p>
        </p:txBody>
      </p:sp>
      <p:sp>
        <p:nvSpPr>
          <p:cNvPr id="4" name="Footer Placeholder 3">
            <a:extLst>
              <a:ext uri="{FF2B5EF4-FFF2-40B4-BE49-F238E27FC236}">
                <a16:creationId xmlns:a16="http://schemas.microsoft.com/office/drawing/2014/main" id="{1F1DFAB8-8F50-4672-94B6-B3A3B0300A2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4E03B75-0B19-4FAA-8296-B0F6258259D0}"/>
              </a:ext>
            </a:extLst>
          </p:cNvPr>
          <p:cNvSpPr>
            <a:spLocks noGrp="1"/>
          </p:cNvSpPr>
          <p:nvPr>
            <p:ph type="sldNum" sz="quarter" idx="12"/>
          </p:nvPr>
        </p:nvSpPr>
        <p:spPr/>
        <p:txBody>
          <a:bodyPr/>
          <a:lstStyle/>
          <a:p>
            <a:fld id="{1DE98518-C1CF-410D-8A71-B5D14FDF677E}" type="slidenum">
              <a:rPr lang="en-MY" smtClean="0"/>
              <a:t>24</a:t>
            </a:fld>
            <a:endParaRPr lang="en-MY" dirty="0"/>
          </a:p>
        </p:txBody>
      </p:sp>
      <p:pic>
        <p:nvPicPr>
          <p:cNvPr id="6" name="Picture 5">
            <a:extLst>
              <a:ext uri="{FF2B5EF4-FFF2-40B4-BE49-F238E27FC236}">
                <a16:creationId xmlns:a16="http://schemas.microsoft.com/office/drawing/2014/main" id="{E50B1732-B1B4-44AA-8E70-AC85A8F5AF7A}"/>
              </a:ext>
            </a:extLst>
          </p:cNvPr>
          <p:cNvPicPr>
            <a:picLocks noChangeAspect="1"/>
          </p:cNvPicPr>
          <p:nvPr/>
        </p:nvPicPr>
        <p:blipFill>
          <a:blip r:embed="rId2"/>
          <a:stretch>
            <a:fillRect/>
          </a:stretch>
        </p:blipFill>
        <p:spPr>
          <a:xfrm>
            <a:off x="7693575" y="2724150"/>
            <a:ext cx="3000375" cy="3448050"/>
          </a:xfrm>
          <a:prstGeom prst="rect">
            <a:avLst/>
          </a:prstGeom>
        </p:spPr>
      </p:pic>
    </p:spTree>
    <p:extLst>
      <p:ext uri="{BB962C8B-B14F-4D97-AF65-F5344CB8AC3E}">
        <p14:creationId xmlns:p14="http://schemas.microsoft.com/office/powerpoint/2010/main" val="3835858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C37B-478D-4B8F-9014-042DD14B558D}"/>
              </a:ext>
            </a:extLst>
          </p:cNvPr>
          <p:cNvSpPr>
            <a:spLocks noGrp="1"/>
          </p:cNvSpPr>
          <p:nvPr>
            <p:ph type="title"/>
          </p:nvPr>
        </p:nvSpPr>
        <p:spPr/>
        <p:txBody>
          <a:bodyPr/>
          <a:lstStyle/>
          <a:p>
            <a:r>
              <a:rPr lang="en-MY" dirty="0"/>
              <a:t>Three-input OR gate</a:t>
            </a:r>
          </a:p>
        </p:txBody>
      </p:sp>
      <p:sp>
        <p:nvSpPr>
          <p:cNvPr id="4" name="Footer Placeholder 3">
            <a:extLst>
              <a:ext uri="{FF2B5EF4-FFF2-40B4-BE49-F238E27FC236}">
                <a16:creationId xmlns:a16="http://schemas.microsoft.com/office/drawing/2014/main" id="{4BF2410D-BA18-4DF9-AD44-56FA1B45D87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5B15269-B95F-4E16-A635-A58EDF22B053}"/>
              </a:ext>
            </a:extLst>
          </p:cNvPr>
          <p:cNvSpPr>
            <a:spLocks noGrp="1"/>
          </p:cNvSpPr>
          <p:nvPr>
            <p:ph type="sldNum" sz="quarter" idx="12"/>
          </p:nvPr>
        </p:nvSpPr>
        <p:spPr/>
        <p:txBody>
          <a:bodyPr/>
          <a:lstStyle/>
          <a:p>
            <a:fld id="{1DE98518-C1CF-410D-8A71-B5D14FDF677E}" type="slidenum">
              <a:rPr lang="en-MY" smtClean="0"/>
              <a:t>25</a:t>
            </a:fld>
            <a:endParaRPr lang="en-MY" dirty="0"/>
          </a:p>
        </p:txBody>
      </p:sp>
      <p:pic>
        <p:nvPicPr>
          <p:cNvPr id="6" name="Picture 5">
            <a:extLst>
              <a:ext uri="{FF2B5EF4-FFF2-40B4-BE49-F238E27FC236}">
                <a16:creationId xmlns:a16="http://schemas.microsoft.com/office/drawing/2014/main" id="{B19C8E72-90FE-489A-9367-742B944942B4}"/>
              </a:ext>
            </a:extLst>
          </p:cNvPr>
          <p:cNvPicPr>
            <a:picLocks noChangeAspect="1"/>
          </p:cNvPicPr>
          <p:nvPr/>
        </p:nvPicPr>
        <p:blipFill>
          <a:blip r:embed="rId2"/>
          <a:stretch>
            <a:fillRect/>
          </a:stretch>
        </p:blipFill>
        <p:spPr>
          <a:xfrm>
            <a:off x="6568070" y="1719067"/>
            <a:ext cx="3571875" cy="4352925"/>
          </a:xfrm>
          <a:prstGeom prst="rect">
            <a:avLst/>
          </a:prstGeom>
        </p:spPr>
      </p:pic>
    </p:spTree>
    <p:extLst>
      <p:ext uri="{BB962C8B-B14F-4D97-AF65-F5344CB8AC3E}">
        <p14:creationId xmlns:p14="http://schemas.microsoft.com/office/powerpoint/2010/main" val="599762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5E93-93E7-4B11-AC63-0D4B00FAA496}"/>
              </a:ext>
            </a:extLst>
          </p:cNvPr>
          <p:cNvSpPr>
            <a:spLocks noGrp="1"/>
          </p:cNvSpPr>
          <p:nvPr>
            <p:ph type="title"/>
          </p:nvPr>
        </p:nvSpPr>
        <p:spPr/>
        <p:txBody>
          <a:bodyPr/>
          <a:lstStyle/>
          <a:p>
            <a:r>
              <a:rPr lang="en-MY" dirty="0" err="1"/>
              <a:t>Nand</a:t>
            </a:r>
            <a:r>
              <a:rPr lang="en-MY" dirty="0"/>
              <a:t> gate</a:t>
            </a:r>
          </a:p>
        </p:txBody>
      </p:sp>
      <p:sp>
        <p:nvSpPr>
          <p:cNvPr id="3" name="Content Placeholder 2">
            <a:extLst>
              <a:ext uri="{FF2B5EF4-FFF2-40B4-BE49-F238E27FC236}">
                <a16:creationId xmlns:a16="http://schemas.microsoft.com/office/drawing/2014/main" id="{A5906EA0-8CFE-4826-9659-C5F3438DD075}"/>
              </a:ext>
            </a:extLst>
          </p:cNvPr>
          <p:cNvSpPr>
            <a:spLocks noGrp="1"/>
          </p:cNvSpPr>
          <p:nvPr>
            <p:ph idx="1"/>
          </p:nvPr>
        </p:nvSpPr>
        <p:spPr/>
        <p:txBody>
          <a:bodyPr/>
          <a:lstStyle/>
          <a:p>
            <a:pPr algn="just">
              <a:lnSpc>
                <a:spcPct val="100000"/>
              </a:lnSpc>
            </a:pPr>
            <a:r>
              <a:rPr lang="en-MY" dirty="0"/>
              <a:t>The NAND gate is equivalent to an AND gate followed by an inverter. </a:t>
            </a:r>
          </a:p>
          <a:p>
            <a:pPr algn="just">
              <a:lnSpc>
                <a:spcPct val="100000"/>
              </a:lnSpc>
            </a:pPr>
            <a:r>
              <a:rPr lang="en-MY" dirty="0"/>
              <a:t>Notice that the symbol is the same as for an AND gate, with a bubble at the output terminal to indicate that the output has been inverted after the AND operation. </a:t>
            </a:r>
          </a:p>
        </p:txBody>
      </p:sp>
      <p:sp>
        <p:nvSpPr>
          <p:cNvPr id="4" name="Footer Placeholder 3">
            <a:extLst>
              <a:ext uri="{FF2B5EF4-FFF2-40B4-BE49-F238E27FC236}">
                <a16:creationId xmlns:a16="http://schemas.microsoft.com/office/drawing/2014/main" id="{E870FBC8-A2A8-48C4-99DE-AFD248D1AF0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7528DC6-4668-4786-9CBB-AF28132937C3}"/>
              </a:ext>
            </a:extLst>
          </p:cNvPr>
          <p:cNvSpPr>
            <a:spLocks noGrp="1"/>
          </p:cNvSpPr>
          <p:nvPr>
            <p:ph type="sldNum" sz="quarter" idx="12"/>
          </p:nvPr>
        </p:nvSpPr>
        <p:spPr/>
        <p:txBody>
          <a:bodyPr/>
          <a:lstStyle/>
          <a:p>
            <a:fld id="{1DE98518-C1CF-410D-8A71-B5D14FDF677E}" type="slidenum">
              <a:rPr lang="en-MY" smtClean="0"/>
              <a:t>26</a:t>
            </a:fld>
            <a:endParaRPr lang="en-MY"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extLst>
                  <p:ext uri="{D42A27DB-BD31-4B8C-83A1-F6EECF244321}">
                    <p14:modId xmlns:p14="http://schemas.microsoft.com/office/powerpoint/2010/main" val="1521385141"/>
                  </p:ext>
                </p:extLst>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pPr algn="ctr"/>
                          <a:r>
                            <a:rPr lang="en-MY" dirty="0"/>
                            <a:t>NAND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xmlns="">
          <p:graphicFrame>
            <p:nvGraphicFramePr>
              <p:cNvPr id="7" name="Table 7">
                <a:extLst>
                  <a:ext uri="{FF2B5EF4-FFF2-40B4-BE49-F238E27FC236}">
                    <a16:creationId xmlns:a16="http://schemas.microsoft.com/office/drawing/2014/main" id="{F770CCDF-A5E2-45D2-A35C-0A7384506E2D}"/>
                  </a:ext>
                </a:extLst>
              </p:cNvPr>
              <p:cNvGraphicFramePr>
                <a:graphicFrameLocks noGrp="1"/>
              </p:cNvGraphicFramePr>
              <p:nvPr>
                <p:extLst>
                  <p:ext uri="{D42A27DB-BD31-4B8C-83A1-F6EECF244321}">
                    <p14:modId xmlns:p14="http://schemas.microsoft.com/office/powerpoint/2010/main" val="1521385141"/>
                  </p:ext>
                </p:extLst>
              </p:nvPr>
            </p:nvGraphicFramePr>
            <p:xfrm>
              <a:off x="6096000"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AND (AB)</a:t>
                          </a:r>
                        </a:p>
                      </a:txBody>
                      <a:tcPr/>
                    </a:tc>
                    <a:tc>
                      <a:txBody>
                        <a:bodyPr/>
                        <a:lstStyle/>
                        <a:p>
                          <a:endParaRPr lang="en-US"/>
                        </a:p>
                      </a:txBody>
                      <a:tcPr>
                        <a:blipFill>
                          <a:blip r:embed="rId2"/>
                          <a:stretch>
                            <a:fillRect l="-146866" t="-8197" r="-1194"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9A90F76C-9705-46F3-AE66-E39AF3A8A4F5}"/>
              </a:ext>
            </a:extLst>
          </p:cNvPr>
          <p:cNvPicPr>
            <a:picLocks noChangeAspect="1"/>
          </p:cNvPicPr>
          <p:nvPr/>
        </p:nvPicPr>
        <p:blipFill>
          <a:blip r:embed="rId3"/>
          <a:stretch>
            <a:fillRect/>
          </a:stretch>
        </p:blipFill>
        <p:spPr>
          <a:xfrm>
            <a:off x="1388900" y="4008761"/>
            <a:ext cx="2266950" cy="1247775"/>
          </a:xfrm>
          <a:prstGeom prst="rect">
            <a:avLst/>
          </a:prstGeom>
        </p:spPr>
      </p:pic>
    </p:spTree>
    <p:extLst>
      <p:ext uri="{BB962C8B-B14F-4D97-AF65-F5344CB8AC3E}">
        <p14:creationId xmlns:p14="http://schemas.microsoft.com/office/powerpoint/2010/main" val="2878526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B1D9-1594-4F57-A76E-EA1FED9C7C48}"/>
              </a:ext>
            </a:extLst>
          </p:cNvPr>
          <p:cNvSpPr>
            <a:spLocks noGrp="1"/>
          </p:cNvSpPr>
          <p:nvPr>
            <p:ph type="title"/>
          </p:nvPr>
        </p:nvSpPr>
        <p:spPr/>
        <p:txBody>
          <a:bodyPr/>
          <a:lstStyle/>
          <a:p>
            <a:r>
              <a:rPr lang="en-MY" dirty="0"/>
              <a:t>Nor gate</a:t>
            </a:r>
          </a:p>
        </p:txBody>
      </p:sp>
      <p:sp>
        <p:nvSpPr>
          <p:cNvPr id="3" name="Content Placeholder 2">
            <a:extLst>
              <a:ext uri="{FF2B5EF4-FFF2-40B4-BE49-F238E27FC236}">
                <a16:creationId xmlns:a16="http://schemas.microsoft.com/office/drawing/2014/main" id="{C79E69FF-ACFA-450A-8E24-F1E35AA8EE8A}"/>
              </a:ext>
            </a:extLst>
          </p:cNvPr>
          <p:cNvSpPr>
            <a:spLocks noGrp="1"/>
          </p:cNvSpPr>
          <p:nvPr>
            <p:ph idx="1"/>
          </p:nvPr>
        </p:nvSpPr>
        <p:spPr/>
        <p:txBody>
          <a:bodyPr/>
          <a:lstStyle/>
          <a:p>
            <a:r>
              <a:rPr lang="en-MY" dirty="0"/>
              <a:t>Similarly, the NOR gate is equivalent to an OR gate followed by an inverter.</a:t>
            </a:r>
          </a:p>
        </p:txBody>
      </p:sp>
      <p:sp>
        <p:nvSpPr>
          <p:cNvPr id="4" name="Footer Placeholder 3">
            <a:extLst>
              <a:ext uri="{FF2B5EF4-FFF2-40B4-BE49-F238E27FC236}">
                <a16:creationId xmlns:a16="http://schemas.microsoft.com/office/drawing/2014/main" id="{1FB9EE9D-6489-4E15-A8E6-AFAC5E0D34D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056DC8A-C248-428F-8E85-9F16B37C4BF6}"/>
              </a:ext>
            </a:extLst>
          </p:cNvPr>
          <p:cNvSpPr>
            <a:spLocks noGrp="1"/>
          </p:cNvSpPr>
          <p:nvPr>
            <p:ph type="sldNum" sz="quarter" idx="12"/>
          </p:nvPr>
        </p:nvSpPr>
        <p:spPr/>
        <p:txBody>
          <a:bodyPr/>
          <a:lstStyle/>
          <a:p>
            <a:fld id="{1DE98518-C1CF-410D-8A71-B5D14FDF677E}" type="slidenum">
              <a:rPr lang="en-MY" smtClean="0"/>
              <a:t>27</a:t>
            </a:fld>
            <a:endParaRPr lang="en-MY" dirty="0"/>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extLst>
                  <p:ext uri="{D42A27DB-BD31-4B8C-83A1-F6EECF244321}">
                    <p14:modId xmlns:p14="http://schemas.microsoft.com/office/powerpoint/2010/main" val="1465798391"/>
                  </p:ext>
                </p:extLst>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pPr algn="ctr"/>
                          <a:r>
                            <a:rPr lang="en-MY" dirty="0"/>
                            <a:t>NOR (</a:t>
                          </a:r>
                          <a14:m>
                            <m:oMath xmlns:m="http://schemas.openxmlformats.org/officeDocument/2006/math">
                              <m:acc>
                                <m:accPr>
                                  <m:chr m:val="̅"/>
                                  <m:ctrlPr>
                                    <a:rPr lang="en-MY" i="1" smtClean="0">
                                      <a:latin typeface="Cambria Math" panose="02040503050406030204" pitchFamily="18" charset="0"/>
                                    </a:rPr>
                                  </m:ctrlPr>
                                </m:acc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e>
                              </m:acc>
                            </m:oMath>
                          </a14:m>
                          <a:r>
                            <a:rPr lang="en-MY" dirty="0"/>
                            <a:t>)</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Choice>
        <mc:Fallback xmlns="">
          <p:graphicFrame>
            <p:nvGraphicFramePr>
              <p:cNvPr id="7" name="Table 7">
                <a:extLst>
                  <a:ext uri="{FF2B5EF4-FFF2-40B4-BE49-F238E27FC236}">
                    <a16:creationId xmlns:a16="http://schemas.microsoft.com/office/drawing/2014/main" id="{83C4E142-0C2C-4D79-9065-C1E0791F8F87}"/>
                  </a:ext>
                </a:extLst>
              </p:cNvPr>
              <p:cNvGraphicFramePr>
                <a:graphicFrameLocks noGrp="1"/>
              </p:cNvGraphicFramePr>
              <p:nvPr>
                <p:extLst>
                  <p:ext uri="{D42A27DB-BD31-4B8C-83A1-F6EECF244321}">
                    <p14:modId xmlns:p14="http://schemas.microsoft.com/office/powerpoint/2010/main" val="1465798391"/>
                  </p:ext>
                </p:extLst>
              </p:nvPr>
            </p:nvGraphicFramePr>
            <p:xfrm>
              <a:off x="5760098" y="3705549"/>
              <a:ext cx="5026152"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1408923">
                      <a:extLst>
                        <a:ext uri="{9D8B030D-6E8A-4147-A177-3AD203B41FA5}">
                          <a16:colId xmlns:a16="http://schemas.microsoft.com/office/drawing/2014/main" val="3538616529"/>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OR (A+B)</a:t>
                          </a:r>
                        </a:p>
                      </a:txBody>
                      <a:tcPr/>
                    </a:tc>
                    <a:tc>
                      <a:txBody>
                        <a:bodyPr/>
                        <a:lstStyle/>
                        <a:p>
                          <a:endParaRPr lang="en-US"/>
                        </a:p>
                      </a:txBody>
                      <a:tcPr>
                        <a:blipFill>
                          <a:blip r:embed="rId2"/>
                          <a:stretch>
                            <a:fillRect l="-146131" t="-8197" r="-1190" b="-424590"/>
                          </a:stretch>
                        </a:blipFill>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Fallback>
      </mc:AlternateContent>
      <p:pic>
        <p:nvPicPr>
          <p:cNvPr id="8" name="Picture 7">
            <a:extLst>
              <a:ext uri="{FF2B5EF4-FFF2-40B4-BE49-F238E27FC236}">
                <a16:creationId xmlns:a16="http://schemas.microsoft.com/office/drawing/2014/main" id="{C8E2C9E4-61BA-49A2-B8F6-84FB2831A908}"/>
              </a:ext>
            </a:extLst>
          </p:cNvPr>
          <p:cNvPicPr>
            <a:picLocks noChangeAspect="1"/>
          </p:cNvPicPr>
          <p:nvPr/>
        </p:nvPicPr>
        <p:blipFill>
          <a:blip r:embed="rId3"/>
          <a:stretch>
            <a:fillRect/>
          </a:stretch>
        </p:blipFill>
        <p:spPr>
          <a:xfrm>
            <a:off x="1455513" y="4032574"/>
            <a:ext cx="2581275" cy="1200150"/>
          </a:xfrm>
          <a:prstGeom prst="rect">
            <a:avLst/>
          </a:prstGeom>
        </p:spPr>
      </p:pic>
    </p:spTree>
    <p:extLst>
      <p:ext uri="{BB962C8B-B14F-4D97-AF65-F5344CB8AC3E}">
        <p14:creationId xmlns:p14="http://schemas.microsoft.com/office/powerpoint/2010/main" val="1622818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5450-F63D-4CE1-90CD-FD40D7B9B0A8}"/>
              </a:ext>
            </a:extLst>
          </p:cNvPr>
          <p:cNvSpPr>
            <a:spLocks noGrp="1"/>
          </p:cNvSpPr>
          <p:nvPr>
            <p:ph type="title"/>
          </p:nvPr>
        </p:nvSpPr>
        <p:spPr/>
        <p:txBody>
          <a:bodyPr/>
          <a:lstStyle/>
          <a:p>
            <a:r>
              <a:rPr lang="en-MY" dirty="0" err="1"/>
              <a:t>Xor</a:t>
            </a:r>
            <a:r>
              <a:rPr lang="en-MY" dirty="0"/>
              <a:t> gate</a:t>
            </a:r>
          </a:p>
        </p:txBody>
      </p:sp>
      <p:sp>
        <p:nvSpPr>
          <p:cNvPr id="3" name="Content Placeholder 2">
            <a:extLst>
              <a:ext uri="{FF2B5EF4-FFF2-40B4-BE49-F238E27FC236}">
                <a16:creationId xmlns:a16="http://schemas.microsoft.com/office/drawing/2014/main" id="{1593DEC3-9099-46EC-8A94-05D8A7F307F5}"/>
              </a:ext>
            </a:extLst>
          </p:cNvPr>
          <p:cNvSpPr>
            <a:spLocks noGrp="1"/>
          </p:cNvSpPr>
          <p:nvPr>
            <p:ph idx="1"/>
          </p:nvPr>
        </p:nvSpPr>
        <p:spPr>
          <a:xfrm>
            <a:off x="1069848" y="2121408"/>
            <a:ext cx="5965434" cy="4050792"/>
          </a:xfrm>
        </p:spPr>
        <p:txBody>
          <a:bodyPr>
            <a:normAutofit lnSpcReduction="10000"/>
          </a:bodyPr>
          <a:lstStyle/>
          <a:p>
            <a:pPr>
              <a:lnSpc>
                <a:spcPct val="100000"/>
              </a:lnSpc>
            </a:pPr>
            <a:r>
              <a:rPr lang="en-MY" dirty="0"/>
              <a:t>The exclusive-OR (XOR) operation for two logic variables A and B is represented by A ⊕ B and is defined by</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0</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0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a:t>
            </a:r>
          </a:p>
          <a:p>
            <a:pPr marL="0" indent="0" algn="ctr">
              <a:lnSpc>
                <a:spcPct val="100000"/>
              </a:lnSpc>
              <a:buNone/>
            </a:pP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1 </a:t>
            </a:r>
            <a:r>
              <a:rPr lang="en-MY" sz="1800" b="0" i="0" dirty="0">
                <a:solidFill>
                  <a:srgbClr val="231F20"/>
                </a:solidFill>
                <a:effectLst/>
                <a:latin typeface="MTSYN"/>
              </a:rPr>
              <a:t>= </a:t>
            </a:r>
            <a:r>
              <a:rPr lang="en-MY" sz="1800" b="0" i="0" dirty="0">
                <a:solidFill>
                  <a:srgbClr val="231F20"/>
                </a:solidFill>
                <a:effectLst/>
                <a:latin typeface="TimesTen-Roman"/>
              </a:rPr>
              <a:t>0</a:t>
            </a:r>
            <a:r>
              <a:rPr lang="en-MY" dirty="0"/>
              <a:t> </a:t>
            </a:r>
          </a:p>
          <a:p>
            <a:pPr algn="just">
              <a:lnSpc>
                <a:spcPct val="100000"/>
              </a:lnSpc>
            </a:pPr>
            <a:r>
              <a:rPr lang="en-MY" dirty="0"/>
              <a:t>Notice that the XOR operation yields 1 if A is 1 or if B is 1, but yields 0 if both A and B are 1. The XOR operation is also known as </a:t>
            </a:r>
            <a:r>
              <a:rPr lang="en-MY" b="1" dirty="0"/>
              <a:t>modulo-two addition.</a:t>
            </a:r>
          </a:p>
        </p:txBody>
      </p:sp>
      <p:sp>
        <p:nvSpPr>
          <p:cNvPr id="4" name="Footer Placeholder 3">
            <a:extLst>
              <a:ext uri="{FF2B5EF4-FFF2-40B4-BE49-F238E27FC236}">
                <a16:creationId xmlns:a16="http://schemas.microsoft.com/office/drawing/2014/main" id="{8E6CD8F0-A4E6-417C-BD1A-683AC1FA651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21D1089-2E9E-4742-B6CD-CA586543A9CA}"/>
              </a:ext>
            </a:extLst>
          </p:cNvPr>
          <p:cNvSpPr>
            <a:spLocks noGrp="1"/>
          </p:cNvSpPr>
          <p:nvPr>
            <p:ph type="sldNum" sz="quarter" idx="12"/>
          </p:nvPr>
        </p:nvSpPr>
        <p:spPr/>
        <p:txBody>
          <a:bodyPr/>
          <a:lstStyle/>
          <a:p>
            <a:fld id="{1DE98518-C1CF-410D-8A71-B5D14FDF677E}" type="slidenum">
              <a:rPr lang="en-MY" smtClean="0"/>
              <a:t>28</a:t>
            </a:fld>
            <a:endParaRPr lang="en-MY" dirty="0"/>
          </a:p>
        </p:txBody>
      </p:sp>
      <p:pic>
        <p:nvPicPr>
          <p:cNvPr id="6" name="Picture 5">
            <a:extLst>
              <a:ext uri="{FF2B5EF4-FFF2-40B4-BE49-F238E27FC236}">
                <a16:creationId xmlns:a16="http://schemas.microsoft.com/office/drawing/2014/main" id="{731AB4B5-A484-4BE0-8920-03AAC7FCA53B}"/>
              </a:ext>
            </a:extLst>
          </p:cNvPr>
          <p:cNvPicPr>
            <a:picLocks noChangeAspect="1"/>
          </p:cNvPicPr>
          <p:nvPr/>
        </p:nvPicPr>
        <p:blipFill>
          <a:blip r:embed="rId2"/>
          <a:stretch>
            <a:fillRect/>
          </a:stretch>
        </p:blipFill>
        <p:spPr>
          <a:xfrm>
            <a:off x="8457075" y="2121408"/>
            <a:ext cx="2369114" cy="1175651"/>
          </a:xfrm>
          <a:prstGeom prst="rect">
            <a:avLst/>
          </a:prstGeom>
        </p:spPr>
      </p:pic>
      <p:graphicFrame>
        <p:nvGraphicFramePr>
          <p:cNvPr id="8" name="Table 7">
            <a:extLst>
              <a:ext uri="{FF2B5EF4-FFF2-40B4-BE49-F238E27FC236}">
                <a16:creationId xmlns:a16="http://schemas.microsoft.com/office/drawing/2014/main" id="{F0D4242A-2990-46B1-B247-EAE223A7649C}"/>
              </a:ext>
            </a:extLst>
          </p:cNvPr>
          <p:cNvGraphicFramePr>
            <a:graphicFrameLocks noGrp="1"/>
          </p:cNvGraphicFramePr>
          <p:nvPr>
            <p:extLst>
              <p:ext uri="{D42A27DB-BD31-4B8C-83A1-F6EECF244321}">
                <p14:modId xmlns:p14="http://schemas.microsoft.com/office/powerpoint/2010/main" val="3568844922"/>
              </p:ext>
            </p:extLst>
          </p:nvPr>
        </p:nvGraphicFramePr>
        <p:xfrm>
          <a:off x="7833018" y="3836925"/>
          <a:ext cx="3617229" cy="1854200"/>
        </p:xfrm>
        <a:graphic>
          <a:graphicData uri="http://schemas.openxmlformats.org/drawingml/2006/table">
            <a:tbl>
              <a:tblPr firstRow="1" bandRow="1">
                <a:tableStyleId>{5C22544A-7EE6-4342-B048-85BDC9FD1C3A}</a:tableStyleId>
              </a:tblPr>
              <a:tblGrid>
                <a:gridCol w="771331">
                  <a:extLst>
                    <a:ext uri="{9D8B030D-6E8A-4147-A177-3AD203B41FA5}">
                      <a16:colId xmlns:a16="http://schemas.microsoft.com/office/drawing/2014/main" val="4224163700"/>
                    </a:ext>
                  </a:extLst>
                </a:gridCol>
                <a:gridCol w="802432">
                  <a:extLst>
                    <a:ext uri="{9D8B030D-6E8A-4147-A177-3AD203B41FA5}">
                      <a16:colId xmlns:a16="http://schemas.microsoft.com/office/drawing/2014/main" val="3106219767"/>
                    </a:ext>
                  </a:extLst>
                </a:gridCol>
                <a:gridCol w="2043466">
                  <a:extLst>
                    <a:ext uri="{9D8B030D-6E8A-4147-A177-3AD203B41FA5}">
                      <a16:colId xmlns:a16="http://schemas.microsoft.com/office/drawing/2014/main" val="2058465024"/>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XOR</a:t>
                      </a:r>
                    </a:p>
                  </a:txBody>
                  <a:tcPr/>
                </a:tc>
                <a:extLst>
                  <a:ext uri="{0D108BD9-81ED-4DB2-BD59-A6C34878D82A}">
                    <a16:rowId xmlns:a16="http://schemas.microsoft.com/office/drawing/2014/main" val="200876433"/>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0</a:t>
                      </a:r>
                    </a:p>
                  </a:txBody>
                  <a:tcPr/>
                </a:tc>
                <a:extLst>
                  <a:ext uri="{0D108BD9-81ED-4DB2-BD59-A6C34878D82A}">
                    <a16:rowId xmlns:a16="http://schemas.microsoft.com/office/drawing/2014/main" val="804579732"/>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1</a:t>
                      </a:r>
                    </a:p>
                  </a:txBody>
                  <a:tcPr/>
                </a:tc>
                <a:extLst>
                  <a:ext uri="{0D108BD9-81ED-4DB2-BD59-A6C34878D82A}">
                    <a16:rowId xmlns:a16="http://schemas.microsoft.com/office/drawing/2014/main" val="1840543685"/>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1</a:t>
                      </a:r>
                    </a:p>
                  </a:txBody>
                  <a:tcPr/>
                </a:tc>
                <a:extLst>
                  <a:ext uri="{0D108BD9-81ED-4DB2-BD59-A6C34878D82A}">
                    <a16:rowId xmlns:a16="http://schemas.microsoft.com/office/drawing/2014/main" val="3477995546"/>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0</a:t>
                      </a:r>
                    </a:p>
                  </a:txBody>
                  <a:tcPr/>
                </a:tc>
                <a:extLst>
                  <a:ext uri="{0D108BD9-81ED-4DB2-BD59-A6C34878D82A}">
                    <a16:rowId xmlns:a16="http://schemas.microsoft.com/office/drawing/2014/main" val="5018037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F38D8E-E12D-4A16-89E6-325A9BFDF314}"/>
                  </a:ext>
                </a:extLst>
              </p:cNvPr>
              <p:cNvSpPr txBox="1"/>
              <p:nvPr/>
            </p:nvSpPr>
            <p:spPr>
              <a:xfrm>
                <a:off x="10178015" y="1936453"/>
                <a:ext cx="1661129" cy="369909"/>
              </a:xfrm>
              <a:prstGeom prst="rect">
                <a:avLst/>
              </a:prstGeom>
              <a:noFill/>
            </p:spPr>
            <p:txBody>
              <a:bodyPr wrap="square">
                <a:spAutoFit/>
              </a:bodyPr>
              <a:lstStyle/>
              <a:p>
                <a:r>
                  <a:rPr lang="en-MY" sz="1800" dirty="0">
                    <a:solidFill>
                      <a:srgbClr val="231F20"/>
                    </a:solidFill>
                    <a:effectLst/>
                    <a:latin typeface="MTSYN"/>
                  </a:rPr>
                  <a:t>A⊕B = A</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B</m:t>
                        </m:r>
                      </m:e>
                    </m:acc>
                  </m:oMath>
                </a14:m>
                <a:r>
                  <a:rPr lang="en-MY" sz="1800" dirty="0">
                    <a:solidFill>
                      <a:srgbClr val="231F20"/>
                    </a:solidFill>
                    <a:effectLst/>
                    <a:latin typeface="MTSYN"/>
                  </a:rPr>
                  <a:t>+</a:t>
                </a:r>
                <a14:m>
                  <m:oMath xmlns:m="http://schemas.openxmlformats.org/officeDocument/2006/math">
                    <m:acc>
                      <m:accPr>
                        <m:chr m:val="̅"/>
                        <m:ctrlPr>
                          <a:rPr lang="en-MY" sz="1800" i="1" smtClean="0">
                            <a:solidFill>
                              <a:srgbClr val="231F20"/>
                            </a:solidFill>
                            <a:effectLst/>
                            <a:latin typeface="Cambria Math" panose="02040503050406030204" pitchFamily="18" charset="0"/>
                          </a:rPr>
                        </m:ctrlPr>
                      </m:accPr>
                      <m:e>
                        <m:r>
                          <m:rPr>
                            <m:sty m:val="p"/>
                          </m:rPr>
                          <a:rPr lang="en-US" sz="1800" b="0" i="0" smtClean="0">
                            <a:solidFill>
                              <a:srgbClr val="231F20"/>
                            </a:solidFill>
                            <a:effectLst/>
                            <a:latin typeface="Cambria Math" panose="02040503050406030204" pitchFamily="18" charset="0"/>
                          </a:rPr>
                          <m:t>A</m:t>
                        </m:r>
                      </m:e>
                    </m:acc>
                  </m:oMath>
                </a14:m>
                <a:r>
                  <a:rPr lang="en-MY" dirty="0"/>
                  <a:t>B</a:t>
                </a:r>
              </a:p>
            </p:txBody>
          </p:sp>
        </mc:Choice>
        <mc:Fallback xmlns="">
          <p:sp>
            <p:nvSpPr>
              <p:cNvPr id="9" name="TextBox 8">
                <a:extLst>
                  <a:ext uri="{FF2B5EF4-FFF2-40B4-BE49-F238E27FC236}">
                    <a16:creationId xmlns:a16="http://schemas.microsoft.com/office/drawing/2014/main" id="{04F38D8E-E12D-4A16-89E6-325A9BFDF314}"/>
                  </a:ext>
                </a:extLst>
              </p:cNvPr>
              <p:cNvSpPr txBox="1">
                <a:spLocks noRot="1" noChangeAspect="1" noMove="1" noResize="1" noEditPoints="1" noAdjustHandles="1" noChangeArrowheads="1" noChangeShapeType="1" noTextEdit="1"/>
              </p:cNvSpPr>
              <p:nvPr/>
            </p:nvSpPr>
            <p:spPr>
              <a:xfrm>
                <a:off x="10178015" y="1936453"/>
                <a:ext cx="1661129" cy="369909"/>
              </a:xfrm>
              <a:prstGeom prst="rect">
                <a:avLst/>
              </a:prstGeom>
              <a:blipFill>
                <a:blip r:embed="rId3"/>
                <a:stretch>
                  <a:fillRect l="-3309" t="-11667" r="-5515" b="-28333"/>
                </a:stretch>
              </a:blipFill>
            </p:spPr>
            <p:txBody>
              <a:bodyPr/>
              <a:lstStyle/>
              <a:p>
                <a:r>
                  <a:rPr lang="en-MY">
                    <a:noFill/>
                  </a:rPr>
                  <a:t> </a:t>
                </a:r>
              </a:p>
            </p:txBody>
          </p:sp>
        </mc:Fallback>
      </mc:AlternateContent>
    </p:spTree>
    <p:extLst>
      <p:ext uri="{BB962C8B-B14F-4D97-AF65-F5344CB8AC3E}">
        <p14:creationId xmlns:p14="http://schemas.microsoft.com/office/powerpoint/2010/main" val="38885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C8196-92C1-45A2-90B4-8DE8ED3A43C8}"/>
              </a:ext>
            </a:extLst>
          </p:cNvPr>
          <p:cNvSpPr>
            <a:spLocks noGrp="1"/>
          </p:cNvSpPr>
          <p:nvPr>
            <p:ph type="title"/>
          </p:nvPr>
        </p:nvSpPr>
        <p:spPr/>
        <p:txBody>
          <a:bodyPr/>
          <a:lstStyle/>
          <a:p>
            <a:r>
              <a:rPr lang="en-MY" dirty="0"/>
              <a:t>Number system</a:t>
            </a:r>
          </a:p>
        </p:txBody>
      </p:sp>
      <p:sp>
        <p:nvSpPr>
          <p:cNvPr id="3" name="Content Placeholder 2">
            <a:extLst>
              <a:ext uri="{FF2B5EF4-FFF2-40B4-BE49-F238E27FC236}">
                <a16:creationId xmlns:a16="http://schemas.microsoft.com/office/drawing/2014/main" id="{BDBEC4CF-5007-4F89-9C3C-1BB2AAFC5FDE}"/>
              </a:ext>
            </a:extLst>
          </p:cNvPr>
          <p:cNvSpPr>
            <a:spLocks noGrp="1"/>
          </p:cNvSpPr>
          <p:nvPr>
            <p:ph idx="1"/>
          </p:nvPr>
        </p:nvSpPr>
        <p:spPr/>
        <p:txBody>
          <a:bodyPr/>
          <a:lstStyle/>
          <a:p>
            <a:pPr algn="just">
              <a:lnSpc>
                <a:spcPct val="100000"/>
              </a:lnSpc>
            </a:pPr>
            <a:r>
              <a:rPr lang="en-MY" dirty="0"/>
              <a:t>In digital electronics, the number system is used for representing the information. </a:t>
            </a:r>
          </a:p>
          <a:p>
            <a:pPr algn="just">
              <a:lnSpc>
                <a:spcPct val="100000"/>
              </a:lnSpc>
            </a:pPr>
            <a:r>
              <a:rPr lang="en-MY" dirty="0"/>
              <a:t>The number system has different bases and the most common of them are the decimal, binary, octal, and hexadecimal. </a:t>
            </a:r>
          </a:p>
          <a:p>
            <a:pPr algn="just">
              <a:lnSpc>
                <a:spcPct val="100000"/>
              </a:lnSpc>
            </a:pPr>
            <a:r>
              <a:rPr lang="en-MY" dirty="0"/>
              <a:t>The base of the number system is the total number of the digit used in the number system. </a:t>
            </a:r>
          </a:p>
          <a:p>
            <a:pPr algn="just">
              <a:lnSpc>
                <a:spcPct val="100000"/>
              </a:lnSpc>
            </a:pPr>
            <a:r>
              <a:rPr lang="en-MY" dirty="0"/>
              <a:t>Suppose if the number system representing the digit from 0 – 9 then the base of the system is the 10.</a:t>
            </a:r>
          </a:p>
        </p:txBody>
      </p:sp>
      <p:sp>
        <p:nvSpPr>
          <p:cNvPr id="4" name="Footer Placeholder 3">
            <a:extLst>
              <a:ext uri="{FF2B5EF4-FFF2-40B4-BE49-F238E27FC236}">
                <a16:creationId xmlns:a16="http://schemas.microsoft.com/office/drawing/2014/main" id="{A7B7CACF-F484-4DB1-94A7-4F9D0184F4F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8B92B589-C6A1-4875-B510-AF8D84E8B177}"/>
              </a:ext>
            </a:extLst>
          </p:cNvPr>
          <p:cNvSpPr>
            <a:spLocks noGrp="1"/>
          </p:cNvSpPr>
          <p:nvPr>
            <p:ph type="sldNum" sz="quarter" idx="12"/>
          </p:nvPr>
        </p:nvSpPr>
        <p:spPr/>
        <p:txBody>
          <a:bodyPr/>
          <a:lstStyle/>
          <a:p>
            <a:fld id="{1DE98518-C1CF-410D-8A71-B5D14FDF677E}" type="slidenum">
              <a:rPr lang="en-MY" smtClean="0"/>
              <a:t>3</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93C2251-DAF5-41E2-BA4C-F3E0FE5AE02A}"/>
                  </a:ext>
                </a:extLst>
              </p14:cNvPr>
              <p14:cNvContentPartPr/>
              <p14:nvPr/>
            </p14:nvContentPartPr>
            <p14:xfrm>
              <a:off x="5065898" y="1386081"/>
              <a:ext cx="778320" cy="405720"/>
            </p14:xfrm>
          </p:contentPart>
        </mc:Choice>
        <mc:Fallback>
          <p:pic>
            <p:nvPicPr>
              <p:cNvPr id="6" name="Ink 5">
                <a:extLst>
                  <a:ext uri="{FF2B5EF4-FFF2-40B4-BE49-F238E27FC236}">
                    <a16:creationId xmlns:a16="http://schemas.microsoft.com/office/drawing/2014/main" id="{193C2251-DAF5-41E2-BA4C-F3E0FE5AE02A}"/>
                  </a:ext>
                </a:extLst>
              </p:cNvPr>
              <p:cNvPicPr/>
              <p:nvPr/>
            </p:nvPicPr>
            <p:blipFill>
              <a:blip r:embed="rId3"/>
              <a:stretch>
                <a:fillRect/>
              </a:stretch>
            </p:blipFill>
            <p:spPr>
              <a:xfrm>
                <a:off x="5048258" y="1368081"/>
                <a:ext cx="81396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7495F30C-3152-4A1F-8806-32EAF78F8AFD}"/>
                  </a:ext>
                </a:extLst>
              </p14:cNvPr>
              <p14:cNvContentPartPr/>
              <p14:nvPr/>
            </p14:nvContentPartPr>
            <p14:xfrm>
              <a:off x="1725818" y="2472201"/>
              <a:ext cx="1613880" cy="28080"/>
            </p14:xfrm>
          </p:contentPart>
        </mc:Choice>
        <mc:Fallback>
          <p:pic>
            <p:nvPicPr>
              <p:cNvPr id="7" name="Ink 6">
                <a:extLst>
                  <a:ext uri="{FF2B5EF4-FFF2-40B4-BE49-F238E27FC236}">
                    <a16:creationId xmlns:a16="http://schemas.microsoft.com/office/drawing/2014/main" id="{7495F30C-3152-4A1F-8806-32EAF78F8AFD}"/>
                  </a:ext>
                </a:extLst>
              </p:cNvPr>
              <p:cNvPicPr/>
              <p:nvPr/>
            </p:nvPicPr>
            <p:blipFill>
              <a:blip r:embed="rId5"/>
              <a:stretch>
                <a:fillRect/>
              </a:stretch>
            </p:blipFill>
            <p:spPr>
              <a:xfrm>
                <a:off x="1708178" y="2454561"/>
                <a:ext cx="16495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E0854172-F5C3-4826-B766-B9F51DB33400}"/>
                  </a:ext>
                </a:extLst>
              </p14:cNvPr>
              <p14:cNvContentPartPr/>
              <p14:nvPr/>
            </p14:nvContentPartPr>
            <p14:xfrm>
              <a:off x="3302618" y="2490561"/>
              <a:ext cx="344520" cy="10440"/>
            </p14:xfrm>
          </p:contentPart>
        </mc:Choice>
        <mc:Fallback>
          <p:pic>
            <p:nvPicPr>
              <p:cNvPr id="8" name="Ink 7">
                <a:extLst>
                  <a:ext uri="{FF2B5EF4-FFF2-40B4-BE49-F238E27FC236}">
                    <a16:creationId xmlns:a16="http://schemas.microsoft.com/office/drawing/2014/main" id="{E0854172-F5C3-4826-B766-B9F51DB33400}"/>
                  </a:ext>
                </a:extLst>
              </p:cNvPr>
              <p:cNvPicPr/>
              <p:nvPr/>
            </p:nvPicPr>
            <p:blipFill>
              <a:blip r:embed="rId7"/>
              <a:stretch>
                <a:fillRect/>
              </a:stretch>
            </p:blipFill>
            <p:spPr>
              <a:xfrm>
                <a:off x="3284978" y="2472921"/>
                <a:ext cx="3801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6F2028E5-1C9C-4DBE-B795-F4FBCC859FD0}"/>
                  </a:ext>
                </a:extLst>
              </p14:cNvPr>
              <p14:cNvContentPartPr/>
              <p14:nvPr/>
            </p14:nvContentPartPr>
            <p14:xfrm>
              <a:off x="4841978" y="2509641"/>
              <a:ext cx="2450520" cy="37440"/>
            </p14:xfrm>
          </p:contentPart>
        </mc:Choice>
        <mc:Fallback>
          <p:pic>
            <p:nvPicPr>
              <p:cNvPr id="9" name="Ink 8">
                <a:extLst>
                  <a:ext uri="{FF2B5EF4-FFF2-40B4-BE49-F238E27FC236}">
                    <a16:creationId xmlns:a16="http://schemas.microsoft.com/office/drawing/2014/main" id="{6F2028E5-1C9C-4DBE-B795-F4FBCC859FD0}"/>
                  </a:ext>
                </a:extLst>
              </p:cNvPr>
              <p:cNvPicPr/>
              <p:nvPr/>
            </p:nvPicPr>
            <p:blipFill>
              <a:blip r:embed="rId9"/>
              <a:stretch>
                <a:fillRect/>
              </a:stretch>
            </p:blipFill>
            <p:spPr>
              <a:xfrm>
                <a:off x="4824338" y="2492001"/>
                <a:ext cx="24861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BC771E01-ED00-4666-8CF0-22916F862254}"/>
                  </a:ext>
                </a:extLst>
              </p14:cNvPr>
              <p14:cNvContentPartPr/>
              <p14:nvPr/>
            </p14:nvContentPartPr>
            <p14:xfrm>
              <a:off x="10338098" y="2147481"/>
              <a:ext cx="844200" cy="409320"/>
            </p14:xfrm>
          </p:contentPart>
        </mc:Choice>
        <mc:Fallback>
          <p:pic>
            <p:nvPicPr>
              <p:cNvPr id="10" name="Ink 9">
                <a:extLst>
                  <a:ext uri="{FF2B5EF4-FFF2-40B4-BE49-F238E27FC236}">
                    <a16:creationId xmlns:a16="http://schemas.microsoft.com/office/drawing/2014/main" id="{BC771E01-ED00-4666-8CF0-22916F862254}"/>
                  </a:ext>
                </a:extLst>
              </p:cNvPr>
              <p:cNvPicPr/>
              <p:nvPr/>
            </p:nvPicPr>
            <p:blipFill>
              <a:blip r:embed="rId11"/>
              <a:stretch>
                <a:fillRect/>
              </a:stretch>
            </p:blipFill>
            <p:spPr>
              <a:xfrm>
                <a:off x="10320458" y="2129481"/>
                <a:ext cx="87984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BDD2F50B-0A75-4220-A56E-5C71CD211CA2}"/>
                  </a:ext>
                </a:extLst>
              </p14:cNvPr>
              <p14:cNvContentPartPr/>
              <p14:nvPr/>
            </p14:nvContentPartPr>
            <p14:xfrm>
              <a:off x="3330338" y="2844801"/>
              <a:ext cx="2798280" cy="113040"/>
            </p14:xfrm>
          </p:contentPart>
        </mc:Choice>
        <mc:Fallback>
          <p:pic>
            <p:nvPicPr>
              <p:cNvPr id="11" name="Ink 10">
                <a:extLst>
                  <a:ext uri="{FF2B5EF4-FFF2-40B4-BE49-F238E27FC236}">
                    <a16:creationId xmlns:a16="http://schemas.microsoft.com/office/drawing/2014/main" id="{BDD2F50B-0A75-4220-A56E-5C71CD211CA2}"/>
                  </a:ext>
                </a:extLst>
              </p:cNvPr>
              <p:cNvPicPr/>
              <p:nvPr/>
            </p:nvPicPr>
            <p:blipFill>
              <a:blip r:embed="rId13"/>
              <a:stretch>
                <a:fillRect/>
              </a:stretch>
            </p:blipFill>
            <p:spPr>
              <a:xfrm>
                <a:off x="3312698" y="2827161"/>
                <a:ext cx="28339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F2F3428-ED49-48A6-A0B9-AE9CDA2728CF}"/>
                  </a:ext>
                </a:extLst>
              </p14:cNvPr>
              <p14:cNvContentPartPr/>
              <p14:nvPr/>
            </p14:nvContentPartPr>
            <p14:xfrm>
              <a:off x="7501658" y="2938401"/>
              <a:ext cx="2413440" cy="104040"/>
            </p14:xfrm>
          </p:contentPart>
        </mc:Choice>
        <mc:Fallback>
          <p:pic>
            <p:nvPicPr>
              <p:cNvPr id="12" name="Ink 11">
                <a:extLst>
                  <a:ext uri="{FF2B5EF4-FFF2-40B4-BE49-F238E27FC236}">
                    <a16:creationId xmlns:a16="http://schemas.microsoft.com/office/drawing/2014/main" id="{6F2F3428-ED49-48A6-A0B9-AE9CDA2728CF}"/>
                  </a:ext>
                </a:extLst>
              </p:cNvPr>
              <p:cNvPicPr/>
              <p:nvPr/>
            </p:nvPicPr>
            <p:blipFill>
              <a:blip r:embed="rId15"/>
              <a:stretch>
                <a:fillRect/>
              </a:stretch>
            </p:blipFill>
            <p:spPr>
              <a:xfrm>
                <a:off x="7483658" y="2920761"/>
                <a:ext cx="2449080" cy="139680"/>
              </a:xfrm>
              <a:prstGeom prst="rect">
                <a:avLst/>
              </a:prstGeom>
            </p:spPr>
          </p:pic>
        </mc:Fallback>
      </mc:AlternateContent>
      <p:grpSp>
        <p:nvGrpSpPr>
          <p:cNvPr id="19" name="Group 18">
            <a:extLst>
              <a:ext uri="{FF2B5EF4-FFF2-40B4-BE49-F238E27FC236}">
                <a16:creationId xmlns:a16="http://schemas.microsoft.com/office/drawing/2014/main" id="{F151EAD3-6F94-47B7-90E6-DEBAEDEDC741}"/>
              </a:ext>
            </a:extLst>
          </p:cNvPr>
          <p:cNvGrpSpPr/>
          <p:nvPr/>
        </p:nvGrpSpPr>
        <p:grpSpPr>
          <a:xfrm>
            <a:off x="1672178" y="3135321"/>
            <a:ext cx="4625280" cy="186480"/>
            <a:chOff x="1672178" y="3135321"/>
            <a:chExt cx="4625280" cy="186480"/>
          </a:xfrm>
        </p:grpSpPr>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29F5FD95-C23B-41B2-A80F-35CED0FC0997}"/>
                    </a:ext>
                  </a:extLst>
                </p14:cNvPr>
                <p14:cNvContentPartPr/>
                <p14:nvPr/>
              </p14:nvContentPartPr>
              <p14:xfrm>
                <a:off x="5784458" y="3135321"/>
                <a:ext cx="513000" cy="178200"/>
              </p14:xfrm>
            </p:contentPart>
          </mc:Choice>
          <mc:Fallback>
            <p:pic>
              <p:nvPicPr>
                <p:cNvPr id="13" name="Ink 12">
                  <a:extLst>
                    <a:ext uri="{FF2B5EF4-FFF2-40B4-BE49-F238E27FC236}">
                      <a16:creationId xmlns:a16="http://schemas.microsoft.com/office/drawing/2014/main" id="{29F5FD95-C23B-41B2-A80F-35CED0FC0997}"/>
                    </a:ext>
                  </a:extLst>
                </p:cNvPr>
                <p:cNvPicPr/>
                <p:nvPr/>
              </p:nvPicPr>
              <p:blipFill>
                <a:blip r:embed="rId17"/>
                <a:stretch>
                  <a:fillRect/>
                </a:stretch>
              </p:blipFill>
              <p:spPr>
                <a:xfrm>
                  <a:off x="5766818" y="3117681"/>
                  <a:ext cx="5486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FAF7EFDE-F6BE-413F-8303-36CFDA4D1594}"/>
                    </a:ext>
                  </a:extLst>
                </p14:cNvPr>
                <p14:cNvContentPartPr/>
                <p14:nvPr/>
              </p14:nvContentPartPr>
              <p14:xfrm>
                <a:off x="1672178" y="3292641"/>
                <a:ext cx="230760" cy="29160"/>
              </p14:xfrm>
            </p:contentPart>
          </mc:Choice>
          <mc:Fallback>
            <p:pic>
              <p:nvPicPr>
                <p:cNvPr id="15" name="Ink 14">
                  <a:extLst>
                    <a:ext uri="{FF2B5EF4-FFF2-40B4-BE49-F238E27FC236}">
                      <a16:creationId xmlns:a16="http://schemas.microsoft.com/office/drawing/2014/main" id="{FAF7EFDE-F6BE-413F-8303-36CFDA4D1594}"/>
                    </a:ext>
                  </a:extLst>
                </p:cNvPr>
                <p:cNvPicPr/>
                <p:nvPr/>
              </p:nvPicPr>
              <p:blipFill>
                <a:blip r:embed="rId19"/>
                <a:stretch>
                  <a:fillRect/>
                </a:stretch>
              </p:blipFill>
              <p:spPr>
                <a:xfrm>
                  <a:off x="1654178" y="3274641"/>
                  <a:ext cx="2664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086695AB-B3F8-4A0D-B062-BABF65F17252}"/>
                    </a:ext>
                  </a:extLst>
                </p14:cNvPr>
                <p14:cNvContentPartPr/>
                <p14:nvPr/>
              </p14:nvContentPartPr>
              <p14:xfrm>
                <a:off x="2463098" y="3190041"/>
                <a:ext cx="353520" cy="20160"/>
              </p14:xfrm>
            </p:contentPart>
          </mc:Choice>
          <mc:Fallback>
            <p:pic>
              <p:nvPicPr>
                <p:cNvPr id="16" name="Ink 15">
                  <a:extLst>
                    <a:ext uri="{FF2B5EF4-FFF2-40B4-BE49-F238E27FC236}">
                      <a16:creationId xmlns:a16="http://schemas.microsoft.com/office/drawing/2014/main" id="{086695AB-B3F8-4A0D-B062-BABF65F17252}"/>
                    </a:ext>
                  </a:extLst>
                </p:cNvPr>
                <p:cNvPicPr/>
                <p:nvPr/>
              </p:nvPicPr>
              <p:blipFill>
                <a:blip r:embed="rId21"/>
                <a:stretch>
                  <a:fillRect/>
                </a:stretch>
              </p:blipFill>
              <p:spPr>
                <a:xfrm>
                  <a:off x="2445098" y="3172401"/>
                  <a:ext cx="3891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FF18C1EB-C6BE-4E22-B4EE-9E46F418DBC6}"/>
                    </a:ext>
                  </a:extLst>
                </p14:cNvPr>
                <p14:cNvContentPartPr/>
                <p14:nvPr/>
              </p14:nvContentPartPr>
              <p14:xfrm>
                <a:off x="3423938" y="3246921"/>
                <a:ext cx="298080" cy="360"/>
              </p14:xfrm>
            </p:contentPart>
          </mc:Choice>
          <mc:Fallback>
            <p:pic>
              <p:nvPicPr>
                <p:cNvPr id="17" name="Ink 16">
                  <a:extLst>
                    <a:ext uri="{FF2B5EF4-FFF2-40B4-BE49-F238E27FC236}">
                      <a16:creationId xmlns:a16="http://schemas.microsoft.com/office/drawing/2014/main" id="{FF18C1EB-C6BE-4E22-B4EE-9E46F418DBC6}"/>
                    </a:ext>
                  </a:extLst>
                </p:cNvPr>
                <p:cNvPicPr/>
                <p:nvPr/>
              </p:nvPicPr>
              <p:blipFill>
                <a:blip r:embed="rId23"/>
                <a:stretch>
                  <a:fillRect/>
                </a:stretch>
              </p:blipFill>
              <p:spPr>
                <a:xfrm>
                  <a:off x="3405938" y="3228921"/>
                  <a:ext cx="333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4787D06C-9A4B-4979-B0ED-8DACAA77324D}"/>
                    </a:ext>
                  </a:extLst>
                </p14:cNvPr>
                <p14:cNvContentPartPr/>
                <p14:nvPr/>
              </p14:nvContentPartPr>
              <p14:xfrm>
                <a:off x="4627778" y="3274641"/>
                <a:ext cx="784080" cy="360"/>
              </p14:xfrm>
            </p:contentPart>
          </mc:Choice>
          <mc:Fallback>
            <p:pic>
              <p:nvPicPr>
                <p:cNvPr id="18" name="Ink 17">
                  <a:extLst>
                    <a:ext uri="{FF2B5EF4-FFF2-40B4-BE49-F238E27FC236}">
                      <a16:creationId xmlns:a16="http://schemas.microsoft.com/office/drawing/2014/main" id="{4787D06C-9A4B-4979-B0ED-8DACAA77324D}"/>
                    </a:ext>
                  </a:extLst>
                </p:cNvPr>
                <p:cNvPicPr/>
                <p:nvPr/>
              </p:nvPicPr>
              <p:blipFill>
                <a:blip r:embed="rId25"/>
                <a:stretch>
                  <a:fillRect/>
                </a:stretch>
              </p:blipFill>
              <p:spPr>
                <a:xfrm>
                  <a:off x="4610138" y="3256641"/>
                  <a:ext cx="819720" cy="36000"/>
                </a:xfrm>
                <a:prstGeom prst="rect">
                  <a:avLst/>
                </a:prstGeom>
              </p:spPr>
            </p:pic>
          </mc:Fallback>
        </mc:AlternateContent>
      </p:grpSp>
      <p:grpSp>
        <p:nvGrpSpPr>
          <p:cNvPr id="24" name="Group 23">
            <a:extLst>
              <a:ext uri="{FF2B5EF4-FFF2-40B4-BE49-F238E27FC236}">
                <a16:creationId xmlns:a16="http://schemas.microsoft.com/office/drawing/2014/main" id="{F55C4CBC-F1E0-4CCC-B300-75FED6776781}"/>
              </a:ext>
            </a:extLst>
          </p:cNvPr>
          <p:cNvGrpSpPr/>
          <p:nvPr/>
        </p:nvGrpSpPr>
        <p:grpSpPr>
          <a:xfrm>
            <a:off x="1865498" y="3638601"/>
            <a:ext cx="8341560" cy="75600"/>
            <a:chOff x="1865498" y="3638601"/>
            <a:chExt cx="8341560" cy="7560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BBF154AE-B4EE-4177-9AC5-4C0A5DA93B7F}"/>
                    </a:ext>
                  </a:extLst>
                </p14:cNvPr>
                <p14:cNvContentPartPr/>
                <p14:nvPr/>
              </p14:nvContentPartPr>
              <p14:xfrm>
                <a:off x="1865498" y="3685401"/>
                <a:ext cx="2873160" cy="28800"/>
              </p14:xfrm>
            </p:contentPart>
          </mc:Choice>
          <mc:Fallback>
            <p:pic>
              <p:nvPicPr>
                <p:cNvPr id="20" name="Ink 19">
                  <a:extLst>
                    <a:ext uri="{FF2B5EF4-FFF2-40B4-BE49-F238E27FC236}">
                      <a16:creationId xmlns:a16="http://schemas.microsoft.com/office/drawing/2014/main" id="{BBF154AE-B4EE-4177-9AC5-4C0A5DA93B7F}"/>
                    </a:ext>
                  </a:extLst>
                </p:cNvPr>
                <p:cNvPicPr/>
                <p:nvPr/>
              </p:nvPicPr>
              <p:blipFill>
                <a:blip r:embed="rId27"/>
                <a:stretch>
                  <a:fillRect/>
                </a:stretch>
              </p:blipFill>
              <p:spPr>
                <a:xfrm>
                  <a:off x="1847858" y="3667761"/>
                  <a:ext cx="290880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D9305EE9-20D2-45E2-939B-CD7AA3232A6A}"/>
                    </a:ext>
                  </a:extLst>
                </p14:cNvPr>
                <p14:cNvContentPartPr/>
                <p14:nvPr/>
              </p14:nvContentPartPr>
              <p14:xfrm>
                <a:off x="6157778" y="3638601"/>
                <a:ext cx="2304720" cy="57240"/>
              </p14:xfrm>
            </p:contentPart>
          </mc:Choice>
          <mc:Fallback>
            <p:pic>
              <p:nvPicPr>
                <p:cNvPr id="21" name="Ink 20">
                  <a:extLst>
                    <a:ext uri="{FF2B5EF4-FFF2-40B4-BE49-F238E27FC236}">
                      <a16:creationId xmlns:a16="http://schemas.microsoft.com/office/drawing/2014/main" id="{D9305EE9-20D2-45E2-939B-CD7AA3232A6A}"/>
                    </a:ext>
                  </a:extLst>
                </p:cNvPr>
                <p:cNvPicPr/>
                <p:nvPr/>
              </p:nvPicPr>
              <p:blipFill>
                <a:blip r:embed="rId29"/>
                <a:stretch>
                  <a:fillRect/>
                </a:stretch>
              </p:blipFill>
              <p:spPr>
                <a:xfrm>
                  <a:off x="6140138" y="3620961"/>
                  <a:ext cx="23403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777C062E-0FB3-4F5D-91E7-A1AF89938FDA}"/>
                    </a:ext>
                  </a:extLst>
                </p14:cNvPr>
                <p14:cNvContentPartPr/>
                <p14:nvPr/>
              </p14:nvContentPartPr>
              <p14:xfrm>
                <a:off x="9124898" y="3703761"/>
                <a:ext cx="1082160" cy="360"/>
              </p14:xfrm>
            </p:contentPart>
          </mc:Choice>
          <mc:Fallback>
            <p:pic>
              <p:nvPicPr>
                <p:cNvPr id="22" name="Ink 21">
                  <a:extLst>
                    <a:ext uri="{FF2B5EF4-FFF2-40B4-BE49-F238E27FC236}">
                      <a16:creationId xmlns:a16="http://schemas.microsoft.com/office/drawing/2014/main" id="{777C062E-0FB3-4F5D-91E7-A1AF89938FDA}"/>
                    </a:ext>
                  </a:extLst>
                </p:cNvPr>
                <p:cNvPicPr/>
                <p:nvPr/>
              </p:nvPicPr>
              <p:blipFill>
                <a:blip r:embed="rId31"/>
                <a:stretch>
                  <a:fillRect/>
                </a:stretch>
              </p:blipFill>
              <p:spPr>
                <a:xfrm>
                  <a:off x="9107258" y="3686121"/>
                  <a:ext cx="11178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AD46A716-73B6-4DE9-BC6B-9E30D0FE4B3B}"/>
                  </a:ext>
                </a:extLst>
              </p14:cNvPr>
              <p14:cNvContentPartPr/>
              <p14:nvPr/>
            </p14:nvContentPartPr>
            <p14:xfrm>
              <a:off x="1670018" y="4049001"/>
              <a:ext cx="419040" cy="360"/>
            </p14:xfrm>
          </p:contentPart>
        </mc:Choice>
        <mc:Fallback>
          <p:pic>
            <p:nvPicPr>
              <p:cNvPr id="23" name="Ink 22">
                <a:extLst>
                  <a:ext uri="{FF2B5EF4-FFF2-40B4-BE49-F238E27FC236}">
                    <a16:creationId xmlns:a16="http://schemas.microsoft.com/office/drawing/2014/main" id="{AD46A716-73B6-4DE9-BC6B-9E30D0FE4B3B}"/>
                  </a:ext>
                </a:extLst>
              </p:cNvPr>
              <p:cNvPicPr/>
              <p:nvPr/>
            </p:nvPicPr>
            <p:blipFill>
              <a:blip r:embed="rId33"/>
              <a:stretch>
                <a:fillRect/>
              </a:stretch>
            </p:blipFill>
            <p:spPr>
              <a:xfrm>
                <a:off x="1652018" y="4031361"/>
                <a:ext cx="454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46CCC038-F086-4A2C-B7FB-E188976F39B8}"/>
                  </a:ext>
                </a:extLst>
              </p14:cNvPr>
              <p14:cNvContentPartPr/>
              <p14:nvPr/>
            </p14:nvContentPartPr>
            <p14:xfrm>
              <a:off x="7716218" y="4412961"/>
              <a:ext cx="960840" cy="65880"/>
            </p14:xfrm>
          </p:contentPart>
        </mc:Choice>
        <mc:Fallback>
          <p:pic>
            <p:nvPicPr>
              <p:cNvPr id="25" name="Ink 24">
                <a:extLst>
                  <a:ext uri="{FF2B5EF4-FFF2-40B4-BE49-F238E27FC236}">
                    <a16:creationId xmlns:a16="http://schemas.microsoft.com/office/drawing/2014/main" id="{46CCC038-F086-4A2C-B7FB-E188976F39B8}"/>
                  </a:ext>
                </a:extLst>
              </p:cNvPr>
              <p:cNvPicPr/>
              <p:nvPr/>
            </p:nvPicPr>
            <p:blipFill>
              <a:blip r:embed="rId35"/>
              <a:stretch>
                <a:fillRect/>
              </a:stretch>
            </p:blipFill>
            <p:spPr>
              <a:xfrm>
                <a:off x="7698218" y="4394961"/>
                <a:ext cx="996480" cy="101520"/>
              </a:xfrm>
              <a:prstGeom prst="rect">
                <a:avLst/>
              </a:prstGeom>
            </p:spPr>
          </p:pic>
        </mc:Fallback>
      </mc:AlternateContent>
      <p:grpSp>
        <p:nvGrpSpPr>
          <p:cNvPr id="28" name="Group 27">
            <a:extLst>
              <a:ext uri="{FF2B5EF4-FFF2-40B4-BE49-F238E27FC236}">
                <a16:creationId xmlns:a16="http://schemas.microsoft.com/office/drawing/2014/main" id="{AF3F1D52-D703-4ED7-A29F-B4880142D46B}"/>
              </a:ext>
            </a:extLst>
          </p:cNvPr>
          <p:cNvGrpSpPr/>
          <p:nvPr/>
        </p:nvGrpSpPr>
        <p:grpSpPr>
          <a:xfrm>
            <a:off x="8378618" y="4562361"/>
            <a:ext cx="281520" cy="226440"/>
            <a:chOff x="8378618" y="4562361"/>
            <a:chExt cx="281520" cy="226440"/>
          </a:xfrm>
        </p:grpSpPr>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5D4C5BED-30A8-4959-B8FC-149E665A0DC5}"/>
                    </a:ext>
                  </a:extLst>
                </p14:cNvPr>
                <p14:cNvContentPartPr/>
                <p14:nvPr/>
              </p14:nvContentPartPr>
              <p14:xfrm>
                <a:off x="8378618" y="4562361"/>
                <a:ext cx="56520" cy="223920"/>
              </p14:xfrm>
            </p:contentPart>
          </mc:Choice>
          <mc:Fallback>
            <p:pic>
              <p:nvPicPr>
                <p:cNvPr id="26" name="Ink 25">
                  <a:extLst>
                    <a:ext uri="{FF2B5EF4-FFF2-40B4-BE49-F238E27FC236}">
                      <a16:creationId xmlns:a16="http://schemas.microsoft.com/office/drawing/2014/main" id="{5D4C5BED-30A8-4959-B8FC-149E665A0DC5}"/>
                    </a:ext>
                  </a:extLst>
                </p:cNvPr>
                <p:cNvPicPr/>
                <p:nvPr/>
              </p:nvPicPr>
              <p:blipFill>
                <a:blip r:embed="rId37"/>
                <a:stretch>
                  <a:fillRect/>
                </a:stretch>
              </p:blipFill>
              <p:spPr>
                <a:xfrm>
                  <a:off x="8360978" y="4544361"/>
                  <a:ext cx="921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A876E77-E2C5-45D8-8E37-9CF43570922B}"/>
                    </a:ext>
                  </a:extLst>
                </p14:cNvPr>
                <p14:cNvContentPartPr/>
                <p14:nvPr/>
              </p14:nvContentPartPr>
              <p14:xfrm>
                <a:off x="8534858" y="4580361"/>
                <a:ext cx="125280" cy="208440"/>
              </p14:xfrm>
            </p:contentPart>
          </mc:Choice>
          <mc:Fallback>
            <p:pic>
              <p:nvPicPr>
                <p:cNvPr id="27" name="Ink 26">
                  <a:extLst>
                    <a:ext uri="{FF2B5EF4-FFF2-40B4-BE49-F238E27FC236}">
                      <a16:creationId xmlns:a16="http://schemas.microsoft.com/office/drawing/2014/main" id="{5A876E77-E2C5-45D8-8E37-9CF43570922B}"/>
                    </a:ext>
                  </a:extLst>
                </p:cNvPr>
                <p:cNvPicPr/>
                <p:nvPr/>
              </p:nvPicPr>
              <p:blipFill>
                <a:blip r:embed="rId39"/>
                <a:stretch>
                  <a:fillRect/>
                </a:stretch>
              </p:blipFill>
              <p:spPr>
                <a:xfrm>
                  <a:off x="8517218" y="4562721"/>
                  <a:ext cx="160920" cy="24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AD7570A5-8956-45C3-80E6-2C55B7B14419}"/>
                  </a:ext>
                </a:extLst>
              </p14:cNvPr>
              <p14:cNvContentPartPr/>
              <p14:nvPr/>
            </p14:nvContentPartPr>
            <p14:xfrm>
              <a:off x="3004178" y="4662801"/>
              <a:ext cx="598320" cy="291600"/>
            </p14:xfrm>
          </p:contentPart>
        </mc:Choice>
        <mc:Fallback>
          <p:pic>
            <p:nvPicPr>
              <p:cNvPr id="29" name="Ink 28">
                <a:extLst>
                  <a:ext uri="{FF2B5EF4-FFF2-40B4-BE49-F238E27FC236}">
                    <a16:creationId xmlns:a16="http://schemas.microsoft.com/office/drawing/2014/main" id="{AD7570A5-8956-45C3-80E6-2C55B7B14419}"/>
                  </a:ext>
                </a:extLst>
              </p:cNvPr>
              <p:cNvPicPr/>
              <p:nvPr/>
            </p:nvPicPr>
            <p:blipFill>
              <a:blip r:embed="rId41"/>
              <a:stretch>
                <a:fillRect/>
              </a:stretch>
            </p:blipFill>
            <p:spPr>
              <a:xfrm>
                <a:off x="2986538" y="4645161"/>
                <a:ext cx="633960" cy="327240"/>
              </a:xfrm>
              <a:prstGeom prst="rect">
                <a:avLst/>
              </a:prstGeom>
            </p:spPr>
          </p:pic>
        </mc:Fallback>
      </mc:AlternateContent>
    </p:spTree>
    <p:extLst>
      <p:ext uri="{BB962C8B-B14F-4D97-AF65-F5344CB8AC3E}">
        <p14:creationId xmlns:p14="http://schemas.microsoft.com/office/powerpoint/2010/main" val="237474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3491-DB1E-4FD4-B09C-02815D88E88F}"/>
              </a:ext>
            </a:extLst>
          </p:cNvPr>
          <p:cNvSpPr>
            <a:spLocks noGrp="1"/>
          </p:cNvSpPr>
          <p:nvPr>
            <p:ph type="title"/>
          </p:nvPr>
        </p:nvSpPr>
        <p:spPr/>
        <p:txBody>
          <a:bodyPr/>
          <a:lstStyle/>
          <a:p>
            <a:r>
              <a:rPr lang="en-MY" dirty="0"/>
              <a:t>Types of Number Systems</a:t>
            </a:r>
          </a:p>
        </p:txBody>
      </p:sp>
      <p:sp>
        <p:nvSpPr>
          <p:cNvPr id="3" name="Content Placeholder 2">
            <a:extLst>
              <a:ext uri="{FF2B5EF4-FFF2-40B4-BE49-F238E27FC236}">
                <a16:creationId xmlns:a16="http://schemas.microsoft.com/office/drawing/2014/main" id="{12BD192D-D679-47E8-9FA6-2A6E1E76A030}"/>
              </a:ext>
            </a:extLst>
          </p:cNvPr>
          <p:cNvSpPr>
            <a:spLocks noGrp="1"/>
          </p:cNvSpPr>
          <p:nvPr>
            <p:ph idx="1"/>
          </p:nvPr>
        </p:nvSpPr>
        <p:spPr/>
        <p:txBody>
          <a:bodyPr/>
          <a:lstStyle/>
          <a:p>
            <a:pPr marL="0" indent="0">
              <a:buNone/>
            </a:pPr>
            <a:r>
              <a:rPr lang="en-MY" dirty="0"/>
              <a:t>Some of the important types of number system are</a:t>
            </a:r>
          </a:p>
          <a:p>
            <a:endParaRPr lang="en-MY" dirty="0"/>
          </a:p>
          <a:p>
            <a:pPr marL="457200" indent="-457200">
              <a:buFont typeface="+mj-lt"/>
              <a:buAutoNum type="arabicPeriod"/>
            </a:pPr>
            <a:r>
              <a:rPr lang="en-MY" dirty="0"/>
              <a:t>Decimal Number System</a:t>
            </a:r>
          </a:p>
          <a:p>
            <a:pPr marL="457200" indent="-457200">
              <a:buFont typeface="+mj-lt"/>
              <a:buAutoNum type="arabicPeriod"/>
            </a:pPr>
            <a:r>
              <a:rPr lang="en-MY" dirty="0"/>
              <a:t>Binary Number System</a:t>
            </a:r>
          </a:p>
          <a:p>
            <a:pPr marL="457200" indent="-457200">
              <a:buFont typeface="+mj-lt"/>
              <a:buAutoNum type="arabicPeriod"/>
            </a:pPr>
            <a:r>
              <a:rPr lang="en-MY" dirty="0"/>
              <a:t>Octal Number System</a:t>
            </a:r>
          </a:p>
          <a:p>
            <a:pPr marL="457200" indent="-457200">
              <a:buFont typeface="+mj-lt"/>
              <a:buAutoNum type="arabicPeriod"/>
            </a:pPr>
            <a:r>
              <a:rPr lang="en-MY" dirty="0"/>
              <a:t>Hexadecimal Number System</a:t>
            </a:r>
          </a:p>
        </p:txBody>
      </p:sp>
      <p:sp>
        <p:nvSpPr>
          <p:cNvPr id="4" name="Footer Placeholder 3">
            <a:extLst>
              <a:ext uri="{FF2B5EF4-FFF2-40B4-BE49-F238E27FC236}">
                <a16:creationId xmlns:a16="http://schemas.microsoft.com/office/drawing/2014/main" id="{61E43AC7-54F8-423A-B665-951CC5E7D85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5132C7B-613D-4B16-A827-B0E7847FB05F}"/>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2050" name="Picture 2" descr="block-diagram-of-number-system">
            <a:extLst>
              <a:ext uri="{FF2B5EF4-FFF2-40B4-BE49-F238E27FC236}">
                <a16:creationId xmlns:a16="http://schemas.microsoft.com/office/drawing/2014/main" id="{78691794-81ED-47EC-8E34-F78D429F6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6060" y="2640395"/>
            <a:ext cx="6365108" cy="301281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6C23125D-C549-42D7-8766-B74932CBF880}"/>
              </a:ext>
            </a:extLst>
          </p:cNvPr>
          <p:cNvGrpSpPr/>
          <p:nvPr/>
        </p:nvGrpSpPr>
        <p:grpSpPr>
          <a:xfrm>
            <a:off x="4077338" y="2911761"/>
            <a:ext cx="1155240" cy="1809000"/>
            <a:chOff x="4077338" y="2911761"/>
            <a:chExt cx="1155240" cy="180900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F094B305-28A6-4726-B4ED-CD5B8435573F}"/>
                    </a:ext>
                  </a:extLst>
                </p14:cNvPr>
                <p14:cNvContentPartPr/>
                <p14:nvPr/>
              </p14:nvContentPartPr>
              <p14:xfrm>
                <a:off x="4496738" y="2911761"/>
                <a:ext cx="735840" cy="493920"/>
              </p14:xfrm>
            </p:contentPart>
          </mc:Choice>
          <mc:Fallback>
            <p:pic>
              <p:nvPicPr>
                <p:cNvPr id="6" name="Ink 5">
                  <a:extLst>
                    <a:ext uri="{FF2B5EF4-FFF2-40B4-BE49-F238E27FC236}">
                      <a16:creationId xmlns:a16="http://schemas.microsoft.com/office/drawing/2014/main" id="{F094B305-28A6-4726-B4ED-CD5B8435573F}"/>
                    </a:ext>
                  </a:extLst>
                </p:cNvPr>
                <p:cNvPicPr/>
                <p:nvPr/>
              </p:nvPicPr>
              <p:blipFill>
                <a:blip r:embed="rId4"/>
                <a:stretch>
                  <a:fillRect/>
                </a:stretch>
              </p:blipFill>
              <p:spPr>
                <a:xfrm>
                  <a:off x="4479098" y="2894121"/>
                  <a:ext cx="77148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A96FA5EF-378F-4B46-8830-5D7A44088A29}"/>
                    </a:ext>
                  </a:extLst>
                </p14:cNvPr>
                <p14:cNvContentPartPr/>
                <p14:nvPr/>
              </p14:nvContentPartPr>
              <p14:xfrm>
                <a:off x="4245098" y="3536721"/>
                <a:ext cx="611640" cy="286200"/>
              </p14:xfrm>
            </p:contentPart>
          </mc:Choice>
          <mc:Fallback>
            <p:pic>
              <p:nvPicPr>
                <p:cNvPr id="7" name="Ink 6">
                  <a:extLst>
                    <a:ext uri="{FF2B5EF4-FFF2-40B4-BE49-F238E27FC236}">
                      <a16:creationId xmlns:a16="http://schemas.microsoft.com/office/drawing/2014/main" id="{A96FA5EF-378F-4B46-8830-5D7A44088A29}"/>
                    </a:ext>
                  </a:extLst>
                </p:cNvPr>
                <p:cNvPicPr/>
                <p:nvPr/>
              </p:nvPicPr>
              <p:blipFill>
                <a:blip r:embed="rId6"/>
                <a:stretch>
                  <a:fillRect/>
                </a:stretch>
              </p:blipFill>
              <p:spPr>
                <a:xfrm>
                  <a:off x="4227458" y="3519081"/>
                  <a:ext cx="6472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78F6AE06-D0DA-4F2C-95DA-92C31858C642}"/>
                    </a:ext>
                  </a:extLst>
                </p14:cNvPr>
                <p14:cNvContentPartPr/>
                <p14:nvPr/>
              </p14:nvContentPartPr>
              <p14:xfrm>
                <a:off x="4077338" y="3816441"/>
                <a:ext cx="586440" cy="345600"/>
              </p14:xfrm>
            </p:contentPart>
          </mc:Choice>
          <mc:Fallback>
            <p:pic>
              <p:nvPicPr>
                <p:cNvPr id="8" name="Ink 7">
                  <a:extLst>
                    <a:ext uri="{FF2B5EF4-FFF2-40B4-BE49-F238E27FC236}">
                      <a16:creationId xmlns:a16="http://schemas.microsoft.com/office/drawing/2014/main" id="{78F6AE06-D0DA-4F2C-95DA-92C31858C642}"/>
                    </a:ext>
                  </a:extLst>
                </p:cNvPr>
                <p:cNvPicPr/>
                <p:nvPr/>
              </p:nvPicPr>
              <p:blipFill>
                <a:blip r:embed="rId8"/>
                <a:stretch>
                  <a:fillRect/>
                </a:stretch>
              </p:blipFill>
              <p:spPr>
                <a:xfrm>
                  <a:off x="4059338" y="3798441"/>
                  <a:ext cx="62208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8A7EF5F-12C2-4DC6-B2E1-9C1D008EEACC}"/>
                    </a:ext>
                  </a:extLst>
                </p14:cNvPr>
                <p14:cNvContentPartPr/>
                <p14:nvPr/>
              </p14:nvContentPartPr>
              <p14:xfrm>
                <a:off x="4179938" y="4204521"/>
                <a:ext cx="882000" cy="516240"/>
              </p14:xfrm>
            </p:contentPart>
          </mc:Choice>
          <mc:Fallback>
            <p:pic>
              <p:nvPicPr>
                <p:cNvPr id="9" name="Ink 8">
                  <a:extLst>
                    <a:ext uri="{FF2B5EF4-FFF2-40B4-BE49-F238E27FC236}">
                      <a16:creationId xmlns:a16="http://schemas.microsoft.com/office/drawing/2014/main" id="{D8A7EF5F-12C2-4DC6-B2E1-9C1D008EEACC}"/>
                    </a:ext>
                  </a:extLst>
                </p:cNvPr>
                <p:cNvPicPr/>
                <p:nvPr/>
              </p:nvPicPr>
              <p:blipFill>
                <a:blip r:embed="rId10"/>
                <a:stretch>
                  <a:fillRect/>
                </a:stretch>
              </p:blipFill>
              <p:spPr>
                <a:xfrm>
                  <a:off x="4161938" y="4186881"/>
                  <a:ext cx="917640" cy="551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BB041F5C-DF90-4374-B366-26CA8B276B1D}"/>
                  </a:ext>
                </a:extLst>
              </p14:cNvPr>
              <p14:cNvContentPartPr/>
              <p14:nvPr/>
            </p14:nvContentPartPr>
            <p14:xfrm>
              <a:off x="6251378" y="5075361"/>
              <a:ext cx="289080" cy="360"/>
            </p14:xfrm>
          </p:contentPart>
        </mc:Choice>
        <mc:Fallback>
          <p:pic>
            <p:nvPicPr>
              <p:cNvPr id="11" name="Ink 10">
                <a:extLst>
                  <a:ext uri="{FF2B5EF4-FFF2-40B4-BE49-F238E27FC236}">
                    <a16:creationId xmlns:a16="http://schemas.microsoft.com/office/drawing/2014/main" id="{BB041F5C-DF90-4374-B366-26CA8B276B1D}"/>
                  </a:ext>
                </a:extLst>
              </p:cNvPr>
              <p:cNvPicPr/>
              <p:nvPr/>
            </p:nvPicPr>
            <p:blipFill>
              <a:blip r:embed="rId12"/>
              <a:stretch>
                <a:fillRect/>
              </a:stretch>
            </p:blipFill>
            <p:spPr>
              <a:xfrm>
                <a:off x="6233378" y="5057361"/>
                <a:ext cx="324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592B1031-AEFC-4518-AC93-7F6BEAFA0535}"/>
                  </a:ext>
                </a:extLst>
              </p14:cNvPr>
              <p14:cNvContentPartPr/>
              <p14:nvPr/>
            </p14:nvContentPartPr>
            <p14:xfrm>
              <a:off x="5672498" y="4952961"/>
              <a:ext cx="232920" cy="59040"/>
            </p14:xfrm>
          </p:contentPart>
        </mc:Choice>
        <mc:Fallback>
          <p:pic>
            <p:nvPicPr>
              <p:cNvPr id="12" name="Ink 11">
                <a:extLst>
                  <a:ext uri="{FF2B5EF4-FFF2-40B4-BE49-F238E27FC236}">
                    <a16:creationId xmlns:a16="http://schemas.microsoft.com/office/drawing/2014/main" id="{592B1031-AEFC-4518-AC93-7F6BEAFA0535}"/>
                  </a:ext>
                </a:extLst>
              </p:cNvPr>
              <p:cNvPicPr/>
              <p:nvPr/>
            </p:nvPicPr>
            <p:blipFill>
              <a:blip r:embed="rId14"/>
              <a:stretch>
                <a:fillRect/>
              </a:stretch>
            </p:blipFill>
            <p:spPr>
              <a:xfrm>
                <a:off x="5654858" y="4934961"/>
                <a:ext cx="2685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6DDAF7EA-C948-4670-BF55-0F712F1C4F09}"/>
                  </a:ext>
                </a:extLst>
              </p14:cNvPr>
              <p14:cNvContentPartPr/>
              <p14:nvPr/>
            </p14:nvContentPartPr>
            <p14:xfrm>
              <a:off x="7763018" y="5075361"/>
              <a:ext cx="326160" cy="360"/>
            </p14:xfrm>
          </p:contentPart>
        </mc:Choice>
        <mc:Fallback>
          <p:pic>
            <p:nvPicPr>
              <p:cNvPr id="13" name="Ink 12">
                <a:extLst>
                  <a:ext uri="{FF2B5EF4-FFF2-40B4-BE49-F238E27FC236}">
                    <a16:creationId xmlns:a16="http://schemas.microsoft.com/office/drawing/2014/main" id="{6DDAF7EA-C948-4670-BF55-0F712F1C4F09}"/>
                  </a:ext>
                </a:extLst>
              </p:cNvPr>
              <p:cNvPicPr/>
              <p:nvPr/>
            </p:nvPicPr>
            <p:blipFill>
              <a:blip r:embed="rId16"/>
              <a:stretch>
                <a:fillRect/>
              </a:stretch>
            </p:blipFill>
            <p:spPr>
              <a:xfrm>
                <a:off x="7745018" y="5057361"/>
                <a:ext cx="361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AB7618DC-774B-45D5-9069-CBBD05F0A983}"/>
                  </a:ext>
                </a:extLst>
              </p14:cNvPr>
              <p14:cNvContentPartPr/>
              <p14:nvPr/>
            </p14:nvContentPartPr>
            <p14:xfrm>
              <a:off x="7398698" y="5004801"/>
              <a:ext cx="254520" cy="82800"/>
            </p14:xfrm>
          </p:contentPart>
        </mc:Choice>
        <mc:Fallback>
          <p:pic>
            <p:nvPicPr>
              <p:cNvPr id="14" name="Ink 13">
                <a:extLst>
                  <a:ext uri="{FF2B5EF4-FFF2-40B4-BE49-F238E27FC236}">
                    <a16:creationId xmlns:a16="http://schemas.microsoft.com/office/drawing/2014/main" id="{AB7618DC-774B-45D5-9069-CBBD05F0A983}"/>
                  </a:ext>
                </a:extLst>
              </p:cNvPr>
              <p:cNvPicPr/>
              <p:nvPr/>
            </p:nvPicPr>
            <p:blipFill>
              <a:blip r:embed="rId18"/>
              <a:stretch>
                <a:fillRect/>
              </a:stretch>
            </p:blipFill>
            <p:spPr>
              <a:xfrm>
                <a:off x="7381058" y="4987161"/>
                <a:ext cx="290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7DC8AF36-2FDD-47E0-B2C3-3165549E3489}"/>
                  </a:ext>
                </a:extLst>
              </p14:cNvPr>
              <p14:cNvContentPartPr/>
              <p14:nvPr/>
            </p14:nvContentPartPr>
            <p14:xfrm>
              <a:off x="9022298" y="4189401"/>
              <a:ext cx="447840" cy="360"/>
            </p14:xfrm>
          </p:contentPart>
        </mc:Choice>
        <mc:Fallback>
          <p:pic>
            <p:nvPicPr>
              <p:cNvPr id="15" name="Ink 14">
                <a:extLst>
                  <a:ext uri="{FF2B5EF4-FFF2-40B4-BE49-F238E27FC236}">
                    <a16:creationId xmlns:a16="http://schemas.microsoft.com/office/drawing/2014/main" id="{7DC8AF36-2FDD-47E0-B2C3-3165549E3489}"/>
                  </a:ext>
                </a:extLst>
              </p:cNvPr>
              <p:cNvPicPr/>
              <p:nvPr/>
            </p:nvPicPr>
            <p:blipFill>
              <a:blip r:embed="rId20"/>
              <a:stretch>
                <a:fillRect/>
              </a:stretch>
            </p:blipFill>
            <p:spPr>
              <a:xfrm>
                <a:off x="9004658" y="4171401"/>
                <a:ext cx="483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C2DCDF37-9C93-4560-8845-5663FB086CF7}"/>
                  </a:ext>
                </a:extLst>
              </p14:cNvPr>
              <p14:cNvContentPartPr/>
              <p14:nvPr/>
            </p14:nvContentPartPr>
            <p14:xfrm>
              <a:off x="9414338" y="4963401"/>
              <a:ext cx="307800" cy="360"/>
            </p14:xfrm>
          </p:contentPart>
        </mc:Choice>
        <mc:Fallback>
          <p:pic>
            <p:nvPicPr>
              <p:cNvPr id="16" name="Ink 15">
                <a:extLst>
                  <a:ext uri="{FF2B5EF4-FFF2-40B4-BE49-F238E27FC236}">
                    <a16:creationId xmlns:a16="http://schemas.microsoft.com/office/drawing/2014/main" id="{C2DCDF37-9C93-4560-8845-5663FB086CF7}"/>
                  </a:ext>
                </a:extLst>
              </p:cNvPr>
              <p:cNvPicPr/>
              <p:nvPr/>
            </p:nvPicPr>
            <p:blipFill>
              <a:blip r:embed="rId22"/>
              <a:stretch>
                <a:fillRect/>
              </a:stretch>
            </p:blipFill>
            <p:spPr>
              <a:xfrm>
                <a:off x="9396338" y="4945401"/>
                <a:ext cx="3434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AD94FB22-0EB3-4A7A-87F7-9CD02C114590}"/>
                  </a:ext>
                </a:extLst>
              </p14:cNvPr>
              <p14:cNvContentPartPr/>
              <p14:nvPr/>
            </p14:nvContentPartPr>
            <p14:xfrm>
              <a:off x="8900978" y="4968441"/>
              <a:ext cx="247320" cy="98640"/>
            </p14:xfrm>
          </p:contentPart>
        </mc:Choice>
        <mc:Fallback>
          <p:pic>
            <p:nvPicPr>
              <p:cNvPr id="17" name="Ink 16">
                <a:extLst>
                  <a:ext uri="{FF2B5EF4-FFF2-40B4-BE49-F238E27FC236}">
                    <a16:creationId xmlns:a16="http://schemas.microsoft.com/office/drawing/2014/main" id="{AD94FB22-0EB3-4A7A-87F7-9CD02C114590}"/>
                  </a:ext>
                </a:extLst>
              </p:cNvPr>
              <p:cNvPicPr/>
              <p:nvPr/>
            </p:nvPicPr>
            <p:blipFill>
              <a:blip r:embed="rId24"/>
              <a:stretch>
                <a:fillRect/>
              </a:stretch>
            </p:blipFill>
            <p:spPr>
              <a:xfrm>
                <a:off x="8883338" y="4950801"/>
                <a:ext cx="2829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0A24854E-D62D-45D5-9A8D-01113A298E12}"/>
                  </a:ext>
                </a:extLst>
              </p14:cNvPr>
              <p14:cNvContentPartPr/>
              <p14:nvPr/>
            </p14:nvContentPartPr>
            <p14:xfrm>
              <a:off x="10645898" y="5196681"/>
              <a:ext cx="643680" cy="10800"/>
            </p14:xfrm>
          </p:contentPart>
        </mc:Choice>
        <mc:Fallback>
          <p:pic>
            <p:nvPicPr>
              <p:cNvPr id="18" name="Ink 17">
                <a:extLst>
                  <a:ext uri="{FF2B5EF4-FFF2-40B4-BE49-F238E27FC236}">
                    <a16:creationId xmlns:a16="http://schemas.microsoft.com/office/drawing/2014/main" id="{0A24854E-D62D-45D5-9A8D-01113A298E12}"/>
                  </a:ext>
                </a:extLst>
              </p:cNvPr>
              <p:cNvPicPr/>
              <p:nvPr/>
            </p:nvPicPr>
            <p:blipFill>
              <a:blip r:embed="rId26"/>
              <a:stretch>
                <a:fillRect/>
              </a:stretch>
            </p:blipFill>
            <p:spPr>
              <a:xfrm>
                <a:off x="10627898" y="5178681"/>
                <a:ext cx="6793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CF3D7FA5-1080-43A9-B5A0-A35BBAD3DA15}"/>
                  </a:ext>
                </a:extLst>
              </p14:cNvPr>
              <p14:cNvContentPartPr/>
              <p14:nvPr/>
            </p14:nvContentPartPr>
            <p14:xfrm>
              <a:off x="10282298" y="5091561"/>
              <a:ext cx="294840" cy="115920"/>
            </p14:xfrm>
          </p:contentPart>
        </mc:Choice>
        <mc:Fallback>
          <p:pic>
            <p:nvPicPr>
              <p:cNvPr id="19" name="Ink 18">
                <a:extLst>
                  <a:ext uri="{FF2B5EF4-FFF2-40B4-BE49-F238E27FC236}">
                    <a16:creationId xmlns:a16="http://schemas.microsoft.com/office/drawing/2014/main" id="{CF3D7FA5-1080-43A9-B5A0-A35BBAD3DA15}"/>
                  </a:ext>
                </a:extLst>
              </p:cNvPr>
              <p:cNvPicPr/>
              <p:nvPr/>
            </p:nvPicPr>
            <p:blipFill>
              <a:blip r:embed="rId28"/>
              <a:stretch>
                <a:fillRect/>
              </a:stretch>
            </p:blipFill>
            <p:spPr>
              <a:xfrm>
                <a:off x="10264298" y="5073921"/>
                <a:ext cx="330480" cy="151560"/>
              </a:xfrm>
              <a:prstGeom prst="rect">
                <a:avLst/>
              </a:prstGeom>
            </p:spPr>
          </p:pic>
        </mc:Fallback>
      </mc:AlternateContent>
    </p:spTree>
    <p:extLst>
      <p:ext uri="{BB962C8B-B14F-4D97-AF65-F5344CB8AC3E}">
        <p14:creationId xmlns:p14="http://schemas.microsoft.com/office/powerpoint/2010/main" val="360353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7ED-E9E8-4E5B-8215-1E8B28D1CE03}"/>
              </a:ext>
            </a:extLst>
          </p:cNvPr>
          <p:cNvSpPr>
            <a:spLocks noGrp="1"/>
          </p:cNvSpPr>
          <p:nvPr>
            <p:ph type="title"/>
          </p:nvPr>
        </p:nvSpPr>
        <p:spPr/>
        <p:txBody>
          <a:bodyPr/>
          <a:lstStyle/>
          <a:p>
            <a:r>
              <a:rPr lang="en-MY" dirty="0"/>
              <a:t>Decimal Number Systems</a:t>
            </a:r>
          </a:p>
        </p:txBody>
      </p:sp>
      <p:sp>
        <p:nvSpPr>
          <p:cNvPr id="3" name="Content Placeholder 2">
            <a:extLst>
              <a:ext uri="{FF2B5EF4-FFF2-40B4-BE49-F238E27FC236}">
                <a16:creationId xmlns:a16="http://schemas.microsoft.com/office/drawing/2014/main" id="{27259D39-BC9B-4388-AB88-26B033E04129}"/>
              </a:ext>
            </a:extLst>
          </p:cNvPr>
          <p:cNvSpPr>
            <a:spLocks noGrp="1"/>
          </p:cNvSpPr>
          <p:nvPr>
            <p:ph idx="1"/>
          </p:nvPr>
        </p:nvSpPr>
        <p:spPr/>
        <p:txBody>
          <a:bodyPr/>
          <a:lstStyle/>
          <a:p>
            <a:pPr algn="just">
              <a:lnSpc>
                <a:spcPct val="100000"/>
              </a:lnSpc>
            </a:pPr>
            <a:r>
              <a:rPr lang="en-MY" dirty="0"/>
              <a:t>The number system is having digit 0, 1, 2, 3, 4, 5, 6, 7, 8, 9; this number system is known as a decimal number system because total ten digits are involved.</a:t>
            </a:r>
          </a:p>
          <a:p>
            <a:pPr algn="just">
              <a:lnSpc>
                <a:spcPct val="100000"/>
              </a:lnSpc>
            </a:pPr>
            <a:r>
              <a:rPr lang="en-MY" dirty="0"/>
              <a:t>The base of the decimal number system is 10.</a:t>
            </a:r>
          </a:p>
        </p:txBody>
      </p:sp>
      <p:sp>
        <p:nvSpPr>
          <p:cNvPr id="4" name="Footer Placeholder 3">
            <a:extLst>
              <a:ext uri="{FF2B5EF4-FFF2-40B4-BE49-F238E27FC236}">
                <a16:creationId xmlns:a16="http://schemas.microsoft.com/office/drawing/2014/main" id="{8FC0582E-11E2-4542-96F6-EF4ABE7A8AB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6A27A7E-F355-40DA-82D6-4DFADA889E6F}"/>
              </a:ext>
            </a:extLst>
          </p:cNvPr>
          <p:cNvSpPr>
            <a:spLocks noGrp="1"/>
          </p:cNvSpPr>
          <p:nvPr>
            <p:ph type="sldNum" sz="quarter" idx="12"/>
          </p:nvPr>
        </p:nvSpPr>
        <p:spPr/>
        <p:txBody>
          <a:bodyPr/>
          <a:lstStyle/>
          <a:p>
            <a:fld id="{1DE98518-C1CF-410D-8A71-B5D14FDF677E}" type="slidenum">
              <a:rPr lang="en-MY" smtClean="0"/>
              <a:t>5</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0F4AC05-806E-4BA7-B20D-0869A0E2AD17}"/>
                  </a:ext>
                </a:extLst>
              </p14:cNvPr>
              <p14:cNvContentPartPr/>
              <p14:nvPr/>
            </p14:nvContentPartPr>
            <p14:xfrm>
              <a:off x="7333538" y="1374561"/>
              <a:ext cx="777960" cy="425160"/>
            </p14:xfrm>
          </p:contentPart>
        </mc:Choice>
        <mc:Fallback>
          <p:pic>
            <p:nvPicPr>
              <p:cNvPr id="6" name="Ink 5">
                <a:extLst>
                  <a:ext uri="{FF2B5EF4-FFF2-40B4-BE49-F238E27FC236}">
                    <a16:creationId xmlns:a16="http://schemas.microsoft.com/office/drawing/2014/main" id="{40F4AC05-806E-4BA7-B20D-0869A0E2AD17}"/>
                  </a:ext>
                </a:extLst>
              </p:cNvPr>
              <p:cNvPicPr/>
              <p:nvPr/>
            </p:nvPicPr>
            <p:blipFill>
              <a:blip r:embed="rId3"/>
              <a:stretch>
                <a:fillRect/>
              </a:stretch>
            </p:blipFill>
            <p:spPr>
              <a:xfrm>
                <a:off x="7315538" y="1356561"/>
                <a:ext cx="813600" cy="460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B87F993-0361-4A9E-A2BF-811688765BB6}"/>
                  </a:ext>
                </a:extLst>
              </p14:cNvPr>
              <p14:cNvContentPartPr/>
              <p14:nvPr/>
            </p14:nvContentPartPr>
            <p14:xfrm>
              <a:off x="5607338" y="2339721"/>
              <a:ext cx="2696400" cy="142200"/>
            </p14:xfrm>
          </p:contentPart>
        </mc:Choice>
        <mc:Fallback>
          <p:pic>
            <p:nvPicPr>
              <p:cNvPr id="7" name="Ink 6">
                <a:extLst>
                  <a:ext uri="{FF2B5EF4-FFF2-40B4-BE49-F238E27FC236}">
                    <a16:creationId xmlns:a16="http://schemas.microsoft.com/office/drawing/2014/main" id="{6B87F993-0361-4A9E-A2BF-811688765BB6}"/>
                  </a:ext>
                </a:extLst>
              </p:cNvPr>
              <p:cNvPicPr/>
              <p:nvPr/>
            </p:nvPicPr>
            <p:blipFill>
              <a:blip r:embed="rId5"/>
              <a:stretch>
                <a:fillRect/>
              </a:stretch>
            </p:blipFill>
            <p:spPr>
              <a:xfrm>
                <a:off x="5589338" y="2321721"/>
                <a:ext cx="27320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B022B91-E9DC-4427-9023-4388E7A1607B}"/>
                  </a:ext>
                </a:extLst>
              </p14:cNvPr>
              <p14:cNvContentPartPr/>
              <p14:nvPr/>
            </p14:nvContentPartPr>
            <p14:xfrm>
              <a:off x="8107898" y="2313441"/>
              <a:ext cx="301320" cy="151920"/>
            </p14:xfrm>
          </p:contentPart>
        </mc:Choice>
        <mc:Fallback>
          <p:pic>
            <p:nvPicPr>
              <p:cNvPr id="8" name="Ink 7">
                <a:extLst>
                  <a:ext uri="{FF2B5EF4-FFF2-40B4-BE49-F238E27FC236}">
                    <a16:creationId xmlns:a16="http://schemas.microsoft.com/office/drawing/2014/main" id="{5B022B91-E9DC-4427-9023-4388E7A1607B}"/>
                  </a:ext>
                </a:extLst>
              </p:cNvPr>
              <p:cNvPicPr/>
              <p:nvPr/>
            </p:nvPicPr>
            <p:blipFill>
              <a:blip r:embed="rId7"/>
              <a:stretch>
                <a:fillRect/>
              </a:stretch>
            </p:blipFill>
            <p:spPr>
              <a:xfrm>
                <a:off x="8090258" y="2295441"/>
                <a:ext cx="3369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5C884E42-1435-4DCF-8CC1-DCB48B929E97}"/>
                  </a:ext>
                </a:extLst>
              </p14:cNvPr>
              <p14:cNvContentPartPr/>
              <p14:nvPr/>
            </p14:nvContentPartPr>
            <p14:xfrm>
              <a:off x="6316538" y="3149001"/>
              <a:ext cx="596520" cy="174600"/>
            </p14:xfrm>
          </p:contentPart>
        </mc:Choice>
        <mc:Fallback>
          <p:pic>
            <p:nvPicPr>
              <p:cNvPr id="9" name="Ink 8">
                <a:extLst>
                  <a:ext uri="{FF2B5EF4-FFF2-40B4-BE49-F238E27FC236}">
                    <a16:creationId xmlns:a16="http://schemas.microsoft.com/office/drawing/2014/main" id="{5C884E42-1435-4DCF-8CC1-DCB48B929E97}"/>
                  </a:ext>
                </a:extLst>
              </p:cNvPr>
              <p:cNvPicPr/>
              <p:nvPr/>
            </p:nvPicPr>
            <p:blipFill>
              <a:blip r:embed="rId9"/>
              <a:stretch>
                <a:fillRect/>
              </a:stretch>
            </p:blipFill>
            <p:spPr>
              <a:xfrm>
                <a:off x="6298898" y="3131001"/>
                <a:ext cx="632160" cy="210240"/>
              </a:xfrm>
              <a:prstGeom prst="rect">
                <a:avLst/>
              </a:prstGeom>
            </p:spPr>
          </p:pic>
        </mc:Fallback>
      </mc:AlternateContent>
    </p:spTree>
    <p:extLst>
      <p:ext uri="{BB962C8B-B14F-4D97-AF65-F5344CB8AC3E}">
        <p14:creationId xmlns:p14="http://schemas.microsoft.com/office/powerpoint/2010/main" val="229677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AB59-7882-4F45-96AD-BDEA55C961CC}"/>
              </a:ext>
            </a:extLst>
          </p:cNvPr>
          <p:cNvSpPr>
            <a:spLocks noGrp="1"/>
          </p:cNvSpPr>
          <p:nvPr>
            <p:ph type="title"/>
          </p:nvPr>
        </p:nvSpPr>
        <p:spPr/>
        <p:txBody>
          <a:bodyPr/>
          <a:lstStyle/>
          <a:p>
            <a:r>
              <a:rPr lang="en-MY" dirty="0"/>
              <a:t>Binary Number Systems</a:t>
            </a:r>
          </a:p>
        </p:txBody>
      </p:sp>
      <p:sp>
        <p:nvSpPr>
          <p:cNvPr id="3" name="Content Placeholder 2">
            <a:extLst>
              <a:ext uri="{FF2B5EF4-FFF2-40B4-BE49-F238E27FC236}">
                <a16:creationId xmlns:a16="http://schemas.microsoft.com/office/drawing/2014/main" id="{1109E5DD-303D-4548-A6D6-1F1F3C4A5C63}"/>
              </a:ext>
            </a:extLst>
          </p:cNvPr>
          <p:cNvSpPr>
            <a:spLocks noGrp="1"/>
          </p:cNvSpPr>
          <p:nvPr>
            <p:ph idx="1"/>
          </p:nvPr>
        </p:nvSpPr>
        <p:spPr>
          <a:xfrm>
            <a:off x="1069848" y="2121408"/>
            <a:ext cx="5452250" cy="4050792"/>
          </a:xfrm>
        </p:spPr>
        <p:txBody>
          <a:bodyPr/>
          <a:lstStyle/>
          <a:p>
            <a:pPr algn="just">
              <a:lnSpc>
                <a:spcPct val="100000"/>
              </a:lnSpc>
            </a:pPr>
            <a:r>
              <a:rPr lang="en-MY" dirty="0"/>
              <a:t>The modern computers do not process decimal number; they work with another number system known as a binary number system which uses only two digits 0 and 1.</a:t>
            </a:r>
          </a:p>
          <a:p>
            <a:pPr algn="just">
              <a:lnSpc>
                <a:spcPct val="100000"/>
              </a:lnSpc>
            </a:pPr>
            <a:r>
              <a:rPr lang="en-MY" dirty="0"/>
              <a:t>The base of binary number system is 2 because it has only two digit 0 and 1.</a:t>
            </a:r>
          </a:p>
          <a:p>
            <a:pPr algn="just">
              <a:lnSpc>
                <a:spcPct val="100000"/>
              </a:lnSpc>
            </a:pPr>
            <a:r>
              <a:rPr lang="en-MY" dirty="0"/>
              <a:t>The digital electronic equipment's are works on the binary number system and hence the decimal number system is converted into binary system.</a:t>
            </a:r>
          </a:p>
        </p:txBody>
      </p:sp>
      <p:sp>
        <p:nvSpPr>
          <p:cNvPr id="4" name="Footer Placeholder 3">
            <a:extLst>
              <a:ext uri="{FF2B5EF4-FFF2-40B4-BE49-F238E27FC236}">
                <a16:creationId xmlns:a16="http://schemas.microsoft.com/office/drawing/2014/main" id="{52DD7B99-AE48-4F2A-A41E-F2B8C4CC353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CE7F08D-49EA-4CA8-8917-9613B33A30A4}"/>
              </a:ext>
            </a:extLst>
          </p:cNvPr>
          <p:cNvSpPr>
            <a:spLocks noGrp="1"/>
          </p:cNvSpPr>
          <p:nvPr>
            <p:ph type="sldNum" sz="quarter" idx="12"/>
          </p:nvPr>
        </p:nvSpPr>
        <p:spPr/>
        <p:txBody>
          <a:bodyPr/>
          <a:lstStyle/>
          <a:p>
            <a:fld id="{1DE98518-C1CF-410D-8A71-B5D14FDF677E}" type="slidenum">
              <a:rPr lang="en-MY" smtClean="0"/>
              <a:t>6</a:t>
            </a:fld>
            <a:endParaRPr lang="en-MY" dirty="0"/>
          </a:p>
        </p:txBody>
      </p:sp>
      <p:graphicFrame>
        <p:nvGraphicFramePr>
          <p:cNvPr id="6" name="Table 6">
            <a:extLst>
              <a:ext uri="{FF2B5EF4-FFF2-40B4-BE49-F238E27FC236}">
                <a16:creationId xmlns:a16="http://schemas.microsoft.com/office/drawing/2014/main" id="{408186D3-317B-469A-AD5E-4CF7062F96E9}"/>
              </a:ext>
            </a:extLst>
          </p:cNvPr>
          <p:cNvGraphicFramePr>
            <a:graphicFrameLocks noGrp="1"/>
          </p:cNvGraphicFramePr>
          <p:nvPr>
            <p:extLst>
              <p:ext uri="{D42A27DB-BD31-4B8C-83A1-F6EECF244321}">
                <p14:modId xmlns:p14="http://schemas.microsoft.com/office/powerpoint/2010/main" val="1104337368"/>
              </p:ext>
            </p:extLst>
          </p:nvPr>
        </p:nvGraphicFramePr>
        <p:xfrm>
          <a:off x="8013411" y="274506"/>
          <a:ext cx="2800770" cy="6304280"/>
        </p:xfrm>
        <a:graphic>
          <a:graphicData uri="http://schemas.openxmlformats.org/drawingml/2006/table">
            <a:tbl>
              <a:tblPr firstRow="1" bandRow="1">
                <a:tableStyleId>{5C22544A-7EE6-4342-B048-85BDC9FD1C3A}</a:tableStyleId>
              </a:tblPr>
              <a:tblGrid>
                <a:gridCol w="1438500">
                  <a:extLst>
                    <a:ext uri="{9D8B030D-6E8A-4147-A177-3AD203B41FA5}">
                      <a16:colId xmlns:a16="http://schemas.microsoft.com/office/drawing/2014/main" val="2096866956"/>
                    </a:ext>
                  </a:extLst>
                </a:gridCol>
                <a:gridCol w="1362270">
                  <a:extLst>
                    <a:ext uri="{9D8B030D-6E8A-4147-A177-3AD203B41FA5}">
                      <a16:colId xmlns:a16="http://schemas.microsoft.com/office/drawing/2014/main" val="3843355804"/>
                    </a:ext>
                  </a:extLst>
                </a:gridCol>
              </a:tblGrid>
              <a:tr h="370840">
                <a:tc>
                  <a:txBody>
                    <a:bodyPr/>
                    <a:lstStyle/>
                    <a:p>
                      <a:pPr algn="ctr"/>
                      <a:r>
                        <a:rPr lang="en-MY" dirty="0"/>
                        <a:t>Decimal</a:t>
                      </a:r>
                    </a:p>
                  </a:txBody>
                  <a:tcPr/>
                </a:tc>
                <a:tc>
                  <a:txBody>
                    <a:bodyPr/>
                    <a:lstStyle/>
                    <a:p>
                      <a:pPr algn="ctr"/>
                      <a:r>
                        <a:rPr lang="en-MY" dirty="0"/>
                        <a:t>Binary</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extLst>
                  <a:ext uri="{0D108BD9-81ED-4DB2-BD59-A6C34878D82A}">
                    <a16:rowId xmlns:a16="http://schemas.microsoft.com/office/drawing/2014/main" val="369095449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0AC3C454-2BFE-4623-B805-698EE904E0F0}"/>
                  </a:ext>
                </a:extLst>
              </p14:cNvPr>
              <p14:cNvContentPartPr/>
              <p14:nvPr/>
            </p14:nvContentPartPr>
            <p14:xfrm>
              <a:off x="6876338" y="1462041"/>
              <a:ext cx="659880" cy="294120"/>
            </p14:xfrm>
          </p:contentPart>
        </mc:Choice>
        <mc:Fallback>
          <p:pic>
            <p:nvPicPr>
              <p:cNvPr id="7" name="Ink 6">
                <a:extLst>
                  <a:ext uri="{FF2B5EF4-FFF2-40B4-BE49-F238E27FC236}">
                    <a16:creationId xmlns:a16="http://schemas.microsoft.com/office/drawing/2014/main" id="{0AC3C454-2BFE-4623-B805-698EE904E0F0}"/>
                  </a:ext>
                </a:extLst>
              </p:cNvPr>
              <p:cNvPicPr/>
              <p:nvPr/>
            </p:nvPicPr>
            <p:blipFill>
              <a:blip r:embed="rId3"/>
              <a:stretch>
                <a:fillRect/>
              </a:stretch>
            </p:blipFill>
            <p:spPr>
              <a:xfrm>
                <a:off x="6858698" y="1444041"/>
                <a:ext cx="69552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2EF73184-F24F-4FAF-958F-BDF1932F0070}"/>
                  </a:ext>
                </a:extLst>
              </p14:cNvPr>
              <p14:cNvContentPartPr/>
              <p14:nvPr/>
            </p14:nvContentPartPr>
            <p14:xfrm>
              <a:off x="5933858" y="3262761"/>
              <a:ext cx="566640" cy="246960"/>
            </p14:xfrm>
          </p:contentPart>
        </mc:Choice>
        <mc:Fallback>
          <p:pic>
            <p:nvPicPr>
              <p:cNvPr id="8" name="Ink 7">
                <a:extLst>
                  <a:ext uri="{FF2B5EF4-FFF2-40B4-BE49-F238E27FC236}">
                    <a16:creationId xmlns:a16="http://schemas.microsoft.com/office/drawing/2014/main" id="{2EF73184-F24F-4FAF-958F-BDF1932F0070}"/>
                  </a:ext>
                </a:extLst>
              </p:cNvPr>
              <p:cNvPicPr/>
              <p:nvPr/>
            </p:nvPicPr>
            <p:blipFill>
              <a:blip r:embed="rId5"/>
              <a:stretch>
                <a:fillRect/>
              </a:stretch>
            </p:blipFill>
            <p:spPr>
              <a:xfrm>
                <a:off x="5916218" y="3245121"/>
                <a:ext cx="6022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CBBB934-6535-4248-A6B7-8134E4610B8E}"/>
                  </a:ext>
                </a:extLst>
              </p14:cNvPr>
              <p14:cNvContentPartPr/>
              <p14:nvPr/>
            </p14:nvContentPartPr>
            <p14:xfrm>
              <a:off x="5262098" y="3339801"/>
              <a:ext cx="820440" cy="29160"/>
            </p14:xfrm>
          </p:contentPart>
        </mc:Choice>
        <mc:Fallback>
          <p:pic>
            <p:nvPicPr>
              <p:cNvPr id="9" name="Ink 8">
                <a:extLst>
                  <a:ext uri="{FF2B5EF4-FFF2-40B4-BE49-F238E27FC236}">
                    <a16:creationId xmlns:a16="http://schemas.microsoft.com/office/drawing/2014/main" id="{5CBBB934-6535-4248-A6B7-8134E4610B8E}"/>
                  </a:ext>
                </a:extLst>
              </p:cNvPr>
              <p:cNvPicPr/>
              <p:nvPr/>
            </p:nvPicPr>
            <p:blipFill>
              <a:blip r:embed="rId7"/>
              <a:stretch>
                <a:fillRect/>
              </a:stretch>
            </p:blipFill>
            <p:spPr>
              <a:xfrm>
                <a:off x="5244458" y="3322161"/>
                <a:ext cx="8560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A4C87D29-48E3-4A54-B166-8E6E203F73B8}"/>
                  </a:ext>
                </a:extLst>
              </p14:cNvPr>
              <p14:cNvContentPartPr/>
              <p14:nvPr/>
            </p14:nvContentPartPr>
            <p14:xfrm>
              <a:off x="6307178" y="3721761"/>
              <a:ext cx="313200" cy="180360"/>
            </p14:xfrm>
          </p:contentPart>
        </mc:Choice>
        <mc:Fallback>
          <p:pic>
            <p:nvPicPr>
              <p:cNvPr id="10" name="Ink 9">
                <a:extLst>
                  <a:ext uri="{FF2B5EF4-FFF2-40B4-BE49-F238E27FC236}">
                    <a16:creationId xmlns:a16="http://schemas.microsoft.com/office/drawing/2014/main" id="{A4C87D29-48E3-4A54-B166-8E6E203F73B8}"/>
                  </a:ext>
                </a:extLst>
              </p:cNvPr>
              <p:cNvPicPr/>
              <p:nvPr/>
            </p:nvPicPr>
            <p:blipFill>
              <a:blip r:embed="rId9"/>
              <a:stretch>
                <a:fillRect/>
              </a:stretch>
            </p:blipFill>
            <p:spPr>
              <a:xfrm>
                <a:off x="6289538" y="3703761"/>
                <a:ext cx="348840" cy="216000"/>
              </a:xfrm>
              <a:prstGeom prst="rect">
                <a:avLst/>
              </a:prstGeom>
            </p:spPr>
          </p:pic>
        </mc:Fallback>
      </mc:AlternateContent>
      <p:grpSp>
        <p:nvGrpSpPr>
          <p:cNvPr id="17" name="Group 16">
            <a:extLst>
              <a:ext uri="{FF2B5EF4-FFF2-40B4-BE49-F238E27FC236}">
                <a16:creationId xmlns:a16="http://schemas.microsoft.com/office/drawing/2014/main" id="{6F816D8F-0E65-46E8-9DED-6A9E51AAE726}"/>
              </a:ext>
            </a:extLst>
          </p:cNvPr>
          <p:cNvGrpSpPr/>
          <p:nvPr/>
        </p:nvGrpSpPr>
        <p:grpSpPr>
          <a:xfrm>
            <a:off x="9031658" y="4170681"/>
            <a:ext cx="888480" cy="512280"/>
            <a:chOff x="9031658" y="4170681"/>
            <a:chExt cx="888480" cy="51228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D8E9D54B-1755-4831-8E08-04A342C445C7}"/>
                    </a:ext>
                  </a:extLst>
                </p14:cNvPr>
                <p14:cNvContentPartPr/>
                <p14:nvPr/>
              </p14:nvContentPartPr>
              <p14:xfrm>
                <a:off x="9031658" y="4266801"/>
                <a:ext cx="554040" cy="174600"/>
              </p14:xfrm>
            </p:contentPart>
          </mc:Choice>
          <mc:Fallback>
            <p:pic>
              <p:nvPicPr>
                <p:cNvPr id="11" name="Ink 10">
                  <a:extLst>
                    <a:ext uri="{FF2B5EF4-FFF2-40B4-BE49-F238E27FC236}">
                      <a16:creationId xmlns:a16="http://schemas.microsoft.com/office/drawing/2014/main" id="{D8E9D54B-1755-4831-8E08-04A342C445C7}"/>
                    </a:ext>
                  </a:extLst>
                </p:cNvPr>
                <p:cNvPicPr/>
                <p:nvPr/>
              </p:nvPicPr>
              <p:blipFill>
                <a:blip r:embed="rId11"/>
                <a:stretch>
                  <a:fillRect/>
                </a:stretch>
              </p:blipFill>
              <p:spPr>
                <a:xfrm>
                  <a:off x="9013658" y="4248801"/>
                  <a:ext cx="5896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BA60C1E8-F6B6-4BD0-A004-0B12AC5BB3CC}"/>
                    </a:ext>
                  </a:extLst>
                </p14:cNvPr>
                <p14:cNvContentPartPr/>
                <p14:nvPr/>
              </p14:nvContentPartPr>
              <p14:xfrm>
                <a:off x="9134258" y="4419801"/>
                <a:ext cx="652320" cy="180360"/>
              </p14:xfrm>
            </p:contentPart>
          </mc:Choice>
          <mc:Fallback>
            <p:pic>
              <p:nvPicPr>
                <p:cNvPr id="12" name="Ink 11">
                  <a:extLst>
                    <a:ext uri="{FF2B5EF4-FFF2-40B4-BE49-F238E27FC236}">
                      <a16:creationId xmlns:a16="http://schemas.microsoft.com/office/drawing/2014/main" id="{BA60C1E8-F6B6-4BD0-A004-0B12AC5BB3CC}"/>
                    </a:ext>
                  </a:extLst>
                </p:cNvPr>
                <p:cNvPicPr/>
                <p:nvPr/>
              </p:nvPicPr>
              <p:blipFill>
                <a:blip r:embed="rId13"/>
                <a:stretch>
                  <a:fillRect/>
                </a:stretch>
              </p:blipFill>
              <p:spPr>
                <a:xfrm>
                  <a:off x="9116618" y="4402161"/>
                  <a:ext cx="687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9D826023-8D75-43B3-A348-E562FC1BAB32}"/>
                    </a:ext>
                  </a:extLst>
                </p14:cNvPr>
                <p14:cNvContentPartPr/>
                <p14:nvPr/>
              </p14:nvContentPartPr>
              <p14:xfrm>
                <a:off x="9684698" y="4217121"/>
                <a:ext cx="135360" cy="12600"/>
              </p14:xfrm>
            </p:contentPart>
          </mc:Choice>
          <mc:Fallback>
            <p:pic>
              <p:nvPicPr>
                <p:cNvPr id="14" name="Ink 13">
                  <a:extLst>
                    <a:ext uri="{FF2B5EF4-FFF2-40B4-BE49-F238E27FC236}">
                      <a16:creationId xmlns:a16="http://schemas.microsoft.com/office/drawing/2014/main" id="{9D826023-8D75-43B3-A348-E562FC1BAB32}"/>
                    </a:ext>
                  </a:extLst>
                </p:cNvPr>
                <p:cNvPicPr/>
                <p:nvPr/>
              </p:nvPicPr>
              <p:blipFill>
                <a:blip r:embed="rId15"/>
                <a:stretch>
                  <a:fillRect/>
                </a:stretch>
              </p:blipFill>
              <p:spPr>
                <a:xfrm>
                  <a:off x="9667058" y="4199121"/>
                  <a:ext cx="1710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62319FCD-DEBD-4B1C-8F20-2CB9C59DC081}"/>
                    </a:ext>
                  </a:extLst>
                </p14:cNvPr>
                <p14:cNvContentPartPr/>
                <p14:nvPr/>
              </p14:nvContentPartPr>
              <p14:xfrm>
                <a:off x="9348818" y="4170681"/>
                <a:ext cx="571320" cy="512280"/>
              </p14:xfrm>
            </p:contentPart>
          </mc:Choice>
          <mc:Fallback>
            <p:pic>
              <p:nvPicPr>
                <p:cNvPr id="15" name="Ink 14">
                  <a:extLst>
                    <a:ext uri="{FF2B5EF4-FFF2-40B4-BE49-F238E27FC236}">
                      <a16:creationId xmlns:a16="http://schemas.microsoft.com/office/drawing/2014/main" id="{62319FCD-DEBD-4B1C-8F20-2CB9C59DC081}"/>
                    </a:ext>
                  </a:extLst>
                </p:cNvPr>
                <p:cNvPicPr/>
                <p:nvPr/>
              </p:nvPicPr>
              <p:blipFill>
                <a:blip r:embed="rId17"/>
                <a:stretch>
                  <a:fillRect/>
                </a:stretch>
              </p:blipFill>
              <p:spPr>
                <a:xfrm>
                  <a:off x="9331178" y="4153041"/>
                  <a:ext cx="606960" cy="54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B5CD2311-BB4C-4E99-BF4D-5FCC7410E498}"/>
                  </a:ext>
                </a:extLst>
              </p14:cNvPr>
              <p14:cNvContentPartPr/>
              <p14:nvPr/>
            </p14:nvContentPartPr>
            <p14:xfrm>
              <a:off x="9046418" y="6208281"/>
              <a:ext cx="69840" cy="333000"/>
            </p14:xfrm>
          </p:contentPart>
        </mc:Choice>
        <mc:Fallback>
          <p:pic>
            <p:nvPicPr>
              <p:cNvPr id="16" name="Ink 15">
                <a:extLst>
                  <a:ext uri="{FF2B5EF4-FFF2-40B4-BE49-F238E27FC236}">
                    <a16:creationId xmlns:a16="http://schemas.microsoft.com/office/drawing/2014/main" id="{B5CD2311-BB4C-4E99-BF4D-5FCC7410E498}"/>
                  </a:ext>
                </a:extLst>
              </p:cNvPr>
              <p:cNvPicPr/>
              <p:nvPr/>
            </p:nvPicPr>
            <p:blipFill>
              <a:blip r:embed="rId19"/>
              <a:stretch>
                <a:fillRect/>
              </a:stretch>
            </p:blipFill>
            <p:spPr>
              <a:xfrm>
                <a:off x="9028418" y="6190281"/>
                <a:ext cx="105480" cy="368640"/>
              </a:xfrm>
              <a:prstGeom prst="rect">
                <a:avLst/>
              </a:prstGeom>
            </p:spPr>
          </p:pic>
        </mc:Fallback>
      </mc:AlternateContent>
    </p:spTree>
    <p:extLst>
      <p:ext uri="{BB962C8B-B14F-4D97-AF65-F5344CB8AC3E}">
        <p14:creationId xmlns:p14="http://schemas.microsoft.com/office/powerpoint/2010/main" val="292801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B660-FB4D-458E-85E8-23FFBC669438}"/>
              </a:ext>
            </a:extLst>
          </p:cNvPr>
          <p:cNvSpPr>
            <a:spLocks noGrp="1"/>
          </p:cNvSpPr>
          <p:nvPr>
            <p:ph type="title"/>
          </p:nvPr>
        </p:nvSpPr>
        <p:spPr/>
        <p:txBody>
          <a:bodyPr>
            <a:normAutofit/>
          </a:bodyPr>
          <a:lstStyle/>
          <a:p>
            <a:r>
              <a:rPr lang="en-MY" sz="4000" dirty="0"/>
              <a:t>Conversion of Decimal number to Binary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74F8BE-A5B1-474C-A2C8-2BDDDCF9804B}"/>
                  </a:ext>
                </a:extLst>
              </p:cNvPr>
              <p:cNvSpPr>
                <a:spLocks noGrp="1"/>
              </p:cNvSpPr>
              <p:nvPr>
                <p:ph idx="1"/>
              </p:nvPr>
            </p:nvSpPr>
            <p:spPr/>
            <p:txBody>
              <a:bodyPr>
                <a:normAutofit lnSpcReduction="10000"/>
              </a:bodyPr>
              <a:lstStyle/>
              <a:p>
                <a:pPr algn="just">
                  <a:lnSpc>
                    <a:spcPct val="100000"/>
                  </a:lnSpc>
                </a:pPr>
                <a:r>
                  <a:rPr lang="en-MY" dirty="0"/>
                  <a:t>To convert a decimal number to binary, we repeatedly divide by two until the quotient is zero.</a:t>
                </a:r>
              </a:p>
              <a:p>
                <a:pPr algn="just">
                  <a:lnSpc>
                    <a:spcPct val="100000"/>
                  </a:lnSpc>
                </a:pPr>
                <a:r>
                  <a:rPr lang="en-MY" dirty="0"/>
                  <a:t>Then, the remainders read in reverse order give the binary form of the number.</a:t>
                </a:r>
              </a:p>
              <a:p>
                <a:pPr algn="just">
                  <a:lnSpc>
                    <a:spcPct val="100000"/>
                  </a:lnSpc>
                </a:pPr>
                <a:endParaRPr lang="en-MY" dirty="0"/>
              </a:p>
              <a:p>
                <a:pPr algn="just">
                  <a:lnSpc>
                    <a:spcPct val="100000"/>
                  </a:lnSpc>
                </a:pPr>
                <a:r>
                  <a:rPr lang="en-MY" b="1" dirty="0">
                    <a:solidFill>
                      <a:srgbClr val="FF0000"/>
                    </a:solidFill>
                  </a:rPr>
                  <a:t>Example 1: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15</m:t>
                        </m:r>
                      </m:e>
                      <m:sub>
                        <m:r>
                          <a:rPr lang="en-US" b="0" i="1" smtClean="0">
                            <a:latin typeface="Cambria Math" panose="02040503050406030204" pitchFamily="18" charset="0"/>
                          </a:rPr>
                          <m:t>10</m:t>
                        </m:r>
                      </m:sub>
                    </m:sSub>
                  </m:oMath>
                </a14:m>
                <a:r>
                  <a:rPr lang="en-MY" dirty="0"/>
                  <a:t> to binary.</a:t>
                </a:r>
                <a:endParaRPr lang="en-MY" b="1" dirty="0">
                  <a:solidFill>
                    <a:srgbClr val="FF0000"/>
                  </a:solidFill>
                </a:endParaRPr>
              </a:p>
              <a:p>
                <a:pPr algn="just">
                  <a:lnSpc>
                    <a:spcPct val="100000"/>
                  </a:lnSpc>
                </a:pPr>
                <a:r>
                  <a:rPr lang="en-MY" b="1" dirty="0">
                    <a:solidFill>
                      <a:srgbClr val="FF0000"/>
                    </a:solidFill>
                  </a:rPr>
                  <a:t>Example 2: </a:t>
                </a:r>
                <a:r>
                  <a:rPr lang="en-MY" dirty="0"/>
                  <a:t>Convert the decimal number </a:t>
                </a:r>
                <a14:m>
                  <m:oMath xmlns:m="http://schemas.openxmlformats.org/officeDocument/2006/math">
                    <m:sSub>
                      <m:sSubPr>
                        <m:ctrlPr>
                          <a:rPr lang="en-MY" i="1" smtClean="0">
                            <a:latin typeface="Cambria Math" panose="02040503050406030204" pitchFamily="18" charset="0"/>
                          </a:rPr>
                        </m:ctrlPr>
                      </m:sSubPr>
                      <m:e>
                        <m:r>
                          <a:rPr lang="en-US" b="0" i="1" smtClean="0">
                            <a:latin typeface="Cambria Math" panose="02040503050406030204" pitchFamily="18" charset="0"/>
                          </a:rPr>
                          <m:t>343</m:t>
                        </m:r>
                      </m:e>
                      <m:sub>
                        <m:r>
                          <a:rPr lang="en-US" b="0" i="1" smtClean="0">
                            <a:latin typeface="Cambria Math" panose="02040503050406030204" pitchFamily="18" charset="0"/>
                          </a:rPr>
                          <m:t>10</m:t>
                        </m:r>
                      </m:sub>
                    </m:sSub>
                  </m:oMath>
                </a14:m>
                <a:r>
                  <a:rPr lang="en-MY" dirty="0"/>
                  <a:t> to binary.</a:t>
                </a:r>
              </a:p>
              <a:p>
                <a:pPr algn="just">
                  <a:lnSpc>
                    <a:spcPct val="100000"/>
                  </a:lnSpc>
                </a:pPr>
                <a:endParaRPr lang="en-MY" dirty="0"/>
              </a:p>
              <a:p>
                <a:pPr algn="just">
                  <a:lnSpc>
                    <a:spcPct val="100000"/>
                  </a:lnSpc>
                </a:pPr>
                <a:r>
                  <a:rPr lang="en-MY" b="1" i="1" dirty="0"/>
                  <a:t>Note: </a:t>
                </a:r>
                <a:r>
                  <a:rPr lang="en-MY" dirty="0"/>
                  <a:t>The decimal number is repeatedly divided by two. When the quotient reaches zero, we stop. Then, the binary equivalent is read as the remainders in reverse order</a:t>
                </a:r>
              </a:p>
            </p:txBody>
          </p:sp>
        </mc:Choice>
        <mc:Fallback xmlns="">
          <p:sp>
            <p:nvSpPr>
              <p:cNvPr id="3" name="Content Placeholder 2">
                <a:extLst>
                  <a:ext uri="{FF2B5EF4-FFF2-40B4-BE49-F238E27FC236}">
                    <a16:creationId xmlns:a16="http://schemas.microsoft.com/office/drawing/2014/main" id="{DA74F8BE-A5B1-474C-A2C8-2BDDDCF9804B}"/>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03DA1FDF-6DD4-4C74-BD12-4F361E895AA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D1E1D3E-FB42-45AD-AFDF-4A13A4333F0C}"/>
              </a:ext>
            </a:extLst>
          </p:cNvPr>
          <p:cNvSpPr>
            <a:spLocks noGrp="1"/>
          </p:cNvSpPr>
          <p:nvPr>
            <p:ph type="sldNum" sz="quarter" idx="12"/>
          </p:nvPr>
        </p:nvSpPr>
        <p:spPr/>
        <p:txBody>
          <a:bodyPr/>
          <a:lstStyle/>
          <a:p>
            <a:fld id="{1DE98518-C1CF-410D-8A71-B5D14FDF677E}" type="slidenum">
              <a:rPr lang="en-MY" smtClean="0"/>
              <a:t>7</a:t>
            </a:fld>
            <a:endParaRPr lang="en-MY" dirty="0"/>
          </a:p>
        </p:txBody>
      </p:sp>
      <p:grpSp>
        <p:nvGrpSpPr>
          <p:cNvPr id="10" name="Group 9">
            <a:extLst>
              <a:ext uri="{FF2B5EF4-FFF2-40B4-BE49-F238E27FC236}">
                <a16:creationId xmlns:a16="http://schemas.microsoft.com/office/drawing/2014/main" id="{B205D5CD-1569-42D5-B4C1-E4972CB763C7}"/>
              </a:ext>
            </a:extLst>
          </p:cNvPr>
          <p:cNvGrpSpPr/>
          <p:nvPr/>
        </p:nvGrpSpPr>
        <p:grpSpPr>
          <a:xfrm>
            <a:off x="776138" y="1986921"/>
            <a:ext cx="8941680" cy="1466640"/>
            <a:chOff x="776138" y="1986921"/>
            <a:chExt cx="8941680" cy="1466640"/>
          </a:xfrm>
        </p:grpSpPr>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49AEAD0-9D1D-481D-8FD4-1E2E7390A1E6}"/>
                    </a:ext>
                  </a:extLst>
                </p14:cNvPr>
                <p14:cNvContentPartPr/>
                <p14:nvPr/>
              </p14:nvContentPartPr>
              <p14:xfrm>
                <a:off x="776138" y="1986921"/>
                <a:ext cx="738360" cy="1466640"/>
              </p14:xfrm>
            </p:contentPart>
          </mc:Choice>
          <mc:Fallback>
            <p:pic>
              <p:nvPicPr>
                <p:cNvPr id="6" name="Ink 5">
                  <a:extLst>
                    <a:ext uri="{FF2B5EF4-FFF2-40B4-BE49-F238E27FC236}">
                      <a16:creationId xmlns:a16="http://schemas.microsoft.com/office/drawing/2014/main" id="{549AEAD0-9D1D-481D-8FD4-1E2E7390A1E6}"/>
                    </a:ext>
                  </a:extLst>
                </p:cNvPr>
                <p:cNvPicPr/>
                <p:nvPr/>
              </p:nvPicPr>
              <p:blipFill>
                <a:blip r:embed="rId4"/>
                <a:stretch>
                  <a:fillRect/>
                </a:stretch>
              </p:blipFill>
              <p:spPr>
                <a:xfrm>
                  <a:off x="758498" y="1969281"/>
                  <a:ext cx="774000" cy="1502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B0A5714C-AC01-4F94-A60B-8367E87E51E9}"/>
                    </a:ext>
                  </a:extLst>
                </p14:cNvPr>
                <p14:cNvContentPartPr/>
                <p14:nvPr/>
              </p14:nvContentPartPr>
              <p14:xfrm>
                <a:off x="3274538" y="2368161"/>
                <a:ext cx="2472120" cy="76320"/>
              </p14:xfrm>
            </p:contentPart>
          </mc:Choice>
          <mc:Fallback>
            <p:pic>
              <p:nvPicPr>
                <p:cNvPr id="7" name="Ink 6">
                  <a:extLst>
                    <a:ext uri="{FF2B5EF4-FFF2-40B4-BE49-F238E27FC236}">
                      <a16:creationId xmlns:a16="http://schemas.microsoft.com/office/drawing/2014/main" id="{B0A5714C-AC01-4F94-A60B-8367E87E51E9}"/>
                    </a:ext>
                  </a:extLst>
                </p:cNvPr>
                <p:cNvPicPr/>
                <p:nvPr/>
              </p:nvPicPr>
              <p:blipFill>
                <a:blip r:embed="rId6"/>
                <a:stretch>
                  <a:fillRect/>
                </a:stretch>
              </p:blipFill>
              <p:spPr>
                <a:xfrm>
                  <a:off x="3256538" y="2350161"/>
                  <a:ext cx="250776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299FFAFB-9D53-4975-84CC-B70D90D7A636}"/>
                    </a:ext>
                  </a:extLst>
                </p14:cNvPr>
                <p14:cNvContentPartPr/>
                <p14:nvPr/>
              </p14:nvContentPartPr>
              <p14:xfrm>
                <a:off x="6792098" y="2444121"/>
                <a:ext cx="2925720" cy="29160"/>
              </p14:xfrm>
            </p:contentPart>
          </mc:Choice>
          <mc:Fallback>
            <p:pic>
              <p:nvPicPr>
                <p:cNvPr id="9" name="Ink 8">
                  <a:extLst>
                    <a:ext uri="{FF2B5EF4-FFF2-40B4-BE49-F238E27FC236}">
                      <a16:creationId xmlns:a16="http://schemas.microsoft.com/office/drawing/2014/main" id="{299FFAFB-9D53-4975-84CC-B70D90D7A636}"/>
                    </a:ext>
                  </a:extLst>
                </p:cNvPr>
                <p:cNvPicPr/>
                <p:nvPr/>
              </p:nvPicPr>
              <p:blipFill>
                <a:blip r:embed="rId8"/>
                <a:stretch>
                  <a:fillRect/>
                </a:stretch>
              </p:blipFill>
              <p:spPr>
                <a:xfrm>
                  <a:off x="6774458" y="2426121"/>
                  <a:ext cx="2961360" cy="6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E8B68345-42BB-4F09-8BA0-8BFEA1928921}"/>
                  </a:ext>
                </a:extLst>
              </p14:cNvPr>
              <p14:cNvContentPartPr/>
              <p14:nvPr/>
            </p14:nvContentPartPr>
            <p14:xfrm>
              <a:off x="3069698" y="2647161"/>
              <a:ext cx="429480" cy="105840"/>
            </p14:xfrm>
          </p:contentPart>
        </mc:Choice>
        <mc:Fallback>
          <p:pic>
            <p:nvPicPr>
              <p:cNvPr id="11" name="Ink 10">
                <a:extLst>
                  <a:ext uri="{FF2B5EF4-FFF2-40B4-BE49-F238E27FC236}">
                    <a16:creationId xmlns:a16="http://schemas.microsoft.com/office/drawing/2014/main" id="{E8B68345-42BB-4F09-8BA0-8BFEA1928921}"/>
                  </a:ext>
                </a:extLst>
              </p:cNvPr>
              <p:cNvPicPr/>
              <p:nvPr/>
            </p:nvPicPr>
            <p:blipFill>
              <a:blip r:embed="rId10"/>
              <a:stretch>
                <a:fillRect/>
              </a:stretch>
            </p:blipFill>
            <p:spPr>
              <a:xfrm>
                <a:off x="3051698" y="2629161"/>
                <a:ext cx="4651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4C878EA2-09CB-4DF7-920C-B3E06F55B0C8}"/>
                  </a:ext>
                </a:extLst>
              </p14:cNvPr>
              <p14:cNvContentPartPr/>
              <p14:nvPr/>
            </p14:nvContentPartPr>
            <p14:xfrm>
              <a:off x="2565698" y="3087441"/>
              <a:ext cx="2275920" cy="113760"/>
            </p14:xfrm>
          </p:contentPart>
        </mc:Choice>
        <mc:Fallback>
          <p:pic>
            <p:nvPicPr>
              <p:cNvPr id="12" name="Ink 11">
                <a:extLst>
                  <a:ext uri="{FF2B5EF4-FFF2-40B4-BE49-F238E27FC236}">
                    <a16:creationId xmlns:a16="http://schemas.microsoft.com/office/drawing/2014/main" id="{4C878EA2-09CB-4DF7-920C-B3E06F55B0C8}"/>
                  </a:ext>
                </a:extLst>
              </p:cNvPr>
              <p:cNvPicPr/>
              <p:nvPr/>
            </p:nvPicPr>
            <p:blipFill>
              <a:blip r:embed="rId12"/>
              <a:stretch>
                <a:fillRect/>
              </a:stretch>
            </p:blipFill>
            <p:spPr>
              <a:xfrm>
                <a:off x="2547698" y="3069441"/>
                <a:ext cx="231156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B9352F30-9993-4621-A44D-4EB522C22435}"/>
                  </a:ext>
                </a:extLst>
              </p14:cNvPr>
              <p14:cNvContentPartPr/>
              <p14:nvPr/>
            </p14:nvContentPartPr>
            <p14:xfrm>
              <a:off x="7902698" y="3791601"/>
              <a:ext cx="532440" cy="267840"/>
            </p14:xfrm>
          </p:contentPart>
        </mc:Choice>
        <mc:Fallback>
          <p:pic>
            <p:nvPicPr>
              <p:cNvPr id="13" name="Ink 12">
                <a:extLst>
                  <a:ext uri="{FF2B5EF4-FFF2-40B4-BE49-F238E27FC236}">
                    <a16:creationId xmlns:a16="http://schemas.microsoft.com/office/drawing/2014/main" id="{B9352F30-9993-4621-A44D-4EB522C22435}"/>
                  </a:ext>
                </a:extLst>
              </p:cNvPr>
              <p:cNvPicPr/>
              <p:nvPr/>
            </p:nvPicPr>
            <p:blipFill>
              <a:blip r:embed="rId14"/>
              <a:stretch>
                <a:fillRect/>
              </a:stretch>
            </p:blipFill>
            <p:spPr>
              <a:xfrm>
                <a:off x="7884698" y="3773961"/>
                <a:ext cx="56808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AF9684CB-76A4-4534-813D-C59622E4E508}"/>
                  </a:ext>
                </a:extLst>
              </p14:cNvPr>
              <p14:cNvContentPartPr/>
              <p14:nvPr/>
            </p14:nvContentPartPr>
            <p14:xfrm>
              <a:off x="8024018" y="4367601"/>
              <a:ext cx="444960" cy="173520"/>
            </p14:xfrm>
          </p:contentPart>
        </mc:Choice>
        <mc:Fallback>
          <p:pic>
            <p:nvPicPr>
              <p:cNvPr id="14" name="Ink 13">
                <a:extLst>
                  <a:ext uri="{FF2B5EF4-FFF2-40B4-BE49-F238E27FC236}">
                    <a16:creationId xmlns:a16="http://schemas.microsoft.com/office/drawing/2014/main" id="{AF9684CB-76A4-4534-813D-C59622E4E508}"/>
                  </a:ext>
                </a:extLst>
              </p:cNvPr>
              <p:cNvPicPr/>
              <p:nvPr/>
            </p:nvPicPr>
            <p:blipFill>
              <a:blip r:embed="rId16"/>
              <a:stretch>
                <a:fillRect/>
              </a:stretch>
            </p:blipFill>
            <p:spPr>
              <a:xfrm>
                <a:off x="8006018" y="4349601"/>
                <a:ext cx="48060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57B0D3DB-C8BF-45E0-AF31-C02E5B43EEA4}"/>
                  </a:ext>
                </a:extLst>
              </p14:cNvPr>
              <p14:cNvContentPartPr/>
              <p14:nvPr/>
            </p14:nvContentPartPr>
            <p14:xfrm>
              <a:off x="6167138" y="4021281"/>
              <a:ext cx="652680" cy="57600"/>
            </p14:xfrm>
          </p:contentPart>
        </mc:Choice>
        <mc:Fallback>
          <p:pic>
            <p:nvPicPr>
              <p:cNvPr id="15" name="Ink 14">
                <a:extLst>
                  <a:ext uri="{FF2B5EF4-FFF2-40B4-BE49-F238E27FC236}">
                    <a16:creationId xmlns:a16="http://schemas.microsoft.com/office/drawing/2014/main" id="{57B0D3DB-C8BF-45E0-AF31-C02E5B43EEA4}"/>
                  </a:ext>
                </a:extLst>
              </p:cNvPr>
              <p:cNvPicPr/>
              <p:nvPr/>
            </p:nvPicPr>
            <p:blipFill>
              <a:blip r:embed="rId18"/>
              <a:stretch>
                <a:fillRect/>
              </a:stretch>
            </p:blipFill>
            <p:spPr>
              <a:xfrm>
                <a:off x="6149138" y="4003641"/>
                <a:ext cx="6883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DECDBBA7-9FBB-4DB4-BAF2-BD7A7B6A43AC}"/>
                  </a:ext>
                </a:extLst>
              </p14:cNvPr>
              <p14:cNvContentPartPr/>
              <p14:nvPr/>
            </p14:nvContentPartPr>
            <p14:xfrm>
              <a:off x="6157778" y="4543641"/>
              <a:ext cx="597960" cy="28440"/>
            </p14:xfrm>
          </p:contentPart>
        </mc:Choice>
        <mc:Fallback>
          <p:pic>
            <p:nvPicPr>
              <p:cNvPr id="16" name="Ink 15">
                <a:extLst>
                  <a:ext uri="{FF2B5EF4-FFF2-40B4-BE49-F238E27FC236}">
                    <a16:creationId xmlns:a16="http://schemas.microsoft.com/office/drawing/2014/main" id="{DECDBBA7-9FBB-4DB4-BAF2-BD7A7B6A43AC}"/>
                  </a:ext>
                </a:extLst>
              </p:cNvPr>
              <p:cNvPicPr/>
              <p:nvPr/>
            </p:nvPicPr>
            <p:blipFill>
              <a:blip r:embed="rId20"/>
              <a:stretch>
                <a:fillRect/>
              </a:stretch>
            </p:blipFill>
            <p:spPr>
              <a:xfrm>
                <a:off x="6140138" y="4526001"/>
                <a:ext cx="633600" cy="64080"/>
              </a:xfrm>
              <a:prstGeom prst="rect">
                <a:avLst/>
              </a:prstGeom>
            </p:spPr>
          </p:pic>
        </mc:Fallback>
      </mc:AlternateContent>
    </p:spTree>
    <p:extLst>
      <p:ext uri="{BB962C8B-B14F-4D97-AF65-F5344CB8AC3E}">
        <p14:creationId xmlns:p14="http://schemas.microsoft.com/office/powerpoint/2010/main" val="34405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9467-E464-4A86-B4A4-60EFF76C0566}"/>
              </a:ext>
            </a:extLst>
          </p:cNvPr>
          <p:cNvSpPr>
            <a:spLocks noGrp="1"/>
          </p:cNvSpPr>
          <p:nvPr>
            <p:ph type="title"/>
          </p:nvPr>
        </p:nvSpPr>
        <p:spPr/>
        <p:txBody>
          <a:bodyPr>
            <a:normAutofit/>
          </a:bodyPr>
          <a:lstStyle/>
          <a:p>
            <a:r>
              <a:rPr lang="en-MY" sz="4400" dirty="0"/>
              <a:t>Conversion of Binary to decimal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EECB34-4983-49FE-BAEC-7115AD4F5B45}"/>
                  </a:ext>
                </a:extLst>
              </p:cNvPr>
              <p:cNvSpPr>
                <a:spLocks noGrp="1"/>
              </p:cNvSpPr>
              <p:nvPr>
                <p:ph idx="1"/>
              </p:nvPr>
            </p:nvSpPr>
            <p:spPr/>
            <p:txBody>
              <a:bodyPr/>
              <a:lstStyle/>
              <a:p>
                <a:r>
                  <a:rPr lang="en-MY" b="1" dirty="0">
                    <a:solidFill>
                      <a:srgbClr val="FF0000"/>
                    </a:solidFill>
                  </a:rPr>
                  <a:t>Example 3: </a:t>
                </a:r>
                <a:r>
                  <a:rPr lang="en-MY" dirty="0">
                    <a:solidFill>
                      <a:schemeClr val="tx1">
                        <a:lumMod val="95000"/>
                        <a:lumOff val="5000"/>
                      </a:schemeClr>
                    </a:solidFill>
                  </a:rPr>
                  <a:t>Convert the binary number </a:t>
                </a:r>
                <a14:m>
                  <m:oMath xmlns:m="http://schemas.openxmlformats.org/officeDocument/2006/math">
                    <m:sSub>
                      <m:sSubPr>
                        <m:ctrlPr>
                          <a:rPr lang="en-MY" i="1" smtClean="0">
                            <a:solidFill>
                              <a:schemeClr val="tx1">
                                <a:lumMod val="95000"/>
                                <a:lumOff val="5000"/>
                              </a:schemeClr>
                            </a:solidFill>
                            <a:latin typeface="Cambria Math" panose="02040503050406030204" pitchFamily="18" charset="0"/>
                          </a:rPr>
                        </m:ctrlPr>
                      </m:sSubPr>
                      <m:e>
                        <m:r>
                          <a:rPr lang="en-US" b="0" i="1" smtClean="0">
                            <a:solidFill>
                              <a:schemeClr val="tx1">
                                <a:lumMod val="95000"/>
                                <a:lumOff val="5000"/>
                              </a:schemeClr>
                            </a:solidFill>
                            <a:latin typeface="Cambria Math" panose="02040503050406030204" pitchFamily="18" charset="0"/>
                          </a:rPr>
                          <m:t>1101</m:t>
                        </m:r>
                      </m:e>
                      <m:sub>
                        <m:r>
                          <a:rPr lang="en-US" b="0" i="1" smtClean="0">
                            <a:solidFill>
                              <a:schemeClr val="tx1">
                                <a:lumMod val="95000"/>
                                <a:lumOff val="5000"/>
                              </a:schemeClr>
                            </a:solidFill>
                            <a:latin typeface="Cambria Math" panose="02040503050406030204" pitchFamily="18" charset="0"/>
                          </a:rPr>
                          <m:t>2</m:t>
                        </m:r>
                      </m:sub>
                    </m:sSub>
                  </m:oMath>
                </a14:m>
                <a:r>
                  <a:rPr lang="en-MY" dirty="0">
                    <a:solidFill>
                      <a:schemeClr val="tx1">
                        <a:lumMod val="95000"/>
                        <a:lumOff val="5000"/>
                      </a:schemeClr>
                    </a:solidFill>
                  </a:rPr>
                  <a:t> in the decimal form</a:t>
                </a:r>
                <a:endParaRPr lang="en-MY" b="1" dirty="0">
                  <a:solidFill>
                    <a:schemeClr val="tx1">
                      <a:lumMod val="95000"/>
                      <a:lumOff val="5000"/>
                    </a:schemeClr>
                  </a:solidFill>
                </a:endParaRPr>
              </a:p>
            </p:txBody>
          </p:sp>
        </mc:Choice>
        <mc:Fallback xmlns="">
          <p:sp>
            <p:nvSpPr>
              <p:cNvPr id="3" name="Content Placeholder 2">
                <a:extLst>
                  <a:ext uri="{FF2B5EF4-FFF2-40B4-BE49-F238E27FC236}">
                    <a16:creationId xmlns:a16="http://schemas.microsoft.com/office/drawing/2014/main" id="{5DEECB34-4983-49FE-BAEC-7115AD4F5B45}"/>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26E7DBDE-BFD5-4381-BC25-290AE68B31E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0C7E87FE-C937-4F1B-A2DB-449850F2248E}"/>
              </a:ext>
            </a:extLst>
          </p:cNvPr>
          <p:cNvSpPr>
            <a:spLocks noGrp="1"/>
          </p:cNvSpPr>
          <p:nvPr>
            <p:ph type="sldNum" sz="quarter" idx="12"/>
          </p:nvPr>
        </p:nvSpPr>
        <p:spPr/>
        <p:txBody>
          <a:bodyPr/>
          <a:lstStyle/>
          <a:p>
            <a:fld id="{1DE98518-C1CF-410D-8A71-B5D14FDF677E}" type="slidenum">
              <a:rPr lang="en-MY" smtClean="0"/>
              <a:t>8</a:t>
            </a:fld>
            <a:endParaRPr lang="en-MY" dirty="0"/>
          </a:p>
        </p:txBody>
      </p:sp>
    </p:spTree>
    <p:extLst>
      <p:ext uri="{BB962C8B-B14F-4D97-AF65-F5344CB8AC3E}">
        <p14:creationId xmlns:p14="http://schemas.microsoft.com/office/powerpoint/2010/main" val="270572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270A0-B3E4-4DB3-9A90-BB5D24639E1A}"/>
              </a:ext>
            </a:extLst>
          </p:cNvPr>
          <p:cNvSpPr>
            <a:spLocks noGrp="1"/>
          </p:cNvSpPr>
          <p:nvPr>
            <p:ph type="title"/>
          </p:nvPr>
        </p:nvSpPr>
        <p:spPr/>
        <p:txBody>
          <a:bodyPr/>
          <a:lstStyle/>
          <a:p>
            <a:r>
              <a:rPr lang="en-MY" dirty="0"/>
              <a:t>Octal Numbers</a:t>
            </a:r>
          </a:p>
        </p:txBody>
      </p:sp>
      <p:sp>
        <p:nvSpPr>
          <p:cNvPr id="3" name="Content Placeholder 2">
            <a:extLst>
              <a:ext uri="{FF2B5EF4-FFF2-40B4-BE49-F238E27FC236}">
                <a16:creationId xmlns:a16="http://schemas.microsoft.com/office/drawing/2014/main" id="{F097911A-F614-4DAB-BC1E-1B06636D0BD8}"/>
              </a:ext>
            </a:extLst>
          </p:cNvPr>
          <p:cNvSpPr>
            <a:spLocks noGrp="1"/>
          </p:cNvSpPr>
          <p:nvPr>
            <p:ph idx="1"/>
          </p:nvPr>
        </p:nvSpPr>
        <p:spPr>
          <a:xfrm>
            <a:off x="1069847" y="2121408"/>
            <a:ext cx="5592209" cy="4050792"/>
          </a:xfrm>
        </p:spPr>
        <p:txBody>
          <a:bodyPr>
            <a:normAutofit lnSpcReduction="10000"/>
          </a:bodyPr>
          <a:lstStyle/>
          <a:p>
            <a:pPr algn="just">
              <a:lnSpc>
                <a:spcPct val="100000"/>
              </a:lnSpc>
            </a:pPr>
            <a:r>
              <a:rPr lang="en-MY" dirty="0"/>
              <a:t>The base of a number system is equal to the number of digits used, i.e., for decimal number system the base is ten while for the binary system the base is two. </a:t>
            </a:r>
          </a:p>
          <a:p>
            <a:pPr algn="just">
              <a:lnSpc>
                <a:spcPct val="100000"/>
              </a:lnSpc>
            </a:pPr>
            <a:r>
              <a:rPr lang="en-MY" dirty="0"/>
              <a:t>The octal system has the base of eight as it uses eight digits 0, 1, 2, 3, 4, 5, 6, 7.</a:t>
            </a:r>
          </a:p>
          <a:p>
            <a:pPr algn="just">
              <a:lnSpc>
                <a:spcPct val="100000"/>
              </a:lnSpc>
            </a:pPr>
            <a:r>
              <a:rPr lang="en-MY" dirty="0"/>
              <a:t>All these digits from 0 to 7 have the same physical meaning as by decimal symbols, the next digit in the octal number is represented by 10, 11, 12, which are equivalent to decimal digits 8, 9, 10 respectively.</a:t>
            </a:r>
          </a:p>
        </p:txBody>
      </p:sp>
      <p:sp>
        <p:nvSpPr>
          <p:cNvPr id="4" name="Footer Placeholder 3">
            <a:extLst>
              <a:ext uri="{FF2B5EF4-FFF2-40B4-BE49-F238E27FC236}">
                <a16:creationId xmlns:a16="http://schemas.microsoft.com/office/drawing/2014/main" id="{495D2103-D819-4650-8864-530DD2BBE51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52C4AA5-8FD4-4AEE-8E21-CA900FE90AEA}"/>
              </a:ext>
            </a:extLst>
          </p:cNvPr>
          <p:cNvSpPr>
            <a:spLocks noGrp="1"/>
          </p:cNvSpPr>
          <p:nvPr>
            <p:ph type="sldNum" sz="quarter" idx="12"/>
          </p:nvPr>
        </p:nvSpPr>
        <p:spPr/>
        <p:txBody>
          <a:bodyPr/>
          <a:lstStyle/>
          <a:p>
            <a:fld id="{1DE98518-C1CF-410D-8A71-B5D14FDF677E}" type="slidenum">
              <a:rPr lang="en-MY" smtClean="0"/>
              <a:t>9</a:t>
            </a:fld>
            <a:endParaRPr lang="en-MY" dirty="0"/>
          </a:p>
        </p:txBody>
      </p:sp>
      <p:graphicFrame>
        <p:nvGraphicFramePr>
          <p:cNvPr id="7" name="Table 6">
            <a:extLst>
              <a:ext uri="{FF2B5EF4-FFF2-40B4-BE49-F238E27FC236}">
                <a16:creationId xmlns:a16="http://schemas.microsoft.com/office/drawing/2014/main" id="{8DD54BB9-2644-42DE-8B13-C9A882BD9207}"/>
              </a:ext>
            </a:extLst>
          </p:cNvPr>
          <p:cNvGraphicFramePr>
            <a:graphicFrameLocks noGrp="1"/>
          </p:cNvGraphicFramePr>
          <p:nvPr>
            <p:extLst>
              <p:ext uri="{D42A27DB-BD31-4B8C-83A1-F6EECF244321}">
                <p14:modId xmlns:p14="http://schemas.microsoft.com/office/powerpoint/2010/main" val="4084512073"/>
              </p:ext>
            </p:extLst>
          </p:nvPr>
        </p:nvGraphicFramePr>
        <p:xfrm>
          <a:off x="7209342" y="276860"/>
          <a:ext cx="3348058" cy="6304280"/>
        </p:xfrm>
        <a:graphic>
          <a:graphicData uri="http://schemas.openxmlformats.org/drawingml/2006/table">
            <a:tbl>
              <a:tblPr firstRow="1" bandRow="1">
                <a:tableStyleId>{5C22544A-7EE6-4342-B048-85BDC9FD1C3A}</a:tableStyleId>
              </a:tblPr>
              <a:tblGrid>
                <a:gridCol w="1156890">
                  <a:extLst>
                    <a:ext uri="{9D8B030D-6E8A-4147-A177-3AD203B41FA5}">
                      <a16:colId xmlns:a16="http://schemas.microsoft.com/office/drawing/2014/main" val="2096866956"/>
                    </a:ext>
                  </a:extLst>
                </a:gridCol>
                <a:gridCol w="1095584">
                  <a:extLst>
                    <a:ext uri="{9D8B030D-6E8A-4147-A177-3AD203B41FA5}">
                      <a16:colId xmlns:a16="http://schemas.microsoft.com/office/drawing/2014/main" val="3843355804"/>
                    </a:ext>
                  </a:extLst>
                </a:gridCol>
                <a:gridCol w="1095584">
                  <a:extLst>
                    <a:ext uri="{9D8B030D-6E8A-4147-A177-3AD203B41FA5}">
                      <a16:colId xmlns:a16="http://schemas.microsoft.com/office/drawing/2014/main" val="4276715268"/>
                    </a:ext>
                  </a:extLst>
                </a:gridCol>
              </a:tblGrid>
              <a:tr h="370840">
                <a:tc>
                  <a:txBody>
                    <a:bodyPr/>
                    <a:lstStyle/>
                    <a:p>
                      <a:pPr algn="ctr"/>
                      <a:r>
                        <a:rPr lang="en-MY" dirty="0"/>
                        <a:t>Decimal</a:t>
                      </a:r>
                    </a:p>
                  </a:txBody>
                  <a:tcPr/>
                </a:tc>
                <a:tc>
                  <a:txBody>
                    <a:bodyPr/>
                    <a:lstStyle/>
                    <a:p>
                      <a:pPr algn="ctr"/>
                      <a:r>
                        <a:rPr lang="en-MY" dirty="0"/>
                        <a:t>Binary</a:t>
                      </a:r>
                    </a:p>
                  </a:txBody>
                  <a:tcPr/>
                </a:tc>
                <a:tc>
                  <a:txBody>
                    <a:bodyPr/>
                    <a:lstStyle/>
                    <a:p>
                      <a:pPr algn="ctr"/>
                      <a:r>
                        <a:rPr lang="en-MY" dirty="0"/>
                        <a:t>Octal</a:t>
                      </a:r>
                    </a:p>
                  </a:txBody>
                  <a:tcPr/>
                </a:tc>
                <a:extLst>
                  <a:ext uri="{0D108BD9-81ED-4DB2-BD59-A6C34878D82A}">
                    <a16:rowId xmlns:a16="http://schemas.microsoft.com/office/drawing/2014/main" val="4182933289"/>
                  </a:ext>
                </a:extLst>
              </a:tr>
              <a:tr h="370840">
                <a:tc>
                  <a:txBody>
                    <a:bodyPr/>
                    <a:lstStyle/>
                    <a:p>
                      <a:pPr algn="ctr"/>
                      <a:r>
                        <a:rPr lang="en-MY" dirty="0"/>
                        <a:t>0</a:t>
                      </a:r>
                    </a:p>
                  </a:txBody>
                  <a:tcPr/>
                </a:tc>
                <a:tc>
                  <a:txBody>
                    <a:bodyPr/>
                    <a:lstStyle/>
                    <a:p>
                      <a:pPr algn="ctr"/>
                      <a:r>
                        <a:rPr lang="en-MY" dirty="0"/>
                        <a:t>0000</a:t>
                      </a:r>
                    </a:p>
                  </a:txBody>
                  <a:tcPr/>
                </a:tc>
                <a:tc>
                  <a:txBody>
                    <a:bodyPr/>
                    <a:lstStyle/>
                    <a:p>
                      <a:pPr algn="ctr"/>
                      <a:r>
                        <a:rPr lang="en-MY" dirty="0"/>
                        <a:t>0</a:t>
                      </a:r>
                    </a:p>
                  </a:txBody>
                  <a:tcPr/>
                </a:tc>
                <a:extLst>
                  <a:ext uri="{0D108BD9-81ED-4DB2-BD59-A6C34878D82A}">
                    <a16:rowId xmlns:a16="http://schemas.microsoft.com/office/drawing/2014/main" val="63441441"/>
                  </a:ext>
                </a:extLst>
              </a:tr>
              <a:tr h="370840">
                <a:tc>
                  <a:txBody>
                    <a:bodyPr/>
                    <a:lstStyle/>
                    <a:p>
                      <a:pPr algn="ctr"/>
                      <a:r>
                        <a:rPr lang="en-MY" dirty="0"/>
                        <a:t>1</a:t>
                      </a:r>
                    </a:p>
                  </a:txBody>
                  <a:tcPr/>
                </a:tc>
                <a:tc>
                  <a:txBody>
                    <a:bodyPr/>
                    <a:lstStyle/>
                    <a:p>
                      <a:pPr algn="ctr"/>
                      <a:r>
                        <a:rPr lang="en-MY" dirty="0"/>
                        <a:t>0001</a:t>
                      </a:r>
                    </a:p>
                  </a:txBody>
                  <a:tcPr/>
                </a:tc>
                <a:tc>
                  <a:txBody>
                    <a:bodyPr/>
                    <a:lstStyle/>
                    <a:p>
                      <a:pPr algn="ctr"/>
                      <a:r>
                        <a:rPr lang="en-MY" dirty="0"/>
                        <a:t>1</a:t>
                      </a:r>
                    </a:p>
                  </a:txBody>
                  <a:tcPr/>
                </a:tc>
                <a:extLst>
                  <a:ext uri="{0D108BD9-81ED-4DB2-BD59-A6C34878D82A}">
                    <a16:rowId xmlns:a16="http://schemas.microsoft.com/office/drawing/2014/main" val="1541225135"/>
                  </a:ext>
                </a:extLst>
              </a:tr>
              <a:tr h="370840">
                <a:tc>
                  <a:txBody>
                    <a:bodyPr/>
                    <a:lstStyle/>
                    <a:p>
                      <a:pPr algn="ctr"/>
                      <a:r>
                        <a:rPr lang="en-MY" dirty="0"/>
                        <a:t>2</a:t>
                      </a:r>
                    </a:p>
                  </a:txBody>
                  <a:tcPr/>
                </a:tc>
                <a:tc>
                  <a:txBody>
                    <a:bodyPr/>
                    <a:lstStyle/>
                    <a:p>
                      <a:pPr algn="ctr"/>
                      <a:r>
                        <a:rPr lang="en-MY" dirty="0"/>
                        <a:t>0010</a:t>
                      </a:r>
                    </a:p>
                  </a:txBody>
                  <a:tcPr/>
                </a:tc>
                <a:tc>
                  <a:txBody>
                    <a:bodyPr/>
                    <a:lstStyle/>
                    <a:p>
                      <a:pPr algn="ctr"/>
                      <a:r>
                        <a:rPr lang="en-MY" dirty="0"/>
                        <a:t>2</a:t>
                      </a:r>
                    </a:p>
                  </a:txBody>
                  <a:tcPr/>
                </a:tc>
                <a:extLst>
                  <a:ext uri="{0D108BD9-81ED-4DB2-BD59-A6C34878D82A}">
                    <a16:rowId xmlns:a16="http://schemas.microsoft.com/office/drawing/2014/main" val="2601461782"/>
                  </a:ext>
                </a:extLst>
              </a:tr>
              <a:tr h="370840">
                <a:tc>
                  <a:txBody>
                    <a:bodyPr/>
                    <a:lstStyle/>
                    <a:p>
                      <a:pPr algn="ctr"/>
                      <a:r>
                        <a:rPr lang="en-MY" dirty="0"/>
                        <a:t>3</a:t>
                      </a:r>
                    </a:p>
                  </a:txBody>
                  <a:tcPr/>
                </a:tc>
                <a:tc>
                  <a:txBody>
                    <a:bodyPr/>
                    <a:lstStyle/>
                    <a:p>
                      <a:pPr algn="ctr"/>
                      <a:r>
                        <a:rPr lang="en-MY" dirty="0"/>
                        <a:t>0011</a:t>
                      </a:r>
                    </a:p>
                  </a:txBody>
                  <a:tcPr/>
                </a:tc>
                <a:tc>
                  <a:txBody>
                    <a:bodyPr/>
                    <a:lstStyle/>
                    <a:p>
                      <a:pPr algn="ctr"/>
                      <a:r>
                        <a:rPr lang="en-MY" dirty="0"/>
                        <a:t>3</a:t>
                      </a:r>
                    </a:p>
                  </a:txBody>
                  <a:tcPr/>
                </a:tc>
                <a:extLst>
                  <a:ext uri="{0D108BD9-81ED-4DB2-BD59-A6C34878D82A}">
                    <a16:rowId xmlns:a16="http://schemas.microsoft.com/office/drawing/2014/main" val="3524953741"/>
                  </a:ext>
                </a:extLst>
              </a:tr>
              <a:tr h="370840">
                <a:tc>
                  <a:txBody>
                    <a:bodyPr/>
                    <a:lstStyle/>
                    <a:p>
                      <a:pPr algn="ctr"/>
                      <a:r>
                        <a:rPr lang="en-MY" dirty="0"/>
                        <a:t>4</a:t>
                      </a:r>
                    </a:p>
                  </a:txBody>
                  <a:tcPr/>
                </a:tc>
                <a:tc>
                  <a:txBody>
                    <a:bodyPr/>
                    <a:lstStyle/>
                    <a:p>
                      <a:pPr algn="ctr"/>
                      <a:r>
                        <a:rPr lang="en-MY" dirty="0"/>
                        <a:t>0100</a:t>
                      </a:r>
                    </a:p>
                  </a:txBody>
                  <a:tcPr/>
                </a:tc>
                <a:tc>
                  <a:txBody>
                    <a:bodyPr/>
                    <a:lstStyle/>
                    <a:p>
                      <a:pPr algn="ctr"/>
                      <a:r>
                        <a:rPr lang="en-MY" dirty="0"/>
                        <a:t>4</a:t>
                      </a:r>
                    </a:p>
                  </a:txBody>
                  <a:tcPr/>
                </a:tc>
                <a:extLst>
                  <a:ext uri="{0D108BD9-81ED-4DB2-BD59-A6C34878D82A}">
                    <a16:rowId xmlns:a16="http://schemas.microsoft.com/office/drawing/2014/main" val="2306301887"/>
                  </a:ext>
                </a:extLst>
              </a:tr>
              <a:tr h="370840">
                <a:tc>
                  <a:txBody>
                    <a:bodyPr/>
                    <a:lstStyle/>
                    <a:p>
                      <a:pPr algn="ctr"/>
                      <a:r>
                        <a:rPr lang="en-MY" dirty="0"/>
                        <a:t>5</a:t>
                      </a:r>
                    </a:p>
                  </a:txBody>
                  <a:tcPr/>
                </a:tc>
                <a:tc>
                  <a:txBody>
                    <a:bodyPr/>
                    <a:lstStyle/>
                    <a:p>
                      <a:pPr algn="ctr"/>
                      <a:r>
                        <a:rPr lang="en-MY" dirty="0"/>
                        <a:t>0101</a:t>
                      </a:r>
                    </a:p>
                  </a:txBody>
                  <a:tcPr/>
                </a:tc>
                <a:tc>
                  <a:txBody>
                    <a:bodyPr/>
                    <a:lstStyle/>
                    <a:p>
                      <a:pPr algn="ctr"/>
                      <a:r>
                        <a:rPr lang="en-MY" dirty="0"/>
                        <a:t>5</a:t>
                      </a:r>
                    </a:p>
                  </a:txBody>
                  <a:tcPr/>
                </a:tc>
                <a:extLst>
                  <a:ext uri="{0D108BD9-81ED-4DB2-BD59-A6C34878D82A}">
                    <a16:rowId xmlns:a16="http://schemas.microsoft.com/office/drawing/2014/main" val="4067238482"/>
                  </a:ext>
                </a:extLst>
              </a:tr>
              <a:tr h="370840">
                <a:tc>
                  <a:txBody>
                    <a:bodyPr/>
                    <a:lstStyle/>
                    <a:p>
                      <a:pPr algn="ctr"/>
                      <a:r>
                        <a:rPr lang="en-MY" dirty="0"/>
                        <a:t>6</a:t>
                      </a:r>
                    </a:p>
                  </a:txBody>
                  <a:tcPr/>
                </a:tc>
                <a:tc>
                  <a:txBody>
                    <a:bodyPr/>
                    <a:lstStyle/>
                    <a:p>
                      <a:pPr algn="ctr"/>
                      <a:r>
                        <a:rPr lang="en-MY" dirty="0"/>
                        <a:t>0110</a:t>
                      </a:r>
                    </a:p>
                  </a:txBody>
                  <a:tcPr/>
                </a:tc>
                <a:tc>
                  <a:txBody>
                    <a:bodyPr/>
                    <a:lstStyle/>
                    <a:p>
                      <a:pPr algn="ctr"/>
                      <a:r>
                        <a:rPr lang="en-MY" dirty="0"/>
                        <a:t>6</a:t>
                      </a:r>
                    </a:p>
                  </a:txBody>
                  <a:tcPr/>
                </a:tc>
                <a:extLst>
                  <a:ext uri="{0D108BD9-81ED-4DB2-BD59-A6C34878D82A}">
                    <a16:rowId xmlns:a16="http://schemas.microsoft.com/office/drawing/2014/main" val="3693285607"/>
                  </a:ext>
                </a:extLst>
              </a:tr>
              <a:tr h="370840">
                <a:tc>
                  <a:txBody>
                    <a:bodyPr/>
                    <a:lstStyle/>
                    <a:p>
                      <a:pPr algn="ctr"/>
                      <a:r>
                        <a:rPr lang="en-MY" dirty="0"/>
                        <a:t>7</a:t>
                      </a:r>
                    </a:p>
                  </a:txBody>
                  <a:tcPr/>
                </a:tc>
                <a:tc>
                  <a:txBody>
                    <a:bodyPr/>
                    <a:lstStyle/>
                    <a:p>
                      <a:pPr algn="ctr"/>
                      <a:r>
                        <a:rPr lang="en-MY" dirty="0"/>
                        <a:t>0111</a:t>
                      </a:r>
                    </a:p>
                  </a:txBody>
                  <a:tcPr/>
                </a:tc>
                <a:tc>
                  <a:txBody>
                    <a:bodyPr/>
                    <a:lstStyle/>
                    <a:p>
                      <a:pPr algn="ctr"/>
                      <a:r>
                        <a:rPr lang="en-MY" dirty="0"/>
                        <a:t>7</a:t>
                      </a:r>
                    </a:p>
                  </a:txBody>
                  <a:tcPr/>
                </a:tc>
                <a:extLst>
                  <a:ext uri="{0D108BD9-81ED-4DB2-BD59-A6C34878D82A}">
                    <a16:rowId xmlns:a16="http://schemas.microsoft.com/office/drawing/2014/main" val="2925229865"/>
                  </a:ext>
                </a:extLst>
              </a:tr>
              <a:tr h="370840">
                <a:tc>
                  <a:txBody>
                    <a:bodyPr/>
                    <a:lstStyle/>
                    <a:p>
                      <a:pPr algn="ctr"/>
                      <a:r>
                        <a:rPr lang="en-MY" dirty="0"/>
                        <a:t>8</a:t>
                      </a:r>
                    </a:p>
                  </a:txBody>
                  <a:tcPr/>
                </a:tc>
                <a:tc>
                  <a:txBody>
                    <a:bodyPr/>
                    <a:lstStyle/>
                    <a:p>
                      <a:pPr algn="ctr"/>
                      <a:r>
                        <a:rPr lang="en-MY" dirty="0"/>
                        <a:t>1000</a:t>
                      </a:r>
                    </a:p>
                  </a:txBody>
                  <a:tcPr/>
                </a:tc>
                <a:tc>
                  <a:txBody>
                    <a:bodyPr/>
                    <a:lstStyle/>
                    <a:p>
                      <a:pPr algn="ctr"/>
                      <a:r>
                        <a:rPr lang="en-MY" dirty="0"/>
                        <a:t>10</a:t>
                      </a:r>
                    </a:p>
                  </a:txBody>
                  <a:tcPr/>
                </a:tc>
                <a:extLst>
                  <a:ext uri="{0D108BD9-81ED-4DB2-BD59-A6C34878D82A}">
                    <a16:rowId xmlns:a16="http://schemas.microsoft.com/office/drawing/2014/main" val="4196223585"/>
                  </a:ext>
                </a:extLst>
              </a:tr>
              <a:tr h="370840">
                <a:tc>
                  <a:txBody>
                    <a:bodyPr/>
                    <a:lstStyle/>
                    <a:p>
                      <a:pPr algn="ctr"/>
                      <a:r>
                        <a:rPr lang="en-MY" dirty="0"/>
                        <a:t>9</a:t>
                      </a:r>
                    </a:p>
                  </a:txBody>
                  <a:tcPr/>
                </a:tc>
                <a:tc>
                  <a:txBody>
                    <a:bodyPr/>
                    <a:lstStyle/>
                    <a:p>
                      <a:pPr algn="ctr"/>
                      <a:r>
                        <a:rPr lang="en-MY" dirty="0"/>
                        <a:t>1001</a:t>
                      </a:r>
                    </a:p>
                  </a:txBody>
                  <a:tcPr/>
                </a:tc>
                <a:tc>
                  <a:txBody>
                    <a:bodyPr/>
                    <a:lstStyle/>
                    <a:p>
                      <a:pPr algn="ctr"/>
                      <a:r>
                        <a:rPr lang="en-MY" dirty="0"/>
                        <a:t>11</a:t>
                      </a:r>
                    </a:p>
                  </a:txBody>
                  <a:tcPr/>
                </a:tc>
                <a:extLst>
                  <a:ext uri="{0D108BD9-81ED-4DB2-BD59-A6C34878D82A}">
                    <a16:rowId xmlns:a16="http://schemas.microsoft.com/office/drawing/2014/main" val="106583331"/>
                  </a:ext>
                </a:extLst>
              </a:tr>
              <a:tr h="370840">
                <a:tc>
                  <a:txBody>
                    <a:bodyPr/>
                    <a:lstStyle/>
                    <a:p>
                      <a:pPr algn="ctr"/>
                      <a:r>
                        <a:rPr lang="en-MY" dirty="0"/>
                        <a:t>10</a:t>
                      </a:r>
                    </a:p>
                  </a:txBody>
                  <a:tcPr/>
                </a:tc>
                <a:tc>
                  <a:txBody>
                    <a:bodyPr/>
                    <a:lstStyle/>
                    <a:p>
                      <a:pPr algn="ctr"/>
                      <a:r>
                        <a:rPr lang="en-MY" dirty="0"/>
                        <a:t>1010</a:t>
                      </a:r>
                    </a:p>
                  </a:txBody>
                  <a:tcPr/>
                </a:tc>
                <a:tc>
                  <a:txBody>
                    <a:bodyPr/>
                    <a:lstStyle/>
                    <a:p>
                      <a:pPr algn="ctr"/>
                      <a:r>
                        <a:rPr lang="en-MY" dirty="0"/>
                        <a:t>12</a:t>
                      </a:r>
                    </a:p>
                  </a:txBody>
                  <a:tcPr/>
                </a:tc>
                <a:extLst>
                  <a:ext uri="{0D108BD9-81ED-4DB2-BD59-A6C34878D82A}">
                    <a16:rowId xmlns:a16="http://schemas.microsoft.com/office/drawing/2014/main" val="2678276944"/>
                  </a:ext>
                </a:extLst>
              </a:tr>
              <a:tr h="370840">
                <a:tc>
                  <a:txBody>
                    <a:bodyPr/>
                    <a:lstStyle/>
                    <a:p>
                      <a:pPr algn="ctr"/>
                      <a:r>
                        <a:rPr lang="en-MY" dirty="0"/>
                        <a:t>11</a:t>
                      </a:r>
                    </a:p>
                  </a:txBody>
                  <a:tcPr/>
                </a:tc>
                <a:tc>
                  <a:txBody>
                    <a:bodyPr/>
                    <a:lstStyle/>
                    <a:p>
                      <a:pPr algn="ctr"/>
                      <a:r>
                        <a:rPr lang="en-MY" dirty="0"/>
                        <a:t>1011</a:t>
                      </a:r>
                    </a:p>
                  </a:txBody>
                  <a:tcPr/>
                </a:tc>
                <a:tc>
                  <a:txBody>
                    <a:bodyPr/>
                    <a:lstStyle/>
                    <a:p>
                      <a:pPr algn="ctr"/>
                      <a:r>
                        <a:rPr lang="en-MY" dirty="0"/>
                        <a:t>13</a:t>
                      </a:r>
                    </a:p>
                  </a:txBody>
                  <a:tcPr/>
                </a:tc>
                <a:extLst>
                  <a:ext uri="{0D108BD9-81ED-4DB2-BD59-A6C34878D82A}">
                    <a16:rowId xmlns:a16="http://schemas.microsoft.com/office/drawing/2014/main" val="3390441032"/>
                  </a:ext>
                </a:extLst>
              </a:tr>
              <a:tr h="370840">
                <a:tc>
                  <a:txBody>
                    <a:bodyPr/>
                    <a:lstStyle/>
                    <a:p>
                      <a:pPr algn="ctr"/>
                      <a:r>
                        <a:rPr lang="en-MY" dirty="0"/>
                        <a:t>12</a:t>
                      </a:r>
                    </a:p>
                  </a:txBody>
                  <a:tcPr/>
                </a:tc>
                <a:tc>
                  <a:txBody>
                    <a:bodyPr/>
                    <a:lstStyle/>
                    <a:p>
                      <a:pPr algn="ctr"/>
                      <a:r>
                        <a:rPr lang="en-MY" dirty="0"/>
                        <a:t>1100</a:t>
                      </a:r>
                    </a:p>
                  </a:txBody>
                  <a:tcPr/>
                </a:tc>
                <a:tc>
                  <a:txBody>
                    <a:bodyPr/>
                    <a:lstStyle/>
                    <a:p>
                      <a:pPr algn="ctr"/>
                      <a:r>
                        <a:rPr lang="en-MY" dirty="0"/>
                        <a:t>14</a:t>
                      </a:r>
                    </a:p>
                  </a:txBody>
                  <a:tcPr/>
                </a:tc>
                <a:extLst>
                  <a:ext uri="{0D108BD9-81ED-4DB2-BD59-A6C34878D82A}">
                    <a16:rowId xmlns:a16="http://schemas.microsoft.com/office/drawing/2014/main" val="3188921388"/>
                  </a:ext>
                </a:extLst>
              </a:tr>
              <a:tr h="370840">
                <a:tc>
                  <a:txBody>
                    <a:bodyPr/>
                    <a:lstStyle/>
                    <a:p>
                      <a:pPr algn="ctr"/>
                      <a:r>
                        <a:rPr lang="en-MY" dirty="0"/>
                        <a:t>13</a:t>
                      </a:r>
                    </a:p>
                  </a:txBody>
                  <a:tcPr/>
                </a:tc>
                <a:tc>
                  <a:txBody>
                    <a:bodyPr/>
                    <a:lstStyle/>
                    <a:p>
                      <a:pPr algn="ctr"/>
                      <a:r>
                        <a:rPr lang="en-MY" dirty="0"/>
                        <a:t>1101</a:t>
                      </a:r>
                    </a:p>
                  </a:txBody>
                  <a:tcPr/>
                </a:tc>
                <a:tc>
                  <a:txBody>
                    <a:bodyPr/>
                    <a:lstStyle/>
                    <a:p>
                      <a:pPr algn="ctr"/>
                      <a:r>
                        <a:rPr lang="en-MY" dirty="0"/>
                        <a:t>15</a:t>
                      </a:r>
                    </a:p>
                  </a:txBody>
                  <a:tcPr/>
                </a:tc>
                <a:extLst>
                  <a:ext uri="{0D108BD9-81ED-4DB2-BD59-A6C34878D82A}">
                    <a16:rowId xmlns:a16="http://schemas.microsoft.com/office/drawing/2014/main" val="58936159"/>
                  </a:ext>
                </a:extLst>
              </a:tr>
              <a:tr h="370840">
                <a:tc>
                  <a:txBody>
                    <a:bodyPr/>
                    <a:lstStyle/>
                    <a:p>
                      <a:pPr algn="ctr"/>
                      <a:r>
                        <a:rPr lang="en-MY" dirty="0"/>
                        <a:t>14</a:t>
                      </a:r>
                    </a:p>
                  </a:txBody>
                  <a:tcPr/>
                </a:tc>
                <a:tc>
                  <a:txBody>
                    <a:bodyPr/>
                    <a:lstStyle/>
                    <a:p>
                      <a:pPr algn="ctr"/>
                      <a:r>
                        <a:rPr lang="en-MY" dirty="0"/>
                        <a:t>1110</a:t>
                      </a:r>
                    </a:p>
                  </a:txBody>
                  <a:tcPr/>
                </a:tc>
                <a:tc>
                  <a:txBody>
                    <a:bodyPr/>
                    <a:lstStyle/>
                    <a:p>
                      <a:pPr algn="ctr"/>
                      <a:r>
                        <a:rPr lang="en-MY" dirty="0"/>
                        <a:t>16</a:t>
                      </a:r>
                    </a:p>
                  </a:txBody>
                  <a:tcPr/>
                </a:tc>
                <a:extLst>
                  <a:ext uri="{0D108BD9-81ED-4DB2-BD59-A6C34878D82A}">
                    <a16:rowId xmlns:a16="http://schemas.microsoft.com/office/drawing/2014/main" val="739806843"/>
                  </a:ext>
                </a:extLst>
              </a:tr>
              <a:tr h="370840">
                <a:tc>
                  <a:txBody>
                    <a:bodyPr/>
                    <a:lstStyle/>
                    <a:p>
                      <a:pPr algn="ctr"/>
                      <a:r>
                        <a:rPr lang="en-MY" dirty="0"/>
                        <a:t>15</a:t>
                      </a:r>
                    </a:p>
                  </a:txBody>
                  <a:tcPr/>
                </a:tc>
                <a:tc>
                  <a:txBody>
                    <a:bodyPr/>
                    <a:lstStyle/>
                    <a:p>
                      <a:pPr algn="ctr"/>
                      <a:r>
                        <a:rPr lang="en-MY" dirty="0"/>
                        <a:t>1111</a:t>
                      </a:r>
                    </a:p>
                  </a:txBody>
                  <a:tcPr/>
                </a:tc>
                <a:tc>
                  <a:txBody>
                    <a:bodyPr/>
                    <a:lstStyle/>
                    <a:p>
                      <a:pPr algn="ctr"/>
                      <a:r>
                        <a:rPr lang="en-MY" dirty="0"/>
                        <a:t>17</a:t>
                      </a:r>
                    </a:p>
                  </a:txBody>
                  <a:tcPr/>
                </a:tc>
                <a:extLst>
                  <a:ext uri="{0D108BD9-81ED-4DB2-BD59-A6C34878D82A}">
                    <a16:rowId xmlns:a16="http://schemas.microsoft.com/office/drawing/2014/main" val="3690954490"/>
                  </a:ext>
                </a:extLst>
              </a:tr>
            </a:tbl>
          </a:graphicData>
        </a:graphic>
      </p:graphicFrame>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FA35F8D-D9B7-443B-B1D5-B317DC6CEA10}"/>
                  </a:ext>
                </a:extLst>
              </p14:cNvPr>
              <p14:cNvContentPartPr/>
              <p14:nvPr/>
            </p14:nvContentPartPr>
            <p14:xfrm>
              <a:off x="4864298" y="1498401"/>
              <a:ext cx="612720" cy="320400"/>
            </p14:xfrm>
          </p:contentPart>
        </mc:Choice>
        <mc:Fallback>
          <p:pic>
            <p:nvPicPr>
              <p:cNvPr id="6" name="Ink 5">
                <a:extLst>
                  <a:ext uri="{FF2B5EF4-FFF2-40B4-BE49-F238E27FC236}">
                    <a16:creationId xmlns:a16="http://schemas.microsoft.com/office/drawing/2014/main" id="{AFA35F8D-D9B7-443B-B1D5-B317DC6CEA10}"/>
                  </a:ext>
                </a:extLst>
              </p:cNvPr>
              <p:cNvPicPr/>
              <p:nvPr/>
            </p:nvPicPr>
            <p:blipFill>
              <a:blip r:embed="rId3"/>
              <a:stretch>
                <a:fillRect/>
              </a:stretch>
            </p:blipFill>
            <p:spPr>
              <a:xfrm>
                <a:off x="4846298" y="1480761"/>
                <a:ext cx="6483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FBBC300F-98C3-460A-A75D-640BFF4F0579}"/>
                  </a:ext>
                </a:extLst>
              </p14:cNvPr>
              <p14:cNvContentPartPr/>
              <p14:nvPr/>
            </p14:nvContentPartPr>
            <p14:xfrm>
              <a:off x="3346538" y="3955401"/>
              <a:ext cx="1861920" cy="45000"/>
            </p14:xfrm>
          </p:contentPart>
        </mc:Choice>
        <mc:Fallback>
          <p:pic>
            <p:nvPicPr>
              <p:cNvPr id="8" name="Ink 7">
                <a:extLst>
                  <a:ext uri="{FF2B5EF4-FFF2-40B4-BE49-F238E27FC236}">
                    <a16:creationId xmlns:a16="http://schemas.microsoft.com/office/drawing/2014/main" id="{FBBC300F-98C3-460A-A75D-640BFF4F0579}"/>
                  </a:ext>
                </a:extLst>
              </p:cNvPr>
              <p:cNvPicPr/>
              <p:nvPr/>
            </p:nvPicPr>
            <p:blipFill>
              <a:blip r:embed="rId5"/>
              <a:stretch>
                <a:fillRect/>
              </a:stretch>
            </p:blipFill>
            <p:spPr>
              <a:xfrm>
                <a:off x="3328898" y="3937761"/>
                <a:ext cx="18975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D94CDBC-F067-4A71-B5F5-11AA546C3456}"/>
                  </a:ext>
                </a:extLst>
              </p14:cNvPr>
              <p14:cNvContentPartPr/>
              <p14:nvPr/>
            </p14:nvContentPartPr>
            <p14:xfrm>
              <a:off x="5617058" y="991161"/>
              <a:ext cx="221760" cy="249480"/>
            </p14:xfrm>
          </p:contentPart>
        </mc:Choice>
        <mc:Fallback>
          <p:pic>
            <p:nvPicPr>
              <p:cNvPr id="9" name="Ink 8">
                <a:extLst>
                  <a:ext uri="{FF2B5EF4-FFF2-40B4-BE49-F238E27FC236}">
                    <a16:creationId xmlns:a16="http://schemas.microsoft.com/office/drawing/2014/main" id="{DD94CDBC-F067-4A71-B5F5-11AA546C3456}"/>
                  </a:ext>
                </a:extLst>
              </p:cNvPr>
              <p:cNvPicPr/>
              <p:nvPr/>
            </p:nvPicPr>
            <p:blipFill>
              <a:blip r:embed="rId7"/>
              <a:stretch>
                <a:fillRect/>
              </a:stretch>
            </p:blipFill>
            <p:spPr>
              <a:xfrm>
                <a:off x="5599058" y="973521"/>
                <a:ext cx="257400" cy="285120"/>
              </a:xfrm>
              <a:prstGeom prst="rect">
                <a:avLst/>
              </a:prstGeom>
            </p:spPr>
          </p:pic>
        </mc:Fallback>
      </mc:AlternateContent>
      <p:grpSp>
        <p:nvGrpSpPr>
          <p:cNvPr id="12" name="Group 11">
            <a:extLst>
              <a:ext uri="{FF2B5EF4-FFF2-40B4-BE49-F238E27FC236}">
                <a16:creationId xmlns:a16="http://schemas.microsoft.com/office/drawing/2014/main" id="{24D3A955-0329-4731-A8CE-301E0B2514BB}"/>
              </a:ext>
            </a:extLst>
          </p:cNvPr>
          <p:cNvGrpSpPr/>
          <p:nvPr/>
        </p:nvGrpSpPr>
        <p:grpSpPr>
          <a:xfrm>
            <a:off x="5718218" y="1396521"/>
            <a:ext cx="285120" cy="81000"/>
            <a:chOff x="5718218" y="1396521"/>
            <a:chExt cx="285120" cy="81000"/>
          </a:xfrm>
        </p:grpSpPr>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68B9C8BE-5C25-4585-83D9-9D50AC7957B3}"/>
                    </a:ext>
                  </a:extLst>
                </p14:cNvPr>
                <p14:cNvContentPartPr/>
                <p14:nvPr/>
              </p14:nvContentPartPr>
              <p14:xfrm>
                <a:off x="5718218" y="1396521"/>
                <a:ext cx="237960" cy="27000"/>
              </p14:xfrm>
            </p:contentPart>
          </mc:Choice>
          <mc:Fallback>
            <p:pic>
              <p:nvPicPr>
                <p:cNvPr id="10" name="Ink 9">
                  <a:extLst>
                    <a:ext uri="{FF2B5EF4-FFF2-40B4-BE49-F238E27FC236}">
                      <a16:creationId xmlns:a16="http://schemas.microsoft.com/office/drawing/2014/main" id="{68B9C8BE-5C25-4585-83D9-9D50AC7957B3}"/>
                    </a:ext>
                  </a:extLst>
                </p:cNvPr>
                <p:cNvPicPr/>
                <p:nvPr/>
              </p:nvPicPr>
              <p:blipFill>
                <a:blip r:embed="rId9"/>
                <a:stretch>
                  <a:fillRect/>
                </a:stretch>
              </p:blipFill>
              <p:spPr>
                <a:xfrm>
                  <a:off x="5700218" y="1378881"/>
                  <a:ext cx="273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719EE652-0650-4A5C-93D4-7C8FFAD969B3}"/>
                    </a:ext>
                  </a:extLst>
                </p14:cNvPr>
                <p14:cNvContentPartPr/>
                <p14:nvPr/>
              </p14:nvContentPartPr>
              <p14:xfrm>
                <a:off x="5725778" y="1430361"/>
                <a:ext cx="277560" cy="47160"/>
              </p14:xfrm>
            </p:contentPart>
          </mc:Choice>
          <mc:Fallback>
            <p:pic>
              <p:nvPicPr>
                <p:cNvPr id="11" name="Ink 10">
                  <a:extLst>
                    <a:ext uri="{FF2B5EF4-FFF2-40B4-BE49-F238E27FC236}">
                      <a16:creationId xmlns:a16="http://schemas.microsoft.com/office/drawing/2014/main" id="{719EE652-0650-4A5C-93D4-7C8FFAD969B3}"/>
                    </a:ext>
                  </a:extLst>
                </p:cNvPr>
                <p:cNvPicPr/>
                <p:nvPr/>
              </p:nvPicPr>
              <p:blipFill>
                <a:blip r:embed="rId11"/>
                <a:stretch>
                  <a:fillRect/>
                </a:stretch>
              </p:blipFill>
              <p:spPr>
                <a:xfrm>
                  <a:off x="5708138" y="1412721"/>
                  <a:ext cx="313200" cy="82800"/>
                </a:xfrm>
                <a:prstGeom prst="rect">
                  <a:avLst/>
                </a:prstGeom>
              </p:spPr>
            </p:pic>
          </mc:Fallback>
        </mc:AlternateContent>
      </p:grpSp>
      <p:grpSp>
        <p:nvGrpSpPr>
          <p:cNvPr id="23" name="Group 22">
            <a:extLst>
              <a:ext uri="{FF2B5EF4-FFF2-40B4-BE49-F238E27FC236}">
                <a16:creationId xmlns:a16="http://schemas.microsoft.com/office/drawing/2014/main" id="{98812999-8C9B-44DF-BBB8-9B26968EB527}"/>
              </a:ext>
            </a:extLst>
          </p:cNvPr>
          <p:cNvGrpSpPr/>
          <p:nvPr/>
        </p:nvGrpSpPr>
        <p:grpSpPr>
          <a:xfrm>
            <a:off x="9787658" y="786321"/>
            <a:ext cx="552960" cy="5701680"/>
            <a:chOff x="9787658" y="786321"/>
            <a:chExt cx="552960" cy="5701680"/>
          </a:xfrm>
        </p:grpSpPr>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EFB07462-97F3-4EFB-8DCF-E1CF3F8E29DB}"/>
                    </a:ext>
                  </a:extLst>
                </p14:cNvPr>
                <p14:cNvContentPartPr/>
                <p14:nvPr/>
              </p14:nvContentPartPr>
              <p14:xfrm>
                <a:off x="10108058" y="786321"/>
                <a:ext cx="183600" cy="2791440"/>
              </p14:xfrm>
            </p:contentPart>
          </mc:Choice>
          <mc:Fallback>
            <p:pic>
              <p:nvPicPr>
                <p:cNvPr id="13" name="Ink 12">
                  <a:extLst>
                    <a:ext uri="{FF2B5EF4-FFF2-40B4-BE49-F238E27FC236}">
                      <a16:creationId xmlns:a16="http://schemas.microsoft.com/office/drawing/2014/main" id="{EFB07462-97F3-4EFB-8DCF-E1CF3F8E29DB}"/>
                    </a:ext>
                  </a:extLst>
                </p:cNvPr>
                <p:cNvPicPr/>
                <p:nvPr/>
              </p:nvPicPr>
              <p:blipFill>
                <a:blip r:embed="rId13"/>
                <a:stretch>
                  <a:fillRect/>
                </a:stretch>
              </p:blipFill>
              <p:spPr>
                <a:xfrm>
                  <a:off x="10090418" y="768321"/>
                  <a:ext cx="219240" cy="28270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4C6EC733-549F-41F0-9C96-585443FFB25D}"/>
                    </a:ext>
                  </a:extLst>
                </p14:cNvPr>
                <p14:cNvContentPartPr/>
                <p14:nvPr/>
              </p14:nvContentPartPr>
              <p14:xfrm>
                <a:off x="9860738" y="3598281"/>
                <a:ext cx="290880" cy="38160"/>
              </p14:xfrm>
            </p:contentPart>
          </mc:Choice>
          <mc:Fallback>
            <p:pic>
              <p:nvPicPr>
                <p:cNvPr id="14" name="Ink 13">
                  <a:extLst>
                    <a:ext uri="{FF2B5EF4-FFF2-40B4-BE49-F238E27FC236}">
                      <a16:creationId xmlns:a16="http://schemas.microsoft.com/office/drawing/2014/main" id="{4C6EC733-549F-41F0-9C96-585443FFB25D}"/>
                    </a:ext>
                  </a:extLst>
                </p:cNvPr>
                <p:cNvPicPr/>
                <p:nvPr/>
              </p:nvPicPr>
              <p:blipFill>
                <a:blip r:embed="rId15"/>
                <a:stretch>
                  <a:fillRect/>
                </a:stretch>
              </p:blipFill>
              <p:spPr>
                <a:xfrm>
                  <a:off x="9842738" y="3580281"/>
                  <a:ext cx="3265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97EBB7A7-63B9-44F9-B406-6F5054D1028E}"/>
                    </a:ext>
                  </a:extLst>
                </p14:cNvPr>
                <p14:cNvContentPartPr/>
                <p14:nvPr/>
              </p14:nvContentPartPr>
              <p14:xfrm>
                <a:off x="10315058" y="3705921"/>
                <a:ext cx="25560" cy="60480"/>
              </p14:xfrm>
            </p:contentPart>
          </mc:Choice>
          <mc:Fallback>
            <p:pic>
              <p:nvPicPr>
                <p:cNvPr id="16" name="Ink 15">
                  <a:extLst>
                    <a:ext uri="{FF2B5EF4-FFF2-40B4-BE49-F238E27FC236}">
                      <a16:creationId xmlns:a16="http://schemas.microsoft.com/office/drawing/2014/main" id="{97EBB7A7-63B9-44F9-B406-6F5054D1028E}"/>
                    </a:ext>
                  </a:extLst>
                </p:cNvPr>
                <p:cNvPicPr/>
                <p:nvPr/>
              </p:nvPicPr>
              <p:blipFill>
                <a:blip r:embed="rId17"/>
                <a:stretch>
                  <a:fillRect/>
                </a:stretch>
              </p:blipFill>
              <p:spPr>
                <a:xfrm>
                  <a:off x="10297058" y="3687921"/>
                  <a:ext cx="6120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0791028B-5D0D-481B-BBB4-E4E4EDBBA355}"/>
                    </a:ext>
                  </a:extLst>
                </p14:cNvPr>
                <p14:cNvContentPartPr/>
                <p14:nvPr/>
              </p14:nvContentPartPr>
              <p14:xfrm>
                <a:off x="10080338" y="3739401"/>
                <a:ext cx="204480" cy="2748600"/>
              </p14:xfrm>
            </p:contentPart>
          </mc:Choice>
          <mc:Fallback>
            <p:pic>
              <p:nvPicPr>
                <p:cNvPr id="17" name="Ink 16">
                  <a:extLst>
                    <a:ext uri="{FF2B5EF4-FFF2-40B4-BE49-F238E27FC236}">
                      <a16:creationId xmlns:a16="http://schemas.microsoft.com/office/drawing/2014/main" id="{0791028B-5D0D-481B-BBB4-E4E4EDBBA355}"/>
                    </a:ext>
                  </a:extLst>
                </p:cNvPr>
                <p:cNvPicPr/>
                <p:nvPr/>
              </p:nvPicPr>
              <p:blipFill>
                <a:blip r:embed="rId19"/>
                <a:stretch>
                  <a:fillRect/>
                </a:stretch>
              </p:blipFill>
              <p:spPr>
                <a:xfrm>
                  <a:off x="10062338" y="3721761"/>
                  <a:ext cx="240120" cy="278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F64636A4-8501-4FF3-8DB9-E2D4E4B4C2B7}"/>
                    </a:ext>
                  </a:extLst>
                </p14:cNvPr>
                <p14:cNvContentPartPr/>
                <p14:nvPr/>
              </p14:nvContentPartPr>
              <p14:xfrm>
                <a:off x="9787658" y="3944241"/>
                <a:ext cx="292680" cy="6840"/>
              </p14:xfrm>
            </p:contentPart>
          </mc:Choice>
          <mc:Fallback>
            <p:pic>
              <p:nvPicPr>
                <p:cNvPr id="19" name="Ink 18">
                  <a:extLst>
                    <a:ext uri="{FF2B5EF4-FFF2-40B4-BE49-F238E27FC236}">
                      <a16:creationId xmlns:a16="http://schemas.microsoft.com/office/drawing/2014/main" id="{F64636A4-8501-4FF3-8DB9-E2D4E4B4C2B7}"/>
                    </a:ext>
                  </a:extLst>
                </p:cNvPr>
                <p:cNvPicPr/>
                <p:nvPr/>
              </p:nvPicPr>
              <p:blipFill>
                <a:blip r:embed="rId21"/>
                <a:stretch>
                  <a:fillRect/>
                </a:stretch>
              </p:blipFill>
              <p:spPr>
                <a:xfrm>
                  <a:off x="9770018" y="3926241"/>
                  <a:ext cx="3283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Ink 19">
                  <a:extLst>
                    <a:ext uri="{FF2B5EF4-FFF2-40B4-BE49-F238E27FC236}">
                      <a16:creationId xmlns:a16="http://schemas.microsoft.com/office/drawing/2014/main" id="{0722E6C3-77E3-45FA-ABC2-23AF75635018}"/>
                    </a:ext>
                  </a:extLst>
                </p14:cNvPr>
                <p14:cNvContentPartPr/>
                <p14:nvPr/>
              </p14:nvContentPartPr>
              <p14:xfrm>
                <a:off x="9802058" y="4328001"/>
                <a:ext cx="163800" cy="25560"/>
              </p14:xfrm>
            </p:contentPart>
          </mc:Choice>
          <mc:Fallback>
            <p:pic>
              <p:nvPicPr>
                <p:cNvPr id="20" name="Ink 19">
                  <a:extLst>
                    <a:ext uri="{FF2B5EF4-FFF2-40B4-BE49-F238E27FC236}">
                      <a16:creationId xmlns:a16="http://schemas.microsoft.com/office/drawing/2014/main" id="{0722E6C3-77E3-45FA-ABC2-23AF75635018}"/>
                    </a:ext>
                  </a:extLst>
                </p:cNvPr>
                <p:cNvPicPr/>
                <p:nvPr/>
              </p:nvPicPr>
              <p:blipFill>
                <a:blip r:embed="rId23"/>
                <a:stretch>
                  <a:fillRect/>
                </a:stretch>
              </p:blipFill>
              <p:spPr>
                <a:xfrm>
                  <a:off x="9784058" y="4310001"/>
                  <a:ext cx="19944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88BED1B0-D413-47BD-B7E7-27520C558308}"/>
                    </a:ext>
                  </a:extLst>
                </p14:cNvPr>
                <p14:cNvContentPartPr/>
                <p14:nvPr/>
              </p14:nvContentPartPr>
              <p14:xfrm>
                <a:off x="9855698" y="4658481"/>
                <a:ext cx="188280" cy="24840"/>
              </p14:xfrm>
            </p:contentPart>
          </mc:Choice>
          <mc:Fallback>
            <p:pic>
              <p:nvPicPr>
                <p:cNvPr id="21" name="Ink 20">
                  <a:extLst>
                    <a:ext uri="{FF2B5EF4-FFF2-40B4-BE49-F238E27FC236}">
                      <a16:creationId xmlns:a16="http://schemas.microsoft.com/office/drawing/2014/main" id="{88BED1B0-D413-47BD-B7E7-27520C558308}"/>
                    </a:ext>
                  </a:extLst>
                </p:cNvPr>
                <p:cNvPicPr/>
                <p:nvPr/>
              </p:nvPicPr>
              <p:blipFill>
                <a:blip r:embed="rId25"/>
                <a:stretch>
                  <a:fillRect/>
                </a:stretch>
              </p:blipFill>
              <p:spPr>
                <a:xfrm>
                  <a:off x="9837698" y="4640841"/>
                  <a:ext cx="2239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884A849B-E519-4F79-AE8F-8FD9B05C7500}"/>
                    </a:ext>
                  </a:extLst>
                </p14:cNvPr>
                <p14:cNvContentPartPr/>
                <p14:nvPr/>
              </p14:nvContentPartPr>
              <p14:xfrm>
                <a:off x="9834818" y="5081841"/>
                <a:ext cx="169200" cy="12240"/>
              </p14:xfrm>
            </p:contentPart>
          </mc:Choice>
          <mc:Fallback>
            <p:pic>
              <p:nvPicPr>
                <p:cNvPr id="22" name="Ink 21">
                  <a:extLst>
                    <a:ext uri="{FF2B5EF4-FFF2-40B4-BE49-F238E27FC236}">
                      <a16:creationId xmlns:a16="http://schemas.microsoft.com/office/drawing/2014/main" id="{884A849B-E519-4F79-AE8F-8FD9B05C7500}"/>
                    </a:ext>
                  </a:extLst>
                </p:cNvPr>
                <p:cNvPicPr/>
                <p:nvPr/>
              </p:nvPicPr>
              <p:blipFill>
                <a:blip r:embed="rId27"/>
                <a:stretch>
                  <a:fillRect/>
                </a:stretch>
              </p:blipFill>
              <p:spPr>
                <a:xfrm>
                  <a:off x="9817178" y="5063841"/>
                  <a:ext cx="20484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AE1E9840-2E80-42D4-88C9-AF8FB21B3518}"/>
                  </a:ext>
                </a:extLst>
              </p14:cNvPr>
              <p14:cNvContentPartPr/>
              <p14:nvPr/>
            </p14:nvContentPartPr>
            <p14:xfrm>
              <a:off x="9854258" y="5388201"/>
              <a:ext cx="121680" cy="5760"/>
            </p14:xfrm>
          </p:contentPart>
        </mc:Choice>
        <mc:Fallback>
          <p:pic>
            <p:nvPicPr>
              <p:cNvPr id="24" name="Ink 23">
                <a:extLst>
                  <a:ext uri="{FF2B5EF4-FFF2-40B4-BE49-F238E27FC236}">
                    <a16:creationId xmlns:a16="http://schemas.microsoft.com/office/drawing/2014/main" id="{AE1E9840-2E80-42D4-88C9-AF8FB21B3518}"/>
                  </a:ext>
                </a:extLst>
              </p:cNvPr>
              <p:cNvPicPr/>
              <p:nvPr/>
            </p:nvPicPr>
            <p:blipFill>
              <a:blip r:embed="rId29"/>
              <a:stretch>
                <a:fillRect/>
              </a:stretch>
            </p:blipFill>
            <p:spPr>
              <a:xfrm>
                <a:off x="9836618" y="5370561"/>
                <a:ext cx="157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44D1E925-FFBA-46DF-B872-6E6E12BDC354}"/>
                  </a:ext>
                </a:extLst>
              </p14:cNvPr>
              <p14:cNvContentPartPr/>
              <p14:nvPr/>
            </p14:nvContentPartPr>
            <p14:xfrm>
              <a:off x="9850298" y="5800401"/>
              <a:ext cx="156600" cy="29520"/>
            </p14:xfrm>
          </p:contentPart>
        </mc:Choice>
        <mc:Fallback>
          <p:pic>
            <p:nvPicPr>
              <p:cNvPr id="25" name="Ink 24">
                <a:extLst>
                  <a:ext uri="{FF2B5EF4-FFF2-40B4-BE49-F238E27FC236}">
                    <a16:creationId xmlns:a16="http://schemas.microsoft.com/office/drawing/2014/main" id="{44D1E925-FFBA-46DF-B872-6E6E12BDC354}"/>
                  </a:ext>
                </a:extLst>
              </p:cNvPr>
              <p:cNvPicPr/>
              <p:nvPr/>
            </p:nvPicPr>
            <p:blipFill>
              <a:blip r:embed="rId31"/>
              <a:stretch>
                <a:fillRect/>
              </a:stretch>
            </p:blipFill>
            <p:spPr>
              <a:xfrm>
                <a:off x="9832298" y="5782401"/>
                <a:ext cx="1922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F64DB151-B428-4538-9F6C-99CD4462D91C}"/>
                  </a:ext>
                </a:extLst>
              </p14:cNvPr>
              <p14:cNvContentPartPr/>
              <p14:nvPr/>
            </p14:nvContentPartPr>
            <p14:xfrm>
              <a:off x="9801698" y="6152481"/>
              <a:ext cx="238320" cy="35280"/>
            </p14:xfrm>
          </p:contentPart>
        </mc:Choice>
        <mc:Fallback>
          <p:pic>
            <p:nvPicPr>
              <p:cNvPr id="26" name="Ink 25">
                <a:extLst>
                  <a:ext uri="{FF2B5EF4-FFF2-40B4-BE49-F238E27FC236}">
                    <a16:creationId xmlns:a16="http://schemas.microsoft.com/office/drawing/2014/main" id="{F64DB151-B428-4538-9F6C-99CD4462D91C}"/>
                  </a:ext>
                </a:extLst>
              </p:cNvPr>
              <p:cNvPicPr/>
              <p:nvPr/>
            </p:nvPicPr>
            <p:blipFill>
              <a:blip r:embed="rId33"/>
              <a:stretch>
                <a:fillRect/>
              </a:stretch>
            </p:blipFill>
            <p:spPr>
              <a:xfrm>
                <a:off x="9783698" y="6134481"/>
                <a:ext cx="273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08D3DDF8-3482-4974-8251-71F3138B66A8}"/>
                  </a:ext>
                </a:extLst>
              </p14:cNvPr>
              <p14:cNvContentPartPr/>
              <p14:nvPr/>
            </p14:nvContentPartPr>
            <p14:xfrm>
              <a:off x="9807098" y="6531561"/>
              <a:ext cx="163800" cy="7200"/>
            </p14:xfrm>
          </p:contentPart>
        </mc:Choice>
        <mc:Fallback>
          <p:pic>
            <p:nvPicPr>
              <p:cNvPr id="27" name="Ink 26">
                <a:extLst>
                  <a:ext uri="{FF2B5EF4-FFF2-40B4-BE49-F238E27FC236}">
                    <a16:creationId xmlns:a16="http://schemas.microsoft.com/office/drawing/2014/main" id="{08D3DDF8-3482-4974-8251-71F3138B66A8}"/>
                  </a:ext>
                </a:extLst>
              </p:cNvPr>
              <p:cNvPicPr/>
              <p:nvPr/>
            </p:nvPicPr>
            <p:blipFill>
              <a:blip r:embed="rId35"/>
              <a:stretch>
                <a:fillRect/>
              </a:stretch>
            </p:blipFill>
            <p:spPr>
              <a:xfrm>
                <a:off x="9789098" y="6513921"/>
                <a:ext cx="1994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C61A8420-8A8D-4780-9C30-5DAD9055DF1B}"/>
                  </a:ext>
                </a:extLst>
              </p14:cNvPr>
              <p14:cNvContentPartPr/>
              <p14:nvPr/>
            </p14:nvContentPartPr>
            <p14:xfrm>
              <a:off x="7895858" y="3506481"/>
              <a:ext cx="382680" cy="12240"/>
            </p14:xfrm>
          </p:contentPart>
        </mc:Choice>
        <mc:Fallback>
          <p:pic>
            <p:nvPicPr>
              <p:cNvPr id="28" name="Ink 27">
                <a:extLst>
                  <a:ext uri="{FF2B5EF4-FFF2-40B4-BE49-F238E27FC236}">
                    <a16:creationId xmlns:a16="http://schemas.microsoft.com/office/drawing/2014/main" id="{C61A8420-8A8D-4780-9C30-5DAD9055DF1B}"/>
                  </a:ext>
                </a:extLst>
              </p:cNvPr>
              <p:cNvPicPr/>
              <p:nvPr/>
            </p:nvPicPr>
            <p:blipFill>
              <a:blip r:embed="rId37"/>
              <a:stretch>
                <a:fillRect/>
              </a:stretch>
            </p:blipFill>
            <p:spPr>
              <a:xfrm>
                <a:off x="7877858" y="3488841"/>
                <a:ext cx="418320" cy="47880"/>
              </a:xfrm>
              <a:prstGeom prst="rect">
                <a:avLst/>
              </a:prstGeom>
            </p:spPr>
          </p:pic>
        </mc:Fallback>
      </mc:AlternateContent>
      <p:grpSp>
        <p:nvGrpSpPr>
          <p:cNvPr id="42" name="Group 41">
            <a:extLst>
              <a:ext uri="{FF2B5EF4-FFF2-40B4-BE49-F238E27FC236}">
                <a16:creationId xmlns:a16="http://schemas.microsoft.com/office/drawing/2014/main" id="{E8D97ECF-8BDD-4947-87EA-EBD051281077}"/>
              </a:ext>
            </a:extLst>
          </p:cNvPr>
          <p:cNvGrpSpPr/>
          <p:nvPr/>
        </p:nvGrpSpPr>
        <p:grpSpPr>
          <a:xfrm>
            <a:off x="7861658" y="3727881"/>
            <a:ext cx="444600" cy="544680"/>
            <a:chOff x="7861658" y="3727881"/>
            <a:chExt cx="444600" cy="54468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D42FBB91-275F-490F-9421-922B52CE32F9}"/>
                    </a:ext>
                  </a:extLst>
                </p14:cNvPr>
                <p14:cNvContentPartPr/>
                <p14:nvPr/>
              </p14:nvContentPartPr>
              <p14:xfrm>
                <a:off x="7887578" y="3797721"/>
                <a:ext cx="165240" cy="16560"/>
              </p14:xfrm>
            </p:contentPart>
          </mc:Choice>
          <mc:Fallback>
            <p:pic>
              <p:nvPicPr>
                <p:cNvPr id="29" name="Ink 28">
                  <a:extLst>
                    <a:ext uri="{FF2B5EF4-FFF2-40B4-BE49-F238E27FC236}">
                      <a16:creationId xmlns:a16="http://schemas.microsoft.com/office/drawing/2014/main" id="{D42FBB91-275F-490F-9421-922B52CE32F9}"/>
                    </a:ext>
                  </a:extLst>
                </p:cNvPr>
                <p:cNvPicPr/>
                <p:nvPr/>
              </p:nvPicPr>
              <p:blipFill>
                <a:blip r:embed="rId39"/>
                <a:stretch>
                  <a:fillRect/>
                </a:stretch>
              </p:blipFill>
              <p:spPr>
                <a:xfrm>
                  <a:off x="7869938" y="3780081"/>
                  <a:ext cx="2008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7CDF768B-953F-4D39-AB11-0EB349F1CED7}"/>
                    </a:ext>
                  </a:extLst>
                </p14:cNvPr>
                <p14:cNvContentPartPr/>
                <p14:nvPr/>
              </p14:nvContentPartPr>
              <p14:xfrm>
                <a:off x="7861658" y="3872601"/>
                <a:ext cx="146880" cy="11160"/>
              </p14:xfrm>
            </p:contentPart>
          </mc:Choice>
          <mc:Fallback>
            <p:pic>
              <p:nvPicPr>
                <p:cNvPr id="30" name="Ink 29">
                  <a:extLst>
                    <a:ext uri="{FF2B5EF4-FFF2-40B4-BE49-F238E27FC236}">
                      <a16:creationId xmlns:a16="http://schemas.microsoft.com/office/drawing/2014/main" id="{7CDF768B-953F-4D39-AB11-0EB349F1CED7}"/>
                    </a:ext>
                  </a:extLst>
                </p:cNvPr>
                <p:cNvPicPr/>
                <p:nvPr/>
              </p:nvPicPr>
              <p:blipFill>
                <a:blip r:embed="rId41"/>
                <a:stretch>
                  <a:fillRect/>
                </a:stretch>
              </p:blipFill>
              <p:spPr>
                <a:xfrm>
                  <a:off x="7844018" y="3854601"/>
                  <a:ext cx="18252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23BFC360-7F2E-4C82-8893-C98F257492B8}"/>
                    </a:ext>
                  </a:extLst>
                </p14:cNvPr>
                <p14:cNvContentPartPr/>
                <p14:nvPr/>
              </p14:nvContentPartPr>
              <p14:xfrm>
                <a:off x="7960298" y="3727881"/>
                <a:ext cx="162360" cy="246960"/>
              </p14:xfrm>
            </p:contentPart>
          </mc:Choice>
          <mc:Fallback>
            <p:pic>
              <p:nvPicPr>
                <p:cNvPr id="31" name="Ink 30">
                  <a:extLst>
                    <a:ext uri="{FF2B5EF4-FFF2-40B4-BE49-F238E27FC236}">
                      <a16:creationId xmlns:a16="http://schemas.microsoft.com/office/drawing/2014/main" id="{23BFC360-7F2E-4C82-8893-C98F257492B8}"/>
                    </a:ext>
                  </a:extLst>
                </p:cNvPr>
                <p:cNvPicPr/>
                <p:nvPr/>
              </p:nvPicPr>
              <p:blipFill>
                <a:blip r:embed="rId43"/>
                <a:stretch>
                  <a:fillRect/>
                </a:stretch>
              </p:blipFill>
              <p:spPr>
                <a:xfrm>
                  <a:off x="7942298" y="3709881"/>
                  <a:ext cx="1980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61DBF349-9F61-4E54-BCE8-3EC024F33E65}"/>
                    </a:ext>
                  </a:extLst>
                </p14:cNvPr>
                <p14:cNvContentPartPr/>
                <p14:nvPr/>
              </p14:nvContentPartPr>
              <p14:xfrm>
                <a:off x="7944818" y="4134321"/>
                <a:ext cx="116280" cy="17280"/>
              </p14:xfrm>
            </p:contentPart>
          </mc:Choice>
          <mc:Fallback>
            <p:pic>
              <p:nvPicPr>
                <p:cNvPr id="32" name="Ink 31">
                  <a:extLst>
                    <a:ext uri="{FF2B5EF4-FFF2-40B4-BE49-F238E27FC236}">
                      <a16:creationId xmlns:a16="http://schemas.microsoft.com/office/drawing/2014/main" id="{61DBF349-9F61-4E54-BCE8-3EC024F33E65}"/>
                    </a:ext>
                  </a:extLst>
                </p:cNvPr>
                <p:cNvPicPr/>
                <p:nvPr/>
              </p:nvPicPr>
              <p:blipFill>
                <a:blip r:embed="rId45"/>
                <a:stretch>
                  <a:fillRect/>
                </a:stretch>
              </p:blipFill>
              <p:spPr>
                <a:xfrm>
                  <a:off x="7927178" y="4116681"/>
                  <a:ext cx="1519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3BC6CD89-80B8-4222-A593-955710F3D1ED}"/>
                    </a:ext>
                  </a:extLst>
                </p14:cNvPr>
                <p14:cNvContentPartPr/>
                <p14:nvPr/>
              </p14:nvContentPartPr>
              <p14:xfrm>
                <a:off x="7950938" y="4172841"/>
                <a:ext cx="133200" cy="10080"/>
              </p14:xfrm>
            </p:contentPart>
          </mc:Choice>
          <mc:Fallback>
            <p:pic>
              <p:nvPicPr>
                <p:cNvPr id="33" name="Ink 32">
                  <a:extLst>
                    <a:ext uri="{FF2B5EF4-FFF2-40B4-BE49-F238E27FC236}">
                      <a16:creationId xmlns:a16="http://schemas.microsoft.com/office/drawing/2014/main" id="{3BC6CD89-80B8-4222-A593-955710F3D1ED}"/>
                    </a:ext>
                  </a:extLst>
                </p:cNvPr>
                <p:cNvPicPr/>
                <p:nvPr/>
              </p:nvPicPr>
              <p:blipFill>
                <a:blip r:embed="rId47"/>
                <a:stretch>
                  <a:fillRect/>
                </a:stretch>
              </p:blipFill>
              <p:spPr>
                <a:xfrm>
                  <a:off x="7932938" y="4155201"/>
                  <a:ext cx="1688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5C528C68-7366-43D0-BF65-033B7CE51CE8}"/>
                    </a:ext>
                  </a:extLst>
                </p14:cNvPr>
                <p14:cNvContentPartPr/>
                <p14:nvPr/>
              </p14:nvContentPartPr>
              <p14:xfrm>
                <a:off x="8009978" y="4037121"/>
                <a:ext cx="117000" cy="235440"/>
              </p14:xfrm>
            </p:contentPart>
          </mc:Choice>
          <mc:Fallback>
            <p:pic>
              <p:nvPicPr>
                <p:cNvPr id="34" name="Ink 33">
                  <a:extLst>
                    <a:ext uri="{FF2B5EF4-FFF2-40B4-BE49-F238E27FC236}">
                      <a16:creationId xmlns:a16="http://schemas.microsoft.com/office/drawing/2014/main" id="{5C528C68-7366-43D0-BF65-033B7CE51CE8}"/>
                    </a:ext>
                  </a:extLst>
                </p:cNvPr>
                <p:cNvPicPr/>
                <p:nvPr/>
              </p:nvPicPr>
              <p:blipFill>
                <a:blip r:embed="rId49"/>
                <a:stretch>
                  <a:fillRect/>
                </a:stretch>
              </p:blipFill>
              <p:spPr>
                <a:xfrm>
                  <a:off x="7992338" y="4019481"/>
                  <a:ext cx="15264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52580D0D-FEDF-49A9-B3E5-84C9F7F80D5F}"/>
                    </a:ext>
                  </a:extLst>
                </p14:cNvPr>
                <p14:cNvContentPartPr/>
                <p14:nvPr/>
              </p14:nvContentPartPr>
              <p14:xfrm>
                <a:off x="8188898" y="4111281"/>
                <a:ext cx="117360" cy="104040"/>
              </p14:xfrm>
            </p:contentPart>
          </mc:Choice>
          <mc:Fallback>
            <p:pic>
              <p:nvPicPr>
                <p:cNvPr id="35" name="Ink 34">
                  <a:extLst>
                    <a:ext uri="{FF2B5EF4-FFF2-40B4-BE49-F238E27FC236}">
                      <a16:creationId xmlns:a16="http://schemas.microsoft.com/office/drawing/2014/main" id="{52580D0D-FEDF-49A9-B3E5-84C9F7F80D5F}"/>
                    </a:ext>
                  </a:extLst>
                </p:cNvPr>
                <p:cNvPicPr/>
                <p:nvPr/>
              </p:nvPicPr>
              <p:blipFill>
                <a:blip r:embed="rId51"/>
                <a:stretch>
                  <a:fillRect/>
                </a:stretch>
              </p:blipFill>
              <p:spPr>
                <a:xfrm>
                  <a:off x="8170898" y="4093281"/>
                  <a:ext cx="153000" cy="139680"/>
                </a:xfrm>
                <a:prstGeom prst="rect">
                  <a:avLst/>
                </a:prstGeom>
              </p:spPr>
            </p:pic>
          </mc:Fallback>
        </mc:AlternateContent>
      </p:grpSp>
      <p:grpSp>
        <p:nvGrpSpPr>
          <p:cNvPr id="41" name="Group 40">
            <a:extLst>
              <a:ext uri="{FF2B5EF4-FFF2-40B4-BE49-F238E27FC236}">
                <a16:creationId xmlns:a16="http://schemas.microsoft.com/office/drawing/2014/main" id="{7CF8FBF1-23F2-47E1-A6C0-B33A8B5E9878}"/>
              </a:ext>
            </a:extLst>
          </p:cNvPr>
          <p:cNvGrpSpPr/>
          <p:nvPr/>
        </p:nvGrpSpPr>
        <p:grpSpPr>
          <a:xfrm>
            <a:off x="7947698" y="4472361"/>
            <a:ext cx="465840" cy="184680"/>
            <a:chOff x="7947698" y="4472361"/>
            <a:chExt cx="465840" cy="184680"/>
          </a:xfrm>
        </p:grpSpPr>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42452EA4-07C9-4498-B3AB-65E39B13F217}"/>
                    </a:ext>
                  </a:extLst>
                </p14:cNvPr>
                <p14:cNvContentPartPr/>
                <p14:nvPr/>
              </p14:nvContentPartPr>
              <p14:xfrm>
                <a:off x="7983698" y="4571361"/>
                <a:ext cx="77400" cy="16920"/>
              </p14:xfrm>
            </p:contentPart>
          </mc:Choice>
          <mc:Fallback>
            <p:pic>
              <p:nvPicPr>
                <p:cNvPr id="36" name="Ink 35">
                  <a:extLst>
                    <a:ext uri="{FF2B5EF4-FFF2-40B4-BE49-F238E27FC236}">
                      <a16:creationId xmlns:a16="http://schemas.microsoft.com/office/drawing/2014/main" id="{42452EA4-07C9-4498-B3AB-65E39B13F217}"/>
                    </a:ext>
                  </a:extLst>
                </p:cNvPr>
                <p:cNvPicPr/>
                <p:nvPr/>
              </p:nvPicPr>
              <p:blipFill>
                <a:blip r:embed="rId53"/>
                <a:stretch>
                  <a:fillRect/>
                </a:stretch>
              </p:blipFill>
              <p:spPr>
                <a:xfrm>
                  <a:off x="7966058" y="4553361"/>
                  <a:ext cx="1130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1DEAAF17-88C0-42FB-9367-2BE95AF9CA1F}"/>
                    </a:ext>
                  </a:extLst>
                </p14:cNvPr>
                <p14:cNvContentPartPr/>
                <p14:nvPr/>
              </p14:nvContentPartPr>
              <p14:xfrm>
                <a:off x="7947698" y="4608441"/>
                <a:ext cx="74520" cy="12600"/>
              </p14:xfrm>
            </p:contentPart>
          </mc:Choice>
          <mc:Fallback>
            <p:pic>
              <p:nvPicPr>
                <p:cNvPr id="37" name="Ink 36">
                  <a:extLst>
                    <a:ext uri="{FF2B5EF4-FFF2-40B4-BE49-F238E27FC236}">
                      <a16:creationId xmlns:a16="http://schemas.microsoft.com/office/drawing/2014/main" id="{1DEAAF17-88C0-42FB-9367-2BE95AF9CA1F}"/>
                    </a:ext>
                  </a:extLst>
                </p:cNvPr>
                <p:cNvPicPr/>
                <p:nvPr/>
              </p:nvPicPr>
              <p:blipFill>
                <a:blip r:embed="rId55"/>
                <a:stretch>
                  <a:fillRect/>
                </a:stretch>
              </p:blipFill>
              <p:spPr>
                <a:xfrm>
                  <a:off x="7929698" y="4590441"/>
                  <a:ext cx="1101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87898BF3-965B-4BCF-A8B3-565193D3DDFC}"/>
                    </a:ext>
                  </a:extLst>
                </p14:cNvPr>
                <p14:cNvContentPartPr/>
                <p14:nvPr/>
              </p14:nvContentPartPr>
              <p14:xfrm>
                <a:off x="8006738" y="4472361"/>
                <a:ext cx="113040" cy="173520"/>
              </p14:xfrm>
            </p:contentPart>
          </mc:Choice>
          <mc:Fallback>
            <p:pic>
              <p:nvPicPr>
                <p:cNvPr id="38" name="Ink 37">
                  <a:extLst>
                    <a:ext uri="{FF2B5EF4-FFF2-40B4-BE49-F238E27FC236}">
                      <a16:creationId xmlns:a16="http://schemas.microsoft.com/office/drawing/2014/main" id="{87898BF3-965B-4BCF-A8B3-565193D3DDFC}"/>
                    </a:ext>
                  </a:extLst>
                </p:cNvPr>
                <p:cNvPicPr/>
                <p:nvPr/>
              </p:nvPicPr>
              <p:blipFill>
                <a:blip r:embed="rId57"/>
                <a:stretch>
                  <a:fillRect/>
                </a:stretch>
              </p:blipFill>
              <p:spPr>
                <a:xfrm>
                  <a:off x="7988738" y="4454361"/>
                  <a:ext cx="1486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FC4D2748-82E6-4D1D-ACB5-DBAB286B3F4E}"/>
                    </a:ext>
                  </a:extLst>
                </p14:cNvPr>
                <p14:cNvContentPartPr/>
                <p14:nvPr/>
              </p14:nvContentPartPr>
              <p14:xfrm>
                <a:off x="8153978" y="4556961"/>
                <a:ext cx="12960" cy="100080"/>
              </p14:xfrm>
            </p:contentPart>
          </mc:Choice>
          <mc:Fallback>
            <p:pic>
              <p:nvPicPr>
                <p:cNvPr id="39" name="Ink 38">
                  <a:extLst>
                    <a:ext uri="{FF2B5EF4-FFF2-40B4-BE49-F238E27FC236}">
                      <a16:creationId xmlns:a16="http://schemas.microsoft.com/office/drawing/2014/main" id="{FC4D2748-82E6-4D1D-ACB5-DBAB286B3F4E}"/>
                    </a:ext>
                  </a:extLst>
                </p:cNvPr>
                <p:cNvPicPr/>
                <p:nvPr/>
              </p:nvPicPr>
              <p:blipFill>
                <a:blip r:embed="rId59"/>
                <a:stretch>
                  <a:fillRect/>
                </a:stretch>
              </p:blipFill>
              <p:spPr>
                <a:xfrm>
                  <a:off x="8135978" y="4539321"/>
                  <a:ext cx="486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0D897115-F677-42E0-9E4F-7FFD338FAF4F}"/>
                    </a:ext>
                  </a:extLst>
                </p14:cNvPr>
                <p14:cNvContentPartPr/>
                <p14:nvPr/>
              </p14:nvContentPartPr>
              <p14:xfrm>
                <a:off x="8239658" y="4549041"/>
                <a:ext cx="173880" cy="102960"/>
              </p14:xfrm>
            </p:contentPart>
          </mc:Choice>
          <mc:Fallback>
            <p:pic>
              <p:nvPicPr>
                <p:cNvPr id="40" name="Ink 39">
                  <a:extLst>
                    <a:ext uri="{FF2B5EF4-FFF2-40B4-BE49-F238E27FC236}">
                      <a16:creationId xmlns:a16="http://schemas.microsoft.com/office/drawing/2014/main" id="{0D897115-F677-42E0-9E4F-7FFD338FAF4F}"/>
                    </a:ext>
                  </a:extLst>
                </p:cNvPr>
                <p:cNvPicPr/>
                <p:nvPr/>
              </p:nvPicPr>
              <p:blipFill>
                <a:blip r:embed="rId61"/>
                <a:stretch>
                  <a:fillRect/>
                </a:stretch>
              </p:blipFill>
              <p:spPr>
                <a:xfrm>
                  <a:off x="8222018" y="4531041"/>
                  <a:ext cx="209520" cy="138600"/>
                </a:xfrm>
                <a:prstGeom prst="rect">
                  <a:avLst/>
                </a:prstGeom>
              </p:spPr>
            </p:pic>
          </mc:Fallback>
        </mc:AlternateContent>
      </p:grpSp>
    </p:spTree>
    <p:extLst>
      <p:ext uri="{BB962C8B-B14F-4D97-AF65-F5344CB8AC3E}">
        <p14:creationId xmlns:p14="http://schemas.microsoft.com/office/powerpoint/2010/main" val="1685022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1757</Words>
  <Application>Microsoft Office PowerPoint</Application>
  <PresentationFormat>Widescreen</PresentationFormat>
  <Paragraphs>454</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Cambria Math</vt:lpstr>
      <vt:lpstr>MTSYN</vt:lpstr>
      <vt:lpstr>Rockwell</vt:lpstr>
      <vt:lpstr>Rockwell Condensed</vt:lpstr>
      <vt:lpstr>TimesTen-Roman</vt:lpstr>
      <vt:lpstr>Wingdings</vt:lpstr>
      <vt:lpstr>1_Wood Type</vt:lpstr>
      <vt:lpstr>Module 3: Digital Systems</vt:lpstr>
      <vt:lpstr>1. Number systems</vt:lpstr>
      <vt:lpstr>Number system</vt:lpstr>
      <vt:lpstr>Types of Number Systems</vt:lpstr>
      <vt:lpstr>Decimal Number Systems</vt:lpstr>
      <vt:lpstr>Binary Number Systems</vt:lpstr>
      <vt:lpstr>Conversion of Decimal number to Binary Form</vt:lpstr>
      <vt:lpstr>Conversion of Binary to decimal Form</vt:lpstr>
      <vt:lpstr>Octal Numbers</vt:lpstr>
      <vt:lpstr>Hexadecimal Numbers</vt:lpstr>
      <vt:lpstr>Converting Octal and Hexadecimal to Binary</vt:lpstr>
      <vt:lpstr>Converting Octal to Binary</vt:lpstr>
      <vt:lpstr>Convert Hexadecimal Numbers to Binary</vt:lpstr>
      <vt:lpstr>Converting Binary Numbers to Octal or Hexadecimal</vt:lpstr>
      <vt:lpstr>Assignment Q1</vt:lpstr>
      <vt:lpstr>Assignment Q2</vt:lpstr>
      <vt:lpstr>Assignment Q3</vt:lpstr>
      <vt:lpstr>Assignment Q4</vt:lpstr>
      <vt:lpstr>2. Logic gates</vt:lpstr>
      <vt:lpstr>logic gates – Symbols &amp; Truth Table</vt:lpstr>
      <vt:lpstr>AND Gate</vt:lpstr>
      <vt:lpstr>Three input and gate</vt:lpstr>
      <vt:lpstr>Not gate</vt:lpstr>
      <vt:lpstr>Or gate</vt:lpstr>
      <vt:lpstr>Three-input OR gate</vt:lpstr>
      <vt:lpstr>Nand gate</vt:lpstr>
      <vt:lpstr>Nor gate</vt:lpstr>
      <vt:lpstr>Xor gate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5</cp:revision>
  <dcterms:created xsi:type="dcterms:W3CDTF">2020-08-24T08:07:59Z</dcterms:created>
  <dcterms:modified xsi:type="dcterms:W3CDTF">2020-08-26T10:23:18Z</dcterms:modified>
</cp:coreProperties>
</file>