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3"/>
  </p:notesMasterIdLst>
  <p:sldIdLst>
    <p:sldId id="256" r:id="rId2"/>
    <p:sldId id="283" r:id="rId3"/>
    <p:sldId id="273" r:id="rId4"/>
    <p:sldId id="274" r:id="rId5"/>
    <p:sldId id="276" r:id="rId6"/>
    <p:sldId id="277" r:id="rId7"/>
    <p:sldId id="275" r:id="rId8"/>
    <p:sldId id="278" r:id="rId9"/>
    <p:sldId id="279" r:id="rId10"/>
    <p:sldId id="280" r:id="rId11"/>
    <p:sldId id="281" r:id="rId12"/>
    <p:sldId id="288" r:id="rId13"/>
    <p:sldId id="289" r:id="rId14"/>
    <p:sldId id="290" r:id="rId15"/>
    <p:sldId id="293" r:id="rId16"/>
    <p:sldId id="291" r:id="rId17"/>
    <p:sldId id="292" r:id="rId18"/>
    <p:sldId id="284" r:id="rId19"/>
    <p:sldId id="285" r:id="rId20"/>
    <p:sldId id="286" r:id="rId21"/>
    <p:sldId id="287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13.4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1 153 4072,'0'-4'48,"1"1"-1,-1-1 0,1 0 1,0 1-1,1-1 1,-1 1-1,1 0 0,-1-1 1,1 1-1,0 0 0,0 0 1,1 0-1,-1 0 1,0 1-1,1-1 0,0 0 1,0 1-1,-1 0 0,2 0 1,-1 0-1,0 0 0,0 0 1,7-2-1,5-2 167,-1 0-1,2 1 0,-1 0 1,19-2-1,24 0 167,0 3 0,93 4 0,-75 1-206,424 6 232,725-10-1215,-1012-15 419,-183-1-2611,-23 17 1741,-1-5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29.6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1 289 2692,'0'0'120,"0"0"-8,0-5 4,4 2 80,6-5 36,16-6 12,12-6 4,17-6-48,17-11-184,14-1-324,5 1-464,-1 3 0,-5 0 0,-12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43.1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51 15977,'0'-3'389,"-1"-26"2939,-3 11 1745,3 23-618,-3 7-3198,1-2-653,-60 323 1044,48-235-4888,-2 0-3833,14-76 1473,-2 37-1,8-34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43.8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352 53 11201,'-6'-5'285,"-1"-1"0,1 1 1,-1 0-1,0 1 0,-1 0 0,1 0 0,-1 0 0,0 1 1,0 0-1,0 1 0,0 0 0,0 0 0,-1 0 0,1 1 1,0 1-1,-1-1 0,1 1 0,-1 1 0,1 0 0,0 0 1,-1 0-1,1 1 0,0 0 0,0 1 0,0 0 0,0 0 1,0 1-1,1 0 0,0 0 0,0 0 0,0 1 0,0 0 1,1 1-1,-10 9 0,7-4-186,1 0 1,1 1-1,-1 0 1,2 0-1,0 0 0,0 1 1,1 0-1,1 0 1,0 0-1,1 1 0,0-1 1,-1 23-1,3-20-61,0-1-1,1 1 0,1-1 1,0 1-1,1-1 0,1 0 1,1 0-1,0 0 1,0 0-1,2-1 0,7 16 1,-7-20-24,1-1 0,0 0-1,0 0 1,1 0 0,0-1 0,0 0 0,1 0 0,0-1 0,1-1 0,-1 1 0,1-2 0,1 1-1,-1-1 1,1-1 0,-1 0 0,13 3 0,9 1 44,0-2 0,1 0 0,0-3 0,43 0 0,-62-2 35,0-2-1,1 1 1,-1-2-1,0 0 0,0-1 1,0 0-1,-1-1 0,20-8 1,-27 8 12,1 1 1,-1-1 0,1 0-1,-1-1 1,0 1 0,-1-1-1,1 0 1,-1-1 0,0 1-1,0-1 1,-1 0 0,0 0-1,0-1 1,0 1-1,-1-1 1,0 0 0,4-11-1,-3 2 60,0 0 0,0-1 0,-2 1-1,0-1 1,-1 0 0,-1 0 0,0 0-1,-1 0 1,-1 1 0,-1-1 0,0 0 0,-1 1-1,-9-25 1,8 30-420,0 0-1,-1 0 1,0 0-1,-1 1 0,0-1 1,0 2-1,-1-1 1,0 1-1,-1 0 1,0 1-1,0 0 1,-1 1-1,0 0 1,0 0-1,-1 1 1,0 0-1,0 1 1,0 0-1,-18-4 1,3 3-1271,-1 2-1,1 1 1,-1 1 0,0 1 0,-40 4-1,-42 10-3213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44.5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62 16970,'0'-22'2039,"-1"-13"641,1 31-464,2 16 1086,11 99 720,11 59-3414,-7-55-1776,10 28-3578,-15-99-363,19 49 0,-27-83 3801,0 0 0,1-1 0,8 13 0,23 17-3925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45.0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96 78 15337,'5'-71'6183,"-5"65"-2816,0 31-705,0-21-2513,-2 75 2280,-15 83 0,-7 1-6091,12-88-1350,8-53 3154,-18 97-8221,3-60 4111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46.5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500 216 9901,'0'-5'184,"0"1"-1,-1-1 1,1 0 0,-1 1 0,0 0-1,0-1 1,-1 1 0,1 0 0,-1-1-1,0 1 1,0 0 0,0 0 0,-1 0-1,1 1 1,-7-8 0,3 6 128,1 0 1,-1 1-1,0-1 1,-1 1-1,1 0 1,-1 0-1,0 1 0,-13-5 1,0 3 206,0 0 1,-1 1 0,1 1-1,-1 1 1,1 1-1,-25 1 1,35 1-432,1 0 1,0 0 0,0 1-1,0 0 1,0 1 0,0 0-1,0 0 1,1 1 0,-1 0-1,1 1 1,0-1 0,1 2-1,-1-1 1,1 1 0,-8 7-1,6-3-18,1 0-1,-1 1 0,2 0 1,-1 0-1,2 0 0,-1 1 1,2 0-1,0 1 0,-8 24 1,9-20-32,1 0 0,0 0 0,1 0 0,1 1 1,1-1-1,0 0 0,4 28 0,-2-32-15,1-1 0,0 0 1,1 1-1,0-1 0,0-1 0,2 1 0,-1-1 1,1 0-1,1 0 0,11 14 0,-3-9-35,1-1 0,1 0 0,0-2-1,0 0 1,2-1 0,-1 0 0,1-2 0,1 0 0,0-1-1,1-1 1,39 10 0,-7-6-41,1-3 0,0-2 0,86 1 0,-139-8 53,28 1-3,1-1-1,0-2 1,45-8 0,-68 9 21,-1-1 0,1 1 0,-1-1 0,1-1 0,-1 1 0,0-1 0,0 0 0,0-1 0,0 1 0,0-1 0,-1 0 0,1 0 0,-1-1 1,-1 0-1,1 0 0,0 0 0,-1 0 0,0-1 0,-1 0 0,1 0 0,4-10 0,-3 0 42,-1-1 1,0 0-1,-1 0 1,-1 0-1,-1 0 0,0 0 1,-3-24-1,0 15 1,-2 0 0,0 0 1,-2 0-1,-10-28 0,8 32-98,-2 1 0,0 0 0,-1 0 0,-1 1 0,-1 1 0,-1 0 1,-1 1-1,0 0 0,-1 1 0,-1 1 0,0 0 0,-40-25 0,38 29-433,0 1 0,-2 1 0,1 1-1,-1 0 1,0 2 0,-1 0 0,1 2 0,-33-5 0,42 9-344,0 0-1,1 1 1,-1 0 0,-15 2 0,24-2 525,0 1 0,0-1 1,0 1-1,0 0 0,0 0 0,1 0 0,-1 0 1,0 0-1,1 1 0,-1-1 0,1 1 0,-1-1 1,1 1-1,0 0 0,-1 0 0,1 0 0,0 0 1,0 1-1,1-1 0,-1 1 0,0-1 0,-1 5 1,-1 21-3381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47.0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409 76 11845,'-4'-6'218,"-1"0"0,0 0-1,0 0 1,-1 1 0,0 0-1,0 0 1,0 0 0,0 1 0,-1 0-1,0 0 1,0 1 0,0 0 0,0 0-1,0 0 1,-1 1 0,1 0-1,-1 1 1,0 0 0,1 0 0,-1 0-1,0 1 1,1 0 0,-1 1 0,0 0-1,0 0 1,1 0 0,-1 1-1,-8 3 1,4 0-72,0-1-1,0 2 1,1 0-1,-1 0 1,2 1 0,-1 0-1,1 1 1,0 0-1,0 1 1,1 0-1,0 0 1,1 1 0,0 0-1,1 1 1,0 0-1,-7 14 1,8-13-90,2 0 1,-1 0 0,1 0-1,1 1 1,0 0-1,1 0 1,1 0 0,0 0-1,0 0 1,2 16-1,0-19-31,1-1 0,0 0 0,0 0 0,1 0 0,0-1 0,0 1 0,1-1 0,0 1-1,1-1 1,0 0 0,0-1 0,1 1 0,-1-1 0,2 0 0,8 7 0,1-1 31,1-1 0,0 0 1,1-1-1,0-2 0,1 1 0,0-2 1,0-1-1,1 0 0,29 6 1,-14-7 188,0 0 0,0-3 0,0 0 0,62-5 0,-86 1-34,-1 0 0,1-1 0,0 0 1,-1 0-1,0-1 0,1 0 0,-1-1 1,17-9-1,-22 10-82,-1 0 0,0-1 0,1 1 1,-2-1-1,1 0 0,0 0 0,-1 0 0,1-1 1,-1 1-1,0-1 0,-1 0 0,1 1 0,-1-1 1,0-1-1,0 1 0,-1 0 0,1 0 0,0-11 1,0 0 107,0 0 1,-2 0-1,0 0 0,0 0 1,-2 0-1,0 0 1,-1 0-1,-4-16 1,3 21-279,0 0 0,0 0 1,-1 0-1,-1 1 0,0 0 0,0 0 1,-1 0-1,0 1 0,0 0 0,-1 0 1,0 1-1,-11-8 0,5 6-886,-1 0-1,0 1 1,-1 1 0,0 0-1,0 1 1,0 1 0,-1 0-1,-35-6 1,16 6-1530,-1 3 0,0 0 1,-50 4-1,-41 9-3151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47.8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358 133 12761,'-2'-10'324,"0"0"0,-1 0-1,0 0 1,0 1 0,-1-1-1,0 1 1,-7-12 0,9 18-192,-1 0 1,1-1-1,-1 1 1,0 0-1,0 0 1,0 1-1,0-1 1,-1 1-1,1-1 1,-1 1-1,1 0 1,-1 0 0,0 1-1,0-1 1,0 1-1,0 0 1,0 0-1,0 0 1,0 0-1,-6 1 1,-1 0-3,1 0 1,-1 2-1,1-1 1,0 1-1,-1 1 1,1 0-1,0 0 1,0 1-1,1 0 1,-1 1-1,1 0 0,0 0 1,0 1-1,0 0 1,1 1-1,0 0 1,0 0-1,1 0 1,0 1-1,0 1 1,1-1-1,0 1 1,-8 17-1,9-18-117,1 0 1,1 0-1,-1 0 0,1 1 0,1-1 0,0 1 1,0 0-1,0-1 0,1 1 0,1 0 0,-1 0 1,1 0-1,1 0 0,0 0 0,0-1 0,1 1 1,0 0-1,0-1 0,1 1 0,0-1 0,1 0 1,0 0-1,0 0 0,0 0 0,1-1 0,0 1 1,1-1-1,11 11 0,-1-5 16,1 0 1,0-1-1,1-1 1,0-1-1,1 0 1,0-1-1,1-1 1,0-1-1,40 9 1,-10-7 122,-1-2 1,1-2 0,54-1-1,-101-4-141,20 0 179,0-1-1,0 0 1,25-6 0,-43 6-123,0 0 0,0-1 0,0 1 0,0-1 1,0 0-1,0 0 0,0-1 0,0 1 1,-1-1-1,1 0 0,-1-1 0,0 1 0,0-1 1,0 1-1,0-1 0,-1 0 0,0-1 1,0 1-1,4-7 0,-3 0 40,0 0 0,-1 0 0,-1 0 0,0 0 0,0 0 0,-1-1 0,-1 1 0,1 0 0,-2-1-1,0 1 1,0 0 0,-1 0 0,-4-12 0,1 3-93,-1 1-1,-1 0 0,0 1 0,-2-1 1,0 2-1,-19-28 0,21 35-319,-1 2-1,0-1 1,0 1 0,-1 0-1,0 1 1,0 0 0,-1 0-1,0 1 1,0 0 0,0 1-1,-1 0 1,0 1 0,0 0-1,0 0 1,0 2 0,-16-3-1,25 4-270,-1 1 0,1 0 0,-1 0 0,0 0-1,1 0 1,-1 0 0,0 1 0,1-1 0,-6 2 0,8-1 413,-1-1 1,1 0-1,-1 0 1,1 1-1,-1-1 1,1 0 0,-1 1-1,0-1 1,1 0-1,0 1 1,-1-1-1,1 1 1,-1-1 0,1 1-1,0-1 1,-1 1-1,1-1 1,0 1-1,-1-1 1,1 1-1,0 0 1,0-1 0,0 1-1,-1-1 1,1 1-1,0 0 1,0-1-1,0 1 1,0 0 0,0-1-1,0 1 1,0-1-1,0 1 1,1 0-1,-1-1 1,0 1 0,0-1-1,0 1 1,1 0-1,-1 0 1,16 15-4118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48.1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39 108 15341,'1'-32'1573,"0"17"111,-1 0 0,-3-30 0,0 44 891,-1 8-1324,-2 10 112,-3 31 685,-4 57 0,11 129-1757,5-205-1898,1 1-1,1-1 1,12 35-1,-8-31-3110,-1-1-1,3 37 1,-10-32-754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49.0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 39 12789,'1'-5'893,"0"1"0,0-1 1,0 1-1,-1-1 0,1 1 0,-2-6 0,1 9-346,-6 63 7423,-19 35-5297,1 1-1331,15-35-2252,-2 87 0,11-134-584,0 0 0,5 26 0,-3-32-589,1 0 1,-1 1-1,2-1 0,7 17 0,2-10-2865,9-6-1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49.4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211 93 10657,'0'-88'5520,"0"88"-5436,-1 0 0,1-1 0,0 1 0,-1 0 0,1-1 1,0 1-1,-1 0 0,1-1 0,-1 1 0,1 0 0,-1 0 0,1-1 0,-1 1 1,1 0-1,0 0 0,-1 0 0,1 0 0,-1 0 0,1-1 0,-1 1 0,1 0 1,-1 0-1,1 0 0,-1 1 0,1-1 0,-1 0 0,1 0 0,-1 0 0,0 0 1,-18 3 898,10 0-835,0 1 0,0 0-1,0 0 1,0 1-1,1 0 1,-1 0 0,1 1-1,1 0 1,-1 0-1,1 1 1,0 0 0,0 0-1,1 1 1,0 0-1,1 0 1,0 0 0,0 1-1,0-1 1,-5 18-1,3-9-74,2-1-1,0 1 1,1 0-1,1 0 1,0 0-1,2 1 1,0-1-1,0 0 1,2 1-1,3 25 0,-1-32-54,0-1-1,0 0 0,1 0 0,0-1 0,1 1 0,0-1 0,1 0 0,0 0 0,0 0 0,0-1 0,1 0 0,1 0 0,-1-1 0,1 0 0,1 0 0,-1-1 0,1 0 0,0-1 0,0 1 0,1-2 0,16 7 0,-7-4 64,0-1 0,1-1 0,0-1 0,0 0 0,0-1 0,1-2 0,-1 0 0,1-1-1,-1-1 1,29-4 0,-41 3 13,1 0-1,-1 0 1,1-1-1,-1 0 0,0-1 1,0 0-1,0 0 1,-1 0-1,1-1 0,-1-1 1,0 1-1,0-1 1,-1 0-1,0 0 1,0-1-1,0 0 0,-1 0 1,0 0-1,0-1 1,-1 1-1,4-10 0,-3 3 55,1-1 0,-2-1 0,0 1 0,-1-1 0,0 1 0,-2-1 0,0 0 0,0 0 0,-1 1 0,-1-1 0,-3-16 0,2 21-176,-1-1 0,0 1 0,0 0 0,-1 1 1,0-1-1,-1 1 0,0-1 0,-1 1 0,0 1 1,-1-1-1,0 1 0,0 0 0,-1 1 0,-16-15 0,15 16-610,0 1 0,-1 0 0,1 0-1,-1 1 1,0 1 0,-1-1-1,1 1 1,-1 1 0,0 0-1,-13-1 1,4 2-867,0 1-1,-1 1 1,1 1 0,-1 1 0,1 1-1,-24 6 1,-37 17-3764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30.1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1 252 1888,'0'0'136,"0"-2"-44,0-3 24,6-1 36,9-2 0,14-8 16,23-7-20,24-11-188,10-9-520,4 7 0,-2-5 0,-12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50.2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 66 11337,'3'-16'478,"0"-18"7165,-4 19 22,-8 36-3723,-3 18-3329,2 1 0,1 0-1,-5 66 1,13-92-1110,2 0-1,-1-1 1,2 1-1,-1-1 1,2 1-1,5 18 1,-5-24-596,1 0 0,-1 0 1,1 0-1,1-1 0,-1 1 1,1-1-1,1 0 0,-1 0 1,1-1-1,0 1 0,8 5 1,14 6-4549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50.6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93 17 16614,'3'-6'736,"-2"4"12,-1-4 120,4 3 440,-4 5 336,0 15 36,0 6 4,0 11 0,-4 9 1,-1 9-681,-7 1-324,0 6-960,2 0-1416,-3-2-3973,-1-7 1,-1-11-1,0-11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52.5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462 5 6189,'-29'0'460,"-10"-1"382,1 1 0,-1 3-1,-64 12 1,93-13-634,-1 1-1,1 0 1,0 1-1,0 0 1,0 1 0,1 0-1,-1 1 1,1-1-1,1 2 1,-1-1-1,1 1 1,0 1-1,0 0 1,1 0-1,0 0 1,1 1-1,-11 18 1,9-11-26,1 0 1,0 1-1,1 0 1,2 0-1,-1 0 1,2 1 0,0 0-1,1-1 1,1 1-1,1 0 1,3 29-1,-2-35-117,1 0 0,0 0 1,1-1-1,0 1 0,1-1 0,0 0 0,1 0 1,0 0-1,0 0 0,2-1 0,-1 0 0,1 0 1,0-1-1,1 0 0,0 0 0,1-1 0,0 0 1,12 8-1,-3-6 43,1 0 0,0-1-1,1-1 1,0-1 0,0-1 0,0-1 0,1 0 0,0-2 0,41 2-1,-27-4 133,0-1 0,-1-3 0,1-1 0,-1-1 0,46-13 0,-65 13-90,1 0-1,-1-1 1,0 0-1,0-2 1,0 1-1,-1-2 1,18-13-1,-25 15-64,1 0 1,-1 0-1,-1 0 0,1-1 1,-1 0-1,-1 0 0,1-1 1,-1 1-1,-1-1 0,1-1 0,-2 1 1,1 0-1,2-15 0,-3 8-128,-1 1-1,-1-1 1,0 1-1,-1-1 1,0 1-1,-2-1 0,0 1 1,0-1-1,-2 1 1,0 0-1,0 0 1,-2 0-1,0 1 1,0 0-1,-1 0 0,-1 1 1,0-1-1,-1 2 1,-1-1-1,0 1 1,0 1-1,-1 0 0,-1 0 1,0 1-1,0 1 1,-1 0-1,0 0 1,0 1-1,-1 1 1,0 0-1,-1 1 0,1 1 1,-1 0-1,0 1 1,-16-2-1,13 4-436,-1 1-1,1 1 0,0 1 1,0 0-1,0 1 0,0 1 1,0 1-1,0 1 0,1 0 1,-27 12-1,31-11-117,0 1 0,0 1 1,0 0-1,1 0 0,0 2 0,1-1 0,0 1 0,0 1 1,1 0-1,0 1 0,1-1 0,1 2 0,-10 17 1,8-7-1083,-13 40 0,23-62 1615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53.0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406 158 13681,'0'-7'175,"0"1"0,-1 0-1,1 0 1,-2 0 0,1 0-1,0 0 1,-1 0 0,0 0-1,-1 0 1,1 1 0,-1-1-1,0 1 1,-1 0 0,1 0-1,-1 0 1,-6-6 0,4 5 52,0 1-1,0 0 1,-1 0 0,0 1 0,0 0 0,0 0-1,0 1 1,-1 0 0,0 0 0,1 1 0,-14-3 0,12 3-105,-1 1 0,1 0 0,-1 0 1,1 1-1,-1 0 0,1 1 0,-1 0 1,1 0-1,-1 1 0,1 0 1,0 1-1,0 0 0,0 0 0,0 1 1,0 0-1,1 1 0,0 0 1,0 0-1,0 1 0,1 0 0,-13 12 1,13-7-87,-1 0 1,2 0 0,0 1 0,0 0-1,1 0 1,0 0 0,1 0 0,1 1-1,0 0 1,0-1 0,1 1 0,1 0-1,0 16 1,2-11-8,-1 0 0,2 0 0,1 0 0,0 0 0,1-1 0,1 1 0,0-1-1,16 33 1,-10-32-5,0 0 1,2-1-1,0-1 0,0 0 0,1-1 0,1-1 0,1 0 0,0-1 0,1 0 0,0-2 0,1 0 0,0 0 0,1-2 0,0-1 0,24 8 1,-22-9 3,0-1 1,0 0-1,0-2 1,1-1-1,-1 0 1,1-2-1,0 0 1,-1-2-1,1 0 1,0-2 0,-1 0-1,1-1 1,-1-1-1,31-12 1,-43 13-10,0-1 0,0 1 0,-1-2 0,0 1 0,1-1 1,-2 0-1,1-1 0,-1 0 0,0 0 0,0-1 0,-1 1 0,0-1 0,-1-1 1,1 1-1,-1-1 0,-1 0 0,4-10 0,-4 7-6,-1-1 1,0 0-1,-1 0 1,0 0-1,0 0 1,-2 0-1,0 0 0,0 0 1,-1 0-1,-1 0 1,0 0-1,-7-20 1,6 22-118,-1-1 1,0 1 0,-1 0 0,-1 1 0,0-1 0,0 1 0,-1 0-1,0 1 1,-1 0 0,0 0 0,0 0 0,-1 1 0,0 0-1,0 1 1,-1 0 0,0 0 0,0 1 0,-1 1 0,0 0 0,0 0-1,0 1 1,0 0 0,-1 1 0,1 0 0,-1 1 0,0 0 0,0 1-1,0 1 1,0-1 0,0 2 0,0 0 0,0 0 0,-17 5 0,19-3-430,0 1 0,0 0 1,1 1-1,-1-1 1,1 2-1,0-1 1,1 1-1,-1 1 1,1 0-1,1 0 1,-1 0-1,1 1 1,0 0-1,1 1 1,0-1-1,0 1 1,-5 12-1,-18 44-3159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53.6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372 195 15953,'-7'-8'279,"0"0"-1,0 0 1,0 0-1,-1 1 1,0 1-1,-1-1 1,1 1-1,-1 1 1,-1 0-1,1 0 1,-1 1-1,1 0 1,-1 0-1,-17-3 1,20 6-130,0 0 0,0 0 1,0 1-1,0 0 0,0 0 0,0 1 1,0 0-1,0 0 0,1 1 0,-1 0 1,0 0-1,1 0 0,-1 1 0,1 0 1,0 0-1,0 1 0,0-1 0,0 1 1,1 1-1,-1-1 0,1 1 0,0 0 1,-4 6-1,1-1-58,1 2 1,0-1-1,1 1 1,0 0-1,1 0 1,0 1-1,1-1 1,0 1-1,-4 25 1,3 4 16,0 77 1,5-100-113,0 0 1,2 0-1,0 0 1,1 0-1,1 0 0,1-1 1,8 22-1,-9-32-12,0 1 1,0-1-1,1 0 0,0-1 1,0 1-1,1-1 0,0 0 1,1 0-1,-1-1 0,1 0 1,0 0-1,1 0 0,-1-1 1,1 0-1,0-1 0,16 7 1,-7-5-8,0-1 0,0 0 0,0-2 0,0 0 0,1 0 0,-1-2 0,1 0 0,-1-1 0,1-1 0,-1-1 0,1 0 1,19-6-1,-25 5 75,0-1 0,-1 0 1,1 0-1,-1-1 0,0-1 0,-1 0 1,1 0-1,-1-1 0,0 0 0,-1-1 1,0 0-1,0-1 0,-1 0 1,0 0-1,0-1 0,-1 1 0,-1-2 1,8-13-1,-6 3 8,0-1-1,-2 0 1,0 0 0,-1-1-1,-2 1 1,0-1-1,-2 0 1,0 0 0,-1 0-1,-2 0 1,0 0 0,-1 1-1,-2-1 1,0 1 0,-1 0-1,-1 0 1,-2 1-1,0 0 1,-20-35 0,23 47-178,-1 0 0,1 1 0,-1 0 0,-1 0 0,0 0 0,0 1 0,0 1 0,-11-7 0,-1 1-966,-1 1 1,-39-13-1,51 20 460,0 1 0,-1 0-1,1 0 1,0 1-1,-1 0 1,0 1 0,1 0-1,-1 1 1,0 0-1,0 0 1,1 1-1,-1 0 1,0 1 0,1 0-1,-1 1 1,1 0-1,0 0 1,0 1 0,0 0-1,-13 9 1,-34 27-3877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54.3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334 69 11681,'-1'-4'238,"-1"0"0,0 0 0,0 0 0,0 0-1,-1 0 1,0 0 0,1 1 0,-1-1 0,0 1 0,-1 0 0,1 0 0,-1 0-1,1 0 1,-1 1 0,0 0 0,0-1 0,-7-2 0,5 3 9,0 1 0,-1 0 0,1 0 0,0 0-1,0 0 1,0 1 0,-1 0 0,1 1 0,0-1 0,0 1 0,-11 3 0,6 0-52,1-1-1,0 1 1,0 0 0,0 1-1,0 1 1,1-1-1,0 1 1,0 1 0,1 0-1,0 0 1,0 1-1,0-1 1,1 2 0,-10 14-1,9-8-100,1 1 1,1 0-1,1 1 0,0-1 0,1 1 0,1 0 0,0 0 1,0 24-1,2-17-13,1 1 0,2-1 0,0 1 0,2-1 0,7 31 0,-9-48-62,1 0 0,-1 0 1,1 0-1,0 0 0,1-1 1,-1 1-1,1-1 0,1 0 1,-1 0-1,1-1 0,0 1 1,0-1-1,1 0 0,0 0 1,-1-1-1,12 7 0,-5-6 14,0 1 0,0-2 0,1 0 0,-1 0 0,1-1-1,0-1 1,0 0 0,21 0 0,-6-1 139,0-2 1,-1-1-1,1-1 0,0-1 1,-1-1-1,0-2 0,52-20 1,-67 22-15,1-1 0,-1-1 0,-1 0 0,1-1 0,-1 0-1,0-1 1,18-18 0,-23 19-48,-1 1 0,1-1 0,-1 0 0,0 0 0,-1 0-1,0-1 1,0 1 0,-1-1 0,0 0 0,0 0 0,-1 0-1,1-15 1,-2 12-64,0-1 0,-1 1 0,-1-1 0,0 1 0,-1 0 0,0 0 0,-1 0 1,0 0-1,-1 0 0,0 0 0,-1 1 0,0-1 0,-12-18 0,11 21-220,-1 1 1,0-1-1,0 1 1,-1 1-1,0-1 1,0 2 0,-1-1-1,0 1 1,0 0-1,0 1 1,-1 0-1,1 0 1,-1 1-1,-1 0 1,1 1-1,-12-2 1,-7-1-642,3 0-1556,-45-4-1,63 10 1772,0 0 0,-1 0 0,1 1-1,0 0 1,0 0 0,0 1 0,0 0 0,0 1-1,-12 4 1,8-1-955,0 1 1,-22 16-1,-7 16-3110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54.8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97 16233,'1'-85'5290,"-2"85"-5202,1-1 0,0 1 0,0-1 1,0 1-1,0 0 0,0-1 1,0 1-1,0-1 0,1 1 1,-1 0-1,0-1 0,0 1 0,0-1 1,0 1-1,0 0 0,1-1 1,-1 1-1,0 0 0,0-1 0,1 1 1,-1 0-1,0-1 0,0 1 1,1 0-1,-1-1 0,0 1 0,1 0 1,-1 0-1,0 0 0,1-1 1,-1 1-1,1 0 0,0 0 0,11 8 1686,11 24 298,-12-11-1473,-2-1 0,1 1 0,-2 1 0,-1-1-1,8 44 1,7 120 82,2 9-3894,41 51-14149,-44-176 11334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55.4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1 104 21694,'0'-44'2277,"1"0"224,-2 28 2563,52 266-3552,-35-186-3446,43 110 0,-52-159-220,-1 1-1,0-1 1,-1 1 0,-1 0-1,0 0 1,-2 0-1,3 33 1,-8-6-3814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56.0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99 13129,'-20'-82'5889,"17"65"4142,5 35-9438,0 0 1,1-1-1,1 0 1,1 1-1,6 16 1,40 82-595,-48-110 14,33 62-2903,76 107 1,-21-37-7376,-58-86 4744,-5-11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56.6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 23726,'0'-3'1004,"0"1"0,2 2 0,2 8 1,5 15-1,5 13 0,5 15 0,2 16-772,6 5-744,69 1-5581,-61-1 1,3-9-1,0-21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34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1785 107 768,'-14'-21'474,"9"14"-23,0 1 0,1-2 0,0 1 0,0 0 0,0-1 0,-4-14 0,7 21-343,0 0 0,0 0-1,0 0 1,-1 0 0,1 0 0,0 0-1,-1 0 1,1 0 0,-1 0 0,1 1-1,-1-1 1,1 1 0,-1-1 0,1 1-1,-1-1 1,1 1 0,-1 0 0,-2 0-1,-33-4-25,-51 0-61,0 4-1,1 4 1,-1 4 0,1 4-1,1 3 1,0 4 0,-144 53-1,188-54 37,2 1 0,1 1 0,0 3 0,2 1 0,0 2 0,2 1 0,1 2 0,1 1 0,2 2 1,1 1-1,1 1 0,2 1 0,2 2 0,1 1 0,2 0 0,2 2 0,1 1 0,-15 48 0,-95 480 224,110-468-246,-15 89 10,9 2 0,-2 374-1,29-524-51,1-1-1,3-1 1,1 1-1,1-1 1,3 0-1,1-1 1,2 0-1,2-1 1,1-1-1,2 0 1,24 35-1,44 58-40,150 173 0,-169-235-18,2-3-1,136 96 0,-74-61-2,-31-28-139,3-4 0,164 80 1,-168-92 69,-59-31 18,82 36 0,-62-42 41,-47-17 83,-1 2 0,-1 0 0,1 0 0,0 1 0,-1 1 0,0 0 0,19 13 0,-10-4-14,34 19-1,-47-30 156,-7-4-78,-1 1 0,1-1 0,0 0 0,0 0 0,0 1 0,0-1 0,0 1 0,-1-1 0,1 1 0,0-1 0,0 1 0,-1 0 0,1-1 0,0 1 0,-1 0 0,1-1-1,-1 1 1,1 0 0,-1 0 0,1 0 0,-1-1 0,0 1 0,1 0 0,-1 0 0,0 0 0,0 0 0,1 1 0,4-1-520,1 0-1663,-12 7 954,-7 0-498,-10-3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01.5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406 51 14081,'-4'-13'681,"-8"-19"852,12 32-1488,-1-1-1,1 1 1,-1 0 0,1-1-1,0 1 1,-1-1 0,1 1 0,-1 0-1,1-1 1,-1 1 0,1 0-1,-1-1 1,0 1 0,1 0-1,-1 0 1,1 0 0,-1-1-1,1 1 1,-1 0 0,0 0 0,1 0-1,-1 0 1,0 0 0,1 0-1,-1 0 1,1 0 0,-1 1-1,1-1 1,-1 0 0,0 0 0,1 0-1,-1 1 1,1-1 0,-1 0-1,1 0 1,-1 1 0,1-1-1,-1 1 1,1-1 0,-1 0-1,1 1 1,-1-1 0,1 1 0,0-1-1,-1 1 1,1 0 0,-23 25 676,1 2 0,1 1-1,1 0 1,2 1 0,-15 36 0,6-16-285,-155 334-205,181-380-391,-3 4-177,1 0 0,0 0 0,0 0 0,-2 15 0,7 3-2570,-1-24 2186,1 1 0,-1 0-1,0-1 1,1 1 0,-1-1 0,1 0 0,0 1-1,2 1 1,7 2-3327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01.9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89 12841,'3'-6'190,"0"0"0,1 0-1,-1 1 1,1-1 0,0 1-1,0 0 1,1 0 0,0 1-1,0-1 1,0 1 0,0 0-1,1 1 1,-1-1 0,1 1-1,0 0 1,0 0 0,0 1-1,0 0 1,1 0 0,-1 0-1,0 1 1,1 0 0,0 0-1,-1 0 1,1 1 0,-1 0-1,1 1 1,9 1 0,-4-1 91,-1 2 1,1-1-1,-1 1 0,1 1 1,-1 0-1,0 1 1,-1 0-1,1 0 0,-1 1 1,0 1-1,0 0 1,-1 0-1,0 1 0,0 0 1,10 12-1,-4 2 161,0 0 0,-2 1 0,21 47 0,21 84 363,-18-50-1152,-21-65-245,-9-24-468,-1 1 1,0 0-1,-1 0 1,4 24-1,-9-39 844,0 0-1,0-1 0,0 1 1,0 0-1,0 0 0,-1 0 1,1 0-1,0-1 0,-1 1 1,1 0-1,0 0 1,-1 0-1,1-1 0,-1 1 1,1 0-1,-1-1 0,0 1 1,1-1-1,-1 1 0,0 0 1,1-1-1,-1 1 0,0-1 1,0 0-1,1 1 0,-1-1 1,0 0-1,0 1 0,0-1 1,0 0-1,1 0 0,-1 0 1,-2 1-1,-30 1-3743,33-2 3891,-45-3-3820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02.2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75 9665,'9'0'312,"18"-2"48,22 1 16,28-5 12,22 0-48,21-2-380,9-5-752,-9 5-1328,-19 1 0,-11-3-1,-22-3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02.5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1 471 12745,'21'-3'420,"20"-5"44,16-4 40,22-2 36,10-3 4,3 0-12,-6 1-112,-10 3-171,-18 2-330,-12-3-979,-25-11-1992,-18 15 0,-20-1 0,-13-2-1</inkml:trace>
  <inkml:trace contextRef="#ctx0" brushRef="#br0" timeOffset="1">222 53 12381,'-9'-53'4135,"29"127"2780,-2-10-5881,22 117-557,5 19-3362,-5-70-6471,-37-124 8510,-1 0 1,1 0-1,0 0 0,7 10 1,20 14-3384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02.9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66 19194,'-1'-18'1161,"1"13"-751,-1 0-1,1 0 1,0 0 0,1 0-1,-1 0 1,3-9-1,-3 14-367,0 0 0,0-1 0,0 1-1,0 0 1,0 0 0,0 0 0,0-1 0,0 1-1,1 0 1,-1 0 0,0 0 0,0 0 0,0-1 0,0 1-1,1 0 1,-1 0 0,0 0 0,0 0 0,0 0-1,1 0 1,-1 0 0,0 0 0,0-1 0,1 1 0,-1 0-1,0 0 1,0 0 0,0 0 0,1 0 0,-1 0-1,0 0 1,0 0 0,1 0 0,-1 0 0,0 1 0,0-1-1,1 0 1,10 7 1004,8 15 254,-19-21-1215,20 27 773,-1 0 0,-1 1-1,18 43 1,-23-41-838,-1 1-1,-2 1 1,8 41-1,-11-37-1625,-3 0 1,-1 1-1,-2-1 1,-5 57-1,1-57-2648,1 1-5018,1-36 4679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03.4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0 249 11541,'5'-12'133,"0"-1"-1,0 1 1,2 0-1,-1 1 1,1 0 0,1 0-1,0 0 1,1 1-1,0 0 1,0 0 0,1 1-1,0 1 1,1 0-1,0 0 1,0 1 0,0 0-1,17-6 1,0 0 274,1 2 1,1 1 0,-1 2-1,1 1 1,1 1-1,38-3 1,-60 9-181,0-1 0,0 1 0,0 0 0,16 3 0,-23-3-193,-1 1 1,0-1 0,0 0 0,0 1-1,0-1 1,0 1 0,0-1-1,0 1 1,0-1 0,0 1 0,0 0-1,0-1 1,0 1 0,0 0 0,-1 0-1,1 0 1,0 0 0,0 1 0,0-1-5,-1 1 0,0-1-1,0 0 1,0 1 0,0-1 0,0 0 0,0 1 0,0-1 0,0 0 0,0 1 0,-1-1 0,1 0 0,-1 0 0,1 1 0,-1-1 0,1 0 0,-1 0 0,0 0 0,1 0-1,-2 2 1,-12 15 165,0-1-1,-2 0 0,1-1 0,-34 25 0,23-20-85,-25 28 0,43-41-66,1 1-1,0 0 1,1 0 0,0 0 0,0 1 0,1 0-1,-6 14 1,10-20-12,-1 1 0,1-1-1,0 1 1,0-1 0,1 1 0,-1-1-1,1 1 1,0-1 0,0 1 0,0-1-1,1 1 1,0-1 0,0 1-1,0-1 1,3 8 0,-2-7 18,1 1-1,1-1 1,-1 0-1,1 0 1,0 0 0,0-1-1,0 1 1,1-1 0,-1 0-1,8 5 1,11 4 153,0-1 0,0 0-1,1-2 1,38 11 0,-31-11-8,-20-6-105,55 22 418,-60-24-428,-1 1 1,0 0-1,1 0 1,-1 1 0,0-1-1,-1 1 1,1 0-1,6 8 1,-9-10-35,-1 0-1,0 0 1,0 1 0,0-1 0,0 0 0,0 0-1,0 0 1,-1 1 0,1-1 0,-1 0-1,1 1 1,-1-1 0,0 1 0,0-1 0,0 0-1,0 1 1,-1-1 0,1 0 0,0 1 0,-1-1-1,0 0 1,0 1 0,1-1 0,-1 0-1,-1 0 1,1 0 0,0 0 0,0 0 0,-1 0-1,-2 3 1,-2 2 56,0-1 0,-1 0 0,0 0 0,0 0 0,-1-1 0,-13 8 0,-7 1-59,-1-2 0,-1 0 0,-36 8 0,-97 17-1248,92-22-350,69-15 1278,0 1 1,0 0-1,-1-1 1,1 1 0,0-1-1,0 1 1,-1-1-1,1 0 1,0 0 0,-1 0-1,1 0 1,0-1-1,0 1 1,-1-1 0,1 1-1,0-1 1,0 0 0,0 0-1,0 0 1,0 0-1,0 0 1,-3-2 0,5 3 141,0 0 0,0 0 1,-1 0-1,1 0 1,0-1-1,0 1 1,0 0-1,0 0 0,-1 0 1,1 0-1,0-1 1,0 1-1,0 0 1,0 0-1,0 0 0,0 0 1,0-1-1,0 1 1,0 0-1,0 0 1,0-1-1,-1 1 0,1 0 1,0 0-1,0 0 1,0-1-1,1 1 1,-1 0-1,0 0 0,0 0 1,0-1-1,0 1 1,0 0-1,0 0 1,0 0-1,0-1 1,0 1-1,0 0 0,1 0 1,-1 0-1,0-1 1,0 1-1,0 0 0,11-7-1427,-6 4 395,30-16-3181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03.7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1 172 14817,'15'-4'376,"15"-2"16,22-3 32,19-1 21,14 1 7,11 0 0,1-3-8,-7 2-84,-19-1-192,-21 2-704,-23-2-720,-16-11-2049,-31 10 1,-19-5 0,-12-3-1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04.0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65 8665,'-6'-53'5870,"6"42"-923,6 38-1393,3 41-2351,-2 0 0,-4 73 0,-2-65-3578,14 107 0,-11-152 277,-4-22 1191,1-1-1,0 0 0,0 0 0,1 0 1,0 0-1,0 0 0,1 0 1,0-1-1,0 1 0,1-1 1,6 10-1,13 1-3541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04.4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412 131 13901,'-3'-11'292,"0"1"1,-1-1-1,0 1 0,0-1 0,-1 1 0,-9-13 0,11 19-175,1 1-1,-1-1 0,0 1 0,0 0 0,0 0 0,-1 0 1,1 1-1,-1-1 0,0 1 0,1 0 0,-1 0 0,0 0 1,0 0-1,-1 1 0,1-1 0,0 1 0,0 0 0,-9 0 1,0 0 43,1 1 0,0 1 0,0 0 1,0 1-1,0 0 0,0 1 0,0 0 1,0 1-1,1 0 0,0 1 0,0 0 1,0 0-1,0 2 0,1-1 0,0 1 1,0 1-1,1 0 0,0 0 0,0 1 1,1 0-1,0 0 0,1 1 0,0 0 1,1 0-1,0 1 0,0 0 0,1 0 0,0 0 1,1 1-1,1 0 0,-1-1 0,2 1 1,0 0-1,0 1 0,1-1 0,1 0 1,1 16-1,0-19-129,0-1 0,1 0 1,0 1-1,0-1 0,1 0 0,0 0 1,0 0-1,1 0 0,0-1 1,1 1-1,5 7 0,-1-5-86,0 0 0,0 0 0,1-1 1,1 0-1,-1 0 0,19 10 0,-9-8-335,0 0 1,1-2-1,1 0 0,0-1 1,0-1-1,0-1 0,43 5 1,66-9-3518,108 15-4694,-144-18 4300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05.5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122 8 3408,'-17'-2'601,"0"1"-1,0 0 1,-17 2-1,-2 0 3083,36-1-2680,6 0 909,466-3 3395,0 0-4191,1503 42 51,-1239-34-989,-426-7 169,115-10 553,-365 8-591,-52 4-3368,-6 0-3293,-26-3 2248,-26-10-1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37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1324 74 1128,'-15'-28'1344,"14"25"-1222,0 1 0,0-1-1,0 1 1,0 0 0,0 0-1,0-1 1,-1 1 0,1 0-1,-1 0 1,1 0 0,-1 0-1,0 1 1,0-1 0,0 0-1,0 1 1,0-1 0,0 1-1,0 0 1,-1 0 0,1 0-1,0 0 1,-1 0 0,1 0-1,-1 0 1,1 1 0,-1-1-1,1 1 1,-4 0 0,-26-1-91,0 1 1,-1 2 0,1 2-1,0 0 1,1 3 0,-1 0 0,1 2-1,0 1 1,1 2 0,1 0 0,-31 19-1,1 4-62,1 2-1,3 3 1,1 2-1,2 3 1,2 2-1,2 1 1,2 3-1,3 2 1,2 2 0,2 1-1,3 2 1,2 2-1,3 1 1,-41 116-1,56-124 71,3 0 0,2 2 0,-6 107 0,15 171 160,5-97-46,-59 502 195,43-590-342,9 236 0,6-353-24,2 0 0,1-1 0,1 1 0,2-1 0,1 0 0,1-1 0,1 0 0,2-1 0,1 0 0,1-1 0,1-1 0,1 0 0,2-1 0,40 42 0,-17-26-177,2-1 1,2-2-1,1-1 1,82 45-1,-61-45-290,3-3 0,0-3 0,77 22 0,38-11 179,-132-32 246,-1 1 0,82 31 0,-110-31-27,-1 2 0,-1 1 0,0 1 1,-1 1-1,21 19 0,-24-19 84,15 14 3,-26-22 21,1 0 0,0 0 0,0-1-1,0 0 1,16 8 0,-14-5 1268,-11-9-1314,0-1 0,0 0-1,0 1 1,0-1-1,0 0 1,0 1-1,0-1 1,0 0-1,0 1 1,0-1-1,0 0 1,0 1-1,-1-1 1,1 0 0,0 1-1,0-1 1,0 0-1,0 1 1,-1-1-1,1 0 1,0 1-1,0-1 1,-1 0-1,1 0 1,0 0-1,0 1 1,-1-1 0,1 0-1,0 0 1,-1 0-1,1 1 1,0-1-1,-1 0 1,1 0-1,0 0 1,-1 0-1,1 0 1,0 0-1,-1 0 1,1 0-1,0 0 1,-1 0 0,1 0-1,0 0 1,-1 0-1,1 0 1,-1 0-1,-25 0-894,-10-8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19.3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787 82 3500,'-15'-10'584,"-1"1"0,0 1 0,0 0 1,-1 1-1,0 1 0,0 1 0,-1 1 0,1 0 0,-1 1 0,0 0 0,0 2 0,-22 1 0,-7-2 118,1 3 0,-92 13 0,121-11-596,1 1 0,-1 1 0,1 0 0,0 1 0,0 1 0,1 1 0,0 0 0,0 1 0,1 0 0,0 1 0,-19 18 0,22-17-17,1 1-1,0 0 0,0 1 1,2 0-1,-1 0 0,2 1 1,-1 0-1,2 0 1,0 1-1,1 0 0,0 0 1,1 0-1,-3 30 0,6-32-48,0 0 0,1 1 0,0-1 0,1 1 0,1-1 0,0 0 0,1 0 0,0 0 0,1 0 0,1 0 0,0-1 0,0 0 0,1 0 0,1 0 0,0 0 0,15 17 0,-5-12 15,0 0-1,1-2 1,0 0-1,1-1 1,1-1-1,38 20 1,-4-8 147,88 28 0,-84-35-40,1-3-1,68 8 0,-88-18-32,0-2 0,1-2 1,-1-1-1,55-8 0,-79 5-91,1-1 0,-1-1 1,0 0-1,-1-1 1,1-1-1,-1 0 0,0-1 1,-1 0-1,0-1 1,0-1-1,-1 0 0,0-1 1,-1 0-1,0 0 1,-1-1-1,14-22 0,-11 14 12,-1 0 0,0 0-1,-2-2 1,0 1 0,-2-1 0,0 0-1,-2-1 1,0 0 0,-1 0-1,2-36 1,-6 40 11,-1 0 0,0-1 0,-2 1-1,0 0 1,-1 0 0,-8-29 0,7 38-71,0 0-1,-1 0 0,0 0 1,0 1-1,-1 0 1,0 0-1,-1 0 1,0 1-1,0 0 1,-1 0-1,0 1 1,0 0-1,-10-6 1,-10-4-565,-1 2-1,-1 0 1,0 2 0,0 1 0,-2 2-1,1 1 1,-60-9 0,51 13-1413,1 2 1,-74 4-1,24 5-1084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20.9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 90 8409,'0'-34'2330,"1"-11"1174,-2 34-256,0 17 1694,-13 77-4297,-6 56-561,19-124-270,0 0 0,2 0 0,0 0 0,0 0 0,1 0 0,1 0 0,5 15 0,68 165-9631,-58-134 5865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21.4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13 139 16205,'0'-138'8094,"-3"150"-4257,-5 27-2387,7-3-1436,1 1 0,10 70 0,25 71-4463,-17-96-316,-13-54 1365,-2 0-1,1 44 1,-6-19-1701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21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0 188 11065,'10'-99'2277,"-3"10"2847,-5 92-1855,7 20-2207,12 104 278,11 42-2778,4-51-2699,14 55-6028,-36-110 5968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22.4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10 182 13593,'-5'-92'1851,"1"2"4324,5 113-5962,1-1 1,0 0-1,2 0 0,7 22 0,32 87-4314,-26-85-1251,21 90 1,-29-74 1414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22.9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3 220 12225,'-1'-111'2467,"0"3"2864,17 168-3145,-9-36-2343,-4-8-173,2 0 0,0 0 0,9 17 0,11 12-1099,-13-23-740,21 45 0,9 66-5311,-25-75 3739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23.4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0 110 14685,'0'-19'660,"0"-2"76,0-4 21,0 2-9,0 8-52,0 11-16,1 2 8,4 10 4,1 7-24,7 11-640,2 13-556,7 11-844,0-9-2453,-1 16 1,-1-1 0,-5-6-1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24.0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0 216 10133,'0'-26'700,"0"-5"140,0-7 164,0-4 168,1 12 124,-1 8 65,0 7-5,0 7-48,0 5-24,3 3-532,-1 9-164,1 10-164,1 13-304,3 13-504,2 14-708,48-2-3080,-41 11-1,1-3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24.4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0 101 15449,'5'-19'704,"0"-4"137,1 2 55,-2-4-16,-2 14-48,1 9 8,6 4 4,5 12-4,7 14-288,8 12-1236,12 3-3712,-3 19-1,-5-7 1,-18-11-1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36.7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7 757 1292,'1'-10'316,"-1"8"207,0-1 1,0 0 0,0 0 0,0 0 0,0 1-1,-1-1 1,1 0 0,-1 0 0,0 1-1,1-1 1,-1 1 0,-2-4 0,3 6 114,0 0-82,0-1-469,1 1 0,-1 0 1,0 0-1,1-1 0,-1 1 0,0 0 1,1-1-1,-1 1 0,1 0 1,-1 0-1,1 0 0,-1 0 0,1-1 1,-1 1-1,1 0 0,-1 0 0,1 0 1,-1 0-1,1 0 0,-1 0 0,0 0 1,1 0-1,-1 0 0,1 1 1,-1-1-1,1 0 0,-1 0 0,1 0 1,0 1-1,18 4-7,-18-5 37,33 12 327,-1 1 1,32 18-1,-44-19-249,1-1 1,1-1-1,0-1 1,0-1-1,1-1 1,39 6-1,-18-11 31,0-1 0,1-3 0,-1-1-1,-1-3 1,1-1 0,-1-3 0,0-1-1,76-31 1,15-18 454,168-101 1,-284 150-629,590-351 1455,-382 210 472,-224 149-1348,10-6-2650,-13 9 1925,0 0 0,0 0-1,1 0 1,-1-1 0,0 1 0,0 0-1,0 0 1,0 0 0,1 0 0,-1 0 0,0 0-1,0 0 1,0 0 0,0 0 0,1 0-1,-1 0 1,0 0 0,0 0 0,0 0 0,1 0-1,-1 0 1,0 0 0,0 0 0,0 0-1,0 0 1,1 0 0,-1 0 0,0 0-1,0 1 1,0-1 0,0 0 0,1 0 0,-1 0-1,0 0 1,0 0 0,0 0 0,0 1-1,0-1 1,0 0 0,0 0 0,1 0 0,-1 0-1,0 1 1,0-1 0,0 0 0,0 0-1,0 0 1,0 0 0,0 1 0,0-1-1,0 0 1,0 0 0,0 0 0,0 1 0,0-1-1,0 0 1,0 0 0,0 0 0,0 0-1,0 1 1,0-1 0,0 0 0,0 0 0,-1 1-1,1-1-125,0 0 0,0 0 0,0 1 0,-1-1 0,1 0-1,0 1 1,0-1 0,-1 0 0,1 0 0,0 0 0,0 1 0,-1-1-1,1 0 1,0 0 0,-1 0 0,1 0 0,0 1 0,-1-1 0,1 0 0,0 0-1,-1 0 1,1 0 0,0 0 0,-1 0 0,1 0 0,-1 0 0,1 0-1,0 0 1,-1 0 0,1 0 0,0 0 0,-1-1 0,-10 0-3413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41.7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97 161 1016,'-14'-24'1239,"13"21"-1161,0 1 0,0-1 0,0 0-1,0 1 1,-1 0 0,1-1 0,-1 1-1,1 0 1,-1 0 0,0 0 0,0 0 0,0 0-1,0 0 1,0 1 0,-1-1 0,1 0-1,0 1 1,-1 0 0,1 0 0,-1 0-1,0 0 1,1 0 0,-1 0 0,0 1 0,1-1-1,-6 1 1,-13-2 128,19 2-160,4-1-29,32 2-98,2 0 101,537-29 459,-133-31 9,-430 57 195,1 1-1202,-4 4-2611,-4-1 1850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41.6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20 4124,'0'0'406,"0"0"88,0 0 113,-4-4 6011,-8-9-4628,976 11-1418,-926 9-1228,-13-1-566,-18-4-2992,-12-2 775,-8-3 807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44.7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 1264,'0'-6'948,"2"-1"5399,10 6-3461,-7 1-3929,157 0 1459,683 13 602,-825-12-978,549 32 518,-513-21-2532,-56-12 1864,0 0-1,0 0 0,1 0 0,-1 0 1,0 0-1,0 0 0,0 0 1,1 0-1,-1 0 0,0 0 0,0 0 1,0 0-1,1 0 0,-1 0 1,0 0-1,0 0 0,0 1 0,1-1 1,-1 0-1,0 0 0,0 0 1,0 0-1,0 0 0,0 0 0,1 1 1,-1-1-1,0 0 0,0 0 1,0 0-1,0 1 0,0-1 0,0 0 1,0 0-1,0 0 0,0 0 1,1 1-1,-1-1 0,0 0 1,0 0-1,0 1 0,0-1 0,0 0 1,0 0-1,0 0 0,0 1 1,-1-1-1,1 0 0,0 0 0,0 0 1,0 1-1,0-1 0,0 0 1,0 0-1,0 0 0,-1 1 0,-6 3-2013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46.1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1684,'23'0'1530,"247"1"7541,387 18-8912,531 32 51,-857-41-150,86 1-235,-415-12-338,0 1-1,-1 0 1,1 0-1,-1-1 1,1 1-1,-1-1 1,0 0-1,1 1 1,-1-1-1,1 0 0,-1 0 1,0 0-1,0 0 1,2-1-1,2-10-1898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50.8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1 707 5909,'5'4'533,"1"0"0,-1 0 0,0 0 0,0 1 0,-1 0 0,7 8 1,4 4 61,13 10 205,-6-4-182,38 30 0,-51-47-570,0 1 0,0-2 0,1 1 0,0-1-1,0-1 1,0 0 0,1 0 0,12 2-1,0-2 22,0-2-1,0 0 0,0-1 1,0-2-1,0 0 0,-1-1 1,1-2-1,0 0 0,-1-1 0,43-17 1,5-8 138,129-76 1,-124 62-132,-52 31-52,371-214 321,-16-26-89,-134 78-160,-232 167-50,-8 6-4,-1 0 1,0 0 0,0-1 0,0 1-1,0-1 1,5-5 0,-7 6 442,-1-1-1624,-12 5-1121,11-2 2068,-9 3-1270,0-2 0,0 1 0,-17-1 0,-18-3-1559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55.7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0 127 544,'90'-5'6340,"60"-14"-3941,-53 6-1657,-28 5-289,60-6 1020,140-36 0,-251 41-352,-17 8-1134,1 0 1,-1 0-1,0 1 1,1-1 0,-1 0-1,1 0 1,0 1 0,-1-1-1,1 1 1,0-1-1,2 1 1,-4 0-381,0 0-208,0 0-277,4 0-1501,-4 0 2265,0 0 0,0 0 0,0 0 0,-1 0 0,1 0 0,0 1 0,0-1 0,0 0 0,0 0 0,0 0 0,0 0 0,0 1 0,0-1 0,0 0 0,0 0 0,0 0 0,0 0 0,0 1 0,0-1 1,1 0-1,-1 0 0,0 0 0,0 0 0,0 1 0,0-1 0,0 0 0,0 0 0,0 0 0,0 0 0,0 0 0,1 0 0,-1 1 0,0-1 0,0 0 0,0 0 0,0 0 0,0 0 0,1 0 0,-1 0 0,0 0 0,0 0 0,0 0 0,0 0 0,1 0 0,-1 0 0,0 0 0,0 0 0,0 0 0,-2 3-2162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56.9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0 146 2364,'0'0'388,"0"0"72,0 0 78,0 0 82,0 0 81,0 0 69,13-4 2593,403-34 596,-274 30-3437,-10 0 55,194-39 0,-278 31-1558,-26 8-3908,-16 3 1901,-5-6-1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58.1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27 142 2392,'-27'0'2219,"49"-1"459,18 0-1936,545-73 3061,-239 22-2452,-310 46-1241,28-1 146,-51 7-2203,-10-1 1290,0 1 0,-1 0 1,1 0-1,0 1 0,0-1 1,0 0-1,0 1 0,0 0 1,-1 0-1,4 1 0,0 1-1531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0:59.1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65 1472,'-6'0'301,"5"-1"-208,1 1-1,-1 0 1,0 0 0,0 0 0,0-1 0,1 1 0,-1 0 0,0 0-1,0 0 1,0 0 0,1 0 0,-1 0 0,0 0 0,0 1 0,0-1-1,1 0 1,-1 0 0,0 1 0,0-1 0,1 0 0,-1 1 0,0-1-1,1 1 1,-1-1 0,0 1 0,1-1 0,-1 1 0,1-1 0,-2 2-1,4-1 28,0 0-1,-1 0 0,1 0 0,0 0 0,-1-1 0,1 1 0,0-1 0,0 1 1,0-1-1,0 1 0,-1-1 0,1 0 0,0 0 0,0 0 0,0 0 0,2 0 0,-2 0 25,444 1 3980,225-35-2459,-618 30-1564,185-20 604,-222 18 15,-15 5-723,1 1 1,-1-1-1,1 0 1,0 0-1,-1 1 1,1-1-1,0 1 1,-1 0-1,1-1 1,0 1-1,2 0 1,73 1-6281,-48-8 3706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08.0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395 141 7601,'1'-44'2474,"1"27"-224,-2-1 0,0 1 0,-4-24 0,4 41-2208,0 0 1,0 0-1,0 0 0,0-1 0,0 1 1,0 0-1,0 0 0,0 0 0,0 0 1,0-1-1,0 1 0,0 0 0,0 0 1,0 0-1,0 0 0,0 0 0,-1-1 1,1 1-1,0 0 0,0 0 0,0 0 1,0 0-1,0 0 0,0 0 0,-1 0 1,1 0-1,0-1 0,0 1 1,0 0-1,0 0 0,-1 0 0,1 0 1,0 0-1,0 0 0,0 0 0,0 0 1,-1 0-1,1 0 0,0 0 0,0 0 1,0 0-1,-1 0 0,-8 6 686,-8 12-166,17-17-527,-30 38 450,1 1 0,-33 63 1,-37 97-108,88-176-293,5-12-174,-81 192-326,78-179-620,1 1 0,2 0 0,0 0-1,2 1 1,1-1 0,0 35 0,9-13-3062,6-9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08.5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40 11297,'0'-2'113,"0"0"0,0 1 0,0-1 0,0 0 1,0 0-1,0 1 0,0-1 0,1 0 0,-1 0 0,1 1 0,-1-1 0,1 0 0,0 1 1,0-1-1,-1 1 0,1-1 0,0 1 0,0-1 0,1 1 0,0-2 0,0 2-24,0 0 0,0 1 1,0-1-1,0 1 0,0 0 0,0-1 0,0 1 0,0 0 0,0 0 0,0 0 0,1 0 0,-1 1 0,0-1 0,0 0 0,0 1 0,0 0 0,3 1 0,17 7 287,-1 0 0,-1 1 0,0 2 0,0 0 0,-1 1 0,0 1 0,-1 0 0,-1 1 0,0 2-1,14 18 1,5 9-573,-2 1 0,54 98 0,-84-138-379,-1 1 1,-1 0-1,1 0 0,-1 0 0,0 0 1,0 1-1,2 12 0,-4-17 316,0 0-1,0 0 1,0 0-1,-1 1 1,1-1-1,-1 0 1,1 0-1,-1 0 1,0 0 0,1 0-1,-1 0 1,0 0-1,0 0 1,-1 0-1,1-1 1,0 1-1,-1 0 1,1-1 0,-1 1-1,1-1 1,-1 1-1,0-1 1,1 0-1,-1 0 1,0 1 0,0-1-1,-3 1 1,-33 11-3197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43.2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0 140 2908,'1'-1'4,"-1"0"-1,0 1 1,0-1-1,1 1 0,-1-1 1,0 0-1,1 1 1,-1-1-1,1 1 1,-1-1-1,1 1 1,-1-1-1,1 1 0,-1-1 1,1 1-1,0 0 1,-1-1-1,1 1 1,-1 0-1,1-1 0,0 1 1,-1 0-1,1 0 1,0 0-1,0-1 1,-1 1-1,1 0 0,0 0 1,-1 0-1,1 0 1,1 1-1,33-1 156,-20 0-93,491-30 1995,-251 9-1726,64-14-2930,-312 33 2427,0 1-1,0-1 0,-1 0 1,1-1-1,8-4 0,14-18-843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08.8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1 144 11521,'4'0'224,"25"-4"-4,29-2-140,36-5-392,35-9-656,18 0-1184,-2-5 0,-22-4-1,-23 1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09.3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0 183 12701,'3'24'2201,"-1"37"-1,-2 278 1061,24-406-3547,-13 33 183,69-187-533,-79 217 614,0 2 0,0-1 0,1 0 0,-1 0 1,1 0-1,0 1 0,-1-1 0,1 1 0,0-1 0,1 1 0,-1 0 1,0-1-1,1 1 0,-1 1 0,1-1 0,0 0 0,-1 1 0,1-1 1,0 1-1,4-2 0,-2 3 12,0-1 0,0 1 0,0 0 0,1 0 0,-1 0 1,0 1-1,0 0 0,0 0 0,0 0 0,0 0 0,8 4 0,14 8 91,0 2-1,0 0 0,-2 1 0,0 2 1,-1 1-1,30 29 0,-24-21 190,1-1-1,60 37 1,-86-59-225,1-1 0,0-1 0,0 1 0,-1-1 0,1 0 0,1 0 1,-1-1-1,0 0 0,0 0 0,11 0 0,-15-1-29,1 0 0,-1-1 0,1 1-1,-1-1 1,0 0 0,1 1 0,-1-1 0,0 0 0,1 0 0,-1-1-1,0 1 1,0 0 0,0-1 0,0 1 0,0-1 0,-1 0 0,1 1-1,0-1 1,-1 0 0,1 0 0,-1 0 0,0 0 0,1-1 0,-1 1-1,0 0 1,0 0 0,-1-1 0,1 1 0,0-3 0,5-29 76,-2 1 1,-1-1 0,-2 0 0,-5-61-1,2 40-81,2 52-51,-7-93-54,5 85-502,0 1 0,0-1 0,-1 1 0,0 0 0,-1 0 0,-10-19 1,14 29 504,0 0 1,0 0 0,0 0 0,0 0 0,0-1 0,0 1-1,0 0 1,0 0 0,0 0 0,0 0 0,0-1-1,0 1 1,0 0 0,0 0 0,0 0 0,0 0 0,-1-1-1,1 1 1,0 0 0,0 0 0,0 0 0,0 0 0,0 0-1,-1 0 1,1-1 0,0 1 0,0 0 0,0 0 0,0 0-1,0 0 1,-1 0 0,1 0 0,0 0 0,0 0-1,0 0 1,-1 0 0,1 0 0,0 0 0,0 0 0,0 0-1,0 0 1,-1 0 0,1 0 0,0 0 0,0 0 0,0 0-1,-1 0 1,1 0 0,0 1 0,0-1 0,0 0-1,0 0 1,0 0 0,-1 0 0,1 0 0,0 0 0,0 0-1,0 1 1,2 11-4836,9 0 1421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09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1 334 13045,'-1'-6'527,"3"-14"1904,2 16-1271,5 10-362,0 5-411,-1 0 1,-1 0-1,0 1 0,0 0 1,-1 0-1,-1 0 1,8 23-1,18 97 70,-29-125-391,16 132 489,-16-127-518,-33-56-67,21 22-2,1 0 0,1-1 0,1 0 0,1-1 1,1 0-1,1 1 0,1-1 0,1-1 0,1 1 1,1 0-1,2 0 0,5-35 0,-4 43 5,1 0 0,0-1 1,1 1-1,1 1 0,0-1 0,2 1 0,-1 0 0,2 1 0,0 0 0,1 0 0,0 1 0,1 0 0,0 1 1,1 0-1,0 1 0,1 0 0,0 1 0,25-15 0,-18 16 2,1 0 0,0 1-1,0 1 1,1 1 0,0 1 0,0 1 0,0 0 0,0 2-1,30 1 1,-38 0 22,-1 2 0,1 0 0,-1 0 0,0 2 0,0-1 0,1 2-1,-1 0 1,-1 0 0,1 1 0,-1 1 0,0 0 0,0 0 0,-1 1 0,1 1-1,-2 0 1,17 15 0,-22-17 9,0 1-1,0-1 0,-1 1 0,0 0 1,0 0-1,0 0 0,-1 0 0,0 1 1,-1 0-1,0-1 0,0 1 1,0 0-1,-1 0 0,0 0 0,-1 0 1,0 0-1,0 0 0,-1 0 0,1 0 1,-2 0-1,1 0 0,-1 0 1,-4 10-1,-1 0-88,-1-1 0,0-1 0,-1 1 0,-1-2-1,0 1 1,-2-1 0,1-1 0,-2 0 0,-15 14 0,9-11-774,-2-1-1,0-1 1,-46 24-1,-76 27-4414,25-24 1440,-5-8-1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0.6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262 25 9889,'-6'-4'477,"-1"1"-1,0 0 1,1 0-1,-1 0 1,-1 1 0,1 0-1,0 0 1,-10-1-1,13 3-259,-1 0 0,0 0 0,1 1 0,-1 0 0,1-1 0,-1 2 0,1-1 0,0 0 0,-1 1 0,1 0 0,0 0 0,0 0 0,0 0 0,-6 5 0,0 2-34,-1 1-1,2-1 1,-1 1 0,2 1-1,-1 0 1,1 0 0,1 1-1,0-1 1,1 2 0,0-1-1,0 1 1,2 0 0,0 0-1,0 0 1,1 0 0,1 1-1,0 0 1,0 17 0,1-16-124,1 1 1,1-1-1,0 0 1,1 0 0,1 0-1,0 0 1,1 0-1,1-1 1,0 0 0,1 1-1,0-2 1,2 1-1,-1-1 1,1 0 0,1-1-1,15 17 1,-11-17-40,1 0 0,0-1 0,1-1 0,0 0 0,1-1 0,0 0 0,0-1 0,34 10 0,-35-13-15,1-1 0,0 0-1,0-2 1,0 0 0,0 0 0,0-1 0,0-1 0,0-1 0,0-1 0,21-3 0,-30 2-9,1 1 1,-1-1 0,0 0 0,0-1 0,0 1-1,0-1 1,-1-1 0,1 1 0,-1-1-1,0 0 1,-1-1 0,1 1 0,-1-1 0,0 0-1,0-1 1,-1 1 0,0-1 0,0 0 0,-1 0-1,1 0 1,-2 0 0,1-1 0,-1 1-1,0-1 1,1-11 0,0 1-18,-1 0-1,-1-1 1,-1 1 0,0-1-1,-2 1 1,0-1 0,-1 1 0,-1 0-1,-10-32 1,8 34-34,0 1-1,-1 0 1,0 0 0,-1 1 0,-1 0-1,-1 0 1,0 1 0,-23-24-1,25 30-202,0 0 0,0 1 0,-1 1-1,0-1 1,0 1 0,0 1-1,-1-1 1,0 2 0,1-1-1,-1 1 1,-1 1 0,1 0-1,0 0 1,-1 1 0,-15 0 0,21 1-253,0 0 0,0 0 0,0 1 0,0-1 0,0 1 0,0 0 0,0 0 0,0 1 0,0-1 0,1 1 0,-1 0 0,0 0 0,1 1 0,0-1 0,-1 1 0,1 0 0,0 0 1,1 1-1,-5 3 0,0 11-2986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1.3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1 472 15701,'0'-1'108,"-1"0"0,1 0 0,0 0-1,0 0 1,0 1 0,0-1 0,0 0-1,0 0 1,1 0 0,-1 0 0,0 0-1,0 1 1,0-1 0,1 0 0,-1 0-1,0 1 1,1-1 0,-1 0 0,1 0-1,-1 1 1,1-1 0,-1 0 0,1 1 0,0-1-1,-1 1 1,2-1 0,-1 1-22,0-1 0,0 2 0,0-1 0,0 0 0,0 0 1,0 0-1,0 0 0,0 1 0,0-1 0,0 0 0,0 1 0,0-1 1,0 1-1,-1-1 0,1 1 0,0-1 0,1 2 0,5 4 278,0 0-1,-1 1 0,10 13 1,-3-1-78,-2 0 1,0 1-1,-1 0 1,-1 1 0,-1 0-1,-1 0 1,-1 1 0,6 43-1,-4 6-185,-3 106 1,-5-172-93,-2 8-123,-4-11-56,4-3 150,1 0 0,0 0 0,0 0 0,0 0 0,0 0 1,0 0-1,0 0 0,0 0 0,0-1 0,0 1 0,0 0 0,1 0 0,-2-3 0,-5-15-73,0 0 1,1-1-1,2 1 1,0-1-1,0 0 1,0-26-1,7-123-167,-3 165 253,3-45-81,2 1-1,3 0 1,1 0-1,30-87 1,-32 114 52,2 0 1,0 1-1,1 0 1,1 0-1,1 1 1,1 1-1,0 0 0,2 1 1,0 0-1,0 1 1,2 1-1,34-25 0,-38 32 14,-1 2-1,1 0 1,0 0-1,1 1 1,24-5-1,-30 8 10,-1 0 0,1 1 0,-1 1 0,0-1 0,1 1 0,-1 0 0,1 1 0,-1 0 0,1 0 0,-1 0 0,0 1 0,11 4 0,-15-5 8,-1 0 1,1 1 0,-1-1 0,0 1-1,0 0 1,1-1 0,-1 1-1,0 0 1,-1 0 0,1 0-1,0 1 1,-1-1 0,1 0 0,-1 1-1,1-1 1,-1 1 0,0-1-1,0 1 1,0-1 0,-1 1 0,1 0-1,-1-1 1,1 1 0,-1 0-1,0 0 1,0 0 0,0-1 0,0 1-1,-1 3 1,-1 2 0,0 0 0,0 1 0,-1-1 0,0 0 0,0 0 0,-1-1-1,0 1 1,-7 9 0,-6 5 0,0 0-1,-1-2 0,-37 33 0,-71 45 13,80-65 13,2 2-1,-49 50 0,87-79-7,-1 1 1,1 1-1,1-1 0,0 1 0,0 0 0,0 1 0,-4 11 1,8-17 5,0 0 1,0-1 0,0 1 0,1 0 0,-1 0 0,1 0 0,0 0 0,0 0 0,0 0 0,0 0 0,0-1 0,1 1 0,-1 0 0,1 0 0,0 0 0,0 0 0,0-1 0,0 1 0,1 0 0,-1-1 0,1 1 0,-1-1 0,1 0 0,0 1 0,0-1 0,0 0 0,4 3 0,6 4 77,0-1-1,0 0 1,1-1-1,0 0 1,18 7-1,75 20 172,-85-28-256,113 29-687,2-5-3433,43 12-5411,-121-28 5110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2.0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16714,'5'21'4098,"24"98"-1425,-10-1-1595,6 137-1,-24-234-1428,4 44-657,-5-61 613,1 1 0,0 0 0,0-1 0,0 1 0,1-1-1,0 1 1,0-1 0,0 0 0,0 0 0,3 4 0,3-2-3421,-4-15-182,-1-18-42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2.3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 10225,'28'-2'536,"13"1"84,14 4 96,13 9 60,0 3 40,2 14 24,2 3 0,1 4 8,-7-2-51,0 1-569,-7-5-392,-6-5-609,-3-12-871,-21 0-1288,-9-8 0,-11-11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2.6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36 14065,'2'-27'1480,"3"18"-654,-4 9-787,-1 0-1,1 1 1,-1-1 0,1 0-1,-1 0 1,1 1 0,-1-1-1,1 0 1,-1 1 0,1-1-1,-1 0 1,1 1 0,-1-1-1,0 0 1,1 1 0,-1-1-1,0 1 1,1-1 0,-1 1-1,0-1 1,0 1 0,1 0-1,7 15 341,-1 0 0,0 1 0,-1 0 0,-1-1 0,-1 2 0,3 25 0,6 112 236,-12-131-665,2 64-260,0-13-1625,12 78 0,-10-115 383,-4-24 739,0-1 0,1-1 0,1 1 0,0 0 0,0-1 0,2 1 0,-1-1 0,2 0 0,7 14 1,17 7-2489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3.0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151 100 11773,'0'-9'464,"1"0"-6,-2 0 0,1 1 0,-1-1 0,-2-11 0,3 19-406,0 0-1,0 0 1,-1 0 0,1 0 0,0 0-1,-1 0 1,1 0 0,0 0 0,-1 1 0,1-1-1,-1 0 1,1 0 0,-1 0 0,0 1 0,1-1-1,-1 0 1,0 1 0,1-1 0,-1 0-1,0 1 1,0-1 0,0 1 0,0-1 0,1 1-1,-1 0 1,0-1 0,0 1 0,0 0 0,0 0-1,0 0 1,0-1 0,0 1 0,0 0-1,0 0 1,0 0 0,0 0 0,0 1 0,0-1-1,0 0 1,0 0 0,1 1 0,-1-1 0,0 0-1,0 1 1,0-1 0,0 1 0,0-1-1,0 1 1,-5 3 133,1-1-1,-1 1 0,1 0 1,0 0-1,0 0 1,0 1-1,1 0 0,0-1 1,0 2-1,0-1 1,0 0-1,1 1 0,-5 10 1,4-6-91,1-1 1,0 1 0,1 1-1,0-1 1,0 0 0,1 0-1,0 1 1,1 13 0,1-12-76,0-1 0,0 0 1,1 1-1,0-1 0,1 0 1,1 0-1,-1 0 0,2-1 1,-1 1-1,2-1 0,-1 0 1,1 0-1,1-1 1,0 0-1,0 0 0,14 13 1,-11-15 1,0-1 0,0 0 0,0-1 1,1 0-1,0-1 0,0 0 1,0 0-1,0-1 0,0-1 1,1 0-1,-1 0 0,1-1 1,-1-1-1,1 0 0,0 0 0,14-4 1,-18 3-5,-1 0 0,0 0 1,1-1-1,-1 0 1,0-1-1,-1 0 0,1 0 1,0 0-1,-1-1 0,1 1 1,-1-2-1,0 1 0,-1-1 1,1 0-1,-1 0 0,0 0 1,0-1-1,0 0 0,-1 0 1,0 0-1,0 0 1,-1-1-1,0 1 0,0-1 1,0 0-1,2-10 0,-3 8-13,-1 0 0,0 0 0,0 0-1,-1 0 1,0 0 0,0 0 0,-1 0 0,-1 0-1,1 0 1,-1 0 0,-1 0 0,0 0 0,0 1-1,-1-1 1,0 1 0,0 0 0,-1 0 0,0 1-1,0-1 1,-1 1 0,0 0 0,-12-11 0,5 7-120,0 1 1,-1 0-1,0 1 1,-1 1 0,0 0-1,0 1 1,-1 0-1,0 1 1,0 1 0,0 1-1,-27-4 1,34 7-38,-6-2-444,-1 0 1,0 1 0,1 1 0,-1 1-1,0 1 1,0 0 0,-28 5 0,42-5 375,1-1-1,-1 1 1,1-1 0,0 1 0,-1-1 0,1 1 0,0 0 0,-1 0-1,1 0 1,0 0 0,0 0 0,0 0 0,0 0 0,0 0-1,0 0 1,0 0 0,0 1 0,0-1 0,-1 2 0,2-2 67,0 0 0,0 0 0,0 0 0,0 0 1,0 0-1,0 0 0,1 0 0,-1 0 0,0 0 0,0 0 0,1 0 1,-1-1-1,0 1 0,1 0 0,-1 0 0,1 0 0,-1-1 1,1 1-1,0 0 0,-1 0 0,1-1 0,0 1 0,-1-1 0,1 1 1,0 0-1,0-1 0,0 1 0,-1-1 0,1 0 0,1 1 1,29 12-2964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3.3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73 11409,'-1'-19'1341,"0"14"-850,1 0 0,0 0 0,0-1 0,0 1 0,0 0 0,1 0 0,2-10 0,-3 15-413,1-1 1,-1 1 0,1 0 0,0 0-1,-1-1 1,1 1 0,-1 0 0,1 0-1,-1 0 1,1 0 0,0 0 0,-1 0-1,1 0 1,-1 0 0,1 0 0,0 0-1,-1 0 1,1 0 0,-1 0 0,1 0-1,-1 1 1,1-1 0,-1 0 0,1 0 0,0 1-1,-1-1 1,1 0 0,-1 1 0,0-1-1,1 0 1,0 1 0,18 13 1268,-4-1-828,-1 1 1,-1 1 0,0 0-1,-1 0 1,0 2-1,-2-1 1,0 1 0,0 1-1,12 36 1,-2 4 725,22 116-1,-29-88-2647,-9-30-2642,-4-56 3849,0 1 1,0-1-1,-1 1 1,1 0-1,0-1 0,0 1 1,0-1-1,-1 1 1,1 0-1,0-1 0,0 1 1,-1-1-1,1 1 0,-1-1 1,1 1-1,0-1 1,-1 0-1,1 1 0,-1-1 1,1 1-1,-1-1 1,1 0-1,-1 1 0,1-1 1,-1 0-1,0 0 0,1 0 1,-1 1-1,1-1 1,-1 0-1,0 0 0,1 0 1,-1 0-1,1 0 1,-1 0-1,0 0 0,1 0 1,-1 0-1,1 0 0,-1 0 1,0-1-1,1 1 1,-1 0-1,1 0 0,-1-1 1,1 1-1,-1 0 1,0-1-1,-31-15-4908,0-7 1059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49.8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84 420,'-2'-1'235,"0"-1"0,-1 0 0,1 0 0,0 0 0,0-1 0,0 1 0,1 0 0,-1-1 0,0 1-1,1-1 1,0 0 0,-1 0 0,1 1 0,0-1 0,0 0 0,1 0 0,-1 0 0,1 0 0,-1 0 0,1 0 0,0 0 0,0 0 0,0 0 0,2-5 0,-2-5 832,0 13-1063,0 0-20,20 8-187,15 3 157,0-2-1,0-1 1,46 5-1,113 1 15,-136-11 25,217 14 16,644 21 556,-842-32-5200,-67-5 3211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3.7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0 376 9997,'24'-17'524,"28"-8"28,24-5 12,24-11 0,14 1 4,11 4-88,-10-2-248,-9 4-600,-25-16-2252,-34 25 0,-27 3-1,-19 4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4.4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37 332 3688,'-4'0'400,"-17"1"561,20-1-823,1 0 1,-1 0-1,1 1 0,-1-1 0,1 0 0,-1 0 0,1 0 0,-1 0 0,1 0 1,-1 1-1,1-1 0,-1 0 0,1 0 0,0 1 0,-1-1 0,1 0 1,-1 1-1,1-1 0,0 1 0,-1-1 0,1 0 0,0 1 0,0-1 0,-1 1 1,1-1-1,0 1 0,0-1 0,0 0 0,-1 1 0,1-1 0,0 2 1,14-2 1946,98-13-877,0-5 0,131-39 0,-173 39-879,534-152 1691,-584 163-2023,-13 6-80,-1-1 0,1 0-1,-1 0 1,1-1 0,-1 0 0,0 0 0,0-1 0,-1 1 0,1-1-1,10-9 1,-16 12-11,0 1 0,0 0 0,0-1 0,0 1-1,0 0 1,0-1 0,0 1 0,0 0 0,0-1 0,0 1 0,0 0-1,0-1 1,0 1 0,0 0 0,0-1 0,0 1 0,0 0 0,0-1-1,0 1 1,0 0 0,0 0 0,0-1 0,-1 1 0,1 0 0,0-1-1,0 1 1,0 0 0,-1 0 0,1-1 0,0 1 0,0 0 0,-1 0-1,1 0 1,0-1 0,-1 1 0,1 0 0,0 0 0,0 0 0,-1 0-1,1 0 1,0-1 0,-1 1 0,1 0 0,0 0 0,-1 0 0,1 0-1,0 0 1,-1 0 0,1 0 0,0 0 0,-1 0 0,-20-2-2288,-17 0-726,-9-2-1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4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884 113 6041,'-7'-20'906,"3"7"-169,-1-1-1,0 1 1,-1 0 0,-8-13 0,13 24-624,-1 1-1,1 0 1,0 0 0,0 0-1,-1 0 1,1 0 0,-1 0-1,1 0 1,-1 1 0,0-1-1,1 0 1,-1 1 0,1 0-1,-1-1 1,0 1-1,1 0 1,-1 0 0,0-1-1,0 2 1,1-1 0,-1 0-1,0 0 1,1 0 0,-1 1-1,0-1 1,1 1 0,-1-1-1,0 1 1,-1 1 0,-7 2 209,0 1 1,0 0-1,-11 8 1,-33 28 98,1 2 1,2 2 0,-59 69-1,55-56-96,-36 33 196,21-22 274,-118 149 0,183-211-749,-10 15 140,-16 29-1,28-46-164,0 1 0,1-1 0,-1 1 0,1 0 0,1 0 0,-1 0 0,1 0 0,0 0 0,0 0 0,1 0 0,0 9 1,0-12-10,1-1 1,0 0-1,0 0 1,0 0 0,0 0-1,0 0 1,0 0-1,0 0 1,1-1 0,-1 1-1,1 0 1,-1-1 0,1 1-1,0-1 1,0 1-1,-1-1 1,1 0 0,0 0-1,0 0 1,0 0-1,1 0 1,2 1 0,54 13 236,-49-13-208,271 36 312,-121-20-1650,-133-15 941,268 28-11744,-229-29 8467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6.7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1 289 11189,'0'4'2743,"3"22"-1934,10 47 691,41 125 1,-41-146-988,-3-17 163,-15-70-659,-24-118-455,12 76 18,-9-112 0,26 188 420,0-1 0,0 1-1,0 0 1,0-1 0,0 1 0,0-1 0,0 1 0,1 0 0,-1-1 0,1 1 0,-1 0 0,1-1 0,-1 1 0,1 0 0,0 0 0,0 0 0,-1 0 0,1-1 0,0 1 0,0 0-1,0 0 1,0 1 0,0-1 0,1 0 0,-1 0 0,0 0 0,0 1 0,0-1 0,1 1 0,-1-1 0,0 1 0,1-1 0,-1 1 0,0 0 0,1-1 0,-1 1 0,1 0 0,-1 0-1,0 0 1,1 0 0,-1 1 0,3-1 0,7 1 49,-1 1 1,1 0-1,-1 1 0,13 4 0,5 4 83,0 2-1,-1 1 1,-1 1 0,38 28-1,-22-14 208,-40-27-294,1 0 1,-1-1-1,1 1 0,-1-1 0,1 0 0,0 0 0,-1 1 0,1-2 0,0 1 0,0 0 0,0-1 0,0 1 0,0-1 0,0 0 1,0 0-1,-1 0 0,1 0 0,4-1 0,-5 0-5,1 0 0,-1 0-1,1 0 1,-1-1 0,0 1 0,0-1 0,1 0 0,-1 1 0,0-1-1,-1 0 1,1 0 0,0 0 0,0 0 0,-1-1 0,3-4 0,1-4 64,0 0 0,-1-1 0,-1 0 0,0 0 0,0 0 0,1-24 0,-1-124 664,-3 117-614,1 49-150,0 1 1,1-1 0,0 0-1,0 0 1,0 0 0,1 0 0,6 10-1,0 4 0,10 20-75,45 69 0,-52-90-384,2-1 1,0-1-1,1 0 0,1-1 1,28 23-1,-37-35-229,-1 0-1,1 0 0,0-1 1,0 0-1,13 4 0,-13-5-475,0 0-1,0-1 0,0 0 0,0 0 0,0-1 0,9 0 1,3-4-2329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7.0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1 229 8337,'2'-1'215,"1"1"-1,-1-1 1,1 1 0,0-1 0,-1 1 0,1 0-1,-1 0 1,1 0 0,-1 0 0,1 1 0,4 1-1,-2-2 117,5 2 102,-1 1 0,1 0 0,-1 0 0,0 1 0,0 0 0,0 1 0,-1 0 0,15 10 0,-15-8-40,1-2 0,0 1 0,0-1 0,1 0-1,-1-1 1,1 0 0,16 4 0,-24-8-340,0 0 1,0 0-1,0 0 0,1 0 1,-1 0-1,0 0 0,0 0 0,0-1 1,0 1-1,0-1 0,0 0 1,0 0-1,0 1 0,0-1 1,0 0-1,0 0 0,-1-1 1,1 1-1,0 0 0,-1-1 1,1 1-1,-1-1 0,1 1 0,-1-1 1,0 0-1,0 1 0,0-1 1,0 0-1,0 0 0,0 0 1,0 0-1,0 0 0,-1 0 1,1-3-1,2-6 103,0-1 0,-1 0 0,-1 0 0,0-19 0,1-1-363,-2-1-1,-2 1 1,-8-47-1,10 79 115,0-1 0,0 1-1,0 0 1,0-1 0,-1 1-1,1 0 1,0-1 0,0 1-1,0-1 1,0 1 0,0 0-1,0-1 1,1 1 0,-1 0-1,0-1 1,0 1 0,0 0-1,0-1 1,0 1 0,0 0-1,1-1 1,-1 1 0,0 0-1,0 0 1,0-1 0,1 1-1,-1 0 1,0 0 0,0-1-1,1 1 1,-1 0 0,0 0-1,1 0 1,-1-1 0,0 1-1,1 0 1,-1 0 0,1 0-1,7-6-5170,-4 1 1532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7.4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46 13801,'-2'-14'676,"2"1"-24,-3 1 20,11 5 9,11 22 7,8 20 12,4 12 4,8 16 4,0 12-16,-2 2-672,2 2-336,-3 6-160,2-4-532,3-13-897,-9 8-1351,-8-9 0,-1-21 0,-12-8-1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7.9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1 376 10665,'2'0'443,"194"-8"1547,236-42-1,-294 31-1532,325-52 370,-12-34-388,-438 101-526,90-32 313,-92 32-490,-1-1 0,-1 0 0,1 0 0,-1-1 0,0-1-1,0 1 1,11-13 0,-20 19 172,1 0 1,-1 0-1,0 0 0,1 0 0,-1-1 1,0 1-1,1 0 0,-1 0 0,0-1 1,1 1-1,-1 0 0,0-1 0,0 1 1,1 0-1,-1-1 0,0 1 0,0 0 1,0-1-1,1 1 0,-1 0 0,0-1 1,0 1-1,0-1 0,0 1 0,0 0 1,0-1-1,0 1 0,0-1 1,0 1-1,0 0 0,0-1 0,0 1 1,0-1-1,0 1 0,0 0 0,0-1 1,0 1-1,-1-1 0,1 1 0,0 0 1,0-1-1,0 1 0,-1 0 0,1-1 1,0 1-1,-1 0 0,1 0 0,0-1 1,-1 1-1,-25-5-3706,16 5 3420,-36-5-2655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8.4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705 49 10105,'-3'-13'605,"3"10"-428,-1 0 1,1 0-1,-1 0 1,0 0-1,0 1 1,0-1 0,-1 0-1,1 0 1,-2-2-1,2 4-137,0 0 0,0 1 0,0-1 0,0 1-1,0 0 1,0-1 0,0 1 0,0 0 0,0 0-1,0-1 1,0 1 0,0 0 0,0 0-1,0 0 1,0 0 0,0 0 0,0 1 0,-1-1-1,1 0 1,0 0 0,0 1 0,0-1 0,1 1-1,-1-1 1,0 1 0,0-1 0,0 1 0,0-1-1,0 1 1,0 0 0,1-1 0,-2 2 0,-84 64 1649,-147 146 0,188-168-1451,6-7-28,-97 101 595,116-116-586,1 1-1,1 1 1,2 1 0,-19 35-1,34-57-178,-1 0-1,1 0 1,-1 1 0,1-1-1,0 0 1,1 1 0,-1-1-1,0 1 1,1-1 0,0 1-1,0-1 1,0 1 0,0 4-1,1-6-20,0 0-1,0 0 0,0 0 1,0-1-1,0 1 0,0 0 1,0 0-1,0-1 1,1 1-1,-1-1 0,1 1 1,-1-1-1,1 1 0,0-1 1,0 0-1,-1 0 1,1 0-1,0 0 0,0 0 1,0 0-1,0-1 0,0 1 1,4 0-1,51 11 47,0-2 0,79 3 0,15 2-389,65 23-1750,-170-32-279,0 3 0,76 24 0,-33 0-1395,-12-2-1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9.4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80 644 10541,'-11'18'395,"1"0"1,0 0-1,1 1 1,1 1-1,1-1 1,1 1-1,1 0 1,0 0-1,2 1 1,0 0-1,0 37 1,5-67-248,-1 1-1,1 0 1,1 0 0,0 0 0,0 0-1,7-12 1,5-16 10,68-197 408,38-102-153,-106 295-299,30-51 0,-40 81-84,1 0 1,0 1-1,1 0 1,0 0-1,0 1 1,1 0-1,0 0 1,0 1-1,1 0 1,14-9-1,-20 14-14,1 1-1,-1-1 1,0 1 0,1 0 0,-1 0-1,0 0 1,1 0 0,-1 1-1,1-1 1,-1 1 0,1 0-1,0 0 1,-1 0 0,1 1 0,-1-1-1,1 1 1,-1 0 0,0 0-1,1 0 1,-1 0 0,0 1 0,1-1-1,-1 1 1,0 0 0,0 0-1,0 0 1,-1 0 0,1 1 0,-1-1-1,4 4 1,5 7 53,0 1 0,-1 1 0,-1-1 0,14 29 1,-18-34-53,82 175 298,-10-20-31,-75-159-271,19 36 214,18 51 0,-39-92-223,1 0-1,-1 0 1,0 0-1,0 1 1,0-1 0,0 0-1,0 0 1,0 1-1,0-1 1,0 0-1,0 0 1,0 1 0,0-1-1,0 0 1,0 0-1,0 0 1,0 1-1,0-1 1,0 0 0,0 0-1,0 1 1,0-1-1,-1 0 1,1 0-1,0 0 1,0 1 0,0-1-1,0 0 1,0 0-1,-1 0 1,1 1-1,0-1 1,0 0-1,0 0 1,-1 0 0,1 0-1,0 0 1,-1 1-1,-12-1-6,-23-10-170,27 7 136,-42-10-228,0 1 1,-1 4-1,-67-4 0,86 11-252,0 2-1,-1 1 1,1 1 0,0 2-1,0 1 1,-39 13-1,66-17 10,-1 1-1,0-1 1,1 1 0,0 1-1,0-1 1,-8 6 0,12-7 235,0-1 1,1 1 0,-1 0 0,0 0 0,0 0 0,1 0 0,0 0-1,-1 0 1,1 1 0,0-1 0,0 0 0,0 1 0,0-1-1,0 1 1,1-1 0,-1 1 0,1-1 0,0 1 0,-1 2 0,7 14-2817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19.9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272 771 7513,'-9'-6'307,"0"0"1,-1 1-1,0 0 1,0 0 0,0 1-1,-1 0 1,1 1-1,-1 1 1,0-1 0,-15 0-1,20 2-159,0 0-1,0 1 0,0 0 1,0 0-1,0 1 1,0 0-1,1 0 1,-1 0-1,0 0 1,0 1-1,1 0 1,-1 0-1,1 1 0,0 0 1,-1 0-1,1 0 1,1 0-1,-1 1 1,0 0-1,-5 6 1,6-5-79,1 0 1,1 1-1,-1 0 1,1-1 0,0 1-1,0 0 1,0 0-1,1 0 1,0 0 0,0 1-1,1-1 1,0 0-1,1 9 1,-1-7-39,0-1 0,1 0 0,0 1 0,1-1 0,0 0 0,0 0 0,0 0 0,1 0 0,0 0 0,7 12 0,-7-16-15,0 0 1,0 0-1,0-1 0,0 1 1,0-1-1,0 0 0,1 1 0,-1-1 1,1-1-1,-1 1 0,1 0 1,0-1-1,0 0 0,-1 0 0,1 0 1,0 0-1,0-1 0,0 0 1,0 1-1,0-1 0,0-1 0,0 1 1,0-1-1,0 1 0,0-1 1,0 0-1,0 0 0,-1-1 0,1 1 1,4-4-1,1 2 24,-1-2 1,-1 1-1,1-1 1,0 0-1,-1-1 0,0 1 1,-1-2-1,1 1 1,-1-1-1,0 1 0,-1-2 1,8-12-1,-5 3 24,-1 0-1,-1-1 0,-1 0 1,-1 1-1,0-2 0,2-29 1,-4-115 239,-2 154-288,-2-61 255,-19-115 0,15 153-130,-1 1 0,-2 1 1,-1-1-1,-2 2 0,0-1 0,-18-28 0,25 50-58,0 0-1,-1 1 1,0-1-1,-11-10 1,15 17-62,1 0 0,0 0 0,-1 0 0,1 0 0,-1 0 0,1 0 0,-1 0 0,1 1 0,-1-1 0,0 0 1,1 1-1,-1 0 0,0-1 0,-1 1 0,2 0-7,0 0 0,0 0 0,0 1 1,0-1-1,0 0 0,0 1 0,0-1 0,0 1 0,0-1 0,0 1 1,1 0-1,-1-1 0,0 1 0,0 0 0,1-1 0,-1 1 1,0 0-1,1 0 0,-1 0 0,1-1 0,-1 1 0,1 0 0,-1 0 1,1 0-1,0 0 0,-1 2 0,-1 4 6,0 1 1,1 0-1,0-1 0,0 1 0,1 0 1,0 0-1,0 0 0,1 0 0,0-1 0,1 1 1,-1 0-1,1-1 0,4 9 0,2 5-99,1 0 0,1 0 0,16 25 0,-2-8-498,2-2-1,2-1 0,1-1 0,62 54 0,71 35-6736,-152-116 6531,1 0 0,-1-2 0,13 6 0,31 3-2353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50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9 972,'-2'-5'126,"1"2"141,10 2-119,1572 31 4460,-561-5-2509,721-13 3855,-1762-9-12590,14-1 5989,0 0 1,1-1-1,-1 0 0,-10 0 0,-28-5-1501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20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313 808 11293,'-18'-6'278,"0"2"0,0 0 1,-1 0-1,1 2 0,-25-1 0,33 3-147,0 0 0,0 1 1,0 0-1,1 0 0,-1 1 0,0 0 0,1 1 0,0 0 1,-1 1-1,1 0 0,-12 6 0,17-7-50,0 1 0,0-1 0,1 0 0,-1 1 0,1 0 0,-1 0 0,1 0 0,0 0 0,1 0 0,-1 0 0,1 1 0,0 0 0,0-1 0,0 1 0,0 0 0,1 0 0,0 0 0,0 0 0,0 7-1,1-4-30,0 0-1,1 0 1,0 0-1,0-1 0,0 1 1,1 0-1,1-1 1,-1 1-1,1-1 0,0 0 1,1 0-1,4 7 1,-4-8-35,0 0 1,0 0 0,1 0-1,0-1 1,0 0-1,1 0 1,-1 0 0,1 0-1,0-1 1,0 0 0,0 0-1,14 5 1,-16-8-1,1 1 0,0-1 0,0 0 1,0 0-1,0 0 0,1-1 0,-1 0 0,0 0 0,0 0 1,0-1-1,0 0 0,0 0 0,0 0 0,0 0 0,0-1 1,0 0-1,-1 0 0,1 0 0,8-6 0,-3 1 16,0-2-1,-1 1 0,0-1 0,0-1 1,-1 1-1,0-2 0,-1 1 0,0-1 1,-1 0-1,0 0 0,0-1 1,6-21-1,1-9 74,-1-1 1,7-58-1,-5 8 275,2-128-1,-16 181-162,-1 0 0,-2 1-1,-2-1 1,-2 1-1,-20-71 1,22 96-99,-1 0-1,0 0 1,-8-13-1,12 24-84,1 0 0,-1 0-1,0 1 1,0-1 0,0 1 0,0-1-1,0 1 1,-1 0 0,1 0-1,-1 0 1,0 0 0,1 0-1,-1 1 1,0-1 0,0 1-1,0 0 1,0 0 0,0 0-1,-6-1 1,8 2-17,-1 0 1,0 0-1,0 0 0,1 1 0,-1-1 1,0 1-1,1-1 0,-1 1 1,1 0-1,-1-1 0,1 1 0,-1 0 1,1 0-1,0 0 0,-1 0 1,1 0-1,0 1 0,0-1 0,-1 0 1,1 1-1,0-1 0,1 0 1,-1 1-1,0-1 0,0 1 0,1 0 1,-1-1-1,0 1 0,1-1 1,0 1-1,-1 0 0,1-1 0,0 4 1,-1 4 9,0 0 0,0-1 1,1 1-1,0 0 1,2 13-1,1-8-55,1 0 1,0 0-1,1 0 1,1 0-1,0-1 0,0 0 1,1 0-1,18 23 0,-2-7-307,2 0 0,38 33 0,8-1-2253,4-4-1,1-2 1,3-4 0,133 63 0,-94-59-1207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21.0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1 433 11597,'24'-1'326,"0"-2"0,43-8-1,-26 3-139,860-176 2098,-891 182-2274,200-49 301,-160 37-333,0-3 1,47-23-1,-93 38-113,0 0 1,0 0-1,-1 0 1,1-1-1,-1 1 0,1-1 1,-1 0-1,0 0 1,0 0-1,0 0 0,-1 0 1,1-1-1,3-6 1,-6 9 32,1 0 0,-1 0 0,0 0 0,0 0 0,1 0 0,-1 0 0,0 0 0,0 0 0,0 0 0,0 0 1,0 0-1,0 0 0,0 0 0,-1 0 0,1 0 0,0 0 0,-1 0 0,1 0 0,0 1 0,-1-1 1,1 0-1,-2-1 0,1 0-107,-1 1 1,0-1-1,0 1 1,0-1-1,0 1 1,0 0-1,0 0 1,0 0-1,0 0 1,0 0-1,-1 0 1,1 1-1,-4-2 1,-43-6-2505,-19-1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21.4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718 4 9677,'0'-1'48,"0"1"1,-1 0 0,1 0-1,0-1 1,0 1-1,-1 0 1,1 0 0,0 0-1,0-1 1,-1 1-1,1 0 1,0 0-1,0 0 1,-1 0 0,1 0-1,0 0 1,-1-1-1,1 1 1,0 0-1,-1 0 1,1 0 0,0 0-1,-1 0 1,1 0-1,0 0 1,0 0 0,-1 0-1,1 1 1,0-1-1,-1 0 1,1 0-1,0 0 1,-1 0 0,1 0-1,0 1 1,-16 3 330,-12 8 53,1 1 0,0 2 0,-27 18 0,-73 61 165,76-55-507,18-14-11,-122 95 336,119-89-193,1 1 1,-32 40 0,61-65-159,0 0 0,1 0 0,0 1-1,0 0 1,1 0 0,0 0 0,0 1 0,1 0-1,0-1 1,-2 11 0,5-15-21,-1 0 0,1 1 0,0-1 0,0 0 0,0 0 0,1 1 0,-1-1 0,1 0 0,0 1 0,0-1 0,1 0 0,-1 0 0,1 0 0,0 0 0,0-1-1,0 1 1,1 0 0,-1-1 0,1 1 0,0-1 0,0 0 0,6 5 0,4 2 52,0-2-1,0 1 0,1-2 1,0 0-1,0 0 0,23 6 0,96 22 284,-109-30-315,467 85-1928,-489-89 1811,19 1-1315,0 1 1,0 1-1,0 0 0,-1 2 0,1 1 0,34 16 1,-36-8-1961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22.0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 13129,'1'-1'61,"-1"0"1,1 1-1,-1-1 0,1 1 1,-1-1-1,1 1 0,-1-1 0,1 1 1,-1 0-1,1-1 0,0 1 1,-1 0-1,1-1 0,0 1 0,-1 0 1,1 0-1,0-1 0,-1 1 0,1 0 1,0 0-1,0 0 0,-1 0 1,1 0-1,0 0 0,-1 0 0,1 0 1,0 0-1,0 1 0,23 1 376,-16 0-326,-1 0 0,1 0 1,-1 0-1,0 1 1,0 0-1,0 1 0,0-1 1,-1 1-1,0 1 1,1-1-1,-2 1 0,1 0 1,0 0-1,-1 1 0,0 0 1,5 6-1,2 9-168,0-1-1,-1 1 1,14 41-1,-6-13-877,-12-38 593,0 5-4330,-9-15 1855,-9-6 502,-10-12-642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22.3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 11793,'0'-5'-160,"3"3"-324,2 2-472,3-2-1080,9 23 0,4 9-1,8 1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22.6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1 112 12153,'18'23'362,"0"2"0,-2-1-1,-1 2 1,-1 0 0,13 33-1,-21-39-65,-2-4 107,-2-28-41,-2-11-294,1 1 0,1 0 0,1-1 1,2 1-1,0 0 0,1 1 0,9-24 0,-11 36-56,1 0 1,-1 1-1,2-1 0,-1 1 0,1 0 1,0 1-1,0-1 0,10-7 0,-10 11-8,-1-1 0,1 2-1,0-1 1,-1 1-1,2 0 1,-1 0 0,0 0-1,1 1 1,-1 0-1,1 0 1,0 1 0,13-2-1,-15 3-2,0 0-1,0 0 1,0 1-1,-1 0 1,1-1-1,0 1 1,0 1-1,0-1 1,-1 1-1,1 0 1,-1 0 0,1 0-1,-1 1 1,4 3-1,5 3-177,-1 2 0,-1 0 0,11 13 0,-11-12-1367,0-1-1,22 19 1,-17-14-1144,-6-2-1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23.0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0 354 11653,'4'-3'107,"-1"1"0,1 0 1,0-1-1,-1 1 0,1 1 0,0-1 0,0 0 0,1 1 1,-1 0-1,0 0 0,0 0 0,0 1 0,1 0 0,-1-1 1,0 1-1,1 1 0,-1-1 0,0 1 0,1-1 0,-1 1 1,0 0-1,0 1 0,0-1 0,0 1 0,0 0 0,0 0 1,0 0-1,-1 0 0,7 6 0,3 5 176,-1 0-1,-1 0 1,0 2-1,-1-1 1,16 31-1,-5-10-38,-21-35-221,0 1 0,0-1 0,0 0 0,1 1 0,-1-1 0,0 0 0,0 1 0,1-1 0,-1 0 0,0 0 0,0 1 0,1-1 0,-1 0 0,0 0 0,1 1 0,-1-1 0,0 0 0,1 0 0,-1 0 0,0 0 0,1 0 0,-1 0 0,1 0 0,-1 0 0,0 1 0,1-1 0,-1 0 0,0 0 0,1-1 0,-1 1 0,1 0 0,-1 0 0,0 0 0,1 0 0,-1 0 0,0 0 0,1 0 0,-1-1 0,1 1 0,13-16 394,7-27 1,7-35 166,24-115-1,-19 62-1978,-32 127 1142,0 1 0,0 0 0,0 0 0,0 0 0,0 0 0,1 0 0,-1 0 0,1 0 0,0 1 0,0-1 0,0 0 0,5-4 0,-6 7 29,1-1 1,-1 0 0,1 0-1,0 1 1,-1-1-1,1 1 1,0 0 0,-1-1-1,1 1 1,0 0 0,0 0-1,-1 0 1,1 0-1,0 0 1,-1 1 0,1-1-1,0 0 1,0 1 0,-1-1-1,1 1 1,-1 0-1,1-1 1,-1 1 0,1 0-1,1 1 1,25 16-2853,3 7-1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23.3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41 395 4496,'7'-1'155,"1"0"0,-1 0 0,0-1 0,0 0 0,-1 0 0,1 0-1,0-1 1,-1 0 0,1-1 0,-1 1 0,0-1 0,0 0 0,-1-1 0,1 1-1,-1-1 1,5-6 0,-6 6-1,-1 0 0,0 0 0,0 0 1,0 0-1,-1-1 0,0 1 0,0-1 0,0 0 0,-1 0 0,0 1 0,0-1 1,0 0-1,-1 0 0,0 0 0,0 0 0,0 0 0,-1 0 0,0 0 0,-2-9 1,1 9 27,0-1 0,-1 1 0,0-1 0,0 1 0,0 0 0,0 0 0,-1 0 0,0 1 0,-1-1 1,1 1-1,-10-8 0,12 11-137,0 0 0,0 1 1,0-1-1,0 1 0,-1-1 0,1 1 1,0 0-1,-1 0 0,1 0 0,-1 0 1,1 1-1,-1-1 0,1 1 0,-1-1 1,1 1-1,-1 0 0,0 0 0,1 0 1,-1 0-1,1 1 0,-1-1 0,0 1 1,1-1-1,-1 1 0,1 0 0,0 0 1,-1 0-1,1 0 0,0 0 0,-1 1 1,1-1-1,0 1 0,-3 3 0,0 0 2,1 0 0,0 1 1,0-1-1,0 1 0,1 0 0,0 0 0,0 0 0,1 1 0,-1-1 0,1 1 0,1-1 1,-1 1-1,1 0 0,0 0 0,1-1 0,0 11 0,0-10-34,0 0 0,0 0 0,1 1 0,0-1 0,1 0 0,-1 0 0,1 0 0,1 0 0,-1-1 0,1 1 0,0-1 0,1 1 0,0-1-1,0 0 1,6 8 0,-4-10-1,-1 0 0,1 0 0,0 0 0,0-1-1,0 0 1,0 0 0,1 0 0,-1-1 0,1 0-1,-1 0 1,1-1 0,0 0 0,0 0 0,0 0-1,0-1 1,0 0 0,0 0 0,-1-1-1,15-3 1,-10 2 9,1-1 0,0-1 0,-1 0 0,1 0 0,-1-1 0,0 0 0,-1-1 0,1-1 0,-1 1-1,14-13 1,-17 11-3,0 0 0,0 0 0,-1 0-1,0-1 1,0 0 0,-1 0-1,-1-1 1,1 1 0,-1-1-1,-1 0 1,4-13 0,-1-11 58,-1 0 0,1-38 0,-1 10 73,-5 62-147,0 0-1,0-1 1,0 1 0,-1-1 0,1 1-1,0-1 1,0 1 0,0-1 0,0 1-1,1 0 1,-1-1 0,0 1 0,0-1-1,0 1 1,0-1 0,0 1 0,0 0-1,1-1 1,-1 1 0,0-1 0,0 1-1,1 0 1,-1-1 0,0 1 0,1 0-1,-1-1 1,0 1 0,1 0 0,-1 0-1,0-1 1,1 1 0,-1 0 0,1 0-1,-1 0 1,0-1 0,1 1 0,-1 0 0,1 0-1,-1 0 1,1 0 0,-1 0 0,1 0-1,-1 0 1,0 0 0,1 0 0,-1 0-1,1 0 1,-1 0 0,1 0 0,-1 0-1,0 1 1,1-1 0,-1 0 0,1 0-1,20 18 51,5 9-697,2-1-1,0-1 0,2-1 1,1-1-1,37 20 0,-33-23-886,1-2 0,1 0 0,50 15 0,17-11-1533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24.2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29 118 8297,'-11'-33'1650,"-3"-17"939,10 16 1935,6 67-2580,1 0-1,14 62 0,29 81-994,-14-58 220,45 165-2332,-70-261-434,2 0 0,1-1 0,12 21 0,-3-8-3947,-13-24 1576,-1-10-1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25.2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1 251 5621,'22'-16'611,"1"2"0,1 0 0,0 2 0,1 1 0,40-13 0,-17 6 262,25-11 150,2 3 1,0 4-1,2 2 0,0 5 0,131-11 0,-175 23-905,0 3 0,0 0 0,0 2 0,61 12 0,-84-11-70,0 0-1,-1 0 1,1 1-1,-1 0 1,0 0 0,0 1-1,-1 1 1,0-1 0,1 1-1,-2 1 1,1-1 0,-1 1-1,0 1 1,0-1 0,-1 1-1,0 0 1,-1 1 0,0 0-1,0-1 1,5 13 0,-4-3 83,0 1 0,-1 0 0,-1 0 1,-1 1-1,2 30 0,-7 100 554,-2-121-547,-1-1-1,-2 1 1,-1-2 0,0 1 0,-17 32 0,2 1 32,19-53-156,1 0-1,-1 0 1,-1-1-1,1 1 1,-1-1-1,-1 0 1,1-1-1,-1 0 1,0 1-1,-1-2 1,1 1-1,-1-1 1,0 0-1,0 0 1,-16 6-1,-6 2 22,-2-2-1,-60 15 0,54-16-6,-23 5-125,-1-3 1,-110 8-1,-2-12-3045,171-8 2912,0 0-1,1 0 0,-1-1 1,0 1-1,0 0 0,1-1 1,-1 0-1,0 1 0,1-1 1,-1 0-1,1 0 0,-1 0 1,1 0-1,-1 0 0,1 0 1,-1-1-1,0-1 1,-3-10-6648,5 4 3761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51.7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64,'59'0'-4,"25"0"-8,17 0 0,24-2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26.1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137 232 3368,'-5'-1'3298,"-21"-1"-2548,-28 6 24,50-4-671,-1 1 0,1 0 1,0 0-1,0 1 0,0-1 0,0 1 0,0 0 0,0 0 1,1 0-1,-8 5 0,10-1 1006,10-3-370,15-2-100,99-3 115,0-6 0,0-5 0,-2-5 0,220-63 0,-199 42-412,-56 16-258,120-49 1,-206 72-168,0 0 1,0 0 0,0 0-1,0 0 1,0 0 0,0 0 0,-1 0-1,1 0 1,0 0 0,0 0-1,0 0 1,0 0 0,0 0-1,0 0 1,0 0 0,0 0-1,-1 0 1,1 0 0,0 0-1,0 0 1,0 0 0,0 0-1,0-1 1,0 1 0,0 0-1,0 0 1,0 0 0,0 0-1,0 0 1,0 0 0,0 0-1,0 0 1,0-1 0,-1 1-1,1 0 1,0 0 0,0 0-1,0 0 1,0 0 0,0 0-1,0 0 1,1-1 0,-1 1-1,0 0 1,0 0 0,0 0-1,0 0 1,0 0 0,0 0-1,0 0 1,0 0 0,0-1-1,0 1 1,0 0 0,-22-2-2537,-35 0-450,-16 3 132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26.8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67 174 1816,'-4'0'286,"1"0"0,-1 0 1,1 1-1,-1-1 0,1 1 0,-1-1 0,1 1 0,0 0 0,-1 1 0,1-1 1,0 0-1,0 1 0,0 0 0,0 0 0,0 0 0,0 0 0,1 0 0,-1 0 1,-2 4-1,29-3 1895,79-6-739,120-20 0,102-32-368,-278 46-805,-5 2-103,-3 1 33,1-2 0,-1-1 0,0-2 0,40-18-1,-75 27-146,0-1 0,-1 1 0,1-1 0,-1 0 0,0 0 0,0 0-1,4-4 1,10-10-6525,-16 16 3457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27.7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1 251 6593,'15'0'2424,"56"-2"-646,109-18 0,68-27-718,-149 27-765,-82 17-402,247-55 1399,-136 22-1736,-5-11-3428,-122 46 3739,11-5-2133,-12 6 2209,0 0-1,0 0 0,1 0 1,-1 0-1,0-1 1,0 1-1,0 0 1,0 0-1,0 0 0,0 0 1,0 0-1,0-1 1,0 1-1,0 0 1,0 0-1,0 0 0,1 0 1,-1-1-1,0 1 1,0 0-1,0 0 1,0 0-1,0 0 0,0 0 1,-1-1-1,1 1 1,0 0-1,0 0 1,0 0-1,0 0 0,0-1 1,0 1-1,0 0 1,0 0-1,0 0 1,0 0-1,0 0 0,-1 0 1,1-1-1,0 1 1,0 0-1,0 0 1,0 0-1,0 0 0,0 0 1,-1 0-1,1 0 1,0 0-1,0 0 1,0 0-1,0 0 0,-13-5-2638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28.3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 5609,'1'-1'38,"-1"1"0,1-1 1,-1 0-1,1 1 0,0-1 1,-1 1-1,1-1 1,0 1-1,0-1 0,-1 1 1,1 0-1,0-1 0,0 1 1,-1 0-1,1 0 1,0 0-1,0-1 0,0 1 1,0 0-1,-1 0 1,3 0-1,22-1 330,-21 0-249,25 1 340,0 0 1,0 2-1,0 2 0,0 0 1,-1 2-1,0 1 1,0 1-1,0 1 0,-1 2 1,0 0-1,-1 2 0,0 1 1,-2 1-1,1 2 1,-2 0-1,27 25 0,-36-27-309,0 1 0,-1 0 0,-1 1 0,0 0-1,-1 1 1,-1 0 0,11 28 0,41 144 456,-47-138-457,-9-34-105,1 5 28,-1-1 0,0 1 0,-2 0 0,2 31 0,-6-47-61,0 0 0,0 0 1,-1 0-1,0 0 0,-1 0 0,1 0 1,-1 0-1,-1-1 0,1 1 0,-1-1 1,0 0-1,-1 0 0,1 0 0,-1 0 0,0 0 1,-1-1-1,1 0 0,-1 0 0,-7 6 1,-7 4-79,-2-1 1,0 0-1,-1-2 1,0 0-1,-28 9 1,-6 0-847,-60 13 1,87-27-648,-37 3 0,47-8-607,0-1 1,-37-3 0,33-3-571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29.0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1 196 3988,'99'-40'1331,"2"4"0,1 5-1,194-33 1,-225 53-55,117-3 1,-148 14-912,0 2 0,-1 1-1,0 3 1,58 14 0,-80-15-265,-1 1 1,1 1-1,-1 0 1,-1 1-1,1 1 1,-1 0-1,-1 2 0,0-1 1,16 16-1,-6-1 109,0 1 0,-2 2-1,30 47 1,-21-28-13,48 54 1,-26-44-2394,-53-57 2057,1 1 0,-1-1-1,1 0 1,-1 1 0,0-1 0,1 1 0,-1-1 0,0 1 0,1-1 0,-1 1 0,0-1 0,0 1 0,1-1 0,-1 1 0,0-1 0,0 1 0,0 0 0,0-1 0,0 1 0,0-1 0,0 1 0,0-1 0,0 1 0,0 0 0,0-1 0,0 1 0,0-1 0,0 1 0,-1-1 0,1 1-1,0-1 1,0 1 0,-1-1 0,1 1 0,0-1 0,-1 1 0,1-1 0,0 1 0,-1-1 0,1 1 0,-1-1 0,1 0 0,-1 1 0,1-1 0,-1 0 0,1 0 0,-1 1 0,1-1 0,-1 0 0,1 0 0,-1 0 0,0 1 0,1-1 0,-1 0 0,1 0 0,-1 0 0,0 0 0,-19 4-2653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29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1 755 5877,'126'9'2743,"-23"-1"-1375,352-13 2502,-422 1-3813,1-2 1,-1-1-1,-1-1 1,1-2-1,-2-1 0,1-2 1,-2-1-1,0-1 1,0-1-1,-2-2 0,0-1 1,-1-1-1,-1-2 1,-1 0-1,0-2 0,-2 0 1,-1-2-1,-2 0 1,0-2-1,-1 0 0,26-57 1,-16 26 25,-9 22 208,-2-1 0,17-56 0,-31 80 506,-1 0-1,-1 0 0,0-1 0,-1-18 1,-1 33-813,0 0-117,0 0-173,0 0-200,-27 1-11947,9-4 9136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30.1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0 360 6013,'473'-111'6119,"634"-120"-785,-1085 227-5322,55-9-30,-70 12-439,-1 1-1,1 0 1,-1 0-1,0 1 0,10 2 1,-16-3 374,0 0 0,0 0 1,1 0-1,-1 0 1,0 0-1,1 0 0,-1 0 1,0 0-1,0 0 1,1 0-1,-1 0 0,0 0 1,0 0-1,1 0 1,-1 0-1,0 1 0,0-1 1,0 0-1,1 0 1,-1 0-1,0 0 0,0 1 1,0-1-1,1 0 1,-1 0-1,0 1 0,0-1 1,0 0-1,0 0 1,0 0-1,0 1 0,0-1 1,1 0-1,-1 0 1,0 1-1,0-1 0,0 0 1,0 1-1,0-1 1,0 1-1,-10 8-2271,-22 4-639,-15 2 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30.9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12 292 4468,'-11'17'5669,"25"-19"986,3-3-7602,816-191 4163,-710 168-4810,-120 27 1395,0 0 0,-1 0 0,1 0 0,0 0 0,-1-1 0,1 1 0,-1-1 0,1 1 0,-1-1 0,0 0 0,0 0 0,0 0 0,3-3 0,-4 3-303,1-1 1,-1 1-1,0 0 1,0 0-1,0-1 0,0 1 1,0-1-1,0 1 0,0-5 1,-6-6-2715,-11 0-1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31.3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37 8093,'0'-37'6138,"8"42"-2517,10 9-2553,2 9-441,-1 0 1,0 1-1,-2 1 1,-1 0-1,21 48 1,-12-16 195,30 107 1,-41-104-1748,10 83-1,-15-102-1173,-6-32 292,-1-1 1,0 1-1,-1 0 1,1 9-1,-4-11-1978,-1-4-1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32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 8473,'2'-1'132,"0"0"0,-1 1-1,1-1 1,0 0 0,-1 1 0,1 0 0,0-1 0,0 1 0,0 0 0,0 0-1,1 0 1,1 0 88,58-4 1232,-1 3 0,71 8-1,125 26 779,-98-11-1504,543 25 624,-702-47-1294,0 0 3,0 0-10,0 0-12,-2 1-24,-1 0 1,1 1-1,-1-1 0,1 1 1,-1 0-1,1-1 0,0 1 1,-4 4-1,-3 2 11,-591 370 309,71-51-308,472-281-376,56-46 288,-4 7-208,5-7 217,0 1 1,1-1 0,-1 0-1,0 1 1,0-1 0,1 0-1,-1 1 1,0-1 0,0 0-1,1 1 1,-1-1 0,0 0-1,1 0 1,-1 0 0,0 1-1,1-1 1,-1 0 0,0 0 0,1 0-1,-1 0 1,1 0 0,-1 1-1,0-1 1,1 0 0,-1 0-1,0 0 1,1 0 0,-1 0-1,1 0 1,-1 0 0,0-1-1,1 1 1,-1 0 0,1 0-1,-1 0 1,0 0 0,1 0 0,0-1-1,12 0-669,8 0-1587,1-1 1,-1-1-1,26-6 1,6-12-1144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52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13 248,'3'-2'160,"2"1"32,-5-1 24,1 2 0,1-2-8,-2 0-16,-2 0-80,4 2-92,-2 0-332,0-2 0,-6 2 0,0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32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265 94 4684,'-2'-3'180,"1"1"0,-1 0 0,0 0-1,0 0 1,-1 0 0,1 1-1,0-1 1,-1 0 0,1 1 0,-1 0-1,1 0 1,-1-1 0,1 2-1,-1-1 1,0 0 0,0 0 0,-4 0-1,-51-2 1920,50 3-1625,2 0-352,0 0 1,0 0 0,0 0 0,0 1 0,0 0 0,1 0 0,-1 0 0,0 1-1,1 0 1,-1 0 0,1 1 0,-1-1 0,1 1 0,0 0 0,0 1-1,0-1 1,1 1 0,-1 0 0,1 0 0,0 0 0,0 1 0,0-1-1,1 1 1,0 0 0,0 0 0,0 0 0,0 1 0,1-1 0,0 1 0,0-1-1,0 1 1,1 0 0,0 0 0,0 0 0,0 6 0,-2 6-14,2 1 1,0 0-1,2 0 0,4 35 1,-4-47-96,0 0 1,1-1-1,0 1 1,1 0-1,0-1 1,0 1-1,0-1 1,0 0-1,1 0 1,0 0-1,1-1 1,-1 1-1,1-1 1,0 0-1,0 0 1,8 5-1,1-2-1,0 1 0,1-2 0,0 0 0,0-1 0,1 0 1,0-1-1,23 4 0,-4-4 22,0-1 0,52 0 1,-78-4-22,0 0 1,0-1-1,1 0 1,-1 0-1,0-1 1,0 0-1,0-1 1,-1 0-1,1 0 1,0-1-1,8-5 1,-12 5-4,0 0 0,0 0 1,0 0-1,0-1 0,-1 0 1,1 0-1,-1 0 0,-1-1 1,1 1-1,-1-1 0,0 0 1,0 0-1,0 0 0,-1 0 1,0 0-1,1-9 0,1-2 6,-1-1-1,0 0 0,-2 1 0,0-1 0,-1 0 0,-1 0 0,0 0 0,-2 0 0,-8-32 0,9 42-42,-1-1 1,0 1-1,-1 0 0,0 0 0,0 0 1,-1 0-1,0 1 0,0 0 1,-1 0-1,0 0 0,0 1 1,0 0-1,-1 0 0,0 0 1,0 1-1,-1 0 0,1 1 1,-1 0-1,0 0 0,0 0 0,-14-4 1,0 3-540,0 0-1,0 1 1,0 1 0,0 1 0,-1 1 0,1 1-1,-1 1 1,1 0 0,-23 6 0,45-7 515,-3 1-203,0-1 0,0 1 0,1 0 0,-1-1 0,0 1-1,1 1 1,-1-1 0,1 0 0,-1 0 0,1 1 0,0 0 0,0-1-1,-1 1 1,1 0 0,0 0 0,1 0 0,-1 0 0,0 0 0,-2 4-1,-1 16-2302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33.5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1 432 4084,'11'-8'1501,"222"-56"3017,-25 9-2597,54-39-194,188-57 29,-383 137-1326,1 2 0,72-3-1,-34 9-4108,-93 4-722,-22-1 3207,5 3 237,-23-7-2320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37.4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 13 10285,'3'-12'5183,"3"22"-3269,6 26-716,-8-9-979,0-1 0,-2 0 0,-1 1 0,-1-1 0,-5 38 0,-30 128 888,1-19-2758,31-143 61,0 1-1,2-1 1,5 54 0,2-61-4898,-6-27 3243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37.7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70 11009,'1'-4'132,"0"0"-1,1 0 1,0 1 0,0-1 0,0 1-1,0-1 1,0 1 0,0 0 0,1 0-1,0 0 1,0 0 0,0 0 0,0 1-1,0-1 1,0 1 0,6-3-1,-3 2 37,0 1 0,0 0 0,1 0-1,-1 0 1,0 1 0,1 0 0,-1 0-1,1 1 1,9 0 0,1 2 187,0 0 1,0 1 0,0 1-1,0 0 1,0 2 0,29 13 0,-27-9-169,-1 1 0,0 1 0,-1 0 0,0 2 0,-1 0 0,27 29 0,75 110 289,-80-99-673,-29-41 24,7 8-989,-1 1 0,19 36 0,-33-56 915,0 0 1,0 1 0,0-1-1,0 1 1,-1-1-1,1 1 1,-1 0 0,1-1-1,-1 1 1,0-1 0,0 1-1,0 0 1,-1-1-1,1 1 1,-1-1 0,1 1-1,-1 0 1,0-1-1,0 1 1,0-1 0,0 0-1,0 1 1,0-1 0,-1 0-1,1 0 1,-1 0-1,0 0 1,0 0 0,1 0-1,-1 0 1,0-1-1,-1 1 1,1-1 0,0 1-1,0-1 1,-5 2 0,-38 18-2867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38.0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0 324 11277,'34'-11'128,"36"-8"-8,31-11-40,36-10-164,16-12-656,-3-19-1416,-18 20 0,-26 2-1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38.4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51 14345,'-1'-14'940,"-1"-16"639,8 23-764,9 13 58,16 18-417,-1 0-1,-1 2 1,-1 1 0,-1 1-1,-2 2 1,23 33-1,-22-23-1475,-1 0-1,-3 1 0,-1 2 0,25 74 1,-41-105-393,-2 0 0,0 0 0,0 0 1,-1 1-1,-1-1 0,0 20 1,-6-13-1961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38.7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7 319 8225,'-3'-17'351,"1"1"0,1-1 0,1 0 0,0 1 0,1-1 0,4-18 0,-3 28-227,0 0 0,0 0 0,0 1-1,1-1 1,0 1 0,0-1 0,1 1 0,-1 0 0,2 0-1,-1 1 1,0-1 0,1 1 0,0 0 0,1 0 0,-1 1-1,11-8 1,3 1 97,0 1-1,1 0 1,0 1 0,0 2-1,1 0 1,0 1-1,0 0 1,1 2-1,0 1 1,-1 1 0,1 1-1,0 0 1,26 4-1,-44-3-208,0 1-1,0-1 0,-1 1 1,1 0-1,0 0 0,0 1 1,-1-1-1,1 1 0,-1 0 1,1 0-1,-1 0 0,0 0 1,0 1-1,0-1 0,0 1 1,0 0-1,-1 0 0,1 0 0,-1 0 1,0 0-1,1 0 0,-2 1 1,1-1-1,0 1 0,-1-1 1,1 1-1,-1 0 0,0 0 1,0 0-1,-1-1 0,1 1 1,-1 7-1,0 10 36,-2 0 0,0 0 1,-1 0-1,-12 41 0,4-12 89,11-49-134,-2 8 49,0 0-1,1 1 0,0-1 0,1 17 1,1-23-30,-1 0 1,1 0 0,0 0-1,0 0 1,0 0 0,0 0-1,0 0 1,1 0 0,-1-1-1,1 1 1,0 0 0,0-1-1,0 1 1,0-1 0,0 0-1,1 0 1,-1 0 0,3 2-1,6 3 71,-1-1 0,1 0-1,1-1 1,-1 0 0,1 0 0,16 3-1,79 13 392,-45-11-200,-36-5-157,-8-2 12,0 0 0,0 2 0,0 0-1,-1 1 1,32 15 0,-48-21-126,-1 0-1,1 0 1,0 1 0,0-1-1,-1 0 1,1 1-1,0-1 1,-1 1 0,1-1-1,0 1 1,-1-1 0,1 1-1,-1-1 1,1 1-1,-1 0 1,1-1 0,-1 1-1,1 0 1,-1 0-1,0-1 1,1 1 0,-1 0-1,0 0 1,1-1 0,-1 1-1,0 0 1,0 0-1,0 0 1,0-1 0,0 1-1,0 0 1,0 0-1,0 0 1,0-1 0,0 1-1,-1 0 1,1 0 0,0 0-1,-1-1 1,1 1-1,0 0 1,-1 0 0,1-1-1,-1 1 1,1 0-1,-1-1 1,1 1 0,-1 0-1,-4 3 37,0 0 1,-1 0-1,1 0 0,0-1 0,-7 3 0,6-3-30,-128 63 213,-8 5-1704,49-14-3383,73-43 2453,-1 0 1,-27 12-1,-6-3-1202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39.6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106 67 9405,'0'-58'5667,"0"49"-1289,0 40-2246,-4 31-1710,-2 1 0,-4-1 0,-29 106 0,18-86-253,13-45-481,1 1-1,2 0 1,1-1 0,3 57 0,1-89 62,0 0 0,0 0-1,1 1 1,0-1 0,0 0 0,1 0 0,-1 0-1,1 0 1,4 7 0,-4-9-202,0-1 0,0 0 0,0 1 0,0-1 0,0 0 0,0-1 0,1 1 1,-1 0-1,1-1 0,-1 1 0,1-1 0,0 0 0,0 0 0,-1 0 0,1 0 0,0 0 0,6 0 0,-7 0 36,1-1 0,-1 0 0,1 0 0,-1 0 0,1 0 0,0 0 0,-1-1 0,5 0 0,21-13-3329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40.0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88 11025,'4'-6'138,"0"0"-1,1-1 1,0 1 0,0 1-1,1-1 1,0 1 0,0 0 0,0 0-1,0 1 1,1 0 0,0 0-1,0 0 1,0 1 0,0 0-1,0 0 1,1 1 0,-1 0 0,1 0-1,8 0 1,-2 0 93,1 1 0,-1 0 0,0 2 0,1-1 1,-1 1-1,0 1 0,0 1 0,0 0 0,20 7 0,-19-3 21,-1 0 0,0 0 0,0 2 0,-1-1 0,0 2 0,-1 0 0,0 0 0,-1 1 0,18 22 0,3 8 171,42 74-1,-43-64-371,-7-9-1640,26 57-1,-49-97 1336,0 0 0,0-1 0,0 1 0,-1-1 0,1 1-1,-1 0 1,1 0 0,-1-1 0,0 1 0,1 0 0,-1 0-1,0 0 1,0-1 0,0 1 0,0 0 0,-1 0-1,1-1 1,-1 1 0,1 0 0,-1 0 0,1-1 0,-1 1-1,0 0 1,0-1 0,0 1 0,0-1 0,0 1-1,0-1 1,0 0 0,0 1 0,0-1 0,-1 0 0,1 0-1,-1 0 1,1 0 0,-1 0 0,-2 1 0,-25 10-3075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40.3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0 297 8881,'4'-2'244,"16"-3"8,18-6 16,22-5 4,24-5-8,23-10-36,13-3-328,12-10-672,-18 8-1132,-19 0 0,-17 3-1,-25 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14.4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81 1008,'979'-30'2492,"6"3"-1822,-950 26-241,58-9 1,-39 0-2555,-42 8 1157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53.2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52 104 656,'-17'-3'9,"14"3"11,0 0-1,1 0 0,-1 0 1,0-1-1,1 1 1,-1-1-1,0 0 0,1 0 1,-1 0-1,1 0 1,-3-2-1,7 2 106,0 1-1,1-1 0,-1 0 1,1 1-1,-1 0 1,1 0-1,-1-1 1,5 2-1,694-16 3173,-4 1-2197,515 46-870,537 11 238,-1329-40 16,691-41 1915,-1044 31-2225,496-62 1218,-510 56-3584,-53 13 2108,0 0 0,0 0 0,0-1 0,0 1 0,-1 0 0,1 0 0,0 0 0,0 0 0,0 0 0,0 0 0,0 0 0,0 0 0,0-1 0,0 1 0,0 0 0,0 0 0,0 0 0,0 0 0,0 0 0,0 0 0,0-1 0,0 1-1,0 0 1,0 0 0,0 0 0,0 0 0,0 0 0,0 0 0,0 0 0,0 0 0,1-1 0,-1 1 0,0 0 0,0 0 0,0 0 0,0 0 0,-4-1-476,-18-4-1341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40.6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1 222 11509,'0'-4'300,"9"-5"12,15-5 0,17-4-4,21-6-8,21-2-76,3-1-320,-3-2-492,-10-3-1928,-28 13 0,-23 0-1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41.0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18 10129,'2'-14'2524,"3"10"-144,15 17 755,-10-4-2925,28 22 901,-2 1 0,54 64 0,-52-48-1758,56 90-1,-71-104-571,-17-26 348,-1-1-1,0 1 0,0 0 1,-1 0-1,0 0 1,0 1-1,-1-1 1,5 17-1,-6 11-2912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41.3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47 87 13109,'-19'-34'1049,"-8"-15"1793,27 46-2084,3 6-41,18 27 474,40 58-168,56 89-325,-98-143-1053,-1 0-1,-1 1 1,17 55 0,-20-52-1191,-11-31 453,1 1 1,-1-1 0,-1 1 0,1 0-1,-2 0 1,1 0 0,-1 0-1,0 1 1,0 9 0,-7-4-2653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41.6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1 198 9009,'4'-13'190,"2"0"1,-1 1 0,2 0 0,0 0-1,0 0 1,1 1 0,0 0-1,1 1 1,0 0 0,1 0-1,16-12 1,-19 16-64,1 0 0,0 1 0,0 0 0,1 1 0,-1 0 0,1 0 1,0 1-1,0 0 0,0 0 0,1 1 0,-1 0 0,0 1 0,1 0 0,-1 1 0,1 0 0,-1 0 0,11 2 1,-17-1-61,1-1 1,-1 1 0,0 0 0,0 0 0,0 0 0,0 0 0,0 0 0,0 1 0,0-1 0,0 1-1,0 0 1,-1 0 0,1 0 0,-1 0 0,1 0 0,-1 0 0,0 1 0,3 4 0,-3-3-19,0 0 0,-1-1 0,0 1 0,0 0 0,0 0 0,0 0 1,-1 0-1,0 0 0,1 0 0,-1-1 0,-1 1 0,1 0 0,-2 6 1,-2 7 63,-1 0 0,-1 0 1,0-1-1,-1 0 0,-15 24 1,-1-4 89,13-23-74,2 0-1,-1 1 1,-11 28 0,18-39-105,1 0 0,0 0 1,0 0-1,1 0 0,-1 0 0,1 0 1,-1 0-1,1 0 0,0 0 1,0 0-1,1 1 0,-1-1 0,0 0 1,1 0-1,0 0 0,0 0 1,0 0-1,0 0 0,0 0 1,1-1-1,-1 1 0,1 0 0,0-1 1,-1 1-1,4 3 0,4 1 27,-1 0 0,1-1-1,0 0 1,0 0 0,0-1-1,1 0 1,0-1 0,0 0-1,18 4 1,12 2 76,49 4 0,-55-9-58,9 1 22,-23-5-16,0 2 1,0 0-1,0 1 1,-1 2-1,36 13 1,-53-18-54,-1-1 1,1 1-1,0 0 1,0 0 0,-1 0-1,1 1 1,-1-1-1,1 0 1,-1 1-1,0-1 1,1 0 0,-1 1-1,0 0 1,0-1-1,0 1 1,0 0-1,0-1 1,0 4 0,0-3 2,-1-1-1,0 1 1,-1 0 0,1-1 0,0 1 0,0-1 0,-1 1 0,1-1 0,0 1 0,-1 0 0,0-1 0,1 0 0,-1 1 0,0-1 0,0 1 0,0-1-1,-2 2 1,-5 5 69,0 0 0,0-1 0,-1 0 0,-1 0 0,-9 5-1,14-9-84,-209 110-962,44-27-7248,121-60 4449,4-8-1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42.7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 70 9781,'-6'-44'2392,"3"19"1261,2 52-1028,-5 246-757,2 110-3090,4-368 949,0-6-300,0-1 0,0 1 0,1 0 0,0 0 0,1-1-1,0 1 1,0-1 0,0 1 0,7 13 0,-4-11-1159,-5-10 1465,0 0-1,0 0 1,1 0-1,-1 0 1,0 0 0,1 0-1,-1 0 1,1 0 0,-1 0-1,1 0 1,-1 0 0,1-1-1,0 1 1,-1 0 0,1 0-1,0-1 1,1 2 0,4-2-3006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43.0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1 121 8325,'3'-8'217,"1"0"1,1 1-1,-1 0 0,1-1 1,0 1-1,1 1 0,0-1 1,0 1-1,0 0 1,1 1-1,-1-1 0,1 1 1,1 1-1,-1-1 1,1 1-1,0 0 0,0 1 1,0 0-1,10-3 0,-5 4 83,1 0 0,-1 1-1,0 1 1,1 0 0,-1 0-1,0 2 1,0-1 0,1 2-1,-1 0 1,0 0 0,23 10-1,-15-4-87,-1 2-1,0 0 0,-1 0 1,0 2-1,-1 1 1,17 15-1,95 104 581,-52-49-409,107 93-2185,-176-169 1423,-7-7 44,-1-1 0,0 1 0,1 0 0,-1 0 0,0 0 0,1 0 0,-1 0 0,0 0 0,0 0 0,0 1 0,0-1 0,0 0 0,0 1 0,0-1 1,0 1-1,-1-1 0,1 1 0,0-1 0,-1 1 0,1-1 0,-1 3 0,-11 5-2789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43.4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0 349 7505,'18'-3'0,"17"-5"12,26-9-16,22-8-56,21-10-120,17-12-228,16-10-964,-22 5-1,-21-1 1,-30 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43.7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1 471 7505,'37'-13'344,"21"-8"28,27-12 12,27-10 4,12-5 4,14-5-68,15-3-492,3-18-1740,-2 13 0,-15-7-1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54.4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 14 4192,'-10'5'388,"1"0"48,-1 1 21,0 0 31,10-1 28,0-4-4,0 1 4,0-2 52,9 0 24,17 0-248,22 0-128,33 0-368,71-9-1660,-9 5-1,16-8 1,-3-7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55.2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36 4784,'-4'3'348,"1"-2"29,-4 1-13,2 0-20,5-2-20,0 2 0,5 2 12,12 2 12,23-1-16,22-3-432,46-2-692,8 0-604,9-6-1,12-15 1,17-15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6:15.9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21 578 2888,'-11'-22'758,"2"5"3548,9 34-1926,6 8-2159,2 0 1,1 0-1,1-1 1,1 0-1,1-1 1,16 24-1,-8-11-71,-19-35-144,5 10 39,0 0 1,0-1 0,1 0-1,16 18 1,-20-25-35,1 0 0,0-1 1,0 1-1,0-1 0,0 1 0,0-1 0,0 0 0,0-1 1,1 1-1,-1-1 0,1 0 0,-1 0 0,1 0 0,0-1 0,-1 1 1,7-1-1,18-3 18,-1-1 0,1-1 0,-1-2 0,0-1 1,-1-1-1,28-13 0,-21 10-7,468-211 127,-17-39-228,-337 177 200,165-126-1,-309 208-167,0-1 0,1 1-1,0 0 1,0 1 0,0-1-1,0 1 1,0 0 0,1 0-1,-1 0 1,1 1 0,-1 0 0,1 0-1,-1 0 1,1 1 0,0 0-1,-1 0 1,9 1 0,-14-1-101,17 1-1429,-9-1-4440,-12-5 3825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1:58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137 626 1356,'-28'-1'324,"-27"0"1152,52 1-1305,-1 0 1,0 0 0,1 1 0,-1 0 0,1 0 0,-1 0 0,1 0 0,-1 0 0,1 1 0,0-1 0,-4 4-1,6-5-30,0 1-1,0 0 0,1 0 0,-1 0 0,0-1 1,1 1-1,-1 0 0,1 0 0,-1 0 0,1 0 1,-1 0-1,1 0 0,0 0 0,0 0 0,-1 0 1,1 1-1,0-1 0,0 0 0,0 0 0,0 0 1,0 0-1,1 0 0,-1 0 0,0 0 0,0 0 1,1 0-1,-1 0 0,0 0 0,1 0 0,-1 0 1,1 0-1,-1 0 0,1 0 0,0 0 0,-1 0 1,2 0-1,31 33-122,-29-29 169,19 13-73,1 0 0,0-1-1,1-1 1,32 14 0,114 44 396,-145-63-441,-5-3-16,0 0-1,0-2 1,0 0 0,1-1-1,35 3 1,-46-8-35,0 0 1,0 0-1,0-1 1,0-1-1,0 0 0,-1 0 1,1-1-1,-1 0 1,1-1-1,-1 0 0,0-1 1,-1 0-1,14-9 0,84-74 161,-28 19-12,454-283 981,-221 158 24,-95 72-293,-148 86-713,-52 25-117,-15 9-130,1 1 1,0-1-1,-1 0 1,1 1-1,0 0 1,0 0-1,0 0 1,0 0 0,0 0-1,3 0 1,10-3-3254,-31 3-2830,-14 0 3311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2:02.1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1 232 2584,'0'-1'321,"0"-1"-1,0 1 0,0-1 0,0 1 1,0-1-1,0 1 0,0-1 1,0 1-1,1 0 0,-1-1 0,1 1 1,-1-1-1,1 1 0,0-2 1,101 4 376,292-5 929,1-30-690,108-5-310,-83 12-450,-115-15 41,-108 12-134,210-4 0,765 46-35,-624 38 13,-141-9-2,3-28 12,-335-15-57,474-7 34,-1 24 2,-44-8-7,-303-8-28,265 33 14,-233-16-1536,-66-6-2760,-109-7 2106,-1-1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2:03.0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4092,'5'-2'135,"0"0"0,0 0-1,0 0 1,0 1 0,0 0-1,0 0 1,1 0 0,-1 1-1,0-1 1,0 1 0,7 1-1,1-1 92,163 4 1674,247 37 0,-109-6-1204,749 20 499,-710-42-1066,832 29 45,-1011-40-128,134 8-698,-278-15-921,1 2-1871,-17 3 1347,1-2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2:04.4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98 3536,'102'-19'1489,"168"-11"1,592 21 1047,-564 10-2026,555 8 524,4 1-745,-613-10-268,1156-15 62,-510 8-76,-568 8 2,230 15-2,102-1 358,-94-13 534,-180 1-44,-348-3-739,75 1 997,199-25 0,-287 22-888,0 1 1,29 1 0,-27 1-2424,36-3 0,-55 2 1979,-1-1 0,0 1 1,1 0-1,-1 0 0,1 0 0,-1-1 0,0 1 1,1-1-1,-1 1 0,0-1 0,0 0 1,1 1-1,-1-1 0,0 0 0,0 0 0,0 0 1,0 0-1,0 0 0,0 0 0,0 0 0,0 0 1,0 0-1,-1-1 0,1 1 0,0 0 0,0-2 1,-2-22-2724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2:07.6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41 171 1744,'-11'-17'1824,"10"16"-1507,0-1 0,0 0 0,0 1 0,-1-1 0,1 0 0,0 1 0,0-1 0,-1 1 1,1 0-1,-1-1 0,1 1 0,-1 0 0,0 0 0,1 0 0,-1 0 0,0 0 0,-3 0 1,18 11 2572,-2-2-2650,-1 0 0,23 11 1,-18-13-105,1-1 1,0-1-1,0-1 1,0 0-1,0-1 1,0-1-1,1 0 1,-1-1-1,19-3 1,2-2 110,0-1 0,67-21 0,-70 15 43,0-1 0,-1-2 0,-1-1-1,58-40 1,-86 52-189,-3 3-152,-1 1 0,0-1 0,1 1 0,-1-1 0,1 1 0,-1-1 0,1 1 0,-1-1 0,1 1 0,0-1 0,-1 1 0,1 0 0,-1-1 0,1 1 0,0 0 0,-1 0 0,1 0 0,0-1 0,-1 1 0,1 0 0,1 0 0,5-1-511,20-5-2474,-9-6-2450,-5-4 2325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2:09.8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731 1045 3416,'13'-1'518,"0"-1"0,0 0 0,0 0-1,0-2 1,0 1 0,0-2 0,-1 1-1,16-10 1,0-1 381,0-2 0,32-25 0,-51 34-716,0 0-1,0-1 1,-1 0-1,0 0 1,-1-1 0,0 0-1,0 0 1,-1-1 0,-1 0-1,0 0 1,0 0-1,-1 0 1,0-1 0,-1 0-1,0 0 1,-1 0 0,1-22-1,-2-12 302,-2 0-1,-3-1 1,-11-60 0,8 62-189,3 25-91,0 0 1,-2 1-1,0 0 0,-2 0 1,0 1-1,0 0 0,-13-19 0,6 14 148,-1 0-1,-1 1 0,-1 1 1,-34-31-1,36 39-214,0 1-1,-2 0 1,0 1-1,0 1 0,0 1 1,-1 0-1,-1 2 1,-27-8-1,18 8-40,-1 1-1,0 1 0,0 2 1,-1 1-1,-33 1 0,51 3-82,1 0 0,0 0 0,0 1-1,0 0 1,0 1 0,1 0 0,0 1-1,-1 1 1,2 0 0,-1 0 0,1 1-1,-12 9 1,-12 14 4,-60 66 0,62-61 5,10-11-23,2 1 1,0 1 0,2 0 0,1 1 0,-21 45-1,35-63-8,0-1-1,1 1 1,0 0-1,1 0 0,0 0 1,0 0-1,1 11 1,5 66-66,-4-75 66,2 6-7,1 0 1,0-1-1,2 0 1,-1 0-1,2 0 1,0-1-1,1 0 1,1 0-1,0-1 0,12 14 1,-12-18-2,1 0 1,0 0-1,0-1 1,1-1-1,23 15 1,68 29-45,-36-20 21,-42-20-48,0-1 1,1-1-1,0-1 0,1-1 1,0-1-1,0-1 0,0-2 1,1-1-1,0-1 0,-1-1 1,1-1-1,31-4 1,-16-9-147,-37 11 189,1 0 0,-1 0 1,1 0-1,0 1 0,0-1 0,9 1 0,-14 0-63,-1 1 1,1 0-1,-1 0 0,1-1 0,-1 1 0,0 0 0,1 0 1,-1-1-1,1 1 0,-1 0 0,0-1 0,1 1 1,-1-1-1,0 1 0,1 0 0,-1-1 0,0 1 1,0-1-1,1 1 0,-1-1 0,0 1 0,0-1 1,0 1-1,0-1 0,0 1 0,0-1 0,0 1 1,0-2-1,1-14-1446,-1 15 1020,1 0 70,-1-1-1,0 1 0,0 0 0,0-1 1,0 1-1,0 0 0,0-1 0,0 1 1,-1 0-1,1 0 0,0-1 0,-1 1 1,1 0-1,-2-3 0,2 4 308,-8-14-3408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2:18.4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60 2488,'18'-10'287,"-15"8"-99,-1 0 0,1 1 0,0-1 1,0 1-1,0-1 0,0 1 0,1 0 0,4-1 0,-7 0 177,0 1 0,0 0 0,0-1 0,-1 1 0,1-1 0,-1 1 0,1-1 0,-1 0 0,0 1 0,1-1-1,-1 1 1,0-1 0,0 0 0,0 1 0,0-1 0,0 1 0,-1-4 0,0 1 1714,1 4-1566,0 0-96,0 0-88,0 0-61,0 0-40,0 16 292,1 45-84,-1 67 532,-16 134 0,8-171-681,7 135 0,3-102-182,-3-16-57,-1-13-1,15 143 0,10-107-96,7 58-80,25 420-34,-40-388 3,-13-205 161,0 1 0,7 23 0,-5-25 11,-1 1-1,3 28 1,6 124 79,-9-133-136,-2 1 0,-3 41-1,0-7-26,2 338-61,1-403 134,0 1 0,0-1 0,0 1 0,0-1 1,1 0-1,0 1 0,4 7 0,-3-8 3,-1 0 1,0 1-1,0-1 0,0 1 0,-1-1 1,0 1-1,1 9 0,-3-3-160,1 9 403,0-21-286,1 1 1,-1-1 0,0 1 0,1-1 0,-1 1 0,0 0 0,1-1 0,-1 1 0,0-1 0,1 0-1,-1 1 1,1-1 0,-1 1 0,1-1 0,-1 0 0,1 1 0,-1-1 0,1 0 0,0 0 0,-1 1-1,1-1 1,-1 0 0,1 0 0,0 0 0,-1 0 0,1 0 0,-1 0 0,1 0 0,0 0 0,0 0 0,3 1-192,-3-1-44,0 0 1,0 0 0,0 0 0,0 1-1,0-1 1,0 0 0,0 0 0,1 0 0,-1-1-1,0 1 1,0 0 0,0 0 0,0 0 0,0-1-1,0 1 1,0-1 0,0 1 0,0-1 0,-1 1-1,1-1 1,0 1 0,0-1 0,0 0-1,0 1 1,-1-1 0,2-1 0,2-12-2799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2:21.0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71 1756,'0'0'188,"0"0"36,0 0 58,0 0 113,0 0 122,0 0 112,0 0 109,0 0 96,3 1 4216,16 1-4549,632-33 1461,-556 21-1671,141-8 400,-224 18-971,33-1 678,-21-7-4945,-32 4-262,-11 2 2405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2:22.5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1 257 2032,'0'0'170,"0"0"33,0 0 52,1 0 3995,11 0-3445,262-28 2236,-135 11-2295,952-114 1950,-1081 129-2689,18 0 18,0-2-1,-1 0 1,1-2 0,-1-2-1,27-10 1,-53 18-54,-1 0 0,0 0 0,0 0 0,0 0 0,1 0 0,-1 0 1,0-1-1,0 1 0,0 0 0,0 0 0,1 0 0,-1 0 0,0 0 0,0 0 0,0 0 1,0-1-1,1 1 0,-1 0 0,0 0 0,0 0 0,0 0 0,0-1 0,0 1 1,0 0-1,0 0 0,0 0 0,0-1 0,0 1 0,0 0 0,0 0 0,0 0 1,1-1-1,-1 1 0,-1 0 0,1 0 0,0 0 0,0-1 0,0 1 0,0 0 1,0 0-1,0 0 0,0-1 0,0 1 0,-10-8-1489,-16-1-1145,-38 0-1786,33 5 2225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2:23.1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19 4216,'-1'0'76,"1"-1"-1,0 1 0,0-1 0,0 1 0,0-1 0,-1 1 0,1-1 1,0 1-1,0-1 0,0 1 0,0-1 0,0 0 0,1 1 1,-1-1-1,0 1 0,0-1 0,0 1 0,0-1 0,0 1 1,1-1-1,-1 1 0,0 0 0,0-1 0,1 1 0,-1-1 0,0 1 1,1 0-1,-1-1 0,1 1 0,-1 0 0,0-1 0,1 1 1,-1 0-1,1-1 0,-1 1 0,1 0 0,-1 0 0,1 0 0,-1-1 1,1 1-1,-1 0 0,1 0 0,-1 0 0,1 0 0,-1 0 1,2 0-1,30-1 617,-26 1-364,474 18 3175,-428-14-3343,-16-2-37,-1 1-1,1 2 0,67 19 1,-102-23-103,0 0 1,0-1 0,0 2-1,0-1 1,0 0-1,-1 0 1,1 0 0,0 0-1,0 0 1,-1 1-1,1-1 1,-1 0 0,1 1-1,-1-1 1,0 0 0,1 1-1,-1-1 1,0 1-1,0-1 1,0 0 0,0 1-1,0-1 1,0 1-1,0-1 1,-1 0 0,1 1-1,0-1 1,-2 2-1,-13 45 362,8-36-259,0 1 1,-1-1 0,-1 0-1,-19 21 1,-50 40 336,48-46-298,10-8-64,-17 14 172,0 3-1,-53 66 1,87-97-293,0 0 0,0 0-1,1 0 1,-1 0 0,1 0 0,0 0-1,0 1 1,1-1 0,0 1 0,0-1-1,0 1 1,1-1 0,-1 1-1,1 0 1,1-1 0,-1 1 0,2 6-1,0-9-3090,-4-8-3496,-6-3 3661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6:37.1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24 210 704,'-1'-9'492,"0"-1"-1,0 1 1,0 0-1,-1 0 1,-1 1-1,1-1 1,-2 0-1,-3-8 1,6 16-440,1 1 0,0-1 0,0 1 0,0-1 0,0 1 0,0-1 0,0 1 0,0-1 0,0 1 0,0-1 1,0 1-1,0-1 0,0 1 0,0-1 0,1 1 0,-1-1 0,0 1 0,0 0 0,0-1 0,1 1 0,-1-1 0,0 1 0,0 0 0,1-1 0,-1 1 0,0-1 1,1 1-1,-1 0 0,1-1 0,-1 1 0,0 0 0,1 0 0,-1-1 0,1 1 0,-1 0 0,1 0 0,-1 0 0,1 0 0,-1 0 0,1-1 0,-1 1 0,1 0 1,-1 0-1,1 0 0,-1 0 0,1 0 0,-1 0 0,1 1 0,35-1-483,-24 1 645,603 1 426,-407 3-597,121 1 193,457-53 454,-748 44-672,-26 3-40,0 0-1,0-1 1,0-1-1,-1 0 1,1 0 0,20-8-1,-29 8-175,0 0 0,0 0-1,0 0 1,0-1 0,0 1-1,0-1 1,3-4 0,16-13-2156,-13 11 690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2:33.9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0 224 4004,'0'0'405,"5"-17"9959,18 29-10375,-1 1-1,0 2 0,20 16 0,2 2 71,-32-24-48,0 0 1,1-2 0,-1 1-1,2-2 1,-1 0 0,1 0 0,0-1-1,0-1 1,0 0 0,0-1-1,1-1 1,21 2 0,55-4 58,145-17 0,89-38-67,-60 4-114,121-26-103,-6-24 62,-269 72 159,11-5 28,-119 33-208,-1 1 1,1-1-1,-1 0 1,1 1-1,0-1 1,-1 1 0,1 0-1,-1 0 1,1 0-1,3 1 1,-4-1-179,1 0 1,-1 0 0,1 0 0,0 0-1,-1 0 1,1-1 0,0 1 0,-1-1 0,1 0-1,-1 1 1,5-3 0,11-7-2498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2:43.3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15 661 4184,'-7'-21'1662,"0"0"1704,6 20-945,3 13 531,2 3-2868,1-1-1,0 1 1,1-1 0,1 0-1,0-1 1,1 0-1,1 0 1,0-1 0,0 1-1,13 10 1,-17-18-58,1 0 1,0 0-1,0-1 1,0 0 0,1 0-1,-1-1 1,1 1-1,0-1 1,0-1-1,9 3 1,-2-2 16,0-1 0,-1 0 0,1-1 0,0 0 0,14-2 0,9-3 52,0-2 0,0-1 0,42-14 0,-6-3 69,0-4 0,86-46 0,132-90 87,-50 25-150,-27 29-39,104-59 146,-307 163-175,-2 2 39,-1-1 0,1-1 0,-1 1 0,0-2 0,0 1 0,14-15 0,-16 11 665,-6 9-736,0 0 0,1 1 0,-1-1 0,1 0 1,-1 0-1,1 1 0,-1-1 0,1 0 0,-1 1 0,1-1 0,0 0 0,0 1 0,-1-1 0,1 1 0,0-1 0,0 1 1,-1 0-1,1-1 0,0 1 0,0 0 0,0-1 0,0 1 0,-1 0 0,1 0 0,0 0 0,1 0 0,3-2-923,-5 1-6531,-9-7 3961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2:45.0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 0 3720,'-4'1'250,"1"0"-1,-1-1 1,1 2-1,0-1 1,-1 0-1,1 1 0,0-1 1,0 1-1,-4 3 1,7-5-188,-1 0 1,1 0-1,0 1 1,-1-1-1,1 0 0,0 1 1,0-1-1,-1 0 1,1 1-1,0-1 1,0 0-1,0 1 1,0-1-1,-1 0 1,1 1-1,0-1 1,0 1-1,0-1 0,0 0 1,0 1-1,0-1 1,0 0-1,0 1 1,0-1-1,0 1 1,0-1-1,0 0 1,0 1-1,1-1 1,-1 1-1,0-1 1,1 2 22,0-1 1,1 0 0,-1 0-1,0 0 1,0 0 0,1 0-1,-1 0 1,1-1 0,-1 1-1,1 0 1,-1-1 0,4 2 0,29 8 412,1-2 1,1 0 0,48 2-1,112-1 531,-164-9-848,912 12 1747,-418-10-1658,-339-2-13,-154 1-834,-12 2-3912,-19-2 2009,-4-1-1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2:46.5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0 219 2728,'6'-5'278,"0"-1"-1,0 1 1,0 1-1,0-1 1,1 1-1,0 1 1,0-1-1,0 1 1,0 0-1,0 0 1,1 1-1,-1 0 1,10-1-1,16-1 478,61 0 0,-47 3-365,673-7 2502,-331 8-2323,1348-9 2056,-832-18-2189,-445-3-327,-139 7 271,-231 17 1025,-89 6-1396,33 0-744,59-5-3171,-88 5 3496,-1 0 1,1 0-1,-1-1 1,1 0-1,-1 0 0,0 0 1,1 0-1,-1 0 0,0-1 1,0 0-1,0 0 0,0 0 1,0 0-1,4-4 1,15-22-2664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2:49.5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40 382 840,'-1'-1'52,"1"0"-1,-1 0 1,1 0-1,-1 0 1,1 0-1,-1 0 1,0 0-1,0 0 1,1 0-1,-1 0 1,0 0-1,0 1 1,0-1-1,0 0 1,0 0-1,0 1 1,0-1-1,0 1 1,-2-1-1,-19-8 3778,23 9-1776,12 3 157,6 3-2135,-1 1 0,33 16 1,-34-14 30,0-1 0,1-1 0,19 6 0,-23-10-49,-1 0 1,1-1 0,0-1 0,0 0-1,0 0 1,0-2 0,1 0 0,-1 0-1,-1-1 1,1-1 0,0 0 0,-1-1-1,1-1 1,-1 0 0,20-11 0,116-63 166,148-107-1,-213 131-66,-41 33-107,-35 19 10,0 0 0,-1-1-1,1 0 1,-1-1 0,12-8-1,-16 10-136,9-9 1331,-11 6-3305,-6 2-4343,-1 2 3758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2:51.6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933 860 3596,'33'-24'1449,"-1"-2"-1,51-54 1,-73 68-1165,-1 0 0,0 0 0,-1 0 0,-1-1 0,0-1 0,0 1 0,-1-1 1,-1 0-1,0 0 0,-1-1 0,2-17 0,-2 8-25,-2 0 1,0-1-1,-2 0 0,0 1 1,-2-1-1,-7-37 0,5 45-173,-1 0 0,-1 1 0,0 0-1,-1 0 1,-1 0 0,0 1 0,-1 0 0,-1 1-1,0 0 1,-13-14 0,9 14-39,0 0 0,-1 0 0,0 2 0,-1 0 0,0 0 0,-1 2 1,-1 0-1,1 1 0,-1 0 0,-1 2 0,0 0 0,0 1 0,0 1 0,0 1 0,-1 1 0,0 0 0,-34 1 0,-37-1-52,19 0 23,1 3 0,-86 10-1,142-6-20,0-1 0,0 2 0,0 0 0,1 1 0,0 0 0,0 2 0,1-1 0,0 1 0,0 1 0,0 1 0,1-1 0,1 2 0,0 0 0,0 0 0,1 1 0,1 0 0,-15 25 0,12-17 7,0 1-1,2 0 1,1 1 0,0 0 0,2 0 0,1 1 0,0 0-1,2 0 1,0 1 0,2-1 0,0 28 0,3-16-33,10 61 0,-9-82 22,2-1 0,0 0 0,1 0 0,0 0 0,0 0 0,2-1 0,12 19 0,11 12 18,51 56 1,-67-84 13,1 0-1,1 0 1,1-2 0,0 0-1,1 0 1,25 12 0,-30-20-6,0 0 1,0 0 0,1-2-1,0 0 1,-1 0 0,1-1-1,19 0 1,99-7 143,-118 3-138,-1 1-12,0-2-1,0 0 1,-1 0-1,1-1 1,-1-1 0,0 0-1,0 0 1,-1-2 0,0 1-1,16-13 1,10-11 6,52-51 1,-51 44 0,-24 24-9,36-38 34,-46 46-34,0 0 1,-1 0-1,1 0 0,-1-1 0,0 1 0,-1-1 0,1 0 0,-1 0 0,2-7 0,3 1-1174,-1 2-1419,-6 3-3473,-7-2 3066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2:53.8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0 367 2152,'246'-11'6266,"135"-43"-3741,254-95-1858,-355 82 413,-276 65-1058,0 1 0,0 0-1,0-1 1,-1 0-1,1 0 1,0 0-1,-1 0 1,0-1-1,4-2 1,-5 3-351,0 0 0,-1 0 0,1 0 1,-1 0-1,1 0 0,-1-1 0,0 1 0,1 0 0,-1-1 1,-1 1-1,1 0 0,0-1 0,0 1 0,-1-1 1,1-2-1,-6-5-2216,-8-5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3:02.1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353 157 1396,'0'-14'446,"-3"-46"2655,2 59-2967,-1-1 0,1 0 0,0 0 0,0 1 0,-1-1-1,1 1 1,-1-1 0,1 1 0,-1 0 0,0-1 0,0 1 0,1 0 0,-4-1 0,2 0 4,0 1 0,0-1 0,1 0 0,-1 0 0,1 0 0,-1 0 0,1 0 0,-3-5 0,-18-32 2410,23 39-2520,0 0-1,0 0 0,0 1 0,0-1 0,0 0 1,0 0-1,0 0 0,0 1 0,0-1 0,0 0 1,0 0-1,0 0 0,0 1 0,0-1 1,0 0-1,0 0 0,0 0 0,-1 1 0,1-1 1,0 0-1,0 0 0,0 0 0,0 0 0,0 0 1,-1 1-1,1-1 0,0 0 0,0 0 1,0 0-1,0 0 0,-1 0 0,1 0 0,0 0 1,0 0-1,0 1 0,-1-1 0,1 0 0,0 0 1,0 0-1,0 0 0,-1 0 0,1 0 1,0 0-1,0 0 0,-1 0 0,1 0 0,0-1 1,0 1-1,0 0 0,-1 0 0,1 0 0,0 0 1,0 0-1,0 0 0,0 0 0,-1 0 1,1-1-1,0 1 0,0 0 0,0 0 0,0 0 1,0 0-1,-1 0 0,1-1 0,0 1 0,0 0 1,0 0-1,0-1 0,-4 17-191,1 5 232,2 0 0,0 24 0,-1 30 241,-17 215 612,9-89-725,7-160-173,3 0 1,0 0-1,3-1 1,14 74-1,7-13-1,19 106-4,-36-127 21,-4 95-1,1 21 37,4-79-75,-12 194 0,-16-166-13,11-84 20,-4 98 0,6 119 74,2-212-75,-3 0 0,-20 75 0,0-8 32,-21 259 0,43-269-117,5-110 88,-1 0 1,-1 0-1,0 0 1,-1 0-1,0-1 1,-1 0-1,0 1 1,-14 21-1,-16 41-6,22-56 45,12-18-211,1-1-1,0 1 1,0-1 0,0 0-1,-1 1 1,1-1 0,0 0-1,0 1 1,-1-1 0,1 0-1,0 0 1,-1 1 0,1-1-1,0 0 1,-1 0-1,1 1 1,-1-1 0,1 0-1,0 0 1,-1 0 0,1 0-1,-1 0 1,1 0 0,0 0-1,-1 0 1,1 0 0,-1 0-1,1 0 1,0 0 0,-1 0-1,1 0 1,-1 0 0,0 0-1,-21-9-3664,-5-8 1280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3:04.5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25 510 1324,'-25'21'3014,"60"-54"-1867,1 3 0,72-48 1,91-37-999,-129 80 41,2 2 0,1 4 0,2 3 0,139-30-1,-108 38 268,2 4 0,212 1-1,-293 14-373,-1 2 0,1 1 0,-1 1 0,0 1 0,0 2 0,28 11 0,144 76 283,-162-76-273,-11-6-19,1 1 0,-2 1 1,0 1-1,0 1 0,-2 2 1,0 0-1,-2 1 0,37 45 0,-51-55-48,-1 0-1,0 0 0,0 1 1,-1-1-1,5 22 0,-4-14 43,-7-18-22,0 1-1,1 0 1,-1-1-1,0 1 1,0-1-1,0 1 1,1-1-1,-1 0 1,0 0-1,0 1 1,0-2-1,0 1 1,0 0-1,1 0 1,-1 0-1,0-1 0,-2 0 1,-48-7 86,-82-21 40,-93-16-143,201 42-13,10 2 13,-1-1 0,1 0-1,0-1 1,0-1 0,0 0-1,1-1 1,-1-1 0,-27-15 0,43 21-25,0 0 1,0 0-1,0 0 1,0 0 0,0 0-1,0 0 1,0 0 0,0 0-1,0 0 1,0 0-1,1-1 1,-1 1 0,0 0-1,0 0 1,0 0 0,0 0-1,0 0 1,0 0-1,0 0 1,0 0 0,0 0-1,0 0 1,0 0-1,0 0 1,0 0 0,0 0-1,0 0 1,0-1 0,0 1-1,0 0 1,0 0-1,0 0 1,0 0 0,0 0-1,0 0 1,0 0 0,0 0-1,0 0 1,0 0-1,0 0 1,0 0 0,0-1-1,0 1 1,0 0-1,0 0 1,0 0 0,0 0-1,0 0 1,0 0 0,0 0-1,0 0 1,15 1-1,18 6-74,166 68 147,-12-3 7,-181-71-63,1 1-1,-1-1 1,1 0 0,-1-1 0,1 1-1,-1-1 1,1 0 0,0-1 0,-1 0-1,1 0 1,-1 0 0,0-1-1,1 0 1,-1 0 0,0-1 0,0 1-1,6-5 1,-4 2 0,0 0 0,-1-1 0,0 0 0,0 0 0,0 0 0,-1-1 0,0 0 0,0 0 0,-1-1 0,0 0 0,7-15 0,3-4 0,1 0 1,1 2-1,29-35 1,-29 41-7,-1-2-1,-2 1 1,0-2 0,-1 0 0,19-44-1,-25 40 87,-6 21-30,0 0 1,0 1-1,0-1 0,1 1 0,4-9 0,-6 12-128,1 0 0,-1 0 0,1 0 0,0-1 0,-1 1 0,1 1 0,0-1 0,0 0 0,0 0 0,0 0 0,0 0 0,0 0 0,0 1 0,2-2 0,14 0-3528,-16 2 3327,0 0 1,0 0-1,0 0 1,1-1-1,-1 1 1,0 0-1,0-1 1,0 1-1,0 0 1,0-1-1,0 1 0,0-1 1,0 0-1,-1 1 1,1-1-1,0 0 1,0 0-1,0 1 1,-1-1-1,2-2 0,13-17-2446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3:11.0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1034 3240,'0'-16'651,"-1"10"-154,0 0 1,1-1-1,0 1 1,0-1-1,1 1 0,0 0 1,0-1-1,0 1 0,5-12 1,-3 17-261,0 0 0,0 0 0,0 0 1,0 0-1,0 0 0,0 1 0,0-1 0,0 1 1,1 0-1,-1 0 0,5 0 0,4 0 238,-8-1-409,0 1-1,0 0 1,-1 1-1,1-1 1,0 1-1,0-1 0,-1 1 1,1 0-1,0 1 1,-1-1-1,1 0 0,-1 1 1,0 0-1,1 0 1,-1 0-1,0 0 0,0 1 1,0-1-1,-1 1 1,5 5-1,4 5-25,0 2 0,-2-1 0,12 23 0,2 3 87,-19-33-114,0-1-1,0-1 1,0 1-1,1 0 1,0-1-1,0 0 1,0 0-1,1 0 1,0-1-1,0 0 1,0 0-1,0 0 1,0-1-1,1 0 0,0 0 1,-1-1-1,1 0 1,0 0-1,0 0 1,0-1-1,1 0 1,-1-1-1,0 1 1,14-2-1,2-2 23,-2-1-1,1-1 0,0-1 0,-1 0 1,0-2-1,-1-1 0,1 0 0,-2-1 1,1-1-1,17-14 0,25-22 93,86-85 0,-52 44-55,97-74-20,6 9 0,225-130 0,-388 262-49,16-9 67,71-56 0,-117 81 11,0 0-1,-1 0 0,0-1 1,0 0-1,0 0 0,-1 0 1,0 0-1,0-1 0,5-11 1,-9 18-82,0-1 0,0 1 0,0 0 0,1 0 0,-1-1 0,0 1 0,0 0 0,0 0 0,0 0-1,1-1 1,-1 1 0,0 0 0,0 0 0,0 0 0,1-1 0,-1 1 0,0 0 0,0 0 0,1 0 0,-1 0 0,0 0 0,0 0 0,1 0 0,-1 0 0,0 0 0,1 0 0,-1 0 0,0 0 0,0 0 0,1 0 0,-1 0 0,0 0 0,0 0 0,1 0 0,-1 0 0,0 0 0,0 0 0,1 0 0,7 0-493,6 0-342,38 0-4218,-43 1 1874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6:38.8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0 250 496,'3'-133'7847,"-3"132"-7837,1 0 1,-1 1 0,0-1 0,1 0-1,-1 1 1,1-1 0,-1 1 0,0-1-1,1 0 1,0 1 0,-1-1-1,1 1 1,-1-1 0,1 1 0,-1 0-1,1-1 1,0 1 0,-1 0-1,1-1 1,0 1 0,-1 0 0,1 0-1,1-1 1,20-4 34,-19 4-25,45-6 149,-1 2 1,58 1 0,13 0 82,377-25 364,-103 7-508,-120 15-60,-109 6-29,535-7-203,-483 8 955,-212 0-1165,0 0 20,0 0-1,-1 0 0,1 0 1,0 0-1,-1-1 0,1 1 0,0-1 1,-1 1-1,1-1 0,4-2 1,-3-2-1723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3:22.5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1304 4096,'1'0'125,"-1"0"0,0 0 0,0 0 0,0 0 0,0 1 0,0-1-1,0 0 1,0 0 0,0 0 0,1 0 0,-1 0 0,0 0 0,0 0 0,0 0-1,0 1 1,0-1 0,0 0 0,0 0 0,0 0 0,0 0 0,0 0 0,0 0-1,0 1 1,0-1 0,0 0 0,0 0 0,0 0 0,0 0 0,0 0 0,0 0-1,0 1 1,0-1 0,0 0 0,0 0 0,0 0 0,0 0 0,0 0-1,0 0 1,0 0 0,0 1 0,0-1 0,-1 0 0,1 0 0,0 0 0,0 0-1,0 0 1,0 0 0,0 0 0,0 0 0,0 0 0,0 0 0,-1 1 0,1-1-1,0 0 1,0 0 0,0 0 0,0 0 0,0 0 0,0 0 0,-1 0 0,1 0-1,0 0 1,0 0 0,0 0 0,0 0 0,16 12 1508,21 12-1932,-37-24 348,14 8 98,0-1 0,0 0 0,1-1 0,-1 0 0,1-1 0,29 5 0,-37-9-85,0 0 0,0-1 0,0 0-1,0 0 1,0-1 0,0 0 0,0 0 0,0-1 0,0 1 0,0-2 0,0 1 0,-1-1 0,1 0 0,-1 0 0,0 0 0,0-1 0,10-8 0,8-10 153,-1-1 0,0-1 0,28-41 0,51-90 147,-83 125-316,404-597 106,-355 539-114,-15 20 89,46-76 1,-96 139-18,0 0 0,-1-1 0,1 1 0,-1-1 0,0 1 0,-1-1 0,1 1 0,-1-1 0,0-9 0,5-8-3763,-3 16 2293,-3 2-2685,-5 1 2299,2 3 713,-16-6-2380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3:26.2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1 325 1532,'0'-1'202,"0"0"0,1 0-1,-1 0 1,1 0 0,-1 0 0,1 0 0,-1 0-1,1 0 1,0 0 0,-1 0 0,1 0 0,0 1-1,0-1 1,0 0 0,0 0 0,0 1-1,0-1 1,0 0 0,0 1 0,0-1 0,0 1-1,0 0 1,0-1 0,0 1 0,0 0-1,0 0 1,3-1 0,43-5 413,-25 4 43,403-43 2722,-385 42-3264,267-31 441,58-4-384,45-4-25,-181 23-77,-20 2-53,-178 16-9,-26 1-8,1 0-1,0 0 1,-1 0 0,1-1-1,0 0 1,-1 0 0,1 0-1,-1-1 1,10-3 0,-8 4 37,-7 1-71,1 0 0,0 0 1,0 0-1,-1 0 0,1 0 1,0 0-1,-1 0 0,1-1 1,0 1-1,-1 0 1,1 0-1,0-1 0,-1 1 1,1 0-1,-1 0 0,1-1 1,0 1-1,-1-1 0,1 1 1,-1-1-1,1 1 0,-1-1 1,1 1-1,-1-1 1,0 1-1,1-1 0,-1 1 1,0-1-1,1 0 0,-1 1 1,0-1-1,1-1 0,-1 0-359,8-32-1257,-8 32 1267,1 1-1,-1-1 1,0 0-1,0 1 1,-1-1-1,1 0 1,0 1-1,0-1 1,-1 0-1,1 1 1,-1-1-1,-1-2 0,-10-9-2053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3:59.7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12 491 4072,'-1'1'261,"0"0"-1,0 0 1,0 1-1,0-1 1,0 0 0,0 1-1,0-1 1,1 1-1,-1-1 1,0 1-1,1-1 1,-1 1-1,1-1 1,0 1-1,0-1 1,-1 1-1,1-1 1,0 1-1,0 0 1,1-1-1,-1 1 1,0-1-1,0 1 1,2 2-1,8 42 3775,-9-42-3920,1-1 1,0 0-1,-1 1 0,1-1 0,0 0 1,0 0-1,1 0 0,-1-1 1,1 1-1,-1 0 0,1-1 0,0 0 1,0 1-1,0-1 0,0 0 1,0-1-1,0 1 0,1-1 0,-1 1 1,1-1-1,-1 0 0,1 0 1,-1 0-1,1-1 0,0 1 0,-1-1 1,1 0-1,6-1 0,10 0 66,0-1 0,-1-1 0,1-1 0,19-6-1,-38 10-170,55-18 256,0-2 0,-1-2-1,82-47 1,146-108 66,-278 174-329,155-111 77,-81 55-75,103-57 0,-152 108-1571,-22 7-1759,-11 0-5352,-22-1 5280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01.2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0 597 3260,'0'0'78,"33"0"2121,12 8-735,78 16 2287,-113-22-3647,0 0-1,0-1 0,0-1 0,0 1 0,0-2 1,-1 1-1,1-1 0,0-1 0,0 0 1,9-3-1,9-3 32,0-2 0,27-14-1,16-14 93,-3-4-1,122-95 0,41-27 391,-36 57 462,-186 102-916,-4 2-42,0 1 0,0-1 0,0 0 1,0-1-1,-1 1 0,1-1 0,-1 0 0,6-7 0,-9 11-216,-1-1-1,1 1 1,-1-1-1,1 1 1,-1-1-1,1 1 1,-1-1-1,1 1 1,0-1 0,-1 1-1,1 0 1,-1-1-1,1 1 1,0 0-1,-1 0 1,1 0-1,0-1 1,0 1-1,-1 0 1,1 0 0,0 0-1,-1 0 1,1 0-1,0 0 1,1 0-1,9-2-4467,-11 1 4396,0 0-1,0 0 1,-1 0-1,1 0 1,0 0-1,0 0 0,0 1 1,-1-1-1,1 0 1,0 0-1,-1 0 1,1 1-1,0-1 1,-1 0-1,1 0 1,-1 1-1,0-1 1,1 0-1,-2 0 1,-18-24-2590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06.5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490 56 1432,'0'-2'296,"0"0"0,0 0 0,0 0 0,0 0 0,0 0 0,-1 0 0,1 1-1,0-1 1,-1 0 0,0 0 0,1 0 0,-1 0 0,0 1 0,0-1 0,0 0 0,-2-2 0,0 3-17,1-1 0,0 0 1,-1 1-1,1 0 0,-1-1 0,0 1 1,1 0-1,-1 1 0,0-1 1,1 0-1,-6 0 0,-10-2 79,0 1 0,-1 0-1,1 2 1,-23 1 0,30 0-293,0 1 0,1 0-1,-1 1 1,1 0 0,0 0 0,0 1 0,0 1 0,-16 9-1,10-4-44,0 1-1,0 1 1,1 0-1,1 1 0,-14 15 1,23-22-29,0 0 0,1 0 0,0 0 1,0 0-1,0 1 0,1 0 0,0 0 1,1-1-1,-1 2 0,1-1 0,1 0 1,-1 0-1,1 1 0,0-1 0,1 0 1,0 10-1,2 6-87,7 40 0,-6-55 87,-1 1 1,1-1 0,0 1 0,1-1 0,0 0 0,0-1 0,10 14-1,55 56 23,-44-51 31,31 42 1,-49-58-34,-1 0 1,0 0-1,-1 0 1,0 1-1,0 0 1,-1 0-1,-1 0 1,4 18-1,-3-3 29,-1 0 0,-1 1 0,-2-1 0,-4 50 0,2-62-7,-1 0 1,0-1-1,-1 1 1,-1-1-1,0 0 1,-1 0-1,0-1 1,-1 0-1,0 0 1,-18 22-1,5-10 114,-46 40 0,57-56-110,0-1 0,-1 0 0,0-1 0,0 0 0,0-1 0,-1 0 0,1 0 0,-17 4 0,25-8-38,0-1 0,1 1 1,-1-1-1,0 1 1,1-1-1,-1 1 1,0-1-1,1 0 1,-1 0-1,0 0 1,0 0-1,1 0 1,-1-1-1,0 1 0,1 0 1,-1-1-1,0 1 1,1-1-1,-1 1 1,0-1-1,1 0 1,-1 0-1,1 0 1,0 0-1,-1 0 0,1 0 1,0 0-1,-1 0 1,1-1-1,0 1 1,0 0-1,0-1 1,0 1-1,0-1 1,1 1-1,-1-1 0,0 1 1,1-1-1,-1 0 1,1 1-1,-1-1 1,1 0-1,0 0 1,0 1-1,0-4 1,0-2-28,0 1-1,1-1 1,-1 1 0,2-1 0,-1 0 0,1 1 0,0 0 0,0-1-1,1 1 1,6-11 0,-2 7-2,0 1 1,1 0-1,1 0 0,-1 0 1,2 1-1,-1 1 0,1 0 0,0 0 1,0 0-1,1 2 0,0-1 0,0 1 1,0 1-1,1 0 0,-1 0 0,1 2 1,0-1-1,0 1 0,19 0 0,-28 2 27,0 1 0,0 0 0,0 0 0,0 0 0,-1 0 0,1 0 0,0 1 0,0-1-1,-1 1 1,1 0 0,-1 0 0,0 0 0,1 0 0,-1 0 0,0 0 0,0 0-1,0 1 1,-1-1 0,1 1 0,0 0 0,-1-1 0,0 1 0,1 0 0,-1 0 0,-1 0-1,2 4 1,3 10 44,-2-1-1,0 1 0,1 22 0,-3-39-39,6 329 920,-5-95-456,2-66-205,-4-166-255,0-1 0,0 1 0,1-1 1,-1 1-1,0-1 0,1 1 0,-1-1 0,1 0 0,-1 1 0,1-1 0,-1 0 0,1 1 0,0-1 0,0 0 0,0 0 0,0 0 0,0 0 0,0 0 0,0 0 0,0 0 0,0 0 0,0 0 0,1 0 1,-1 0-1,0-1 0,0 1 0,1-1 0,-1 1 0,1-1 0,-1 1 0,0-1 0,3 0 0,6 2 31,0-1 0,0-1 0,0 0 0,10-1 1,3 0-82,-6 0-1736,0 0 0,0-1 1,0-1-1,23-7 1,-17-1-1058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19.0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332 223 900,'-5'-4'346,"0"0"-1,-1 0 1,1 1-1,-1 0 1,0 0-1,0 0 1,0 1 0,0 0-1,0 0 1,0 0-1,-1 1 1,1 0-1,-13-1 1,5 2-42,0 0-1,0 0 1,0 1 0,1 1 0,-22 5 0,-35 16-270,64-20-33,0-1-1,0 1 0,0 0 1,1 1-1,-1-1 0,1 1 1,0 0-1,0 0 0,-5 7 1,10-11 2,-1 0 1,1 1-1,0-1 1,0 0-1,0 0 1,-1 1 0,1-1-1,0 0 1,0 0-1,0 1 1,0-1-1,0 0 1,0 1-1,-1-1 1,1 0 0,0 0-1,0 1 1,0-1-1,0 0 1,0 1-1,0-1 1,0 0-1,0 1 1,0-1 0,1 0-1,-1 0 1,0 1-1,0-1 1,0 0-1,0 1 1,0-1-1,0 0 1,1 0 0,-1 1-1,0-1 1,0 0-1,1 1 1,13 4 268,25-2 312,-35-3-513,91-2 1393,166-26 0,-87 7-977,89-7-248,325-26 119,-176 23-236,237-12 60,-291 16 16,-113 6 35,213 15 195,-259 8-376,-177-9-2137,-1 0-4434,-34 0 3879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20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235 94 1952,'-5'-2'52,"-49"-24"1766,-98-33 1,138 56-920,5 0 1267,24 2-1053,924 21 2173,-472-7-3043,-46-2-148,26-6-189,-268-6 91,-170 1 6,0-1 0,0 0 0,0-1 1,0 0-1,0 0 0,0-1 0,9-4 0,-16 6-30,13-6-1785,-9-3-2447,-4 1 1834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3:52.5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1 513 2916,'0'0'414,"0"0"79,0 0 72,0 0 66,0 0 63,0 0 44,0 0 20,0 0 5,0 0-54,0 0-228,0 0-145,0 0-102,0 0-38,0 2-8,0 0 1,1 1 0,-1-1 0,1 0 0,-1 0 0,1 0 0,0 0 0,2 4 0,6-1 101,1 0 1,0-1 0,0 0-1,1-1 1,-1 0-1,1 0 1,17 1 0,-5 0 36,-8-1-223,1-2 1,-1 0 0,1-1-1,0-1 1,-1 0-1,1-1 1,-1-1-1,1-1 1,-1 0-1,23-9 1,15-9 12,75-44 0,-112 57-70,236-154 100,-14-21-4110,-129 98-2247,-85 68 3373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3:53.4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0 396 2960,'0'0'264,"0"0"36,0 0 27,0 0 38,0 0 46,0 0 39,0 0 32,0 0 42,0 0 53,21 14 3264,-14-12-3338,1 0 1,-1-1-1,1 0 1,0 0-1,-1 0 1,1-1-1,12-1 1,52-10 311,-18-2-542,-1-2-1,67-29 1,99-57-1214,-72 22-2426,-128 67 2321,-1 0 0,0-1-1,-1-1 1,0-1 0,23-26 0,-11-5-1739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28.1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3211 119 3708,'-7'0'906,"-1"-1"0,1 0 0,0-1-1,-13-4 1,-20-4 1186,-86-6 1332,45 4-2804,-98 0 0,-19 0 425,121 6-778,-22-1 105,-276-12 1036,194 12-736,117 2-526,-1 2 0,0 4 0,-115 15-1,128-9-96,-104 2 0,108-8-21,1 1 1,-1 2-1,-46 12 0,-300 106-71,325-98 41,37-14 2,0 2 0,1 2 0,1 1 0,0 1-1,1 1 1,1 1 0,0 2 0,2 1 0,-42 43 0,29-23-22,12-12 27,-43 58 0,63-77-21,1 0 0,0 0 0,1 1 0,0-1 1,0 1-1,2 1 0,-1-1 0,1 1 0,1-1 0,-2 19 0,3-5-26,-1-8-22,1-1 0,1 1 0,1-1 0,3 18 0,-3-29 45,0 1 0,1-1 0,0 1 0,0-1 0,0 0-1,1 0 1,0 0 0,0 0 0,0-1 0,0 1 0,1-1 0,0 1 0,0-1 0,0-1 0,9 8-1,2-1-14,1-1 0,0 0 0,1-1-1,-1-1 1,19 5 0,92 21 23,1 0 91,-52-8-316,2-4 0,108 16 0,-56-11 145,-35-6 105,-17-4-2,-40-8-42,0-1-1,77 4 1,-52-10-166,116 17 0,-91-9 90,-1-3 1,113-6 0,-73-2 113,-25-2-11,143-23 0,-100 5-217,-107 16-27,0-2 1,54-19-1,-57 16 124,107-39-587,-119 40 534,-2 0-1,1-2 1,-1 0-1,23-19 1,-29 16 168,0 0 1,0-2 0,-2 0 0,0 0 0,17-32 0,0 1 25,-25 39-11,-1-1-1,0 0 1,-1 0 0,0 0 0,-1-1 0,0 1-1,0-1 1,-1 1 0,0-14 0,4-25 31,-1 13-55,-2-72 1,-2 70 8,0 32 17,-1 0-1,0 1 1,0-1-1,0 1 1,-1-1-1,0 1 1,0 0-1,0-1 0,-4-5 1,-31-45 375,16 26 455,15 22-656,0 1 1,0 0-1,-1 1 0,0-1 1,0 1-1,0 1 1,-1-1-1,0 1 0,0 0 1,0 1-1,-18-6 1,21 7 107,0 1 1,1 0-1,-1-1 0,0 0 1,1 0-1,-8-7 1,40 4-4325,-24 2-1228,-8-7 3604,2 9 671,-15-29-2967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6:41.3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59 232 340,'-7'-8'249,"1"0"0,-1 0 0,1-1 0,1 1-1,0-1 1,-7-18 0,10 23 80,0 1 0,1-1 0,0 0-1,-1 0 1,2 0 0,-1 0 0,0 0 0,1 0-1,0 0 1,0 0 0,0-4 0,47 10 673,736-8 1085,-719 4-1898,14-4 391,-78 6-525,0 0-2,12-19 3604,-12 15-3179,0 3-408,-1 0-1,1 0 0,0 0 1,0 0-1,-1-1 0,1 1 1,0 0-1,0 0 1,1 0-1,-1 0 0,0 0 1,0-1-1,0 1 0,1 0 1,-1 0-1,1 0 0,-1 0 1,1 0-1,-1 0 1,1 0-1,-1 0 0,1 0 1,1-1-1,17-5-2918,-18 7 2762,-1 0 0,0 0 0,0 0 1,1 0-1,-1 0 0,0 0 0,0 0 0,1 0 0,-1 0 0,0-1 0,1 1 0,-1 0 0,0 0 0,0 0 0,1 0 1,-1 0-1,0 0 0,0-1 0,0 1 0,1 0 0,-1 0 0,0 0 0,0-1 0,0 1 0,0 0 0,1 0 1,-1-1-1,0 1 0,0 0 0,0 0 0,0-1 0,0 1 0,0 0 0,0 0 0,0-1 0,1 1 0,-1 0 0,0 0 1,0-1-1,0 1 0,0 0 0,-1 0 0,1-1 0,0 1 0,0 0 0,0-1 0,0 1 0,0 0 0,0 0 1,0-1-1,0 1 0,-1 0 0,1 0 0,0 0 0,0-1 0,0 1 0,0 0 0,-1 0 0,1 0 0,0-1 0,0 1 1,0 0-1,-1 0 0,1 0 0,0 0 0,0 0 0,-1-1 0,-1-1-467,-18-17-2679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3:37.3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1 419 2084,'0'0'290,"0"0"23,0 0 19,0 0 17,0 0 21,0 0 34,0 0 63,0 0 96,0 0 75,0 0-53,-1 1 4761,5 2-4699,99 53 650,17 7-477,-115-61-821,1 0 0,0-1 0,0 1 0,1-2 0,-1 1 0,0-1 0,0 0 0,0 0 0,0 0 0,0-1 0,1 0 0,8-3 0,5-2 91,1 0 0,23-13 1,21-11 20,-2-2 1,-2-4 0,-1-2-1,-1-3 1,103-95 0,-146 123-116,0 0 0,0 1-1,1 1 1,0 1 0,20-9 0,20-12 32,-51 27 12,0-1 0,0 0 0,-1 0 0,8-8 0,14-12 377,-24 23-418,-1 0 0,0 0-1,1 1 1,-1-1-1,1 1 1,0 0 0,-1 0-1,6-1 1,16 2-4167,-23 0 3956,-1 1 1,1-1-1,0 0 0,-1 0 0,1 0 1,0 0-1,-1-1 0,1 1 0,-1 0 1,1 0-1,0 0 0,-1 0 1,1-1-1,0 1 0,-1 0 0,1-1 1,-1 1-1,1 0 0,-1-1 0,1 1 1,-1-1-1,1 1 0,-1 0 0,1-1 1,-1 1-1,0-1 0,1-1 1,4-9-2754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3:39.0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20 219 2240,'-17'-3'1537,"14"3"3907,409-36-1085,-366 31-4186,360-34 639,-197 19-689,-120 9 176,85 0 0,-157 11-156,1 0 1,-1-1-1,0 0 0,1-1 0,-1 0 1,0-1-1,14-5 0,4-6-1593,-20 10 79,0-1 0,0 0 0,0 0 0,-1-1 1,9-7-1,2-12-2006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3:44.6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1256 3212,'0'0'372,"21"0"10900,-9 1-11083,0 0-1,-1 0 1,1 1 0,-1 1-1,1 0 1,-1 0 0,0 1-1,0 1 1,16 8 0,6 8 141,49 38 1,-53-36-90,53 31 0,-42-35-177,0-1 0,1-2 0,0-2 0,1-2 0,1-2 0,0-1 0,0-3 1,1-1-1,-1-2 0,1-3 0,86-8 0,-112 4-21,0-1-1,0-1 1,0 0-1,-1-1 1,0-1 0,-1 0-1,1-2 1,-2 1-1,23-20 1,14-14 92,57-63 0,-93 88-126,23-24 18,-2-2-1,-2-2 0,31-55 0,74-158 109,-65 68-65,-35 79-45,-34 97-15,27-68 101,33-125-1,-63 189 58,-1 0 0,-1-39 0,-1 45 17,0 13-168,-24 0-40,2 1 11,0 1-1,0 2 0,0 0 0,1 1 1,-1 1-1,1 1 0,-27 13 1,-14 10 17,-61 40 0,70-36-2,1 2 1,2 2-1,-47 48 0,94-84-1,1 1-1,-1 0 1,0-1 0,1 1-1,0 0 1,0 0-1,0 1 1,0-1 0,0 0-1,1 1 1,0-1-1,-1 0 1,1 1 0,0 4-1,21-18 40,88-58 69,193-162 0,-273 208-133,2 1-1,0 1 1,1 1 0,54-23 0,-55 27 5,-26 13 15,-1 1 0,1-1-1,-1 0 1,1-1 0,-1 1 0,0-1 0,0 1 0,0-1 0,2-3 0,-1 5 9,-1 0 0,1 0 0,0 1 0,0-1 0,0 1 0,-1 0 0,1 0 0,5 1 0,-4-1 4,4 0 8,-2-1-9,1 1 0,0 0 1,-1 0-1,1 0 1,0 1-1,-1 0 1,1 1-1,-1 0 0,1 0 1,-1 1-1,0-1 1,0 2-1,0-1 1,9 7-1,25 18 45,-29-21-9,1 2 0,-2 0-1,1 0 1,-1 1-1,0 0 1,15 20 0,42 70 162,-33-45-103,43 49 1,-75-101-227,-1-1 0,1 1 0,-1 0 0,1-1 0,0 1 0,0-1 0,0 0 0,6 3 0,-6-4-547,-1 0 0,1-1-1,0 1 1,0-1-1,-1 1 1,1-1 0,0 0-1,0 0 1,0 0-1,-1-1 1,1 1 0,4-2-1,5-3-3282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3:47.2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38 1004,'0'0'134,"10"-5"1550,432-12 1563,-417 10-1269,-15 1-6533,-6 3 2811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3:48.1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0 132 1408,'683'-19'5115,"-339"6"-2528,-191 6-928,284-49 0,-389 49-832,4 0-4177,-52 7 3275,0 0 0,1 0 0,-1 0 0,0 0 0,0-1 0,0 1 1,1 0-1,-1 0 0,0 0 0,0 0 0,0 0 0,1 0 0,-1-1 0,0 1 0,0 0 0,0 0 0,0 0 0,0 0 1,0-1-1,1 1 0,-1 0 0,0 0 0,0 0 0,0-1 0,0 1 0,0 0 0,0 0 0,0 0 0,0-1 0,0 1 1,0 0-1,0 0 0,0-1 0,0 1 0,0 0 0,0 0 0,0 0 0,0-1 0,0 1 0,0 0 0,0 0 0,0 0 1,0-1-1,-1 1 0,1 0 0,0 0 0,0 0 0,0-1 0,0 1 0,0 0 0,-1 0 0,1 0 0,0 0 0,0 0 1,0-1-1,-1 1 0,1 0 0,0 0 0,0 0 0,0 0 0,-1 0 0,1 0 0,0 0 0,0 0 0,-1 0 0,-14-13-2397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54.8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1 234 4568,'0'0'58,"0"13"3325,3-16 292,8-13-1104,9-1-1877,1 1 0,1 1 0,0 1 0,1 1 0,32-13 0,-40 19-484,37-17-412,109-32-1,-17 21-5748,-105 30-177,-31 5 3063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55.2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5 255 5941,'-2'9'144,"0"21"1961,2-29-2007,1 0 0,-1-1 0,0 1 0,1 0 0,-1 0 0,1 0 0,-1-1 0,1 1 0,0 0 0,-1-1 0,1 1 0,0-1 0,-1 1 0,1 0 0,0-1 0,0 1 0,-1-1 0,1 0 0,0 1 0,0-1 0,0 0 0,0 1 0,0-1 0,0 0 0,-1 0 0,1 0 0,0 0 0,0 0 0,0 0 0,1 0 0,16 0 369,0-1-1,-1-1 1,1 0-1,-1-1 1,23-7-1,84-34 914,-118 41-1284,378-164 3408,-380 165-3447,0 0 1,-1 0-1,1 0 0,-1 0 1,1 0-1,-1-1 0,0 0 1,0 0-1,0 0 0,3-4 1,-3 6-361,0 0-1,0 0 1,0 0 0,0 0 0,0 0-1,0 1 1,5-1 0,0 0-656,-4 0 83,0 0 0,0 0-1,0 0 1,0-1-1,0 1 1,0-1-1,0 0 1,-1 0-1,1-1 1,6-4 0,0-6-2425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29.3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100 10 10917,'0'0'92,"0"-1"0,0 1 1,0-1-1,0 1 0,0 0 0,0-1 0,0 1 0,0 0 1,0-1-1,0 1 0,0-1 0,0 1 0,-1 0 1,1-1-1,0 1 0,0 0 0,0 0 0,-1-1 0,1 1 1,0 0-1,0-1 0,-1 1 0,1 0 0,0 0 1,-1 0-1,1-1 0,0 1 0,-1 0 0,1 0 0,0 0 1,-1 0-1,1-1 0,0 1 0,-1 0 0,1 0 1,-1 0-1,1 0 0,0 0 0,-1 0 0,1 0 0,0 0 1,-1 0-1,1 0 0,-1 1 0,1-1 0,0 0 1,-1 0-1,0 0 88,0 1 0,0-1-1,0 1 1,0-1 0,0 1 0,0-1 0,0 1 0,0 0 0,0-1 0,0 1-1,0 0 1,0 0 0,1 0 0,-1-1 0,0 1 0,0 2 0,-10 29 658,2 0-1,1 0 1,2 0 0,-4 64 0,3-29-200,-6 46-849,5 0 1,9 138-1,-1-244-184,7 46-1433,-7-50 1327,0-1 1,1 1-1,0-1 1,0 1 0,-1-1-1,1 0 1,1 0 0,-1 1-1,0-1 1,1 0 0,-1 0-1,1 0 1,-1 0-1,1 0 1,0-1 0,0 1-1,2 2 1,-3-4 389,-1 0-1,0 0 1,0 0 0,1 0 0,-1 0-1,0 0 1,0 0 0,1 0-1,-1 0 1,0 0 0,0 0-1,1 0 1,-1 0 0,0 0-1,1 0 1,-1 0 0,0 0 0,0 0-1,1 0 1,-1 0 0,0 0-1,0 0 1,1 0 0,-1-1-1,0 1 1,0 0 0,0 0 0,1 0-1,-1 0 1,0-1 0,0 1-1,0 0 1,1-1 0,5-13-3674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29.7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8585,'0'-3'164,"1"0"-1,-1 0 1,1 0 0,0 0-1,0 0 1,0 0 0,0 0 0,0 0-1,1 0 1,-1 1 0,1-1 0,0 1-1,0-1 1,0 1 0,0-1 0,0 1-1,0 0 1,1 0 0,3-2 0,-3 2 49,1 1 1,0-1 0,0 1 0,0 0-1,0 0 1,0 0 0,0 0 0,0 1-1,0 0 1,0 0 0,0 0-1,8 1 1,2 2 245,0 0 0,0 1 0,0 1-1,-1 0 1,0 1 0,0 0 0,18 12-1,1 5 240,-1 1 0,53 53 0,47 69 757,43 41-2066,-164-178-74,1-1 0,20 12-1,-6-4-3503,-18-8 1489,-6-8 2600,-1 0 0,0 0 0,0 0 0,0 0 0,0 0 0,0 1 0,0-1 0,1 0 0,-1 0 0,0 0 1,0 0-1,0 1 0,0-1 0,0 0 0,0 0 0,0 0 0,0 1 0,0-1 0,0 0 0,0 0 0,0 0 0,0 1 1,0-1-1,0 0 0,0 0 0,0 0 0,0 1 0,0-1 0,0 0 0,0 0 0,0 0 0,0 0 0,0 1 1,-1-1-1,1 0 0,0 0 0,0 0 0,0 0 0,0 1 0,0-1 0,0 0 0,-1 0 0,1 0 0,0 0 0,0 0 1,0 0-1,-1 0 0,-15 2-3649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0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1 225 10149,'7'-2'300,"13"-4"-8,18-9-136,24-10-396,19-9-576,14-16-1152,1 7 0,-9-7-1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6:43.4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270 114 900,'-62'-11'1289,"30"5"-30,0 1 0,-48-1 1,16 4 812,216 7-1174,62 0 176,-24-8-348,243-8 164,15-3-569,495-33 210,-875 39-1014,-40 5-4964,-25 0 3266,-10-2 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0.4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1 154 10857,'1'-3'484,"7"-5"-12,7-1 4,14-8-24,9 0-48,11-3-136,8 0-252,-1-2-412,0 4-524,-13 4-1500,-14 9 0,-17 5-1,-14 11 1</inkml:trace>
  <inkml:trace contextRef="#ctx0" brushRef="#br0" timeOffset="1">157 479 8573,'0'5'632,"2"1"60,8-4 16,18 0 4,15-4-144,24-13-456,23-10-864,-3 3-1496,-2-11 0,-12-3-1,-8 0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0.7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 57 12689,'-4'-4'522,"1"0"-1,0 0 1,0 0-1,0-1 1,1 1 0,-1-1-1,1 1 1,0-1-1,1 0 1,-3-6-1,5 11-323,0-1 0,0 1-1,-1 0 1,1 0-1,0 0 1,0-1 0,0 1-1,-1 0 1,1 0 0,0 0-1,0 0 1,0 0 0,-1 1-1,1-1 1,0 0-1,0 0 1,0 0 0,-1 1-1,1-1 1,0 0 0,-1 1-1,1-1 1,1 1-1,13 9 537,0-1 0,0 2-1,-1 0 1,0 0-1,-1 1 1,0 1-1,21 28 1,-7-2 364,41 76 0,6 36 370,15 28-3291,-87-175 1551,0 0 0,0-1-1,0 1 1,1-1-1,-1 1 1,1-1 0,0 0-1,0 0 1,4 3-1,24-2-4904,-28-3 4607,0 1 1,-1 0-1,1-1 0,0 1 0,-1 0 1,0 0-1,1 1 0,-1-1 0,2 3 1,-4-4 522,20 20-5698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1.3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7 12953,'-4'-6'4689,"15"13"-2241,65 83 815,30 54-3439,-89-116-145,-2-4-806,1 0 0,30 34-1,-35-47 105,-5-5-286,1 1 0,-1 0-1,0 1 1,10 15 0,-5 3-2659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1.9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1 293 7153,'4'-10'180,"1"-1"-1,0 1 1,0 1 0,1-1 0,1 1 0,-1 0 0,1 0 0,1 1 0,0 0-1,10-8 1,5-4 264,2 2 0,38-22-1,-33 23 20,1 1-1,1 1 0,1 2 1,0 1-1,0 1 0,48-8 1,-79 19-424,0-1 1,1 1 0,-1-1-1,1 1 1,-1 0-1,1 0 1,-1 0 0,0 0-1,1 0 1,-1 1 0,1-1-1,-1 1 1,0 0 0,1-1-1,-1 1 1,0 0 0,0 0-1,1 0 1,-1 1 0,0-1-1,3 3 1,-4-1-21,0-1 1,0 1-1,0 0 1,0-1-1,0 1 1,-1 0-1,1-1 1,-1 1-1,0 0 1,0-1-1,0 1 1,0 0-1,0 0 1,0-1-1,-1 1 1,0 0-1,1-1 1,-1 1-1,-2 3 1,-31 80 79,19-53-101,-14 45-1,26-69-7,1 0 1,0 1-1,1-1 1,0 0-1,0 1 1,1-1-1,0 1 1,0-1 0,4 18-1,-3-23 10,1-1 0,-1 1 1,1-1-1,0 1 0,0-1 0,0 0 1,0 0-1,0 0 0,1 0 0,-1 0 1,1 0-1,0-1 0,0 1 0,0-1 0,0 0 1,0 0-1,0 0 0,1 0 0,-1-1 1,1 1-1,-1-1 0,6 1 0,7 3 37,1-2-1,0 0 0,27 0 1,-34-2-22,136-2 316,-95-1 175,70 6-1,-120-4-486,0 0 0,0 0-1,0 0 1,0 0 0,0 1 0,0-1-1,0 0 1,-1 0 0,1 1 0,0-1-1,0 1 1,0-1 0,-1 1 0,1-1-1,0 1 1,0-1 0,-1 1 0,1-1-1,0 1 1,-1 0 0,1-1 0,-1 1-1,1 0 1,-1 0 0,1 0 0,-1-1-1,0 1 1,1 0 0,-1 0 0,0 0-1,0 0 1,1 0 0,-1-1 0,0 1-1,0 0 1,0 0 0,0 0 0,0 0-1,0 0 1,0 0 0,-1 0 0,1 0-1,0-1 1,0 1 0,-1 0 0,1 0-1,-1 0 1,1 0 0,0-1 0,-2 2 0,-1 4 59,0 0 0,0 0 0,-1-1 0,0 0 0,-7 9 0,-7 3 42,-1-2 1,0 0-1,0 0 1,-31 15-1,-91 39 36,67-35-223,-33 17-1477,106-51 1474,1 0-1,0 0 0,-1 0 1,1 0-1,0 0 1,0 0-1,-1 0 0,1 0 1,0 0-1,-1 0 1,1 0-1,0 0 0,0 0 1,-1 0-1,1 0 1,0 0-1,-1 0 0,1 0 1,0 0-1,0 0 1,-1-1-1,1 1 0,0 0 1,0 0-1,0 0 1,-1-1-1,1 1 0,0 0 1,0 0-1,0 0 1,-1-1-1,1 1 0,0 0 1,0 0-1,0-1 1,0 1-1,0 0 0,0 0 1,0-1-1,-1 1 1,1 0-1,0-1 0,0 1 1,0 0-1,0 0 1,0-1-1,0 1 0,0 0 1,0-1-1,1 1 1,-1 0-1,0 0 0,0-1 1,0 1-1,0 0 1,0-1-1,0 1 0,1 0 1,-1 0-1,0-1 1,8-20-3279,7-1 221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2.3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0 167 8725,'5'-5'420,"4"-5"4,9-3 8,11-2 8,9-4-4,8 0-28,13 0-76,-5 2-192,4-1-344,-3 1-832,-20 4-1064,-15 11 0,-13 12-1,-21 8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2.6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0 123 4888,'0'11'669,"1"-2"163,7 1 136,9 0 20,12-8-4,16-8-196,19-10-520,18-14-2344,-6 3 0,-1-12-1,-7-7 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2.9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356 140 11833,'-1'-3'150,"1"1"-1,-1 0 1,0 0-1,0 0 1,-1-1 0,1 1-1,0 0 1,-1 0-1,1 1 1,-1-1-1,1 0 1,-1 0 0,0 1-1,0-1 1,0 1-1,0 0 1,0-1 0,0 1-1,0 0 1,0 0-1,-1 0 1,1 1-1,0-1 1,-1 0 0,1 1-1,0 0 1,-1-1-1,1 1 1,-5 0-1,-1 0 215,0 0 0,0 1 0,0-1 0,0 2 0,0-1-1,1 1 1,-15 5 0,15-3-157,-1 0 0,1 0 0,0 1 1,0 0-1,1 1 0,0 0 0,0 0 0,0 0 0,1 0 0,-1 1 0,2 0 0,-1 0 1,1 0-1,0 1 0,0 0 0,1-1 0,0 1 0,1 0 0,-1 1 0,2-1 0,-3 14 1,2-7-71,1 1 0,0 0 1,1 0-1,1-1 1,1 1-1,0 0 1,0-1-1,2 0 1,0 1-1,12 27 1,-10-32-103,0-1 0,1 0 0,1 0 1,0 0-1,0-1 0,0 0 1,1-1-1,1 0 0,0 0 0,0-1 1,0-1-1,19 10 0,-7-5-50,1-1-1,0-2 1,0 0 0,1-1-1,32 5 1,-41-10 18,-1 0 0,0-1 0,0-1 1,1 0-1,-1-1 0,0-1 1,0 0-1,0-1 0,0 0 0,0-1 1,0-1-1,15-7 0,-20 7 37,0 0 1,-1 0-1,0-1 0,0-1 1,0 1-1,-1-1 0,0 0 0,0-1 1,0 0-1,-1 0 0,-1 0 1,1-1-1,-1 1 0,-1-1 1,0-1-1,0 1 0,0 0 0,1-11 1,0 0 57,-1-1-1,-1 0 1,-1 1 0,-1-1 0,-1 0 0,-1 0-1,0 0 1,-2 1 0,0-1 0,-7-20 0,7 29-130,-1 0 0,0 0 1,-1 1-1,-1 0 0,1 0 1,-2 0-1,0 1 0,0-1 1,-1 2-1,0-1 0,0 1 1,-1 0-1,-1 1 0,1 0 1,-1 1-1,-1 0 0,-21-12 1,15 13-429,0 0 0,0 1 0,-1 1 1,0 0-1,0 2 0,0 0 0,0 0 0,0 2 1,0 1-1,0 0 0,0 1 0,0 1 1,-24 6-1,7 1-1487,1 1 0,1 2 0,0 1 0,1 2 0,-56 36 0,13 7-2482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3.7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157 53 9513,'-1'-4'318,"-1"0"0,1 0 0,0 0 1,-1 0-1,0 1 0,0-1 0,0 1 0,0-1 1,-6-5-1,7 8-229,0 0 0,0 0 0,-1 0 0,1 1 0,0-1 0,-1 0 0,1 1 1,-1-1-1,1 1 0,0-1 0,-1 1 0,1-1 0,-1 1 0,1 0 0,-1 0 0,0 0 0,1 0 0,-1 0 0,1 0 0,-1 0 0,1 1 1,-1-1-1,1 0 0,-1 1 0,1-1 0,0 1 0,-1 0 0,-1 1 0,-3 0 150,1 2 0,0-1 0,0 1 0,0 0-1,0 0 1,1 0 0,-1 0 0,1 1 0,0 0 0,0 0 0,1 0 0,-4 7-1,2-3 25,1 1 0,0 0-1,1 0 1,0 1 0,0-1-1,-1 17 1,2-2 19,1 1 1,2-1-1,0 0 0,2 0 0,6 32 0,9 9 210,40 101-1,-4-15-1461,-49-133 420,-1 0-1,3 23 1,-4 10-3331,-3-52 3766,0 0 0,0 0 0,0 1 0,-1-1 0,1 0 0,0 1 1,0-1-1,0 0 0,0 1 0,0-1 0,0 0 0,0 1 0,-1-1 1,1 0-1,0 0 0,0 1 0,0-1 0,-1 0 0,1 0 0,0 1 1,0-1-1,-1 0 0,1 0 0,0 0 0,0 0 0,-1 1 0,1-1 1,0 0-1,-1 0 0,1 0 0,0 0 0,-1 0 0,1 0 0,0 0 1,-1 0-1,1 0 0,0 0 0,-1 0 0,1 0 0,0 0 0,-1 0 1,1 0-1,0 0 0,0 0 0,-1 0 0,1 0 0,0-1 1,-1 1-1,1 0 0,0 0 0,0 0 0,-1 0 0,1-1 0,0 1 1,0 0-1,-1 0 0,1-1 0,0 1 0,-18-15-2859,-2-17-347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4.0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99 8397,'2'-6'220,"0"-1"1,0 1 0,1 0-1,0 0 1,0 0-1,0 0 1,1 0-1,0 1 1,0 0 0,0 0-1,0 0 1,10-8-1,-11 11-100,0 0 1,0 0-1,0 0 0,1 1 0,-1-1 0,0 1 1,1 0-1,-1 0 0,1 0 0,0 0 0,-1 1 1,1-1-1,-1 1 0,1 0 0,0 0 0,-1 1 1,1-1-1,0 1 0,-1-1 0,1 1 0,-1 0 1,1 0-1,-1 1 0,6 2 0,10 7 370,-1 0-1,0 1 1,-1 1 0,18 15-1,59 67 295,-41-41-401,26 27 38,78 74-1933,-154-153 1494,-1 0-529,0 0-1,0 0 1,0-1 0,0 1-1,0 1 1,-1-1-1,1 0 1,2 4 0,-7 4-2914,-14-1 1214,-16-3-822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4.4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1 358 9061,'8'-2'340,"10"-1"32,15-9 12,20-7 0,18-7-16,27-13-208,15-6-656,2-23-1616,-5 22 0,-9-4-1,-19 2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6:46.2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1 660 588,'0'0'203,"29"-13"5493,-20 18-5429,0 0 0,0 1 0,-1 1 0,1-1 0,-1 1 0,-1 1 0,9 10 0,11 9 260,-16-16-271,1 0-1,1-1 0,25 17 1,-30-24-176,-1 1 0,1-1 1,-1 0-1,1-1 0,0 0 1,0 0-1,0-1 0,0 0 1,16 0-1,6-2 98,-1-2 0,1-1 1,-1-1-1,40-13 0,115-47 449,-156 54-536,420-169 834,199-73-184,-515 207-181,-1-6 1,127-71-1,-244 116-295,10-8-4900,-24 15 4493,0-1 0,0 1 0,0-1-1,-1 1 1,1 0 0,0-1 0,0 1 0,0 0-1,0-1 1,0 1 0,-1 0 0,1-1 0,0 1 0,0 0-1,-1-1 1,1 1 0,0 0 0,0 0 0,-1-1 0,1 1-1,0 0 1,-1 0 0,1-1 0,0 1 0,-1 0 0,1 0-1,0 0 1,-1 0 0,1 0 0,-1 0 0,1-1-1,0 1 1,-1 0 0,-5-3-800,-32-19-1947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4.7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20 328 7877,'-9'2'660,"3"-2"4,2 0 8,7-2 4,21-5 24,20-9 20,14-7 4,18-7-4,9-5-4,-4-2-548,-5 2-464,-13 1-384,-14 4-472,-21-7-1280,-14 20 0,-14 1-1,-18 5 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5.0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 17 9489,'-14'-9'1245,"2"2"776,16 18 518,83 120 2570,39 70-3219,-113-178-2673,2 0 0,0-2 0,1 0 0,1 0 0,39 35 0,-35-38-1295,-13-11 680,0 0 0,0 0 0,1-1 0,-1 0 0,12 5 0,-4-5-2163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5.5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893 156 5064,'-27'-20'506,"-1"2"-1,-1 1 0,0 1 1,-2 1-1,1 2 0,-1 1 1,-1 1-1,0 2 0,-1 1 0,-45-5 1,57 11-276,1 1 1,-1 0 0,0 2 0,0 0 0,1 1-1,-1 1 1,1 2 0,0-1 0,0 2-1,0 1 1,1 1 0,0 0 0,0 1 0,1 1-1,0 1 1,1 1 0,-29 24 0,33-23-79,1 0-1,0 2 1,1-1 0,1 2 0,0-1 0,1 1 0,1 0 0,0 1-1,2 0 1,-1 1 0,2-1 0,1 1 0,-5 34 0,4 5 267,2-1 1,3 1 0,9 68 0,-7-99-358,1 0 0,1 0 0,2-1 0,0 0 0,2 0 1,0 0-1,2-1 0,1 0 0,1-1 0,0 0 0,2-1 0,1 0 1,0-1-1,34 33 0,-19-27-59,1-1 0,2-1 0,0-2 0,2-2 0,0-1 0,2-1 0,0-2 0,0-2 0,2-1 0,0-2 0,0-2 0,1-2 0,0-1 0,1-2 0,-1-2 0,1-1 0,66-7 0,-68 1-31,-1-2-1,0-2 1,-1-1 0,51-20-1,-66 20 26,-1 0-1,0-1 1,-1-1-1,0-2 1,-1 1-1,0-2 1,-1-1-1,27-28 0,-37 33 14,1-2-1,-2 1 0,1-1 0,-2-1 0,0 1 0,0-1 0,-1 0 0,0 0 0,-2-1 0,5-26 1,-4 6 26,-1-1 1,-2 1 0,-4-43 0,1 52-19,-1 0 0,-2 0 0,0 1 0,-2-1 0,0 2 0,-2-1 0,-1 1 0,0 0 0,-2 1 0,-1 0 0,0 1 0,-2 0 0,0 1 0,-19-18 0,7 11-9,-3 1 0,0 1-1,-1 1 1,-1 2 0,-1 2 0,-2 0 0,1 2-1,-49-16 1,52 21-231,0 2 0,0 1 0,-1 1-1,-1 2 1,1 2 0,-35-2 0,65 6 47,0 1 1,-1 0 0,1 0-1,0 0 1,0 0 0,0 1 0,0-1-1,-1 1 1,1-1 0,0 1-1,0 0 1,0-1 0,0 1-1,0 0 1,0 1 0,0-1-1,1 0 1,-1 0 0,0 1-1,1-1 1,-1 1 0,1-1-1,-1 1 1,1 0 0,0 0 0,0 0-1,-1-1 1,1 1 0,-1 3-1,2 0-284,-1-1 0,0 0 0,1 0 0,0 0 0,0 1 0,0-1 0,1 0 0,-1 0 0,1 0 0,0 1 0,0-1 0,1 0 0,-1 0 0,3 4 0,17 28-2698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5.9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79 11129,'-9'-78'7732,"30"95"-2147,-3-3-4643,10 15-47,-1 1 1,-1 1 0,23 38-1,54 109-1973,-90-154-793,1-1 1,31 39-1,-16-30-3227,2-2-3479,-23-27 4280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6.6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13 295 4348,'-3'-16'896,"0"2"-88,0 0-1,1 0 1,1 0 0,0 0-1,1 0 1,2-19 0,0 28-568,0 0 0,0 0 1,1 0-1,-1 1 1,1-1-1,0 1 0,0 0 1,1 0-1,-1 0 1,1 0-1,0 1 0,0-1 1,0 1-1,0 0 0,1 0 1,7-3-1,7-4 279,0 1 0,34-11 1,-15 8-173,1 1 0,0 2 1,0 1-1,1 3 0,41-1 1,-76 5-301,-1 1 1,1 1 0,-1-1 0,0 1 0,1 0-1,-1 0 1,0 0 0,1 0 0,-1 1-1,7 3 1,-9-4-27,0 1 0,-1-1-1,1 1 1,0-1 0,-1 1 0,1 0-1,-1 0 1,0 0 0,1 0-1,-1-1 1,0 2 0,0-1 0,0 0-1,-1 0 1,1 0 0,0 0-1,-1 1 1,1-1 0,-1 0 0,0 0-1,0 1 1,0 2 0,-1 8 29,-1 1-1,-1-1 1,0 0 0,-1 0 0,0 0 0,-1 0 0,0-1-1,-1 0 1,-9 14 0,7-13-5,1 0 0,1 0-1,0 1 1,0 0 0,2 0-1,0 0 1,-3 20 0,7-32-42,0 1 0,0-1 0,0 0 0,0 1 0,0-1 1,1 0-1,0 1 0,-1-1 0,1 0 0,0 0 0,0 0 0,0 0 0,0 0 1,0 0-1,1 0 0,-1 0 0,0 0 0,1 0 0,0-1 0,-1 1 0,1-1 0,0 1 1,0-1-1,0 0 0,0 1 0,0-1 0,0 0 0,0 0 0,4 1 0,5 1 1,0 0 1,0 0-1,1-1 0,18 0 0,128 0 107,-105-4 109,92 9 0,-140-6-193,0 0-1,1 0 1,-1 0 0,0 1-1,0-1 1,1 1 0,-1 1-1,-1-1 1,10 7-1,-12-8-13,-1 0-1,1 1 0,-1-1 1,1 1-1,-1 0 0,0-1 1,0 1-1,0 0 0,0 0 1,0 0-1,0 0 0,0 0 1,0 0-1,-1 0 0,1 0 0,-1 0 1,0 0-1,0 0 0,1 0 1,-1 0-1,0 0 0,-1 0 1,1 1-1,0-1 0,-1 0 1,1 0-1,-1 0 0,-1 2 1,-1 4 13,-1 0 0,0-1 0,0 1 0,-1-1 1,0 0-1,-1-1 0,1 1 0,-1-1 0,-1 0 0,-11 9 1,-5 2 46,-48 27 0,12-13-459,-2-2 0,0-3 0,-130 36 0,189-61 220,1-1 0,-1 0 0,0 1 0,0-1-1,0 0 1,0 0 0,1 0 0,-1 0 0,0-1-1,0 1 1,0 0 0,0-1 0,1 1 0,-1-1 0,0 0-1,0 1 1,-2-3 0,3 2-204,-1 0-1,1-1 1,0 1-1,-1-1 1,1 1-1,0-1 1,0 1-1,0-1 1,0 0-1,1 1 1,-1-1-1,0 0 1,1 0-1,-1 0 1,1 1-1,0-1 1,-1 0-1,1 0 1,0 0-1,0 0 1,0 0-1,0 0 1,1 0-1,-1 0 1,0 1-1,2-4 1,10-28-3459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6.9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1 204 13461,'3'-5'564,"3"-5"4,4-2 8,15-8 20,16-2-4,12-2 13,8-3 3,6 2-12,-3 7-64,-7 0-736,-8 6-256,-3 7-380,-12 3-489,14-2-1843,-34 14 0,-5 5 0,-13 10-1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7.3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1 105 6709,'0'11'824,"0"-1"204,9-1 188,7-3 104,17-4 8,13-10 12,18-5 8,3-2-63,-2-2-161,-3-3-876,-11 3-612,-6 2-877,-11-6-1991,-9 15 0,-8 1 0,-8-1-1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7.9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160 136 12109,'-21'-48'1956,"13"27"-262,-2 1-1,-13-24 1,23 44-1613,0 0 0,-1 0 0,1-1 0,0 1 0,0 0 0,0 0-1,-1 0 1,1 0 0,0-1 0,0 1 0,0 0 0,-1 0 0,1 0 0,0 0 0,-1 0 0,1 0 0,0 0 0,0 0 0,-1 0 0,1 0 0,0-1 0,0 1 0,-1 1 0,1-1 0,0 0 0,0 0 0,-1 0 0,1 0 0,0 0 0,-1 0 0,1 0 0,0 0 0,0 0-1,0 0 1,-1 1 0,1-1 0,0 0 0,0 0 0,-1 0 0,1 0 0,0 1 0,0-1 0,0 0 0,0 0 0,-1 0 0,1 1 0,0-1 0,0 0 0,0 0 0,0 1 0,0-1 0,0 0 0,0 1 0,0-1 0,0 0 0,0 0 0,0 1 0,0-1 0,0 0-1,-8 22 1185,7-18-921,-19 63 1177,4 0 1,2 1-1,-5 84 1,10 211-2533,10-296-465,1 49-1881,7-37-4643,-6-66 4729,-3-13 3142,0 1 1,0-1-1,0 0 1,0 0 0,0 1-1,0-1 1,0 0-1,1 0 1,-1 1-1,0-1 1,0 0 0,0 0-1,0 1 1,0-1-1,1 0 1,-1 0 0,0 0-1,0 0 1,0 1-1,0-1 1,1 0 0,-1 0-1,0 0 1,0 0-1,1 0 1,-1 1 0,0-1-1,0 0 1,1 0-1,-1 0 1,0 0 0,0 0-1,1 0 1,-1 0-1,0 0 1,0 0 0,1 0-1,-1 0 1,0 0-1,0 0 1,1 0 0,-1 0-1,0 0 1,7-11-4333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8.2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90 10069,'0'-2'78,"-1"-6"358,1 0 0,1 0-1,-1 1 1,1-1 0,4-13-1,-4 20-337,-1-1-1,1 0 1,0 1-1,0-1 0,0 1 1,0-1-1,0 1 1,0-1-1,0 1 1,0 0-1,0 0 0,1 0 1,-1-1-1,1 1 1,-1 0-1,1 1 0,-1-1 1,1 0-1,-1 0 1,1 1-1,0-1 1,-1 1-1,1-1 0,0 1 1,0 0-1,-1-1 1,1 1-1,0 0 1,0 0-1,2 1 0,9 1 317,1 0 0,-1 1 1,-1 0-1,1 1 0,0 1 0,-1 0 0,0 1 0,0 0 0,-1 1 0,0 0 0,0 0 0,20 19 0,7 10 550,64 80 1,-78-87-553,133 180-1788,-153-203 569,1 0 0,1 0-1,-1 0 1,11 7-1,-9-7-2343,-7-6 3050,0 1-1,0-1 1,1 0-1,-1 0 1,0 0-1,0 1 0,0-1 1,0 0-1,0 0 1,0 1-1,1-1 1,-1 0-1,0 0 0,0 1 1,0-1-1,0 0 1,0 0-1,0 1 1,0-1-1,0 0 1,0 1-1,0-1 0,0 0 1,0 0-1,0 1 1,0-1-1,-1 0 1,1 0-1,0 1 0,0-1 1,0 0-1,0 0 1,0 0-1,-1 1 1,1-1-1,0 0 1,0 0-1,0 0 0,0 1 1,-1-1-1,1 0 1,0 0-1,-15 8-2995,-16 1-636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8.6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0 357 7841,'20'-2'424,"14"-8"12,20-8 20,21-11 12,11-6-108,10-12-508,39-14-1816,-42 10 0,-11-3-1,-16 4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6:51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0 385 1540,'4'-3'-469,"12"-11"1053,-14 12-129,1 1 1,-1-1-1,1 1 0,-1 0 1,0-1-1,1 1 1,0 1-1,-1-1 1,1 0-1,0 1 0,-1-1 1,1 1-1,0 0 1,5 0-1,2 0-257,0 1 1,0 0-1,0 0 0,-1 1 0,1 1 1,0-1-1,-1 2 0,1-1 0,-1 1 1,0 1-1,-1 0 0,1 0 0,11 10 1,-6-7-72,1 0 0,0-1 0,0 0 0,0-1 0,1-1 1,0 0-1,0-1 0,0-1 0,1 0 0,-1-1 0,1-1 0,24-2 1,15-3 58,0-2 1,71-19 0,-43 5 29,-1-5 0,125-55 0,149-93 602,-280 133-588,-40 23-109,-25 13-64,-1-2-1,0 1 1,14-10-1,-14 2-7,-15 4-3422,-26-1-3740,21 8 7232,-23-8-2711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8.9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40 14421,'-12'-30'3135,"12"21"-696,11 19 759,124 173 4428,-111-144-7422,-1 0-1,-2 1 1,16 46 0,-30-67-1090,-2 1 0,0 0 1,4 32-1,-8-35-1929,0-1 0,-2 26 0,1-40 2347,-1 0 1,1 0-1,0 0 1,-1 0-1,1-1 1,-1 1-1,1 0 1,-1 0 0,0-1-1,0 1 1,0 0-1,0-1 1,0 1-1,0-1 1,0 1-1,0-1 1,-1 0-1,1 1 1,-1-1-1,-1 2 1,-12 1-4442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9.4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8 231 9605,'-2'-5'200,"0"0"0,1 0 0,0 0 0,1-1 0,-1 1 0,1 0 0,0 0 0,0-1 0,0 1 1,1 0-1,0 0 0,0 0 0,0 0 0,1 0 0,3-9 0,-1 8-48,0 1-1,0 0 1,0 0 0,0 0 0,1 0 0,0 1 0,0 0-1,0 0 1,0 0 0,0 0 0,1 1 0,8-4-1,19-7 426,1 0-1,0 2 0,1 2 0,1 1 1,-1 2-1,59-5 0,-90 12-534,0-1 1,0 1-1,0 0 1,0 0-1,0 1 0,0-1 1,0 1-1,0 0 0,0 0 1,0 0-1,5 3 0,-8-3-24,0 0-1,1 0 0,-1 0 0,0 0 0,0 0 0,0 0 0,0 1 0,-1-1 1,1 0-1,0 1 0,0-1 0,-1 0 0,1 1 0,-1-1 0,1 1 0,-1-1 0,0 1 1,0-1-1,1 1 0,-1-1 0,0 1 0,0-1 0,-1 1 0,1-1 0,0 1 0,0-1 1,-1 1-1,1-1 0,-1 1 0,1-1 0,-2 3 0,-5 13 68,-1 0-1,-1-1 0,0 0 1,-13 16-1,13-19-42,0 0-1,1 1 1,0 0-1,1 1 1,0-1-1,-4 19 1,10-31-39,1 1 1,-1-1-1,1 1 1,0-1-1,-1 1 1,1-1-1,1 1 1,-1-1-1,0 1 1,1-1-1,-1 1 1,1-1-1,0 1 1,0-1-1,0 0 1,0 1-1,0-1 1,0 0-1,0 0 1,1 0-1,-1 0 1,1 0-1,0 0 1,0 0-1,-1 0 1,1-1-1,0 1 1,1-1-1,-1 1 1,0-1-1,4 2 1,4 1 4,0 0 1,1-1 0,-1 0 0,1 0 0,0-1 0,13 1 0,140 0 224,-122-5-66,0 2 1,0 2-1,57 10 1,-92-10-107,0-1 0,0 1 1,0 0-1,0 1 0,-1 0 1,10 5-1,-15-7-41,1 0 1,-1 0-1,0 0 0,1 0 0,-1 0 0,0 1 0,0-1 1,0 0-1,0 1 0,0-1 0,0 1 0,0-1 0,-1 1 1,1 0-1,0-1 0,-1 1 0,1 0 0,-1-1 1,0 1-1,0 0 0,1-1 0,-1 1 0,0 0 0,-1 0 1,1-1-1,0 1 0,0 0 0,-1 0 0,1-1 1,-1 1-1,1 0 0,-2 1 0,-1 4 17,-1 0-1,0-1 1,0 0-1,0 1 1,-1-1-1,0-1 1,0 1-1,0-1 1,-1 0-1,-10 8 1,-10 5-28,-34 17 0,59-34-12,-273 128-2539,266-126 2000,0 0 0,-1-1 0,1 0 0,-1 0 0,1-1 0,-1 0 0,0 0-1,0-1 1,-15-2 0,-19 1-3381,12-2 167,10-9-1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39.8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0 284 10009,'18'-13'427,"0"1"-1,0 0 1,1 2-1,1 0 1,0 2-1,34-11 1,-22 7-67,54-19 351,205-88 217,-279 113-2164,1 0 0,-1 1-1,1 0 1,0 1 0,0 1 0,0 0 0,22-2-1,-6 6-1307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40.1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1 235 9081,'0'2'824,"0"0"0,8-2 24,7 0 8,10-5-4,21-11 12,12-3 0,5-6-20,3-2-71,-9 2-841,-8 1-373,-6 3-475,-1-6-2124,-19 10 0,-11 1 0,-4-1-1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40.5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27 12441,'-12'-17'1761,"4"7"3328,7 29-1261,18 147 817,33 80-5635,8-85-8046,-53-142 6081,1-1 0,15 33 0,-2-24-1478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40.8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201 75 14553,'0'-13'1016,"-1"-1"-1,0 1 1,-3-15-1,4 27-967,0 1 1,0 0-1,0 0 0,0 0 1,0-1-1,0 1 0,0 0 1,0 0-1,0 0 0,0-1 1,0 1-1,0 0 0,0 0 1,0 0-1,-1 0 0,1-1 1,0 1-1,0 0 0,0 0 1,0 0-1,0 0 0,0-1 1,0 1-1,-1 0 0,1 0 1,0 0-1,0 0 0,0 0 1,0 0-1,0-1 0,-1 1 0,1 0 1,0 0-1,0 0 0,0 0 1,-1 0-1,1 0 0,0 0 1,0 0-1,0 0 0,-1 0 1,1 0-1,0 0 0,0 0 1,-1 0-1,-5 10 1304,-5 17 446,-10 57 1141,-12 101 1,0 2-1613,2-23-3751,14-55-3859,7-66 618,9-42 5113,0 1 0,0 0 0,1-1 0,-1 1 0,0-1 0,-1 1 0,1-1-1,0 1 1,0-1 0,-1 0 0,1 0 0,0 0 0,-3 2 0,-4 0-3989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41.2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0 109 8313,'5'-25'1202,"-4"17"-745,0 0 1,1 1-1,0-1 1,3-7-1,-4 13-325,0-1 0,0 1 0,0 0 0,1 0 0,-1 0 0,1 1 1,-1-1-1,1 0 0,-1 0 0,1 1 0,0-1 0,0 1 0,0 0 0,0-1 0,0 1 0,0 0 0,5-1 0,1 0 286,1 0-1,-1 1 0,1 0 1,-1 1-1,1 0 0,0 0 1,-1 0-1,17 5 0,-3-1 611,-1 1 0,28 12 0,-27-7-443,-1 1 0,0 0 1,-1 2-1,0 0 0,-1 1 1,18 19-1,99 107 2478,-111-112-2563,6 8-309,-1 1 1,34 58 0,1 26-6337,-64-120 5938,0 0-1,-1 0 0,1 0 0,-1 0 0,0 0 0,1 0 0,-1 0 0,0 0 0,0 0 0,1 0 0,-1 0 0,0 0 1,0 0-1,0 0 0,0 0 0,0 0 0,0 0 0,0 0 0,-1 0 0,1 0 0,0 0 0,-1 0 0,1-1 0,0 1 0,-1 0 1,1 0-1,-1 0 0,1 0 0,-1 0 0,0-1 0,1 1 0,-1 0 0,0 0 0,0-1 0,1 1 0,-1 0 0,0-1 1,0 1-1,0-1 0,0 0 0,-1 1 0,-5 2-842,1-1 0,-1-1 0,0 1 0,0-1 0,-8 0 0,-31 2-2983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41.5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1 433 11197,'0'-2'612,"9"-5"12,13-7 16,18-9-4,16-5-40,17-11-112,5-2-208,-2-3-388,-7-6-596,-11-3-2140,-24 11 0,-20-5 0,-6 5-1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41.8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0 450 10769,'0'-2'62,"1"0"0,-1 0 1,0 0-1,1 0 0,-1 0 0,1 0 0,0 0 0,0 0 1,0 0-1,0 1 0,0-1 0,0 0 0,0 1 0,0-1 1,3-2-1,28-21 433,-26 20-380,33-20 415,0 1 0,77-33 1,93-23 529,-115 46-578,298-118-558,-384 149-495,1 0 0,-1 0 0,0 1 0,17-2 0,-23 4 158,1 0 0,0 0-1,0 0 1,0 0 0,-1 1 0,1-1-1,0 1 1,0 0 0,-1 0 0,1 0-1,-1 0 1,1 0 0,-1 0 0,1 1-1,-1-1 1,0 1 0,0 0 0,3 2-1,4 8-1942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42.2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45 13337,'-20'-38'4696,"16"32"909,7 29-2502,-1-3-2141,0-1 1,2 1-1,10 32 0,48 93 854,-37-93-2523,-3 2 0,18 62 0,-28-70-818,14 56-5039,-14-36-6255,-13-58 8134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6:53.4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175 33 744,'-1'-1'188,"1"1"0,-1-1 1,0 0-1,0 0 0,0 0 0,0 1 0,0-1 1,0 0-1,0 1 0,0-1 0,0 1 0,0-1 1,0 1-1,0 0 0,0-1 0,0 1 0,-1 0 1,1 0-1,0 0 0,0 0 0,0 0 0,0 0 1,-1 0-1,-1 0 0,-43 1-760,34-1 885,-77 0 732,965 8 2036,-588-8-1610,-287 0-1310,-1 0-11,0 0-2,0 0-10,0 0-11,0 0-8,0 0 1,0 0 0,0 0-24,0 0-102,0 0-250,3-2-591,-3 2 789,1 0 0,-1 0-1,0 0 1,0 0 0,1 0 0,-1 0 0,0 0 0,1-1-1,-1 1 1,0 0 0,0 0 0,1 0 0,-1 0 0,0 0-1,0-1 1,0 1 0,1 0 0,-1 0 0,0 0-1,0-1 1,0 1 0,1 0 0,-1 0 0,0-1 0,0 1-1,0 0 1,0 0 0,0-1 0,0 1 0,0 0 0,1-1-1,-1 1 1,0 0 0,0 0 0,0-1 0,0 1 0,0 0-1,0-1 1,0 1 0,-1-1 0,-13-3-2697,-4 0 1494,-18-8-959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42.8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1 325 9097,'0'-1'56,"-1"-17"545,2 1 0,0 0 1,4-22-1,-3 33-487,0 0 1,0 0 0,0 0-1,1 1 1,-1-1 0,1 1-1,1 0 1,-1 0 0,1 0 0,0 0-1,0 0 1,7-5 0,6-4 246,1 1-1,1 1 1,-1 0 0,2 2 0,0 0 0,36-12 0,2 4 534,71-13 1,-108 26-707,1 1 0,-1 1 1,1 0-1,40 3 0,-60 0-165,-1 0-1,1 0 0,-1 0 0,1 0 0,-1 1 1,1-1-1,-1 1 0,0-1 0,1 1 0,-1-1 1,0 1-1,1 0 0,-1 0 0,0 0 0,0 0 1,0 0-1,0 0 0,0 0 0,0 0 0,0 0 1,0 0-1,0 0 0,1 2 0,-2 0 11,1-1 0,0 1-1,0-1 1,-1 1-1,0 0 1,1 0 0,-1-1-1,0 1 1,0 0 0,-1-1-1,0 6 1,-2 3 55,0 0 0,-1 0 1,0 0-1,-10 18 0,-2-2 94,-29 34 1,25-35-7,-28 48 1,44-66-173,0 1 1,0 0 0,1-1-1,0 1 1,0 0 0,1 1-1,0-1 1,1 0 0,0 1 0,0 12-1,1-16-22,1-1-1,0 1 1,0 0-1,1-1 1,0 1-1,0-1 1,0 0-1,0 1 1,1-1-1,0 0 1,0 0-1,0-1 1,1 1-1,-1-1 1,1 1-1,0-1 1,1 0-1,-1-1 1,1 1-1,-1-1 1,1 0-1,0 0 1,9 4-1,11 3-20,0-1-1,0-1 0,50 9 1,-39-9 113,-29-6-50,117 31 524,-112-28-420,1 0 0,-1 0 0,0 2 0,0-1 0,-1 1 0,0 1-1,14 11 1,-23-17-83,1 1 0,-1-1-1,0 1 1,1-1 0,-1 1-1,-1 0 1,1-1 0,0 1-1,0 0 1,-1 0 0,0 0-1,0 1 1,0-1 0,0 0 0,0 0-1,0 1 1,-1-1 0,0 0-1,0 1 1,0-1 0,0 0-1,0 1 1,0-1 0,-1 0-1,0 1 1,0-1 0,0 0-1,0 0 1,0 0 0,0 0-1,-1 0 1,0 0 0,0 0-1,-3 4 1,-2 2 39,-1 0 0,1-1 0,-1 0 0,-1-1 0,0 0 0,0 0 0,0-1 0,-21 10 0,-15 4-243,-87 25-1,7-13-3621,101-27 830,1-1-1,-1-1 0,-46 0 0,28-4-1082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43.7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76 108 2516,'-27'16'1728,"-2"1"993,10-12 2352,37-9 1746,20-9-5380,0 0-1014,84-24 244,55-15-1691,-59 26-6081,-98 25 479,-22 6 3311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44.1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0 216 8957,'0'7'692,"0"5"0,0-4 8,8-1 36,16-5 0,18-6 0,22-7-196,30-10-616,27-25-2664,2 0 0,1-13 0,0-6-1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45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12237,'8'3'5401,"25"20"-1894,-13-7-2087,0 1 0,-1 1 1,-1 1-1,25 34 0,-23-25-265,-2 2 0,28 58 0,-12-1-617,38 151 0,-65-210-559,-5-18-379,1 0-1,0 0 1,1-1 0,0 1 0,1-1 0,5 10 0,-8-17-122,0 1 0,0-1 0,1 1 0,-1-1 0,1 0 1,-1 0-1,1 0 0,0 0 0,3 2 0,-3-3-308,1 0-1,-1 1 1,0-1 0,1-1 0,-1 1 0,1 0-1,-1-1 1,1 0 0,-1 0 0,4 0-1,15-3-4373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46.0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10129,'15'2'743,"1"1"0,-1 0 0,0 1 0,0 1 0,0 0 0,0 1 0,22 13 0,-6-4 229,119 60 1819,20 9-1610,-136-65-1616,-26-14-56,0 0-1,0-1 1,1 0-1,11 3 1,-18-6-206,1 0-1,0-1 1,0 0 0,0 1-1,-1-1 1,1 0 0,0 0-1,0-1 1,0 1 0,-1 0-1,4-2 1,-3 0-2551,-2-4-1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46.5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230 11 7337,'0'-1'122,"0"0"1,-1 1-1,1-1 1,0 1-1,0-1 1,0 1-1,-1-1 1,1 1-1,0 0 0,-1-1 1,1 1-1,0-1 1,-1 1-1,1 0 1,-1-1-1,1 1 1,-1 0-1,1-1 1,-1 1-1,1 0 1,-1-1-1,1 1 1,-1 0-1,1 0 1,-1 0-1,1 0 1,-1 0-1,1 0 1,-1 0-1,1-1 1,-2 2-1,-13 10 1982,-9 25 129,6 10-1080,1 1-1,3 1 0,2 0 0,-8 63 1,-8 33 86,10-72-977,4-23-586,3 0-1,1 0 0,-4 96 0,18-120-3956,1 0-4930,-5-22 5182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48.8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1 388 8689,'4'-4'8867,"16"-6"-5086,43-18-3694,-25 11 786,365-183 1279,-381 187-2492,0 0-1,-1-2 1,35-30-1,-42 25-3767,-14 19 3803,0 1-1,0-1 1,1 1-1,-1-1 1,0 1-1,0-1 1,0 1-1,0-1 1,0 0-1,0 1 1,0-1-1,0 1 1,0-1-1,0 1 1,0-1 0,0 0-1,0 1 1,0-1-1,0 1 1,-1-1-1,1 1 1,0-1-1,0 1 1,-1-1-1,1 1 1,0-1-1,-1 1 1,1 0-1,0-1 1,-1 1-1,1-1 1,-1 1-1,0-1 1,-9-3-3988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49.2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8 9065,'-11'-7'4409,"11"8"-814,6 10-1270,11 16-154,0 0 0,23 25 0,-18-24-786,25 42 0,63 154 2325,24 42-6015,-134-265 2094,1 0 0,-1 1 0,1-1 0,0 0 0,-1 0 0,1 0 1,0 0-1,0 0 0,0 0 0,0 0 0,0 0 0,0 0 0,0 0 0,0 0 0,1-1 0,-1 1 0,0-1 0,0 1 0,1 0 0,-1-1 0,0 0 1,0 1-1,1-1 0,-1 0 0,1 0 0,-1 0 0,2 0 0,0 0-540,-1 0 1,1 0-1,-1 1 0,1-1 1,-1 1-1,1-1 0,-1 1 1,1 0-1,1 1 1,15 5-4807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51.5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245 181 10657,'0'-2'145,"0"0"1,0 0-1,0 1 1,0-1-1,0 0 1,0 0-1,0 1 0,-1-1 1,1 0-1,-1 0 1,1 1-1,-1-1 0,1 0 1,-1 1-1,0-1 1,0 1-1,0-1 1,0 1-1,0 0 0,0-1 1,0 1-1,-1 0 1,1-1-1,-2 0 1,-1 1 125,-1-1 0,1 1 0,-1 0 1,1 1-1,-1-1 0,1 1 1,-1-1-1,-6 2 0,4-1-160,1 0 0,0 1 0,0-1 0,-1 1 0,1 1 0,0-1 0,0 1 1,0 0-1,0 1 0,0-1 0,1 1 0,-1 0 0,1 1 0,0-1 0,0 1 0,-6 5 0,5-2-22,0 0 0,1 0-1,0 0 1,0 1 0,0 0 0,1 0 0,0 0 0,0 0 0,1 1-1,-3 12 1,3-5-28,0 0-1,0 0 1,2 0-1,0 1 0,1-1 1,0 0-1,2 1 1,0-1-1,0 0 0,2 0 1,0 0-1,8 19 1,-2-15-49,1 0 1,1 0 0,0-2-1,2 1 1,0-2 0,1 0 0,0 0-1,2-1 1,0-1 0,1-1-1,0-1 1,1 0 0,0-1 0,1-2-1,34 15 1,-31-16 32,0-1 0,1-1 0,0-1 0,0-2 1,0 0-1,0-1 0,1-1 0,-1-2 0,1 0 0,-1-2 0,1 0 0,-1-2 0,0-1 1,31-10-1,-47 13 29,1-1 1,-1-1-1,1 0 1,-1 0 0,0 0-1,-1-1 1,1-1 0,-1 1-1,0-1 1,0 0-1,-1-1 1,0 1 0,0-1-1,0-1 1,-1 1 0,0-1-1,0 0 1,-1 0-1,0 0 1,-1 0 0,0-1-1,0 0 1,-1 1 0,0-1-1,0 0 1,0-17-1,1-4 124,-2 0 0,0 0 0,-3 0 0,0 0 0,-8-35 0,6 49-158,0 1 0,-2-1 1,1 1-1,-2-1 0,0 2 1,0-1-1,-2 1 1,0 0-1,0 1 0,-1 0 1,-14-13-1,7 9-115,-2 2 0,0 0 0,0 1 0,-2 1 1,1 1-1,-2 0 0,0 2 0,0 1 0,-26-8 0,-6 3-1374,-1 2 0,-100-9-1,142 19 666,-1 1-1,1 0 0,-1 1 0,0 0 0,1 2 0,-1-1 0,1 2 0,0-1 0,0 2 0,0 0 0,0 0 0,0 2 1,1-1-1,-20 13 0,-13 16-3248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53.0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 11153,'0'-2'156,"0"1"0,0-1 0,0 1 0,0-1 1,0 1-1,0-1 0,0 1 0,0-1 0,1 1 0,-1-1 0,0 1 0,1-1 0,-1 1 1,1-1-1,0 1 0,0 0 0,-1-1 0,3-1 0,0 2 6,-1 0 0,1 0-1,-1 1 1,1-1 0,-1 1-1,1-1 1,0 1 0,-1 0-1,1 0 1,0 0 0,2 1-1,20 1 410,0 1-1,0 1 0,0 1 1,34 12-1,97 43 600,-43-14-394,-70-29-843,-28-10-727,-1-1 0,27 7 0,-39-13 594,-1 0 0,0 0 0,0 0 0,0 0 0,0 0 0,0-1 0,1 1 0,-1 0 1,0-1-1,0 1 0,0-1 0,0 1 0,0-1 0,0 0 0,0 1 0,0-1 0,0 0 0,0 1 0,-1-1 1,1 0-1,0 0 0,0 0 0,0-2 0,0 2-210,-1 0 1,1 0-1,0 0 1,-1 0-1,1 0 1,-1 0 0,0 0-1,1 0 1,-1 0-1,0-1 1,0 1-1,0 0 1,0 0-1,0 0 1,0-1-1,0 0 1,-5-11-2908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6:56.4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0 296 2728,'126'0'4008,"-124"1"-3930,-1-1 0,1 0 0,0 1 0,-1-1 0,1 1-1,0 0 1,-1 0 0,1-1 0,-1 1 0,1 0 0,-1 0 0,0 0 0,1 1 0,-1-1 0,0 0 0,0 0-1,2 2 1,18 29 393,-12-18-271,-1-1-109,-5-9 41,-1 0 0,1 0 1,0-1-1,-1 1 0,2-1 0,5 6 0,-7-8-95,-1 0 1,1 0-1,-1-1 0,1 1 0,0-1 1,-1 1-1,1-1 0,-1 1 0,1-1 1,0 0-1,0 0 0,-1 0 0,1 0 1,0 0-1,-1 0 0,1 0 0,0-1 1,-1 1-1,1-1 0,0 1 0,-1-1 1,1 0-1,1 0 0,21-11 129,0-2 0,-1 0 0,-1-1 0,33-29 0,75-82-373,-42 27-1473,-78 86 237,0-1 1,-1-1 0,7-16-1,-14 25-497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53.4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205 1 10469,'-2'0'576,"-7"3"148,1 9 112,-3 7 104,-3 8 92,-4 13 48,3 9 17,-8 9 23,-1 2 8,-1 0-400,6 2-284,1 0-328,7-7-404,6-6-468,2-1-728,3-16-2069,0 8 1,3-10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4:53.8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112 11 9129,'0'-1'66,"0"1"1,0-1 0,0 1-1,0-1 1,0 1 0,0-1-1,0 1 1,0 0 0,-1-1-1,1 1 1,0-1 0,0 1-1,0 0 1,-1-1 0,1 1-1,0 0 1,-1-1 0,1 1-1,0 0 1,-1-1 0,1 1-1,0 0 1,-1 0 0,1-1-1,0 1 1,-1 0-1,1 0 1,-1 0 0,1 0-1,-1-1 1,1 1 0,0 0-1,-1 0 1,1 0 0,-1 0-1,1 0 1,-1 0 0,1 0-1,-1 0 1,1 0 0,-1 1-1,-1-1 66,1 0 0,-1 1 0,0-1 0,1 1-1,-1-1 1,1 1 0,-1 0 0,1-1 0,-1 1-1,1 0 1,0 0 0,-2 1 0,-5 9 280,0-1 0,0 1 0,1 0 0,1 0 0,0 1 1,0-1-1,1 2 0,1-1 0,0 0 0,1 1 0,0 0 0,-2 25 0,2-1 122,2 0-1,1 0 1,7 51-1,-4-68-410,0 0 0,1 0 0,1 0 0,1 0-1,1-1 1,0 0 0,2-1 0,15 26 0,-17-34-102,-1 0 0,2-1 0,0 0 0,0-1 0,0 0 1,1 0-1,0 0 0,1-2 0,-1 1 0,1-1 0,1 0 0,-1-1 1,1 0-1,0-1 0,0 0 0,13 2 0,-7-2 37,1-1 0,0-1 0,0 0 0,0-2 0,0 0 0,0 0 0,0-2 0,0-1 0,25-6 0,-33 6 88,0 0 1,0-1-1,0 0 1,-1-1-1,0 0 1,0 0-1,0-1 1,-1 0-1,0-1 1,0 0-1,0 0 0,-1-1 1,0 1-1,-1-2 1,1 1-1,-2-1 1,9-14-1,-4-2 170,-1-1 0,-1 0-1,-1 0 1,-1 0-1,-2-1 1,-1 0 0,0 0-1,-2 0 1,-2 0 0,0 0-1,-1 0 1,-9-34-1,9 51-393,0 1-1,-1 0 0,0 0 0,-1 0 0,0 0 0,0 0 1,-1 1-1,0-1 0,-1 1 0,0 1 0,0-1 0,0 1 0,-13-11 1,9 11-249,0 1 1,0 0 0,0 1 0,-1 0 0,1 0 0,-1 1-1,0 1 1,-1-1 0,1 2 0,-1 0 0,-15-1 0,-14 1-1613,1 2 0,-1 1 0,0 3 0,-56 11 0,-56 19-3129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5:01.5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60 7673,'-1'-43'5341,"1"26"908,3 49-4071,4 10-1732,3-1 0,0-1-1,3 0 1,34 73 0,-16-37 285,3 5 220,2-2 0,4-1 1,4-2-1,69 92 0,-109-163-987,-1-1-57,0 0 0,0-1 0,0 1-1,-1 0 1,1 1 0,2 7 0,10-9-2678,-5-2 1402,-1-1-1,1 0 1,-1 0 0,1-1-1,-1 0 1,1-1-1,-1 0 1,1-1-1,-1 0 1,0 0-1,8-5 1,4-7-3256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5:03.1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 10 8041,'-30'-9'6404,"30"9"-5094,0 0 135,0 7 1155,2 27-1321,1 0 0,1 0 0,2 0 0,1 0 0,15 41 0,73 158 1912,-65-164-2396,163 338 512,-186-391-1389,0 0 1,6 24-1,-4-12-2891,-9-27 2743,0-1 0,1 0 0,-1 1 1,0-1-1,1 0 0,-1 1 1,0-1-1,1 0 0,-1 1 0,1-1 1,-1 0-1,0 0 0,1 0 0,-1 1 1,1-1-1,-1 0 0,1 0 0,-1 0 1,1 0-1,-1 0 0,1 0 0,-1 0 1,1 0-1,-1 0 0,1 0 1,-1 0-1,1 0 0,-1 0 0,1 0 1,-1 0-1,1-1 0,-1 1 0,0 0 1,1 0-1,-1-1 0,1 1 0,0-1 1,23-15-9629,-2-8 4382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5:03.7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0 425 9161,'0'0'669,"0"0"50,6-1 761,23-7-642,-1-1 0,0-1 0,40-21 0,-21 8-299,-21 12-393,60-27 136,-3-3-1,115-74 1,-183 103-367,1 0-1,14-17 1,-25 24-463,0 0-1,0-1 1,0 0 0,-1 0 0,0-1 0,0 1-1,4-12 1,-8 17 360,0 0 0,0 0 1,-1 0-1,1 0 0,-1 1 0,1-1 0,0 0 0,-1 0 0,0 0 1,1 1-1,-1-1 0,1 0 0,-1 1 0,0-1 0,0 0 0,1 1 1,-1-1-1,0 1 0,0-1 0,0 1 0,0 0 0,1-1 0,-1 1 1,0 0-1,0-1 0,0 1 0,0 0 0,0 0 0,-1 0 1,-1-1-306,-24-7-2572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5:04.0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94 8425,'-1'-28'1568,"0"19"-819,0 1 1,1 0-1,0 0 0,1 0 0,2-15 1,-3 23-692,0 0 0,0 0 0,1-1 0,-1 1 0,0 0 0,0 0 0,0 0 0,1 0 0,-1 0 0,0 0 0,0 0 0,0 0 0,1-1 0,-1 1 0,0 0 0,0 0 0,1 0 1,-1 0-1,0 0 0,0 0 0,1 0 0,-1 1 0,0-1 0,0 0 0,0 0 0,1 0 0,-1 0 0,0 0 0,0 0 0,0 0 0,1 0 0,-1 1 0,0-1 0,0 0 0,0 0 0,1 0 0,-1 0 0,0 1 1,0-1-1,0 0 0,0 0 0,0 0 0,0 1 0,1-1 0,-1 0 0,0 0 0,0 0 0,0 1 0,0-1 0,0 0 0,9 14 1113,67 156 2229,-3-5-2071,84 133-1475,-40-114-7474,-93-149 5254,18 17-2038,-3-17-1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5:04.6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246 27 9161,'-1'-2'130,"0"0"1,-1 0 0,1 0-1,-1 1 1,1-1 0,-1 0-1,1 1 1,-1-1 0,0 1-1,0 0 1,1 0-1,-1-1 1,0 1 0,0 0-1,0 1 1,-1-1 0,1 0-1,0 1 1,0-1 0,-4 0-1,2 1 22,0 0 0,0 1 0,0-1 0,0 1 0,0 0 0,0 0 0,0 0 0,0 0 0,0 1 0,-5 2 0,-2 3 239,0 0 0,0 1 0,0 0-1,1 1 1,-17 17 0,18-14-159,1 0 1,0 0-1,1 1 1,0 0-1,1 0 1,0 1-1,1-1 1,1 1-1,0 0 1,1 1 0,0-1-1,0 25 1,1-12 97,2 1 0,2-1 0,0 0 0,1 1 0,14 49 1,-10-57-230,1 0 1,1-1 0,0 0 0,2 0-1,0-1 1,1 0 0,0-1 0,2-1-1,0 0 1,1-1 0,0 0 0,1-1-1,1-1 1,24 15 0,-17-13-80,0-2 0,1 0 0,0-2 1,1 0-1,0-2 0,0-1 0,1-1 0,0-1 0,1-2 1,42 2-1,-57-5-13,-1-2 1,1 0-1,-1 0 1,1-1-1,-1-1 1,0 0-1,0 0 1,0-2-1,0 1 1,-1-1-1,19-12 1,-22 12 12,0-1 1,-1 0-1,0-1 0,0 0 1,0 0-1,-1-1 0,1 0 1,-2 0-1,1 0 0,-1-1 0,-1 1 1,0-1-1,0 0 0,0-1 1,2-11-1,-1-5 24,-1-1-1,-2 1 1,0 0-1,-2-1 1,-1 1-1,-1-1 1,-1 1-1,-1 0 1,-1 0-1,-2 0 1,0 1-1,-2 0 1,-15-30 0,16 40-79,0 0 1,-1 1 0,-1 0 0,0 1 0,-1 0 0,-1 0 0,0 1 0,0 1 0,-1 0-1,-1 1 1,0 0 0,0 1 0,-1 0 0,0 2 0,0-1 0,-1 2 0,0 0 0,-18-4 0,-23-2-1459,0 2 0,-1 2 0,-109 1 0,135 9-2067,25 2 546,19 1-663,19 1 186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5:05.0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0 147 9525,'0'-8'496,"2"-1"20,15-7 8,8-2 0,18-1 4,10 2 8,12 1-4,-3 3-12,-4 3-100,-6 3-724,-8 2-544,0-3-1744,-20 9 0,-12 7-1,-12 5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5:05.3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0 108 8145,'0'7'712,"5"1"72,10-2 24,22-3-8,14-5-168,23-13-592,43-19-2424,-16 0 0,-4-12-1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5:05.7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 95 8437,'-19'-22'1215,"7"7"586,0 0-1,-16-27 1,30 55 3245,-3 25-3155,0 1-886,4 21 334,2 0-1,3-1 0,3 0 1,2 0-1,22 59 1,63 120 416,-74-185-1770,4 31-662,-28-84 581,0 1 0,0-1-1,0 0 1,0 1-1,0-1 1,0 0 0,0 1-1,0-1 1,1 0-1,-1 1 1,0-1 0,0 0-1,0 0 1,0 1 0,1-1-1,-1 0 1,0 0-1,0 1 1,1-1 0,-1 0-1,0 0 1,0 0 0,1 0-1,-1 1 1,0-1-1,1 0 1,-1 0 0,0 0-1,0 0 1,1 0-1,-1 0 1,0 0 0,1 0-1,0 0 1,9-7-3698,5-2-3855,0 5 1892,-3-4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15.6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0 668,'652'18'549,"-148"-6"-38,43 11-14,657 19 802,-846-39-367,-353-3-1134,1 0 1,-1 0-1,0 1 1,0-1-1,1 1 1,-1 1-1,0-1 1,0 1-1,0 0 1,0 0-1,-1 0 1,8 5-1,-2-1-714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6:57.0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0 235 3540,'0'0'51,"13"13"861,6-1-201,1-1 1,29 12-1,13 7 562,-58-27-1191,1-1-1,0 1 1,0-1-1,-1 0 1,1 0-1,1-1 0,-1 1 1,0-1-1,0 0 1,0-1-1,1 1 1,-1-1-1,6-1 1,-5 0-65,-1 0 0,0-1 0,1 0 0,-1 0-1,0 0 1,0-1 0,-1 0 0,1 0 0,0 0 0,-1-1 0,0 1 0,8-9 0,19-22-1153,-1-2 0,-2 0 1,-2-2-1,28-51 0,-17 20-652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45:06.3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15 530 6749,'-5'5'1097,"-4"10"304,9-15-1276,0 0 0,-1 0 1,1 0-1,0 1 0,0-1 1,0 0-1,0 0 0,0 1 1,0-1-1,0 0 0,0 0 0,0 0 1,0 1-1,0-1 0,0 0 1,0 0-1,0 1 0,0-1 1,1 0-1,-1 0 0,0 0 0,0 1 1,0-1-1,0 0 0,0 0 1,0 0-1,0 1 0,1-1 1,-1 0-1,0 0 0,0 0 0,0 0 1,1 0-1,-1 1 0,0-1 1,0 0-1,0 0 0,1 0 1,-1 0-1,0 0 0,0 0 0,0 0 1,1 0-1,-1 0 0,0 0 1,0 0-1,1 0 0,-1 0 1,0 0-1,0 0 0,1 0 0,-1 0 1,0 0-1,0 0 0,0 0 1,1 0-1,-1 0 0,0-1 1,70-6 659,-1-3 1,0-3-1,-1-3 1,73-27-1,258-118 901,-289 113-1186,391-160 3559,-434 179-251,-66 29-4204,-1 0-539,6 0 344,3 0-8672,-17-7-143,-16-7 4393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2:22.9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82 147 6765,'-4'-1'361,"-1"1"1,1-1-1,0-1 1,0 1 0,0-1-1,-1 1 1,2-1-1,-1 0 1,0-1 0,0 1-1,1 0 1,-1-1-1,1 0 1,0 0 0,0 0-1,0 0 1,0-1-1,0 1 1,1-1 0,0 0-1,-1 0 1,-1-6-1,4 8-320,0 1 0,0 0-1,1 0 1,-1 0 0,0 0 0,1 0-1,-1-1 1,1 1 0,0 0-1,-1 0 1,1 0 0,0 0-1,0 0 1,0 1 0,-1-1-1,1 0 1,0 0 0,0 0-1,0 1 1,0-1 0,0 1 0,1-1-1,-1 1 1,2-2 0,32-12 260,11 1-151,2 3 0,-1 1-1,1 2 1,1 2 0,87 4-1,-116 3-110,0 1-1,0 1 1,0 1-1,-1 0 1,1 2 0,-1 0-1,31 18 1,-14-5 87,-1 2 0,57 47 1,-82-60-50,-1 1 1,0 0 0,0 0 0,-1 1 0,0 0 0,0 0 0,-2 1-1,1-1 1,-2 2 0,1-1 0,5 24 0,-1 7 397,-1 0 1,2 57 0,-2-23 68,2-2-224,4-1-1,3 0 1,4-1-1,37 84 1,-5-38-102,113 180 0,-100-186-159,-5 2 0,-5 4-1,-5 2 1,-6 2 0,46 188 0,-34 15 16,-8-39-29,-33-198-49,0-5-217,26 82-1,-42-163 174,-1-1 0,1 0 0,0 0-1,0 0 1,0 1 0,0-1 0,1 0-1,-1 0 1,0 0 0,1-1-1,-1 1 1,1 0 0,0-1 0,0 1-1,3 2 1,-2-3 1,0 0 1,0 0-1,-1 0 0,1-1 1,0 1-1,0-1 0,0 0 1,0 0-1,0 0 0,0 0 1,0 0-1,4-2 0,13-1-37,-1-1 0,1-1 0,-1-1 1,34-14-1,-44 16 78,-1-1 1,1 0-1,0 0 1,-1 0 0,0-1-1,-1-1 1,1 1-1,-1-1 1,0 0 0,-1-1-1,10-14 1,-15 21-5,0 0 0,-1 0 0,1 0 0,0 0 1,-1 0-1,1 0 0,-1-1 0,0 1 0,1 0 0,-1 0 0,0-1 1,0 1-1,0 0 0,0-1 0,0 1 0,0 0 0,0 0 0,0-1 0,-1 1 1,1 0-1,0 0 0,-1-1 0,1 1 0,-1 0 0,1 0 0,-1 0 1,0 0-1,1 0 0,-1 0 0,0 0 0,0 0 0,0 0 0,1 0 0,-1 0 1,0 0-1,-1 1 0,1-1 0,0 0 0,0 1 0,0-1 0,0 1 1,-2-1-1,-5-2-52,0 0 0,-1 1 1,1 0-1,-17-2 0,-2 2 17,0 1 0,0 2-1,1 0 1,-1 2 0,1 0 0,-1 2-1,1 1 1,0 2 0,1 0 0,0 1-1,0 2 1,1 0 0,0 2 0,1 1-1,1 0 1,0 2 0,1 0 0,-23 24-1,35-30 43,1 0-1,0 1 1,0 1 0,1-1-1,0 1 1,1 1-1,0-1 1,1 1-1,1 0 1,0 0-1,1 0 1,0 1-1,1-1 1,0 1-1,1 20 1,2 17-9,2 0 0,17 88 0,-16-116 13,8 37 30,2 0-1,25 60 0,54 112 439,7 21 312,112 335 970,-198-549-1667,-2 0 1,-1 0-1,-3 1 1,5 43-1,-12-72-73,-1 0 1,0 0-1,0 0 0,-1 0 0,0 0 1,-1 0-1,0 0 0,-1-1 1,0 1-1,-1-1 0,0 1 0,0-1 1,-1 0-1,-1-1 0,1 1 0,-2-1 1,1 0-1,-1-1 0,-1 1 1,-8 7-1,-5 1-113,0-2 0,-2 0 0,1-1 0,-41 17-1,-102 31-1094,116-45 700,-843 245-13038,681-213 9741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3:53.0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 90 2560,'-23'-6'668,"-2"1"8499,494 18-6315,-308-15-2160,109-6-57,2-1-1,-168 7-52,115-19 0,-148 17-276,-49 4-1479,41-7 0,-62 7 1003,-1 0 0,0 0-1,1 0 1,-1 0 0,1 0 0,-1 0-1,1-1 1,-1 1 0,0 0-1,1 0 1,-1 0 0,1 0 0,-1-1-1,0 1 1,1 0 0,-1 0 0,0-1-1,1 1 1,-1 0 0,0-1-1,1 1 1,-1 0 0,0-1 0,0 1-1,0 0 1,1-1 0,-1 1 0,0-1-1,0 1 1,0 0 0,0-1-1,1 0 1,-8-12-3894,-5-4 743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3:54.5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0 100 6097,'697'-27'3759,"-661"25"-3628,57-3 253,354-33 2550,-418 34-2830,53 2 1,-76 2-213,-4-1-172,0 1 1,0 0-1,0-1 0,0 1 1,0-1-1,0 0 0,0 1 1,0-1-1,0 0 1,0 0-1,0 0 0,2-3 1,3 0-1811,-3-2-471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3:57.6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17 304 3208,'-16'0'3410,"25"0"-1426,29 0-1429,94-7-479,1-5 0,145-34 0,17-2 49,47 23 49,-219 21 49,-1-6 0,154-33-1,-58-14 1144,-217 57-1284,0 0 0,1 0 0,-1 0 0,0-1 1,1 1-1,-1-1 0,0 1 0,0-1 0,0 1 1,1-1-1,-1 0 0,0 1 0,0-1 0,0 0 0,0 0 1,0 0-1,0 0 0,0 0 0,-1 0 0,1 0 0,0 0 1,1-2-1,-2-14-4733,-5 10 1667,-7-3-1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3:58.9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2248,'0'0'86,"0"36"3159,0-34-3520,2 14 4016,2-12-3693,4-8-5441,-4-1 3549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3:59.9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 5 4580,'0'0'88,"0"0"17,0 0 24,4 13 6016,-3-15-2470,0-1-5583,-2 2 1589,0 0 0,1 1 1,-1-1-1,0 0 0,1 1 0,-1-1 1,0 1-1,0-1 0,0 1 1,1-1-1,-1 1 0,0 0 0,0-1 1,0 1-1,0 0 0,0 0 0,0-1 1,0 1-1,0 0 0,-1 0 1,-19-4-2739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4:00.8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3640,'0'0'176,"0"0"68,0 0 52,0 0 28,0 0-4,0 0-4,0 0-7,0 0-21,0 0-48,0 0-292,14-3-1169,-12 8 1,-1-4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4:02.5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60,'0'0'20,"0"0"0,0 0 0,0 0-4,0 0-40,4 0 0,-4 0 0,0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4:03.5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 4952,'0'0'208,"0"-2"16,2 2 5,-2-2 7,0 2 0,0 0 4,0 0-4,3 0 8,-1 0 4,-2 0-188,3 0-40,-2 0-80,2 0-220,10-3-1077,-11 0 1,-4 3 0,-2-2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6:58.4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46 405 2932,'-2'0'296,"0"-1"0,0 1-1,0 0 1,0-1 0,0 1-1,0-1 1,0 1 0,0-1 0,1 0-1,-1 0 1,0 0 0,0 0-1,1 0 1,-1 0 0,1 0 0,-1-1-1,1 1 1,-1-1 0,1 1-1,0-1 1,0 1 0,-1-1-1,1 0 1,0 0 0,1 1 0,-1-1-1,0 0 1,0 0 0,1 0-1,-1 0 1,1 0 0,0 0-1,0 0 1,-1 0 0,1 0 0,1-2-1,-1 4-227,14 25-21,-7-16-22,-1 0 1,1 0-1,1 0 0,0-1 1,0 0-1,0-1 1,1 0-1,0-1 0,1 1 1,-1-2-1,1 1 1,0-1-1,1-1 0,-1 0 1,1 0-1,0-1 0,0 0 1,20 1-1,-14-2 22,0-1 0,0 0 0,0-1 0,0-1-1,-1-1 1,1-1 0,0 0 0,0-1 0,-1 0-1,0-2 1,29-13 0,122-74 209,-63 33-60,220-91-1,-224 114-40,184-40-1,-223 72-1497,-48 4-605,1 1 0,21-6 0,-34 6 1839,-1 0 1,1 0-1,-1 0 0,1 0 1,-1 0-1,1-1 1,-1 1-1,1 0 0,-1 0 1,0 0-1,1-1 1,-1 1-1,1 0 0,-1-1 1,0 1-1,1 0 1,-1-1-1,0 1 0,1-1 1,-1 1-1,0-1 1,0 1-1,1 0 0,-1-1 1,0 1-1,0-1 1,-2-18-2825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4:03.9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 5408,'0'0'-104,"5"0"-132,1-1-196,6-2-492,3 3 0,5 0 0,7-2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4:05.2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21 233 4744,'-21'12'677,"21"-12"-661,0 1 1,0-1 0,0 0-1,0 0 1,0 1 0,0-1-1,0 0 1,0 0 0,1 1 0,-1-1-1,0 0 1,0 0 0,0 1-1,0-1 1,0 0 0,0 0 0,0 0-1,0 1 1,1-1 0,-1 0-1,0 0 1,0 0 0,0 1-1,1-1 1,-1 0 0,0 0 0,0 0-1,0 0 1,1 0 0,-1 0-1,0 1 1,0-1 0,1 0 0,-1 0-1,0 0 1,0 0 0,0 0-1,1 0 1,-1 0 0,0 0-1,0 0 1,1 0 0,46 3 927,310-36 1628,2-30-1151,-110 18-737,214-30 276,-446 71-2118,-1 0 0,29-12 0,-15 5-3932,-18 7 3014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4:05.8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0 203 10529,'0'2'56,"1"-2"32,18 0 36,18 3 32,27-8 28,40-3-4,31-4-36,23-5-236,18-12-664,-3 0-1364,-7-1 0,-16-6-1,-9-6 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4:12.2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0 708 2328,'19'9'3045,"-7"-1"-1737,0 0-1,16 15 1,10 8 808,-27-23-1708,1 0-1,0 0 0,1-2 1,0 1-1,0-2 0,16 6 1,-22-10-328,0 1-1,1-1 1,-1-1 0,1 1-1,-1-1 1,1-1 0,-1 1 0,1-1-1,-1 0 1,1-1 0,-1 0 0,0 0-1,12-6 1,3-2 84,-1-2 0,0 0 0,-1-1 0,35-31 0,68-76 506,-83 80-447,147-152 826,104-104 934,-207 228-1694,-64 51-6734,-13 15 2953,-2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4:13.5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71 479 2232,'-3'1'200,"-39"22"349,40-22-350,0 0 0,0 0 0,1 0 0,-1 0 0,0 0 1,1 1-1,-1-1 0,1 1 0,0-1 0,0 1 0,-1 0 0,1-1 0,0 1 1,0 0-1,0 0 0,1 0 0,-1 0 0,0 0 0,0 2 0,1-1 270,1 1-1,-1-1 0,1 0 0,-1 1 0,1-1 1,0 0-1,0 1 0,0-1 0,3 4 1,-1-2-262,0 0 0,0-1 0,1 1 1,0-1-1,0 0 0,0 0 0,0 0 1,7 4-1,5 2-104,1 0 0,-1-2 0,25 10 0,-21-10 74,1 0-1,0-2 1,1 0 0,25 3 0,-39-8-148,1 0-1,-1-1 0,1 0 1,-1-1-1,0 0 0,1 0 1,-1 0-1,0-1 1,1-1-1,-1 1 0,-1-1 1,1-1-1,0 1 0,8-7 1,18-16 275,-1-1-1,-1-2 1,46-55 0,-14 16 272,55-51 1285,146-111-1,-230 206-1432,-2 1-1142,-13 5-8172,-16 10 5030,0-5-1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5:39.2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0 368 2732,'0'0'248,"0"0"80,0 0 110,0 0 110,0 0 125,0 0 112,0 0 92,0 0 73,0 0 36,0 0-57,0 0-51,0 0-56,0 0-66,0 0-77,0 0-107,0 0-97,0 0-79,3 27 969,-1-14-1241,2 0 0,-1 0 0,1 0 0,1-1 0,0 1 0,1-1 0,1-1 0,0 1 0,0-1 0,1 0 0,17 18 0,-22-27-104,0-1 0,-1 1 0,1-1 0,0 0-1,0 0 1,0 0 0,0 0 0,0-1 0,1 1 0,-1-1 0,0 0 0,0 0 0,6-1 0,43-5 111,-52 6-129,24-6 47,-1 0 0,0-1 0,-1-2 0,0 0 0,35-20 0,99-75 76,-102 66-101,2-1-9,33-24 3,3 3 0,138-66 0,-213 119-202,1 1-1,0 0 1,1 1 0,-1 1 0,1 1-1,-1 1 1,38 0 0,-52 2-390,1 0 0,0 0 0,-1-1 0,1 1 0,-1-1 0,1 0 0,-1 0 0,1-1 0,-1 1 0,1-1 0,-1 0 0,4-2 0,0-3-2394,-5-1-1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5:45.3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7569 1064 2480,'8'1'4268,"21"11"-3772,-11-4-36,-7-4-350,1 0 1,0 0-1,1-1 0,-1-1 1,1 0-1,-1 0 0,1-2 0,-1 1 1,1-2-1,0 0 0,-1 0 1,1-1-1,-1 0 0,0-2 1,0 1-1,0-1 0,0-1 0,0 0 1,-1-1-1,0 0 0,0 0 1,-1-1-1,1-1 0,-2 0 1,1 0-1,-1-1 0,0 0 1,-1-1-1,0 1 0,-1-2 0,0 1 1,0-1-1,-1 0 0,-1 0 1,0-1-1,0 0 0,-1 0 1,-1 0-1,0 0 0,3-25 0,-1-308 503,-6 331-562,-1 0 0,0 1 0,-1-1 0,-1 0 0,0 1 0,-1 0 0,0 0 0,-1 0 0,-1 0 0,0 1 0,0 0 0,-1 1 1,-1 0-1,0 0 0,0 1 0,-1 0 0,-1 0 0,1 1 0,-1 1 0,-1-1 0,0 2 0,-13-7 0,-3 0 73,0 2-1,-1 1 0,0 1 0,-1 1 1,0 2-1,0 1 0,-39-2 0,-222 3 622,168 7-216,-118 3 40,-262 41 1,343-26-138,-219 34 965,191-22-426,-1-9-1,-201-1 1,213-20-817,-224-6-138,342-4-72,0-1-1,-101-32 1,105 25 7,-1 2 0,-1 2 0,-62-4 0,-53 8-165,-292-21-341,387 18 497,2-2 1,-146-48 0,151 42 100,0 3 0,-1 4 0,-1 2 0,0 3 0,-87 4 0,20 11-15,-2-1-69,117-7 32,1-1-1,0-2 1,0 0-1,-25-7 1,-1-3-113,-1 3 0,0 2 0,-70-3 0,99 12-5,0 1 0,0 1 0,0 0 0,-28 9 0,23-5 29,0-1-1,-34 2 0,14-7 103,0-2 0,0-2 0,-87-17 0,101 16-14,-1 2 0,1 0 0,-35 4-1,42-1 2,-4 0-29,1 2 0,-1 0 1,1 2-1,0 1 0,1 1 0,-1 2 0,1 0 1,1 2-1,0 1 0,-42 26 0,54-30-53,-1-1-1,1 0 0,-2-1 1,1 0-1,-27 5 0,19-5-241,-37 14 0,-90 61-1461,79-40 1437,53-32 362,-1 0 0,-20 5 0,21-8 2,10-2-10,-1 1 0,0 0 0,1 0 0,0 0 0,0 1 0,0 0 0,1 1 0,0 0 0,0 0 0,1 0 0,-10 14 0,-1 5 2,2 1 1,-18 39-1,28-53 1,0-1 1,1 1 0,1 0-1,0 0 1,1 1 0,-1 17-1,2 6-16,4 39-1,-2-69 14,0 0 0,1 0 0,-1-1 0,1 1 1,1-1-1,-1 1 0,1-1 0,0 0 0,1 0 0,-1 0 0,1 0 0,8 8 0,4 3 0,1 0-1,25 19 0,-3-3-8,-27-23-3,1-1 0,-1 0 0,2 0 0,-1-1-1,1-1 1,27 10 0,94 21-66,-39-12 76,238 58-56,-206-54 54,-69-18-123,0-3 0,83 3 0,125-11-339,-126-3 421,112 3 124,276-2-49,-277-21-53,21 1 63,-103 14-24,181-32 1,-232 29-35,143 5 1,-71 4-15,-50-3 6,672-45-1173,-424 16 1044,-3 0-86,-275 24 196,160 7 0,-61 3 71,-103-3-22,215-14-6,-213 0-26,-51 7 33,70-3 0,-36 11 27,-33 2-21,0-3 0,62-10 1,-89 7 1,-11 2 148,0-1-1,0-1 1,36-13 0,-29 11 558,0 2-4516,-27 4 3610,0 1 0,0 0 0,-1-1 0,1 1 0,0-1 0,-1 1 0,1-1 0,0 1 0,-1-1 0,1 0 0,-1 1 0,1-1 0,-1 0 0,1 0 0,-1 1 0,1-1 0,-1 0 0,0 0 0,1 1 0,-1-1 0,0 0 0,0 0 0,0 0 0,0 0 0,1 0 0,-1 1-1,-1-2 1,-1-18-2470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4:22.6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0 344 5857,'0'0'226,"0"0"131,0 0 142,0 0 125,0 0 88,0 0 43,0 0 33,0 0 28,0 0 20,0 0-14,0 0-64,0 0-122,0 0-120,0 0-109,0 0-74,0 0-24,0 0 8,11 0 758,29-2-752,0-2 1,0-1-1,64-17 1,112-46-913,96-62-5306,-256 105 4259,38-20-1632,-18 3-1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4:23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9 272 5909,'-4'17'234,"3"-13"102,0 0 1,0 1-1,0-1 1,1 0-1,-1 1 1,1-1 0,0 6-1,1-9-252,-1 0-1,0 0 1,1 0 0,-1 0-1,1 0 1,-1 0-1,1 0 1,0 0 0,-1 0-1,1 0 1,0 0-1,0 0 1,0 0 0,0-1-1,0 1 1,0 0 0,-1-1-1,2 1 1,-1 0-1,0-1 1,0 1 0,0-1-1,0 0 1,0 1-1,0-1 1,0 0 0,1 0-1,-1 0 1,0 0 0,0 0-1,0 0 1,2 0-1,20 0 308,1-1 0,-1-1-1,0-1 1,24-7 0,91-30 73,-118 34-431,282-109-2376,-109 37-1494,-76 32 1216,-18-1 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4:25.3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0 514 6441,'36'11'3329,"-17"-8"-3125,0-1 0,1 0 0,-1-2 0,0 0 0,1-1 1,-1-1-1,20-4 0,13-6 34,69-25-1,-38 7-791,-2-4 0,97-55 0,-134 64-393,-2-2 0,0-3-1,-2-1 1,-2-1 0,49-53-1,-16-6-1312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03.1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24 319 2608,'-3'-2'126,"2"1"0,-1-1 0,0 0 0,0-1 0,0 1 0,1 0 0,-1 0 0,1-1-1,0 1 1,0-1 0,0 1 0,0-1 0,0 1 0,0-1 0,1 0 0,-1 0 0,1 1 0,0-1 0,0 0-1,0 1 1,0-1 0,0 0 0,1 0 0,-1 1 0,1-1 0,2-5 0,-2 8-48,1-1-1,0 0 1,0 1-1,0-1 1,0 1 0,0-1-1,0 1 1,0 0 0,0 0-1,4 0 1,4 0 141,239-44 1436,-142 21-1320,-63 15-231,453-83 416,6 36-2003,-380 45 540,49-1-4046,-170 11 3853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4:26.8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14 592 11681,'-5'0'604,"2"-1"156,2 1 100,-4 0 84,7 0 76,1 0 41,-3 0 3,0 0-48,6 0 32,32-4-400,43-10-296,46-10-436,52-16-536,59-27-900,30-38-2245,14 4 1,-10-13 0,-27-8-1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4:39.2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0 645 16161,'0'1'62,"1"-1"-1,-1 1 0,0-1 0,0 1 0,0 0 0,1-1 0,-1 1 0,0-1 0,0 1 0,1-1 0,-1 1 0,0-1 0,1 1 0,-1-1 0,1 1 0,-1-1 0,1 1 0,-1-1 0,1 0 0,-1 1 0,1-1 0,-1 0 1,1 1-1,0-1 0,-1 0 0,1 0 0,-1 1 0,1-1 0,0 0 0,-1 0 0,2 0 0,24 1 1251,-19-1-975,29 0 1123,106-5 3506,-124 3-4485,0-1 1,0 0-1,-1-2 0,1 0 1,31-14-1,-14 0-614,-2-1-1,0-1 1,-1-2-1,34-31 1,109-119-6452,-76 72 1044,4-2 117,-6 1-1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4:40.0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9 770 11637,'-9'50'2924,"10"-50"-2810,-1 1 0,1 0 0,-1-1 1,1 1-1,-1-1 0,1 0 0,-1 1 0,1-1 0,0 1 0,-1-1 0,1 0 0,0 0 0,-1 1 0,1-1 0,0 0 0,-1 0 0,1 0 0,0 0 0,0 0 0,-1 0 0,1 0 0,0 0 1,-1 0-1,1 0 0,0 0 0,-1 0 0,2-1 0,31-1 805,-27 2-506,23-4 50,0 0 0,0-2-1,-1-1 1,0-1 0,-1-1-1,0-2 1,37-19 0,13-15-655,82-64 0,-111 75-168,31-22-2590,134-127 0,-70 31-1086,-1-13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4:57.7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0 581 6073,'19'-8'5676,"-15"4"-4719,-2 3-733,-1-1 1,1 0 0,0 1 0,-1 0 0,1-1-1,0 1 1,0 0 0,0 0 0,0 0 0,-1 0 0,2 1-1,-1-1 1,0 0 0,0 1 0,0-1 0,0 1-1,0 0 1,0 0 0,1 0 0,-1 0 0,0 0-1,3 1 1,72 4 1315,37 1-64,-98-6-1313,-1-2 0,1 1 0,-1-2 0,0 0 0,23-8 0,0-5 134,0-1-1,60-38 1,64-57 109,-100 68-308,66-49-19,72-49-1091,-186 133-197,1 1 0,0 0 0,29-10 0,-9 5-3469,-18 4 406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5:20.3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0 208 1632,'3'-13'2711,"7"16"340,11 7-3110,11-1 357,1-2 1,0-1 0,50 2-1,104-7 720,-129-1-737,997-58 1963,-22 18-2016,-589 41-249,587-3-64,-249-33 99,-218 7-2,5 3 0,218-5 51,-629 25-67,457-5 173,-615 10-347,20-5-2651,-14 5-750,-5 0 2437,-6-2-1218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5:21.2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95 4776,'-6'-5'239,"-5"-5"2791,23 9-17,12 2-3450,853-9 1359,131 0-425,805 3 1741,-1619-2-2147,-68-10-5991,-91 5 3080,-1-11-1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9:05:50.6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0 586 7689,'0'0'488,"0"0"115,0 0 118,12-2 6157,16-1-4851,-24 3-1903,-1 0-1,1 1 1,0 0-1,0 0 1,-1 0 0,1 0-1,-1 1 1,1-1-1,-1 1 1,0 0-1,7 4 1,35 33 262,-9-7-118,-23-23-224,0-2 0,1 1 0,0-2 0,0 0-1,1 0 1,0-2 0,0 1 0,0-2 0,0 0 0,1-1 0,-1-1 0,1 0 0,-1-1 0,1-1 0,-1 0 0,18-4 0,25-7 32,-1-3 0,106-42-1,-120 41-30,958-418 353,-953 407-372,-1-1 0,62-51 0,-84 65-6,-21 11-15,1 1 0,-1-1 0,0 1 0,0-1 1,0 0-1,4-4 0,-8 5-5774,-5 2 3669,1 1 408,-24-5-2480,-21-9-1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8-31T09:15:42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9662 7213 140 0,'-2'-3'30'16,"1"0"16"-16,-2-1 14 15,1 0 10 1,-1 0 9-16,1 1 9 15,1 2 11-15,-1-2 17 16,1 1 18-16,-1 1-5 16,1 0-1-16,1 1-5 15,0 0-4-15,-2 0-7 16,2-3-9-16,-1 3-8 16,1 0-12-16,0 0-18 15,0 0-19-15,0 0-10 16,0 0 4-16,0 0 9 15,1-1 5-15,2-1 4 16,2-2 4 0,1 2 2-16,5-3 4 15,1 1 4-15,0 0 0 16,4 1-2-16,4 0-10 16,1 0-22-16,5-3-14 15,1 2-6-15,4-1-2 16,0-2 2-16,3 0-2 15,-1 0 0-15,3 0-2 16,-3 0 0 0,-1 3-4-16,1 0 2 0,2 1 1 15,-2 0-4-15,2 1 2 16,-1-4-5 0,1 3-3-16,0 0-1 15,2-3 2-15,1 0-2 16,2 1 1-16,-1 0 0 15,3 0-2-15,-3 1 1 16,-1 1-1-16,-4 1 1 16,1 2 0-16,-2-1-1 15,-1 1 0-15,-2-3 1 16,0 2 0 0,2-2-2-16,0 0 2 0,1 0 0 15,3-1-2 1,0-1 2-16,4-1-3 15,0 0 1-15,0-3 1 16,-1 3-1-16,3-2 1 16,-4 1 0-16,1 0 0 15,0 2 0-15,2-4-1 16,0 3 0-16,0 0 0 16,-3 2 0-16,0-1-1 15,0 1 1-15,-2-2 0 16,-2 2-1-1,2-1 1-15,0-1-1 16,2 0 0-16,3 0 1 16,5 0 0-16,-2-2 0 15,4 2-1-15,-2-5 1 16,-3 3-2-16,-1 0-1 16,-1-1 0-16,2 2 0 15,-3 0 0-15,-2 2 2 16,1-2 0-16,-3 3 0 15,0-2 1-15,-1 2 0 16,3-1 1-16,3 0 2 16,0-2 0-16,3 1 0 15,4 0 2 1,0 0-1-16,0 5 1 16,2-5 1-16,-4 5 3 15,-2-2 0-15,-2 2 0 16,0 0-1-16,-1 0 2 15,-1-1 1-15,0 2 0 16,2-1-2-16,-2-1-1 16,4 1-2-1,4-1-2-15,-1-1 0 0,5 1-2 16,0 0 0-16,-2-1-1 16,2 2 0-16,-2 1 1 15,-3 0-2-15,0-1 1 16,0-4 1-1,-1 3 1-15,3-4 0 16,-4 1 0-16,1 0-1 16,0-1 2-16,-1 1-3 15,-5 2 0-15,-1-1 1 16,-4 0 1-16,-3 1-1 16,-5 1-1-16,-2-2 1 15,-4 3 0-15,-2 1 1 16,-4-3 1-16,-1 0 3 15,-1 3 7 1,-1-2 2-16,-1-1 4 16,3 3 2-16,-5-1 0 15,1 1-1-15,-1 0 1 16,-2-1-1-16,-2 1-1 16,2 0-4-16,-5 0-5 15,4 0-3-15,-3 0-5 16,2 0-13-16,-1 0-47 15,3 0-107-15,-5-17-434 16,0 15 0-16,-11-2 0 16,-13 0 0-16</inkml:trace>
  <inkml:trace contextRef="#ctx0" brushRef="#br0" timeOffset="17202.48">28397 15635 3858 0,'0'-2'128'0,"0"-1"6"16,1 0 9-16,-1-1 15 16,0 4 26-16,6 0 31 15,4 0 60-15,0 4 48 16,5 3 67-16,2 5-62 16,-2 4-11-16,-2 2-7 15,1 6-9-15,2-1-16 16,-5-1-25-16,7 0-31 15,-4-3-60-15,3-1-48 16,1-5-67-16,4-3-45 16,2-7-9-16,12-6 0 15,9-12 0 1,17-20 0-16,16-26-111 16,26-25-179-16,27-19-178 15,43-12-997-15,-4 9 2 16,-5 12-1-16,-15 15 0 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8-31T09:16:37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9892 4973 3962 0,'-12'25'111'16,"-2"12"35"-16,-2 14 20 15,-3 17 18-15,9 1 8 16,2 4 11-16,3-2 1 15,4-2 0-15,1-5-22 16,0-7-120-16,1-7-114 16,2-11-124-16,-1-10-134 15,7-12-204 1,-4-11-398-16,-2-6 0 16,0-14 0-16,-3-17 0 15</inkml:trace>
  <inkml:trace contextRef="#ctx0" brushRef="#br0" timeOffset="236.8">9819 5075 2993 0,'0'-34'279'16,"0"-3"53"-16,0-3 52 15,0-2-4-15,6 18 53 16,7 19 69-16,9 10 36 16,8 7 1-16,9 10 0 15,4 11-190-15,-1 6-89 16,0 5-53-1,-4 0-53-15,-4 0-94 16,-5-2-183-16,-4-6-163 16,-9-2-157-16,-7-6-200 15,-8-16-647-15,-14 6 0 16,-19-2 0-16,-15-2 0 16</inkml:trace>
  <inkml:trace contextRef="#ctx0" brushRef="#br0" timeOffset="398.24">9730 5445 2662 0,'0'0'158'16,"0"0"44"-16,10-2 36 16,13-6 17-1,15-4 1-15,19-10-3 16,23-8-68-16,8-9-125 16,19-7-913-16,-21 1 0 15,-10-4 0-15,-14-1 0 16</inkml:trace>
  <inkml:trace contextRef="#ctx0" brushRef="#br0" timeOffset="681.29">10611 4343 4353 0,'-12'-7'238'16,"-2"2"91"-1,-11 3 65-15,-5 9 7 16,1 20 1-16,3 17-1 16,9 19 1-16,5 15-1 15,9 8 1-15,6 3-178 16,10-3-61-16,6-9-90 16,11-7-173-16,13-12-169 15,11-11-137-15,8-10-205 16,3-22-748-16,0-5 0 15,-2-9 0-15,-15-8 0 16</inkml:trace>
  <inkml:trace contextRef="#ctx0" brushRef="#br0" timeOffset="1252.94">11031 4585 4593 0,'-1'-7'216'16,"-2"2"78"-16,1 3 83 16,-1 4 0-16,2 14-1 15,1 13 1-15,3 13 0 16,1 7-1-16,2 5 1 16,-2-1-170-1,2-5-46-15,-3-9-78 16,-2-11-83-16,1-7 0 15,-1-9 0-15,-1-10 0 16,0-7 0-16,0-12 0 16,0-18 0-16,0-18 0 15,0-17 0-15,0-10 0 16,5-1 0-16,5 6 0 16,4 15 0-16,2 13 0 15,4 18 0-15,6 13 0 16,2 10 0-1,5 10 0-15,6 13 0 16,3 8 0-16,-3 9 0 16,-3 9 0-16,-6 1 0 15,-4 0 0-15,-4-5 0 16,-6-7 0-16,-5-7 0 16,-5-7 0-16,-2-7 0 15,-2-7 0-15,-9-6 0 16,-6-3 0-16,-12-6 0 15,-10-2 0-15,-10 1 0 16,-6 2-82 0,-1 5-129-16,7 9-72 15,12 4-128-15,12 5-172 16,17-9-741-16,19 10 0 16,17-6 0-16,12-5 0 15</inkml:trace>
  <inkml:trace contextRef="#ctx0" brushRef="#br0" timeOffset="1466.05">11711 4647 4482 0,'3'-8'273'0,"9"-3"21"16,5-6-1-1,16-5 4-15,12-3-51 16,10-3-82-16,5-2-80 15,-2-1-126-15,-6 1-141 16,-4 1-427-16,-26 7-449 16,-11 6 0-16,-21 4 0 15,-12 1 0-15</inkml:trace>
  <inkml:trace contextRef="#ctx0" brushRef="#br0" timeOffset="1684.1">11756 4296 3595 0,'-2'-8'447'15,"0"-1"38"-15,0 0 1 16,2-2-1 0,11 8 0-16,4 3 0 15,12 7 0-15,1 8 0 16,5 8 0-16,-4 7-255 16,-4 6-192-16,-5 4-38 15,-2 0 0-15,-2-2-220 16,-1 0-215-16,31-7-1072 15,-33-1 0-15,-1-8 0 16,-1-11 0-16</inkml:trace>
  <inkml:trace contextRef="#ctx0" brushRef="#br0" timeOffset="1941.14">12280 4196 6316 0,'0'-12'208'0,"-3"-1"0"16,3 1 1-16,0-1-1 15,3 9 0-15,3 11 1 16,7 9-1-16,6 7 0 16,4 6 1-1,3 7-209-15,-1 3-207 16,-2 0-154-16,1-3-244 15,-1-21-798-15,-10 12 0 16,-6-8 0-16,0-6 0 16</inkml:trace>
  <inkml:trace contextRef="#ctx0" brushRef="#br0" timeOffset="2333.01">12313 4149 3931 0,'0'-25'200'0,"3"-4"21"0,9-5 9 16,5 1 5-1,8 10 2-15,4 14 8 0,1 6 16 16,-5 12 18 0,-6 6 42-16,-11 10-111 15,-5 4-2-15,-3 7 2 16,-2-3-8-16,1 0 1 15,11-5 3-15,7-5-9 16,15-2-16-16,11-3-18 16,4-3-42-16,3-4-52 15,-10 1-35-15,-13-3-21 16,-10 0-3-16,-9 0-6 16,-12 4-4-16,-13 1 0 15,-16 2 0 1,-10 4-94-16,-9 2-147 15,-2-4-160-15,6-2-265 16,8-8-691-16,14-4 0 16,12-11 0-16,10-11 0 15</inkml:trace>
  <inkml:trace contextRef="#ctx0" brushRef="#br0" timeOffset="2603.98">12504 3623 4088 0,'0'-10'211'15,"2"0"158"-15,15 5 62 16,19 3-1-16,15 12 0 16,15 13 1-16,9 11-1 15,-8 9 0-15,-10 8 0 16,-10 9-199-16,-15 8-13 15,-10 4-156-15,-15 1-72 16,-5 1-268 0,-9-1-274-16,-13-47-918 15,-13 34 0-15,-13-4 0 16,-17-9 0-16</inkml:trace>
  <inkml:trace contextRef="#ctx0" brushRef="#br0" timeOffset="3124.49">13685 3877 4830 0,'0'0'287'15,"0"-1"19"-15,0-4 2 16,14-1 3-16,11-6-3 15,11-4 3-15,15-4 3 16,13-2-43-16,-4 1-129 16,-7 4-271-1,-7 6-225-15,-14 6-149 16,-5 2-249-16,-18 11-378 16,-16 8 0-16,-16 7 0 15</inkml:trace>
  <inkml:trace contextRef="#ctx0" brushRef="#br0" timeOffset="3281">13848 4126 2244 0,'6'6'198'15,"10"0"18"-15,11-4 5 16,13-3-19-16,7-10-72 16,18-13-222-1,-2-7-531-15,-4-5 0 16,-7-5 0-16,-8-2 0 15</inkml:trace>
  <inkml:trace contextRef="#ctx0" brushRef="#br0" timeOffset="3592.32">14611 3428 4942 0,'0'-16'354'0,"0"-2"0"15,0 1 0-15,0-1 0 16,0 7-1 0,0 8 1-16,0 6 0 15,0 8 0-15,0 10 0 16,-2 13-290-16,1 11-64 16,-3 9 0-16,2 3 0 15,-1-1 0-15,-1-3 0 16,-2 0 0-16,4-6-115 15,1-3-169-15,1-5-149 16,0-9-218-16,0-16-690 16,0-2 0-16,0-9 0 15,0-11 0 1</inkml:trace>
  <inkml:trace contextRef="#ctx0" brushRef="#br0" timeOffset="3884.65">14572 3327 3934 0,'-2'-20'369'16,"1"-3"64"-16,-2 2 5 15,7-3 10-15,15 12 0 16,10 13 0-16,14 9 0 16,10 6 0-16,4 10 0 15,-6 8-223-15,-1 8-146 16,-8 3-64-1,-3 0-5-15,-3 0-10 16,-3-2 0-16,-4-6 0 16,-3-2 0-16,-4-3-116 15,-4-4-155-15,-3-5-133 16,-2-5-190-16,-7-10-767 16,-6-2 0-16,-15-4 0 15,-8-4 0-15</inkml:trace>
  <inkml:trace contextRef="#ctx0" brushRef="#br0" timeOffset="4049.92">14614 3769 4134 0,'0'0'203'16,"9"-2"12"-16,16-2 1 15,14-7-14-15,18 0-91 16,21-7-167-16,14-11-949 15,-6 5 0-15,-8-1 0 16</inkml:trace>
  <inkml:trace contextRef="#ctx0" brushRef="#br0" timeOffset="4680.02">14687 5259 3534 0,'0'1'97'16,"0"2"16"-16,0 0 28 15,0-1 55-15,5 0 48 16,8-2 63-16,10 0 78 15,13-4 38-15,17-5 45 16,15-6-67 0,13-5-25-16,11-11-15 15,11-7-30-15,6-5-54 16,2-1-49-16,-2-1-62 16,-11 5-78-16,-8 4-39 15,-19 8-263-15,-14 6-203 16,3 5-377-16,-27 4-558 15,-12-3 0-15,-9 1 0 16</inkml:trace>
  <inkml:trace contextRef="#ctx0" brushRef="#br0" timeOffset="15031.68">20039 2533 4522 0,'0'-4'154'16,"0"1"7"-16,0 1 52 16,-7 6 75-16,-2 10 64 15,-3 15 29-15,-6 12 1 16,-4 10-1-1,-1 7 0-15,-2 4-142 0,-4 3-13 16,-1-6-5 0,1-2-54-16,3-4-99 15,3-6-199-15,7-7-133 16,7-6-109-16,5-8-96 16,2-11-148-16,20-13-639 15,-6-7 0-15,5-15 0 16,2-15 0-16</inkml:trace>
  <inkml:trace contextRef="#ctx0" brushRef="#br0" timeOffset="15274.14">19906 2596 2999 0,'3'-22'267'0,"3"-3"43"16,-2 0 4-16,3 1 39 15,5 12 68-15,7 15 51 16,6 8 24-16,9 10 24 15,0 8 10-15,1 7-183 16,-3 11-77-16,-5 0-42 16,-2 4-32-16,-5-1-142 15,-7-1-182-15,-3-4-157 16,-3-5-138-16,-5-4-201 16,-11-10-639-1,-18 2 0-15,-15-9 0 16,-14-4 0-16</inkml:trace>
  <inkml:trace contextRef="#ctx0" brushRef="#br0" timeOffset="15430.18">19671 3069 3490 0,'-3'-3'245'15,"1"2"17"-15,9-2 11 16,22-6 5-16,32 1 7 16,30-8-4-16,30-5-41 15,21-1-108-15,7 0-172 16,-2-9-1049-16,-16 11 0 15,-18-2 0 1,-21 0 0-16</inkml:trace>
  <inkml:trace contextRef="#ctx0" brushRef="#br0" timeOffset="15802.56">21275 2499 4072 0,'-7'-14'384'0,"-2"-2"49"15,3-1 0-15,-1-3-1 16,6 9 1-16,1 7 0 15,0 3 0-15,3 1-1 16,4 8 1-16,6 8-209 16,1 7-175-16,5 10-49 15,-3 6 0-15,1 6 0 16,-5 6 0-16,-3 0 0 16,-4 3-20-1,-2 0-244-15,-3-2-167 16,9-6-280-16,-5-11-642 15,2-3 0-15,0-11 0 16</inkml:trace>
  <inkml:trace contextRef="#ctx0" brushRef="#br0" timeOffset="16317.74">21307 2541 3610 0,'-8'-22'237'16,"-1"-6"92"-16,4-6 78 15,-1-4 32-15,21 7 20 16,14 4 14-16,17 6 0 16,13 2 0-16,13 8 1 15,-4 8-152-15,-6 5-85 16,-14 9-93-16,-15 7-79 15,-16 7-30-15,-11 6-21 16,-14 4-14 0,-8 2 0-16,-12-1 0 15,2 0 0-15,2-7 0 16,8-1 0-16,8-4 0 16,19-3 0-16,18-4 0 15,13 1 0-15,14-2 0 16,9-1 0-16,3-2 0 15,-6 1 0-15,-10-1 0 16,-15 1 0-16,-11 2 0 16,-13-2 0-16,-11 2 0 15,-12 2 0-15,-11 0 0 16,-11 2 0-16,-12-3 0 16,-14 3 0-16,-8-3 0 15,-4 0 0 1,-1 0-274-16,2-2-245 15,10-13-960-15,8 5 0 16,7-4 0-16,9-4 0 16</inkml:trace>
  <inkml:trace contextRef="#ctx0" brushRef="#br0" timeOffset="17187.5">20346 4221 3809 0,'-3'-10'213'16,"-5"-1"37"-16,-2-3 42 16,-7 3 11-16,-5 6 21 15,-6 6 34-15,-2 10 32 16,-5 10 24-1,2 7 28-15,1 9-140 16,5 10-62-16,8 2-37 16,9 2-41-16,6 1-12 15,9 0-21-15,12-1-35 16,10-5-30-16,8-2-25 16,11-6-28-16,6-7-9 15,0-7-2-15,6-13 0 16,1-6 0-16,4-9 0 15,1-10 0-15,-4-9 0 16,-8-6 0-16,-11-9 0 16,-14-6 0-1,-12-6 0-15,-8-6 0 16,-16-1 0-16,-8-5 0 16,-13 1 0-16,-13 5 0 15,-7 10 0-15,-9 13-93 16,-2 17-201-16,4 16-190 15,32 11-981-15,-4 15 2 16,23 5-1-16</inkml:trace>
  <inkml:trace contextRef="#ctx0" brushRef="#br0" timeOffset="17790.91">21911 4116 3705 0,'0'-18'217'0,"-5"-7"72"16,-1-2 107-16,-4-2 66 16,-1 7 3-16,-5 6 0 15,-3 3 0-15,-3 7 1 16,-4 3-1-16,-4 6-165 16,-2 10-53-16,-3 9-70 15,5 9-108 1,6 9-66-16,8 6-3 15,10 3 0-15,3-1 0 16,12 0 0-16,7-2 0 16,8-3 0-16,9-4 0 15,11-4 0-15,5-7 0 16,3-8 0-16,1-6 0 16,1-7 0-16,-8-4 0 15,-4-7 0-15,-6-6 0 16,-7-5 0-16,-6-6 0 15,-7-8 0 1,-6-13 0-16,-4-5 0 16,-12-10 0-16,-7-6 0 15,-12-4 0-15,-11 3 0 16,-17 5 0-16,-16 14-127 16,-15 17-233-16,-2 15-388 15,-19 20-643-15,0 15 0 16,4 17 0-16,10 18 0 15</inkml:trace>
  <inkml:trace contextRef="#ctx0" brushRef="#br0" timeOffset="18500.74">20749 5926 4225 0,'-1'-10'319'0,"-1"-2"95"15,-1-1 1-15,-1 0 0 16,2 5-1-16,-3 5 1 16,-5 3 0-16,-6 6-1 15,-3 9 1-15,-2 8-182 16,-1 10-136 0,6 8-97-16,6 5 0 15,6 2 0-15,7-3 0 16,12 0 0-16,10-4 0 15,12-8 0-15,12-4 0 16,8-7 0-16,4-9 0 16,-2-9 0-16,-6-4 0 15,-5-5 0-15,-9-9 0 16,-7-5 0-16,-8-7 0 16,-9-10 0-16,-7-4 0 15,-4-8 0 1,-8-7 0-16,-9-2 0 15,-10-1 0-15,-10 2 0 16,-13 6 0-16,-12 7 0 16,-7 11 0-16,-7 19-225 15,0 13-183-15,4 13-1103 16,13 15 0-16,23 4 0 16,23-1 0-16</inkml:trace>
  <inkml:trace contextRef="#ctx0" brushRef="#br0" timeOffset="19012.13">22364 5670 5266 0,'-1'-13'323'0,"1"-2"1"16,0 2-1-16,0-2 1 16,-2 7-1-16,2 5 1 15,0 3-1-15,4 8 1 16,6 11-1-16,1 8-309 15,0 11-14 1,3 8 0-16,-2 1 0 16,-2 0 0-16,2 0 0 15,-2-1 0-15,3-2 0 16,1 1-358-16,5-10-1208 16,-4 2 0-16,-5-9 0 15,-10-9 0-15</inkml:trace>
  <inkml:trace contextRef="#ctx0" brushRef="#br0" timeOffset="19605.56">21240 7224 5319 0,'-1'-18'318'15,"-1"0"1"-15,1-3 0 16,-2 0 0-16,2 11-1 16,1 6 1-1,0 6 0-15,4 7-1 0,2 13 1 16,5 8-315-1,2 11-4-15,3 13 0 16,0 6 0-16,0 3 0 16,0 3-132-16,6 4-327 15,7-18-1061-15,7 10 0 16,2-14 0-16</inkml:trace>
  <inkml:trace contextRef="#ctx0" brushRef="#br0" timeOffset="20272.28">22868 7144 4223 0,'-6'-9'242'16,"0"-4"120"-16,-2-2 51 16,-1 0 0-16,-2 8 0 15,-4 6 1-15,-2 6-1 16,-5 10 0-16,2 12 0 15,0 8-164-15,6 10-77 16,6 5-121 0,5 3-51-16,9 1 0 15,7-3 0-15,10-4 0 16,9-5 0-16,11-9 0 16,9-8 0-16,6-10 0 15,-1-10 0-15,0-5 0 16,-4-10 0-16,-5-9 0 15,-12-9 0-15,-9-9 0 16,-9-11 0-16,-11-6 0 16,-7-5 0-1,-16-2 0-15,-10 2 0 16,-13 3 0-16,-13 8 0 16,-16 15-147-16,-12 15-277 0,46 16-1100 15,-55 22 0 1,6 16 0-16</inkml:trace>
  <inkml:trace contextRef="#ctx0" brushRef="#br0" timeOffset="20792.89">21743 8842 4784 0,'-4'-24'363'15,"-2"-3"1"-15,-1-4-1 16,1-1 0-16,2 14 0 15,2 11 0-15,2 4 0 16,-1 10 0-16,2 12 0 16,1 16-224-16,3 11-139 15,4 15 0-15,4 7 0 16,4 1 0-16,2-2 0 16,3 2-9-1,1-6-331-15,43-3-1228 16,-34-4 0-16,1-13 0 15,-1-12 0-15</inkml:trace>
  <inkml:trace contextRef="#ctx0" brushRef="#br0" timeOffset="21338.68">23209 8550 3928 0,'-6'-15'195'15,"2"-2"49"-15,-1-4 131 16,1-1 64-16,4 7 0 16,0 6-1-1,-2 5 1-15,2 3 0 16,2 4 0-16,1 10-125 16,6 9-70-16,3 13-50 15,2 15-130-15,3 7-64 16,-1 11 0-16,-1 1 0 15,5 3 0-15,4 0-391 16,5-34-1169-16,-3 25 0 16,-13-11 0-1</inkml:trace>
  <inkml:trace contextRef="#ctx0" brushRef="#br0" timeOffset="23336.72">24835 2074 3371 0,'0'-14'228'16,"-4"-4"82"-16,-1-4 157 15,-2-3 30-15,5 7 1 16,-6 5-1-16,2 6 1 15,2 4-1-15,-3 4 1 16,-4 10-156-16,-5 11-73 16,-8 11-81-16,-1 13-157 15,-2 10-31-15,1 3 0 16,3 3 0-16,4-1 0 16,3-2 0-16,6-2 0 15,3-3-179 1,4-6-101-16,2-7-100 15,2-7-72-15,3-9-86 16,9-15-172-16,-3-14-420 16,5-9 0-16,-4-11 0 15,0-14 0-15</inkml:trace>
  <inkml:trace contextRef="#ctx0" brushRef="#br0" timeOffset="23604.34">24662 2074 2803 0,'0'-17'236'15,"0"-1"64"-15,0-1 22 16,1 0-3-16,5 7 15 16,4 11 42-1,9 7 57-15,6 7 30 16,4 7 33-16,2 10-134 16,-1 4-84-16,-3 7-56 15,1 0-18-15,-1 0 2 16,-2 1-30-16,2-2-95 15,-4-3-172-15,-2-1-105 16,-4-5-143-16,-4-4-156 16,1-8-257-16,-14-2-395 15,-11-7 0-15,-14-6 0 16,-14-4 0-16</inkml:trace>
  <inkml:trace contextRef="#ctx0" brushRef="#br0" timeOffset="23776.1">24508 2512 3244 0,'0'0'174'0,"2"-2"5"15,8-1 1-15,19-2 4 16,17-2-15-16,19-5-80 16,16-2-162-16,23-9-756 15,-22 9 0-15,-2-4 0 16,-12 3 0-16</inkml:trace>
  <inkml:trace contextRef="#ctx0" brushRef="#br0" timeOffset="24012.12">25302 2346 3548 0,'0'-2'117'0,"9"-2"3"0,6-4 3 15,15-1 4 1,13-4 0-16,8-1-3 16,3 0-15-1,-6 2-44-15,-14 0-59 0,-10 0-249 16,-13 0-194-16,-13-1-320 16,-10 5 0-16,-8-4 0 15,-2-1 0-15</inkml:trace>
  <inkml:trace contextRef="#ctx0" brushRef="#br0" timeOffset="24249.01">25379 2060 2827 0,'0'-7'275'15,"0"-1"57"1,0 0 34-16,-1-2 14 16,1 6 1-16,0 2 10 15,0 5 28-15,1 6 43 16,5 9 13-16,0 8-178 15,4 10-88-15,1 4-56 16,1 5-75-16,-1 1-125 16,0 2-93-1,1 0-128-15,5 0-211 16,12-12-743-16,-6 3 0 0,6-8 0 16,-2-11 0-16</inkml:trace>
  <inkml:trace contextRef="#ctx0" brushRef="#br0" timeOffset="24960.25">25922 2216 4092 0,'-2'-17'337'0,"0"-2"91"16,-1-3 1-1,0 2-1-15,6 7 0 16,-3 9 1-16,0 6-1 16,5 4 0-16,2 9 1 15,4 8-186-15,3 5-151 16,3 6-92-16,-1 2 0 16,-5 0 0-16,0-2 0 15,-4-3-11-15,-2-2-75 16,-3-5-69-16,0-7-52 15,-4-2 0-15,2-6 11 16,0-6-11-16,2-3-12 16,-2-11-11-1,-2-5 0-15,2-13 10 16,-2-8 75-16,0-13 70 16,-1-7 55-16,3-4 11 15,-2 1-2-15,2 3 12 16,0 7 21-16,2 10 18 15,7 9 1-15,2 9 8 16,10 9 2-16,8 10-3 16,6 1 7-16,-3 10-7 15,-7 6-2-15,-7 6 26 16,-11 8 45-16,-9 2 40 16,-6 3 22-16,-3-1 2 15,0-2 0 1,7-3 1-16,4-3-11 15,15 0-3-15,19-2-6 16,16-1-29-16,12-4-53 16,8-1-46-16,-9-3-24 15,-14 0-10-15,-21-2 0 16,-16 1 0-16,-17 1 0 16,-18 3 0-16,-18 0 0 15,-6 2 0-15,-7-1 0 16,0 0-101-16,6-1-180 15,8 1-158-15,14 0-302 16,-3 0-584-16,4-1 0 16,10-8 0-1,1-3 0-15</inkml:trace>
  <inkml:trace contextRef="#ctx0" brushRef="#br0" timeOffset="25640.42">28335 1732 4016 0,'0'-11'288'0,"0"-2"134"16,0 0 14-16,0-2 1 15,0 6-1-15,0 7 0 16,-2 0 0-16,-3 9 1 16,-7 7-1-16,-4 11-188 15,-4 8-100-15,-7 12-133 16,5 5-15-1,-4 5 0-15,3 6 0 0,4-1 0 16,9-4 0-16,5-4 0 16,3-10-63-1,4-8-175-15,0-9-106 16,2-5-98-16,1-9-166 16,9-10-188-16,-5-5-344 15,1-9 0-15,0-15 0 16</inkml:trace>
  <inkml:trace contextRef="#ctx0" brushRef="#br0" timeOffset="25945.25">28234 1731 2614 0,'1'-12'244'0,"2"-4"56"16,1 1 27-1,5-3 17-15,5 5 17 0,7 8 47 16,6 4 93-1,3 5 32-15,5 7 40 16,0 8-165-16,-4 6-78 16,1 9-56-16,-4 1-26 15,-4 5-18-15,2-2-17 16,-3 1-47-16,-1 3-92 16,-2-4-33-16,-1-1-135 15,-7-6-143-15,-1-4-104 16,-5-2-120-16,-2-4-169 15,-2-12-655 1,-14 3 0-16,-10-5 0 16,-6-6 0-16</inkml:trace>
  <inkml:trace contextRef="#ctx0" brushRef="#br0" timeOffset="26137.63">28049 2141 2902 0,'0'0'177'0,"6"-2"9"16,15 0 3-16,20-5 3 16,19-3-5-16,23-4-28 15,16-6-79-15,8 0-206 16,-4-27-663-16,-11 22 0 16,-12-5 0-1,-17-2 0-15</inkml:trace>
  <inkml:trace contextRef="#ctx0" brushRef="#br0" timeOffset="26528.81">29164 1398 3324 0,'0'-18'262'0,"-2"-4"88"16,-1 0 134-16,2-1 20 16,-1 8-1-16,-2 8 1 15,-4 6-1-15,-6 12 1 16,-7 7-1-16,-4 12-167 16,-1 12-95-1,-1 11-88-15,4 5-133 16,4 6-20-16,4 3 0 15,7-2 0-15,4 1 0 16,2-3 0-16,11-1 0 16,2-5 0-16,11-2 0 15,4-6 0-15,10-5-200 16,3-5-115-16,5-7-135 16,4-7-214-16,3-19-648 15,-5 0 0-15,-1-6 0 16,-9-6 0-16</inkml:trace>
  <inkml:trace contextRef="#ctx0" brushRef="#br0" timeOffset="27158.3">29515 1848 3672 0,'0'-9'258'16,"0"2"24"-16,0 1 8 15,0 0 80-15,0 6 74 16,0 10 27-16,0 6 1 16,-2 8-1-16,-1 4 1 15,-2 5-197-15,2-1-62 16,-3-1-23-16,1-4-9 16,1-4-79-1,3-9-74-15,-1-3-28 16,4-10 0-16,-2-2 0 15,0-11 0-15,0-12 0 16,4-8 0-16,6-15 0 16,6-12 0-16,6-6 0 15,7-5 0-15,1 2 0 16,-1 3 0-16,-5 9 0 16,-2 13 0-1,-8 13 0-15,-2 11 0 0,1 11 0 16,-1 11 0-1,5 11 0-15,3 12 0 16,2 9 0-16,1 8 0 16,0 6 0-16,-3 2 0 15,0-3 0-15,-1-1 0 16,0-3 0-16,-3-5 0 16,-5-3 0-16,1-4 0 15,-5-8 0-15,-3-8 0 16,-1-3 0-16,-3-6 0 15,0-6 0 1,-6-4 0-16,-9-4 0 16,-16-8 0-16,-11-2 0 15,-15-6 0-15,-5 4 0 16,-2 3-69-16,5 9-177 16,10 3-137-16,16 6-188 15,15-3-813-15,17 10 0 16,18-2 0-16,18-1 0 15</inkml:trace>
  <inkml:trace contextRef="#ctx0" brushRef="#br0" timeOffset="27413.5">30061 1908 4160 0,'18'-7'168'16,"11"-4"19"-16,13-1 5 16,16-2 3-16,2-1 1 15,5-1-11-15,0-1-41 16,-5-3-43-16,-11 3-54 16,-12-2-213-16,-9 5-187 15,-11-6-658-15,-12 7 0 16,-13 1 0-16,-6 0 0 15</inkml:trace>
  <inkml:trace contextRef="#ctx0" brushRef="#br0" timeOffset="27656.94">30375 1612 2793 0,'-5'-8'326'16,"-4"-1"157"-16,1-2 78 15,-1 0 0-15,4 3 0 16,4 6 0-16,1-1 0 15,0 9 0-15,3 8 0 16,0 8-213-16,3 9-113 16,3 10-156-16,0 4-79 15,3-1 0-15,-1 1 0 16,-1-1-38-16,5-4-245 16,-1-5-213-16,6-12-978 15,-2 0 0-15,-1-6 0 16,-4-9 0-1</inkml:trace>
  <inkml:trace contextRef="#ctx0" brushRef="#br0" timeOffset="27940.04">30736 1639 4254 0,'0'-18'420'15,"0"1"-1"-15,0-1 1 16,0-1-2-16,2 9 3 16,2 10-2-16,7 9 1 15,3 8-1-15,0 8 1 16,3 8-259-16,-3 9-161 16,-5-1 0-16,-1 2 0 15,-2-2-63 1,-3-3-206-16,-2-1-174 15,6-5-268-15,-7-8-630 16,-4-3 0-16,-2-7 0 16</inkml:trace>
  <inkml:trace contextRef="#ctx0" brushRef="#br0" timeOffset="28452.93">30750 1580 2924 0,'2'-14'214'16,"4"-6"38"-16,9-3 27 16,9-1 23-16,9 4 23 15,13 8 5-15,2 8 6 16,3 1 13-16,-8 7 7 15,-8 9-145-15,-12 4-48 16,-12 3-26-16,-7 7-21 16,-12 5-19-16,-11-3-10 15,-4 2 1-15,-3-1-8 16,2-5-23-16,8-1-16 16,10-3-11-1,10-2-4-15,14-1-8 16,12-1 10-16,6-3 22 15,10-1 27-15,-1-1 27 16,-2-2 21-16,-7 0 12 16,-5 2 8-16,-8 1 0 15,-9 3-6-15,-6-1-4 16,-7 2-14-16,-10 2-28 16,-12-2-40-16,-11 1-32 15,-9-2-105 1,-13-2-147-16,-6-1-118 15,2-2-135-15,12-8-265 16,1 0-509-16,14-6 0 16,19-6 0-16,9-9 0 15</inkml:trace>
  <inkml:trace contextRef="#ctx0" brushRef="#br0" timeOffset="28810.04">31317 1107 3967 0,'0'-8'219'16,"0"1"8"-16,4 0 120 15,8 2 94-15,12 8 0 16,10 13-1-16,10 11 2 15,4 9-1-15,0 9 1 16,-9 8-189-16,-5 3-31 16,-5 2-7-16,-6 4-121 15,-5 1-94-15,-5 1 0 16,-8 0 0-16,-2 0 0 16,-3-1 0-16,-6 2 0 15,-4-2-264 1,-10 0-361-16,-16-5-835 15,-17-6 0-15,-12-12 0 16,-15-3 0-16</inkml:trace>
  <inkml:trace contextRef="#ctx0" brushRef="#br0" timeOffset="32483.26">20803 3076 2232 0,'0'2'52'15,"0"-1"2"-15,0-1 5 16,0 2 46-16,5-2 24 16,7 0 16-16,7 0 7 15,6-2-1 1,9-1 1-16,1-4-42 15,-4 1-29-15,-2-4-41 16,-4 2-66-16,-3 0-127 16,-4-3-133-16,1-1-313 15,-12 6 0-15,-2-1 0 16,-7 0 0-16</inkml:trace>
  <inkml:trace contextRef="#ctx0" brushRef="#br0" timeOffset="32733.87">20920 2938 2381 0,'-3'-4'226'0,"0"-1"80"15,0-1 58 1,0-1 26-16,3 1 18 16,0 2-3-16,0 2-5 15,0 2 10-15,3 4 4 16,2 4-151-16,0 10-64 15,5 6-86 1,-1 13-107-16,0 7-105 0,-5 8-138 16,3 6-176-16,-5-18-694 15,-1 23 0-15,-1-3 0 16,1-6 0-16</inkml:trace>
  <inkml:trace contextRef="#ctx0" brushRef="#br0" timeOffset="36420.75">25679 3614 3074 0,'-14'-11'170'0,"-5"0"49"0,-6-1 32 15,-6-1 18 1,4 5 6-16,-1 8 9 16,1 0 8-16,-1 8 17 15,5 9 17-15,-4 8-81 16,4 9-26-16,3 10-13 15,7 3-16-15,6 3-5 16,7 0 3-16,12 2-4 16,10-3 8-16,11-3 0 15,8-6 4-15,13-2-32 16,2-11-30-16,1-8-35 16,0-8-18-16,-3-7-11 15,-4-10-10 1,-8-5-6-16,-8-10-13 15,-7-4-19-15,-8-9-22 16,-6-4 0-16,-7-8 0 16,-1-5 0-16,-10-5 0 15,-4-5 0-15,-8 3 0 16,-10 5 0-16,-12 6 0 16,-8 12-86-16,-9 14-197 15,-5 16-176-15,-1 16-1013 16,3 24 0-16,10 12 0 15,14 7 0-15</inkml:trace>
  <inkml:trace contextRef="#ctx0" brushRef="#br0" timeOffset="36936.58">25860 4834 4278 0,'0'-18'399'15,"0"-5"11"-15,0-1 1 16,-2-3-1-1,2 11 0-15,0 7 1 16,-1 3-1-16,1 4 0 16,0 4 1-16,0 8-192 15,0 11-207-15,0 9-12 16,0 12 0-16,0 9 0 16,0 1 0-16,1 4 0 15,2-1 0-15,2-4-76 16,4-1-323-16,13-6-1144 15,-10 6 0-15,1-5 0 16,-6-6 0-16</inkml:trace>
  <inkml:trace contextRef="#ctx0" brushRef="#br0" timeOffset="37426.44">26107 6278 5093 0,'-2'-22'338'0,"2"-5"1"16,-3-5 0-16,-2-5 0 15,3 12-1-15,-3 7 1 16,3 8 0-16,0 4-1 16,2 4 1-16,0 7-289 15,2 11-50-15,-2 8 0 16,9 10 0 0,-2 13 0-16,2 6 0 15,2 1 0-15,5 3 0 0,-3 2-461 16,10-35-1085-1,-3 30 0-15,-4-5 0 16</inkml:trace>
  <inkml:trace contextRef="#ctx0" brushRef="#br0" timeOffset="37997.68">26457 7822 4730 0,'2'-13'367'16,"-2"-3"1"-16,0 0-1 16,0-3 1-16,0 8-1 15,0 5 1-15,0 5-1 16,0-1 1-16,0 4-1 16,0 5-213-16,0 9-154 15,0 5 0-15,4 12 0 16,-2 8 0-1,6 7 0-15,0 2 0 0,3 3 0 16,-1 1 0 0,5 1 0-16,-2-4-151 15,3 0-301-15,-3-14-1065 16,-7 5 0-16,-2-5 0 16,-11-6 0-16</inkml:trace>
  <inkml:trace contextRef="#ctx0" brushRef="#br0" timeOffset="40405.98">28352 2746 1102 0,'-2'0'107'16,"2"0"30"-16,-2 0 23 15,1 0 12-15,-1 0 8 16,2 0 6-16,0 0 5 15,0 0 4 1,0 0 7-16,0 0-58 16,0 0-21-16,0 0 4 15,3 2 7-15,8-4 14 16,5 2 22-16,13 0 9 16,14-1 7-16,10-6 5 15,13 2-3-15,5-2-9 16,4-4-14-16,3 0-35 15,0 3-27-15,0-1-26 16,-3-1-31-16,1 2-14 16,-2-3-10-16,-1 3-9 15,-3 2-6-15,-1 0-1 16,-2 0 0 0,-5 1 0-16,-3-1 0 15,-1 0-1-15,-2 1 4 16,2 2-1-16,-2-3 1 15,-1 1-2-15,3 0 5 16,1-1-1-16,-1 1 0 16,2-1 0-16,1 2 4 15,0-2-3-15,-4 3 2 16,3-2 1-16,-3 1 1 16,-4 0 4-16,-2-2-1 15,-2 3 7-15,-2-3 5 16,-3 2 10-16,-3-1-4 15,-2 1 7 1,-3 3 0-16,-1-2 0 16,1 1 3-16,-2 1 0 15,0 0 2-15,-4-1-2 16,2 2-2-16,-6-2-4 16,-4 1 4-16,-1 1 1 15,-1 0 3-15,-4-2 6 16,0 2 3-16,-3-2-6 15,0 2 3-15,-3 0 4 16,-1 0-4-16,-3-1 0 16,1 1-6-16,-4 0-12 15,-2 0-16-15,2 0-63 16,-3 0-120 0,0 0-168-16,0-6-841 15,-1 5 0-15,-11-2 0 16,-13-2 0-16</inkml:trace>
  <inkml:trace contextRef="#ctx0" brushRef="#br0" timeOffset="42705.12">20121 2304 698 0,'-1'-3'80'15,"-1"1"29"-15,1-1 26 16,0 2 26 0,1 0 30-16,0 2 32 0,0-1 34 15,0 0 33-15,0-1 35 16,0 1-24-1,0 0-14-15,0-3-20 16,2-5-18-16,3-2-15 16,8-7-15-16,3-7-19 15,7-3-21-15,4-5-25 16,3-6-23-16,4-3-16 16,0-3-14-16,4-3-4 15,4-2-4-15,4 0-7 16,6-1-12-16,6 3-3 15,5-3-7-15,7 2-6 16,4 1-4 0,2 3-4-16,4 2-3 15,6 0-4-15,5 2-4 16,7 1-6-16,3 0-2 16,3 4-9-16,1 1-5 15,1 5-2-15,-5 0-7 16,3 3 0-16,-3 0-2 15,0 2-6-15,1 5 3 16,1 1 2-16,-2 4-2 16,-1 1 0-16,-1 2-2 15,-5 2 1 1,-3 3-2-16,-4 2-2 16,0 3-2-16,-4 1 5 15,0 0-3-15,-5 2 0 16,-6 3 3-16,-6-1-1 15,-5 4-1-15,-3 0-1 16,-5 3 3-16,1-1-1 16,-1 0 1-16,-4 2-3 15,-1 0 0-15,-5 0 2 16,-1 2-3-16,-6 1 2 16,2 0 2-16,-4-1-2 15,1 2 1 1,-2-1-1-16,3 3 0 15,-4 0 4-15,1 1 4 16,2 0-1-16,-2-1-2 16,0 1 0-16,1 1 0 15,-4-2 1-15,-1 0-3 16,-3 1 3-16,-6 0-1 16,2-3 0-16,-2 1-3 15,-3 0 0-15,3 0 1 16,-1-2 1-1,0 1-2-15,0 0 1 0,-6-1-1 16,1-2-2 0,-4 1-1-16,-3-1-1 15,1 0 1-15,-1-1 3 16,-3 0-1-16,2-2-1 16,1 0 2-16,0 2-1 15,-1-3 4-15,2 0 2 16,-3-1-1-16,2 0 2 15,-2-2-5-15,-4 3-2 16,1-5-4 0,-1 0 2-16,-1 0 0 15,0-2 6-15,2-2 0 16,-2 0 4-16,0 0 4 16,0 0-2-16,-3 0 3 15,-5-3 3-15,-5-3 0 16,-8-1-1-16,-8-6-7 15,-3-3-8-15,-7-2-7 16,0-3-2-16,-4-1-3 16,3-1 2-16,2 1 3 15,6 0-8-15,6 3 5 16,6 2 3-16,5 1 10 16,3 3 1-1,4 1 7-15,3 5-1 16,2 0-3-16,1 2-2 15,2 1-5-15,0 2 0 16,0 2-4-16,0 0-4 16,5-1-2-16,0 2-1 15,8 4 1-15,3 1 0 16,6 2 2-16,1 3 4 16,3 3 3-16,2-2 6 15,0 3 3-15,1-2 2 16,-1 1-2-16,-1 0 1 15,-3 0 1 1,-4 1 0-16,0-1-4 0,-3 0 1 16,-4 1-1-1,-1-1 0-15,0-3-2 16,0-1 2-16,-1 1-1 16,0-4 0-16,2-1 3 15,0-2 0-15,1-2 6 16,3-1 9-16,1-1 13 15,1-3 10-15,-1-2 20 16,0-4 15-16,2-5 11 16,0-5 15-16,-1-4-13 15,1-3 2 1,-3-3 6-16,-1 0-8 16,-4 2-11-16,-1 3-13 15,-2 6-23-15,-3 5-12 16,-3 2-16-16,1 4-70 15,-4 2-81-15,0 5-118 16,2-1-139-16,32 1-870 16,-25 3 0-16,-8-3 0 15</inkml:trace>
  <inkml:trace contextRef="#ctx0" brushRef="#br0" timeOffset="44108.59">20105 1954 550 0,'3'-5'95'16,"-1"-2"18"-16,1 1 36 15,1-3 44-15,-1 3 35 16,1 1 35-16,0 2 26 15,1-3 24-15,-4 1 17 16,2 1-43-16,-2 0-21 16,1 2-2-1,-2 0-28-15,0 1-42 16,0 1-42-16,0 0-32 16,0 0-21-16,0 3-15 15,0 4-7-15,0 5-6 16,0 4-6-16,0 6-10 15,-3 3 4-15,0 3 2 16,-1 2 10-16,-2 2-2 16,2 0 0-16,0-1-7 15,-2-1-6-15,1-1-6 16,-1-2-6-16,3-2-6 16,-2-2-7-1,2-2-5-15,0-2-5 16,2-1-1-16,-1-5-4 15,2-1 0-15,0-2-7 16,2-1-2-16,-2-3-3 16,0-1 0-16,0 0-2 15,0-2 0-15,0-2 1 16,0 0 0-16,0 0 1 16,0 2 1-16,1-3 6 15,5 3 9-15,5 1 17 16,8-1 12-16,10-2 9 15,10 0 8 1,4-1 3-16,4 0 4 16,-1-1 0-16,-4 1-2 15,-4 0-3-15,-6 0-7 16,-8 0-16-16,-3 0-13 16,-4 0-9-16,-5 0-6 15,-2 0-3-15,2 0-4 16,-5 0 0-16,0 0-4 15,1 0-2-15,1 0-32 16,2 0-101 0,7 0-228-16,0-42-752 15,0 37 0-15,-6-3 0 16,-6-8 0 0</inkml:trace>
  <inkml:trace contextRef="#ctx0" brushRef="#br0" timeOffset="47091.95">29847 3344 1993 0,'-16'0'144'16,"-7"0"36"-16,-3 0 25 16,-4 0 15-16,7-3 20 15,5 6 13-15,1 1 12 16,2 7 19-16,1 5 10 15,2 5-81 1,3 11-31-16,3 3-30 16,4 3-16-16,2 2-8 15,8 1-18-15,4 0-8 16,7-2-3-16,9-3-13 16,12-4-2-16,6-5-10 15,6-5-3-15,3-5 9 16,1-6 7-16,-4-7 26 15,0-2 42-15,-7-6 43 16,-2-4 50-16,-5-5 11 16,-6-4-7-16,-9-9-8 15,-7-6-11-15,-6-6-16 16,-8-6-15 0,-4-7-33-16,-10-3-45 15,-7-2-49-15,-11 4-55 16,-15 5-66-16,-5 8-153 15,-11 14-85-15,-8 14-104 16,-2 15-101-16,2 17-161 16,18 12-577-16,-1 22 0 15,23 7 0-15</inkml:trace>
  <inkml:trace contextRef="#ctx0" brushRef="#br0" timeOffset="47766.12">30335 4334 2823 0,'0'-10'173'0,"-5"0"45"16,-3-4 35-16,-6-2 25 15,-7 3 13-15,1 3 10 16,-5 5 12-16,0 2 11 15,-1 1 4 1,-2 4-110-16,-1 4-53 16,4 6-42-16,2 3-20 15,3 9-9-15,6 4 3 16,3 2 3-16,6 5-2 16,2-2-3-16,5 3-6 15,4 2-2 1,6 0-4-16,6 0-2 0,11-1-9 15,9-3-11-15,3-2-11 16,4-4-2-16,2-6 0 16,-3-4 5-1,-4-11 34-15,-2-4 41 0,-7-3 0 16,-2-7-3 0,-3-6-4-16,-4-5-6 15,0-8-6-15,-7-8-8 16,-3-5-12-16,-6-6-12 15,-5-4-33-15,-2-3-44 16,-6-1 0-16,-9 2 0 16,-6 2 0-16,-11 6 0 15,-12 7-128-15,-8 12-146 16,-9 12-151-16,0 13-224 16,-6-2-694-1,4 27 0-15,8 7 0 16</inkml:trace>
  <inkml:trace contextRef="#ctx0" brushRef="#br0" timeOffset="49000.78">30267 5910 3654 0,'0'-12'220'16,"-3"-2"109"-16,0-5 132 16,-1-2 6-16,1 5 0 15,0 4 0-15,2 1 0 16,1 4 0-16,0 4 0 16,0 1-134-16,0 2-86 15,0 5-109-15,3 8-131 16,5 7-7-16,-2 9 0 15,4 8 0 1,3 5 0-16,0 3 0 16,-3 2 0-16,5 2 0 15,-4-2-9-15,2 1-316 16,15-1-442-16,-20 2-651 16,-2-4 0-16,-6-6 0 15</inkml:trace>
  <inkml:trace contextRef="#ctx0" brushRef="#br0" timeOffset="49674.56">30664 7132 4418 0,'0'-10'190'16,"0"-2"134"-16,0-2 67 15,0-2-1-15,0 6-1 16,0 3 3-16,0 3-2 16,0 4 0-16,1 0 0 15,1 5-129-15,1 11-61 16,1 8-134-16,2 10-66 16,0 9 0-16,-1 8 0 15,0 3 0-15,-1 2 0 16,-2 1 0-1,-1-3 0-15,1-4 0 16,-1-4 0-16,-1-9 0 16,0-1 0-16,0-5 0 15,2-7 0-15,-2-5 0 16,0-7 0-16,0-2 0 16,0-3 0-16,1-3-210 15,-1-1-235-15,1-13-1062 16,2 9 0-16,-1-9 0 15,-2-7 0-15</inkml:trace>
  <inkml:trace contextRef="#ctx0" brushRef="#br0" timeOffset="54232.61">29418 3195 254 0,'-6'-4'20'16,"-3"-3"1"-16,-2 2 6 15,-2 0 13-15,0 2 10 16,-2 2 12-16,-3 1 8 15,-1 0 13-15,-4-1 30 16,-2 2 1-16,-3-2 14 16,0 1 13-1,2 0 5-15,0 0-2 0,3 0 1 16,4 1-1-16,5-1 3 16,5 1 0-1,0 1-22-15,7-1-14 16,2-1-9-16,0 0-12 15,4 0-4-15,9 0-4 16,11 0-8-16,17-3 4 16,16-2 3-16,16-3-1 15,9-2-4-15,5-3 1 16,-2-1-5-16,2 1 0 16,-4 0-4-16,-6 0-8 15,-2 1-2-15,-10 2-12 16,-4 2-15-16,-7 1-8 15,-3 0-4 1,-2 3-4-16,-4 2 4 16,1-1 1-16,-1 1 8 15,2 2 5-15,0-1 5 16,-1 0 6-16,-1-1 4 16,-4 2 1-16,-4 0 2 15,-3 0 1-15,-2 0 0 16,0 3 2-16,-2 1-6 15,-2 3-2-15,-1 1 7 16,2 4-2 0,-3 0 0-16,-1 4 2 0,1 1 1 15,-3 2 4 1,1 4-1-16,-2 2-7 16,-3 2 2-16,-4 5-2 15,0 3-13-15,-5 2-3 16,1 2 3-16,-2 2-1 15,0 3-1-15,1 2-6 16,0 0 1-16,2 1-2 16,3 1-1-1,-1 0-2-15,1 0-2 16,-1-1-2-16,0 1-8 16,-4 0-5-16,0 0-4 0,2 2-2 15,-5 4 2 1,2-3 4-16,2 5-2 15,2 0-2-15,6 0 0 16,0 7 14-16,7 1 14 16,0 4 9-16,1 8 11 15,-1 6 13-15,-2 7 7 16,-2 5 4-16,0 6 4 16,-1 3 4-16,-2 0 4 15,0 5-13-15,-4 1-4 16,-3-3-9-16,-1 0-9 15,-1-1-13-15,0-5-11 16,0-2-7 0,0 4 1-16,-1-2-5 15,-2 0-1-15,0-2-1 16,-4-1-8-16,3-5-1 16,-2-3-2-16,-3 1 0 15,-1-3 6-15,2 1 2 16,-4-3-3-1,1 1-1-15,-3-4 1 16,-3-1 0-16,-4 2 3 0,-4 0-5 16,-3 3 0-16,-2-6 3 15,1-2-4 1,-1-4-4-16,0-5 2 16,1-8-2-16,-3-2 1 15,1-1 0-15,-5-1-4 16,1-1 4-16,-4 0-6 15,-3-2 11-15,-6 1-17 16,-3-4 8-16,-5-1-1 16,-8-4-9-16,-5-5-3 15,-3-4-3-15,-4-5 4 16,-5-3 1-16,0-8 5 16,-4-1-11-1,-6-4 13-15,-4-5-5 0,0-2 3 16,-3-2 8-1,3-2 5-15,4-4 5 16,8 1-7-16,6-4 7 16,1 0 2-16,4-3-9 15,2-2 1-15,-1-6-3 16,5-2-3-16,4-5 4 16,7-3-10-16,3-5-4 15,9-3 4 1,6-6-1-16,9-7 1 0,7-5 9 15,7-5 3-15,2-7 2 16,5-3 2 0,4-5-6-16,0-3 10 15,3-5-10-15,3-2 11 16,3-6 0-16,3-6-1 16,1-2-5-16,2-2 1 15,4-1-8-15,0 3-4 16,-3-5 9-16,0-3-5 15,-1-1 10-15,-2-1-9 16,-5 2-6 0,0 2-8-16,-5 2 8 15,1 0-8-15,-2 0 10 16,0-2 9-16,2 3-4 16,0 4 9-16,2 5 9 15,-1 7 2-15,2 3-2 16,-2 2-6-16,0-3 3 15,-3 6 1-15,-2 1-2 16,-2 2-9-16,-2 3 0 16,-2 5-6-16,-1 3-8 15,0 2-3-15,0 1 1 16,-1 2 12-16,-2 0-9 16,-2-3 1-1,1 2 6-15,-3 0-2 16,-2-1-5-16,2 5 4 15,-2 3-5-15,-1 1 1 16,-3 2 0-16,-1 0-8 16,-6 4-16-1,-5-3-2-15,-5-1-8 0,-5 0 1 16,-4-4 2-16,-6 0-5 16,1-5 6-16,3-1 0 15,6-2-1-15,5 1 10 16,10 2 18-16,6 5 4 15,6 1 0-15,5 6 2 16,3-1 1 0,0 4 1-16,0 1-1 15,0 1 2-15,2 0-2 16,-1 3 0-16,2 0-2 16,-1 3 2-16,1 1 0 15,-2 2 7-15,2 1 4 16,-3-2 5-16,0 4 9 15,0 0 5-15,0-1 10 16,0 1 19-16,-3 0 12 16,-1 1 8-16,-1 2-3 15,-1 3-1-15,2-2-4 16,-3 0 6-16,-2-1-3 16,2 2-2-1,-2 1-2-15,2 1-17 16,2 2-14-16,-3 3-18 15,5 3-17-15,-1 3-99 16,2 2-63-16,-3 4-99 16,3 4-172-16,15 1-790 15,-10 9 0-15,-6 0 0 16,-11 2 0-16</inkml:trace>
  <inkml:trace contextRef="#ctx0" brushRef="#br0" timeOffset="58060.05">19197 4317 886 0,'0'0'109'16,"0"0"1"-16,6-2 15 15,4 1 22-15,4-3 23 16,14-3 21-16,12-4 26 16,8-5 16-16,11-1 14 15,8-6-82-15,7 0-15 16,5-5 4-16,9 3-10 16,1-3-19-16,4 0-16 15,-1-3-18 1,-3 3-23-16,-2 0-16 15,-7-1-12-15,-4 1-7 16,-4 2-1-16,-2 1-3 16,-5 2-4-16,-5 4-1 15,-6 0-8-15,-8 5 1 16,-9 3-3-16,-6-1 0 16,-5 4-2-16,-7 0 0 15,-1 2-6-15,-6 2-1 16,-2 0-3-16,-4 2-4 15,-2 2 4-15,0 0 0 16,2 0 1 0,4 2 2-16,-1 1-1 15,1 3 1-15,3 2 3 16,-3 3 1-16,5 3 5 16,1 1 0-16,1 2-3 15,3 1-3-15,2 1-3 16,-3 2-1-16,-1 3 1 15,1 0-3-15,-3 5-1 16,1 1 1-16,-2 3-1 16,0-2 0-1,2 2 2-15,0-1 1 16,-1-1 4-16,2-1-1 16,0 1-1-16,-2-1 2 15,1 0 0-15,-2 1 0 16,0-2-1-16,-2 2-2 15,2 1-1-15,2-1 1 16,2 0-5-16,1 2 1 16,3-1-1-16,0 1-1 15,-2 0 0-15,-1 3 0 16,-5 0 0-16,-1 3 1 16,-4 0 2-1,1 3-2-15,-3-3 3 0,3 1-1 16,3-2 1-1,3 0 1-15,1-2 1 16,4-1 0-16,0-2-1 16,-1 0-1-16,4-2 0 15,-2 0 1-15,-3 1-2 16,5-1 2-16,-1 0 0 16,2 3-2-16,-1 1 0 15,-1 2 4-15,-2 1 2 16,-4 3 0-16,-3-2 0 15,-3 2 0 1,-2-2 2-16,-3 3 2 16,-1 0 2-16,-5 1 4 15,1 1-2-15,-2 2-4 16,0-1 0-16,0 2-2 16,0 0-2-16,0 4-2 15,0 3 3-15,0-1-2 16,1 3-1-16,-1 1-1 15,3-2 0-15,1 0 2 16,-1 1 2-16,1-1-2 16,1-1 3-1,-1 1-1-15,-1 1-7 16,0 5-3-16,0-2 6 16,-1 4-1-16,0-3 0 15,2 4 1-15,-2-5-5 16,-2 0 5-16,3 1-1 15,-2-2 1-15,4 3 2 16,-1-3 1-16,5 3-6 16,1-1-3-16,0 3 1 15,0-1-1-15,1-2 1 16,0 2 0-16,-1-3-2 16,1 2 0-16,-1-3-1 15,2 3 2 1,-1 1 0-16,1-1 0 15,4 1-4-15,0 1 1 16,3 2 2-16,2-5-1 16,1 0 2-16,0-4 0 15,-2 0 1-15,-3-4-2 16,-1-2 2-16,-3-3 2 16,-3-3 1-16,0-4-2 15,0-1-3-15,1 0 0 16,1-1-2-16,2-1-2 15,1-1 4 1,-2 3-1-16,0-6-1 16,-3 1 2-16,-1-4 1 15,1-1 1-15,-1 1 2 16,1-2 0-16,3 2 2 16,-1 0 0-16,1 1-3 15,2 0 2-15,2 1-1 16,0-1-2-16,1-2 0 15,0 0-2-15,0 2 2 16,1-1-2-16,0 2 2 16,0 2 1-1,-3 1-1-15,1 2-2 0,-2 3 4 16,0 1 0 0,-3-1 0-16,0 1 1 15,0-2 1-15,-1-3 2 16,-4 1-4-16,0-8 2 15,-3-2-1-15,-1-6-2 16,-3-2-2-16,0-3 2 16,-4 1 1-16,-9-3 2 15,-7 0 0-15,-12 0-1 16,-10-1 1-16,-6-3 0 16,-5 0 4-1,-3-3 3-15,-3-2 7 16,-2 1 2-16,2-1 5 15,1-1 2-15,1 1-1 16,1 2 2-16,1 0-1 16,-2 0 3-16,-5 3-4 15,-4 0 1-15,-3 1-5 16,-4-2-7-16,-1-2-5 16,1-4-4-16,6 0-1 15,3-2 1-15,9-2 4 16,5 1 0-1,6-2 2-15,7 0 2 16,7-3-2-16,2-4 1 16,5-4 3-16,1-4 0 15,2-6 1-15,3-2 0 16,-2-4-4-16,0-2 2 16,-2-4 1-16,-4-2 3 15,-2-5 1-15,-1-2 5 16,-2-2 0-16,-2-4 5 15,3-5 3-15,1 3-2 16,3-4 1 0,3-1 0-16,4 0-4 15,0 0-2-15,2-1-2 16,0 2-7-16,-1 1 0 16,-1-2-5-16,1 1-5 15,-1-2 3-15,0-4 2 16,2 0-3-16,3 2 0 15,-2-1 0-15,4 0 3 16,1 4 3-16,-1 0-1 16,-1 1-1-16,2 0 6 15,-1-4-2 1,0 1 1-16,2-5 1 0,0-2 2 16,-3-2-2-1,2-1 0-15,-4-3-1 16,-1 0 2-16,-2-1 0 15,1-2 0-15,-7-1 2 16,-3-2 2-16,0 1 2 16,-3 2 2-16,0 1 4 15,0 2 1-15,0 3 5 16,-1 3 1-16,2-1 5 16,1-1 0-1,-2 0 5-15,2-3-2 16,-1 1 10-16,2 1 9 15,-1 1 5-15,1 3-2 16,-1 5-1-16,0 2-5 16,-2 4 0-16,5 1-4 15,4 1-5-15,2-1 2 16,3 1-19-16,4-1-12 16,1-1-5-16,0 3 1 15,0 0-5-15,-1 2 0 16,2 1-4-16,0 0-3 15,2-1-1-15,0-1-7 16,3 0 2-16,-4 0 3 16,2-5-12-16,-1 3-3 15,0-3 0 1,1 4 5-16,2-1 0 16,1 2 1-16,0 4 0 15,3 2 4-15,0 2-2 16,0 2 0-16,0 3 7 15,0 0 1-15,-1 4-5 16,-1 2 0-16,-1-1-3 16,2 1-4-16,-5 1 1 15,0 3-4-15,1 1 6 16,-1 1-8-16,-5 2 1 16,0-1-11-1,-2 0 7-15,-4-3-2 16,-2 1 3-16,-3-3 2 15,2 1-3-15,0 2 5 16,-3-1-3-16,1 2 0 16,-1 0 2-16,1 2 11 15,-1 1-1-15,0 1-4 16,0 4 0-16,3-2 3 16,0 2-4-16,2 4 6 15,-1-1-2-15,4 2 5 16,-1 0-1-16,-3-1 1 15,3-1-1 1,-1 1-3-16,-2-2-2 16,0 3 4-16,5-1 6 15,-1 1-7-15,5 3 7 16,2 1 6-16,5 2-16 16,-2 3-20-16,5 2-63 15,0 0-75-15,0 1-84 16,3 0-215-16,2-10-668 15,0 7 0-15,-3-7 0 16</inkml:trace>
  <inkml:trace contextRef="#ctx0" brushRef="#br0" timeOffset="59525.07">5181 11703 281 0,'-12'5'68'0,"-3"2"43"16,-6 2 31-16,-3 1 46 15,4 2 66-15,4-3 38 16,-2 0 52-16,7-2 30 16,3-2 16-1,4-3-39-15,1 1-22 16,3-1-41-16,2-2-18 15,-2 0-20-15,3 0-39 16,7 0-16-16,4-5-35 16,12-5-22-16,12-10-18 15,12-12-6-15,15-16-70 16,17-12-239-16,9-36-748 16,-3 10 0-16,-9-14 0 15,-11-43 0 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8-31T09:18:40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18990 7371 479 0,'0'0'35'15,"0"0"13"-15,0 0 12 16,2 0 18-16,2 0 16 16,2 0 13-16,3 0 8 15,5 0 5-15,-1 0 6 16,6 0-13-16,-2 0-12 16,3-2-9-16,5 1-7 15,1 0-12 1,-1-3-15-16,2 2-8 15,2-1-3-15,0 1-2 16,0-1-1-16,2 1 2 16,1 0-2-16,3-3 2 15,2 2-2-15,2-2-3 16,0 0-1-16,1-1-4 16,-2 1-4-16,-2 2-5 15,2-3-3-15,-3 2-8 16,1-1-4-16,3 0-4 15,0 0-3-15,3 1-2 16,2-3-1 0,4 0 0-16,4-4-2 15,3 1-1-15,2-2-2 16,0-1-1-16,-1 2 0 16,-1-2-2-16,-4 4-1 15,-5 2 0-15,-3 0 1 16,-1 4-2-16,0-1 2 15,3 4 1-15,-2-2 4 16,9 0 1-16,3-1 1 16,3-3 2-16,3 1 5 15,3-2 1-15,-7-2 3 16,-1 1 7-16,-7 2 9 16,-5-3 12-1,-1 3 14-15,-4 4 18 16,3-4 16-16,5 2 16 15,4-4 4-15,8 1 1 16,6 0-1-16,-3-3-4 16,4 2-9-16,-5 1-12 15,-6 0-13-15,-4 0-19 16,-5 3-15-16,-6-2-18 16,-4 3-6-1,-2-2-7-15,-4 3 0 0,0-1-1 16,1 1 0-16,-1 0-1 15,2 0 0 1,1-1-1-16,-3 1 1 16,-2 1 0-16,-5 1 1 15,-3-2 3-15,-3 2 3 16,-4 0 5-16,0 0 0 16,-4-2 4-16,-3 2 3 15,1 0 1-15,-3-2-2 16,2 1-10-16,1 1-100 15,1-11-643-15,1 8 0 16,-3-8 0-16,-9-5 0 16</inkml:trace>
  <inkml:trace contextRef="#ctx0" brushRef="#br0" timeOffset="1354.26">18746 2428 2732 0,'13'0'94'0,"13"-2"21"16,18-3 11-16,23-3 6 15,18-4 2-15,14-5 4 16,11-2 0-16,7-2-17 16,-3 0-37-16,0 2-156 15,4 1-227 1,-14-12-389-16,-14 18 0 15,-12 2 0-15,-23 1 0 16</inkml:trace>
  <inkml:trace contextRef="#ctx0" brushRef="#br0" timeOffset="1781.09">18998 3046 2479 0,'-2'2'163'0,"2"-1"21"16,0-1 12-16,3 2 6 16,12-2 10-1,12-2 4-15,21-1 3 16,21-2 2-16,21-6-3 15,15-2-156-15,13-6-77 16,7 0-90-16,3 2-136 16,5-7-163-16,-13-6-317 15,-15 13 0-15,-14-1 0 16,-20 2 0-16</inkml:trace>
  <inkml:trace contextRef="#ctx0" brushRef="#br0" timeOffset="2237.28">19373 3675 3396 0,'-6'0'148'0,"2"0"18"16,1 0 6-16,0 0 7 15,15 0 3-15,18-4 4 16,18 0 2 0,25-4-7-16,26-5-27 15,15-4-181-15,7-1-143 16,5-2-198-16,-7-16-509 15,-9 17 0-15,-17-2 0 16,-15 0 0-16</inkml:trace>
  <inkml:trace contextRef="#ctx0" brushRef="#br0" timeOffset="2731.22">19499 4472 2898 0,'-6'0'161'0,"0"0"42"16,0 0 21-16,1-1-1 16,5 1-9-16,5 0 8 15,13 0 5 1,17-3 0-16,27-5-6 16,29-2-156-16,23-6-112 15,13-5-148-15,7-7-211 16,-3-11-441-16,-7 10 0 15,-5-3 0-15,-14 3 0 16</inkml:trace>
  <inkml:trace contextRef="#ctx0" brushRef="#br0" timeOffset="3160.84">19874 5073 3686 0,'-1'4'156'0,"-3"-3"36"15,2 1 18-15,1 0 6 16,11-2 16-16,13 0 12 15,17-4 2-15,25-4-2 16,22-3-36-16,21-8-210 16,15-4-198-16,19-10-886 15,-4 5 0-15,-9-3 0 16,-18-1 0-16</inkml:trace>
  <inkml:trace contextRef="#ctx0" brushRef="#br0" timeOffset="4246.1">21535 1129 3572 0,'-6'-10'179'0,"2"-3"56"16,-5 1 29-1,-1-4 12-15,1 9-4 16,2 5 24-16,-4 4 30 16,1 10 25-16,-2 11 24 15,-2 10-123-15,0 11-39 16,2 11-58-16,0 2-14 16,-1 5-27-16,2-3-100 15,2-1-98-15,1-4-118 16,7-5-137-16,0-7-198 15,5-17-637-15,5-3 0 16,1-13 0-16,1-11 0 16</inkml:trace>
  <inkml:trace contextRef="#ctx0" brushRef="#br0" timeOffset="4516.95">21415 1139 3516 0,'0'-13'195'16,"0"-2"13"-16,0 0 2 16,6 2 28-16,5 7 21 15,12 11 12-15,8 7 35 16,6 4 7-16,5 6 3 16,0 8-151-16,-7 2-35 15,-1 4-39-15,-2 3-44 16,-4-1-78-16,-4-1-100 15,-5 1-117 1,-3-6-206-16,3-6-626 16,-19 3 0-16,-15-7 0 15,-15-5 0-15</inkml:trace>
  <inkml:trace contextRef="#ctx0" brushRef="#br0" timeOffset="4673.14">21302 1608 2966 0,'16'-6'98'0,"21"-4"10"16,25-8 4-16,26-10-4 16,20-4-52-16,16-8-156 15,3-13-569-15,-3 9 0 16,-11 4 0 0,-15-2 0-16</inkml:trace>
  <inkml:trace contextRef="#ctx0" brushRef="#br0" timeOffset="5404.3">22693 935 3596 0,'-3'-14'245'0,"2"0"138"15,-2-4 75-15,-3 0 9 16,6 10-29 0,-1 3-9-16,2 4 37 15,8 5 9-15,2 6 1 16,4 5-164-16,2 9-81 16,3 6-138-16,-2 3-75 15,-4 4-10-15,-2 2 30 16,-2 0 9-16,-5 0-36 15,0 0-58-15,-4-3-55 16,1-2-69-16,-2-3-46 16,-2-7-10-16,-1-4 0 15,-2-8-9-15,-8-6-1 16,-2-9-5 0,-3-9-2-16,1-12 42 15,3-13 49-15,8-11 67 16,3-13 42-16,8-7 5 15,7 2-8-15,6 2 4 16,5 9-5-16,7 9 6 16,2 13 2-16,3 8-2 15,-2 12-7-15,-4 8 7 16,-6 9 12-16,-10 10 11 16,-7 7 20-16,-9 7 15 15,-9 6 20-15,-2-1 1 16,4-1 2-1,4-4 9-15,6-3 26 16,23-2 6 0,19-3 4-16,17-2 6 0,15-3 6 15,11-3-6-15,-6-1-14 16,-12-3-4-16,-15 3-3 16,-17-2 0-16,-19 0 8 15,-16 3-3-15,-25 3-31 16,-20 3-45-16,-17 2-38 15,-13 4-41-15,-9-1-60 16,2 3-103-16,6-3-145 16,40-6-728-16,-18 4 0 15,17-8 0 1,19-8 0-16</inkml:trace>
  <inkml:trace contextRef="#ctx0" brushRef="#br0" timeOffset="5971.72">24386 642 1864 0,'0'-6'206'15,"-2"0"33"-15,-1-3 52 16,-4-4 40-16,0-1 26 16,-5 3 18-16,-7 2 16 15,-5 4 12-15,-8 3 10 16,-4 5-132-16,-4 8-45 15,-1 10-19-15,4 8-30 16,9 10-31-16,15 4-17 16,9 5-14-16,16-1-7 15,14-1-23-15,14-4-10 16,15-8-88-16,18-7-78 16,8-10-118-16,9-8-137 15,8-5-246-15,-6-11-479 16,-9-4 0-16,-11-8 0 15,-16-4 0-15</inkml:trace>
  <inkml:trace contextRef="#ctx0" brushRef="#br0" timeOffset="6655.62">25311 567 3359 0,'-7'-12'270'0,"0"-7"171"16,-2 0 60-16,-1-4 1 16,0 6-1-16,4 4 1 15,3 3-1-15,-1 4 1 16,4 3-1-16,0 0-183 15,-3 6-87-15,6 1-169 16,1 7-62-16,2 6 0 16,6 8 0-16,-1 4 0 15,2 3 0-15,-1 3 0 0,-1-2 0 16,-5 3 0-16,4 1 0 16,-3-2 0-16,-2 0 0 15,-2-1 0 1,-2-3-20-16,1-3-80 15,-2-4-80-15,0-7-25 16,0-6 10-16,2-6-13 16,-2-3-1-16,0-8-7 15,0-7-4-15,0-14 3 16,0-8 16-16,0-12 83 16,0-6 83-16,3-3 31 15,0 2-8-15,5 5 15 16,3 5 6-16,5 8 10 15,3 7 22-15,7 4 5 16,7 6 18-16,9 7 16 16,0 7 17-16,5 2 23 15,-2 9 8-15,-1 6 27 16,-5 6 7-16,-5 6 12 16,-3 7-5-16,-6 6-3 15,-7-1-9-15,-4 4-20 16,-6-1-19-16,-6-1-28 15,-4 0-13-15,-11-1-25 16,-14-1-113-16,-12-2-179 16,-16-2-211-16,7-1-1021 15,-31-1 0-15,-5-7 0 16,7-5 0-16</inkml:trace>
  <inkml:trace contextRef="#ctx0" brushRef="#br0" timeOffset="7784.62">23879 4144 2776 0,'-4'-6'151'0,"-2"-4"55"16,-3-4 19-16,-2-2 21 15,2 0 15-15,0-1 23 16,5 0 13 0,1 1 4-16,0-2 5 15,7 0-107-15,3 0-36 16,8 0-52-16,10-1-17 15,9-1-17-15,8 2-16 16,4 3-21-16,3 1-12 16,-1 4 0-16,0 3-8 15,-3 5-4-15,-4 0-4 16,-6 4-8-16,-6 5 3 16,-6 4-4-16,-4 5 1 15,-6 5 2-15,-3 8 2 16,-7 1-2-16,-2 5 1 15,-1 0 3 1,-4 3 5-16,-4 1 3 16,-4 1 0-16,-6 0 3 15,-8 0 2-15,-6 0-5 16,-2-2-14-16,-8 0-5 16,-3-4-6-16,-2-1-7 15,-1-4-5-15,3-4-2 16,9-6-1-16,7-4-1 15,8-5 1-15,8-4 0 16,5-6 3 0,5 3-9-16,3-6 5 0,5 0 2 15,9-3 5 1,9-4 4-16,11 0 4 16,8-2 2-16,7-2-4 15,1 3 4-15,1 2 9 16,-2 4 11-16,-3 3 2 15,-1 0-25-15,-4 4-47 16,-3-1-72-16,1 4-93 16,-6-2-140-16,6-3-645 15,-11 4 0-15,-5-3 0 16,-13-2 0-16</inkml:trace>
  <inkml:trace contextRef="#ctx0" brushRef="#br0" timeOffset="8570.37">24390 3217 2562 0,'-2'-15'181'0,"0"-1"56"0,0-4 46 15,1 0 16-15,-1 7-15 16,2 9 3 0,0 1 20-16,0 9 18 15,2 6 15-15,1 7-127 16,-1 9-31-16,-2 7-54 15,2 8-44-15,-2 1-11 16,-2 0 14-16,0-1 6 16,-4-3-13-16,-3-5-11 15,2-7-29 1,1-5-24-16,2-8-3 0,2-6 20 16,2-4-3-1,0-1-17-15,0-4-14 16,0 0-13-16,2-5-10 15,5-1-8-15,6 1 16 16,9-3 10-16,10-3-6 16,6 3-18-16,4 2-1 15,0-1 18-15,1 0 14 16,-1 3 4-16,-7-1 9 16,-2-3 8-16,-5 2 8 15,-7-3 16-15,-8 1 6 16,-5-7 5-1,-2 0 0-15,-5-4-4 16,0-3 8-16,-1 0 36 16,-1 3 11-16,1 1 9 15,-1 1 45-15,-4 4 3 16,4 2-4-16,-1 3-8 16,1 4 1-16,1 2-2 15,0 1-8-15,0 2-34 16,0 5-18-16,0 6-16 15,1 6-54-15,2 6-22 16,3 5 0 0,1 3 0-16,0 0 0 0,2 4-28 15,-3 3-198 1,-2 7-159-16,2 1-201 16,-2-7-807-16,4 6 0 15,-6-4 0-15,1-8 0 16</inkml:trace>
  <inkml:trace contextRef="#ctx0" brushRef="#br0" timeOffset="8944.2">25297 3909 4102 0,'0'-2'214'0,"0"-2"78"16,0-1 42-16,7-2 8 15,6 0 3-15,10-3 6 16,13 1 8 0,6 1-17-16,6-3-89 15,-1 7-236-15,-2 1-187 16,-7 2-159-16,-2 2-245 16,-7-1-601-16,-6 7 0 15,-14 4 0-15,-9 2 0 16</inkml:trace>
  <inkml:trace contextRef="#ctx0" brushRef="#br0" timeOffset="9117.1">25351 4170 2279 0,'-9'14'196'0,"-3"0"55"16,4 2 30-16,0-1 7 16,11-8 38-16,14-5 13 15,14-4-3 1,16-3-90-16,18-5-165 15,16-13-1005-15,-3 0 0 16,-5-7 0-16,-13-3 0 16</inkml:trace>
  <inkml:trace contextRef="#ctx0" brushRef="#br0" timeOffset="10947.61">25722 5957 2078 0,'-11'4'117'16,"-12"8"23"-16,-3 4 19 16,-6 5 14-16,-2 0 10 15,-2 1 4-15,1 0 4 16,-1-3 4-16,-1-3 5 15,-1-4-85-15,5-7-31 16,1-5-22 0,7-7-23-16,6-7-14 0,11-7-16 15,2-7-10 1,8-9-12-16,4-3-10 16,6 1-11-16,1 4-2 15,8 6 0-15,4 9 4 16,4 7 10-16,0 8 5 15,1 4 17-15,1 2 13 16,-2 4 14-16,-2 4 12 16,-1 5 7-1,1 5 18-15,-4 9 15 16,0 3 4-16,-3 4-1 16,-2 7-1-16,-7 3-2 15,-2-1-3-15,-4 2-5 16,-5 0-4-16,-5-3 7 15,-9-1-17-15,-6-3-12 16,-12-2-6-16,-10-3-4 16,-12-3-1-16,-4-4-6 15,0-2-2-15,1-6 0 16,10-5 7 0,13-5 16-16,9-6 13 0,13-1-2 15,9-7 0-15,3-1 6 16,13-2 5-16,10-4 3 15,8-1-3 1,11 2 1-16,11 2-6 16,3 2-21-16,2 3-25 15,1 4-43-15,-2-2-92 16,0 2-138-16,1-3-257 16,-12 3-442-16,-11-2 0 15,-8-6 0-15,-9-1 0 16</inkml:trace>
  <inkml:trace contextRef="#ctx0" brushRef="#br0" timeOffset="11646.29">25650 5394 2329 0,'-4'-5'176'16,"-2"-2"50"-16,0-2 36 16,4 0 11-16,0-4 11 15,4 4 6-15,4-2 7 16,8-3 8-16,9 0 6 16,6 3-140-1,7-1-31-15,-6 5-51 16,-1 4-36-16,-10 1-9 15,-7 4-1-15,-9 3 6 16,-2 4 4-16,-7 3 3 16,-6 6-3-16,-3 2 3 15,-1 1-4-15,-1 2 0 16,5-4-2-16,9-1-6 16,3-1-9-16,10-1-2 15,9 0 2-15,11-2-3 16,8-3 18-16,9-1 11 15,0 0 9-15,-2-5-2 16,-9 3 7 0,-9-3 0-16,-12 2-13 15,-3-2 5-15,-10 1 13 16,-2 0 12-16,-4 2-10 16,-12 2-5-16,-13 2-11 15,-11 4-22-15,-10-2-70 16,-1 4-50-16,5-5-45 15,11 1-108 1,14-5-170-16,12-2-189 0,9-7-496 16,15 3 0-16,8-3 0 15,16-1 0 1</inkml:trace>
  <inkml:trace contextRef="#ctx0" brushRef="#br0" timeOffset="11972">26578 5942 3840 0,'0'0'148'0,"0"-3"14"0,4-1 12 16,5-5 2-1,9 0-2-15,7-3 2 16,9 0-5-16,4 3-37 16,-3 0-69-16,-7 6-235 15,-3 3-209-15,-9 0-555 16,-12 7 0-16,-12 6 0 15,-9 5 0-15</inkml:trace>
  <inkml:trace contextRef="#ctx0" brushRef="#br0" timeOffset="12144.59">26521 6203 2128 0,'0'6'82'0,"1"-1"59"16,7-2 33-16,9 0 6 15,12-1-5-15,13-9-76 16,19-5-244-16,2-2-421 16,-3-3 0-16,-4-2 0 15,-15 0 0-15</inkml:trace>
  <inkml:trace contextRef="#ctx0" brushRef="#br0" timeOffset="13187.96">26189 7993 3158 0,'0'0'77'0,"-2"0"42"15,-3 4 22-15,-5 3 15 16,-7 3 12-16,-5 4 4 16,-9 2 5-1,-3-3 1-15,-2-1 1 16,0-5-37-16,0-3-34 16,3-2-40-16,4-5-25 15,10-8-17-15,6-6-16 16,8-2-13-16,10-13-8 15,12 0-5-15,9-5 2 16,11 5-3-16,9 2 9 16,8 8 4-16,-1 8 12 15,3 7 8-15,-6 5 14 16,-1 3 13-16,-10 3 8 16,-6 7 18-16,-8 2 2 15,-3 6 3 1,-1 6-4-16,-5 0-5 15,-3 3-5-15,-4 3-3 16,-3 1-2-16,-1 1 1 16,-5 1-1-16,-5 1-9 15,-4 0-1-15,-10 0-3 16,-4-1-3-16,-10 1 1 16,-3-3-4-16,-1 0-1 15,-3-5-6-15,4-3-2 16,1-4-4-16,5-3-3 15,-1-5 0-15,6-4 11 16,4-4 33-16,0-2 31 16,2-2 26-1,6-3 15-15,3-4 27 16,2-2 14-16,6-3 13 16,4-2 0-16,6-4 10 15,8 2-17-15,12 0-29 16,9 1-31-16,12 4-25 15,6 3-16-15,5 4-30 16,-3 2-15-16,-5 1-76 16,-6 1-115-16,0 0-110 15,-6 0-127-15,0 0-205 16,-4-14-740-16,0 11 0 16,-8-4 0-1,-7-1 0-15</inkml:trace>
  <inkml:trace contextRef="#ctx0" brushRef="#br0" timeOffset="13709.12">26349 7478 2501 0,'-10'-17'153'0,"2"-2"43"16,3-4 31-16,-1-4 26 16,6 6 24-16,4 3 15 15,7 4 16-15,6 2 17 16,8 2 22-16,8 1-110 15,0 7-22-15,1 0-37 16,-3 6 10-16,-9 5-11 16,-5 2 3-16,-5 4 16 15,-9 7 3-15,0 5 0 16,-9 5-1 0,-7-2 17-16,-3 2-1 15,1-2-8-15,-6-4-41 16,6-7-13-16,1-1-30 15,8-6-28-15,1-3-20 16,5-5-17-16,0-2-22 16,2-2-24-16,7 0-11 15,18-3 0-15,11-7 0 16,19-2-215-16,17-3-159 16,20-2-292-16,-3 0-721 15,0 7 0-15,-8-4 0 16,-10 5 0-16</inkml:trace>
  <inkml:trace contextRef="#ctx0" brushRef="#br0" timeOffset="14032.39">27499 7816 4218 0,'0'0'52'16,"7"0"9"-16,7-2 6 15,7 1-2-15,4-2 1 16,9 0-33-16,1 0-71 16,-5 2-131-16,5 1-186 15,-16-4-445-15,-8 12 0 16,-6 2 0-16</inkml:trace>
  <inkml:trace contextRef="#ctx0" brushRef="#br0" timeOffset="14187.76">27555 7972 2665 0,'-6'6'236'0,"-2"-2"58"16,0 2 48-16,1-1 14 16,7-5-5-1,9 0 5-15,15-3-108 16,33-3-366-16,15-4-828 16,24-14 0-16,5-12 0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03.4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22 174 1276,'-2'1'5,"-17"13"504,23-11-180,15-1-154,67-5 375,1-4 0,100-21-1,-163 24-488,264-52 601,7-1-508,1 25-2294,-229 29 1252,-11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8-31T09:19:21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10091 10468 1553 0,'4'0'109'0,"1"-2"27"15,0 1 14-15,0-1 11 16,-2 1 5-16,0 1 27 16,1-1 27-16,0 2 10 15,2 0 19-15,1 2-39 16,-1 3-22-16,2 1-13 16,1 3-10-16,0 1-1 15,2-1-1 1,2-1-25-16,-2 0-26 15,3 0-7-15,-1-2-18 16,-2-2-28-16,3 0-17 16,-1-2-11-16,1-1-7 15,-1-2 0-15,3 0 3 16,0 0 2-16,1-2 4 16,3-6 0-16,4-4 1 15,4-6 1-15,4-7 2 16,1-4-5-16,5-4 3 15,-1-2-4 1,1-3-7-16,1 0-4 16,1-1-4-16,-1 0-1 15,-1-1-3-15,1 4-2 16,-2-2 0-16,-1 8 1 16,-1-1 2-16,-2 4-1 15,-4 4-3-15,-6 4 2 16,-2 2 0-16,-7 4-1 15,-2 3 2 1,-4 2-1-16,2 2-1 16,-2-1-2-16,-2 3-2 15,-1 2-1-15,-2-1-1 16,0 2-2-16,-3-1 0 16,0 2 2-16,0 0 0 15,0 0 2-15,0 0 0 16,0 0 4-16,0 0-1 15,0 0 0-15,0 0 3 16,0 0 1-16,0 0-2 16,0 0-1-16,0 0-1 15,0 0-6-15,0 0 1 16,0 0-5 0,0 0 1-16,0 0-11 15,0 0-52-15,0 0-107 16,0 0-185-16,0-7-631 15,-4 9 0-15,-2-3 0 16,-6 0 0-16</inkml:trace>
  <inkml:trace contextRef="#ctx0" brushRef="#br0" timeOffset="1584.38">14432 7042 2458 0,'0'-4'150'15,"0"0"30"-15,0-2 31 16,0 0 22-16,0 2 19 15,0 1 15 1,0 1 8-16,0 2 7 16,0-2 3-16,0 2-114 15,0 0-29-15,0-1-2 16,4 1-15-16,2 0 2 16,1 0-5-16,7 1-7 15,5 1 14 1,0 0 27-16,4 3 10 0,0 1 5 15,3 0-4-15,-2 0-20 16,-1 1-18-16,-3-2-21 16,0-1-9-16,-3 1-1 15,-4-5 2 1,2 0 6-16,5 0 13 16,3-4 11-16,5-4-7 15,7-8-3-15,6-8-1 16,6-5-3-16,7-5-4 15,4-7-7-15,2-1-25 16,1-2-38-16,-3 5-28 16,-8 0-14-16,-8 9 0 15,-10 5 0-15,-9 8 0 16,-10 4 0 0,-5 5 0-16,-3 1 0 15,-5 4 0-15,0 1 0 16,0 2 0-16,0-2 0 15,0 2 0-15,0 0 0 16,0 0 0-16,0 0 0 16,0 0-18-16,0 0-74 15,0 0-123-15,0 0-112 16,0 0-71-16,0 7-137 16,16-4-786-16,-19 11 0 15,-1-1 0 1,-4-4 0-16</inkml:trace>
  <inkml:trace contextRef="#ctx0" brushRef="#br0" timeOffset="2757.16">24026 6892 1751 0,'0'5'207'16,"0"-1"57"-16,0-1 53 15,-1 3 38-15,2-5 39 16,-1-2 33-16,0 1 22 16,0 0 35-16,0 0 37 15,0 0-131-15,0 0-55 16,2 0-43-16,-1 0-34 16,2 0-32-16,1 1-30 15,5 1-26-15,-2 2-14 16,5 1-33-1,-1 3-34-15,1-2-12 16,3 3-12-16,0 0-10 16,2 0-19-16,1-3 3 15,0 1-1-15,5-4 7 16,-1-1 7-16,6-2-2 16,1-3-1-16,5-6-1 15,4-1 2-15,6-8-2 16,1-4 0-16,6-3-10 15,2-1-7-15,-1 0-15 16,-1 1-14-16,-4 2-2 16,-7 4 0-1,-9 3 0-15,-5 1 0 16,-7 6 0-16,-5 2 0 16,-6 2 0-16,0 2 0 15,-1 0-116-15,1 0-196 16,5 2-329-16,0-3-783 15,-5-8 0-15,-3-6 0 16,-4-19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8-31T09:19:32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12637 7297 224 0,'-9'-6'52'15,"-4"-2"16"-15,1 0 17 16,-3-4 5-16,5 5 20 15,3 0 8-15,-1-3 10 16,1 3 3-16,0-1 3 16,-2 0-41-16,0 1-10 15,-1-2-11-15,0 3-5 16,1 0 3-16,1 2-13 16,0 0 3-16,1 1-4 15,1 0 18-15,1-1 16 16,3 1 10-1,-2 1 10-15,0 0 5 16,4 0 2-16,-4 1-4 16,2 1-6-16,2 0-16 15,0 0-10-15,0 0-15 16,2 0-12-16,-1 0-3 16,8 0-2-16,2 0 2 15,5 0-5-15,10 0 7 16,9 0 4-16,5 0 15 15,12 0 10-15,5-3-5 16,6-1-2 0,3-3-5-16,-3-3-7 15,2 2-11-15,-4-5-3 16,-1 4-12-16,-1 0-2 16,2 1-8-16,-1 3-3 15,3-1-3-15,2 0-2 16,0 3-2-16,2-2-1 15,-1 2-3-15,-1 1-1 16,-3-1-2-16,1 2-3 16,2 0-5-16,1 0 0 15,3 0 1-15,3-2-4 16,5 1 4 0,-1 2 0-16,3-2-2 15,-3 0-3-15,5 1 2 16,-5-1 1-16,3 0 3 15,1 2-2-15,2 0-1 16,1 0-3-16,1 0-1 16,0 0 1-16,-1 0-2 15,-1 0 2-15,-2 0 0 16,2 0 2-16,-1-2-1 16,3 2 1-16,4-1 1 15,1 1 6 1,4 0-1-16,-2 0 0 15,0-1 8-15,0 2 10 16,-2-1 5-16,1 0 2 16,-2 0 2-16,3 0-2 15,0 0 3-15,-1 0 2 16,-1 0 2-16,0 0-3 16,-2 0-4-16,-3 0-5 15,-5 0-1-15,-1 0 0 16,-6 0 3-16,-2-1 8 15,-1 1 7 1,0-2-2-16,4 1 9 16,2-2 5-16,-2 1 4 15,0-2 0-15,-3 2 2 16,-2 1 4-16,0 0 3 16,-1 1-7-16,1-2-3 15,1 2 2-15,-1 0-3 16,-1 0 6-1,1 0-4-15,4 0 9 0,1 0-2 16,1 0 7-16,-1 0-3 16,-2 0 2-1,-5 0-5-15,-5 0-2 16,-5 0-4-16,-1 0-3 16,-4 0 0-16,1 0-12 15,-3 0-5-15,-7 0-14 16,-6 0-4-16,-9 0-5 15,-7 0-2-15,-10 0-22 16,-5 0-72-16,-4 0-98 16,1 3-152-16,13-3-772 15,-15 7 0-15,-8-5 0 16</inkml:trace>
  <inkml:trace contextRef="#ctx0" brushRef="#br0" timeOffset="1493.13">18790 7104 619 0,'3'-4'10'16,"0"0"9"-16,1-3 4 16,4 0 6-16,1 0 29 15,0 1 27-15,2 0 21 16,-2 2 12-16,-2 1 3 16,1 2-5-16,1 1 4 15,3 0-2 1,8 0 4-16,8 0-2 15,8 1-25-15,9 2-11 16,7-2-8-16,8 0-6 16,7 1 1-16,5-2 6 15,6 0-3-15,6 0-6 16,5-2-7-16,6 2 5 16,10 0 0-16,7 0-12 15,2-1-12-15,3 0 2 16,-1-2 1-16,-2 1-6 15,-1 0 0 1,-2-1 2-16,-3 1-1 16,-1 0-3-16,-4 0 0 15,-1 1 0-15,-3 1 7 16,3-1-5-16,6 0-5 16,-1 1-1-16,2 0-3 15,-3 0-2-15,-6 1-1 16,-6 1-5-16,-5 4-4 15,-1-2-3-15,2 2-9 16,2-4-1-16,5 3 1 16,3-4-1-16,0 1 0 15,-4-1-1 1,-1-1 1-16,-5 0-1 16,-4 0 1-16,-5-1-2 15,-1 1 3-15,-7 0-2 16,-1 0-2-16,-1 0 1 15,0 0-1-15,-1-2-1 16,0 2 1-16,-2-1-2 16,-3-1 2-16,-1 1-1 15,-1-2 0-15,-4 2-2 16,-4 1 3-16,-7 0-4 16,-8 0 5-16,-7 0 0 15,-5 0 0 1,-5 0 4-16,0 0 1 15,0 0 2-15,2 0 0 16,-1 0 3-16,1 0 1 16,1 0 4-16,-2 0 1 15,-2-3 2-15,-5 3 6 16,-4-1 6-16,-4 1 13 16,-6-1 7-16,0 1 2 15,-3 0 0-15,0 0-7 16,3-1-55-16,14 0-269 15,1 1-438-15,7-10 0 16,4-10 0 0,1-50 0-1</inkml:trace>
  <inkml:trace contextRef="#ctx0" brushRef="#br0" timeOffset="13796.29">9047 10549 3136 0,'0'4'61'0,"-2"0"13"15,4 1 27-15,1 1 21 16,5 0 35-16,3 1 25 16,4 0 20-1,1-1 24-15,5 3 11 16,-3-2-40-16,1-2 15 16,1-1 6-16,3-1 22 15,2-3 45-15,5-4 16 16,6-5 16-16,6-7-8 15,10-11-24-15,9-11-11 16,7-9-13-16,11-13-24 16,4-7-18-16,0-5-49 15,-1 1-66-15,-11 3-52 16,-10 8-40-16,-13 13-12 16,-14 10 0-1,-11 13 0-15,-7 6 0 16,-7 6 0-16,-2 3 0 15,2 4 0-15,-5-1 0 16,3 1 0-16,1 2 0 16,-2-2 0-16,-1 1 0 15,-2 3-59-15,-2 0-165 16,-1 1-132-16,0 1-197 16,0-8-846-1,-1 11 0-15,-6 1 0 0,-2-1 0 16</inkml:trace>
  <inkml:trace contextRef="#ctx0" brushRef="#br0" timeOffset="14195.97">10742 9859 3877 0,'0'-12'228'16,"-1"0"119"-16,1-3 85 16,-2 2 15-16,4 6 1 15,-2 6-1-15,0 5 1 16,3 10-1-1,2 7 1-15,4 12-162 16,5 9-67-16,0 7-118 16,1 0-85-16,-2-1-16 15,-1-3 0-15,-5-6-2 16,0-6-174-16,-1-5-112 16,-1-6-116-16,2-8-122 15,4-7-272-15,-8-10-400 16,0-15-1-16,-7-12 0 15,-5-12 0 1</inkml:trace>
  <inkml:trace contextRef="#ctx0" brushRef="#br0" timeOffset="14431.92">10712 9850 3621 0,'0'-9'173'16,"0"0"19"-16,6 1 53 15,8-1 51-15,15 6 77 16,16 6 61-16,9 7 34 15,7 8 5-15,0 2 0 16,-6 6-158-16,-8 0-15 16,-4-1-26-16,-7-3-147 15,-6-2-169 1,-4-3-144-16,-6-4-155 16,-5-1-146-16,-3-5-152 15,7-9-574-15,-12-1 0 16,-7-4 0-16,-7-9 0 15</inkml:trace>
  <inkml:trace contextRef="#ctx0" brushRef="#br0" timeOffset="14675.89">11139 9694 2137 0,'-8'-23'305'0,"-1"-3"74"16,2-2 88-16,-4-2 62 15,6 13-20-15,2 10 19 16,5 7 41-1,4 11 28-15,8 11 21 16,4 10-193-16,7 12-105 16,4 10-77-16,0 0-141 15,-3-3-189-15,-2-1-67 16,-4-5-132-16,0-3-186 16,2-11-261-16,-6-2-466 15,-2-8 0-15,-3-10 0 16,-4-7 0-16</inkml:trace>
  <inkml:trace contextRef="#ctx0" brushRef="#br0" timeOffset="15073.33">11473 9788 3501 0,'-3'-12'260'15,"3"1"85"-15,-3-1 31 16,0 2 13-16,5 4 18 15,-4 13 6-15,2 9 9 16,0 6 6-16,3 9-2 16,4 7-191-16,5 0-73 15,4-3-114-15,3-5-83 16,3-5-56 0,-2-8-36-16,0-7-5 15,3-8-3-15,1-6 2 16,0-10 13-16,-3-11 8 15,0-8 10-15,-13-9 40 16,-3-2 57-16,-5 3 34 16,-8 4-4-16,-6 7 6 15,-4 10-32-15,-5 8-31 16,-7 9-60-16,3 7-77 16,6 11-105-16,7 4-142 15,17-3-247 1,0 7-296-16,12-6 0 15,4-7 0-15,6-5 0 16</inkml:trace>
  <inkml:trace contextRef="#ctx0" brushRef="#br0" timeOffset="15347.72">11873 9600 4336 0,'1'-9'273'0,"1"-1"46"15,2 0 52-15,0 2 33 16,8 7 0-16,2 9-1 16,5 4 1-1,3 10 0-15,1 5 0 16,-5 5-184-16,0 4-90 16,-3 2-44-16,-2-1-53 15,-3-1-33-15,-3-2-117 16,-2-4-179-16,0-4-174 15,5-9-295-15,-7-8-543 16,-6-4 0-16,-4-12 0 16,-10-10 0-16</inkml:trace>
  <inkml:trace contextRef="#ctx0" brushRef="#br0" timeOffset="15500.68">11761 9679 4325 0,'21'-25'142'0,"18"-12"5"16,20-14-41-16,19-12-210 16,3-27-819-16,5 24 0 15,-16 2 0-15,-15 7 0 16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8-31T09:20:20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11506 8021 1102 0,'-7'0'105'16,"0"0"36"-16,-2 0 35 15,0 1 28-15,1 1 24 16,3-2 19-16,4 1 17 16,0-1 19-16,1 0 15 15,0 0-63-15,0 0-8 16,0 0-19-16,0 0-20 15,0 0-13-15,0 0-11 16,0 0-8 0,0 0-10-16,0 0-15 0,0 0-11 15,0 0-16 1,0 0-16-16,0 0-16 16,0 0-15-16,-2 0-14 15,2 0-13-15,0 0-10 16,0 0-8-16,0 0-2 15,0 0 0-15,0 0-2 16,0 0 0-16,0 0-2 16,0 0-1-16,0 0 2 15,0 0-3-15,0 0 0 16,0 0-2-16,0 0-3 16,0 0-4-1,0 0-5-15,0 0 1 16,0 1 0-16,0 2-1 15,0 0-1-15,0 1 0 16,0 4 1-16,2-3 4 16,0 2-1-16,1 0 4 15,0-1 5-15,3 0-4 16,-3-2 1-16,0 0 2 16,-2 1-1-16,2-3 3 15,-3 2-2-15,1-1-1 16,1-3 1-1,-2 3-1-15,0-3 0 16,0 1 1-16,1-1-2 16,3 0 9-16,0 0 1 15,3-1 7-15,7-2 6 16,-1-4 0-16,6-2 0 16,4-3 2-16,0 0-1 15,2-2 2-15,2-1 1 16,0 3-10-16,-2-3 0 15,3 7-7 1,-2-4-4-16,-2 3 0 16,-1-2 0-16,0 3-1 15,3-2 2-15,2-4-3 16,3 2 2-16,3-5 0 16,2 2 0-16,2-2-1 15,-1-4 0-15,0 3 0 16,-3 0-1-16,-3 0 0 15,-3 3-2-15,-5 0 1 16,-3-1 1 0,-1 4 0-16,-3 1-1 15,-2 0 1-15,-1 4-2 16,-1-3-2-16,-2 2 1 16,-3 2-2-16,-1 3-1 15,-4 1 1-15,-1 0-3 16,1 2 0-16,-2-1 0 15,0 1 0-15,1-2-3 16,-1 2-7-16,0-2-28 16,1 2-73-16,3 0-142 15,27-3-751-15,-23 2 0 16,0-5 0-16,-5-5 0 16</inkml:trace>
  <inkml:trace contextRef="#ctx0" brushRef="#br0" timeOffset="2717.18">11961 9271 445 0,'0'0'86'0,"-1"0"31"16,-1 0 26-16,2 0 22 15,0 0 29-15,0 0 25 16,0 0 24-16,0 0 19 16,0 0 14-16,0 0-48 15,0 0-21-15,0 0-24 16,0 0-23 0,0 0-20-16,0 0-28 15,0 0-24-15,0 0-24 16,0 1-6-16,0 1-10 15,0 3-3-15,0 3-2 16,0-2-3-16,3 1-1 16,4 0-1-16,-1 2 1 15,1-1-1-15,2-2 4 16,1 1-8 0,0-2 2-16,-4-1-2 0,3-1 6 15,-1-1 12-15,1-2 16 16,1 0 11-1,4-1 7-15,4-3 7 16,6-4-2-16,6-4-1 16,1-4-4-16,5-6-2 15,0-3-11-15,3-1-14 16,3-4-20-16,-1-1-11 16,6-2-8-16,5 1-3 15,1-3 2-15,3 2-3 16,-3 0 0-16,-1 3 2 15,-6 0 2-15,-6 1 6 16,-5 5 5-16,-2 1 1 16,-6 0 3-1,-3 5-4-15,-5 2-3 16,-2 0 0-16,1 4 1 16,-7 2-3-16,-1 2-5 15,-3 2-6-15,-3 1-8 16,-2 2-26-16,-2 2-69 15,2-1-93-15,3 2-196 16,-5-19-543-16,2 19 0 16,-7-2 0-16,-8 4 0 15</inkml:trace>
  <inkml:trace contextRef="#ctx0" brushRef="#br0" timeOffset="3544.75">11575 10397 2490 0,'0'0'158'15,"0"0"12"-15,0 0 3 16,0 0-3-16,0 0 22 16,0 2 28-16,3 2 19 15,3 3 12-15,2 2 6 16,4 4-119-16,1 1-21 16,0-3-8-16,1-2-3 15,-3-1 4 1,3-4-10-16,3-3-19 0,4-1-13 15,5-7-9 1,4-4-3-16,3-8-10 16,7-10-7-16,6-9-4 15,1-6-1-15,10-6-1 16,0-2-32-16,4 1-46 16,0 4-91-16,2 0-223 15,-7-15-623-15,-9 27 0 16,-14-1 0-16,-5 3 0 15</inkml:trace>
  <inkml:trace contextRef="#ctx0" brushRef="#br0" timeOffset="4520.91">11028 12153 3150 0,'2'0'41'15,"-2"0"-1"-15,1 0 4 16,5 0 10-16,5-1 15 16,10-7 9-1,13-8 3-15,20-15-10 16,20-19-54-16,22-25-190 16,57-31-521-16,-8-14 0 15,6-12 0-15,-5-4 0 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0-08-31T09:20:34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17452 7261 1526 0,'-4'0'109'0,"-6"-4"35"16,1 2 40-16,-2-2 26 15,2 0 18-15,-1-1 15 16,0-1 7-16,-3 2 10 16,0 0 6-16,-3 0-64 15,2-1-34-15,-1 3-32 16,-1 2-42-16,-1 0-24 15,-2 0-17-15,-2 0-16 16,-1 0-2-16,6 0-5 16,-1 1-1-16,6 0 1 15,6 2-1 1,-1-1-4-16,5-2-13 16,1 0-4-16,8 0 22 15,10 1 14-15,16-1 13 16,21 0 3-16,13 0 1 15,13-1-10-15,1-4 3 16,-4 3 2-16,-4-5 15 16,-8 0 2-16,-7 3-26 15,-8-3-11 1,-8 3-20-16,-8 1-5 16,-9 2-7-16,-9-2 1 15,-4 2 0-15,-6 0 0 16,-2 0 0-16,-2 1 3 15,-2-1 3-15,-1 1-4 16,2 0 5-16,-2 0-6 16,0 0-5-16,0 0-11 15,0 0-21-15,0 0-24 16,1 0-40-16,1 0-57 16,-1 0-94-1,6-3-151-15,-1-4-428 16,-2 7 0-16,-1-1 0 15,-1-2 0-15</inkml:trace>
  <inkml:trace contextRef="#ctx0" brushRef="#br0" timeOffset="2261.98">22455 6938 1643 0,'-2'0'115'0,"1"0"31"16,0 0 37-16,-1 0 22 16,1 0 8-16,1 0-4 15,0 0 1 1,4 0 6-16,6-2 7 15,6 1-67-15,8-2-41 16,7 2-27-16,5 0-32 16,4 0-17-1,6 1-2-15,5 0 9 0,8-2 4 16,8 0-6-16,9 2-5 16,4-3-1-16,5 1-3 15,3 1-3-15,2 1-4 16,-4-2-6-16,2 2-4 15,-2 0-5 1,5 0 2-16,1 0 4 16,1 0 5-16,2 0 4 15,1 2 7-15,1 1 2 16,0-2 2-16,3 1 1 16,5-2 2-16,2 0 4 15,2 0-6-15,-2 0-4 16,2 0-3-16,-9 0-7 15,-5 0-6-15,-4 0 1 16,-3 0-2 0,0 0 2-16,-1-2-1 0,5 2-3 15,-2 0 3 1,0-1-1-16,-4 1-3 16,-3 0 1-16,-7 0-1 15,-2-2-3-15,-6 1-3 16,3-1 2-16,1 0-2 15,2 0 3-15,-4-1-4 16,3 3 1-16,-4-1 0 16,0-1-2-16,-2 2 1 15,0-1-3-15,-1 1 3 16,6-2-3 0,-1 4 0-16,1-4-5 15,9 2 6-15,-4 0-1 16,3 3 1-16,-3 0 2 15,-5 0 0-15,-3 1 4 16,-1-2 1-16,-2-1-1 16,1 4 2-16,4-5 3 15,1 4-4-15,4-2 2 16,-2-1-4-16,1-1 4 16,1 2-2-16,-2-4-1 15,-2 2-1-15,-1 0 0 16,0 0-1-1,-2 0 1-15,1 0-1 16,0 2 1-16,2-1 2 16,-5-1-1-16,2 0 1 15,-8 1 2-15,-3-2 0 16,-6 1 2-16,-8 0 3 16,-3 0 0-16,-4 0 0 15,-6 0 1-15,-7 0 3 16,-1 0-2-16,-4 0 1 15,-4 0-2-15,0 0 4 16,-3 0-2-16,-3 0-3 16,-2 0 1-1,-3 0-2-15,-4 0-3 16,0 0-7-16,2 0-41 16,-2 0-127-16,1 1-189 15,1-34-684-15,-1 33 0 16,-1-7 0-16,-8-30 0 15</inkml:trace>
  <inkml:trace contextRef="#ctx0" brushRef="#br0" timeOffset="8459.53">4845 12072 3098 0,'0'-1'185'0,"0"-1"34"16,0-1 17-16,0-1 6 15,0 4 4-15,1-3 8 16,2 3 23-16,5 0 31 16,3 0 39-1,6 0-48-15,5-1 8 16,4 1-4-16,5-7-17 15,6-5-7-15,10-9-3 16,9-14-9-16,17-11-128 16,16-17-221-16,15-12-261 15,18-27-1085-15,5 2 0 16,1-8 0-16,-9-6 0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10.2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1148,'0'0'-32,"8"0"-44,3 2-132,8-1 0,15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10.6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18 8145,'-1'0'404,"1"0"32,0 0-8,-3 0-116,6 0-304,-3-2-176,1 1-280,28-4-1372,-20 5 0,0-2-1,-7-5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11.2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48 9833,'0'-6'524,"0"-2"-4,-3 1-124,3 0-292,4 3-280,15 2-368,14-6-1584,16 10 0,17-4-1,17-4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11.5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27 7813,'-1'-2'484,"-2"0"12,1-3-132,-1 0-280,3 0-116,8 3-352,2-4-1380,-1 8-1,-4-2 1,-1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16.8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98 1952,'12'-3'205,"0"0"0,0 1 0,0 1 0,0 0 0,18 0 0,8 0 131,975-65 6318,-975 63-6554,128-13-554,-162 15-1462,-9 2 263,-15 1-584,-7 0 237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19.3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76 414 4284,'-9'-2'783,"0"0"0,0 0 0,0 0 0,0 1 0,-1 1-1,-10 0 1,29-1-27,0-1 0,0 0 0,18-6 0,-3 0-444,272-91-646,-10-31-4587,-253 112 3615,48-36-1,14-28-1305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21.0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61 14005,'3'-11'64,"0"-3"-412,7-1-320,22 0-568,8 13-1124,8 4 0,11-2-1,-9-6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20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172 456 2344,'-35'-9'2434,"-65"-9"-1,63 12 498,37 6-2875,1 0 0,-1 0 0,0 0 0,0 0 0,0 0 0,0 0 0,0 0 0,0 0 0,0 0 0,0 0 0,0 0 0,0 0 0,0 0 0,0 0 0,0 0 0,0 0 0,0 0 0,0-1 0,0 1 0,0 0 0,0 0 0,0 0 0,0 0 0,0 0 0,0 0 0,0 0 0,0 0 0,0 0 0,0 0 0,0 0 0,0 0 0,0 0 0,0 0 0,0-1 0,0 1 0,0 0 0,0 0 0,0 0 0,0 0 1,0 0-1,0 0 0,0 0 0,0 0 0,0 0 0,0 0 0,0 0 0,0 0 0,0 0 0,0 0 0,0 0 0,0 0 0,0 0 0,0 0 0,-1 0 0,13-5 546,18-3-697,380-99 637,-11-34-2968,-373 130 1902,27-11-1646,-1-3 0,70-43 0,-81 35-234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12.1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7993,'2'0'56,"3"0"-164,3 0-200,15 0-328,8-2-760,11 5-1,10-3 1,10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12.4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44 5320,'0'0'549,"0"0"107,0-2 76,0 0 40,0-2 24,0 1-12,0 0-52,0 0-264,3-1-356,1-3-672,16-4-1512,-14 9 0,-1-1-1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12.9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 7445,'6'-6'-488,"13"-1"-900,6 2-1,16 4 1,8-1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13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 91 5128,'0'-2'247,"-1"0"-1,1-1 1,-1 1-1,1 0 0,-1 0 1,1-1-1,-1 1 1,0 0-1,0 0 0,0 0 1,-1 0-1,1 0 1,0 0-1,-1 0 0,1 0 1,-1 0-1,0 1 1,1-1-1,-1 1 0,0-1 1,0 1-1,-3-2 1,-18-19 2054,22 22-2179,1 0-47,2-10-2397,9 1-1941,-7 5 2026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21.9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0 534 9097,'11'-10'2688,"8"-2"-2438,1 2-1,0 0 1,1 1 0,-1 1-1,32-8 1,-28 9-196,363-97-123,-7 2-1655,-242 59-1692,220-100 0,-251 84 1068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23.1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72 494 9905,'-13'-2'656,"-5"2"136,1-2 112,0-2 112,11 3 60,5-2 8,2-2 1,19-3-9,38-5-84,45-16-736,64-9-672,88-23-3269,23-15 1,36-30 0,45-40-1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8:24.0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120 1395 680,'-8'-9'122,"-1"-6"3361,9 15-3425,0-1 0,1 1 0,-1-1 0,0 1 0,1-1-1,-1 1 1,1-1 0,-1 1 0,1 0 0,-1-1 0,1 1 0,-1 0 0,1-1 0,-1 1 0,1 0 0,-1 0 0,1 0 0,-1-1 0,1 1-1,-1 0 1,1 0 0,0 0 0,-1 0 0,1 0 0,-1 0 0,1 0 0,0 0 0,-1 0 0,1 0 0,-1 0 0,1 1 0,0-1 0,170 0 1313,763 13 3315,-62 11-4554,-39-21-88,-118-1-2,237-27 27,-249 11 30,-427 11 19,87 1 48,595-21 250,-750 8-321,216-12 193,-306 24-227,-12 0 75,144-21-1,-248 24-108,0 0-1,1-1 0,-1 1 1,0-1-1,0 1 0,0-1 1,0 0-1,0 0 0,0 0 1,0 0-1,0 0 0,0 0 1,0 0-1,0-1 0,-1 1 1,1-1-1,0 1 0,-1-1 1,1 0-1,1-2 0,-2-1 77,1 1-1,-1-1 1,0 0-1,-1 1 0,1-1 1,-1 0-1,0 0 1,-1-5-1,1-1-53,7-306 373,-7 301-425,0 1-1,-1-1 1,-1 1 0,-1 0 0,0-1-1,-1 1 1,-7-19 0,-8-10-7,-24-42-1,36 72 13,3 4-3,1 1-1,0-1 0,0 0 1,1 0-1,0 0 1,1-1-1,0 1 1,1 0-1,0-1 0,2-14 1,-1 10 5,0 1 1,-2-1 0,1 0-1,-5-17 1,4 28-2,0 0 0,0 1 1,0-1-1,-1 0 0,0 1 0,0-1 0,0 1 0,0 0 0,-1-1 1,1 1-1,-1 0 0,0 0 0,0 1 0,0-1 0,0 1 1,0-1-1,0 1 0,-1 0 0,1 0 0,-1 0 0,0 1 0,1-1 1,-1 1-1,0 0 0,-5-1 0,-10-1-6,0 1-1,0 1 1,0 0-1,-22 3 1,6-1 2,-1095-50 90,55-42-119,555 62 42,-56-7 31,-170-5-259,603 37 143,-240-14-103,-221-4 123,-142 37 32,479-9 18,-4 1-10,-319 46-283,208-20-55,359-32 352,-97 8 19,106-7-38,1 1 0,-1 1 0,1-1 1,0 2-1,0 0 0,-18 10 0,28-13 8,1 1-1,0-1 1,0 0-1,0 1 1,0-1 0,0 1-1,1 0 1,-1 0 0,1-1-1,0 1 1,0 0-1,0 0 1,0 0 0,0 0-1,0 6 1,0 1-10,-1 1-1,2-1 1,0 17 0,3 75 6,5 39 135,4 77 89,-7-58-51,7 290 559,-12-449-710,0-1-19,0 0-134,4 0-475,1 0-31,1-1 0,-1 1 0,0-1 0,1 0 0,-1 0 1,0 0-1,0-1 0,1 0 0,4-2 0,0-2 42,0 0 0,0-1 1,-1 0-1,9-10 0,71-68-2115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38.3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2 195 448,'-1'0'182,"1"-1"0,0 0 0,0 1 0,0-1-1,0 0 1,0 0 0,0 1 0,0-1 0,0 0 0,0 1 0,0-1 0,0 0 0,1 1-1,-1-1 1,0 0 0,0 1 0,1-1 0,-1 1 0,0-1 0,1 1 0,-1-1 0,0 0-1,1 1 1,-1-1 0,1 1 0,-1-1 0,1 1 0,-1 0 0,1-1 0,0 1 0,-1 0-1,1-1 1,-1 1 0,1 0 0,0 0 0,-1-1 0,1 1 0,0 0 0,-1 0-1,1 0 1,0 0 0,-1 0 0,1 0 0,0 0 0,-1 0 0,1 0 0,0 0 0,-1 0-1,1 0 1,1 1 0,10-1-1243,42-5 1067,-1-2 0,0-2 0,0-2 0,-1-3 0,69-29 0,-95 33-388,116-44-2607,-76 31 1213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39.6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35 2444,'-14'-4'2721,"25"5"-493,38 11-1835,0-3 0,0-1-1,1-3 1,0-1-1,0-3 1,0-2 0,0-2-1,87-18 1,-128 19-15,0 0 0,0 0 0,0-1 0,11-6 0,-5-2-1629,-15 11 1125,1 0 0,-1 0 0,0 0 1,0 0-1,0-1 0,1 1 1,-1 0-1,0 0 0,0 0 0,0 0 1,0-1-1,0 1 0,1 0 1,-1 0-1,0 0 0,0-1 0,0 1 1,0 0-1,0 0 0,0-1 1,0 1-1,0 0 0,0 0 0,0-1 1,0 1-1,0 0 0,0 0 1,0-1-1,0 1 0,0 0 0,0 0 1,0 0-1,0-1 0,0 1 1,0 0-1,-1 0 0,1-1 0,0 1 1,0 0-1,0 0 0,0 0 1,0-1-1,-1 1 0,1 0 0,0 0 1,0 0-1,0 0 0,-1 0 1,1-1-1,0 1 0,0 0 0,-13-7-2382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25.8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118 256 32,'-3'-3'50,"1"0"0,-1 0-1,0 0 1,0 0 0,0 1 0,-1-1 0,1 1 0,-6-3-1,-11-8 464,-5 4 302,21 8-633,0 0 0,1 0 0,-1 0 1,0-1-1,0 1 0,1-1 0,-6-3 0,9 5-149,0-1 0,-1 1 0,1-1 0,-1 1 0,1 0-1,0-1 1,-1 1 0,1-1 0,0 1 0,-1-1 0,1 0-1,0 1 1,0-1 0,0 1 0,-1-1 0,1 1-1,0-1 1,0 0 0,0 1 0,0-1 0,0 0 0,1-1 17,-1 0 0,1 1 1,-1-1-1,1 1 1,0-1-1,0 1 0,-1 0 1,1-1-1,0 1 1,0 0-1,3-2 0,4-5 54,0 1 0,0 1 0,1 0 0,0 0 0,0 1-1,14-6 1,65-24 214,-71 29-258,30-10 88,0 1-1,1 3 0,0 2 1,91-8-1,-111 17-137,1 1 0,-1 2 0,1 0 0,-1 2 0,0 1 0,0 2 0,-1 0-1,1 2 1,47 23 0,-37-14-108,-1 3 0,60 44-1,-87-58 69,-1 0 0,0 1 0,-1 0 0,0 1-1,0 0 1,-1 0 0,0 1 0,0 0 0,-1 0 0,-1 0-1,1 1 1,-2 0 0,1 0 0,4 21 0,-5 0-26,-1 0 0,-2 0 0,-1 0 0,-2 0 0,-1 0-1,-7 35 1,-59 185-11,10-41 165,8 81 225,5-24 69,-93 355 363,-6 27-164,129-577-454,4 1 0,2 1 0,0 109 0,11-164-104,1 0 0,0 0 1,2-1-1,0 0 0,2 1 1,0-1-1,0-1 0,2 1 1,0-1-1,2-1 0,16 25 0,-10-21 18,1-1-1,1 0 0,0-1 1,2-1-1,0-1 0,1-1 0,42 25 1,-16-17-31,1-2 1,1-2 0,0-2 0,2-2-1,0-3 1,0-1 0,1-3 0,60 2-1,-67-8-205,60-4-1,-91 0 89,0 0 0,0-1-1,-1-1 1,1 0 0,0-1-1,-1-1 1,0 0 0,19-10 0,-29 13 40,0-1 0,0 1 1,0 0-1,0-1 0,-1 0 0,1 0 1,-1 0-1,1 0 0,-1 0 0,3-6 1,-5 8 38,1 0 0,-1 0 1,1 0-1,-1 0 1,0 0-1,1 0 1,-1 0-1,0 0 0,0 0 1,0 0-1,0 0 1,0 0-1,0 0 0,0 0 1,0 0-1,0 0 1,-1 0-1,1 0 0,0 0 1,-1 0-1,1 0 1,-1 0-1,1 0 0,-1 0 1,1 0-1,-1 0 1,0 1-1,1-1 0,-1 0 1,0 0-1,1 1 1,-1-1-1,0 0 1,0 1-1,0-1 0,0 1 1,0-1-1,0 1 1,0 0-1,0-1 0,0 1 1,0 0-1,-1-1 1,-10-1-18,-1-1 1,1 2-1,-1-1 1,1 2-1,-1 0 1,1 0 0,-1 1-1,0 1 1,-21 5-1,2 2 22,0 1 0,-46 22 0,50-19 39,1 1-1,1 2 0,0 1 1,1 1-1,-33 31 1,46-38-12,1 0 1,0 1 0,1 0 0,0 1-1,1 0 1,1 1 0,0 0 0,1 0-1,0 0 1,1 1 0,1 0-1,-6 22 1,7-1 21,0 0-1,2 0 1,5 58 0,23 107 38,6-53 100,90 249 1,-61-213-19,-15-33 232,40 246 1,-69-271 74,-5-1 0,-7 189 0,-8-265-338,-2 1 0,-2-1 0,-3 0 0,-2 0 0,-1-1 0,-3-1 0,-2 0 0,-31 57 0,29-67 29,-3 0 1,-1-2 0,-1-1-1,-2-1 1,-1-1 0,-2-1-1,-1-2 1,-1-1 0,-2-2-1,-38 24 1,-86 35 514,116-65-739,0 1 1,2 3-1,0 1 0,-64 54 1,83-59-1955,17-15 1498,-1 0-1,1 0 1,-1 0 0,-1-1-1,1 0 1,-1 0 0,1-1-1,-1 1 1,-8 2-1,-17-1-2009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41.5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1 135 1204,'0'0'122,"0"0"-12,23-3 806,194-11 1012,582-21 1265,-679 35-3069,143-1 8,-184-3 22,101-18-1,-128 13-14,0 2 0,64 0 0,-116 7-117,0 0 11,0 0-1,0 0-3,0 0-5,0 0-45,0 0-141,-3 0-446,-1-1 0,1 1-1,0-1 1,0 0 0,-1 0 0,1 0 0,0-1-1,-4-1 1,-31-19-856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45.4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1 507 1440,'5'-16'8316,"8"8"-5007,27 6-4042,-10 1 1343,37-12-117,130-43 0,61-43 40,-231 88-502,245-106 180,-219 90-101,-2-1 0,0-3 0,45-37 0,-87 61-20,-7 5-64,0-1 0,1 1 1,-1 0-1,1 1 0,0-1 1,0 0-1,-1 1 0,1 0 1,0-1-1,0 1 0,6-1 1,-8 2-179,0 0 1,-1-1-1,1 1 1,0 0-1,0 0 1,-1 0-1,1 0 1,0 0-1,0 0 1,-1 0-1,1 0 1,0 0-1,0 0 1,-1 1-1,1-1 1,0 0-1,-1 0 1,1 1-1,0-1 1,0 1-1,-5 9-2692,2-8 2399,0 0-1,-1 1 1,0-1-1,0 0 1,1 0-1,-1-1 1,0 1-1,0-1 1,-5 2-1,-25 4-2082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48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1208 37 1656,'-6'-1'130,"-138"-30"3627,126 29-3568,-1 0-1,1 2 0,-1 0 0,1 1 0,-1 1 0,-18 4 1,10 1-164,1 1 1,0 1-1,1 1 1,0 1-1,1 1 1,0 2-1,1 0 1,1 1-1,-28 25 1,36-28 13,1 0 0,0 2 0,1-1 1,1 1-1,0 1 0,1 0 0,0 0 1,1 1-1,1 1 0,1-1 0,0 1 0,1 0 1,1 1-1,-6 34 0,10-30 34,0 1-1,1 0 1,1 0-1,2-1 1,0 1 0,1-1-1,1 0 1,15 38-1,6 2 133,56 94 0,-49-98-125,-18-27-27,-1 1 0,-1 1 0,-2 0 0,-1 0 0,-2 1-1,-1 0 1,-2 1 0,2 43 0,-6 19 219,-18 163-1,2-158-65,-4-1 0,-5-1 0,-4-1-1,-4-1 1,-58 120 0,74-184-136,-1-2 1,-2 0-1,-1-1 0,-2-1 0,-44 49 1,50-62-52,0-2-1,-1 0 1,-1-1 0,0-1 0,-1-1 0,0 0-1,-1-2 1,0 0 0,-1-1 0,-37 11 0,50-18-29,1-1 0,-1 1 1,0-1-1,0 0 0,0-1 0,0 0 1,1 0-1,-17-3 0,22 2 0,0 0 1,-1 1-1,1-1 0,0 0 0,0 0 1,0-1-1,-1 1 0,1 0 0,0-1 1,1 1-1,-1-1 0,0 0 1,0 1-1,1-1 0,-1 0 0,1 0 1,-1 0-1,1 0 0,0 0 0,0-1 1,0 1-1,0 0 0,0 0 0,1-1 1,-1 1-1,0-1 0,1 1 0,0-1 1,0 1-1,0 0 0,0-6 0,1-1-10,0-1 0,1 1 0,0-1 0,1 1 0,0 0 0,0 0 0,1 0-1,0 0 1,0 0 0,1 1 0,1 0 0,-1 0 0,1 0 0,0 1 0,9-8-1,-2 3 5,0 0-1,1 0 0,0 2 1,1 0-1,1 0 0,-1 2 1,22-10-1,-31 16 13,-1 0 0,1 0 0,0 0 0,0 0 0,-1 1 0,1 0 0,0 0 0,0 1 1,0 0-1,0 0 0,0 0 0,0 1 0,0 0 0,0 0 0,0 0 0,-1 1 0,1 0 0,0 0 0,-1 0 0,0 1 0,1-1 0,-1 1 0,0 1 0,0-1 1,-1 1-1,1 0 0,-1 0 0,0 0 0,0 1 0,0-1 0,3 6 0,13 15 10,-2 1-1,0 1 1,-2 0 0,-1 1 0,-1 1-1,-2 0 1,-1 1 0,-1 0-1,-1 1 1,-2 0 0,6 62 0,-11 33 84,-5 1 1,-36 220 0,9-53 84,7-53-69,-19 348-11,41-543-81,13 89-1,-9-118 10,1 1 0,0-1-1,2-1 1,0 1 0,1-1 0,0 0-1,1-1 1,15 21 0,9 6 71,3-2-1,1-1 1,2-2 0,2-2 0,52 37-1,-88-69-76,69 46 80,-64-43 0,1-1 1,-1 0 0,1-1-1,1 0 1,18 5 0,27-7 2257,-56-2-2149,0 0-24,1 0 441,4-3-1732,-5-1 354,-3-14-7478,-4-4 5120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50.5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399 337 3456,'-9'5'367,"-1"-1"-1,0 0 1,1-1 0,-1 0-1,-19 2 1,-4 2 144,24-4-395,-103 22 903,99-23-870,1 0 0,-1-1 1,0-1-1,0 0 0,0-1 0,-23-5 1,33 6-130,0-1 0,0 0 1,1 0-1,-1 0 0,0 0 0,0-1 0,1 1 1,-1-1-1,1 0 0,0 1 0,-1-1 1,1 0-1,0 0 0,0-1 0,0 1 1,0 0-1,1-1 0,-1 1 0,1-1 1,-1 1-1,1-1 0,0 0 0,0 0 1,0 1-1,0-1 0,1 0 0,-1 0 1,1 0-1,0 0 0,-1 0 0,1 0 1,1 0-1,-1-4 0,2-3-4,-1 1 0,1 0 1,1-1-1,-1 1 0,2 0 0,-1 1 0,1-1 1,1 1-1,7-13 0,-1 8 22,0 0 0,1 1 0,0 0 0,0 1 0,2 0 0,-1 1 0,1 1 0,21-11-1,6-1 320,81-27-1,-99 40-185,0 2-1,0 0 1,0 1 0,1 2 0,0 0-1,29 1 1,-42 2-118,0 1 0,0 0 1,0 1-1,0 0 0,0 1 0,-1 0 0,1 0 1,-1 1-1,0 1 0,0 0 0,-1 0 0,1 1 1,-1 0-1,0 1 0,14 13 0,-10-5 14,-1 0-1,-1 1 0,0 0 1,-1 1-1,-1 1 0,0-1 1,-1 1-1,-1 1 1,-1-1-1,-1 1 0,0 0 1,-2 0-1,3 32 0,-4-18 27,-1 0-1,-2 0 1,-1 0-1,-2 0 1,-1 0-1,-1-1 0,-15 43 1,8-43-15,-1-1 0,-1 0-1,-2-1 1,-1 0 0,-2-2 0,0 0-1,-2-2 1,-1 0 0,-1-1 0,-1-2 0,-55 41-1,69-57-40,0-1-1,0 0 1,-1 0-1,1-1 1,-19 5-1,27-9-26,-1 0-1,1 0 0,-1-1 1,1 1-1,-1-1 0,1 0 1,-1 0-1,1 0 0,-1-1 1,1 1-1,-4-2 0,5 1-5,1 1 0,-1-1 0,0 0-1,1 0 1,0 0 0,-1 0-1,1 0 1,-1 0 0,1 0 0,0-1-1,0 1 1,0 0 0,0-1 0,0 1-1,0-1 1,0 1 0,0-1 0,1 1-1,-1-1 1,0 0 0,1 1 0,0-1-1,-1-2 1,1-1 0,-1 0-1,1 1 1,1-1-1,-1 0 1,1 0 0,0 0-1,0 1 1,0-1 0,0 1-1,1-1 1,0 1-1,0-1 1,0 1 0,1 0-1,-1 0 1,1 0-1,0 0 1,5-5 0,-1 2-3,-1 0 0,1 1 1,0 0-1,1 0 0,-1 1 1,1 0-1,0 0 0,16-6 1,-11 6 5,1 2 0,0-1 1,0 2-1,1 0 0,-1 0 0,0 1 1,1 1-1,19 3 0,10 3-249,59 16 1,14 3-1791,-81-20 624,10 2-1721,48 1-1,-44-7 494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51.5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26 220 6309,'-1'0'97,"0"0"1,-1 0 0,1 0 0,0-1 0,0 1-1,-1 0 1,1-1 0,0 1 0,0-1 0,0 1-1,0-1 1,-1 1 0,1-1 0,0 0 0,0 1-1,0-1 1,0 0 0,0 0 0,1 0 0,-1 0-1,-1-2 1,2 2-29,0 0-1,0 0 1,0 0-1,0 1 1,0-1-1,0 0 1,1 0-1,-1 0 1,0 0-1,1 0 1,-1 0-1,1 1 1,-1-1-1,1 0 1,-1 0 0,1 0-1,-1 1 1,1-1-1,0 0 1,-1 1-1,2-2 1,7-4 302,-1 0 0,1 0 0,17-8 0,61-28 671,2 3-1,102-28 1,-186 65-1003,0 1 0,-1 0 0,1 0 0,0 0-1,0 1 1,10 0 0,-14 0-31,-1 0-1,1 0 0,0 0 1,-1 0-1,1 0 1,-1 1-1,1-1 1,0 0-1,-1 1 1,1-1-1,-1 0 1,1 1-1,-1-1 1,1 0-1,-1 1 0,1-1 1,-1 1-1,1-1 1,-1 1-1,0-1 1,1 2-1,0-1-2,-1 1 0,0-1 1,0 0-1,0 1 0,0-1 0,0 0 0,0 1 0,0-1 0,0 0 0,0 1 1,-1-1-1,1 0 0,0 1 0,-2 1 0,-7 16-19,0 0 1,-2-1-1,0-1 0,-1 0 0,-27 31 1,24-32-3,0 2 1,2 0 0,0 0 0,-20 40-1,32-56 10,1-1 0,-1 0-1,0 1 1,0-1-1,1 1 1,-1-1 0,1 1-1,-1 0 1,1-1 0,0 1-1,-1 0 1,1-1-1,0 1 1,0-1 0,0 1-1,0 0 1,0-1 0,1 1-1,-1 0 1,1-1 0,-1 1-1,1-1 1,-1 1-1,1-1 1,0 1 0,0-1-1,-1 1 1,3 1-1,0-1 1,0-1 0,1 1 0,-1-1 0,0 0 0,1 1-1,0-2 1,-1 1 0,1 0 0,-1-1 0,1 1-1,0-1 1,4-1 0,106 1 37,32 0 225,-143 0-241,0 0 0,0 0 0,0 0-1,0 1 1,0-1 0,0 1 0,0 0-1,0 0 1,0 0 0,0 0-1,0 0 1,-1 1 0,1-1 0,0 1-1,-1 0 1,0 0 0,1 0 0,-1 0-1,4 4 1,-5-3-2,1 0-1,-1 0 1,0 0-1,0 1 1,0-1-1,-1 0 1,1 0 0,-1 0-1,0 1 1,1-1-1,-1 0 1,-1 1-1,1-1 1,0 0-1,-1 0 1,0 1 0,0-1-1,-2 5 1,0 0 4,-1 0 0,0 0 1,0-1-1,-1 1 0,0-1 1,0 0-1,0 0 0,-1-1 0,0 0 1,-1 0-1,-12 9 0,-4 1 28,-2-1-1,-30 15 0,6-8-773,0-1 1,-1-4 0,-55 13-1,85-21-819,-3 0-4573,26-10 3501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52.0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50 161 7137,'-16'4'668,"2"-1"56,5 1-64,-1-2 8,16 0 12,12-6 12,16-5 0,6-4 4,16-5 0,10-5-472,-2-1-392,-3 0-408,-11 4-156,-5 3-364,0 2-1096,-28 7 0,-8 8-1,-16 6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52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0 142 5232,'0'3'461,"5"1"135,10-2 60,14 0 32,13-10 0,19-7-184,10-4-492,21-12-1776,-12 5-1,-1 1 1,-3-4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53.6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729 217 3396,'1'-20'798,"-1"7"571,0 0 0,-1-1 0,-4-23 0,4 32-1157,0 1 0,-1 0 0,1 0-1,-1-1 1,0 1 0,-1 0 0,1 1 0,-1-1 0,1 0 0,-1 1 0,0 0 0,0-1 0,-1 1 0,1 0 0,-6-3 0,-4-2-66,-1 1-1,0 0 1,0 1 0,-1 0 0,1 2 0,-1-1 0,-1 2 0,1 0 0,-21-1 0,0 1-114,0 3 1,-70 7-1,81-4-38,1 1 0,0 1 0,1 1 1,-1 1-1,1 2 0,1 0 0,-36 20 1,49-24-3,2 0 1,-1 0-1,0 1 1,1 0-1,0 0 1,0 1 0,1 0-1,0 0 1,0 1-1,1-1 1,0 1-1,0 1 1,1-1-1,0 0 1,0 1-1,1 0 1,0 0 0,1 0-1,0 0 1,0 1-1,1-1 1,0 17-1,1-18 0,0-1 0,1 1 0,1 0 0,-1-1 0,1 1 0,0-1 0,1 0 0,0 0 0,0 0 0,1 0 0,8 13-1,-5-11 1,0 0 1,1 0-1,1-1 0,-1 0 0,1-1 0,1 0 0,12 8 0,-1-3 14,2-1 1,0-1 0,0-1-1,0-1 1,1-1 0,45 7-1,98 1 175,-105-11-4,102 19 1,-143-18-128,-1 0 0,0 2 0,0 0 0,-1 1 0,1 1 0,-2 1 0,0 1 0,32 24 0,-36-24-17,-1 0-1,0 1 1,-1 1-1,17 22 1,-25-29-22,0 1 1,0 0 0,-1 1-1,0-1 1,0 0 0,-1 1-1,0 0 1,0-1 0,-1 1-1,0 0 1,0 0 0,-1 12-1,-1-12-2,0 1-1,0-1 0,-1 0 0,0 0 0,-1 1 1,1-2-1,-2 1 0,1 0 0,-1-1 0,0 1 0,-1-1 1,0 0-1,0 0 0,0-1 0,-1 0 0,0 0 1,0 0-1,0-1 0,-15 10 0,-6 2 19,-1-1 0,-1-1 0,-56 21 0,52-24-8,-1-1 0,0-2 1,-38 6-1,56-13-16,0 0 1,0-1-1,1-1 1,-1 0-1,0-1 0,0-1 1,0-1-1,1 0 1,-20-6-1,30 7-4,-1-1 0,0 1-1,1-1 1,-1 0 0,1 0 0,0-1 0,0 0-1,0 0 1,0 0 0,1 0 0,0-1-1,0 0 1,0 0 0,0 0 0,1 0-1,-3-6 1,2 3-2,1-1-1,1 1 0,0 0 0,0-1 1,0 1-1,1-1 0,0 0 0,1 0 1,0 1-1,2-13 0,1 0 0,1 0-1,1 0 0,1 0 0,1 1 1,1 0-1,0 1 0,2 0 0,19-30 0,14-13-15,-11 18 139,-3 0 0,36-72 0,-58 99-64,0 0 0,-1 0 0,-1 0 1,-1 0-1,0-1 0,-1 0 0,-1 0 0,-1 0 1,0 0-1,-2 0 0,-3-26 0,3 36-86,0-1-1,-1 1 1,0 0-1,-1 0 1,-5-12 0,6 17-167,0-1 0,0 1 0,-1-1 1,1 1-1,-1 0 0,0 0 0,0 0 0,0 1 1,0-1-1,0 1 0,0-1 0,-8-3 1,8 6-195,0-1 0,0 1 1,0 0-1,0 0 1,0 0-1,0 0 1,-1 0-1,1 1 0,0 0 1,0-1-1,0 1 1,0 0-1,1 0 1,-1 1-1,0-1 0,0 1 1,1-1-1,-4 3 1,0-1-511,-24 14-1971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54.2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1 476 3360,'0'1'91,"0"-1"-1,0 0 0,0 1 1,1-1-1,-1 1 0,0-1 0,0 1 1,1-1-1,-1 0 0,0 1 1,1-1-1,-1 0 0,1 1 1,-1-1-1,0 0 0,1 0 1,-1 1-1,1-1 0,-1 0 1,1 0-1,-1 0 0,0 1 0,1-1 1,-1 0-1,1 0 0,-1 0 1,1 0-1,-1 0 0,1 0 1,-1 0-1,1 0 0,-1 0 1,1 0-1,-1-1 0,1 1 0,-1 0 1,2 0-1,26-7 303,-21 5 10,370-122 2864,-210 64-2614,-108 39-460,65-20 6,196-96-1,-300 126-627,37-27 0,-17-1-2982,-40 39 3368,0 0 1,0 0 0,0 0-1,0 0 1,-1 1 0,1-1-1,0 0 1,0 0 0,0 0-1,0 0 1,0 0-1,0 0 1,0 0 0,0 0-1,0 0 1,0 0 0,-1 0-1,1 0 1,0 0 0,0 0-1,0 0 1,0 0 0,0 0-1,0 0 1,0 0 0,0 0-1,0 0 1,-1 0-1,1-1 1,0 1 0,0 0-1,0 0 1,0 0 0,0 0-1,0 0 1,0 0 0,0 0-1,0 0 1,0 0 0,0 0-1,0 0 1,0 0 0,0 0-1,0-1 1,-1 1-1,1 0 1,0 0 0,0 0-1,0 0 1,0 0 0,0 0-1,0 0 1,0 0 0,0 0-1,0-1 1,0 1 0,0 0-1,0 0 1,0 0 0,0 0-1,1 0 1,-1 0-1,0 0 1,0-1 0,-10 4-1118,-10 5-796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54.5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3 384 4288,'0'3'492,"-3"-1"52,12 0 49,14-6 63,23-2 88,19-12 76,31-7 40,27-9 12,15-10 4,11-4-468,-1 0-544,0-3-660,-31-3-1248,-22 22 0,-23 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26.7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0 407 4248,'0'0'81,"0"0"-1,0 0 1,0 1-1,0-1 1,1 0-1,-1 0 0,0 0 1,0 1-1,0-1 1,0 0-1,0 0 1,0 0-1,0 1 1,0-1-1,1 0 0,-1 0 1,0 0-1,0 0 1,0 1-1,0-1 1,1 0-1,-1 0 1,0 0-1,0 0 0,0 0 1,1 0-1,-1 0 1,0 1-1,0-1 1,0 0-1,1 0 1,-1 0-1,0 0 0,0 0 1,1 0-1,-1 0 1,0 0-1,0 0 1,0 0-1,1 0 1,-1-1-1,0 1 0,0 0 1,1 0-1,-1 0 1,14-5 340,-10 3-40,369-145 3021,-280 104-4399,165-104 0,-233 132 141,-18 12 211,0-1 0,0 0-1,0-1 1,-1 0-1,0 0 1,0 0 0,9-10-1,-14 10-1422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55.9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 89 1352,'-11'-5'485,"-4"-3"1528,14 5-134,10 2 781,97 1-1785,0-5 1,120-22 0,-182 14-105,8-3-5301,-32 12 2113,-3-3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56.7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1 162 1404,'-1'-2'313,"1"-1"1,0 0-1,0 1 0,1-1 1,-1 0-1,1 1 0,-1-1 0,1 1 1,0-1-1,0 1 0,2-5 1,-2 5-170,1 1 0,-1-1 0,1 1 1,0 0-1,-1 0 0,1 0 1,0 0-1,0 0 0,0 0 0,0 0 1,0 0-1,0 1 0,0-1 1,0 1-1,0 0 0,0-1 0,2 1 1,420-40 2972,-397 36-2980,13 0 239,0-2 1,60-16-1,-81 12 450,-3-4-3651,-8 8-275,-8 4 755,-6 0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7:57.5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31 147 1612,'-31'-49'3418,"39"48"1907,30-1-4830,390-44-392,-333 26-1197,-35-1-2884,-55 17 2021,-13 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8:01.9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0 2356,'0'0'345,"0"0"62,0 0 71,0 6 4910,0 28-4989,-4 507 3581,4 366-2084,13-592-1688,-11-276-191,11 62 1,-2-18 9,-8 36 5,-3-76-2,-10-5 62,10-37-112,0-1-119,8-2-1411,-7 0-1469,-14-19-2445,2-2 2731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8:06.1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67 1128,'38'-60'1828,"-38"59"-1569,0 1 1,0 0 0,0-1 0,1 1 0,-1-1-1,0 1 1,1 0 0,-1-1 0,0 1-1,0 0 1,1 0 0,-1-1 0,1 1 0,-1 0-1,0 0 1,1 0 0,-1-1 0,1 1 0,-1 0-1,0 0 1,1 0 0,-1 0 0,1 0 0,-1 0-1,1 0 1,-1 0 0,0 0 0,2 0-1,4 11 1918,0 28-3735,-5-28 2377,38 149 115,-27-120-636,-2 1-1,-1 0 0,6 81 1,-14 50 115,18 305 127,11-53-454,-29-335-73,-4-1 0,-27 156 0,14-146 20,5 0-1,1 143 0,9-230-80,0 16 163,0-26-134,1-1 0,0 1 0,0-1 0,0 0 0,0 1 0,0-1 0,0 1 0,0-1-1,0 1 1,0-1 0,0 1 0,0-1 0,0 1 0,0-1 0,1 0 0,-1 1 0,0-1 0,0 1 0,0-1 0,1 0 0,-1 1 0,0-1 0,0 1-1,1-1 1,-1 0 0,0 1 0,1-1 0,-1 0 0,0 0 0,1 1 0,-1-1 0,1 0 0,-1 0 0,0 1 0,2-1 0,13-1-296,-14 1 213,-1 0-1,0 0 1,1 0 0,-1 0 0,0 0-1,1 0 1,-1 0 0,0 0 0,1 0-1,-1 0 1,1 0 0,-1 0 0,0 0-1,1 0 1,-1 0 0,0 0 0,1 0-1,-1 0 1,0 0 0,1 0 0,-1 0-1,0-1 1,1 1 0,-1 0-1,0 0 1,0 0 0,1-1 0,-1 1-1,0 0 1,0 0 0,1-1 0,-1 1-1,0 0 1,0 0 0,0-1 0,1 1-1,-1-1 1,-21-24-4279,-19-22 1372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8:11.1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0 463 4152,'15'4'8520,"14"9"-5804,-21-9-2842,-1 0 0,1 0 0,0-1-1,12 3 1,13-2 253,0-2 0,1-1 0,-1-1 0,0-2 0,41-7 0,-5-4 97,94-31 1,216-93 410,-13 3 213,-311 114-253,55-29 1,-101 45-435,18-1-541,0 1-1811,-26 3 1865,0 1 1,0 0-1,0-1 0,0 1 1,0-1-1,0 1 0,0-1 1,0 0-1,0 1 1,0-1-1,0 0 0,0 0 1,-1 0-1,1 0 0,0 0 1,0 1-1,-1-1 1,2-2-1,6-24-3018,-2-18-1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8:38.9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424 623 1032,'0'-1'11,"0"0"1,0 0-1,0-1 0,0 1 0,0 0 1,0 0-1,-1 0 0,1 0 1,0 0-1,-1 0 0,1 0 0,-1 0 1,1 0-1,-1 0 0,1 0 0,-1 0 1,0 1-1,1-1 0,-1 0 1,0 0-1,0 0 0,1 1 0,-2-1 1,-25-8 530,9 4-145,2 2-80,4 0 1820,28 1-1079,394-6 1484,4-1-1340,130 34-870,-214-4-271,363 35 2,-18-18-120,-668-38 56,452 11-14,-457-11 16,0 0-1,0 0 1,0 0 0,0 0 0,0-1-1,0 1 1,0-1 0,0 1 0,0-1-1,-1 0 1,1 0 0,0 0 0,0 0-1,-1 0 1,1 0 0,0 0 0,-1 0-1,1-1 1,-1 1 0,0-1 0,1 1-1,-1-1 1,0 0 0,0 1-1,0-1 1,0 0 0,0 0 0,0 0-1,-1 1 1,1-1 0,-1 0 0,1-3-1,1-6 10,-1-1-1,0 0 1,-1 1-1,-2-20 0,1 3 26,12-104 119,-6 100-173,-2-1 0,-1 1 1,-2 0-1,-3-35 0,1 61 23,1-1 0,-1 1 0,-1 0 0,1 0 0,-1 0 0,0 0 0,0 1 0,-1-1 0,0 1 0,0-1 0,0 1 0,-1 1 0,1-1 0,-1 1 0,-10-8 0,-5-1 189,0 0-1,-44-20 0,35 22-60,-1 1 0,-55-11 0,23 6 52,21 6-79,0 2 0,-77-4-1,-88 11 20,86 2-63,-288 10-5,-55 0 3,222-15-39,-980-7-27,1067 12-23,-190-6-76,137-1-261,206 5 356,0 0-1,1 0 0,-1 1 1,0-1-1,0 0 0,0 1 0,1-1 1,-1 1-1,0-1 0,0 1 0,1-1 1,-1 1-1,0 0 0,1-1 1,-1 1-1,1 0 0,-1-1 0,1 1 1,-1 0-1,1 0 0,-1 0 1,1-1-1,0 1 0,0 0 0,-1 0 1,1 0-1,0 0 0,0 0 1,0 0-1,0-1 0,0 3 0,0 36-185,0-29 149,9 239 278,-5-118-21,-4-128-193,1 0 0,-1 0 0,1-1 0,0 1 0,0 0 0,0-1 0,0 1 0,0 0 0,0-1 0,1 0 0,-1 1 0,1-1 0,0 0 0,0 0-1,0 0 1,0 0 0,0 0 0,4 3 0,0-1-1,0 0-1,0 0 0,0-1 0,1 0 0,-1 0 1,11 3-1,18 1 81,-1-1 0,1-2 0,-1-2-1,44-2 1,-66 0-22,-11 0-11,-1 0 9,0 0 1,0 0-142,0 0 0,0 0 1,0 0-1,1 0 0,-1 0 1,0-1-1,0 1 0,0 0 1,1 0-1,-1 0 0,0 0 1,0 0-1,1 0 0,-1 0 1,0 0-1,0 0 0,1 0 1,-1 0-1,0 0 0,0 0 0,1 0 1,-1 0-1,0 0 0,0 0 1,1 0-1,-1 0 0,0 0 1,0 0-1,1 0 0,-1 0 1,0 1-1,0-1 0,1 0 1,-1 0-1,0 0 0,0 0 1,0 1-1,0-1 0,1 0 1,-1 0-1,0 0 0,0 1 0,0-1 1,13 10-2604,-12-10 2479,10 9-1947,6-2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8:40.3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26 323 828,'-15'-20'-239,"5"1"4271,11 19-3868,1-1 1,-1 1 0,1 0 0,0 0 0,-1 0 0,1 0-1,0 0 1,-1 0 0,1 1 0,-1-1 0,1 1 0,-1-1-1,1 1 1,0-1 0,-1 1 0,3 1 0,29 11 287,2-2 0,-1-1 0,2-2 0,-1-1 0,45 3 0,-67-11-328,0 0 0,0-1 1,0 0-1,0-1 0,0-1 0,21-8 1,72-40 221,-59 27-193,156-73-619,14-8-4043,-144 65 2332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8:51.3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1 865 664,'0'-1'333,"1"1"-1,-1-1 1,1 1-1,-1-1 1,1 1 0,0-1-1,-1 1 1,1 0-1,0-1 1,-1 1 0,1 0-1,0-1 1,-1 1-1,1 0 1,0 0 0,0 0-1,-1-1 1,1 1-1,0 0 1,0 0-1,1 0 1,20 6 1070,17 15-1594,13 23 810,-45-37-521,1 0 1,-1 0 0,1-1-1,1 1 1,-1-2 0,1 1-1,0-2 1,0 1 0,1-1-1,16 5 1,3-4 67,0-2 0,1-1 0,0-1 0,-1-2-1,1 0 1,-1-3 0,1 0 0,-1-2 0,45-14 0,17-14 234,129-67 0,-114 50-221,761-403 783,-399 197-904,-442 246-51,-14 6 6,1-1 0,-1 1 0,0-2 1,-1 0-1,0 0 0,12-10 0,-23 16-103,1 0 0,-1 1 0,1-1 0,-1 1 0,1-1 0,-1 1 1,1-1-1,-1 1 0,1 0 0,0-1 0,-1 1 0,1 0 0,-1-1 0,1 1 0,0 0 0,-1 0 0,1-1 0,0 1 0,-1 0 1,1 0-1,0 0 0,0 0 0,-1 0 0,1 0 0,0 0 0,-1 0 0,1 0 0,0 0 0,-1 1 0,1-1 0,0 0 0,-1 0 1,1 1-1,0-1 0,-1 0 0,1 1 0,-1-1 0,1 1 0,0 0 0,0 0-172,0 0 1,-1 0-1,1 0 0,0 0 0,-1 0 0,0 1 1,1-1-1,-1 0 0,0 0 0,1 0 1,-1 1-1,0-1 0,0 0 0,0 0 1,0 1-1,0-1 0,0 0 0,0 0 1,-1 1-1,1-1 0,0 0 0,-2 2 0,-3 4-2250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8:54.0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7 1216,'-2'-6'5283,"237"21"-5371,-108-13 141,267 6 80,-55-6-80,-195-3-768,-120 6-2800,-22-4 2311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27.1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0 322 2312,'6'-1'859,"-1"1"-1,0-2 1,1 1 0,-1 0-1,7-4 1,67-31-821,-40 18 343,163-84-672,28-12-2933,-165 90 1772,-11 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8:55.3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1440,'0'0'166,"14"0"450,545 13 3277,-143-1-2451,29-4-21,533 5 1865,-940-2-4611,-25-8 438,4 1-747,-4-3-2300,-17-1 1694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8:57.0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1 608 2476,'3'-17'1394,"-3"16"-1315,1 1 0,-1 0 0,0 0 0,0 0 0,1-1 0,-1 1 0,0 0 0,1 0 0,-1 0 1,0-1-1,1 1 0,-1 0 0,0 0 0,1 0 0,-1 0 0,0 0 0,1 0 0,-1 0 0,0 0 0,1 0 0,-1 0 0,0 0 1,1 0-1,-1 0 0,0 0 0,1 0 0,-1 0 0,1 0 0,2 2 83,0 0 0,-1-1-1,1 1 1,-1 0 0,1 1 0,-1-1 0,1 0 0,3 5-1,65 95 560,-49-66-437,32 36-1,-50-67-264,0 0-1,0-1 1,1 1-1,-1-1 1,1 0-1,0-1 0,0 1 1,1-1-1,-1 0 1,1 0-1,-1-1 1,1 0-1,0 0 0,8 2 1,-5-3 23,1 0 0,-1-1 0,0 0 0,1-1 0,-1 0 0,0-1 0,0 1 0,1-2 0,8-3 0,55-21 266,126-66 0,-84 35-199,363-180 337,55-26 555,-435 219-755,3 4 0,134-37 0,-218 74-294,-12 2-525,1 0 0,-1 1 0,0 0 0,1 0 0,-1 0 0,0 1 0,1-1 0,-1 1 1,9 1-1,-10-1-1668,-8-5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06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1 217 1664,'0'-24'3253,"1"21"-166,1 16-2292,0 0-724,0 1-1,2-1 0,-1 0 1,1 0-1,1 0 0,1-1 1,0 1-1,14 21 0,-6-12-7,2-1-1,0-1 0,34 32 0,-43-47-46,-1 0 0,1-1 0,0 0 0,0 0-1,1-1 1,-1 1 0,1-2 0,0 1 0,-1-1 0,1 0 0,0-1 0,0 1 0,0-2 0,0 1 0,1-1 0,-1 0 0,15-3-1,5-2 32,0 0 0,0-2 0,47-19 0,259-126 186,-112 48-69,-153 73-111,143-59 125,-169 75-146,1 1-1,89-15 1,-78 22 336,-54 7-268,-1 0 7,0 0 2,3-1 497,-1 0-3701,-26-1-1434,-3-4 2265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07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0 239 1392,'0'0'247,"0"0"97,0 0 111,0 0 99,0 0 74,0 0 50,0 0 30,0 0 9,0 0-29,0 0-121,0 0-102,6 23 422,10 23-540,33 66 1,-40-96-286,0 0 0,1-1 0,0 0 1,1 0-1,1-1 0,0-1 1,21 17-1,-26-25-48,1 0 0,0-1 1,1 0-1,-1 0 0,1-1 0,0 0 1,0-1-1,0 0 0,0 0 0,0-1 1,0 0-1,0-1 0,0 0 0,18-2 1,1-1 78,0-2 1,0-1 0,42-14 0,359-149 691,-82 29-515,189-32 77,-524 169-79,0 0 0,0-1 0,0 0 0,-1-1-1,1 0 1,-1-1 0,0-1 0,13-9 0,0-2-116,-21 16-2996,-5 3 2443,-1 0 1,1 0-1,0 0 1,-1 0-1,1-1 0,0 1 1,-1-1-1,1 1 1,-1-1-1,1 0 0,-1 0 1,1 0-1,-5-1 1,-46-1-2405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11.1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73 15 592,'0'-1'26,"-1"0"-1,1 0 1,-1 0 0,1 1-1,-1-1 1,0 0 0,1 0-1,-1 1 1,0-1-1,1 0 1,-1 1 0,0-1-1,0 1 1,0-1 0,0 1-1,1-1 1,-1 1 0,0-1-1,0 1 1,0 0-1,0 0 1,0-1 0,0 1-1,0 0 1,0 0 0,0 0-1,0 0 1,-1 0 0,-36-1 864,32 1-712,2 1 496,9 0-191,24 3 77,41 1 106,1039-1 3238,-1097-4-4011,-1 1-1,1 0 0,19 5 0,-31-6 41,0 0-1,-1 0 0,1 1 1,0-1-1,0 0 1,0 0-1,0 0 1,0 0-1,0 0 1,0 0-1,0 0 0,0 0 1,0 0-1,0 1 1,-1-1-1,1 0 1,0 0-1,0 0 1,0 0-1,0 0 0,0 0 1,0 0-1,0 1 1,0-1-1,0 0 1,0 0-1,0 0 1,0 0-1,0 0 0,0 0 1,0 1-1,0-1 1,0 0-1,0 0 1,1 0-1,-1 0 1,0 0-1,0 0 0,0 0 1,0 1-1,0-1 1,0 0-1,0 0 1,0 0-1,0 0 0,0 0 1,1 0-1,-16 2-1577,-12-5-39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14.5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47 3428,'0'0'264,"0"0"48,0 0 33,16-8 2180,215 5-1477,-78 3-965,-74-2-186,-6 2-659,0-3 0,113-21 1,-176 21-644,-12 0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14.8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 3424,'0'-1'27,"0"0"-1,1 0 0,-1 0 1,0 0-1,1 0 1,-1 0-1,1 0 0,-1 0 1,1 0-1,-1 0 1,1 0-1,0 0 0,-1 1 1,1-1-1,0 0 1,0 1-1,0-1 0,-1 0 1,1 1-1,0-1 1,0 1-1,0-1 0,0 1 1,2-1-1,27-8 338,-29 9-342,36-5 390,0 1 0,1 2-1,-1 1 1,63 7 0,-86-4-311,0-1 0,0 2 0,0 0 0,0 0 0,14 7 0,-25-9-83,-1 0 0,1 0-1,-1 0 1,1 0 0,-1 1-1,0-1 1,1 1 0,-1 0 0,0-1-1,0 1 1,0 0 0,0 0-1,0 1 1,-1-1 0,1 0 0,-1 1-1,1-1 1,-1 0 0,0 1-1,0 0 1,0-1 0,0 1 0,-1 0-1,1-1 1,-1 1 0,1 0-1,-1 0 1,0-1 0,0 1 0,0 0-1,0 0 1,-1 0 0,0 3-1,-3 4 12,1 1-1,-2-1 0,1 0 1,-1 0-1,-1-1 0,0 0 1,0 0-1,-14 16 0,-7 3-134,-34 29 0,-32 19-749,-29 26-2050,81-65 1565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15.2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1 145 2768,'0'-1'108,"1"-1"0,0 1 0,-1 0 0,1 0 0,0 0 0,-1 0 0,1 0 0,0 0 0,0 0 0,0 1 0,0-1 0,0 0 0,0 0 0,1 0 0,20-5 190,1 1 0,-1 1 0,1 1-1,0 1 1,26 1 0,19-1 98,458-57-76,-375 26-3275,-133 26 1647,-7-1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15.6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28 3160,'0'-1'148,"0"0"-1,1-1 0,-1 1 0,1 0 0,0 0 1,-1-1-1,1 1 0,0 0 0,0 0 1,-1 0-1,1 0 0,0 0 0,0 0 0,0 0 1,0 0-1,1 1 0,-1-1 0,0 0 1,0 1-1,0-1 0,1 1 0,-1-1 0,0 1 1,0-1-1,1 1 0,-1 0 0,0 0 1,1-1-1,-1 1 0,1 0 0,1 1 0,59-2-24,-43 2 137,55-3-42,-42 0-103,0 1-1,0 2 0,0 1 0,56 11 0,-85-13-105,0 1 0,0 0 0,0 0 0,0 0 0,-1 0 0,1 1 0,0-1 0,-1 1 0,1 0 0,-1 0 0,0-1 0,1 2 0,-1-1 0,0 0 0,0 0 0,0 1 0,-1-1 0,1 1 0,-1-1 0,1 1 0,-1 0 0,0-1 0,0 1 0,0 0 0,0 0 0,-1 0 0,1 0 0,-1 0 0,1 0 0,-1 0 0,0 0 0,0 0 0,-1 0 0,1 0 0,-2 5 0,-1 5 6,0 0 0,-2 0 0,1-1 0,-2 1 0,0-1 0,-12 20 0,-6 2-18,-2-2-1,-1 0 1,-50 44 0,-41 49-2927,92-90 1297,6 2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18.1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0 107 2440,'1'-1'41,"0"0"0,0 0 0,0 0 0,1 0 1,-1 0-1,0 0 0,0 1 0,1-1 0,-1 0 0,1 0 0,-1 1 0,1-1 0,-1 1 0,1 0 0,-1-1 0,1 1 0,-1 0 0,1 0 0,-1 0 1,3 0-1,0-1 58,423-42 2971,-45 5-4350,-319 30-1312,-53 4 1296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27.8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0 377 3676,'0'0'46,"0"1"-1,0-1 0,0 1 1,0-1-1,0 1 0,0-1 1,1 0-1,-1 1 0,0-1 1,0 1-1,0-1 0,0 0 0,1 1 1,-1-1-1,0 1 0,0-1 1,1 0-1,-1 1 0,0-1 1,1 0-1,-1 0 0,0 1 1,1-1-1,-1 0 0,0 0 1,1 1-1,-1-1 0,1 0 1,-1 0-1,0 0 0,1 0 0,-1 0 1,1 1-1,-1-1 0,1 0 1,-1 0-1,0 0 0,1 0 1,-1 0-1,1 0 0,0-1 1,21-4 342,-17 3-216,95-32 633,-2-6-1,116-62 1,-19 6-310,-173 88-454,-16 6-31,-1 0 0,1 0-1,-1-1 1,1 1 0,-1-1 0,0 0 0,0 0 0,-1-1-1,9-7 1,-8 7 18,-1 0 0,1 1 0,0-1 0,0 1 0,1 0 0,9-4 0,-9 4-296,-5 2 98,-1 1 0,1-1 1,0 0-1,0 0 0,-1 0 0,1 0 0,0 0 0,-1-1 1,1 1-1,-1 0 0,0 0 0,1 0 0,-1 0 0,0 0 0,0-1 1,0 1-1,1 0 0,-2-1 0,3-7-1615,-1 5 417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18.5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18 2264,'0'0'27,"-1"0"1,1-1-1,0 1 0,-1 0 0,1-1 1,0 1-1,0 0 0,-1-1 0,1 1 1,0 0-1,0-1 0,-1 1 0,1 0 1,0-1-1,0 1 0,0-1 0,0 1 1,0-1-1,0 1 0,0 0 0,0-1 1,0 1-1,0-1 0,0 1 0,0-1 1,0 1-1,0 0 0,0-1 0,0 1 1,0-1-1,0 1 0,1 0 0,-1-1 1,0 1-1,0-1 0,0 1 0,1 0 1,-1-1-1,0 1 0,1 0 0,-1 0 1,0-1-1,1 1 0,-1 0 0,0 0 1,1-1-1,-1 1 0,0 0 0,1 0 1,-1 0-1,1-1 0,-1 1 0,1 0 1,-1 0-1,0 0 0,1 0 0,-1 0 1,1 0-1,0 0 0,33 0 620,-26 1-605,41 1 389,1 1-1,-1 4 0,-1 1 0,61 18 0,-106-25-408,-1-1-1,1 1 0,-1 0 0,1 0 0,-1 0 1,1 1-1,-1-1 0,0 1 0,0-1 0,1 1 1,-1 0-1,0-1 0,-1 1 0,1 0 1,0 0-1,0 1 0,-1-1 0,1 0 0,-1 0 1,0 1-1,0-1 0,0 1 0,0-1 1,0 1-1,0 3 0,-1-2-18,0 1 0,0-1 1,-1 1-1,0 0 0,0-1 0,0 1 0,0-1 0,-1 0 1,0 1-1,1-1 0,-2 0 0,1 0 0,-5 7 0,-23 28-1136,-2-1 0,-61 59 0,40-49-179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19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17 186 968,'-17'-3'3440,"41"4"-10,628-86-1877,-575 75-1488,185-30-75,-261 40-71,1-1-1,-1 1 0,0-1 1,0 1-1,1-1 0,-1 0 1,0 1-1,0-1 0,0 0 1,0 0-1,0 0 0,0 0 1,0 0-1,0 0 0,0 0 1,0 0-1,0 0 0,0 0 1,-1 0-1,1-1 1,-1 1-1,1 0 0,0-3 1,-1 3-79,0 1 0,0-1 0,0 0 0,0 0 1,0 0-1,0 1 0,0-1 0,0 0 0,0 0 1,-1 1-1,1-1 0,0 0 0,0 0 1,-1 1-1,1-1 0,-1 0 0,1 0 0,0 1 1,-1-1-1,1 1 0,-1-1 0,0 0 0,1 1 1,-1-1-1,1 1 0,-2-1 0,-8-4-1420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19.9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62 2432,'1'-2'30,"-1"0"-1,1 0 1,0 1-1,0-1 0,0 0 1,0 1-1,0-1 1,0 1-1,0-1 1,1 1-1,-1 0 0,0-1 1,1 1-1,-1 0 1,1 0-1,-1 0 1,1 0-1,2-1 0,32-15 342,-21 13-208,1 0 0,-1 1-1,1 1 1,0 0 0,0 1-1,-1 1 1,1 0 0,0 1-1,17 4 1,-11-1-21,1 1 1,-1 2-1,0 0 1,0 1-1,33 18 1,-49-23-116,0 1 0,1 0 0,-2 1 0,1-1 0,0 1 0,-1 0 0,0 0 0,0 1 0,-1-1 0,0 1 0,1 0 0,-2 1 0,1-1 0,-1 1 0,0-1 0,2 9 0,-2-3-18,0-1 0,-2 1 0,1 0 0,-1 0 0,-1 0-1,0 0 1,-1 0 0,0-1 0,-4 17 0,1-10-72,-1 0 0,-1-1 0,0 1 0,-1-1 0,-1 0 0,-1-1 0,0 1 0,-23 28 0,10-20-442,-1-1 0,-1 0 0,0-2 0,-34 23 0,-4-1-595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31.4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0 2092,'-3'14'188,"3"0"88,-1 6 92,2-3 88,12-6 84,7-6 108,2-2 56,2-3 17,1 0 7,-6 0-228,-5-2-240,6-2-644,-14 2-1032,2-6-1,-4-7 1,-7-7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32.1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91 11637,'0'0'351,"10"-7"787,16-7-739,1 1 1,1 2-1,0 0 0,1 2 1,0 1-1,55-8 0,-83 16-386,0 0-1,0-1 1,1 1-1,-1 0 1,0 0 0,0 0-1,1 0 1,-1 0-1,0 0 1,0 0-1,1 1 1,-1-1-1,0 0 1,0 1-1,0-1 1,0 0-1,1 1 1,-1 0-1,0-1 1,0 1-1,0 0 1,0-1-1,0 1 1,1 1-1,-2 0 0,1-1 0,-1 1-1,0-1 1,1 0 0,-1 1 0,0-1-1,0 1 1,0-1 0,0 1 0,0-1-1,-1 0 1,1 1 0,0-1 0,-1 1-1,1-1 1,-1 0 0,-1 3 0,-4 8 36,-1 1 0,-1-1 0,-12 15 0,16-22-39,-49 57 55,27-32-26,-28 39 0,48-60-48,1 0 1,0 0-1,0 0 1,1 0-1,0 1 0,1-1 1,0 1-1,0 0 0,-2 18 1,5-27 8,0 1 0,0-1 0,1 1 0,-1-1 0,0 1 1,1 0-1,-1-1 0,1 1 0,-1-1 0,1 1 0,0-1 0,-1 0 0,1 1 1,0-1-1,0 0 0,0 0 0,0 1 0,0-1 0,0 0 0,1 0 0,-1 0 1,0 0-1,0 0 0,1-1 0,-1 1 0,1 0 0,-1-1 0,1 1 0,-1 0 1,1-1-1,-1 0 0,1 1 0,1-1 0,8 2 50,1 0-1,-1-1 1,19-1-1,-17 0 4,81-1 331,63 3 569,-153-2-893,0 0 0,-1 1 0,1 0 0,0-1 0,0 1 0,-1 1 0,1-1 1,-1 0-1,7 5 0,-9-6-39,0 1 0,0 0 0,0 0 0,0 0 0,-1 0 0,1 0 0,0 0 0,0 0 0,-1 0 0,1 1 0,-1-1 0,1 0 0,-1 0 0,1 1 0,-1-1 0,0 0 0,0 0 0,1 1 0,-1-1 0,0 0 0,0 1 0,0-1 0,-1 0 0,1 1 0,0-1 0,0 0 0,-1 0 0,1 1 0,-1-1 0,1 0 0,-2 2 0,-2 5 29,0 0-1,-1 0 0,0-1 1,0 0-1,-1 0 1,0 0-1,-1-1 0,-12 12 1,-66 41 77,78-54-122,-29 18-429,-72 44 378,51-44-2479,49-21 1461,0 0-1,0-1 1,0 0 0,0 0-1,-9-1 1,-3-5-2483,5-11-1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32.5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0 116 13945,'2'-99'3376,"-2"99"-3335,0-1 0,0 1 0,0-1 0,0 0 1,0 1-1,0-1 0,0 1 0,0-1 0,0 1 0,0-1 0,0 1 1,0-1-1,0 0 0,0 1 0,1-1 0,-1 1 0,0-1 0,0 1 0,1-1 1,-1 1-1,0-1 0,1 1 0,-1-1 0,0 1 0,1 0 0,-1-1 1,1 1-1,-1 0 0,1-1 0,-1 1 0,1 0 0,-1-1 0,1 1 1,-1 0-1,1 0 0,-1 0 0,1 0 0,-1-1 0,1 1 0,-1 0 0,1 0 1,0 0-1,-1 0 0,1 0 0,-1 0 0,1 0 0,-1 1 0,1-1 1,0 0-1,-1 0 0,1 0 0,-1 0 0,1 1 0,-1-1 0,1 0 1,-1 1-1,1-1 0,-1 0 0,0 1 0,1-1 0,-1 0 0,1 1 0,-1-1 1,1 2-1,27 30 1532,-27-32-1547,31 48 1221,-1 1-1,37 81 1,34 114 409,-91-217-1404,52 137 686,127 286-3752,-178-429 1776,0-1 1,2-1 0,0 0 0,23 22-1,24 32-5156,-30-33 1534,-6-14-1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32.9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 16129,'3'-3'329,"-1"2"47,5 2 40,3 11-4,2 9 20,6 11 12,2 7-4,2 4-56,2-1-192,-1 0-696,-3-5-568,11-11-2521,-22 2 1,-5-11 0,-10-11-1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33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256 282 9077,'-5'-20'426,"-2"-12"405,-2 0 0,-22-55 0,28 79-659,-1 1-1,1 0 1,-1 0-1,-1 0 1,1 1-1,-1 0 1,-1 0 0,1 0-1,-1 0 1,0 1-1,0 0 1,0 0-1,-1 0 1,1 1-1,-1 0 1,-1 0 0,-7-2-1,12 5-146,1 0 1,-1 0-1,0 0 0,0 0 1,0 0-1,0 1 0,0 0 1,0-1-1,0 1 0,0 0 0,0 1 1,0-1-1,1 0 0,-1 1 1,0-1-1,0 1 0,0 0 1,0 0-1,1 0 0,-1 1 0,0-1 1,1 1-1,-1-1 0,1 1 1,-1 0-1,1 0 0,0 0 1,0 0-1,0 0 0,0 1 1,0-1-1,1 0 0,-1 1 0,1 0 1,-2 3-1,2-2-30,-1 0-1,1 0 1,1 0-1,-1 0 1,1 0 0,-1 0-1,1 0 1,0 0-1,1 1 1,-1-1-1,1 0 1,0 0 0,0 0-1,0 0 1,0 0-1,1 0 1,0-1-1,0 1 1,0 0 0,0-1-1,0 1 1,1-1-1,-1 0 1,1 0 0,3 3-1,3 2-191,0-1-1,1-1 1,0 0-1,0 0 1,1-1-1,-1 0 1,1-1-1,0 0 1,0-1-1,16 3 1,12 0-2640,67 3 1,-55-7 171,-9-4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33.6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41 13333,'0'-10'832,"-3"0"48,1 1-20,2 1 1,0 5 95,10 10 92,8 10 28,12 11 16,13 11 16,10 11-600,5 8-380,0 3-304,-5 6-392,-3 2-584,13-10-3004,-35 9-1,-10-9 1,-7-11-1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33.9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1 412 15729,'0'-10'452,"0"7"-226,-1-1 1,1 1-1,0 0 0,1 0 1,-1 0-1,1-1 0,-1 1 1,2-4-1,-1 6-188,-1 1 0,0 0 1,0-1-1,1 1 0,-1-1 0,0 1 0,1 0 0,-1-1 1,0 1-1,1 0 0,-1 0 0,1-1 0,-1 1 1,1 0-1,-1 0 0,0 0 0,1-1 0,-1 1 1,1 0-1,-1 0 0,1 0 0,-1 0 0,1 0 1,19 7 612,18 15-242,-1 3 1,-2 0 0,0 3-1,-2 1 1,-1 1 0,-1 1-1,-2 2 1,-2 2 0,26 39-1,-48-66-400,1 1-1,-1-1 0,-1 1 1,1 1-1,-2-1 1,1 1-1,-1-1 0,-1 1 1,3 19-1,-5-29-10,0 0 1,0 1-1,0-1 0,-1 0 1,1 0-1,0 0 0,0 0 1,0 0-1,0 0 0,-1 0 0,1 1 1,0-1-1,0 0 0,0 0 1,-1 0-1,1 0 0,0 0 1,0 0-1,0 0 0,-1 0 0,1 0 1,0 0-1,0 0 0,0 0 1,-1 0-1,1 0 0,0 0 0,0 0 1,0-1-1,-1 1 0,1 0 1,0 0-1,0 0 0,0 0 1,0 0-1,-1 0 0,1 0 0,0-1 1,0 1-1,0 0 0,0 0 1,0 0-1,0 0 0,-1-1 0,1 1 1,0 0-1,0 0 0,0 0 1,0-1-1,0 1 0,-13-12-29,11 10 25,-19-21-16,0 0 0,1-2 0,2 0 1,0-1-1,2-1 0,1-1 0,1 0 1,-16-47-1,23 53 2,0-2 1,2 1-1,0-1 0,2 1 0,0-1 0,2 0 1,1 0-1,0 0 0,2 0 0,1 0 1,10-42-1,-9 54-1,0-1-1,1 1 1,1 0 0,0 0 0,1 1 0,0 0-1,0 0 1,1 0 0,18-17 0,-20 22-2,0 0 0,1 1 0,0 0 0,0 0 0,0 1 0,0 0 1,1 0-1,0 0 0,0 1 0,0 1 0,0-1 0,0 1 0,0 0 0,1 1 0,-1 0 0,12 0 0,-17 1-12,1 0-1,0 1 0,0-1 0,-1 1 0,1 0 0,0 0 0,-1 0 0,1 0 1,-1 0-1,1 1 0,-1 0 0,1-1 0,-1 1 0,0 1 0,0-1 0,0 0 1,0 1-1,-1 0 0,1-1 0,-1 1 0,1 0 0,-1 0 0,0 0 0,0 1 1,0-1-1,-1 0 0,1 1 0,-1 0 0,0-1 0,2 6 0,-2 0-219,0 0-1,0-1 1,0 1-1,-1 0 1,0 0 0,-1 0-1,0 0 1,0-1-1,-1 1 1,0 0-1,-6 14 1,-4 1-1583,-1 1-1,-2-2 1,0 0 0,-1-1 0,-34 37 0,1-7-1955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5:29.1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68 441 2312,'-25'1'217,"-16"-1"4801,40-1-3782,4 1-321,26-3-679,16-3-357,-1-1 0,1-2 0,-1-3 0,-1-1 0,0-2 0,-1-2 1,42-24-1,269-176-1766,-299 180 1228,-53 37 652,11-9-470,0 0 1,1 2-1,0 0 0,0 0 0,0 1 1,1 0-1,17-3 0,-16 6-819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36.7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323 1 12801,'-3'-1'4078,"-3"8"-1449,-16 22-418,-23 42-897,-106 198 2868,132-228-4427,2 1 0,2 0-1,1 2 1,-13 81 0,23-45-3970,7-28-4666,-2-45 4585,-1-8-1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37.0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95 13337,'9'-13'429,"-1"1"0,2 1 0,0 0 0,15-14 0,-22 22-318,0 1 0,0 0 1,0 0-1,0 0 0,0 0 0,1 0 1,-1 1-1,1 0 0,-1-1 0,1 1 0,0 0 1,-1 1-1,1-1 0,0 1 0,0 0 1,-1 0-1,1 0 0,0 0 0,0 0 1,-1 1-1,1 0 0,5 1 0,1 3 160,0-1 1,0 2-1,-1-1 0,0 1 0,0 1 0,-1-1 0,0 2 0,0-1 1,0 1-1,-1 0 0,0 0 0,6 12 0,10 16 635,31 68 0,-42-80-693,-4-6-107,75 164 931,-70-146-2510,12 55-1,-24-90 1269,-1 0 0,0 0 0,1 1 0,-1-1 0,0 0-1,0 0 1,0 1 0,0-1 0,0 0 0,0 1 0,0-1 0,0 0 0,-1 0 0,1 1 0,0-1 0,-1 0 0,1 0-1,-1 0 1,1 1 0,-1-1 0,0 0 0,-1 2 0,0-2-240,0 1-1,-1-1 1,1 0 0,0 0-1,-1 0 1,1 0 0,-1 0-1,1-1 1,-1 1 0,1-1-1,-4 1 1,-29 3-3463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37.4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58 14605,'9'0'268,"20"0"12,30-3-8,34 3-152,34-3-536,75-11-2608,-21 6 0,1-3 0,-9-7-1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37.7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25 21538,'3'-24'3340,"-3"24"-3294,0 0 1,0 0 0,0 0 0,0 0 0,0 0 0,1 0 0,-1 0-1,0 0 1,0 0 0,0 0 0,0-1 0,0 1 0,1 0-1,-1 0 1,0 0 0,0 0 0,0 0 0,0 0 0,1 0 0,-1 0-1,0 0 1,0 0 0,0 0 0,0 1 0,0-1 0,1 0 0,-1 0-1,0 0 1,0 0 0,0 0 0,0 0 0,0 0 0,0 0 0,1 0-1,-1 0 1,0 1 0,0-1 0,0 0 0,0 0 0,0 0 0,0 0-1,0 0 1,0 0 0,0 1 0,1-1 0,-1 0 0,0 0 0,0 0-1,0 0 1,0 0 0,0 1 0,0-1 0,0 0 0,0 0 0,0 1-1,15 40 2514,-14-38-2534,17 65 1286,15 120 0,-17-84-1871,-12-74-71,-3-19 16,0-1 0,1 0 1,0 1-1,6 17 0,1-10-1320,-6-13 884,0 0 0,-1 0 0,1 1 0,-2-1 0,4 11 0,-5-13 515,0 0-1,0 0 0,0 0 1,0 0-1,-1-1 0,1 1 1,-1 0-1,0 0 0,0 0 1,0-1-1,0 1 1,0 0-1,0-1 0,-1 1 1,-2 3-1,-17 15-5280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38.2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1 172 13457,'6'-12'235,"2"1"1,0 0-1,0 1 0,1 0 1,0 0-1,0 0 0,1 1 0,1 1 1,-1 0-1,1 0 0,1 1 0,0 1 1,0 0-1,0 0 0,0 1 0,1 1 1,20-5-1,5 1 411,1 2 0,-1 1 0,1 2-1,68 4 1,-92 0-448,-1 0-1,0 1 0,29 7 1,-41-9-174,0 1 0,1-1 0,-1 1 0,0 0 0,1 0 0,-1 0 1,0 0-1,0 0 0,0 0 0,0 1 0,0-1 0,0 1 0,0-1 0,-1 1 0,1 0 0,0 0 1,-1 0-1,0 0 0,1 0 0,-1 0 0,0 0 0,0 0 0,0 0 0,0 1 0,0-1 0,-1 0 1,1 1-1,-1-1 0,0 0 0,1 1 0,-1 3 0,-2 1 5,1 0 1,-1 0-1,-1-1 1,1 1-1,-1-1 1,0 0-1,-1 0 0,1 0 1,-1 0-1,0-1 1,-7 8-1,-11 10 17,-27 24 0,33-33-35,16-14-11,-14 12 1,1 0 1,1 1-1,0 1 0,1 0 1,-10 15-1,19-26-2,0 1 1,0-1-1,0 0 1,1 1-1,0-1 0,-1 1 1,1 0-1,0-1 1,1 1-1,-1 0 1,1 0-1,0-1 0,0 1 1,0 0-1,0 0 1,0-1-1,1 1 1,0 0-1,0 0 0,0-1 1,0 1-1,0-1 1,1 1-1,0-1 1,0 1-1,0-1 0,0 0 1,0 0-1,0 0 1,6 5-1,4 3 12,1 1 0,1-2 0,0 0 0,0 0 0,16 6 0,82 34 205,-73-34 116,64 35-1,-100-49-277,0 0-1,0 0 1,0 0 0,0 1-1,0-1 1,0 1-1,-1-1 1,1 1 0,-1 0-1,0 0 1,2 3 0,-3-4-24,-1-1 0,0 0 0,0 1 0,1-1-1,-1 0 1,0 0 0,0 1 0,0-1 0,0 0 0,-1 1 0,1-1 0,0 0 0,-1 0 0,1 1 0,0-1 0,-1 0 0,0 0 0,1 1-1,-1-1 1,0 0 0,1 0 0,-1 0 0,0 0 0,0 0 0,0 0 0,0 0 0,0-1 0,0 1 0,0 0 0,0 0 0,0-1 0,0 1-1,-2 0 1,-16 10 180,0-1-1,0-2 1,-1 1-1,-23 5 1,-89 19-210,87-23-226,3 0 43,-71 15-3192,89-20 193,-1-2 1,-38 0-1,27-9-1230,10-7-1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38.8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501 137 12685,'-4'-10'328,"0"-3"257,-1-1 1,0 1 0,-1 0-1,-11-17 1,14 26-403,1 1-1,-1 0 1,0-1-1,0 1 1,0 1-1,-1-1 1,1 0-1,-1 1 1,1-1-1,-1 1 1,0 0-1,0 0 1,0 1-1,0-1 1,0 1-1,0 0 1,0 0-1,0 0 1,-6 0-1,-4 1 189,0 0 0,0 2-1,0-1 1,0 1 0,0 1 0,1 1 0,-1 0-1,1 1 1,0 0 0,0 1 0,0 0-1,1 1 1,0 0 0,-13 11 0,10-6-35,0 0 0,1 1-1,1 0 1,0 1 0,0 1 0,1 0 0,1 1 0,1 0 0,-16 33 0,21-36-129,0-1 1,1 1-1,0 0 0,1 0 0,0 1 1,1-1-1,1 1 0,0-1 1,1 1-1,2 15 0,-1-20-130,1-1-1,0 1 0,0-1 1,1 0-1,0 0 1,0 0-1,1 0 0,0-1 1,1 1-1,0-1 1,0 0-1,0-1 1,1 1-1,0-1 0,0 0 1,0 0-1,9 5 1,6 2-346,1 0 0,1-1 0,-1-2 0,2 0 1,0-2-1,0 0 0,36 6 0,169 15-6482,-206-27 5768,167 9-9659,-117-12 4830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39.7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454 171 11369,'0'-3'149,"0"1"0,-1-1-1,1 1 1,-1-1 0,0 1 0,0 0-1,0-1 1,0 1 0,0 0 0,0 0-1,-1 0 1,1 0 0,-1 0 0,1 0 0,-1 0-1,0 0 1,0 1 0,1-1 0,-1 1-1,0-1 1,-1 1 0,1 0 0,0 0-1,0 0 1,-1 0 0,1 0 0,0 0-1,-1 0 1,1 1 0,-1 0 0,-2-1 0,-10-1 553,0 0 0,0 1 1,-25 1-1,40 0-701,-14 1 174,0 0 0,0 1 1,-1 1-1,2 1 1,-1 0-1,0 0 0,1 1 1,0 1-1,0 0 0,0 1 1,1 1-1,0 0 1,0 0-1,1 1 0,0 1 1,1 0-1,0 0 0,1 1 1,0 0-1,0 0 0,1 1 1,1 1-1,0-1 1,1 1-1,0 0 0,1 0 1,0 1-1,1 0 0,1 0 1,0 0-1,1 0 1,0 0-1,1 1 0,1-1 1,0 0-1,1 0 0,3 19 1,-2-22-113,1 1 0,0-1 1,1 0-1,0 1 0,1-2 0,0 1 1,0 0-1,1-1 0,1 0 1,0-1-1,11 13 0,-6-10-13,0-1 1,0 0-1,1-2 0,0 1 0,1-1 0,0-1 0,25 10 0,-12-7 37,0-2-1,1-1 1,0-2 0,1 0-1,0-2 1,-1-1 0,1-2-1,57-3 1,-78 1-31,1 0 0,-1 0 1,0-1-1,0 0 0,0-1 1,0 0-1,0 0 0,-1-1 1,1 1-1,-1-2 0,0 1 0,0-1 1,12-11-1,-12 9 12,0-1 0,-1 0 0,0-1 1,0 1-1,-1-1 0,0-1 0,0 1 0,-1-1 0,-1 1 0,5-19 0,-2 2 14,-1-1-1,-2 0 1,0 0-1,-2 0 1,-1 0-1,-1 0 1,-1 0-1,-2 0 1,-1 0-1,-15-50 1,15 62-204,-1 0 1,0 0-1,-1 1 1,0 0-1,-1 0 1,-1 1-1,0 0 1,-1 0-1,0 1 1,-1 0 0,0 1-1,-1 1 1,-1-1-1,1 2 1,-1 0-1,-1 0 1,0 1-1,0 1 1,-25-9 0,20 10-483,1 2 0,-1 0 1,0 1-1,-1 0 0,1 2 1,-20 0-1,29 2-72,0-1 0,1 2 0,-1-1 1,1 1-1,0 0 0,-1 1 0,1 0 0,0 1 0,0 0 1,1 0-1,-1 1 0,1 0 0,-13 11 0,18-13 257,0-1-1,0 1 0,1 0 1,-1 0-1,1 0 0,0 1 1,0-1-1,0 1 0,0-1 1,-1 5-1,2-2-350,0 0 1,0 0 0,0 0-1,1 0 1,0 6-1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40.3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486 110 11569,'-2'-6'238,"0"0"0,-1 0 1,0 0-1,0 0 0,-1 0 0,0 1 0,0-1 0,0 1 1,0 0-1,-1 0 0,0 1 0,0 0 0,0-1 0,0 2 1,-1-1-1,0 1 0,1-1 0,-1 1 0,-1 1 0,1 0 1,0-1-1,-1 2 0,1-1 0,-7 0 0,-6-1 337,0 2 0,0 0 1,0 1-1,0 0 0,1 2 0,-1 0 0,-26 7 0,35-6-410,0 0 0,1 0 0,-1 1-1,1 0 1,0 1 0,0 0 0,0 1 0,1-1 0,0 2 0,0-1-1,0 1 1,1 0 0,0 1 0,0 0 0,1 0 0,0 0 0,0 1-1,1-1 1,1 2 0,-1-1 0,1 0 0,1 1 0,-1 0 0,2-1-1,-1 1 1,0 15 0,1-11-55,1 1-1,0-1 1,1 1 0,1 0-1,1-1 1,0 1-1,0-1 1,2 1 0,0-1-1,0 0 1,1-1 0,1 1-1,0-1 1,1 0-1,1 0 1,0-1 0,0 0-1,12 12 1,-1-5-33,0-2 1,2 0-1,0-1 1,0-1-1,2-1 1,0-2-1,0 0 1,1-1-1,34 11 1,-35-15 28,1-1 0,0-1 0,-1-1 1,2-1-1,-1-1 0,0-1 0,0-1 1,1-1-1,-1-1 0,32-8 0,-47 8-40,-1 0 0,1-1-1,-1 0 1,0-1 0,0 0-1,0 0 1,0 0 0,-1-1-1,0 0 1,0-1 0,0 0-1,-1 0 1,1 0 0,8-13-1,-8 9 6,-1-1 0,0 0-1,0-1 1,-2 0 0,1 1 0,-1-2-1,-1 1 1,0 0 0,2-23 0,-3 15-44,0 0 1,-2 0 0,0 0 0,-2 0 0,0 0 0,-1 0-1,-1 1 1,-11-35 0,11 43-170,-1 0 0,0 1 0,-1-1 0,0 1-1,-1 0 1,0 0 0,0 1 0,-1 0 0,0 1 0,0-1 0,-1 2 0,-1-1 0,1 1-1,-1 0 1,0 1 0,-13-6 0,-12-2-1509,0 2 0,-1 2 1,0 1-1,0 1 0,-1 3 0,0 0 0,-71 3 1,-36 7-3991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42.5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59 9929,'0'-21'89,"0"-9"5275,0 23 364,0 34-2288,-2 88 311,0 56-144,10-58-4282,0-85-2992,-6-25 2735,-1 0 1,0-1-1,0 1 0,0 0 0,0 0 0,-1 0 0,1 0 1,-1 0-1,0 0 0,1 0 0,-1 0 0,-1 0 0,1-1 1,0 1-1,-1 0 0,-1 6 0,-9 3-4928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8:39:41.8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440 94 4920,'-2'-2'588,"-1"1"0,0-1-1,1 1 1,-1-1 0,1 0-1,-1 0 1,1 0-1,0 0 1,0 0 0,0-1-1,-2-2 1,2 3-125,0-1 0,0 0 0,0 1-1,0 0 1,-1-1 0,1 1 0,-1 0 0,0 0 0,1 1 0,-1-1-1,-4-1 1,-9-1-188,1 0 0,-1 1 0,-1 1 0,1 1 0,0 0 0,0 1 0,-1 1 0,1 0 0,0 1 0,0 1 0,0 1 0,-20 7 0,27-8-238,1 1 0,-1 1-1,1 0 1,0 0-1,0 0 1,1 1 0,0 0-1,0 1 1,0 0-1,1 0 1,-1 0 0,2 1-1,-7 9 1,6-5-11,0 0 0,1 0 0,0 0 0,1 0 0,1 1 1,0 0-1,0 0 0,1 0 0,0 13 0,2-9-14,0 0 0,1 0 0,0-1 0,1 1 0,1 0 0,1-1 0,1 0 0,0 0 0,1 0 0,0 0 0,2-1 0,-1 0 0,2-1 0,0 1 0,15 16 0,-6-12 6,1-1-1,1-1 0,0-1 0,1-1 0,1-1 1,0 0-1,1-2 0,44 17 0,-51-23 0,-1-1 0,1 0-1,0-2 1,0 0 0,1 0 0,-1-2 0,1 0-1,-1-1 1,1 0 0,-1-1 0,0-1 0,1-1-1,-1 0 1,0-1 0,16-7 0,-24 7 0,1 0 1,-1-1-1,0 0 1,0-1 0,-1 0-1,1 0 1,-1 0-1,-1-1 1,1 0-1,-1-1 1,-1 1 0,1-1-1,-1 0 1,0 0-1,-1-1 1,0 1 0,0-1-1,-1 0 1,0 0-1,2-16 1,1-10 46,-2-1 1,-1 0 0,-2 0-1,-4-40 1,2 50-37,-1 0 0,-1 0 0,-1 0 0,-2 1 0,-10-32 0,13 49-84,0 0-1,-1 0 0,0 1 0,0-1 1,0 1-1,-1 0 0,0 0 1,-1 0-1,1 1 0,-1-1 1,-1 1-1,1 1 0,-1-1 1,0 1-1,0 1 0,-1-1 0,1 1 1,-1 0-1,-12-4 0,6 5-816,0 1 0,0 0 0,-1 0 0,1 1 0,0 1 0,-1 1 0,1 0-1,0 0 1,0 2 0,-17 4 0,-43 13-3331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A21D-EB08-47F8-A35F-51B8ECBF7294}" type="datetimeFigureOut">
              <a:rPr lang="en-MY" smtClean="0"/>
              <a:t>31/8/2020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871F-30FD-4F7C-8BF7-5F6E5A7C1F1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758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32A9-4E6A-42B6-A66E-03ADA0E4F305}" type="datetime1">
              <a:rPr lang="en-MY" smtClean="0"/>
              <a:t>31/8/2020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291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AD9D-9B75-47A0-9E8F-326BAAEA7685}" type="datetime1">
              <a:rPr lang="en-MY" smtClean="0"/>
              <a:t>31/8/2020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40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C9AD-982D-403E-B2DC-7520DC120888}" type="datetime1">
              <a:rPr lang="en-MY" smtClean="0"/>
              <a:t>31/8/2020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921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86C7-F8E2-4042-88F1-F530278EBD3B}" type="datetime1">
              <a:rPr lang="en-MY" smtClean="0"/>
              <a:t>31/8/2020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28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5D5A00-6C6D-417B-84D2-47C0F51B5FB7}" type="datetime1">
              <a:rPr lang="en-MY" smtClean="0"/>
              <a:t>31/8/2020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9908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2D8D-1C7B-4009-B760-9D9837002872}" type="datetime1">
              <a:rPr lang="en-MY" smtClean="0"/>
              <a:t>31/8/2020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987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10B9-0F4A-4552-842F-D7A2253C72DB}" type="datetime1">
              <a:rPr lang="en-MY" smtClean="0"/>
              <a:t>31/8/2020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77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593C-BE03-47BA-B0BF-FA6C3F965830}" type="datetime1">
              <a:rPr lang="en-MY" smtClean="0"/>
              <a:t>31/8/2020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47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A53C-564F-4CAA-90AD-6F4906880643}" type="datetime1">
              <a:rPr lang="en-MY" smtClean="0"/>
              <a:t>31/8/2020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085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320F-2828-4BB4-9EB3-B2E6B7B36C40}" type="datetime1">
              <a:rPr lang="en-MY" smtClean="0"/>
              <a:t>31/8/2020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8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8F42-2C0F-4E7D-9C61-C001C8C3D649}" type="datetime1">
              <a:rPr lang="en-MY" smtClean="0"/>
              <a:t>31/8/2020</a:t>
            </a:fld>
            <a:endParaRPr lang="en-MY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081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6776EC-9637-4801-BDC9-32482D2CF5FB}" type="datetime1">
              <a:rPr lang="en-MY" smtClean="0"/>
              <a:t>31/8/2020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23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3.xml"/><Relationship Id="rId13" Type="http://schemas.openxmlformats.org/officeDocument/2006/relationships/image" Target="../media/image236.png"/><Relationship Id="rId18" Type="http://schemas.openxmlformats.org/officeDocument/2006/relationships/customXml" Target="../ink/ink228.xml"/><Relationship Id="rId3" Type="http://schemas.openxmlformats.org/officeDocument/2006/relationships/image" Target="../media/image231.png"/><Relationship Id="rId7" Type="http://schemas.openxmlformats.org/officeDocument/2006/relationships/image" Target="../media/image233.png"/><Relationship Id="rId12" Type="http://schemas.openxmlformats.org/officeDocument/2006/relationships/customXml" Target="../ink/ink225.xml"/><Relationship Id="rId17" Type="http://schemas.openxmlformats.org/officeDocument/2006/relationships/image" Target="../media/image238.png"/><Relationship Id="rId2" Type="http://schemas.openxmlformats.org/officeDocument/2006/relationships/image" Target="../media/image1910.png"/><Relationship Id="rId16" Type="http://schemas.openxmlformats.org/officeDocument/2006/relationships/customXml" Target="../ink/ink2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2.xml"/><Relationship Id="rId11" Type="http://schemas.openxmlformats.org/officeDocument/2006/relationships/image" Target="../media/image235.png"/><Relationship Id="rId5" Type="http://schemas.openxmlformats.org/officeDocument/2006/relationships/image" Target="../media/image232.png"/><Relationship Id="rId15" Type="http://schemas.openxmlformats.org/officeDocument/2006/relationships/image" Target="../media/image237.png"/><Relationship Id="rId10" Type="http://schemas.openxmlformats.org/officeDocument/2006/relationships/customXml" Target="../ink/ink224.xml"/><Relationship Id="rId19" Type="http://schemas.openxmlformats.org/officeDocument/2006/relationships/image" Target="../media/image239.png"/><Relationship Id="rId4" Type="http://schemas.openxmlformats.org/officeDocument/2006/relationships/customXml" Target="../ink/ink221.xml"/><Relationship Id="rId9" Type="http://schemas.openxmlformats.org/officeDocument/2006/relationships/image" Target="../media/image234.png"/><Relationship Id="rId14" Type="http://schemas.openxmlformats.org/officeDocument/2006/relationships/customXml" Target="../ink/ink226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7.png"/><Relationship Id="rId21" Type="http://schemas.openxmlformats.org/officeDocument/2006/relationships/image" Target="../media/image249.png"/><Relationship Id="rId42" Type="http://schemas.openxmlformats.org/officeDocument/2006/relationships/customXml" Target="../ink/ink248.xml"/><Relationship Id="rId63" Type="http://schemas.openxmlformats.org/officeDocument/2006/relationships/image" Target="../media/image270.png"/><Relationship Id="rId84" Type="http://schemas.openxmlformats.org/officeDocument/2006/relationships/customXml" Target="../ink/ink269.xml"/><Relationship Id="rId138" Type="http://schemas.openxmlformats.org/officeDocument/2006/relationships/customXml" Target="../ink/ink296.xml"/><Relationship Id="rId107" Type="http://schemas.openxmlformats.org/officeDocument/2006/relationships/image" Target="../media/image292.png"/><Relationship Id="rId11" Type="http://schemas.openxmlformats.org/officeDocument/2006/relationships/image" Target="../media/image244.png"/><Relationship Id="rId32" Type="http://schemas.openxmlformats.org/officeDocument/2006/relationships/customXml" Target="../ink/ink243.xml"/><Relationship Id="rId53" Type="http://schemas.openxmlformats.org/officeDocument/2006/relationships/image" Target="../media/image265.png"/><Relationship Id="rId74" Type="http://schemas.openxmlformats.org/officeDocument/2006/relationships/customXml" Target="../ink/ink264.xml"/><Relationship Id="rId128" Type="http://schemas.openxmlformats.org/officeDocument/2006/relationships/customXml" Target="../ink/ink291.xml"/><Relationship Id="rId5" Type="http://schemas.openxmlformats.org/officeDocument/2006/relationships/image" Target="../media/image241.png"/><Relationship Id="rId90" Type="http://schemas.openxmlformats.org/officeDocument/2006/relationships/customXml" Target="../ink/ink272.xml"/><Relationship Id="rId95" Type="http://schemas.openxmlformats.org/officeDocument/2006/relationships/image" Target="../media/image286.png"/><Relationship Id="rId22" Type="http://schemas.openxmlformats.org/officeDocument/2006/relationships/customXml" Target="../ink/ink238.xml"/><Relationship Id="rId27" Type="http://schemas.openxmlformats.org/officeDocument/2006/relationships/image" Target="../media/image252.png"/><Relationship Id="rId43" Type="http://schemas.openxmlformats.org/officeDocument/2006/relationships/image" Target="../media/image260.png"/><Relationship Id="rId48" Type="http://schemas.openxmlformats.org/officeDocument/2006/relationships/customXml" Target="../ink/ink251.xml"/><Relationship Id="rId64" Type="http://schemas.openxmlformats.org/officeDocument/2006/relationships/customXml" Target="../ink/ink259.xml"/><Relationship Id="rId69" Type="http://schemas.openxmlformats.org/officeDocument/2006/relationships/image" Target="../media/image273.png"/><Relationship Id="rId113" Type="http://schemas.openxmlformats.org/officeDocument/2006/relationships/image" Target="../media/image295.png"/><Relationship Id="rId118" Type="http://schemas.openxmlformats.org/officeDocument/2006/relationships/customXml" Target="../ink/ink286.xml"/><Relationship Id="rId134" Type="http://schemas.openxmlformats.org/officeDocument/2006/relationships/customXml" Target="../ink/ink294.xml"/><Relationship Id="rId139" Type="http://schemas.openxmlformats.org/officeDocument/2006/relationships/image" Target="../media/image308.png"/><Relationship Id="rId80" Type="http://schemas.openxmlformats.org/officeDocument/2006/relationships/customXml" Target="../ink/ink267.xml"/><Relationship Id="rId85" Type="http://schemas.openxmlformats.org/officeDocument/2006/relationships/image" Target="../media/image281.png"/><Relationship Id="rId12" Type="http://schemas.openxmlformats.org/officeDocument/2006/relationships/customXml" Target="../ink/ink233.xml"/><Relationship Id="rId17" Type="http://schemas.openxmlformats.org/officeDocument/2006/relationships/image" Target="../media/image247.png"/><Relationship Id="rId33" Type="http://schemas.openxmlformats.org/officeDocument/2006/relationships/image" Target="../media/image255.png"/><Relationship Id="rId38" Type="http://schemas.openxmlformats.org/officeDocument/2006/relationships/customXml" Target="../ink/ink246.xml"/><Relationship Id="rId59" Type="http://schemas.openxmlformats.org/officeDocument/2006/relationships/image" Target="../media/image268.png"/><Relationship Id="rId103" Type="http://schemas.openxmlformats.org/officeDocument/2006/relationships/image" Target="../media/image290.png"/><Relationship Id="rId108" Type="http://schemas.openxmlformats.org/officeDocument/2006/relationships/customXml" Target="../ink/ink281.xml"/><Relationship Id="rId124" Type="http://schemas.openxmlformats.org/officeDocument/2006/relationships/customXml" Target="../ink/ink289.xml"/><Relationship Id="rId129" Type="http://schemas.openxmlformats.org/officeDocument/2006/relationships/image" Target="../media/image303.png"/><Relationship Id="rId54" Type="http://schemas.openxmlformats.org/officeDocument/2006/relationships/customXml" Target="../ink/ink254.xml"/><Relationship Id="rId70" Type="http://schemas.openxmlformats.org/officeDocument/2006/relationships/customXml" Target="../ink/ink262.xml"/><Relationship Id="rId75" Type="http://schemas.openxmlformats.org/officeDocument/2006/relationships/image" Target="../media/image276.png"/><Relationship Id="rId91" Type="http://schemas.openxmlformats.org/officeDocument/2006/relationships/image" Target="../media/image284.png"/><Relationship Id="rId96" Type="http://schemas.openxmlformats.org/officeDocument/2006/relationships/customXml" Target="../ink/ink275.xml"/><Relationship Id="rId140" Type="http://schemas.openxmlformats.org/officeDocument/2006/relationships/customXml" Target="../ink/ink297.xml"/><Relationship Id="rId145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0.xml"/><Relationship Id="rId23" Type="http://schemas.openxmlformats.org/officeDocument/2006/relationships/image" Target="../media/image250.png"/><Relationship Id="rId28" Type="http://schemas.openxmlformats.org/officeDocument/2006/relationships/customXml" Target="../ink/ink241.xml"/><Relationship Id="rId49" Type="http://schemas.openxmlformats.org/officeDocument/2006/relationships/image" Target="../media/image263.png"/><Relationship Id="rId114" Type="http://schemas.openxmlformats.org/officeDocument/2006/relationships/customXml" Target="../ink/ink284.xml"/><Relationship Id="rId119" Type="http://schemas.openxmlformats.org/officeDocument/2006/relationships/image" Target="../media/image298.png"/><Relationship Id="rId44" Type="http://schemas.openxmlformats.org/officeDocument/2006/relationships/customXml" Target="../ink/ink249.xml"/><Relationship Id="rId60" Type="http://schemas.openxmlformats.org/officeDocument/2006/relationships/customXml" Target="../ink/ink257.xml"/><Relationship Id="rId65" Type="http://schemas.openxmlformats.org/officeDocument/2006/relationships/image" Target="../media/image271.png"/><Relationship Id="rId81" Type="http://schemas.openxmlformats.org/officeDocument/2006/relationships/image" Target="../media/image279.png"/><Relationship Id="rId86" Type="http://schemas.openxmlformats.org/officeDocument/2006/relationships/customXml" Target="../ink/ink270.xml"/><Relationship Id="rId130" Type="http://schemas.openxmlformats.org/officeDocument/2006/relationships/customXml" Target="../ink/ink292.xml"/><Relationship Id="rId135" Type="http://schemas.openxmlformats.org/officeDocument/2006/relationships/image" Target="../media/image306.png"/><Relationship Id="rId13" Type="http://schemas.openxmlformats.org/officeDocument/2006/relationships/image" Target="../media/image245.png"/><Relationship Id="rId18" Type="http://schemas.openxmlformats.org/officeDocument/2006/relationships/customXml" Target="../ink/ink236.xml"/><Relationship Id="rId39" Type="http://schemas.openxmlformats.org/officeDocument/2006/relationships/image" Target="../media/image258.png"/><Relationship Id="rId109" Type="http://schemas.openxmlformats.org/officeDocument/2006/relationships/image" Target="../media/image293.png"/><Relationship Id="rId34" Type="http://schemas.openxmlformats.org/officeDocument/2006/relationships/customXml" Target="../ink/ink244.xml"/><Relationship Id="rId50" Type="http://schemas.openxmlformats.org/officeDocument/2006/relationships/customXml" Target="../ink/ink252.xml"/><Relationship Id="rId55" Type="http://schemas.openxmlformats.org/officeDocument/2006/relationships/image" Target="../media/image266.png"/><Relationship Id="rId76" Type="http://schemas.openxmlformats.org/officeDocument/2006/relationships/customXml" Target="../ink/ink265.xml"/><Relationship Id="rId97" Type="http://schemas.openxmlformats.org/officeDocument/2006/relationships/image" Target="../media/image287.png"/><Relationship Id="rId104" Type="http://schemas.openxmlformats.org/officeDocument/2006/relationships/customXml" Target="../ink/ink279.xml"/><Relationship Id="rId120" Type="http://schemas.openxmlformats.org/officeDocument/2006/relationships/customXml" Target="../ink/ink287.xml"/><Relationship Id="rId125" Type="http://schemas.openxmlformats.org/officeDocument/2006/relationships/image" Target="../media/image301.png"/><Relationship Id="rId141" Type="http://schemas.openxmlformats.org/officeDocument/2006/relationships/image" Target="../media/image309.png"/><Relationship Id="rId146" Type="http://schemas.openxmlformats.org/officeDocument/2006/relationships/customXml" Target="../ink/ink300.xml"/><Relationship Id="rId7" Type="http://schemas.openxmlformats.org/officeDocument/2006/relationships/image" Target="../media/image242.png"/><Relationship Id="rId71" Type="http://schemas.openxmlformats.org/officeDocument/2006/relationships/image" Target="../media/image274.png"/><Relationship Id="rId92" Type="http://schemas.openxmlformats.org/officeDocument/2006/relationships/customXml" Target="../ink/ink273.xml"/><Relationship Id="rId2" Type="http://schemas.openxmlformats.org/officeDocument/2006/relationships/image" Target="../media/image240.png"/><Relationship Id="rId29" Type="http://schemas.openxmlformats.org/officeDocument/2006/relationships/image" Target="../media/image253.png"/><Relationship Id="rId24" Type="http://schemas.openxmlformats.org/officeDocument/2006/relationships/customXml" Target="../ink/ink239.xml"/><Relationship Id="rId40" Type="http://schemas.openxmlformats.org/officeDocument/2006/relationships/customXml" Target="../ink/ink247.xml"/><Relationship Id="rId45" Type="http://schemas.openxmlformats.org/officeDocument/2006/relationships/image" Target="../media/image261.png"/><Relationship Id="rId66" Type="http://schemas.openxmlformats.org/officeDocument/2006/relationships/customXml" Target="../ink/ink260.xml"/><Relationship Id="rId87" Type="http://schemas.openxmlformats.org/officeDocument/2006/relationships/image" Target="../media/image282.png"/><Relationship Id="rId110" Type="http://schemas.openxmlformats.org/officeDocument/2006/relationships/customXml" Target="../ink/ink282.xml"/><Relationship Id="rId115" Type="http://schemas.openxmlformats.org/officeDocument/2006/relationships/image" Target="../media/image296.png"/><Relationship Id="rId131" Type="http://schemas.openxmlformats.org/officeDocument/2006/relationships/image" Target="../media/image304.png"/><Relationship Id="rId136" Type="http://schemas.openxmlformats.org/officeDocument/2006/relationships/customXml" Target="../ink/ink295.xml"/><Relationship Id="rId61" Type="http://schemas.openxmlformats.org/officeDocument/2006/relationships/image" Target="../media/image269.png"/><Relationship Id="rId82" Type="http://schemas.openxmlformats.org/officeDocument/2006/relationships/customXml" Target="../ink/ink268.xml"/><Relationship Id="rId19" Type="http://schemas.openxmlformats.org/officeDocument/2006/relationships/image" Target="../media/image248.png"/><Relationship Id="rId14" Type="http://schemas.openxmlformats.org/officeDocument/2006/relationships/customXml" Target="../ink/ink234.xml"/><Relationship Id="rId30" Type="http://schemas.openxmlformats.org/officeDocument/2006/relationships/customXml" Target="../ink/ink242.xml"/><Relationship Id="rId35" Type="http://schemas.openxmlformats.org/officeDocument/2006/relationships/image" Target="../media/image256.png"/><Relationship Id="rId56" Type="http://schemas.openxmlformats.org/officeDocument/2006/relationships/customXml" Target="../ink/ink255.xml"/><Relationship Id="rId77" Type="http://schemas.openxmlformats.org/officeDocument/2006/relationships/image" Target="../media/image277.png"/><Relationship Id="rId100" Type="http://schemas.openxmlformats.org/officeDocument/2006/relationships/customXml" Target="../ink/ink277.xml"/><Relationship Id="rId105" Type="http://schemas.openxmlformats.org/officeDocument/2006/relationships/image" Target="../media/image291.png"/><Relationship Id="rId126" Type="http://schemas.openxmlformats.org/officeDocument/2006/relationships/customXml" Target="../ink/ink290.xml"/><Relationship Id="rId147" Type="http://schemas.openxmlformats.org/officeDocument/2006/relationships/image" Target="../media/image312.png"/><Relationship Id="rId8" Type="http://schemas.openxmlformats.org/officeDocument/2006/relationships/customXml" Target="../ink/ink231.xml"/><Relationship Id="rId51" Type="http://schemas.openxmlformats.org/officeDocument/2006/relationships/image" Target="../media/image264.png"/><Relationship Id="rId72" Type="http://schemas.openxmlformats.org/officeDocument/2006/relationships/customXml" Target="../ink/ink263.xml"/><Relationship Id="rId93" Type="http://schemas.openxmlformats.org/officeDocument/2006/relationships/image" Target="../media/image285.png"/><Relationship Id="rId98" Type="http://schemas.openxmlformats.org/officeDocument/2006/relationships/customXml" Target="../ink/ink276.xml"/><Relationship Id="rId121" Type="http://schemas.openxmlformats.org/officeDocument/2006/relationships/image" Target="../media/image299.png"/><Relationship Id="rId142" Type="http://schemas.openxmlformats.org/officeDocument/2006/relationships/customXml" Target="../ink/ink298.xml"/><Relationship Id="rId3" Type="http://schemas.openxmlformats.org/officeDocument/2006/relationships/image" Target="../media/image2210.png"/><Relationship Id="rId25" Type="http://schemas.openxmlformats.org/officeDocument/2006/relationships/image" Target="../media/image251.png"/><Relationship Id="rId46" Type="http://schemas.openxmlformats.org/officeDocument/2006/relationships/customXml" Target="../ink/ink250.xml"/><Relationship Id="rId67" Type="http://schemas.openxmlformats.org/officeDocument/2006/relationships/image" Target="../media/image272.png"/><Relationship Id="rId116" Type="http://schemas.openxmlformats.org/officeDocument/2006/relationships/customXml" Target="../ink/ink285.xml"/><Relationship Id="rId137" Type="http://schemas.openxmlformats.org/officeDocument/2006/relationships/image" Target="../media/image307.png"/><Relationship Id="rId20" Type="http://schemas.openxmlformats.org/officeDocument/2006/relationships/customXml" Target="../ink/ink237.xml"/><Relationship Id="rId41" Type="http://schemas.openxmlformats.org/officeDocument/2006/relationships/image" Target="../media/image259.png"/><Relationship Id="rId62" Type="http://schemas.openxmlformats.org/officeDocument/2006/relationships/customXml" Target="../ink/ink258.xml"/><Relationship Id="rId83" Type="http://schemas.openxmlformats.org/officeDocument/2006/relationships/image" Target="../media/image280.png"/><Relationship Id="rId88" Type="http://schemas.openxmlformats.org/officeDocument/2006/relationships/customXml" Target="../ink/ink271.xml"/><Relationship Id="rId111" Type="http://schemas.openxmlformats.org/officeDocument/2006/relationships/image" Target="../media/image294.png"/><Relationship Id="rId132" Type="http://schemas.openxmlformats.org/officeDocument/2006/relationships/customXml" Target="../ink/ink293.xml"/><Relationship Id="rId15" Type="http://schemas.openxmlformats.org/officeDocument/2006/relationships/image" Target="../media/image246.png"/><Relationship Id="rId36" Type="http://schemas.openxmlformats.org/officeDocument/2006/relationships/customXml" Target="../ink/ink245.xml"/><Relationship Id="rId57" Type="http://schemas.openxmlformats.org/officeDocument/2006/relationships/image" Target="../media/image267.png"/><Relationship Id="rId106" Type="http://schemas.openxmlformats.org/officeDocument/2006/relationships/customXml" Target="../ink/ink280.xml"/><Relationship Id="rId127" Type="http://schemas.openxmlformats.org/officeDocument/2006/relationships/image" Target="../media/image302.png"/><Relationship Id="rId10" Type="http://schemas.openxmlformats.org/officeDocument/2006/relationships/customXml" Target="../ink/ink232.xml"/><Relationship Id="rId31" Type="http://schemas.openxmlformats.org/officeDocument/2006/relationships/image" Target="../media/image254.png"/><Relationship Id="rId52" Type="http://schemas.openxmlformats.org/officeDocument/2006/relationships/customXml" Target="../ink/ink253.xml"/><Relationship Id="rId73" Type="http://schemas.openxmlformats.org/officeDocument/2006/relationships/image" Target="../media/image275.png"/><Relationship Id="rId78" Type="http://schemas.openxmlformats.org/officeDocument/2006/relationships/customXml" Target="../ink/ink266.xml"/><Relationship Id="rId94" Type="http://schemas.openxmlformats.org/officeDocument/2006/relationships/customXml" Target="../ink/ink274.xml"/><Relationship Id="rId99" Type="http://schemas.openxmlformats.org/officeDocument/2006/relationships/image" Target="../media/image288.png"/><Relationship Id="rId101" Type="http://schemas.openxmlformats.org/officeDocument/2006/relationships/image" Target="../media/image289.png"/><Relationship Id="rId122" Type="http://schemas.openxmlformats.org/officeDocument/2006/relationships/customXml" Target="../ink/ink288.xml"/><Relationship Id="rId143" Type="http://schemas.openxmlformats.org/officeDocument/2006/relationships/image" Target="../media/image310.png"/><Relationship Id="rId4" Type="http://schemas.openxmlformats.org/officeDocument/2006/relationships/customXml" Target="../ink/ink229.xml"/><Relationship Id="rId9" Type="http://schemas.openxmlformats.org/officeDocument/2006/relationships/image" Target="../media/image243.png"/><Relationship Id="rId26" Type="http://schemas.openxmlformats.org/officeDocument/2006/relationships/customXml" Target="../ink/ink240.xml"/><Relationship Id="rId47" Type="http://schemas.openxmlformats.org/officeDocument/2006/relationships/image" Target="../media/image262.png"/><Relationship Id="rId68" Type="http://schemas.openxmlformats.org/officeDocument/2006/relationships/customXml" Target="../ink/ink261.xml"/><Relationship Id="rId89" Type="http://schemas.openxmlformats.org/officeDocument/2006/relationships/image" Target="../media/image283.png"/><Relationship Id="rId112" Type="http://schemas.openxmlformats.org/officeDocument/2006/relationships/customXml" Target="../ink/ink283.xml"/><Relationship Id="rId133" Type="http://schemas.openxmlformats.org/officeDocument/2006/relationships/image" Target="../media/image305.png"/><Relationship Id="rId16" Type="http://schemas.openxmlformats.org/officeDocument/2006/relationships/customXml" Target="../ink/ink235.xml"/><Relationship Id="rId37" Type="http://schemas.openxmlformats.org/officeDocument/2006/relationships/image" Target="../media/image257.png"/><Relationship Id="rId58" Type="http://schemas.openxmlformats.org/officeDocument/2006/relationships/customXml" Target="../ink/ink256.xml"/><Relationship Id="rId79" Type="http://schemas.openxmlformats.org/officeDocument/2006/relationships/image" Target="../media/image278.png"/><Relationship Id="rId102" Type="http://schemas.openxmlformats.org/officeDocument/2006/relationships/customXml" Target="../ink/ink278.xml"/><Relationship Id="rId123" Type="http://schemas.openxmlformats.org/officeDocument/2006/relationships/image" Target="../media/image300.png"/><Relationship Id="rId144" Type="http://schemas.openxmlformats.org/officeDocument/2006/relationships/customXml" Target="../ink/ink29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3.png"/><Relationship Id="rId18" Type="http://schemas.openxmlformats.org/officeDocument/2006/relationships/customXml" Target="../ink/ink308.xml"/><Relationship Id="rId26" Type="http://schemas.openxmlformats.org/officeDocument/2006/relationships/customXml" Target="../ink/ink312.xml"/><Relationship Id="rId3" Type="http://schemas.openxmlformats.org/officeDocument/2006/relationships/image" Target="../media/image2410.png"/><Relationship Id="rId21" Type="http://schemas.openxmlformats.org/officeDocument/2006/relationships/image" Target="../media/image327.png"/><Relationship Id="rId34" Type="http://schemas.openxmlformats.org/officeDocument/2006/relationships/customXml" Target="../ink/ink316.xml"/><Relationship Id="rId7" Type="http://schemas.openxmlformats.org/officeDocument/2006/relationships/image" Target="../media/image320.png"/><Relationship Id="rId12" Type="http://schemas.openxmlformats.org/officeDocument/2006/relationships/customXml" Target="../ink/ink305.xml"/><Relationship Id="rId17" Type="http://schemas.openxmlformats.org/officeDocument/2006/relationships/image" Target="../media/image325.png"/><Relationship Id="rId25" Type="http://schemas.openxmlformats.org/officeDocument/2006/relationships/image" Target="../media/image329.png"/><Relationship Id="rId33" Type="http://schemas.openxmlformats.org/officeDocument/2006/relationships/image" Target="../media/image333.png"/><Relationship Id="rId2" Type="http://schemas.openxmlformats.org/officeDocument/2006/relationships/image" Target="../media/image2310.png"/><Relationship Id="rId16" Type="http://schemas.openxmlformats.org/officeDocument/2006/relationships/customXml" Target="../ink/ink307.xml"/><Relationship Id="rId20" Type="http://schemas.openxmlformats.org/officeDocument/2006/relationships/customXml" Target="../ink/ink309.xml"/><Relationship Id="rId29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2.xml"/><Relationship Id="rId11" Type="http://schemas.openxmlformats.org/officeDocument/2006/relationships/image" Target="../media/image322.png"/><Relationship Id="rId24" Type="http://schemas.openxmlformats.org/officeDocument/2006/relationships/customXml" Target="../ink/ink311.xml"/><Relationship Id="rId32" Type="http://schemas.openxmlformats.org/officeDocument/2006/relationships/customXml" Target="../ink/ink315.xml"/><Relationship Id="rId5" Type="http://schemas.openxmlformats.org/officeDocument/2006/relationships/image" Target="../media/image319.png"/><Relationship Id="rId15" Type="http://schemas.openxmlformats.org/officeDocument/2006/relationships/image" Target="../media/image324.png"/><Relationship Id="rId23" Type="http://schemas.openxmlformats.org/officeDocument/2006/relationships/image" Target="../media/image328.png"/><Relationship Id="rId28" Type="http://schemas.openxmlformats.org/officeDocument/2006/relationships/customXml" Target="../ink/ink313.xml"/><Relationship Id="rId10" Type="http://schemas.openxmlformats.org/officeDocument/2006/relationships/customXml" Target="../ink/ink304.xml"/><Relationship Id="rId19" Type="http://schemas.openxmlformats.org/officeDocument/2006/relationships/image" Target="../media/image326.png"/><Relationship Id="rId31" Type="http://schemas.openxmlformats.org/officeDocument/2006/relationships/image" Target="../media/image332.png"/><Relationship Id="rId4" Type="http://schemas.openxmlformats.org/officeDocument/2006/relationships/customXml" Target="../ink/ink301.xml"/><Relationship Id="rId9" Type="http://schemas.openxmlformats.org/officeDocument/2006/relationships/image" Target="../media/image321.png"/><Relationship Id="rId14" Type="http://schemas.openxmlformats.org/officeDocument/2006/relationships/customXml" Target="../ink/ink306.xml"/><Relationship Id="rId22" Type="http://schemas.openxmlformats.org/officeDocument/2006/relationships/customXml" Target="../ink/ink310.xml"/><Relationship Id="rId27" Type="http://schemas.openxmlformats.org/officeDocument/2006/relationships/image" Target="../media/image330.png"/><Relationship Id="rId30" Type="http://schemas.openxmlformats.org/officeDocument/2006/relationships/customXml" Target="../ink/ink314.xml"/><Relationship Id="rId35" Type="http://schemas.openxmlformats.org/officeDocument/2006/relationships/image" Target="../media/image334.png"/><Relationship Id="rId8" Type="http://schemas.openxmlformats.org/officeDocument/2006/relationships/customXml" Target="../ink/ink30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png"/><Relationship Id="rId13" Type="http://schemas.openxmlformats.org/officeDocument/2006/relationships/customXml" Target="../ink/ink322.xml"/><Relationship Id="rId3" Type="http://schemas.openxmlformats.org/officeDocument/2006/relationships/customXml" Target="../ink/ink317.xml"/><Relationship Id="rId7" Type="http://schemas.openxmlformats.org/officeDocument/2006/relationships/customXml" Target="../ink/ink319.xml"/><Relationship Id="rId12" Type="http://schemas.openxmlformats.org/officeDocument/2006/relationships/image" Target="../media/image340.png"/><Relationship Id="rId2" Type="http://schemas.openxmlformats.org/officeDocument/2006/relationships/image" Target="../media/image335.png"/><Relationship Id="rId16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7.png"/><Relationship Id="rId11" Type="http://schemas.openxmlformats.org/officeDocument/2006/relationships/customXml" Target="../ink/ink321.xml"/><Relationship Id="rId5" Type="http://schemas.openxmlformats.org/officeDocument/2006/relationships/customXml" Target="../ink/ink318.xml"/><Relationship Id="rId15" Type="http://schemas.openxmlformats.org/officeDocument/2006/relationships/customXml" Target="../ink/ink323.xml"/><Relationship Id="rId10" Type="http://schemas.openxmlformats.org/officeDocument/2006/relationships/image" Target="../media/image339.png"/><Relationship Id="rId4" Type="http://schemas.openxmlformats.org/officeDocument/2006/relationships/image" Target="../media/image336.png"/><Relationship Id="rId9" Type="http://schemas.openxmlformats.org/officeDocument/2006/relationships/customXml" Target="../ink/ink320.xml"/><Relationship Id="rId14" Type="http://schemas.openxmlformats.org/officeDocument/2006/relationships/image" Target="../media/image3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png"/><Relationship Id="rId7" Type="http://schemas.openxmlformats.org/officeDocument/2006/relationships/image" Target="../media/image345.png"/><Relationship Id="rId2" Type="http://schemas.openxmlformats.org/officeDocument/2006/relationships/customXml" Target="../ink/ink3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6.xml"/><Relationship Id="rId5" Type="http://schemas.openxmlformats.org/officeDocument/2006/relationships/image" Target="../media/image344.png"/><Relationship Id="rId4" Type="http://schemas.openxmlformats.org/officeDocument/2006/relationships/customXml" Target="../ink/ink3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png"/><Relationship Id="rId2" Type="http://schemas.openxmlformats.org/officeDocument/2006/relationships/customXml" Target="../ink/ink32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png"/><Relationship Id="rId2" Type="http://schemas.openxmlformats.org/officeDocument/2006/relationships/customXml" Target="../ink/ink32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png"/><Relationship Id="rId2" Type="http://schemas.openxmlformats.org/officeDocument/2006/relationships/customXml" Target="../ink/ink32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png"/><Relationship Id="rId2" Type="http://schemas.openxmlformats.org/officeDocument/2006/relationships/customXml" Target="../ink/ink33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customXml" Target="../ink/ink33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3.png"/><Relationship Id="rId21" Type="http://schemas.openxmlformats.org/officeDocument/2006/relationships/image" Target="../media/image14.png"/><Relationship Id="rId34" Type="http://schemas.openxmlformats.org/officeDocument/2006/relationships/customXml" Target="../ink/ink17.xml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8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2.png"/><Relationship Id="rId40" Type="http://schemas.openxmlformats.org/officeDocument/2006/relationships/customXml" Target="../ink/ink20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customXml" Target="../ink/ink33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2" Type="http://schemas.openxmlformats.org/officeDocument/2006/relationships/customXml" Target="../ink/ink3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9" Type="http://schemas.openxmlformats.org/officeDocument/2006/relationships/customXml" Target="../ink/ink39.xml"/><Relationship Id="rId21" Type="http://schemas.openxmlformats.org/officeDocument/2006/relationships/customXml" Target="../ink/ink30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47" Type="http://schemas.openxmlformats.org/officeDocument/2006/relationships/customXml" Target="../ink/ink43.xml"/><Relationship Id="rId50" Type="http://schemas.openxmlformats.org/officeDocument/2006/relationships/image" Target="../media/image49.png"/><Relationship Id="rId55" Type="http://schemas.openxmlformats.org/officeDocument/2006/relationships/customXml" Target="../ink/ink47.xml"/><Relationship Id="rId7" Type="http://schemas.openxmlformats.org/officeDocument/2006/relationships/customXml" Target="../ink/ink23.xml"/><Relationship Id="rId2" Type="http://schemas.openxmlformats.org/officeDocument/2006/relationships/image" Target="../media/image25.png"/><Relationship Id="rId16" Type="http://schemas.openxmlformats.org/officeDocument/2006/relationships/image" Target="../media/image32.png"/><Relationship Id="rId29" Type="http://schemas.openxmlformats.org/officeDocument/2006/relationships/customXml" Target="../ink/ink34.xml"/><Relationship Id="rId11" Type="http://schemas.openxmlformats.org/officeDocument/2006/relationships/customXml" Target="../ink/ink25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37" Type="http://schemas.openxmlformats.org/officeDocument/2006/relationships/customXml" Target="../ink/ink38.xml"/><Relationship Id="rId40" Type="http://schemas.openxmlformats.org/officeDocument/2006/relationships/image" Target="../media/image44.png"/><Relationship Id="rId45" Type="http://schemas.openxmlformats.org/officeDocument/2006/relationships/customXml" Target="../ink/ink42.xml"/><Relationship Id="rId53" Type="http://schemas.openxmlformats.org/officeDocument/2006/relationships/customXml" Target="../ink/ink46.xml"/><Relationship Id="rId5" Type="http://schemas.openxmlformats.org/officeDocument/2006/relationships/customXml" Target="../ink/ink22.xml"/><Relationship Id="rId10" Type="http://schemas.openxmlformats.org/officeDocument/2006/relationships/image" Target="../media/image29.png"/><Relationship Id="rId19" Type="http://schemas.openxmlformats.org/officeDocument/2006/relationships/customXml" Target="../ink/ink29.xml"/><Relationship Id="rId31" Type="http://schemas.openxmlformats.org/officeDocument/2006/relationships/customXml" Target="../ink/ink35.xml"/><Relationship Id="rId44" Type="http://schemas.openxmlformats.org/officeDocument/2006/relationships/image" Target="../media/image46.png"/><Relationship Id="rId52" Type="http://schemas.openxmlformats.org/officeDocument/2006/relationships/image" Target="../media/image50.png"/><Relationship Id="rId4" Type="http://schemas.openxmlformats.org/officeDocument/2006/relationships/image" Target="../media/image26.png"/><Relationship Id="rId9" Type="http://schemas.openxmlformats.org/officeDocument/2006/relationships/customXml" Target="../ink/ink24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33.xml"/><Relationship Id="rId30" Type="http://schemas.openxmlformats.org/officeDocument/2006/relationships/image" Target="../media/image39.png"/><Relationship Id="rId35" Type="http://schemas.openxmlformats.org/officeDocument/2006/relationships/customXml" Target="../ink/ink37.xml"/><Relationship Id="rId43" Type="http://schemas.openxmlformats.org/officeDocument/2006/relationships/customXml" Target="../ink/ink41.xml"/><Relationship Id="rId48" Type="http://schemas.openxmlformats.org/officeDocument/2006/relationships/image" Target="../media/image48.png"/><Relationship Id="rId56" Type="http://schemas.openxmlformats.org/officeDocument/2006/relationships/image" Target="../media/image52.png"/><Relationship Id="rId8" Type="http://schemas.openxmlformats.org/officeDocument/2006/relationships/image" Target="../media/image28.png"/><Relationship Id="rId51" Type="http://schemas.openxmlformats.org/officeDocument/2006/relationships/customXml" Target="../ink/ink45.xml"/><Relationship Id="rId3" Type="http://schemas.openxmlformats.org/officeDocument/2006/relationships/customXml" Target="../ink/ink21.xml"/><Relationship Id="rId12" Type="http://schemas.openxmlformats.org/officeDocument/2006/relationships/image" Target="../media/image30.png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33" Type="http://schemas.openxmlformats.org/officeDocument/2006/relationships/customXml" Target="../ink/ink36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20" Type="http://schemas.openxmlformats.org/officeDocument/2006/relationships/image" Target="../media/image34.png"/><Relationship Id="rId41" Type="http://schemas.openxmlformats.org/officeDocument/2006/relationships/customXml" Target="../ink/ink40.xml"/><Relationship Id="rId5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49" Type="http://schemas.openxmlformats.org/officeDocument/2006/relationships/customXml" Target="../ink/ink4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3.xm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9" Type="http://schemas.openxmlformats.org/officeDocument/2006/relationships/customXml" Target="../ink/ink66.xml"/><Relationship Id="rId21" Type="http://schemas.openxmlformats.org/officeDocument/2006/relationships/customXml" Target="../ink/ink57.xml"/><Relationship Id="rId34" Type="http://schemas.openxmlformats.org/officeDocument/2006/relationships/image" Target="../media/image69.png"/><Relationship Id="rId42" Type="http://schemas.openxmlformats.org/officeDocument/2006/relationships/image" Target="../media/image73.png"/><Relationship Id="rId7" Type="http://schemas.openxmlformats.org/officeDocument/2006/relationships/customXml" Target="../ink/ink50.xml"/><Relationship Id="rId2" Type="http://schemas.openxmlformats.org/officeDocument/2006/relationships/image" Target="../media/image53.png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29" Type="http://schemas.openxmlformats.org/officeDocument/2006/relationships/customXml" Target="../ink/ink61.xml"/><Relationship Id="rId41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customXml" Target="../ink/ink52.xml"/><Relationship Id="rId24" Type="http://schemas.openxmlformats.org/officeDocument/2006/relationships/image" Target="../media/image64.png"/><Relationship Id="rId32" Type="http://schemas.openxmlformats.org/officeDocument/2006/relationships/image" Target="../media/image68.png"/><Relationship Id="rId37" Type="http://schemas.openxmlformats.org/officeDocument/2006/relationships/customXml" Target="../ink/ink65.xml"/><Relationship Id="rId40" Type="http://schemas.openxmlformats.org/officeDocument/2006/relationships/image" Target="../media/image72.png"/><Relationship Id="rId5" Type="http://schemas.openxmlformats.org/officeDocument/2006/relationships/customXml" Target="../ink/ink49.xml"/><Relationship Id="rId15" Type="http://schemas.openxmlformats.org/officeDocument/2006/relationships/customXml" Target="../ink/ink54.xml"/><Relationship Id="rId23" Type="http://schemas.openxmlformats.org/officeDocument/2006/relationships/customXml" Target="../ink/ink58.xml"/><Relationship Id="rId28" Type="http://schemas.openxmlformats.org/officeDocument/2006/relationships/image" Target="../media/image66.png"/><Relationship Id="rId36" Type="http://schemas.openxmlformats.org/officeDocument/2006/relationships/image" Target="../media/image70.png"/><Relationship Id="rId10" Type="http://schemas.openxmlformats.org/officeDocument/2006/relationships/image" Target="../media/image57.png"/><Relationship Id="rId19" Type="http://schemas.openxmlformats.org/officeDocument/2006/relationships/customXml" Target="../ink/ink56.xml"/><Relationship Id="rId31" Type="http://schemas.openxmlformats.org/officeDocument/2006/relationships/customXml" Target="../ink/ink62.xml"/><Relationship Id="rId4" Type="http://schemas.openxmlformats.org/officeDocument/2006/relationships/image" Target="../media/image54.png"/><Relationship Id="rId9" Type="http://schemas.openxmlformats.org/officeDocument/2006/relationships/customXml" Target="../ink/ink51.xml"/><Relationship Id="rId14" Type="http://schemas.openxmlformats.org/officeDocument/2006/relationships/image" Target="../media/image59.png"/><Relationship Id="rId22" Type="http://schemas.openxmlformats.org/officeDocument/2006/relationships/image" Target="../media/image63.png"/><Relationship Id="rId27" Type="http://schemas.openxmlformats.org/officeDocument/2006/relationships/customXml" Target="../ink/ink60.xml"/><Relationship Id="rId30" Type="http://schemas.openxmlformats.org/officeDocument/2006/relationships/image" Target="../media/image67.png"/><Relationship Id="rId35" Type="http://schemas.openxmlformats.org/officeDocument/2006/relationships/customXml" Target="../ink/ink64.xml"/><Relationship Id="rId8" Type="http://schemas.openxmlformats.org/officeDocument/2006/relationships/image" Target="../media/image56.png"/><Relationship Id="rId3" Type="http://schemas.openxmlformats.org/officeDocument/2006/relationships/customXml" Target="../ink/ink48.xml"/><Relationship Id="rId12" Type="http://schemas.openxmlformats.org/officeDocument/2006/relationships/image" Target="../media/image58.png"/><Relationship Id="rId17" Type="http://schemas.openxmlformats.org/officeDocument/2006/relationships/customXml" Target="../ink/ink55.xml"/><Relationship Id="rId25" Type="http://schemas.openxmlformats.org/officeDocument/2006/relationships/customXml" Target="../ink/ink59.xml"/><Relationship Id="rId33" Type="http://schemas.openxmlformats.org/officeDocument/2006/relationships/customXml" Target="../ink/ink63.xml"/><Relationship Id="rId38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5.xml"/><Relationship Id="rId21" Type="http://schemas.openxmlformats.org/officeDocument/2006/relationships/customXml" Target="../ink/ink77.xml"/><Relationship Id="rId42" Type="http://schemas.openxmlformats.org/officeDocument/2006/relationships/image" Target="../media/image94.png"/><Relationship Id="rId63" Type="http://schemas.openxmlformats.org/officeDocument/2006/relationships/customXml" Target="../ink/ink98.xml"/><Relationship Id="rId84" Type="http://schemas.openxmlformats.org/officeDocument/2006/relationships/image" Target="../media/image115.png"/><Relationship Id="rId138" Type="http://schemas.openxmlformats.org/officeDocument/2006/relationships/image" Target="../media/image142.png"/><Relationship Id="rId107" Type="http://schemas.openxmlformats.org/officeDocument/2006/relationships/customXml" Target="../ink/ink120.xml"/><Relationship Id="rId11" Type="http://schemas.openxmlformats.org/officeDocument/2006/relationships/customXml" Target="../ink/ink72.xml"/><Relationship Id="rId32" Type="http://schemas.openxmlformats.org/officeDocument/2006/relationships/image" Target="../media/image89.png"/><Relationship Id="rId37" Type="http://schemas.openxmlformats.org/officeDocument/2006/relationships/customXml" Target="../ink/ink85.xml"/><Relationship Id="rId53" Type="http://schemas.openxmlformats.org/officeDocument/2006/relationships/customXml" Target="../ink/ink93.xml"/><Relationship Id="rId58" Type="http://schemas.openxmlformats.org/officeDocument/2006/relationships/image" Target="../media/image102.png"/><Relationship Id="rId74" Type="http://schemas.openxmlformats.org/officeDocument/2006/relationships/image" Target="../media/image110.png"/><Relationship Id="rId79" Type="http://schemas.openxmlformats.org/officeDocument/2006/relationships/customXml" Target="../ink/ink106.xml"/><Relationship Id="rId102" Type="http://schemas.openxmlformats.org/officeDocument/2006/relationships/image" Target="../media/image124.png"/><Relationship Id="rId123" Type="http://schemas.openxmlformats.org/officeDocument/2006/relationships/customXml" Target="../ink/ink128.xml"/><Relationship Id="rId128" Type="http://schemas.openxmlformats.org/officeDocument/2006/relationships/image" Target="../media/image137.png"/><Relationship Id="rId144" Type="http://schemas.openxmlformats.org/officeDocument/2006/relationships/image" Target="../media/image145.png"/><Relationship Id="rId5" Type="http://schemas.openxmlformats.org/officeDocument/2006/relationships/customXml" Target="../ink/ink69.xml"/><Relationship Id="rId90" Type="http://schemas.openxmlformats.org/officeDocument/2006/relationships/image" Target="../media/image118.png"/><Relationship Id="rId95" Type="http://schemas.openxmlformats.org/officeDocument/2006/relationships/customXml" Target="../ink/ink114.xml"/><Relationship Id="rId22" Type="http://schemas.openxmlformats.org/officeDocument/2006/relationships/image" Target="../media/image84.png"/><Relationship Id="rId27" Type="http://schemas.openxmlformats.org/officeDocument/2006/relationships/customXml" Target="../ink/ink80.xml"/><Relationship Id="rId43" Type="http://schemas.openxmlformats.org/officeDocument/2006/relationships/customXml" Target="../ink/ink88.xml"/><Relationship Id="rId48" Type="http://schemas.openxmlformats.org/officeDocument/2006/relationships/image" Target="../media/image97.png"/><Relationship Id="rId64" Type="http://schemas.openxmlformats.org/officeDocument/2006/relationships/image" Target="../media/image105.png"/><Relationship Id="rId69" Type="http://schemas.openxmlformats.org/officeDocument/2006/relationships/customXml" Target="../ink/ink101.xml"/><Relationship Id="rId113" Type="http://schemas.openxmlformats.org/officeDocument/2006/relationships/customXml" Target="../ink/ink123.xml"/><Relationship Id="rId118" Type="http://schemas.openxmlformats.org/officeDocument/2006/relationships/image" Target="../media/image132.png"/><Relationship Id="rId134" Type="http://schemas.openxmlformats.org/officeDocument/2006/relationships/image" Target="../media/image140.png"/><Relationship Id="rId139" Type="http://schemas.openxmlformats.org/officeDocument/2006/relationships/customXml" Target="../ink/ink136.xml"/><Relationship Id="rId80" Type="http://schemas.openxmlformats.org/officeDocument/2006/relationships/image" Target="../media/image113.png"/><Relationship Id="rId85" Type="http://schemas.openxmlformats.org/officeDocument/2006/relationships/customXml" Target="../ink/ink109.xml"/><Relationship Id="rId12" Type="http://schemas.openxmlformats.org/officeDocument/2006/relationships/image" Target="../media/image79.png"/><Relationship Id="rId17" Type="http://schemas.openxmlformats.org/officeDocument/2006/relationships/customXml" Target="../ink/ink75.xml"/><Relationship Id="rId33" Type="http://schemas.openxmlformats.org/officeDocument/2006/relationships/customXml" Target="../ink/ink83.xml"/><Relationship Id="rId38" Type="http://schemas.openxmlformats.org/officeDocument/2006/relationships/image" Target="../media/image92.png"/><Relationship Id="rId59" Type="http://schemas.openxmlformats.org/officeDocument/2006/relationships/customXml" Target="../ink/ink96.xml"/><Relationship Id="rId103" Type="http://schemas.openxmlformats.org/officeDocument/2006/relationships/customXml" Target="../ink/ink118.xml"/><Relationship Id="rId108" Type="http://schemas.openxmlformats.org/officeDocument/2006/relationships/image" Target="../media/image127.png"/><Relationship Id="rId124" Type="http://schemas.openxmlformats.org/officeDocument/2006/relationships/image" Target="../media/image135.png"/><Relationship Id="rId129" Type="http://schemas.openxmlformats.org/officeDocument/2006/relationships/customXml" Target="../ink/ink131.xml"/><Relationship Id="rId54" Type="http://schemas.openxmlformats.org/officeDocument/2006/relationships/image" Target="../media/image100.png"/><Relationship Id="rId70" Type="http://schemas.openxmlformats.org/officeDocument/2006/relationships/image" Target="../media/image108.png"/><Relationship Id="rId75" Type="http://schemas.openxmlformats.org/officeDocument/2006/relationships/customXml" Target="../ink/ink104.xml"/><Relationship Id="rId91" Type="http://schemas.openxmlformats.org/officeDocument/2006/relationships/customXml" Target="../ink/ink112.xml"/><Relationship Id="rId96" Type="http://schemas.openxmlformats.org/officeDocument/2006/relationships/image" Target="../media/image121.png"/><Relationship Id="rId140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23" Type="http://schemas.openxmlformats.org/officeDocument/2006/relationships/customXml" Target="../ink/ink78.xml"/><Relationship Id="rId28" Type="http://schemas.openxmlformats.org/officeDocument/2006/relationships/image" Target="../media/image87.png"/><Relationship Id="rId49" Type="http://schemas.openxmlformats.org/officeDocument/2006/relationships/customXml" Target="../ink/ink91.xml"/><Relationship Id="rId114" Type="http://schemas.openxmlformats.org/officeDocument/2006/relationships/image" Target="../media/image130.png"/><Relationship Id="rId119" Type="http://schemas.openxmlformats.org/officeDocument/2006/relationships/customXml" Target="../ink/ink126.xml"/><Relationship Id="rId44" Type="http://schemas.openxmlformats.org/officeDocument/2006/relationships/image" Target="../media/image95.png"/><Relationship Id="rId60" Type="http://schemas.openxmlformats.org/officeDocument/2006/relationships/image" Target="../media/image103.png"/><Relationship Id="rId65" Type="http://schemas.openxmlformats.org/officeDocument/2006/relationships/customXml" Target="../ink/ink99.xml"/><Relationship Id="rId81" Type="http://schemas.openxmlformats.org/officeDocument/2006/relationships/customXml" Target="../ink/ink107.xml"/><Relationship Id="rId86" Type="http://schemas.openxmlformats.org/officeDocument/2006/relationships/image" Target="../media/image116.png"/><Relationship Id="rId130" Type="http://schemas.openxmlformats.org/officeDocument/2006/relationships/image" Target="../media/image138.png"/><Relationship Id="rId135" Type="http://schemas.openxmlformats.org/officeDocument/2006/relationships/customXml" Target="../ink/ink134.xml"/><Relationship Id="rId13" Type="http://schemas.openxmlformats.org/officeDocument/2006/relationships/customXml" Target="../ink/ink73.xml"/><Relationship Id="rId18" Type="http://schemas.openxmlformats.org/officeDocument/2006/relationships/image" Target="../media/image82.png"/><Relationship Id="rId39" Type="http://schemas.openxmlformats.org/officeDocument/2006/relationships/customXml" Target="../ink/ink86.xml"/><Relationship Id="rId109" Type="http://schemas.openxmlformats.org/officeDocument/2006/relationships/customXml" Target="../ink/ink121.xml"/><Relationship Id="rId34" Type="http://schemas.openxmlformats.org/officeDocument/2006/relationships/image" Target="../media/image90.png"/><Relationship Id="rId50" Type="http://schemas.openxmlformats.org/officeDocument/2006/relationships/image" Target="../media/image98.png"/><Relationship Id="rId55" Type="http://schemas.openxmlformats.org/officeDocument/2006/relationships/customXml" Target="../ink/ink94.xml"/><Relationship Id="rId76" Type="http://schemas.openxmlformats.org/officeDocument/2006/relationships/image" Target="../media/image111.png"/><Relationship Id="rId97" Type="http://schemas.openxmlformats.org/officeDocument/2006/relationships/customXml" Target="../ink/ink115.xml"/><Relationship Id="rId104" Type="http://schemas.openxmlformats.org/officeDocument/2006/relationships/image" Target="../media/image125.png"/><Relationship Id="rId120" Type="http://schemas.openxmlformats.org/officeDocument/2006/relationships/image" Target="../media/image133.png"/><Relationship Id="rId125" Type="http://schemas.openxmlformats.org/officeDocument/2006/relationships/customXml" Target="../ink/ink129.xml"/><Relationship Id="rId141" Type="http://schemas.openxmlformats.org/officeDocument/2006/relationships/customXml" Target="../ink/ink137.xml"/><Relationship Id="rId7" Type="http://schemas.openxmlformats.org/officeDocument/2006/relationships/customXml" Target="../ink/ink70.xml"/><Relationship Id="rId71" Type="http://schemas.openxmlformats.org/officeDocument/2006/relationships/customXml" Target="../ink/ink102.xml"/><Relationship Id="rId92" Type="http://schemas.openxmlformats.org/officeDocument/2006/relationships/image" Target="../media/image119.png"/><Relationship Id="rId2" Type="http://schemas.openxmlformats.org/officeDocument/2006/relationships/image" Target="../media/image74.png"/><Relationship Id="rId29" Type="http://schemas.openxmlformats.org/officeDocument/2006/relationships/customXml" Target="../ink/ink81.xml"/><Relationship Id="rId24" Type="http://schemas.openxmlformats.org/officeDocument/2006/relationships/image" Target="../media/image85.png"/><Relationship Id="rId40" Type="http://schemas.openxmlformats.org/officeDocument/2006/relationships/image" Target="../media/image93.png"/><Relationship Id="rId45" Type="http://schemas.openxmlformats.org/officeDocument/2006/relationships/customXml" Target="../ink/ink89.xml"/><Relationship Id="rId66" Type="http://schemas.openxmlformats.org/officeDocument/2006/relationships/image" Target="../media/image106.png"/><Relationship Id="rId87" Type="http://schemas.openxmlformats.org/officeDocument/2006/relationships/customXml" Target="../ink/ink110.xml"/><Relationship Id="rId110" Type="http://schemas.openxmlformats.org/officeDocument/2006/relationships/image" Target="../media/image128.png"/><Relationship Id="rId115" Type="http://schemas.openxmlformats.org/officeDocument/2006/relationships/customXml" Target="../ink/ink124.xml"/><Relationship Id="rId131" Type="http://schemas.openxmlformats.org/officeDocument/2006/relationships/customXml" Target="../ink/ink132.xml"/><Relationship Id="rId136" Type="http://schemas.openxmlformats.org/officeDocument/2006/relationships/image" Target="../media/image141.png"/><Relationship Id="rId61" Type="http://schemas.openxmlformats.org/officeDocument/2006/relationships/customXml" Target="../ink/ink97.xml"/><Relationship Id="rId82" Type="http://schemas.openxmlformats.org/officeDocument/2006/relationships/image" Target="../media/image114.png"/><Relationship Id="rId19" Type="http://schemas.openxmlformats.org/officeDocument/2006/relationships/customXml" Target="../ink/ink76.xml"/><Relationship Id="rId14" Type="http://schemas.openxmlformats.org/officeDocument/2006/relationships/image" Target="../media/image80.png"/><Relationship Id="rId30" Type="http://schemas.openxmlformats.org/officeDocument/2006/relationships/image" Target="../media/image88.png"/><Relationship Id="rId35" Type="http://schemas.openxmlformats.org/officeDocument/2006/relationships/customXml" Target="../ink/ink84.xml"/><Relationship Id="rId56" Type="http://schemas.openxmlformats.org/officeDocument/2006/relationships/image" Target="../media/image101.png"/><Relationship Id="rId77" Type="http://schemas.openxmlformats.org/officeDocument/2006/relationships/customXml" Target="../ink/ink105.xml"/><Relationship Id="rId100" Type="http://schemas.openxmlformats.org/officeDocument/2006/relationships/image" Target="../media/image123.png"/><Relationship Id="rId105" Type="http://schemas.openxmlformats.org/officeDocument/2006/relationships/customXml" Target="../ink/ink119.xml"/><Relationship Id="rId126" Type="http://schemas.openxmlformats.org/officeDocument/2006/relationships/image" Target="../media/image136.png"/><Relationship Id="rId8" Type="http://schemas.openxmlformats.org/officeDocument/2006/relationships/image" Target="../media/image77.png"/><Relationship Id="rId51" Type="http://schemas.openxmlformats.org/officeDocument/2006/relationships/customXml" Target="../ink/ink92.xml"/><Relationship Id="rId72" Type="http://schemas.openxmlformats.org/officeDocument/2006/relationships/image" Target="../media/image109.png"/><Relationship Id="rId93" Type="http://schemas.openxmlformats.org/officeDocument/2006/relationships/customXml" Target="../ink/ink113.xml"/><Relationship Id="rId98" Type="http://schemas.openxmlformats.org/officeDocument/2006/relationships/image" Target="../media/image122.png"/><Relationship Id="rId121" Type="http://schemas.openxmlformats.org/officeDocument/2006/relationships/customXml" Target="../ink/ink127.xml"/><Relationship Id="rId142" Type="http://schemas.openxmlformats.org/officeDocument/2006/relationships/image" Target="../media/image144.png"/><Relationship Id="rId3" Type="http://schemas.openxmlformats.org/officeDocument/2006/relationships/customXml" Target="../ink/ink68.xml"/><Relationship Id="rId25" Type="http://schemas.openxmlformats.org/officeDocument/2006/relationships/customXml" Target="../ink/ink79.xml"/><Relationship Id="rId46" Type="http://schemas.openxmlformats.org/officeDocument/2006/relationships/image" Target="../media/image96.png"/><Relationship Id="rId67" Type="http://schemas.openxmlformats.org/officeDocument/2006/relationships/customXml" Target="../ink/ink100.xml"/><Relationship Id="rId116" Type="http://schemas.openxmlformats.org/officeDocument/2006/relationships/image" Target="../media/image131.png"/><Relationship Id="rId137" Type="http://schemas.openxmlformats.org/officeDocument/2006/relationships/customXml" Target="../ink/ink135.xml"/><Relationship Id="rId20" Type="http://schemas.openxmlformats.org/officeDocument/2006/relationships/image" Target="../media/image83.png"/><Relationship Id="rId41" Type="http://schemas.openxmlformats.org/officeDocument/2006/relationships/customXml" Target="../ink/ink87.xml"/><Relationship Id="rId62" Type="http://schemas.openxmlformats.org/officeDocument/2006/relationships/image" Target="../media/image104.png"/><Relationship Id="rId83" Type="http://schemas.openxmlformats.org/officeDocument/2006/relationships/customXml" Target="../ink/ink108.xml"/><Relationship Id="rId88" Type="http://schemas.openxmlformats.org/officeDocument/2006/relationships/image" Target="../media/image117.png"/><Relationship Id="rId111" Type="http://schemas.openxmlformats.org/officeDocument/2006/relationships/customXml" Target="../ink/ink122.xml"/><Relationship Id="rId132" Type="http://schemas.openxmlformats.org/officeDocument/2006/relationships/image" Target="../media/image139.png"/><Relationship Id="rId15" Type="http://schemas.openxmlformats.org/officeDocument/2006/relationships/customXml" Target="../ink/ink74.xml"/><Relationship Id="rId36" Type="http://schemas.openxmlformats.org/officeDocument/2006/relationships/image" Target="../media/image91.png"/><Relationship Id="rId57" Type="http://schemas.openxmlformats.org/officeDocument/2006/relationships/customXml" Target="../ink/ink95.xml"/><Relationship Id="rId106" Type="http://schemas.openxmlformats.org/officeDocument/2006/relationships/image" Target="../media/image126.png"/><Relationship Id="rId127" Type="http://schemas.openxmlformats.org/officeDocument/2006/relationships/customXml" Target="../ink/ink130.xml"/><Relationship Id="rId10" Type="http://schemas.openxmlformats.org/officeDocument/2006/relationships/image" Target="../media/image78.png"/><Relationship Id="rId31" Type="http://schemas.openxmlformats.org/officeDocument/2006/relationships/customXml" Target="../ink/ink82.xml"/><Relationship Id="rId52" Type="http://schemas.openxmlformats.org/officeDocument/2006/relationships/image" Target="../media/image99.png"/><Relationship Id="rId73" Type="http://schemas.openxmlformats.org/officeDocument/2006/relationships/customXml" Target="../ink/ink103.xml"/><Relationship Id="rId78" Type="http://schemas.openxmlformats.org/officeDocument/2006/relationships/image" Target="../media/image112.png"/><Relationship Id="rId94" Type="http://schemas.openxmlformats.org/officeDocument/2006/relationships/image" Target="../media/image120.png"/><Relationship Id="rId99" Type="http://schemas.openxmlformats.org/officeDocument/2006/relationships/customXml" Target="../ink/ink116.xml"/><Relationship Id="rId101" Type="http://schemas.openxmlformats.org/officeDocument/2006/relationships/customXml" Target="../ink/ink117.xml"/><Relationship Id="rId122" Type="http://schemas.openxmlformats.org/officeDocument/2006/relationships/image" Target="../media/image134.png"/><Relationship Id="rId143" Type="http://schemas.openxmlformats.org/officeDocument/2006/relationships/customXml" Target="../ink/ink138.xml"/><Relationship Id="rId4" Type="http://schemas.openxmlformats.org/officeDocument/2006/relationships/image" Target="../media/image75.png"/><Relationship Id="rId9" Type="http://schemas.openxmlformats.org/officeDocument/2006/relationships/customXml" Target="../ink/ink71.xml"/><Relationship Id="rId26" Type="http://schemas.openxmlformats.org/officeDocument/2006/relationships/image" Target="../media/image86.png"/><Relationship Id="rId47" Type="http://schemas.openxmlformats.org/officeDocument/2006/relationships/customXml" Target="../ink/ink90.xml"/><Relationship Id="rId68" Type="http://schemas.openxmlformats.org/officeDocument/2006/relationships/image" Target="../media/image107.png"/><Relationship Id="rId89" Type="http://schemas.openxmlformats.org/officeDocument/2006/relationships/customXml" Target="../ink/ink111.xml"/><Relationship Id="rId112" Type="http://schemas.openxmlformats.org/officeDocument/2006/relationships/image" Target="../media/image129.png"/><Relationship Id="rId133" Type="http://schemas.openxmlformats.org/officeDocument/2006/relationships/customXml" Target="../ink/ink133.xml"/><Relationship Id="rId16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image" Target="../media/image151.png"/><Relationship Id="rId18" Type="http://schemas.openxmlformats.org/officeDocument/2006/relationships/customXml" Target="../ink/ink146.xml"/><Relationship Id="rId3" Type="http://schemas.openxmlformats.org/officeDocument/2006/relationships/image" Target="../media/image146.png"/><Relationship Id="rId21" Type="http://schemas.openxmlformats.org/officeDocument/2006/relationships/image" Target="../media/image155.png"/><Relationship Id="rId7" Type="http://schemas.openxmlformats.org/officeDocument/2006/relationships/image" Target="../media/image148.png"/><Relationship Id="rId12" Type="http://schemas.openxmlformats.org/officeDocument/2006/relationships/customXml" Target="../ink/ink143.xml"/><Relationship Id="rId17" Type="http://schemas.openxmlformats.org/officeDocument/2006/relationships/image" Target="../media/image153.png"/><Relationship Id="rId2" Type="http://schemas.openxmlformats.org/officeDocument/2006/relationships/image" Target="../media/image1310.png"/><Relationship Id="rId16" Type="http://schemas.openxmlformats.org/officeDocument/2006/relationships/customXml" Target="../ink/ink145.xml"/><Relationship Id="rId20" Type="http://schemas.openxmlformats.org/officeDocument/2006/relationships/customXml" Target="../ink/ink1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11" Type="http://schemas.openxmlformats.org/officeDocument/2006/relationships/image" Target="../media/image150.png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10" Type="http://schemas.openxmlformats.org/officeDocument/2006/relationships/customXml" Target="../ink/ink142.xml"/><Relationship Id="rId19" Type="http://schemas.openxmlformats.org/officeDocument/2006/relationships/image" Target="../media/image154.png"/><Relationship Id="rId4" Type="http://schemas.openxmlformats.org/officeDocument/2006/relationships/customXml" Target="../ink/ink139.xml"/><Relationship Id="rId9" Type="http://schemas.openxmlformats.org/officeDocument/2006/relationships/image" Target="../media/image149.png"/><Relationship Id="rId14" Type="http://schemas.openxmlformats.org/officeDocument/2006/relationships/customXml" Target="../ink/ink1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4.png"/><Relationship Id="rId21" Type="http://schemas.openxmlformats.org/officeDocument/2006/relationships/image" Target="../media/image166.png"/><Relationship Id="rId42" Type="http://schemas.openxmlformats.org/officeDocument/2006/relationships/customXml" Target="../ink/ink167.xml"/><Relationship Id="rId63" Type="http://schemas.openxmlformats.org/officeDocument/2006/relationships/image" Target="../media/image187.png"/><Relationship Id="rId84" Type="http://schemas.openxmlformats.org/officeDocument/2006/relationships/customXml" Target="../ink/ink188.xml"/><Relationship Id="rId138" Type="http://schemas.openxmlformats.org/officeDocument/2006/relationships/customXml" Target="../ink/ink215.xml"/><Relationship Id="rId107" Type="http://schemas.openxmlformats.org/officeDocument/2006/relationships/image" Target="../media/image209.png"/><Relationship Id="rId11" Type="http://schemas.openxmlformats.org/officeDocument/2006/relationships/image" Target="../media/image161.png"/><Relationship Id="rId32" Type="http://schemas.openxmlformats.org/officeDocument/2006/relationships/customXml" Target="../ink/ink162.xml"/><Relationship Id="rId53" Type="http://schemas.openxmlformats.org/officeDocument/2006/relationships/image" Target="../media/image182.png"/><Relationship Id="rId74" Type="http://schemas.openxmlformats.org/officeDocument/2006/relationships/customXml" Target="../ink/ink183.xml"/><Relationship Id="rId128" Type="http://schemas.openxmlformats.org/officeDocument/2006/relationships/customXml" Target="../ink/ink210.xml"/><Relationship Id="rId149" Type="http://schemas.openxmlformats.org/officeDocument/2006/relationships/image" Target="../media/image230.png"/><Relationship Id="rId5" Type="http://schemas.openxmlformats.org/officeDocument/2006/relationships/image" Target="../media/image158.png"/><Relationship Id="rId95" Type="http://schemas.openxmlformats.org/officeDocument/2006/relationships/image" Target="../media/image203.png"/><Relationship Id="rId22" Type="http://schemas.openxmlformats.org/officeDocument/2006/relationships/customXml" Target="../ink/ink157.xml"/><Relationship Id="rId27" Type="http://schemas.openxmlformats.org/officeDocument/2006/relationships/image" Target="../media/image169.png"/><Relationship Id="rId43" Type="http://schemas.openxmlformats.org/officeDocument/2006/relationships/image" Target="../media/image177.png"/><Relationship Id="rId48" Type="http://schemas.openxmlformats.org/officeDocument/2006/relationships/customXml" Target="../ink/ink170.xml"/><Relationship Id="rId64" Type="http://schemas.openxmlformats.org/officeDocument/2006/relationships/customXml" Target="../ink/ink178.xml"/><Relationship Id="rId69" Type="http://schemas.openxmlformats.org/officeDocument/2006/relationships/image" Target="../media/image190.png"/><Relationship Id="rId113" Type="http://schemas.openxmlformats.org/officeDocument/2006/relationships/image" Target="../media/image212.png"/><Relationship Id="rId118" Type="http://schemas.openxmlformats.org/officeDocument/2006/relationships/customXml" Target="../ink/ink205.xml"/><Relationship Id="rId134" Type="http://schemas.openxmlformats.org/officeDocument/2006/relationships/customXml" Target="../ink/ink213.xml"/><Relationship Id="rId139" Type="http://schemas.openxmlformats.org/officeDocument/2006/relationships/image" Target="../media/image225.png"/><Relationship Id="rId80" Type="http://schemas.openxmlformats.org/officeDocument/2006/relationships/customXml" Target="../ink/ink186.xml"/><Relationship Id="rId85" Type="http://schemas.openxmlformats.org/officeDocument/2006/relationships/image" Target="../media/image198.png"/><Relationship Id="rId12" Type="http://schemas.openxmlformats.org/officeDocument/2006/relationships/customXml" Target="../ink/ink152.xml"/><Relationship Id="rId17" Type="http://schemas.openxmlformats.org/officeDocument/2006/relationships/image" Target="../media/image164.png"/><Relationship Id="rId33" Type="http://schemas.openxmlformats.org/officeDocument/2006/relationships/image" Target="../media/image172.png"/><Relationship Id="rId38" Type="http://schemas.openxmlformats.org/officeDocument/2006/relationships/customXml" Target="../ink/ink165.xml"/><Relationship Id="rId59" Type="http://schemas.openxmlformats.org/officeDocument/2006/relationships/image" Target="../media/image185.png"/><Relationship Id="rId103" Type="http://schemas.openxmlformats.org/officeDocument/2006/relationships/image" Target="../media/image207.png"/><Relationship Id="rId108" Type="http://schemas.openxmlformats.org/officeDocument/2006/relationships/customXml" Target="../ink/ink200.xml"/><Relationship Id="rId124" Type="http://schemas.openxmlformats.org/officeDocument/2006/relationships/customXml" Target="../ink/ink208.xml"/><Relationship Id="rId129" Type="http://schemas.openxmlformats.org/officeDocument/2006/relationships/image" Target="../media/image220.png"/><Relationship Id="rId54" Type="http://schemas.openxmlformats.org/officeDocument/2006/relationships/customXml" Target="../ink/ink173.xml"/><Relationship Id="rId70" Type="http://schemas.openxmlformats.org/officeDocument/2006/relationships/customXml" Target="../ink/ink181.xml"/><Relationship Id="rId75" Type="http://schemas.openxmlformats.org/officeDocument/2006/relationships/image" Target="../media/image193.png"/><Relationship Id="rId91" Type="http://schemas.openxmlformats.org/officeDocument/2006/relationships/image" Target="../media/image201.png"/><Relationship Id="rId96" Type="http://schemas.openxmlformats.org/officeDocument/2006/relationships/customXml" Target="../ink/ink194.xml"/><Relationship Id="rId140" Type="http://schemas.openxmlformats.org/officeDocument/2006/relationships/customXml" Target="../ink/ink216.xml"/><Relationship Id="rId145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9.xml"/><Relationship Id="rId23" Type="http://schemas.openxmlformats.org/officeDocument/2006/relationships/image" Target="../media/image167.png"/><Relationship Id="rId28" Type="http://schemas.openxmlformats.org/officeDocument/2006/relationships/customXml" Target="../ink/ink160.xml"/><Relationship Id="rId49" Type="http://schemas.openxmlformats.org/officeDocument/2006/relationships/image" Target="../media/image180.png"/><Relationship Id="rId114" Type="http://schemas.openxmlformats.org/officeDocument/2006/relationships/customXml" Target="../ink/ink203.xml"/><Relationship Id="rId119" Type="http://schemas.openxmlformats.org/officeDocument/2006/relationships/image" Target="../media/image215.png"/><Relationship Id="rId44" Type="http://schemas.openxmlformats.org/officeDocument/2006/relationships/customXml" Target="../ink/ink168.xml"/><Relationship Id="rId60" Type="http://schemas.openxmlformats.org/officeDocument/2006/relationships/customXml" Target="../ink/ink176.xml"/><Relationship Id="rId65" Type="http://schemas.openxmlformats.org/officeDocument/2006/relationships/image" Target="../media/image188.png"/><Relationship Id="rId81" Type="http://schemas.openxmlformats.org/officeDocument/2006/relationships/image" Target="../media/image196.png"/><Relationship Id="rId86" Type="http://schemas.openxmlformats.org/officeDocument/2006/relationships/customXml" Target="../ink/ink189.xml"/><Relationship Id="rId130" Type="http://schemas.openxmlformats.org/officeDocument/2006/relationships/customXml" Target="../ink/ink211.xml"/><Relationship Id="rId135" Type="http://schemas.openxmlformats.org/officeDocument/2006/relationships/image" Target="../media/image223.png"/><Relationship Id="rId13" Type="http://schemas.openxmlformats.org/officeDocument/2006/relationships/image" Target="../media/image162.png"/><Relationship Id="rId18" Type="http://schemas.openxmlformats.org/officeDocument/2006/relationships/customXml" Target="../ink/ink155.xml"/><Relationship Id="rId39" Type="http://schemas.openxmlformats.org/officeDocument/2006/relationships/image" Target="../media/image175.png"/><Relationship Id="rId109" Type="http://schemas.openxmlformats.org/officeDocument/2006/relationships/image" Target="../media/image210.png"/><Relationship Id="rId34" Type="http://schemas.openxmlformats.org/officeDocument/2006/relationships/customXml" Target="../ink/ink163.xml"/><Relationship Id="rId50" Type="http://schemas.openxmlformats.org/officeDocument/2006/relationships/customXml" Target="../ink/ink171.xml"/><Relationship Id="rId55" Type="http://schemas.openxmlformats.org/officeDocument/2006/relationships/image" Target="../media/image183.png"/><Relationship Id="rId76" Type="http://schemas.openxmlformats.org/officeDocument/2006/relationships/customXml" Target="../ink/ink184.xml"/><Relationship Id="rId97" Type="http://schemas.openxmlformats.org/officeDocument/2006/relationships/image" Target="../media/image204.png"/><Relationship Id="rId104" Type="http://schemas.openxmlformats.org/officeDocument/2006/relationships/customXml" Target="../ink/ink198.xml"/><Relationship Id="rId120" Type="http://schemas.openxmlformats.org/officeDocument/2006/relationships/customXml" Target="../ink/ink206.xml"/><Relationship Id="rId125" Type="http://schemas.openxmlformats.org/officeDocument/2006/relationships/image" Target="../media/image218.png"/><Relationship Id="rId141" Type="http://schemas.openxmlformats.org/officeDocument/2006/relationships/image" Target="../media/image226.png"/><Relationship Id="rId146" Type="http://schemas.openxmlformats.org/officeDocument/2006/relationships/customXml" Target="../ink/ink219.xml"/><Relationship Id="rId7" Type="http://schemas.openxmlformats.org/officeDocument/2006/relationships/image" Target="../media/image159.png"/><Relationship Id="rId71" Type="http://schemas.openxmlformats.org/officeDocument/2006/relationships/image" Target="../media/image191.png"/><Relationship Id="rId92" Type="http://schemas.openxmlformats.org/officeDocument/2006/relationships/customXml" Target="../ink/ink192.xml"/><Relationship Id="rId2" Type="http://schemas.openxmlformats.org/officeDocument/2006/relationships/image" Target="../media/image1710.png"/><Relationship Id="rId29" Type="http://schemas.openxmlformats.org/officeDocument/2006/relationships/image" Target="../media/image170.png"/><Relationship Id="rId24" Type="http://schemas.openxmlformats.org/officeDocument/2006/relationships/customXml" Target="../ink/ink158.xml"/><Relationship Id="rId40" Type="http://schemas.openxmlformats.org/officeDocument/2006/relationships/customXml" Target="../ink/ink166.xml"/><Relationship Id="rId45" Type="http://schemas.openxmlformats.org/officeDocument/2006/relationships/image" Target="../media/image178.png"/><Relationship Id="rId66" Type="http://schemas.openxmlformats.org/officeDocument/2006/relationships/customXml" Target="../ink/ink179.xml"/><Relationship Id="rId87" Type="http://schemas.openxmlformats.org/officeDocument/2006/relationships/image" Target="../media/image199.png"/><Relationship Id="rId110" Type="http://schemas.openxmlformats.org/officeDocument/2006/relationships/customXml" Target="../ink/ink201.xml"/><Relationship Id="rId115" Type="http://schemas.openxmlformats.org/officeDocument/2006/relationships/image" Target="../media/image213.png"/><Relationship Id="rId131" Type="http://schemas.openxmlformats.org/officeDocument/2006/relationships/image" Target="../media/image221.png"/><Relationship Id="rId136" Type="http://schemas.openxmlformats.org/officeDocument/2006/relationships/customXml" Target="../ink/ink214.xml"/><Relationship Id="rId61" Type="http://schemas.openxmlformats.org/officeDocument/2006/relationships/image" Target="../media/image186.png"/><Relationship Id="rId82" Type="http://schemas.openxmlformats.org/officeDocument/2006/relationships/customXml" Target="../ink/ink187.xml"/><Relationship Id="rId19" Type="http://schemas.openxmlformats.org/officeDocument/2006/relationships/image" Target="../media/image165.png"/><Relationship Id="rId14" Type="http://schemas.openxmlformats.org/officeDocument/2006/relationships/customXml" Target="../ink/ink153.xml"/><Relationship Id="rId30" Type="http://schemas.openxmlformats.org/officeDocument/2006/relationships/customXml" Target="../ink/ink161.xml"/><Relationship Id="rId35" Type="http://schemas.openxmlformats.org/officeDocument/2006/relationships/image" Target="../media/image173.png"/><Relationship Id="rId56" Type="http://schemas.openxmlformats.org/officeDocument/2006/relationships/customXml" Target="../ink/ink174.xml"/><Relationship Id="rId77" Type="http://schemas.openxmlformats.org/officeDocument/2006/relationships/image" Target="../media/image194.png"/><Relationship Id="rId100" Type="http://schemas.openxmlformats.org/officeDocument/2006/relationships/customXml" Target="../ink/ink196.xml"/><Relationship Id="rId105" Type="http://schemas.openxmlformats.org/officeDocument/2006/relationships/image" Target="../media/image208.png"/><Relationship Id="rId126" Type="http://schemas.openxmlformats.org/officeDocument/2006/relationships/customXml" Target="../ink/ink209.xml"/><Relationship Id="rId147" Type="http://schemas.openxmlformats.org/officeDocument/2006/relationships/image" Target="../media/image229.png"/><Relationship Id="rId8" Type="http://schemas.openxmlformats.org/officeDocument/2006/relationships/customXml" Target="../ink/ink150.xml"/><Relationship Id="rId51" Type="http://schemas.openxmlformats.org/officeDocument/2006/relationships/image" Target="../media/image181.png"/><Relationship Id="rId72" Type="http://schemas.openxmlformats.org/officeDocument/2006/relationships/customXml" Target="../ink/ink182.xml"/><Relationship Id="rId93" Type="http://schemas.openxmlformats.org/officeDocument/2006/relationships/image" Target="../media/image202.png"/><Relationship Id="rId98" Type="http://schemas.openxmlformats.org/officeDocument/2006/relationships/customXml" Target="../ink/ink195.xml"/><Relationship Id="rId121" Type="http://schemas.openxmlformats.org/officeDocument/2006/relationships/image" Target="../media/image216.png"/><Relationship Id="rId142" Type="http://schemas.openxmlformats.org/officeDocument/2006/relationships/customXml" Target="../ink/ink217.xml"/><Relationship Id="rId3" Type="http://schemas.openxmlformats.org/officeDocument/2006/relationships/image" Target="../media/image157.png"/><Relationship Id="rId25" Type="http://schemas.openxmlformats.org/officeDocument/2006/relationships/image" Target="../media/image168.png"/><Relationship Id="rId46" Type="http://schemas.openxmlformats.org/officeDocument/2006/relationships/customXml" Target="../ink/ink169.xml"/><Relationship Id="rId67" Type="http://schemas.openxmlformats.org/officeDocument/2006/relationships/image" Target="../media/image189.png"/><Relationship Id="rId116" Type="http://schemas.openxmlformats.org/officeDocument/2006/relationships/customXml" Target="../ink/ink204.xml"/><Relationship Id="rId137" Type="http://schemas.openxmlformats.org/officeDocument/2006/relationships/image" Target="../media/image224.png"/><Relationship Id="rId20" Type="http://schemas.openxmlformats.org/officeDocument/2006/relationships/customXml" Target="../ink/ink156.xml"/><Relationship Id="rId41" Type="http://schemas.openxmlformats.org/officeDocument/2006/relationships/image" Target="../media/image176.png"/><Relationship Id="rId62" Type="http://schemas.openxmlformats.org/officeDocument/2006/relationships/customXml" Target="../ink/ink177.xml"/><Relationship Id="rId83" Type="http://schemas.openxmlformats.org/officeDocument/2006/relationships/image" Target="../media/image197.png"/><Relationship Id="rId88" Type="http://schemas.openxmlformats.org/officeDocument/2006/relationships/customXml" Target="../ink/ink190.xml"/><Relationship Id="rId111" Type="http://schemas.openxmlformats.org/officeDocument/2006/relationships/image" Target="../media/image211.png"/><Relationship Id="rId132" Type="http://schemas.openxmlformats.org/officeDocument/2006/relationships/customXml" Target="../ink/ink212.xml"/><Relationship Id="rId15" Type="http://schemas.openxmlformats.org/officeDocument/2006/relationships/image" Target="../media/image163.png"/><Relationship Id="rId36" Type="http://schemas.openxmlformats.org/officeDocument/2006/relationships/customXml" Target="../ink/ink164.xml"/><Relationship Id="rId57" Type="http://schemas.openxmlformats.org/officeDocument/2006/relationships/image" Target="../media/image184.png"/><Relationship Id="rId106" Type="http://schemas.openxmlformats.org/officeDocument/2006/relationships/customXml" Target="../ink/ink199.xml"/><Relationship Id="rId127" Type="http://schemas.openxmlformats.org/officeDocument/2006/relationships/image" Target="../media/image219.png"/><Relationship Id="rId10" Type="http://schemas.openxmlformats.org/officeDocument/2006/relationships/customXml" Target="../ink/ink151.xml"/><Relationship Id="rId31" Type="http://schemas.openxmlformats.org/officeDocument/2006/relationships/image" Target="../media/image171.png"/><Relationship Id="rId52" Type="http://schemas.openxmlformats.org/officeDocument/2006/relationships/customXml" Target="../ink/ink172.xml"/><Relationship Id="rId73" Type="http://schemas.openxmlformats.org/officeDocument/2006/relationships/image" Target="../media/image192.png"/><Relationship Id="rId78" Type="http://schemas.openxmlformats.org/officeDocument/2006/relationships/customXml" Target="../ink/ink185.xml"/><Relationship Id="rId94" Type="http://schemas.openxmlformats.org/officeDocument/2006/relationships/customXml" Target="../ink/ink193.xml"/><Relationship Id="rId99" Type="http://schemas.openxmlformats.org/officeDocument/2006/relationships/image" Target="../media/image205.png"/><Relationship Id="rId101" Type="http://schemas.openxmlformats.org/officeDocument/2006/relationships/image" Target="../media/image206.png"/><Relationship Id="rId122" Type="http://schemas.openxmlformats.org/officeDocument/2006/relationships/customXml" Target="../ink/ink207.xml"/><Relationship Id="rId143" Type="http://schemas.openxmlformats.org/officeDocument/2006/relationships/image" Target="../media/image227.png"/><Relationship Id="rId148" Type="http://schemas.openxmlformats.org/officeDocument/2006/relationships/customXml" Target="../ink/ink220.xml"/><Relationship Id="rId4" Type="http://schemas.openxmlformats.org/officeDocument/2006/relationships/customXml" Target="../ink/ink148.xml"/><Relationship Id="rId9" Type="http://schemas.openxmlformats.org/officeDocument/2006/relationships/image" Target="../media/image160.png"/><Relationship Id="rId26" Type="http://schemas.openxmlformats.org/officeDocument/2006/relationships/customXml" Target="../ink/ink159.xml"/><Relationship Id="rId47" Type="http://schemas.openxmlformats.org/officeDocument/2006/relationships/image" Target="../media/image179.png"/><Relationship Id="rId68" Type="http://schemas.openxmlformats.org/officeDocument/2006/relationships/customXml" Target="../ink/ink180.xml"/><Relationship Id="rId89" Type="http://schemas.openxmlformats.org/officeDocument/2006/relationships/image" Target="../media/image200.png"/><Relationship Id="rId112" Type="http://schemas.openxmlformats.org/officeDocument/2006/relationships/customXml" Target="../ink/ink202.xml"/><Relationship Id="rId133" Type="http://schemas.openxmlformats.org/officeDocument/2006/relationships/image" Target="../media/image222.png"/><Relationship Id="rId16" Type="http://schemas.openxmlformats.org/officeDocument/2006/relationships/customXml" Target="../ink/ink154.xml"/><Relationship Id="rId37" Type="http://schemas.openxmlformats.org/officeDocument/2006/relationships/image" Target="../media/image174.png"/><Relationship Id="rId58" Type="http://schemas.openxmlformats.org/officeDocument/2006/relationships/customXml" Target="../ink/ink175.xml"/><Relationship Id="rId79" Type="http://schemas.openxmlformats.org/officeDocument/2006/relationships/image" Target="../media/image195.png"/><Relationship Id="rId102" Type="http://schemas.openxmlformats.org/officeDocument/2006/relationships/customXml" Target="../ink/ink197.xml"/><Relationship Id="rId123" Type="http://schemas.openxmlformats.org/officeDocument/2006/relationships/image" Target="../media/image217.png"/><Relationship Id="rId144" Type="http://schemas.openxmlformats.org/officeDocument/2006/relationships/customXml" Target="../ink/ink218.xml"/><Relationship Id="rId90" Type="http://schemas.openxmlformats.org/officeDocument/2006/relationships/customXml" Target="../ink/ink1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B6-7A6F-4AB5-BB6D-96812DC59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6600" dirty="0"/>
              <a:t>Module 3: Digital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88E7-37CF-4832-85D9-B6C1C6C7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3 Digital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BBAA-A9E2-4601-9CF3-6DCF012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884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B1D9-1594-4F57-A76E-EA1FED9C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69FF-ACFA-450A-8E24-F1E35AA8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Similarly, the NOR gate is equivalent to an OR gate followed by an inverter.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9EE9D-6489-4E15-A8E6-AFAC5E0D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6DC8A-C248-428F-8E85-9F16B37C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10</a:t>
            </a:fld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3C4E142-0C2C-4D79-9065-C1E0791F8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798391"/>
                  </p:ext>
                </p:extLst>
              </p:nvPr>
            </p:nvGraphicFramePr>
            <p:xfrm>
              <a:off x="5760098" y="3705549"/>
              <a:ext cx="50261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1331">
                      <a:extLst>
                        <a:ext uri="{9D8B030D-6E8A-4147-A177-3AD203B41FA5}">
                          <a16:colId xmlns:a16="http://schemas.microsoft.com/office/drawing/2014/main" val="4224163700"/>
                        </a:ext>
                      </a:extLst>
                    </a:gridCol>
                    <a:gridCol w="802432">
                      <a:extLst>
                        <a:ext uri="{9D8B030D-6E8A-4147-A177-3AD203B41FA5}">
                          <a16:colId xmlns:a16="http://schemas.microsoft.com/office/drawing/2014/main" val="3106219767"/>
                        </a:ext>
                      </a:extLst>
                    </a:gridCol>
                    <a:gridCol w="1408923">
                      <a:extLst>
                        <a:ext uri="{9D8B030D-6E8A-4147-A177-3AD203B41FA5}">
                          <a16:colId xmlns:a16="http://schemas.microsoft.com/office/drawing/2014/main" val="3538616529"/>
                        </a:ext>
                      </a:extLst>
                    </a:gridCol>
                    <a:gridCol w="2043466">
                      <a:extLst>
                        <a:ext uri="{9D8B030D-6E8A-4147-A177-3AD203B41FA5}">
                          <a16:colId xmlns:a16="http://schemas.microsoft.com/office/drawing/2014/main" val="20584650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OR (A+B)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NOR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oMath>
                          </a14:m>
                          <a:r>
                            <a:rPr lang="en-MY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7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579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543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995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803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83C4E142-0C2C-4D79-9065-C1E0791F8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798391"/>
                  </p:ext>
                </p:extLst>
              </p:nvPr>
            </p:nvGraphicFramePr>
            <p:xfrm>
              <a:off x="5760098" y="3705549"/>
              <a:ext cx="50261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1331">
                      <a:extLst>
                        <a:ext uri="{9D8B030D-6E8A-4147-A177-3AD203B41FA5}">
                          <a16:colId xmlns:a16="http://schemas.microsoft.com/office/drawing/2014/main" val="4224163700"/>
                        </a:ext>
                      </a:extLst>
                    </a:gridCol>
                    <a:gridCol w="802432">
                      <a:extLst>
                        <a:ext uri="{9D8B030D-6E8A-4147-A177-3AD203B41FA5}">
                          <a16:colId xmlns:a16="http://schemas.microsoft.com/office/drawing/2014/main" val="3106219767"/>
                        </a:ext>
                      </a:extLst>
                    </a:gridCol>
                    <a:gridCol w="1408923">
                      <a:extLst>
                        <a:ext uri="{9D8B030D-6E8A-4147-A177-3AD203B41FA5}">
                          <a16:colId xmlns:a16="http://schemas.microsoft.com/office/drawing/2014/main" val="3538616529"/>
                        </a:ext>
                      </a:extLst>
                    </a:gridCol>
                    <a:gridCol w="2043466">
                      <a:extLst>
                        <a:ext uri="{9D8B030D-6E8A-4147-A177-3AD203B41FA5}">
                          <a16:colId xmlns:a16="http://schemas.microsoft.com/office/drawing/2014/main" val="20584650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OR (A+B)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31" t="-8197" r="-1190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7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579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543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995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8037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8E2C9E4-61BA-49A2-B8F6-84FB2831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13" y="4032574"/>
            <a:ext cx="2581275" cy="1200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084D62-FB2F-48C7-B36E-ACCA6A5A4BB0}"/>
                  </a:ext>
                </a:extLst>
              </p14:cNvPr>
              <p14:cNvContentPartPr/>
              <p14:nvPr/>
            </p14:nvContentPartPr>
            <p14:xfrm>
              <a:off x="3446258" y="1433961"/>
              <a:ext cx="699120" cy="30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084D62-FB2F-48C7-B36E-ACCA6A5A4B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0258" y="1398321"/>
                <a:ext cx="7707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D4DA323-7A3E-4CF4-8847-FF974A46821A}"/>
                  </a:ext>
                </a:extLst>
              </p14:cNvPr>
              <p14:cNvContentPartPr/>
              <p14:nvPr/>
            </p14:nvContentPartPr>
            <p14:xfrm>
              <a:off x="5794898" y="2482281"/>
              <a:ext cx="775080" cy="37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D4DA323-7A3E-4CF4-8847-FF974A4682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8898" y="2446281"/>
                <a:ext cx="8467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44C8336-496D-4906-A01A-EF8570D198CE}"/>
                  </a:ext>
                </a:extLst>
              </p14:cNvPr>
              <p14:cNvContentPartPr/>
              <p14:nvPr/>
            </p14:nvContentPartPr>
            <p14:xfrm>
              <a:off x="8182418" y="2545281"/>
              <a:ext cx="1843200" cy="79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44C8336-496D-4906-A01A-EF8570D198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46418" y="2509281"/>
                <a:ext cx="1914840" cy="1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07C2251-1D44-4550-9C3F-C243E9CE0472}"/>
              </a:ext>
            </a:extLst>
          </p:cNvPr>
          <p:cNvGrpSpPr/>
          <p:nvPr/>
        </p:nvGrpSpPr>
        <p:grpSpPr>
          <a:xfrm>
            <a:off x="2333498" y="4237641"/>
            <a:ext cx="1758240" cy="554040"/>
            <a:chOff x="2333498" y="4237641"/>
            <a:chExt cx="1758240" cy="55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4475B7-1993-40C5-AE6A-BAB04E95FA60}"/>
                    </a:ext>
                  </a:extLst>
                </p14:cNvPr>
                <p14:cNvContentPartPr/>
                <p14:nvPr/>
              </p14:nvContentPartPr>
              <p14:xfrm>
                <a:off x="2333498" y="4632201"/>
                <a:ext cx="388080" cy="159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4475B7-1993-40C5-AE6A-BAB04E95FA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97498" y="4596561"/>
                  <a:ext cx="459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75FEB9-0F12-432C-BB58-B9B6D4DF6582}"/>
                    </a:ext>
                  </a:extLst>
                </p14:cNvPr>
                <p14:cNvContentPartPr/>
                <p14:nvPr/>
              </p14:nvContentPartPr>
              <p14:xfrm>
                <a:off x="2591618" y="4237641"/>
                <a:ext cx="422280" cy="36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75FEB9-0F12-432C-BB58-B9B6D4DF65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55618" y="4202001"/>
                  <a:ext cx="4939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35DB02-BF28-4A50-AF92-EF47E90F3443}"/>
                    </a:ext>
                  </a:extLst>
                </p14:cNvPr>
                <p14:cNvContentPartPr/>
                <p14:nvPr/>
              </p14:nvContentPartPr>
              <p14:xfrm>
                <a:off x="3515018" y="4611321"/>
                <a:ext cx="576720" cy="132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35DB02-BF28-4A50-AF92-EF47E90F34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79018" y="4575321"/>
                  <a:ext cx="64836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CCAF30-6142-4409-9E26-87D751B23587}"/>
              </a:ext>
            </a:extLst>
          </p:cNvPr>
          <p:cNvGrpSpPr/>
          <p:nvPr/>
        </p:nvGrpSpPr>
        <p:grpSpPr>
          <a:xfrm>
            <a:off x="8464298" y="4060521"/>
            <a:ext cx="873720" cy="1417320"/>
            <a:chOff x="8464298" y="4060521"/>
            <a:chExt cx="873720" cy="14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902CC4-7843-4365-A5C3-E2107C96BEF4}"/>
                    </a:ext>
                  </a:extLst>
                </p14:cNvPr>
                <p14:cNvContentPartPr/>
                <p14:nvPr/>
              </p14:nvContentPartPr>
              <p14:xfrm>
                <a:off x="8611898" y="4060521"/>
                <a:ext cx="127080" cy="1417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902CC4-7843-4365-A5C3-E2107C96BE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76258" y="4024881"/>
                  <a:ext cx="198720" cy="14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7285D01-E7B5-4114-ACC5-62C2C50A5871}"/>
                    </a:ext>
                  </a:extLst>
                </p14:cNvPr>
                <p14:cNvContentPartPr/>
                <p14:nvPr/>
              </p14:nvContentPartPr>
              <p14:xfrm>
                <a:off x="8464298" y="4168521"/>
                <a:ext cx="873720" cy="193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7285D01-E7B5-4114-ACC5-62C2C50A58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28298" y="4132881"/>
                  <a:ext cx="945360" cy="26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281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5450-F63D-4CE1-90CD-FD40D7B9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Xor</a:t>
            </a:r>
            <a:r>
              <a:rPr lang="en-MY" dirty="0"/>
              <a:t>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DEC3-9099-46EC-8A94-05D8A7F30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965434" cy="405079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MY" dirty="0"/>
              <a:t>The exclusive-OR (XOR) operation for two logic variables A and B is represented by A ⊕ B and is defined by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0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MTSYN"/>
              </a:rPr>
              <a:t>⊕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0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MTSYN"/>
              </a:rPr>
              <a:t>=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0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1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MTSYN"/>
              </a:rPr>
              <a:t>⊕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0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MTSYN"/>
              </a:rPr>
              <a:t>=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0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MTSYN"/>
              </a:rPr>
              <a:t>⊕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1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MTSYN"/>
              </a:rPr>
              <a:t>=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1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1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MTSYN"/>
              </a:rPr>
              <a:t>⊕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1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MTSYN"/>
              </a:rPr>
              <a:t>= </a:t>
            </a:r>
            <a:r>
              <a:rPr lang="en-MY" sz="1800" b="0" i="0" dirty="0">
                <a:solidFill>
                  <a:srgbClr val="231F20"/>
                </a:solidFill>
                <a:effectLst/>
                <a:latin typeface="TimesTen-Roman"/>
              </a:rPr>
              <a:t>0</a:t>
            </a:r>
            <a:r>
              <a:rPr lang="en-MY" dirty="0"/>
              <a:t>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Notice that the XOR operation yields 1 if A is 1 or if B is 1, but yields 0 if both A and B are 1. The XOR operation is also known as </a:t>
            </a:r>
            <a:r>
              <a:rPr lang="en-MY" b="1" dirty="0"/>
              <a:t>modulo-two addition.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CD8F0-A4E6-417C-BD1A-683AC1FA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D1089-2E9E-4742-B6CD-CA586543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11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AB4B5-A484-4BE0-8920-03AAC7FC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075" y="2121408"/>
            <a:ext cx="2369114" cy="117565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D4242A-2990-46B1-B247-EAE223A76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44922"/>
              </p:ext>
            </p:extLst>
          </p:nvPr>
        </p:nvGraphicFramePr>
        <p:xfrm>
          <a:off x="7833018" y="3836925"/>
          <a:ext cx="36172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31">
                  <a:extLst>
                    <a:ext uri="{9D8B030D-6E8A-4147-A177-3AD203B41FA5}">
                      <a16:colId xmlns:a16="http://schemas.microsoft.com/office/drawing/2014/main" val="4224163700"/>
                    </a:ext>
                  </a:extLst>
                </a:gridCol>
                <a:gridCol w="802432">
                  <a:extLst>
                    <a:ext uri="{9D8B030D-6E8A-4147-A177-3AD203B41FA5}">
                      <a16:colId xmlns:a16="http://schemas.microsoft.com/office/drawing/2014/main" val="3106219767"/>
                    </a:ext>
                  </a:extLst>
                </a:gridCol>
                <a:gridCol w="2043466">
                  <a:extLst>
                    <a:ext uri="{9D8B030D-6E8A-4147-A177-3AD203B41FA5}">
                      <a16:colId xmlns:a16="http://schemas.microsoft.com/office/drawing/2014/main" val="2058465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57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4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9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8037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F38D8E-E12D-4A16-89E6-325A9BFDF314}"/>
                  </a:ext>
                </a:extLst>
              </p:cNvPr>
              <p:cNvSpPr txBox="1"/>
              <p:nvPr/>
            </p:nvSpPr>
            <p:spPr>
              <a:xfrm>
                <a:off x="10178015" y="1936453"/>
                <a:ext cx="1661129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1800" dirty="0">
                    <a:solidFill>
                      <a:srgbClr val="231F20"/>
                    </a:solidFill>
                    <a:effectLst/>
                    <a:latin typeface="MTSYN"/>
                  </a:rPr>
                  <a:t>A⊕B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MY" sz="180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MY" sz="1800" dirty="0">
                    <a:solidFill>
                      <a:srgbClr val="231F20"/>
                    </a:solidFill>
                    <a:effectLst/>
                    <a:latin typeface="MTSYN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MY" sz="1800" i="1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231F20"/>
                            </a:solidFill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MY" dirty="0"/>
                  <a:t>B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F38D8E-E12D-4A16-89E6-325A9BFDF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015" y="1936453"/>
                <a:ext cx="1661129" cy="369909"/>
              </a:xfrm>
              <a:prstGeom prst="rect">
                <a:avLst/>
              </a:prstGeom>
              <a:blipFill>
                <a:blip r:embed="rId3"/>
                <a:stretch>
                  <a:fillRect l="-3309" t="-11667" r="-5515" b="-2833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D2D068-D391-4E93-A71D-68B35AB2EDC3}"/>
                  </a:ext>
                </a:extLst>
              </p14:cNvPr>
              <p14:cNvContentPartPr/>
              <p14:nvPr/>
            </p14:nvContentPartPr>
            <p14:xfrm>
              <a:off x="3410978" y="1298961"/>
              <a:ext cx="757080" cy="422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D2D068-D391-4E93-A71D-68B35AB2ED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4978" y="1263321"/>
                <a:ext cx="8287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0A4E4E-AFAF-4FD0-9400-7FC686056311}"/>
                  </a:ext>
                </a:extLst>
              </p14:cNvPr>
              <p14:cNvContentPartPr/>
              <p14:nvPr/>
            </p14:nvContentPartPr>
            <p14:xfrm>
              <a:off x="475538" y="662121"/>
              <a:ext cx="442440" cy="502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0A4E4E-AFAF-4FD0-9400-7FC6860563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898" y="626481"/>
                <a:ext cx="51408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E856DC9-65AC-4A57-B03B-38C353067B50}"/>
                  </a:ext>
                </a:extLst>
              </p14:cNvPr>
              <p14:cNvContentPartPr/>
              <p14:nvPr/>
            </p14:nvContentPartPr>
            <p14:xfrm>
              <a:off x="5498978" y="2693601"/>
              <a:ext cx="795600" cy="117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E856DC9-65AC-4A57-B03B-38C353067B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63338" y="2657601"/>
                <a:ext cx="8672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693B29-213E-4764-90E4-76E06A2CF0BC}"/>
                  </a:ext>
                </a:extLst>
              </p14:cNvPr>
              <p14:cNvContentPartPr/>
              <p14:nvPr/>
            </p14:nvContentPartPr>
            <p14:xfrm>
              <a:off x="4799498" y="3835881"/>
              <a:ext cx="458280" cy="227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693B29-213E-4764-90E4-76E06A2CF0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63498" y="3800241"/>
                <a:ext cx="5299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A12703A-DBEA-42E6-9CD7-327AC448F3F9}"/>
                  </a:ext>
                </a:extLst>
              </p14:cNvPr>
              <p14:cNvContentPartPr/>
              <p14:nvPr/>
            </p14:nvContentPartPr>
            <p14:xfrm>
              <a:off x="4750538" y="4387401"/>
              <a:ext cx="457560" cy="228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A12703A-DBEA-42E6-9CD7-327AC448F3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4538" y="4351761"/>
                <a:ext cx="5292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E1ECB50-1C1A-45BF-863C-85C47E1637C3}"/>
                  </a:ext>
                </a:extLst>
              </p14:cNvPr>
              <p14:cNvContentPartPr/>
              <p14:nvPr/>
            </p14:nvContentPartPr>
            <p14:xfrm>
              <a:off x="3239618" y="3534201"/>
              <a:ext cx="207720" cy="671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E1ECB50-1C1A-45BF-863C-85C47E1637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03978" y="3498561"/>
                <a:ext cx="27936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9298E5-3FE1-4D8A-8A98-C2CAB8BEF7CE}"/>
                  </a:ext>
                </a:extLst>
              </p14:cNvPr>
              <p14:cNvContentPartPr/>
              <p14:nvPr/>
            </p14:nvContentPartPr>
            <p14:xfrm>
              <a:off x="5425538" y="5558481"/>
              <a:ext cx="1370160" cy="101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9298E5-3FE1-4D8A-8A98-C2CAB8BEF7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89538" y="5522481"/>
                <a:ext cx="14418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7BA525E-A08B-446A-A44C-07DA8DBA8CF7}"/>
                  </a:ext>
                </a:extLst>
              </p14:cNvPr>
              <p14:cNvContentPartPr/>
              <p14:nvPr/>
            </p14:nvContentPartPr>
            <p14:xfrm>
              <a:off x="1331258" y="6062481"/>
              <a:ext cx="927000" cy="34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7BA525E-A08B-446A-A44C-07DA8DBA8C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95618" y="6026481"/>
                <a:ext cx="998640" cy="10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568039A-6679-4C57-BED1-F3A554EA3382}"/>
              </a:ext>
            </a:extLst>
          </p:cNvPr>
          <p:cNvGrpSpPr/>
          <p:nvPr/>
        </p:nvGrpSpPr>
        <p:grpSpPr>
          <a:xfrm>
            <a:off x="3465698" y="3108321"/>
            <a:ext cx="1652400" cy="755640"/>
            <a:chOff x="3465698" y="3108321"/>
            <a:chExt cx="1652400" cy="75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90946B-5437-47B2-B265-A61A82FE81A3}"/>
                    </a:ext>
                  </a:extLst>
                </p14:cNvPr>
                <p14:cNvContentPartPr/>
                <p14:nvPr/>
              </p14:nvContentPartPr>
              <p14:xfrm>
                <a:off x="4706618" y="3108321"/>
                <a:ext cx="411480" cy="207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90946B-5437-47B2-B265-A61A82FE81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70978" y="3072321"/>
                  <a:ext cx="483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7F489B-5A56-46FB-AF3F-513EA86A4A43}"/>
                    </a:ext>
                  </a:extLst>
                </p14:cNvPr>
                <p14:cNvContentPartPr/>
                <p14:nvPr/>
              </p14:nvContentPartPr>
              <p14:xfrm>
                <a:off x="4768178" y="3571281"/>
                <a:ext cx="330480" cy="150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7F489B-5A56-46FB-AF3F-513EA86A4A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32178" y="3535641"/>
                  <a:ext cx="402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E74C82-7364-4D87-92DB-A1EAB0782D14}"/>
                    </a:ext>
                  </a:extLst>
                </p14:cNvPr>
                <p14:cNvContentPartPr/>
                <p14:nvPr/>
              </p14:nvContentPartPr>
              <p14:xfrm>
                <a:off x="3465698" y="3417921"/>
                <a:ext cx="1156320" cy="446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E74C82-7364-4D87-92DB-A1EAB0782D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9698" y="3381921"/>
                  <a:ext cx="1227960" cy="51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1C91638-D059-46EF-BA46-A97B69767AC3}"/>
              </a:ext>
            </a:extLst>
          </p:cNvPr>
          <p:cNvGrpSpPr/>
          <p:nvPr/>
        </p:nvGrpSpPr>
        <p:grpSpPr>
          <a:xfrm>
            <a:off x="4777898" y="87201"/>
            <a:ext cx="7001640" cy="2856960"/>
            <a:chOff x="4777898" y="87201"/>
            <a:chExt cx="7001640" cy="28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D0C244-85FC-404E-ACAF-42FF233D59AA}"/>
                    </a:ext>
                  </a:extLst>
                </p14:cNvPr>
                <p14:cNvContentPartPr/>
                <p14:nvPr/>
              </p14:nvContentPartPr>
              <p14:xfrm>
                <a:off x="9464738" y="2745801"/>
                <a:ext cx="425880" cy="198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D0C244-85FC-404E-ACAF-42FF233D59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28738" y="2710161"/>
                  <a:ext cx="497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221836-8841-498A-BD27-1C575D988E7C}"/>
                    </a:ext>
                  </a:extLst>
                </p14:cNvPr>
                <p14:cNvContentPartPr/>
                <p14:nvPr/>
              </p14:nvContentPartPr>
              <p14:xfrm>
                <a:off x="10250618" y="2669481"/>
                <a:ext cx="544680" cy="79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221836-8841-498A-BD27-1C575D988E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14618" y="2633481"/>
                  <a:ext cx="616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6C96B4-F1D6-4681-A397-840A541346EC}"/>
                    </a:ext>
                  </a:extLst>
                </p14:cNvPr>
                <p14:cNvContentPartPr/>
                <p14:nvPr/>
              </p14:nvContentPartPr>
              <p14:xfrm>
                <a:off x="10796738" y="2376441"/>
                <a:ext cx="887760" cy="562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6C96B4-F1D6-4681-A397-840A541346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60738" y="2340801"/>
                  <a:ext cx="95940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EA55997-92AF-4F30-AA32-18A19CAFBFDE}"/>
                    </a:ext>
                  </a:extLst>
                </p14:cNvPr>
                <p14:cNvContentPartPr/>
                <p14:nvPr/>
              </p14:nvContentPartPr>
              <p14:xfrm>
                <a:off x="11024978" y="2292201"/>
                <a:ext cx="177120" cy="14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EA55997-92AF-4F30-AA32-18A19CAFBF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89338" y="2256201"/>
                  <a:ext cx="248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7A3BD3-9633-47D8-9EAA-6D7372A9F781}"/>
                    </a:ext>
                  </a:extLst>
                </p14:cNvPr>
                <p14:cNvContentPartPr/>
                <p14:nvPr/>
              </p14:nvContentPartPr>
              <p14:xfrm>
                <a:off x="11159618" y="2236401"/>
                <a:ext cx="619920" cy="47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7A3BD3-9633-47D8-9EAA-6D7372A9F7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23618" y="2200401"/>
                  <a:ext cx="691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64DA48-6F50-452B-B38E-11DDFCD15F12}"/>
                    </a:ext>
                  </a:extLst>
                </p14:cNvPr>
                <p14:cNvContentPartPr/>
                <p14:nvPr/>
              </p14:nvContentPartPr>
              <p14:xfrm>
                <a:off x="7970018" y="2256561"/>
                <a:ext cx="215280" cy="89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64DA48-6F50-452B-B38E-11DDFCD15F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34378" y="2220561"/>
                  <a:ext cx="286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97D1223-1C61-47A8-8248-CE2A0CD00BA1}"/>
                    </a:ext>
                  </a:extLst>
                </p14:cNvPr>
                <p14:cNvContentPartPr/>
                <p14:nvPr/>
              </p14:nvContentPartPr>
              <p14:xfrm>
                <a:off x="8018978" y="2389401"/>
                <a:ext cx="288720" cy="110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97D1223-1C61-47A8-8248-CE2A0CD00B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83338" y="2353761"/>
                  <a:ext cx="360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C42402-AD31-45F5-8145-9A6020AF898B}"/>
                    </a:ext>
                  </a:extLst>
                </p14:cNvPr>
                <p14:cNvContentPartPr/>
                <p14:nvPr/>
              </p14:nvContentPartPr>
              <p14:xfrm>
                <a:off x="4807418" y="322641"/>
                <a:ext cx="36360" cy="318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C42402-AD31-45F5-8145-9A6020AF89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71418" y="286641"/>
                  <a:ext cx="1080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4F0C24-917E-4ACE-BFF0-59BC82E94D47}"/>
                    </a:ext>
                  </a:extLst>
                </p14:cNvPr>
                <p14:cNvContentPartPr/>
                <p14:nvPr/>
              </p14:nvContentPartPr>
              <p14:xfrm>
                <a:off x="4777898" y="277281"/>
                <a:ext cx="272520" cy="208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4F0C24-917E-4ACE-BFF0-59BC82E94D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41898" y="241641"/>
                  <a:ext cx="3441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714EF1-7201-4816-BE02-AA1EB7066A2A}"/>
                    </a:ext>
                  </a:extLst>
                </p14:cNvPr>
                <p14:cNvContentPartPr/>
                <p14:nvPr/>
              </p14:nvContentPartPr>
              <p14:xfrm>
                <a:off x="4812818" y="444321"/>
                <a:ext cx="175320" cy="81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714EF1-7201-4816-BE02-AA1EB7066A2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77178" y="408321"/>
                  <a:ext cx="246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CECF961-4E3B-4055-93D4-C36386CA342C}"/>
                    </a:ext>
                  </a:extLst>
                </p14:cNvPr>
                <p14:cNvContentPartPr/>
                <p14:nvPr/>
              </p14:nvContentPartPr>
              <p14:xfrm>
                <a:off x="5168138" y="237681"/>
                <a:ext cx="254520" cy="177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CECF961-4E3B-4055-93D4-C36386CA342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32498" y="202041"/>
                  <a:ext cx="3261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1C14B10-032E-4BAC-8888-7C2FFEBE7025}"/>
                    </a:ext>
                  </a:extLst>
                </p14:cNvPr>
                <p14:cNvContentPartPr/>
                <p14:nvPr/>
              </p14:nvContentPartPr>
              <p14:xfrm>
                <a:off x="5461178" y="87201"/>
                <a:ext cx="186840" cy="249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1C14B10-032E-4BAC-8888-7C2FFEBE70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25178" y="51201"/>
                  <a:ext cx="258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8315CCC-8456-49EA-916D-1E09B5DBA406}"/>
                    </a:ext>
                  </a:extLst>
                </p14:cNvPr>
                <p14:cNvContentPartPr/>
                <p14:nvPr/>
              </p14:nvContentPartPr>
              <p14:xfrm>
                <a:off x="5158058" y="989361"/>
                <a:ext cx="126360" cy="167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8315CCC-8456-49EA-916D-1E09B5DBA4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22058" y="953721"/>
                  <a:ext cx="198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552C044-6AB6-486A-8D0D-F4779BA4E189}"/>
                    </a:ext>
                  </a:extLst>
                </p14:cNvPr>
                <p14:cNvContentPartPr/>
                <p14:nvPr/>
              </p14:nvContentPartPr>
              <p14:xfrm>
                <a:off x="5165978" y="878481"/>
                <a:ext cx="339840" cy="280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552C044-6AB6-486A-8D0D-F4779BA4E1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30338" y="842841"/>
                  <a:ext cx="4114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A2040E5-484B-431D-8F4A-694889C75B43}"/>
                    </a:ext>
                  </a:extLst>
                </p14:cNvPr>
                <p14:cNvContentPartPr/>
                <p14:nvPr/>
              </p14:nvContentPartPr>
              <p14:xfrm>
                <a:off x="5572778" y="836721"/>
                <a:ext cx="156240" cy="60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A2040E5-484B-431D-8F4A-694889C75B4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36778" y="800721"/>
                  <a:ext cx="227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32C9B28-70EB-4D7D-AA9A-A1DF2F548709}"/>
                    </a:ext>
                  </a:extLst>
                </p14:cNvPr>
                <p14:cNvContentPartPr/>
                <p14:nvPr/>
              </p14:nvContentPartPr>
              <p14:xfrm>
                <a:off x="5618858" y="968121"/>
                <a:ext cx="167760" cy="59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32C9B28-70EB-4D7D-AA9A-A1DF2F5487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82858" y="932481"/>
                  <a:ext cx="239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E53459C-7A05-4D72-A91B-E1A695F340CA}"/>
                    </a:ext>
                  </a:extLst>
                </p14:cNvPr>
                <p14:cNvContentPartPr/>
                <p14:nvPr/>
              </p14:nvContentPartPr>
              <p14:xfrm>
                <a:off x="5826938" y="702801"/>
                <a:ext cx="279000" cy="23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E53459C-7A05-4D72-A91B-E1A695F340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91298" y="666801"/>
                  <a:ext cx="3506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CE0258B-904C-4B2C-9A78-DF1F53CAB06B}"/>
                    </a:ext>
                  </a:extLst>
                </p14:cNvPr>
                <p14:cNvContentPartPr/>
                <p14:nvPr/>
              </p14:nvContentPartPr>
              <p14:xfrm>
                <a:off x="5450378" y="1757601"/>
                <a:ext cx="58680" cy="310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CE0258B-904C-4B2C-9A78-DF1F53CAB0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14378" y="1721961"/>
                  <a:ext cx="1303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2174F8-5008-4D0D-A362-CA79E03ED0C4}"/>
                    </a:ext>
                  </a:extLst>
                </p14:cNvPr>
                <p14:cNvContentPartPr/>
                <p14:nvPr/>
              </p14:nvContentPartPr>
              <p14:xfrm>
                <a:off x="5464058" y="1735281"/>
                <a:ext cx="236520" cy="187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2174F8-5008-4D0D-A362-CA79E03ED0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28058" y="1699281"/>
                  <a:ext cx="308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5C846E-9717-4871-87B6-AE4848032B64}"/>
                    </a:ext>
                  </a:extLst>
                </p14:cNvPr>
                <p14:cNvContentPartPr/>
                <p14:nvPr/>
              </p14:nvContentPartPr>
              <p14:xfrm>
                <a:off x="5497178" y="1849041"/>
                <a:ext cx="289080" cy="129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5C846E-9717-4871-87B6-AE4848032B6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61538" y="1813041"/>
                  <a:ext cx="360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EBD86D-50B3-473A-9744-9F7E710194EE}"/>
                    </a:ext>
                  </a:extLst>
                </p14:cNvPr>
                <p14:cNvContentPartPr/>
                <p14:nvPr/>
              </p14:nvContentPartPr>
              <p14:xfrm>
                <a:off x="5916578" y="1667241"/>
                <a:ext cx="216720" cy="119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EBD86D-50B3-473A-9744-9F7E710194E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80938" y="1631241"/>
                  <a:ext cx="288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E0B3D17-A2B9-42FA-BF9A-01CB68AA3BCC}"/>
                    </a:ext>
                  </a:extLst>
                </p14:cNvPr>
                <p14:cNvContentPartPr/>
                <p14:nvPr/>
              </p14:nvContentPartPr>
              <p14:xfrm>
                <a:off x="5954738" y="1593441"/>
                <a:ext cx="161280" cy="207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E0B3D17-A2B9-42FA-BF9A-01CB68AA3B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19098" y="1557801"/>
                  <a:ext cx="2329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4D21A7D-C059-4579-8DFF-827BC51D0204}"/>
                    </a:ext>
                  </a:extLst>
                </p14:cNvPr>
                <p14:cNvContentPartPr/>
                <p14:nvPr/>
              </p14:nvContentPartPr>
              <p14:xfrm>
                <a:off x="5777978" y="1419921"/>
                <a:ext cx="519480" cy="475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4D21A7D-C059-4579-8DFF-827BC51D020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41978" y="1383921"/>
                  <a:ext cx="5911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963BA2C-7C30-416F-93AA-FD3BFBD43989}"/>
                    </a:ext>
                  </a:extLst>
                </p14:cNvPr>
                <p14:cNvContentPartPr/>
                <p14:nvPr/>
              </p14:nvContentPartPr>
              <p14:xfrm>
                <a:off x="6397898" y="1412721"/>
                <a:ext cx="148680" cy="195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963BA2C-7C30-416F-93AA-FD3BFBD4398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61898" y="1377081"/>
                  <a:ext cx="2203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A47259-E329-4311-B747-EB70106B5C8F}"/>
                    </a:ext>
                  </a:extLst>
                </p14:cNvPr>
                <p14:cNvContentPartPr/>
                <p14:nvPr/>
              </p14:nvContentPartPr>
              <p14:xfrm>
                <a:off x="6421658" y="1299681"/>
                <a:ext cx="347040" cy="282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A47259-E329-4311-B747-EB70106B5C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85658" y="1263681"/>
                  <a:ext cx="4186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1F7A28-DAF4-47BF-A62E-2493742C0EA0}"/>
                    </a:ext>
                  </a:extLst>
                </p14:cNvPr>
                <p14:cNvContentPartPr/>
                <p14:nvPr/>
              </p14:nvContentPartPr>
              <p14:xfrm>
                <a:off x="6891818" y="1232361"/>
                <a:ext cx="212040" cy="73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1F7A28-DAF4-47BF-A62E-2493742C0E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56178" y="1196361"/>
                  <a:ext cx="283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D96684-E7E2-4BB5-80F4-DEAB2FDD46F8}"/>
                    </a:ext>
                  </a:extLst>
                </p14:cNvPr>
                <p14:cNvContentPartPr/>
                <p14:nvPr/>
              </p14:nvContentPartPr>
              <p14:xfrm>
                <a:off x="6970658" y="1378521"/>
                <a:ext cx="195840" cy="51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D96684-E7E2-4BB5-80F4-DEAB2FDD46F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35018" y="1342521"/>
                  <a:ext cx="267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3882F34-2BB1-48A4-82F5-21FBA91CF129}"/>
                    </a:ext>
                  </a:extLst>
                </p14:cNvPr>
                <p14:cNvContentPartPr/>
                <p14:nvPr/>
              </p14:nvContentPartPr>
              <p14:xfrm>
                <a:off x="7545218" y="953721"/>
                <a:ext cx="57960" cy="371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3882F34-2BB1-48A4-82F5-21FBA91CF12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09218" y="917721"/>
                  <a:ext cx="1296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86A00DC-F2FB-4006-9DE3-ED9FC5A19B99}"/>
                    </a:ext>
                  </a:extLst>
                </p14:cNvPr>
                <p14:cNvContentPartPr/>
                <p14:nvPr/>
              </p14:nvContentPartPr>
              <p14:xfrm>
                <a:off x="7586258" y="964881"/>
                <a:ext cx="214920" cy="195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86A00DC-F2FB-4006-9DE3-ED9FC5A19B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50258" y="928881"/>
                  <a:ext cx="286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5D4DF8-6A21-41FB-9C4E-907231DABC91}"/>
                    </a:ext>
                  </a:extLst>
                </p14:cNvPr>
                <p14:cNvContentPartPr/>
                <p14:nvPr/>
              </p14:nvContentPartPr>
              <p14:xfrm>
                <a:off x="7563938" y="1099881"/>
                <a:ext cx="267120" cy="128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5D4DF8-6A21-41FB-9C4E-907231DABC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27938" y="1063881"/>
                  <a:ext cx="338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E3761E5-6529-4C16-A046-19A9D941335C}"/>
                    </a:ext>
                  </a:extLst>
                </p14:cNvPr>
                <p14:cNvContentPartPr/>
                <p14:nvPr/>
              </p14:nvContentPartPr>
              <p14:xfrm>
                <a:off x="7948058" y="860121"/>
                <a:ext cx="100800" cy="225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E3761E5-6529-4C16-A046-19A9D94133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12418" y="824481"/>
                  <a:ext cx="1724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24DCC9-1BF0-4907-849F-FE82A73C046B}"/>
                    </a:ext>
                  </a:extLst>
                </p14:cNvPr>
                <p14:cNvContentPartPr/>
                <p14:nvPr/>
              </p14:nvContentPartPr>
              <p14:xfrm>
                <a:off x="7938698" y="766521"/>
                <a:ext cx="330480" cy="259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24DCC9-1BF0-4907-849F-FE82A73C046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03058" y="730521"/>
                  <a:ext cx="4021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5FB372-4372-40D3-9E5B-C686440D04E3}"/>
                    </a:ext>
                  </a:extLst>
                </p14:cNvPr>
                <p14:cNvContentPartPr/>
                <p14:nvPr/>
              </p14:nvContentPartPr>
              <p14:xfrm>
                <a:off x="7775618" y="591921"/>
                <a:ext cx="262800" cy="102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5FB372-4372-40D3-9E5B-C686440D04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39618" y="556281"/>
                  <a:ext cx="334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4EE07C5-0FC7-4948-B516-3D8A60B6127B}"/>
                    </a:ext>
                  </a:extLst>
                </p14:cNvPr>
                <p14:cNvContentPartPr/>
                <p14:nvPr/>
              </p14:nvContentPartPr>
              <p14:xfrm>
                <a:off x="8396978" y="772641"/>
                <a:ext cx="185760" cy="86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4EE07C5-0FC7-4948-B516-3D8A60B6127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61338" y="736641"/>
                  <a:ext cx="257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491EF1-CEA1-4F28-AD75-33E4EE8C1D4B}"/>
                    </a:ext>
                  </a:extLst>
                </p14:cNvPr>
                <p14:cNvContentPartPr/>
                <p14:nvPr/>
              </p14:nvContentPartPr>
              <p14:xfrm>
                <a:off x="8417858" y="695961"/>
                <a:ext cx="63720" cy="254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491EF1-CEA1-4F28-AD75-33E4EE8C1D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82218" y="659961"/>
                  <a:ext cx="1353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EF0D74A-3292-4B96-A00F-7C335C511A60}"/>
                    </a:ext>
                  </a:extLst>
                </p14:cNvPr>
                <p14:cNvContentPartPr/>
                <p14:nvPr/>
              </p14:nvContentPartPr>
              <p14:xfrm>
                <a:off x="8764898" y="550881"/>
                <a:ext cx="72360" cy="300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EF0D74A-3292-4B96-A00F-7C335C511A6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29258" y="515241"/>
                  <a:ext cx="1440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8F2874-E876-4E58-8F16-4C2ABEF5092C}"/>
                    </a:ext>
                  </a:extLst>
                </p14:cNvPr>
                <p14:cNvContentPartPr/>
                <p14:nvPr/>
              </p14:nvContentPartPr>
              <p14:xfrm>
                <a:off x="8830058" y="501201"/>
                <a:ext cx="270720" cy="231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8F2874-E876-4E58-8F16-4C2ABEF509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94058" y="465561"/>
                  <a:ext cx="3423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A27CAC-17A2-4F18-BF9A-2CCD428F1900}"/>
                    </a:ext>
                  </a:extLst>
                </p14:cNvPr>
                <p14:cNvContentPartPr/>
                <p14:nvPr/>
              </p14:nvContentPartPr>
              <p14:xfrm>
                <a:off x="8785778" y="606681"/>
                <a:ext cx="194040" cy="155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A27CAC-17A2-4F18-BF9A-2CCD428F19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50138" y="571041"/>
                  <a:ext cx="2656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469347E-493E-4632-B1F1-62B3C4C0B7B0}"/>
                    </a:ext>
                  </a:extLst>
                </p14:cNvPr>
                <p14:cNvContentPartPr/>
                <p14:nvPr/>
              </p14:nvContentPartPr>
              <p14:xfrm>
                <a:off x="8546378" y="323001"/>
                <a:ext cx="381960" cy="162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469347E-493E-4632-B1F1-62B3C4C0B7B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10378" y="287361"/>
                  <a:ext cx="453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09A324D-4C01-4844-818E-236E72AC66EA}"/>
                    </a:ext>
                  </a:extLst>
                </p14:cNvPr>
                <p14:cNvContentPartPr/>
                <p14:nvPr/>
              </p14:nvContentPartPr>
              <p14:xfrm>
                <a:off x="9305258" y="384921"/>
                <a:ext cx="81000" cy="260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09A324D-4C01-4844-818E-236E72AC66E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69258" y="349281"/>
                  <a:ext cx="1526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7C5FFDF-DBEC-4A23-BEA1-B05E5B40A3FF}"/>
                    </a:ext>
                  </a:extLst>
                </p14:cNvPr>
                <p14:cNvContentPartPr/>
                <p14:nvPr/>
              </p14:nvContentPartPr>
              <p14:xfrm>
                <a:off x="9308858" y="263601"/>
                <a:ext cx="338400" cy="357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7C5FFDF-DBEC-4A23-BEA1-B05E5B40A3F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72858" y="227961"/>
                  <a:ext cx="4100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D7B791-59F1-4C59-9AC8-2C8E5FC5356A}"/>
                    </a:ext>
                  </a:extLst>
                </p14:cNvPr>
                <p14:cNvContentPartPr/>
                <p14:nvPr/>
              </p14:nvContentPartPr>
              <p14:xfrm>
                <a:off x="7404458" y="1906281"/>
                <a:ext cx="191880" cy="52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D7B791-59F1-4C59-9AC8-2C8E5FC535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68818" y="1870281"/>
                  <a:ext cx="263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4AE7BC5-98B5-4369-B447-C8845E20983F}"/>
                    </a:ext>
                  </a:extLst>
                </p14:cNvPr>
                <p14:cNvContentPartPr/>
                <p14:nvPr/>
              </p14:nvContentPartPr>
              <p14:xfrm>
                <a:off x="7485818" y="1968921"/>
                <a:ext cx="261000" cy="91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4AE7BC5-98B5-4369-B447-C8845E20983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49818" y="1932921"/>
                  <a:ext cx="332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80DB038-C35A-4AA1-8664-840F142C546F}"/>
                    </a:ext>
                  </a:extLst>
                </p14:cNvPr>
                <p14:cNvContentPartPr/>
                <p14:nvPr/>
              </p14:nvContentPartPr>
              <p14:xfrm>
                <a:off x="7868498" y="1534761"/>
                <a:ext cx="173160" cy="272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80DB038-C35A-4AA1-8664-840F142C546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32498" y="1498761"/>
                  <a:ext cx="2448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D951A9-6BA5-416D-992F-011D11DD404C}"/>
                    </a:ext>
                  </a:extLst>
                </p14:cNvPr>
                <p14:cNvContentPartPr/>
                <p14:nvPr/>
              </p14:nvContentPartPr>
              <p14:xfrm>
                <a:off x="8096378" y="1494441"/>
                <a:ext cx="223920" cy="96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D951A9-6BA5-416D-992F-011D11DD40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60738" y="1458441"/>
                  <a:ext cx="295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3CEC2E0-795E-4FAD-A0C4-316586F2BA71}"/>
                    </a:ext>
                  </a:extLst>
                </p14:cNvPr>
                <p14:cNvContentPartPr/>
                <p14:nvPr/>
              </p14:nvContentPartPr>
              <p14:xfrm>
                <a:off x="8166218" y="1374201"/>
                <a:ext cx="82800" cy="327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3CEC2E0-795E-4FAD-A0C4-316586F2BA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30578" y="1338201"/>
                  <a:ext cx="1544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B6336DA-F6E8-4113-BB4D-2AA1BE6698C1}"/>
                    </a:ext>
                  </a:extLst>
                </p14:cNvPr>
                <p14:cNvContentPartPr/>
                <p14:nvPr/>
              </p14:nvContentPartPr>
              <p14:xfrm>
                <a:off x="8938778" y="1191681"/>
                <a:ext cx="239760" cy="139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B6336DA-F6E8-4113-BB4D-2AA1BE6698C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03138" y="1156041"/>
                  <a:ext cx="311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5F19DEA-DD7A-4AEC-A30A-07826599E0CC}"/>
                    </a:ext>
                  </a:extLst>
                </p14:cNvPr>
                <p14:cNvContentPartPr/>
                <p14:nvPr/>
              </p14:nvContentPartPr>
              <p14:xfrm>
                <a:off x="8993138" y="1127241"/>
                <a:ext cx="169560" cy="266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5F19DEA-DD7A-4AEC-A30A-07826599E0C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57498" y="1091601"/>
                  <a:ext cx="241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AB84F78-FBF6-44EB-B975-D5A5A7CB0CF9}"/>
                    </a:ext>
                  </a:extLst>
                </p14:cNvPr>
                <p14:cNvContentPartPr/>
                <p14:nvPr/>
              </p14:nvContentPartPr>
              <p14:xfrm>
                <a:off x="9315698" y="966321"/>
                <a:ext cx="313200" cy="291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AB84F78-FBF6-44EB-B975-D5A5A7CB0CF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79698" y="930681"/>
                  <a:ext cx="3848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DE51037-3929-4A33-B1EE-1719BBC943DB}"/>
                    </a:ext>
                  </a:extLst>
                </p14:cNvPr>
                <p14:cNvContentPartPr/>
                <p14:nvPr/>
              </p14:nvContentPartPr>
              <p14:xfrm>
                <a:off x="9753098" y="923481"/>
                <a:ext cx="221400" cy="65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DE51037-3929-4A33-B1EE-1719BBC943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17458" y="887481"/>
                  <a:ext cx="293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CF3FB65-F14F-4968-963D-9936B57073DC}"/>
                    </a:ext>
                  </a:extLst>
                </p14:cNvPr>
                <p14:cNvContentPartPr/>
                <p14:nvPr/>
              </p14:nvContentPartPr>
              <p14:xfrm>
                <a:off x="9830138" y="815841"/>
                <a:ext cx="74160" cy="254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CF3FB65-F14F-4968-963D-9936B57073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794138" y="780201"/>
                  <a:ext cx="1458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3BB2F4C-330D-4144-950F-9663F0B32932}"/>
                    </a:ext>
                  </a:extLst>
                </p14:cNvPr>
                <p14:cNvContentPartPr/>
                <p14:nvPr/>
              </p14:nvContentPartPr>
              <p14:xfrm>
                <a:off x="10112378" y="686241"/>
                <a:ext cx="235800" cy="258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3BB2F4C-330D-4144-950F-9663F0B3293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76738" y="650241"/>
                  <a:ext cx="3074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BD6807D-2584-48AC-AADB-5309EE8C3A1E}"/>
                    </a:ext>
                  </a:extLst>
                </p14:cNvPr>
                <p14:cNvContentPartPr/>
                <p14:nvPr/>
              </p14:nvContentPartPr>
              <p14:xfrm>
                <a:off x="8423258" y="1213641"/>
                <a:ext cx="205920" cy="328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BD6807D-2584-48AC-AADB-5309EE8C3A1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87618" y="1177641"/>
                  <a:ext cx="2775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AFE407-72C2-4A36-B777-004F3781EEDA}"/>
                    </a:ext>
                  </a:extLst>
                </p14:cNvPr>
                <p14:cNvContentPartPr/>
                <p14:nvPr/>
              </p14:nvContentPartPr>
              <p14:xfrm>
                <a:off x="8623058" y="1837161"/>
                <a:ext cx="166320" cy="384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AFE407-72C2-4A36-B777-004F3781EED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87418" y="1801521"/>
                  <a:ext cx="2379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542D24-7CCD-4227-9B48-AFAC8AA77227}"/>
                    </a:ext>
                  </a:extLst>
                </p14:cNvPr>
                <p14:cNvContentPartPr/>
                <p14:nvPr/>
              </p14:nvContentPartPr>
              <p14:xfrm>
                <a:off x="9002858" y="1777041"/>
                <a:ext cx="252360" cy="153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542D24-7CCD-4227-9B48-AFAC8AA7722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66858" y="1741041"/>
                  <a:ext cx="324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7C8931-2CB9-426F-BDCA-1A8C8176A09A}"/>
                    </a:ext>
                  </a:extLst>
                </p14:cNvPr>
                <p14:cNvContentPartPr/>
                <p14:nvPr/>
              </p14:nvContentPartPr>
              <p14:xfrm>
                <a:off x="9050018" y="1718361"/>
                <a:ext cx="198360" cy="344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7C8931-2CB9-426F-BDCA-1A8C8176A0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14018" y="1682361"/>
                  <a:ext cx="2700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EA7B203-9ED7-4F54-A460-575FEFE2B87D}"/>
                    </a:ext>
                  </a:extLst>
                </p14:cNvPr>
                <p14:cNvContentPartPr/>
                <p14:nvPr/>
              </p14:nvContentPartPr>
              <p14:xfrm>
                <a:off x="9386978" y="1539081"/>
                <a:ext cx="300960" cy="309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EA7B203-9ED7-4F54-A460-575FEFE2B87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50978" y="1503081"/>
                  <a:ext cx="3726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038C89B-97F2-4691-A720-E7910747563A}"/>
                    </a:ext>
                  </a:extLst>
                </p14:cNvPr>
                <p14:cNvContentPartPr/>
                <p14:nvPr/>
              </p14:nvContentPartPr>
              <p14:xfrm>
                <a:off x="9934538" y="1455201"/>
                <a:ext cx="180720" cy="52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038C89B-97F2-4691-A720-E7910747563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98538" y="1419561"/>
                  <a:ext cx="252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2D5230A-8060-4B9D-9020-13F4FC234EFF}"/>
                    </a:ext>
                  </a:extLst>
                </p14:cNvPr>
                <p14:cNvContentPartPr/>
                <p14:nvPr/>
              </p14:nvContentPartPr>
              <p14:xfrm>
                <a:off x="9974498" y="1638801"/>
                <a:ext cx="178920" cy="47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2D5230A-8060-4B9D-9020-13F4FC234EF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38498" y="1603161"/>
                  <a:ext cx="250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A22E7F1-0642-45D0-9793-C393F87B33D3}"/>
                    </a:ext>
                  </a:extLst>
                </p14:cNvPr>
                <p14:cNvContentPartPr/>
                <p14:nvPr/>
              </p14:nvContentPartPr>
              <p14:xfrm>
                <a:off x="10385618" y="1148841"/>
                <a:ext cx="102960" cy="320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A22E7F1-0642-45D0-9793-C393F87B33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49978" y="1113201"/>
                  <a:ext cx="1746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C2C1AE4-13C6-4901-AEB1-F84538D0B563}"/>
                    </a:ext>
                  </a:extLst>
                </p14:cNvPr>
                <p14:cNvContentPartPr/>
                <p14:nvPr/>
              </p14:nvContentPartPr>
              <p14:xfrm>
                <a:off x="10354658" y="1521081"/>
                <a:ext cx="546840" cy="200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C2C1AE4-13C6-4901-AEB1-F84538D0B56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18658" y="1485081"/>
                  <a:ext cx="618480" cy="27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857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6DD-7674-402B-B784-4310132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0E8A-FF1D-4E2B-B634-90DE4223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Write a Boolean expression for the output of the logic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E5DD-BEF2-40FC-AABC-BC677D83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3B4EA-3387-4A8A-A7DD-875FA8D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12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28CFE-85BD-4A88-93B6-96D0CDDD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953" y="3089529"/>
            <a:ext cx="4067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4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6DD-7674-402B-B784-4310132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0E8A-FF1D-4E2B-B634-90DE4223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Write a Boolean expression for the output of the logic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E5DD-BEF2-40FC-AABC-BC677D83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3B4EA-3387-4A8A-A7DD-875FA8D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13</a:t>
            </a:fld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70352-8691-410F-BF42-52976D7D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999" y="3065716"/>
            <a:ext cx="39719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6DD-7674-402B-B784-4310132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0E8A-FF1D-4E2B-B634-90DE4223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Write a Boolean expression for the output of the logic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E5DD-BEF2-40FC-AABC-BC677D83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3B4EA-3387-4A8A-A7DD-875FA8D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14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1E6C8-9322-4949-8652-49AABD2F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03" y="2989516"/>
            <a:ext cx="4733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7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6DD-7674-402B-B784-4310132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0E8A-FF1D-4E2B-B634-90DE4223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Write a Boolean expression for the output of the logic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E5DD-BEF2-40FC-AABC-BC677D83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3B4EA-3387-4A8A-A7DD-875FA8D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15</a:t>
            </a:fld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B7BAB-1AA9-4DB3-A6F4-3D431EB3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52" y="2879855"/>
            <a:ext cx="53721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12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6DD-7674-402B-B784-4310132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0E8A-FF1D-4E2B-B634-90DE4223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Write a Boolean expression for the output of the logic circuit </a:t>
            </a:r>
          </a:p>
          <a:p>
            <a:r>
              <a:rPr lang="en-MY" dirty="0"/>
              <a:t>Also give the truth table for the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E5DD-BEF2-40FC-AABC-BC677D83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3B4EA-3387-4A8A-A7DD-875FA8D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16</a:t>
            </a:fld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D249F8-F9A8-4D90-9BB5-6EBA198E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715" y="3285038"/>
            <a:ext cx="7772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5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6DD-7674-402B-B784-4310132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0E8A-FF1D-4E2B-B634-90DE4223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Write a Boolean expression for the output of the logic circuit </a:t>
            </a:r>
          </a:p>
          <a:p>
            <a:r>
              <a:rPr lang="en-MY" dirty="0"/>
              <a:t>Also give the truth table for the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E5DD-BEF2-40FC-AABC-BC677D83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3B4EA-3387-4A8A-A7DD-875FA8D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17</a:t>
            </a:fld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A163F-AEE2-475A-B464-45C297C2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753" y="3311201"/>
            <a:ext cx="60483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F0335-F950-4E77-A973-4D3926CCA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3. Boolean Algebra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63DA2A8-F723-405C-B9E6-52F2A3986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649148"/>
            <a:ext cx="9948672" cy="1486158"/>
          </a:xfrm>
        </p:spPr>
        <p:txBody>
          <a:bodyPr>
            <a:normAutofit/>
          </a:bodyPr>
          <a:lstStyle/>
          <a:p>
            <a:pPr algn="ctr"/>
            <a:r>
              <a:rPr lang="en-MY" dirty="0">
                <a:solidFill>
                  <a:srgbClr val="FFFFFF">
                    <a:alpha val="60000"/>
                  </a:srgbClr>
                </a:solidFill>
              </a:rPr>
              <a:t>Postulates and Theorems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68DD3-6265-411D-811F-F167A350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23B4A-547B-4C65-9D6D-CA74B276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4" y="6135306"/>
            <a:ext cx="749319" cy="640080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457200">
              <a:spcAft>
                <a:spcPts val="600"/>
              </a:spcAft>
            </a:pPr>
            <a:fld id="{1DE98518-C1CF-410D-8A71-B5D14FDF677E}" type="slidenum">
              <a:rPr lang="en-US" b="1" kern="1200">
                <a:solidFill>
                  <a:srgbClr val="FFFFFF">
                    <a:alpha val="95000"/>
                  </a:srgbClr>
                </a:solidFill>
                <a:latin typeface="+mj-lt"/>
                <a:ea typeface="+mn-ea"/>
                <a:cs typeface="+mn-cs"/>
              </a:rPr>
              <a:pPr algn="l" defTabSz="457200">
                <a:spcAft>
                  <a:spcPts val="600"/>
                </a:spcAft>
              </a:pPr>
              <a:t>18</a:t>
            </a:fld>
            <a:endParaRPr lang="en-US" b="1" kern="1200">
              <a:solidFill>
                <a:srgbClr val="FFFFFF">
                  <a:alpha val="95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784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DEB5-759A-40F9-AFEC-77331DF8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Postulates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1E2EF070-5335-4DC2-BCB6-C4DEB10D4B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Assume A, B, and C are logical states that can have the values 0 (false) and 1 (true).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"+" means OR, "·" means AND, and 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MY" dirty="0"/>
                  <a:t>] means NOT A.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1E2EF070-5335-4DC2-BCB6-C4DEB10D4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091FE-373E-4142-9239-4E420D74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81F83-E7DF-4CD2-A3E6-A59DE9BA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19</a:t>
            </a:fld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079061C3-2888-4FD7-8B8B-CBD122947C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204770"/>
                  </p:ext>
                </p:extLst>
              </p:nvPr>
            </p:nvGraphicFramePr>
            <p:xfrm>
              <a:off x="1088136" y="3429000"/>
              <a:ext cx="10058400" cy="221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4120413951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1236341097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1455237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OR 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AND 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5338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+ 0 = A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· 1 = A	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Identity</a:t>
                          </a:r>
                          <a:endParaRPr lang="en-M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257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MY" dirty="0"/>
                            <a:t>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 A ·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MY" dirty="0"/>
                            <a:t>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Complement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5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B = B +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B = B ·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Commutative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270965"/>
                      </a:ext>
                    </a:extLst>
                  </a:tr>
                  <a:tr h="285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+ (B + C) = (A + B) + C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· (B · C) = (A · B) · C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dirty="0"/>
                            <a:t>Associative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620440"/>
                      </a:ext>
                    </a:extLst>
                  </a:tr>
                  <a:tr h="285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+ (B · C) = (A + B) · (A + C)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· (B + C) = (A · B) + (A · C)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Distributive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575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079061C3-2888-4FD7-8B8B-CBD122947C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204770"/>
                  </p:ext>
                </p:extLst>
              </p:nvPr>
            </p:nvGraphicFramePr>
            <p:xfrm>
              <a:off x="1088136" y="3429000"/>
              <a:ext cx="10058400" cy="221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800">
                      <a:extLst>
                        <a:ext uri="{9D8B030D-6E8A-4147-A177-3AD203B41FA5}">
                          <a16:colId xmlns:a16="http://schemas.microsoft.com/office/drawing/2014/main" val="4120413951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1236341097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1455237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OR 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AND 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5338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+ 0 = A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· 1 = A	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Identity</a:t>
                          </a:r>
                          <a:endParaRPr lang="en-M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257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2" t="-208197" r="-2009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8197" r="-10054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Complement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5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B = B +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B = B ·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Commutative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2709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+ (B + C) = (A + B) + C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· (B · C) = (A · B) · C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dirty="0"/>
                            <a:t>Associative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6204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+ (B · C) = (A + B) · (A + C)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· (B + C) = (A · B) + (A · C)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Distributive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575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EBA884-8ED8-4A45-9E9D-EDD6C3651DD4}"/>
                  </a:ext>
                </a:extLst>
              </p14:cNvPr>
              <p14:cNvContentPartPr/>
              <p14:nvPr/>
            </p14:nvContentPartPr>
            <p14:xfrm>
              <a:off x="11245658" y="3165921"/>
              <a:ext cx="766440" cy="2189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EBA884-8ED8-4A45-9E9D-EDD6C3651D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9658" y="3130281"/>
                <a:ext cx="838080" cy="22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D850BF-6CD7-49CA-AAB4-D983E310024F}"/>
                  </a:ext>
                </a:extLst>
              </p14:cNvPr>
              <p14:cNvContentPartPr/>
              <p14:nvPr/>
            </p14:nvContentPartPr>
            <p14:xfrm>
              <a:off x="9110858" y="5216121"/>
              <a:ext cx="598320" cy="3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D850BF-6CD7-49CA-AAB4-D983E31002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74858" y="5180121"/>
                <a:ext cx="6699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73EF5D-08DF-40CC-A9EE-ABB8BA55D08C}"/>
                  </a:ext>
                </a:extLst>
              </p14:cNvPr>
              <p14:cNvContentPartPr/>
              <p14:nvPr/>
            </p14:nvContentPartPr>
            <p14:xfrm>
              <a:off x="9285458" y="5743521"/>
              <a:ext cx="514800" cy="36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73EF5D-08DF-40CC-A9EE-ABB8BA55D0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9458" y="5707521"/>
                <a:ext cx="5864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1C07352-037A-4685-884A-80CE8F18D87C}"/>
              </a:ext>
            </a:extLst>
          </p:cNvPr>
          <p:cNvGrpSpPr/>
          <p:nvPr/>
        </p:nvGrpSpPr>
        <p:grpSpPr>
          <a:xfrm>
            <a:off x="1284458" y="5555601"/>
            <a:ext cx="902160" cy="216360"/>
            <a:chOff x="1284458" y="5555601"/>
            <a:chExt cx="90216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987513-BF0C-4618-9443-F9A1C30EA07D}"/>
                    </a:ext>
                  </a:extLst>
                </p14:cNvPr>
                <p14:cNvContentPartPr/>
                <p14:nvPr/>
              </p14:nvContentPartPr>
              <p14:xfrm>
                <a:off x="1469138" y="5662521"/>
                <a:ext cx="717480" cy="109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987513-BF0C-4618-9443-F9A1C30EA0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3498" y="5626881"/>
                  <a:ext cx="789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6ED6FA-5AC0-4C94-8B27-539D45EA44DA}"/>
                    </a:ext>
                  </a:extLst>
                </p14:cNvPr>
                <p14:cNvContentPartPr/>
                <p14:nvPr/>
              </p14:nvContentPartPr>
              <p14:xfrm>
                <a:off x="1329818" y="5634441"/>
                <a:ext cx="6840" cy="21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6ED6FA-5AC0-4C94-8B27-539D45EA44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93818" y="5598801"/>
                  <a:ext cx="78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3865D7-E986-4FEE-A49F-A07631069F62}"/>
                    </a:ext>
                  </a:extLst>
                </p14:cNvPr>
                <p14:cNvContentPartPr/>
                <p14:nvPr/>
              </p14:nvContentPartPr>
              <p14:xfrm>
                <a:off x="1871618" y="5555601"/>
                <a:ext cx="14400" cy="6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3865D7-E986-4FEE-A49F-A07631069F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35618" y="5519601"/>
                  <a:ext cx="86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3424D9-1FF7-4186-AEB5-1D1CA79ABF37}"/>
                    </a:ext>
                  </a:extLst>
                </p14:cNvPr>
                <p14:cNvContentPartPr/>
                <p14:nvPr/>
              </p14:nvContentPartPr>
              <p14:xfrm>
                <a:off x="1641938" y="5663241"/>
                <a:ext cx="6480" cy="2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3424D9-1FF7-4186-AEB5-1D1CA79ABF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05938" y="5627241"/>
                  <a:ext cx="781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7E4FDD-5A91-4A27-B0D3-E4C4A269F520}"/>
                    </a:ext>
                  </a:extLst>
                </p14:cNvPr>
                <p14:cNvContentPartPr/>
                <p14:nvPr/>
              </p14:nvContentPartPr>
              <p14:xfrm>
                <a:off x="1827698" y="5597361"/>
                <a:ext cx="180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7E4FDD-5A91-4A27-B0D3-E4C4A269F5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92058" y="5561361"/>
                  <a:ext cx="73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958687-1E6F-4D7E-9970-1CCFC4CDD3BF}"/>
                    </a:ext>
                  </a:extLst>
                </p14:cNvPr>
                <p14:cNvContentPartPr/>
                <p14:nvPr/>
              </p14:nvContentPartPr>
              <p14:xfrm>
                <a:off x="1493978" y="5626881"/>
                <a:ext cx="10800" cy="4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958687-1E6F-4D7E-9970-1CCFC4CDD3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8338" y="5590881"/>
                  <a:ext cx="82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EDF88F-024D-4621-B952-8F83945290EB}"/>
                    </a:ext>
                  </a:extLst>
                </p14:cNvPr>
                <p14:cNvContentPartPr/>
                <p14:nvPr/>
              </p14:nvContentPartPr>
              <p14:xfrm>
                <a:off x="1284458" y="5716161"/>
                <a:ext cx="30960" cy="2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EDF88F-024D-4621-B952-8F83945290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48458" y="5680161"/>
                  <a:ext cx="10260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2513256-8A34-4C11-A615-088432EC7363}"/>
                  </a:ext>
                </a:extLst>
              </p14:cNvPr>
              <p14:cNvContentPartPr/>
              <p14:nvPr/>
            </p14:nvContentPartPr>
            <p14:xfrm>
              <a:off x="3266978" y="5693481"/>
              <a:ext cx="577080" cy="92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2513256-8A34-4C11-A615-088432EC736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30978" y="5657481"/>
                <a:ext cx="648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D9C42E-9B1F-4EB1-B3AE-38235B23252E}"/>
                  </a:ext>
                </a:extLst>
              </p14:cNvPr>
              <p14:cNvContentPartPr/>
              <p14:nvPr/>
            </p14:nvContentPartPr>
            <p14:xfrm>
              <a:off x="5646218" y="5664321"/>
              <a:ext cx="477000" cy="75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D9C42E-9B1F-4EB1-B3AE-38235B2325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0218" y="5628321"/>
                <a:ext cx="5486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C1033EC-418F-4D43-B1FA-E11B5BAE6327}"/>
                  </a:ext>
                </a:extLst>
              </p14:cNvPr>
              <p14:cNvContentPartPr/>
              <p14:nvPr/>
            </p14:nvContentPartPr>
            <p14:xfrm>
              <a:off x="3312698" y="3155121"/>
              <a:ext cx="440640" cy="304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C1033EC-418F-4D43-B1FA-E11B5BAE632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76698" y="3119121"/>
                <a:ext cx="51228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67F29F-B6A4-406F-BF01-C34FFF88D1C3}"/>
                  </a:ext>
                </a:extLst>
              </p14:cNvPr>
              <p14:cNvContentPartPr/>
              <p14:nvPr/>
            </p14:nvContentPartPr>
            <p14:xfrm>
              <a:off x="6253538" y="3244041"/>
              <a:ext cx="404280" cy="252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67F29F-B6A4-406F-BF01-C34FFF88D1C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17538" y="3208401"/>
                <a:ext cx="4759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A0285A7-08D0-4C6C-8602-6C57280EBE47}"/>
                  </a:ext>
                </a:extLst>
              </p14:cNvPr>
              <p14:cNvContentPartPr/>
              <p14:nvPr/>
            </p14:nvContentPartPr>
            <p14:xfrm>
              <a:off x="10347818" y="5078241"/>
              <a:ext cx="464760" cy="205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A0285A7-08D0-4C6C-8602-6C57280EB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11818" y="5042601"/>
                <a:ext cx="5364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603D22-2CBF-431F-9946-28425E4CE6F6}"/>
                  </a:ext>
                </a:extLst>
              </p14:cNvPr>
              <p14:cNvContentPartPr/>
              <p14:nvPr/>
            </p14:nvContentPartPr>
            <p14:xfrm>
              <a:off x="1333778" y="4847121"/>
              <a:ext cx="2890080" cy="450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603D22-2CBF-431F-9946-28425E4CE6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97778" y="4811121"/>
                <a:ext cx="2961720" cy="52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2824E-5510-48F4-968E-1BBE8942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 dirty="0">
                <a:solidFill>
                  <a:srgbClr val="FFFFFF"/>
                </a:solidFill>
              </a:rPr>
              <a:t>2. Logic gates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8B02E-7C7E-4218-A5EF-5631CA55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BEA72-8CEA-46BA-ABF3-F5529284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4" y="6135306"/>
            <a:ext cx="749319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Aft>
                <a:spcPts val="600"/>
              </a:spcAft>
            </a:pPr>
            <a:fld id="{1DE98518-C1CF-410D-8A71-B5D14FDF677E}" type="slidenum">
              <a:rPr lang="en-US" sz="2800" b="1" kern="1200">
                <a:solidFill>
                  <a:srgbClr val="FFFFFF">
                    <a:alpha val="95000"/>
                  </a:srgbClr>
                </a:solidFill>
                <a:latin typeface="+mj-lt"/>
                <a:ea typeface="+mn-ea"/>
                <a:cs typeface="+mn-cs"/>
              </a:rPr>
              <a:pPr algn="l" defTabSz="457200">
                <a:spcAft>
                  <a:spcPts val="600"/>
                </a:spcAft>
              </a:pPr>
              <a:t>2</a:t>
            </a:fld>
            <a:endParaRPr lang="en-US" sz="2800" b="1" kern="1200">
              <a:solidFill>
                <a:srgbClr val="FFFFFF">
                  <a:alpha val="95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977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3027-06F5-413D-B04B-8EDA87D3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Theorems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347FF-055C-40D4-9BF8-41F89652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EAC79-33B2-4343-AF7E-0EEDBB13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20</a:t>
            </a:fld>
            <a:endParaRPr lang="en-MY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9">
                <a:extLst>
                  <a:ext uri="{FF2B5EF4-FFF2-40B4-BE49-F238E27FC236}">
                    <a16:creationId xmlns:a16="http://schemas.microsoft.com/office/drawing/2014/main" id="{2D16A9F1-F47E-49FE-B224-C1D44B829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718906"/>
                  </p:ext>
                </p:extLst>
              </p:nvPr>
            </p:nvGraphicFramePr>
            <p:xfrm>
              <a:off x="1088136" y="2321560"/>
              <a:ext cx="10058400" cy="28561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40860">
                      <a:extLst>
                        <a:ext uri="{9D8B030D-6E8A-4147-A177-3AD203B41FA5}">
                          <a16:colId xmlns:a16="http://schemas.microsoft.com/office/drawing/2014/main" val="4120413951"/>
                        </a:ext>
                      </a:extLst>
                    </a:gridCol>
                    <a:gridCol w="3163077">
                      <a:extLst>
                        <a:ext uri="{9D8B030D-6E8A-4147-A177-3AD203B41FA5}">
                          <a16:colId xmlns:a16="http://schemas.microsoft.com/office/drawing/2014/main" val="1236341097"/>
                        </a:ext>
                      </a:extLst>
                    </a:gridCol>
                    <a:gridCol w="2254463">
                      <a:extLst>
                        <a:ext uri="{9D8B030D-6E8A-4147-A177-3AD203B41FA5}">
                          <a16:colId xmlns:a16="http://schemas.microsoft.com/office/drawing/2014/main" val="1455237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OR 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AND 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Theorem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5338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A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A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Idempotent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257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+ 1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0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Annulment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5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(A · B)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( A + B)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Absorption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270965"/>
                      </a:ext>
                    </a:extLst>
                  </a:tr>
                  <a:tr h="285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 A +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MY" dirty="0"/>
                            <a:t> · B) = A +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MY" dirty="0"/>
                            <a:t> + B) = A ·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dirty="0"/>
                            <a:t>Redundancy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620440"/>
                      </a:ext>
                    </a:extLst>
                  </a:tr>
                  <a:tr h="285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 (A · B) +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MY" dirty="0"/>
                            <a:t> · C) + (B · C) = (A · B) +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en-MY" dirty="0"/>
                            <a:t> ·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· (B + C) = (A · B) + (A · C)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Consensus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575743"/>
                      </a:ext>
                    </a:extLst>
                  </a:tr>
                  <a:tr h="2855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M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en-MY" dirty="0"/>
                                    <m:t> +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M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</m:acc>
                            </m:oMath>
                          </a14:m>
                          <a:r>
                            <a:rPr lang="en-MY" dirty="0"/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MY" dirty="0"/>
                            <a:t> ·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A+B 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M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acc>
                                    <m:accPr>
                                      <m:chr m:val="̅"/>
                                      <m:ctrlPr>
                                        <a:rPr lang="en-M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</m:acc>
                            </m:oMath>
                          </a14:m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de Morgan's theorem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0799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9">
                <a:extLst>
                  <a:ext uri="{FF2B5EF4-FFF2-40B4-BE49-F238E27FC236}">
                    <a16:creationId xmlns:a16="http://schemas.microsoft.com/office/drawing/2014/main" id="{2D16A9F1-F47E-49FE-B224-C1D44B8294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718906"/>
                  </p:ext>
                </p:extLst>
              </p:nvPr>
            </p:nvGraphicFramePr>
            <p:xfrm>
              <a:off x="1088136" y="2321560"/>
              <a:ext cx="10058400" cy="28561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40860">
                      <a:extLst>
                        <a:ext uri="{9D8B030D-6E8A-4147-A177-3AD203B41FA5}">
                          <a16:colId xmlns:a16="http://schemas.microsoft.com/office/drawing/2014/main" val="4120413951"/>
                        </a:ext>
                      </a:extLst>
                    </a:gridCol>
                    <a:gridCol w="3163077">
                      <a:extLst>
                        <a:ext uri="{9D8B030D-6E8A-4147-A177-3AD203B41FA5}">
                          <a16:colId xmlns:a16="http://schemas.microsoft.com/office/drawing/2014/main" val="1236341097"/>
                        </a:ext>
                      </a:extLst>
                    </a:gridCol>
                    <a:gridCol w="2254463">
                      <a:extLst>
                        <a:ext uri="{9D8B030D-6E8A-4147-A177-3AD203B41FA5}">
                          <a16:colId xmlns:a16="http://schemas.microsoft.com/office/drawing/2014/main" val="1455237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OR 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AND 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Theorem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5338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A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A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Idempotent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257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+ 1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0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Annulment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75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+ (A · B)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 · ( A + B) =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Absorption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270965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415000" r="-117192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7013" t="-415000" r="-72062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MY" dirty="0"/>
                            <a:t>Redundancy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620440"/>
                      </a:ext>
                    </a:extLst>
                  </a:tr>
                  <a:tr h="366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506557" r="-117192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 · (B + C) = (A · B) + (A · C)</a:t>
                          </a:r>
                          <a:endParaRPr lang="en-M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Consensus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35757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352381" r="-11719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7013" t="-352381" r="-7206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de Morgan's theorem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40799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9FA380-2F0A-4BA3-8F3B-1016A70B659C}"/>
                  </a:ext>
                </a:extLst>
              </p14:cNvPr>
              <p14:cNvContentPartPr/>
              <p14:nvPr/>
            </p14:nvContentPartPr>
            <p14:xfrm>
              <a:off x="11131898" y="2845521"/>
              <a:ext cx="356040" cy="123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9FA380-2F0A-4BA3-8F3B-1016A70B65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95898" y="2809881"/>
                <a:ext cx="4276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DB54DE-55CC-476D-B2ED-241F905C5795}"/>
                  </a:ext>
                </a:extLst>
              </p14:cNvPr>
              <p14:cNvContentPartPr/>
              <p14:nvPr/>
            </p14:nvContentPartPr>
            <p14:xfrm>
              <a:off x="10987538" y="4119921"/>
              <a:ext cx="374760" cy="12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DB54DE-55CC-476D-B2ED-241F905C57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51538" y="4084281"/>
                <a:ext cx="4464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D6834A-CEC7-43BB-B792-43929C959ADD}"/>
                  </a:ext>
                </a:extLst>
              </p14:cNvPr>
              <p14:cNvContentPartPr/>
              <p14:nvPr/>
            </p14:nvContentPartPr>
            <p14:xfrm>
              <a:off x="11017058" y="3493161"/>
              <a:ext cx="392400" cy="191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D6834A-CEC7-43BB-B792-43929C959A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81058" y="3457161"/>
                <a:ext cx="4640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E394B8-98D1-4BB6-97E5-7DC18C70B1BF}"/>
                  </a:ext>
                </a:extLst>
              </p14:cNvPr>
              <p14:cNvContentPartPr/>
              <p14:nvPr/>
            </p14:nvContentPartPr>
            <p14:xfrm>
              <a:off x="10770458" y="4732641"/>
              <a:ext cx="627120" cy="213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E394B8-98D1-4BB6-97E5-7DC18C70B1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34458" y="4696641"/>
                <a:ext cx="6987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AEE278-228D-484E-9D52-0688AD258C72}"/>
                  </a:ext>
                </a:extLst>
              </p14:cNvPr>
              <p14:cNvContentPartPr/>
              <p14:nvPr/>
            </p14:nvContentPartPr>
            <p14:xfrm>
              <a:off x="4127738" y="2144961"/>
              <a:ext cx="373320" cy="237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AEE278-228D-484E-9D52-0688AD258C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91738" y="2109321"/>
                <a:ext cx="4449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9A2F8A-99C3-431A-95D9-D655A6442042}"/>
                  </a:ext>
                </a:extLst>
              </p14:cNvPr>
              <p14:cNvContentPartPr/>
              <p14:nvPr/>
            </p14:nvContentPartPr>
            <p14:xfrm>
              <a:off x="7048418" y="1980081"/>
              <a:ext cx="425160" cy="297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9A2F8A-99C3-431A-95D9-D655A644204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12418" y="1944081"/>
                <a:ext cx="49680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BB3B2FF-9258-4F84-8018-0B5267E12D81}"/>
                  </a:ext>
                </a:extLst>
              </p14:cNvPr>
              <p14:cNvContentPartPr/>
              <p14:nvPr/>
            </p14:nvContentPartPr>
            <p14:xfrm>
              <a:off x="4208738" y="3611241"/>
              <a:ext cx="447480" cy="209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BB3B2FF-9258-4F84-8018-0B5267E12D8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72738" y="3575241"/>
                <a:ext cx="519120" cy="2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94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85F0-F290-4F00-ACEF-608984FE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600" dirty="0"/>
              <a:t>Using a Truth Table to Prove a Boolean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1475-6A61-4E39-830F-364DB395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1" dirty="0">
                <a:solidFill>
                  <a:srgbClr val="FF0000"/>
                </a:solidFill>
              </a:rPr>
              <a:t>Example 1: </a:t>
            </a:r>
            <a:r>
              <a:rPr lang="en-MY" dirty="0"/>
              <a:t>Prove the associative law for the OR operation , which states that</a:t>
            </a:r>
          </a:p>
          <a:p>
            <a:pPr marL="0" indent="0" algn="ctr">
              <a:buNone/>
            </a:pPr>
            <a:r>
              <a:rPr lang="en-MY" dirty="0"/>
              <a:t>(A + B) + C = A + (B + C)</a:t>
            </a:r>
          </a:p>
          <a:p>
            <a:pPr marL="0" indent="0" algn="ctr">
              <a:buNone/>
            </a:pPr>
            <a:endParaRPr lang="en-MY" dirty="0"/>
          </a:p>
          <a:p>
            <a:pPr algn="just"/>
            <a:r>
              <a:rPr lang="en-MY" b="1" dirty="0">
                <a:solidFill>
                  <a:srgbClr val="FF0000"/>
                </a:solidFill>
              </a:rPr>
              <a:t>Example 2: </a:t>
            </a:r>
            <a:r>
              <a:rPr lang="en-MY" dirty="0"/>
              <a:t>Use truth tables to prove the following operations</a:t>
            </a:r>
          </a:p>
          <a:p>
            <a:pPr marL="0" indent="0" algn="ctr">
              <a:buNone/>
            </a:pPr>
            <a:r>
              <a:rPr lang="pl-PL" dirty="0"/>
              <a:t>A(BC) = (AB)C = ABC</a:t>
            </a:r>
            <a:endParaRPr lang="en-US" dirty="0"/>
          </a:p>
          <a:p>
            <a:pPr marL="0" indent="0" algn="ctr">
              <a:buNone/>
            </a:pPr>
            <a:r>
              <a:rPr lang="en-MY" dirty="0"/>
              <a:t>A(B + C) = AB + AC</a:t>
            </a:r>
          </a:p>
          <a:p>
            <a:pPr algn="just"/>
            <a:r>
              <a:rPr lang="en-MY" b="1" dirty="0">
                <a:solidFill>
                  <a:srgbClr val="FF0000"/>
                </a:solidFill>
              </a:rPr>
              <a:t>Example 3: </a:t>
            </a:r>
            <a:r>
              <a:rPr lang="en-MY" dirty="0"/>
              <a:t>Prepare a truth table for the logic expression </a:t>
            </a:r>
          </a:p>
          <a:p>
            <a:pPr marL="0" indent="0" algn="ctr">
              <a:buNone/>
            </a:pPr>
            <a:r>
              <a:rPr lang="en-MY" dirty="0"/>
              <a:t>D = AB +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CAAE5-D3D9-47D8-8B3D-B724A377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87E25-DA2D-4AD6-8325-283BF05A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21</a:t>
            </a:fld>
            <a:endParaRPr lang="en-MY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17DC79-6892-4C25-A646-006B788DA04C}"/>
              </a:ext>
            </a:extLst>
          </p:cNvPr>
          <p:cNvGrpSpPr/>
          <p:nvPr/>
        </p:nvGrpSpPr>
        <p:grpSpPr>
          <a:xfrm>
            <a:off x="1279418" y="1563561"/>
            <a:ext cx="6276960" cy="98640"/>
            <a:chOff x="1279418" y="1563561"/>
            <a:chExt cx="6276960" cy="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BE1823-D32E-422A-8321-152B029DBAB0}"/>
                    </a:ext>
                  </a:extLst>
                </p14:cNvPr>
                <p14:cNvContentPartPr/>
                <p14:nvPr/>
              </p14:nvContentPartPr>
              <p14:xfrm>
                <a:off x="1279418" y="1563561"/>
                <a:ext cx="2709000" cy="86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BE1823-D32E-422A-8321-152B029DBA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43418" y="1527561"/>
                  <a:ext cx="2780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3E61310-DABE-4B04-B3D1-69B9037F37FD}"/>
                    </a:ext>
                  </a:extLst>
                </p14:cNvPr>
                <p14:cNvContentPartPr/>
                <p14:nvPr/>
              </p14:nvContentPartPr>
              <p14:xfrm>
                <a:off x="6071738" y="1627641"/>
                <a:ext cx="1484640" cy="34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3E61310-DABE-4B04-B3D1-69B9037F37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35738" y="1591641"/>
                  <a:ext cx="155628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06AE58-8934-4FAF-B282-9FB31A77EBF9}"/>
                  </a:ext>
                </a:extLst>
              </p14:cNvPr>
              <p14:cNvContentPartPr/>
              <p14:nvPr/>
            </p14:nvContentPartPr>
            <p14:xfrm>
              <a:off x="7493378" y="2798721"/>
              <a:ext cx="728640" cy="263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06AE58-8934-4FAF-B282-9FB31A77EB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57378" y="2763081"/>
                <a:ext cx="800280" cy="3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72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The expression for Absorption law is given by _________</a:t>
            </a:r>
          </a:p>
          <a:p>
            <a:pPr marL="0" indent="0">
              <a:buNone/>
            </a:pPr>
            <a:r>
              <a:rPr lang="en-MY" dirty="0"/>
              <a:t>a) A + AB = A</a:t>
            </a:r>
          </a:p>
          <a:p>
            <a:pPr marL="0" indent="0">
              <a:buNone/>
            </a:pPr>
            <a:r>
              <a:rPr lang="en-MY" dirty="0"/>
              <a:t>b) A + AB = B</a:t>
            </a:r>
          </a:p>
          <a:p>
            <a:pPr marL="0" indent="0">
              <a:buNone/>
            </a:pPr>
            <a:r>
              <a:rPr lang="en-MY" dirty="0"/>
              <a:t>c) AB + AA’ = A</a:t>
            </a:r>
          </a:p>
          <a:p>
            <a:pPr marL="0" indent="0">
              <a:buNone/>
            </a:pPr>
            <a:r>
              <a:rPr lang="en-MY" dirty="0"/>
              <a:t>d) A + B = B + 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22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42355" y="5450038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9D994F4-A293-40AB-A7B4-B95F28614A59}"/>
                  </a:ext>
                </a:extLst>
              </p14:cNvPr>
              <p14:cNvContentPartPr/>
              <p14:nvPr/>
            </p14:nvContentPartPr>
            <p14:xfrm>
              <a:off x="3470040" y="2387520"/>
              <a:ext cx="7241400" cy="3313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9D994F4-A293-40AB-A7B4-B95F28614A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60680" y="2378160"/>
                <a:ext cx="7260120" cy="33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2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According to Boolean law: A + 1 = ?</a:t>
            </a:r>
          </a:p>
          <a:p>
            <a:pPr marL="0" indent="0">
              <a:buNone/>
            </a:pPr>
            <a:r>
              <a:rPr lang="en-MY" dirty="0"/>
              <a:t>a) 1</a:t>
            </a:r>
          </a:p>
          <a:p>
            <a:pPr marL="0" indent="0">
              <a:buNone/>
            </a:pPr>
            <a:r>
              <a:rPr lang="en-MY" dirty="0"/>
              <a:t>b) A</a:t>
            </a:r>
          </a:p>
          <a:p>
            <a:pPr marL="0" indent="0">
              <a:buNone/>
            </a:pPr>
            <a:r>
              <a:rPr lang="en-MY" dirty="0"/>
              <a:t>c) 0</a:t>
            </a:r>
          </a:p>
          <a:p>
            <a:pPr marL="0" indent="0">
              <a:buNone/>
            </a:pPr>
            <a:r>
              <a:rPr lang="en-MY" dirty="0"/>
              <a:t>d) A’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23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42355" y="5450038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5645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A(A + B) = ?</a:t>
            </a:r>
          </a:p>
          <a:p>
            <a:pPr marL="0" indent="0">
              <a:buNone/>
            </a:pPr>
            <a:r>
              <a:rPr lang="pt-BR" dirty="0"/>
              <a:t>a) AB</a:t>
            </a:r>
          </a:p>
          <a:p>
            <a:pPr marL="0" indent="0">
              <a:buNone/>
            </a:pPr>
            <a:r>
              <a:rPr lang="pt-BR" dirty="0"/>
              <a:t>b) 1</a:t>
            </a:r>
          </a:p>
          <a:p>
            <a:pPr marL="0" indent="0">
              <a:buNone/>
            </a:pPr>
            <a:r>
              <a:rPr lang="pt-BR" dirty="0"/>
              <a:t>c) (1 + AB)</a:t>
            </a:r>
          </a:p>
          <a:p>
            <a:pPr marL="0" indent="0">
              <a:buNone/>
            </a:pPr>
            <a:r>
              <a:rPr lang="pt-BR" dirty="0"/>
              <a:t>d) A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24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07089" y="54500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9716F6-5B0B-47A5-8EB2-A343A0B1E1C5}"/>
                  </a:ext>
                </a:extLst>
              </p14:cNvPr>
              <p14:cNvContentPartPr/>
              <p14:nvPr/>
            </p14:nvContentPartPr>
            <p14:xfrm>
              <a:off x="1810440" y="388800"/>
              <a:ext cx="9600120" cy="3853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9716F6-5B0B-47A5-8EB2-A343A0B1E1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1080" y="379440"/>
                <a:ext cx="9618840" cy="38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27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DeMorgan’s theorem states that _________</a:t>
            </a:r>
          </a:p>
          <a:p>
            <a:pPr marL="0" indent="0">
              <a:buNone/>
            </a:pPr>
            <a:r>
              <a:rPr lang="en-MY" dirty="0"/>
              <a:t>a) (AB)’ = A’ + B’</a:t>
            </a:r>
          </a:p>
          <a:p>
            <a:pPr marL="0" indent="0">
              <a:buNone/>
            </a:pPr>
            <a:r>
              <a:rPr lang="en-MY" dirty="0"/>
              <a:t>b) (A + B)’ = A’ * B</a:t>
            </a:r>
          </a:p>
          <a:p>
            <a:pPr marL="0" indent="0">
              <a:buNone/>
            </a:pPr>
            <a:r>
              <a:rPr lang="en-MY" dirty="0"/>
              <a:t>c) A’ + B’ = A’B’</a:t>
            </a:r>
          </a:p>
          <a:p>
            <a:pPr marL="0" indent="0">
              <a:buNone/>
            </a:pPr>
            <a:r>
              <a:rPr lang="en-MY" dirty="0"/>
              <a:t>d) (AB)’ = A’ + 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25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42355" y="5450038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9012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The </a:t>
            </a:r>
            <a:r>
              <a:rPr lang="en-MY" dirty="0" err="1"/>
              <a:t>boolean</a:t>
            </a:r>
            <a:r>
              <a:rPr lang="en-MY" dirty="0"/>
              <a:t> function A + BC is a reduced form of ____________</a:t>
            </a:r>
          </a:p>
          <a:p>
            <a:pPr marL="0" indent="0">
              <a:buNone/>
            </a:pPr>
            <a:r>
              <a:rPr lang="en-MY" dirty="0"/>
              <a:t>a) AB + BC</a:t>
            </a:r>
          </a:p>
          <a:p>
            <a:pPr marL="0" indent="0">
              <a:buNone/>
            </a:pPr>
            <a:r>
              <a:rPr lang="en-MY" dirty="0"/>
              <a:t>b) (A + B)(A + C)</a:t>
            </a:r>
          </a:p>
          <a:p>
            <a:pPr marL="0" indent="0">
              <a:buNone/>
            </a:pPr>
            <a:r>
              <a:rPr lang="en-MY" dirty="0"/>
              <a:t>c) A’B + AB’C</a:t>
            </a:r>
          </a:p>
          <a:p>
            <a:pPr marL="0" indent="0">
              <a:buNone/>
            </a:pPr>
            <a:r>
              <a:rPr lang="en-MY" dirty="0"/>
              <a:t>d) (A + C)B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26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42355" y="5450038"/>
            <a:ext cx="668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0879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How many truth table entries are necessary for a four-input circuit?</a:t>
            </a:r>
          </a:p>
          <a:p>
            <a:pPr marL="0" indent="0">
              <a:buNone/>
            </a:pPr>
            <a:r>
              <a:rPr lang="en-MY" dirty="0"/>
              <a:t>a) 4</a:t>
            </a:r>
          </a:p>
          <a:p>
            <a:pPr marL="0" indent="0">
              <a:buNone/>
            </a:pPr>
            <a:r>
              <a:rPr lang="en-MY" dirty="0"/>
              <a:t>b) 8</a:t>
            </a:r>
          </a:p>
          <a:p>
            <a:pPr marL="0" indent="0">
              <a:buNone/>
            </a:pPr>
            <a:r>
              <a:rPr lang="en-MY" dirty="0"/>
              <a:t>c) 12</a:t>
            </a:r>
          </a:p>
          <a:p>
            <a:pPr marL="0" indent="0">
              <a:buNone/>
            </a:pPr>
            <a:r>
              <a:rPr lang="en-MY" dirty="0"/>
              <a:t>d) 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27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07089" y="54500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CECD8E-E359-44C3-B676-4014219FC1AD}"/>
                  </a:ext>
                </a:extLst>
              </p14:cNvPr>
              <p14:cNvContentPartPr/>
              <p14:nvPr/>
            </p14:nvContentPartPr>
            <p14:xfrm>
              <a:off x="6748560" y="148680"/>
              <a:ext cx="3290400" cy="2887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CECD8E-E359-44C3-B676-4014219FC1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9200" y="139320"/>
                <a:ext cx="3309120" cy="29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7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Which input values will cause an AND logic gate to produce a HIGH output?</a:t>
            </a:r>
          </a:p>
          <a:p>
            <a:pPr marL="0" indent="0">
              <a:buNone/>
            </a:pPr>
            <a:r>
              <a:rPr lang="en-MY" dirty="0"/>
              <a:t>a) At least one input is HIGH</a:t>
            </a:r>
          </a:p>
          <a:p>
            <a:pPr marL="0" indent="0">
              <a:buNone/>
            </a:pPr>
            <a:r>
              <a:rPr lang="en-MY" dirty="0"/>
              <a:t>b) At least one input is LOW</a:t>
            </a:r>
          </a:p>
          <a:p>
            <a:pPr marL="0" indent="0">
              <a:buNone/>
            </a:pPr>
            <a:r>
              <a:rPr lang="en-MY" dirty="0"/>
              <a:t>c) All inputs are HIGH</a:t>
            </a:r>
          </a:p>
          <a:p>
            <a:pPr marL="0" indent="0">
              <a:buNone/>
            </a:pPr>
            <a:r>
              <a:rPr lang="en-MY" dirty="0"/>
              <a:t>d) All inputs are 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28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07089" y="54500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9A9C6D-18B3-40FA-A243-A1B5D0232249}"/>
                  </a:ext>
                </a:extLst>
              </p14:cNvPr>
              <p14:cNvContentPartPr/>
              <p14:nvPr/>
            </p14:nvContentPartPr>
            <p14:xfrm>
              <a:off x="3632760" y="2387520"/>
              <a:ext cx="5327280" cy="1414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9A9C6D-18B3-40FA-A243-A1B5D02322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3400" y="2378160"/>
                <a:ext cx="5346000" cy="14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34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The basic logic gate whose output is the complement of the input is the ___________</a:t>
            </a:r>
          </a:p>
          <a:p>
            <a:pPr marL="0" indent="0">
              <a:buNone/>
            </a:pPr>
            <a:r>
              <a:rPr lang="en-MY" dirty="0"/>
              <a:t>a) OR gate</a:t>
            </a:r>
          </a:p>
          <a:p>
            <a:pPr marL="0" indent="0">
              <a:buNone/>
            </a:pPr>
            <a:r>
              <a:rPr lang="en-MY" dirty="0"/>
              <a:t>b) AND gate</a:t>
            </a:r>
          </a:p>
          <a:p>
            <a:pPr marL="0" indent="0">
              <a:buNone/>
            </a:pPr>
            <a:r>
              <a:rPr lang="en-MY" dirty="0"/>
              <a:t>c) INVERTER gate</a:t>
            </a:r>
          </a:p>
          <a:p>
            <a:pPr marL="0" indent="0">
              <a:buNone/>
            </a:pPr>
            <a:r>
              <a:rPr lang="en-MY" dirty="0"/>
              <a:t>d) XOR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29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07089" y="54500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3D88C9-9772-44BB-A2FE-29E7114BF9D1}"/>
                  </a:ext>
                </a:extLst>
              </p14:cNvPr>
              <p14:cNvContentPartPr/>
              <p14:nvPr/>
            </p14:nvContentPartPr>
            <p14:xfrm>
              <a:off x="3256200" y="2502720"/>
              <a:ext cx="5481720" cy="1321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3D88C9-9772-44BB-A2FE-29E7114B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6840" y="2493360"/>
                <a:ext cx="5500440" cy="134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8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D1C3-209D-4768-A197-F6757803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logic gates – Symbols &amp; Truth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5319-23ED-4EC7-923C-49A29E08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MY" dirty="0"/>
              <a:t>In this section, we consider circuits called logic gates that combine several logic variable inputs to produce a logic-variable output.</a:t>
            </a:r>
          </a:p>
          <a:p>
            <a:pPr algn="just">
              <a:lnSpc>
                <a:spcPct val="100000"/>
              </a:lnSpc>
            </a:pPr>
            <a:endParaRPr lang="en-MY" dirty="0"/>
          </a:p>
          <a:p>
            <a:pPr algn="just">
              <a:lnSpc>
                <a:spcPct val="100000"/>
              </a:lnSpc>
            </a:pPr>
            <a:r>
              <a:rPr lang="en-MY" dirty="0"/>
              <a:t>AND Gate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OR Gate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NOT Gate</a:t>
            </a:r>
          </a:p>
          <a:p>
            <a:pPr algn="just">
              <a:lnSpc>
                <a:spcPct val="100000"/>
              </a:lnSpc>
            </a:pPr>
            <a:endParaRPr lang="en-MY" dirty="0"/>
          </a:p>
          <a:p>
            <a:pPr algn="just">
              <a:lnSpc>
                <a:spcPct val="100000"/>
              </a:lnSpc>
            </a:pPr>
            <a:r>
              <a:rPr lang="en-MY" dirty="0"/>
              <a:t>NAND Gate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NOR Gate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XOR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6EF47-3E40-426D-92A9-AE423D08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2DDE2-F1EF-4910-A2BE-CAFAA87C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</a:t>
            </a:fld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A4CF39-77C1-4741-B605-81532B7D02B5}"/>
                  </a:ext>
                </a:extLst>
              </p14:cNvPr>
              <p14:cNvContentPartPr/>
              <p14:nvPr/>
            </p14:nvContentPartPr>
            <p14:xfrm>
              <a:off x="3044138" y="1657521"/>
              <a:ext cx="891000" cy="5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A4CF39-77C1-4741-B605-81532B7D02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8498" y="1621881"/>
                <a:ext cx="9626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1246B9-01DF-4212-8F1F-95341664193E}"/>
                  </a:ext>
                </a:extLst>
              </p14:cNvPr>
              <p14:cNvContentPartPr/>
              <p14:nvPr/>
            </p14:nvContentPartPr>
            <p14:xfrm>
              <a:off x="5460098" y="1778121"/>
              <a:ext cx="777240" cy="29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1246B9-01DF-4212-8F1F-9534166419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4098" y="1742481"/>
                <a:ext cx="8488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619314-225B-420A-A7B1-E7723885FF06}"/>
                  </a:ext>
                </a:extLst>
              </p14:cNvPr>
              <p14:cNvContentPartPr/>
              <p14:nvPr/>
            </p14:nvContentPartPr>
            <p14:xfrm>
              <a:off x="8396978" y="1766601"/>
              <a:ext cx="1205640" cy="45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619314-225B-420A-A7B1-E7723885FF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1338" y="1730601"/>
                <a:ext cx="12772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EF1094-6C47-4140-8764-2D6A53491EBD}"/>
                  </a:ext>
                </a:extLst>
              </p14:cNvPr>
              <p14:cNvContentPartPr/>
              <p14:nvPr/>
            </p14:nvContentPartPr>
            <p14:xfrm>
              <a:off x="6189458" y="2943801"/>
              <a:ext cx="88920" cy="22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EF1094-6C47-4140-8764-2D6A53491E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53818" y="2907801"/>
                <a:ext cx="16056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4DEF323-A821-478C-B6DD-6A8A1D875A45}"/>
              </a:ext>
            </a:extLst>
          </p:cNvPr>
          <p:cNvGrpSpPr/>
          <p:nvPr/>
        </p:nvGrpSpPr>
        <p:grpSpPr>
          <a:xfrm>
            <a:off x="2406218" y="3196881"/>
            <a:ext cx="1037520" cy="2722680"/>
            <a:chOff x="2406218" y="3196881"/>
            <a:chExt cx="1037520" cy="272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ADC798-839D-41F5-AA1E-90D1F1C861AB}"/>
                    </a:ext>
                  </a:extLst>
                </p14:cNvPr>
                <p14:cNvContentPartPr/>
                <p14:nvPr/>
              </p14:nvContentPartPr>
              <p14:xfrm>
                <a:off x="2840018" y="3196881"/>
                <a:ext cx="603720" cy="2722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ADC798-839D-41F5-AA1E-90D1F1C861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04018" y="3160881"/>
                  <a:ext cx="675360" cy="27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8F35A7-DE01-4A74-9458-E6A14F0497F9}"/>
                    </a:ext>
                  </a:extLst>
                </p14:cNvPr>
                <p14:cNvContentPartPr/>
                <p14:nvPr/>
              </p14:nvContentPartPr>
              <p14:xfrm>
                <a:off x="2406218" y="3494961"/>
                <a:ext cx="301680" cy="148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8F35A7-DE01-4A74-9458-E6A14F0497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70218" y="3459321"/>
                  <a:ext cx="373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ECAFFC-9DC9-4C8C-B4C0-670FC7CA96D8}"/>
                    </a:ext>
                  </a:extLst>
                </p14:cNvPr>
                <p14:cNvContentPartPr/>
                <p14:nvPr/>
              </p14:nvContentPartPr>
              <p14:xfrm>
                <a:off x="2434658" y="3869001"/>
                <a:ext cx="255240" cy="115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ECAFFC-9DC9-4C8C-B4C0-670FC7CA96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98658" y="3833361"/>
                  <a:ext cx="326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AC419C-4A23-45D1-ADFD-F4A86E36F236}"/>
                    </a:ext>
                  </a:extLst>
                </p14:cNvPr>
                <p14:cNvContentPartPr/>
                <p14:nvPr/>
              </p14:nvContentPartPr>
              <p14:xfrm>
                <a:off x="2562098" y="4268961"/>
                <a:ext cx="285120" cy="139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AC419C-4A23-45D1-ADFD-F4A86E36F2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6098" y="4232961"/>
                  <a:ext cx="35676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391C43-2AB1-46A7-8F02-B060F4974EAB}"/>
                  </a:ext>
                </a:extLst>
              </p14:cNvPr>
              <p14:cNvContentPartPr/>
              <p14:nvPr/>
            </p14:nvContentPartPr>
            <p14:xfrm>
              <a:off x="2737778" y="4901121"/>
              <a:ext cx="348120" cy="159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391C43-2AB1-46A7-8F02-B060F4974E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02138" y="4865481"/>
                <a:ext cx="4197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6CA29F1-D4D8-4E4F-A9D3-71447646E43E}"/>
                  </a:ext>
                </a:extLst>
              </p14:cNvPr>
              <p14:cNvContentPartPr/>
              <p14:nvPr/>
            </p14:nvContentPartPr>
            <p14:xfrm>
              <a:off x="2629778" y="5460201"/>
              <a:ext cx="227160" cy="104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6CA29F1-D4D8-4E4F-A9D3-71447646E4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94138" y="5424561"/>
                <a:ext cx="2988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07161F-63B4-4E10-B392-0D44B4DAA603}"/>
                  </a:ext>
                </a:extLst>
              </p14:cNvPr>
              <p14:cNvContentPartPr/>
              <p14:nvPr/>
            </p14:nvContentPartPr>
            <p14:xfrm>
              <a:off x="2629058" y="5868441"/>
              <a:ext cx="186840" cy="91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07161F-63B4-4E10-B392-0D44B4DAA6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93418" y="5832441"/>
                <a:ext cx="2584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2B8DC7-906E-41E0-8A85-B53045BB62B5}"/>
                  </a:ext>
                </a:extLst>
              </p14:cNvPr>
              <p14:cNvContentPartPr/>
              <p14:nvPr/>
            </p14:nvContentPartPr>
            <p14:xfrm>
              <a:off x="579938" y="3312801"/>
              <a:ext cx="715680" cy="1551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2B8DC7-906E-41E0-8A85-B53045BB62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3938" y="3276801"/>
                <a:ext cx="787320" cy="16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3293C1B-F79C-4517-BE47-C2A8B25587F9}"/>
                  </a:ext>
                </a:extLst>
              </p14:cNvPr>
              <p14:cNvContentPartPr/>
              <p14:nvPr/>
            </p14:nvContentPartPr>
            <p14:xfrm>
              <a:off x="743738" y="3753441"/>
              <a:ext cx="574560" cy="1553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3293C1B-F79C-4517-BE47-C2A8B25587F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7738" y="3717801"/>
                <a:ext cx="646200" cy="162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FC0E5A1-2FBE-4826-B5BD-0DF357C08EE9}"/>
                  </a:ext>
                </a:extLst>
              </p14:cNvPr>
              <p14:cNvContentPartPr/>
              <p14:nvPr/>
            </p14:nvContentPartPr>
            <p14:xfrm>
              <a:off x="1642298" y="4371201"/>
              <a:ext cx="402480" cy="57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FC0E5A1-2FBE-4826-B5BD-0DF357C08E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06658" y="4335561"/>
                <a:ext cx="4741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440E7A9-C720-45EB-9AAA-8E1018D1194F}"/>
                  </a:ext>
                </a:extLst>
              </p14:cNvPr>
              <p14:cNvContentPartPr/>
              <p14:nvPr/>
            </p14:nvContentPartPr>
            <p14:xfrm>
              <a:off x="1709258" y="6087321"/>
              <a:ext cx="442080" cy="50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440E7A9-C720-45EB-9AAA-8E1018D1194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73258" y="6051681"/>
                <a:ext cx="5137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B8FFBF3-545B-44B4-93EE-1951AC571E0A}"/>
                  </a:ext>
                </a:extLst>
              </p14:cNvPr>
              <p14:cNvContentPartPr/>
              <p14:nvPr/>
            </p14:nvContentPartPr>
            <p14:xfrm>
              <a:off x="6860858" y="2377881"/>
              <a:ext cx="626760" cy="46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B8FFBF3-545B-44B4-93EE-1951AC571E0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24858" y="2342241"/>
                <a:ext cx="6984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DD14F23-759E-4DE5-BC35-7DEDBB72CAA4}"/>
                  </a:ext>
                </a:extLst>
              </p14:cNvPr>
              <p14:cNvContentPartPr/>
              <p14:nvPr/>
            </p14:nvContentPartPr>
            <p14:xfrm>
              <a:off x="8917178" y="2503521"/>
              <a:ext cx="1566720" cy="28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DD14F23-759E-4DE5-BC35-7DEDBB72CAA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81178" y="2467521"/>
                <a:ext cx="163836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9848EC1-E7B0-4AF7-B9D1-C868E802C614}"/>
              </a:ext>
            </a:extLst>
          </p:cNvPr>
          <p:cNvGrpSpPr/>
          <p:nvPr/>
        </p:nvGrpSpPr>
        <p:grpSpPr>
          <a:xfrm>
            <a:off x="2415938" y="2798361"/>
            <a:ext cx="396720" cy="19440"/>
            <a:chOff x="2415938" y="2798361"/>
            <a:chExt cx="396720" cy="1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B92CDF-9552-439C-95AD-D4BFE71B0188}"/>
                    </a:ext>
                  </a:extLst>
                </p14:cNvPr>
                <p14:cNvContentPartPr/>
                <p14:nvPr/>
              </p14:nvContentPartPr>
              <p14:xfrm>
                <a:off x="2415938" y="2816721"/>
                <a:ext cx="133200" cy="1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B92CDF-9552-439C-95AD-D4BFE71B01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80298" y="2780721"/>
                  <a:ext cx="204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386D93-ACB0-4C30-A38D-C8F72BBA88D2}"/>
                    </a:ext>
                  </a:extLst>
                </p14:cNvPr>
                <p14:cNvContentPartPr/>
                <p14:nvPr/>
              </p14:nvContentPartPr>
              <p14:xfrm>
                <a:off x="2807978" y="2798361"/>
                <a:ext cx="4680" cy="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386D93-ACB0-4C30-A38D-C8F72BBA88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72338" y="2762361"/>
                  <a:ext cx="7632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996BD7C-B7AB-4753-89B8-1F01C5FF04F6}"/>
                  </a:ext>
                </a:extLst>
              </p14:cNvPr>
              <p14:cNvContentPartPr/>
              <p14:nvPr/>
            </p14:nvContentPartPr>
            <p14:xfrm>
              <a:off x="4155818" y="2799441"/>
              <a:ext cx="2376000" cy="50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996BD7C-B7AB-4753-89B8-1F01C5FF04F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0178" y="2763801"/>
                <a:ext cx="2447640" cy="1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4168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9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In Boolean algebra, the OR operation is performed by which properties?</a:t>
            </a:r>
          </a:p>
          <a:p>
            <a:pPr marL="0" indent="0">
              <a:buNone/>
            </a:pPr>
            <a:r>
              <a:rPr lang="en-MY" dirty="0"/>
              <a:t>a) Associative properties</a:t>
            </a:r>
          </a:p>
          <a:p>
            <a:pPr marL="0" indent="0">
              <a:buNone/>
            </a:pPr>
            <a:r>
              <a:rPr lang="en-MY" dirty="0"/>
              <a:t>b) Commutative properties</a:t>
            </a:r>
          </a:p>
          <a:p>
            <a:pPr marL="0" indent="0">
              <a:buNone/>
            </a:pPr>
            <a:r>
              <a:rPr lang="en-MY" dirty="0"/>
              <a:t>c) Distributive properties</a:t>
            </a:r>
          </a:p>
          <a:p>
            <a:pPr marL="0" indent="0">
              <a:buNone/>
            </a:pPr>
            <a:r>
              <a:rPr lang="en-MY" dirty="0"/>
              <a:t>d) All of the Mentioned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30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07089" y="54500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15E631-05C9-4307-B46C-072A93D4BF7C}"/>
                  </a:ext>
                </a:extLst>
              </p14:cNvPr>
              <p14:cNvContentPartPr/>
              <p14:nvPr/>
            </p14:nvContentPartPr>
            <p14:xfrm>
              <a:off x="3970080" y="2753640"/>
              <a:ext cx="702360" cy="1621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15E631-05C9-4307-B46C-072A93D4BF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720" y="2744280"/>
                <a:ext cx="721080" cy="16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904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F9A0-F8FE-4906-91CB-E92EF8B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MCQ 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5361-7C17-4918-8175-9445495A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In which of the following gates the output is 1 if and only if at least one input is 1?</a:t>
            </a:r>
          </a:p>
          <a:p>
            <a:pPr marL="0" indent="0">
              <a:buNone/>
            </a:pPr>
            <a:r>
              <a:rPr lang="en-MY" dirty="0"/>
              <a:t>a) AND</a:t>
            </a:r>
          </a:p>
          <a:p>
            <a:pPr marL="0" indent="0">
              <a:buNone/>
            </a:pPr>
            <a:r>
              <a:rPr lang="en-MY" dirty="0"/>
              <a:t>b) NOR</a:t>
            </a:r>
          </a:p>
          <a:p>
            <a:pPr marL="0" indent="0">
              <a:buNone/>
            </a:pPr>
            <a:r>
              <a:rPr lang="en-MY" dirty="0"/>
              <a:t>c) NAND</a:t>
            </a:r>
          </a:p>
          <a:p>
            <a:pPr marL="0" indent="0">
              <a:buNone/>
            </a:pPr>
            <a:r>
              <a:rPr lang="en-MY" dirty="0"/>
              <a:t>d) 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9622-0362-45EF-8060-0DE5B0BB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8535A-26BD-4071-8F1B-77B852F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31</a:t>
            </a:fld>
            <a:endParaRPr lang="en-MY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720057-EDC1-40AB-85E4-9E57B907CFAE}"/>
              </a:ext>
            </a:extLst>
          </p:cNvPr>
          <p:cNvSpPr/>
          <p:nvPr/>
        </p:nvSpPr>
        <p:spPr>
          <a:xfrm>
            <a:off x="10607089" y="5450038"/>
            <a:ext cx="739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49BF9E-571E-4276-BF6F-51E6BD8C8E1C}"/>
                  </a:ext>
                </a:extLst>
              </p14:cNvPr>
              <p14:cNvContentPartPr/>
              <p14:nvPr/>
            </p14:nvContentPartPr>
            <p14:xfrm>
              <a:off x="1744200" y="2469240"/>
              <a:ext cx="8766000" cy="1877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49BF9E-571E-4276-BF6F-51E6BD8C8E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4840" y="2459880"/>
                <a:ext cx="8784720" cy="18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59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1200-724E-4B11-BA44-6011CA9F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7E2F-3C97-48C9-8675-48C2FB8A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682023" cy="4050792"/>
          </a:xfrm>
        </p:spPr>
        <p:txBody>
          <a:bodyPr/>
          <a:lstStyle/>
          <a:p>
            <a:pPr algn="just"/>
            <a:r>
              <a:rPr lang="en-MY" dirty="0"/>
              <a:t>The AND operation on two logic variables, A and B, is represented as AB, read as “A and B.” </a:t>
            </a:r>
          </a:p>
          <a:p>
            <a:pPr algn="just"/>
            <a:r>
              <a:rPr lang="en-MY" dirty="0"/>
              <a:t>The AND operation is also called </a:t>
            </a:r>
            <a:r>
              <a:rPr lang="en-MY" b="1" dirty="0"/>
              <a:t>logical multiplication</a:t>
            </a:r>
            <a:r>
              <a:rPr lang="en-MY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5796C-F4CB-43C5-9737-F68BB1D3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7DD23-F5E7-4A21-A171-C93AD3DE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1AC217-7C7C-4AF0-820F-FDDEB53A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119" y="953301"/>
            <a:ext cx="5147033" cy="50988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3E787D-9FD7-4599-ACF4-7803E7A10C7D}"/>
                  </a:ext>
                </a:extLst>
              </p14:cNvPr>
              <p14:cNvContentPartPr/>
              <p14:nvPr/>
            </p14:nvContentPartPr>
            <p14:xfrm>
              <a:off x="3385778" y="1427121"/>
              <a:ext cx="743400" cy="318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3E787D-9FD7-4599-ACF4-7803E7A10C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0138" y="1391121"/>
                <a:ext cx="8150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87668FE-2EDC-457F-ACD0-F6FCB5A8C763}"/>
                  </a:ext>
                </a:extLst>
              </p14:cNvPr>
              <p14:cNvContentPartPr/>
              <p14:nvPr/>
            </p14:nvContentPartPr>
            <p14:xfrm>
              <a:off x="1879538" y="2377881"/>
              <a:ext cx="792000" cy="75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7668FE-2EDC-457F-ACD0-F6FCB5A8C7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3898" y="2342241"/>
                <a:ext cx="8636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E3CAAAD-1B53-4D4F-B09D-AA7A48918F5A}"/>
                  </a:ext>
                </a:extLst>
              </p14:cNvPr>
              <p14:cNvContentPartPr/>
              <p14:nvPr/>
            </p14:nvContentPartPr>
            <p14:xfrm>
              <a:off x="2536898" y="2676681"/>
              <a:ext cx="949320" cy="90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E3CAAAD-1B53-4D4F-B09D-AA7A48918F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00898" y="2641041"/>
                <a:ext cx="10209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0A443D-B552-40AE-B527-08148D781729}"/>
                  </a:ext>
                </a:extLst>
              </p14:cNvPr>
              <p14:cNvContentPartPr/>
              <p14:nvPr/>
            </p14:nvContentPartPr>
            <p14:xfrm>
              <a:off x="1333778" y="2980521"/>
              <a:ext cx="366480" cy="83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0A443D-B552-40AE-B527-08148D7817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8138" y="2944881"/>
                <a:ext cx="4381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B42E772-B858-4751-A32B-59056D3FAA4C}"/>
                  </a:ext>
                </a:extLst>
              </p14:cNvPr>
              <p14:cNvContentPartPr/>
              <p14:nvPr/>
            </p14:nvContentPartPr>
            <p14:xfrm>
              <a:off x="2787098" y="3007521"/>
              <a:ext cx="892440" cy="41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B42E772-B858-4751-A32B-59056D3FAA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51098" y="2971521"/>
                <a:ext cx="9640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178E01-2D81-4FA1-BC8A-577057BB3269}"/>
                  </a:ext>
                </a:extLst>
              </p14:cNvPr>
              <p14:cNvContentPartPr/>
              <p14:nvPr/>
            </p14:nvContentPartPr>
            <p14:xfrm>
              <a:off x="3850538" y="3644721"/>
              <a:ext cx="847080" cy="294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178E01-2D81-4FA1-BC8A-577057BB32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14898" y="3608721"/>
                <a:ext cx="9187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A7DF7F-6E0C-45D6-A07D-6DFBE991C607}"/>
                  </a:ext>
                </a:extLst>
              </p14:cNvPr>
              <p14:cNvContentPartPr/>
              <p14:nvPr/>
            </p14:nvContentPartPr>
            <p14:xfrm>
              <a:off x="8541338" y="5305401"/>
              <a:ext cx="573120" cy="167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A7DF7F-6E0C-45D6-A07D-6DFBE991C6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05338" y="5269401"/>
                <a:ext cx="6447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2EE3DB1-E725-45C9-9078-CD344100E737}"/>
                  </a:ext>
                </a:extLst>
              </p14:cNvPr>
              <p14:cNvContentPartPr/>
              <p14:nvPr/>
            </p14:nvContentPartPr>
            <p14:xfrm>
              <a:off x="10129658" y="5126121"/>
              <a:ext cx="423000" cy="12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2EE3DB1-E725-45C9-9078-CD344100E7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93658" y="5090481"/>
                <a:ext cx="4946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F03FCA-CCFF-481A-B9D3-F59689CEA481}"/>
                  </a:ext>
                </a:extLst>
              </p14:cNvPr>
              <p14:cNvContentPartPr/>
              <p14:nvPr/>
            </p14:nvContentPartPr>
            <p14:xfrm>
              <a:off x="6285218" y="4653441"/>
              <a:ext cx="241920" cy="147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F03FCA-CCFF-481A-B9D3-F59689CEA4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49218" y="4617801"/>
                <a:ext cx="3135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4BA93F9-5DE0-4A6D-9FC8-7F4C447663E2}"/>
                  </a:ext>
                </a:extLst>
              </p14:cNvPr>
              <p14:cNvContentPartPr/>
              <p14:nvPr/>
            </p14:nvContentPartPr>
            <p14:xfrm>
              <a:off x="6199898" y="5166081"/>
              <a:ext cx="186120" cy="124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4BA93F9-5DE0-4A6D-9FC8-7F4C447663E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63898" y="5130081"/>
                <a:ext cx="2577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6D48BEF-DE7A-4FC6-A303-99154407DF6B}"/>
                  </a:ext>
                </a:extLst>
              </p14:cNvPr>
              <p14:cNvContentPartPr/>
              <p14:nvPr/>
            </p14:nvContentPartPr>
            <p14:xfrm>
              <a:off x="10457618" y="5124681"/>
              <a:ext cx="558360" cy="180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6D48BEF-DE7A-4FC6-A303-99154407DF6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21618" y="5089041"/>
                <a:ext cx="63000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4E49853-2881-4B46-AFCF-44656537079D}"/>
              </a:ext>
            </a:extLst>
          </p:cNvPr>
          <p:cNvGrpSpPr/>
          <p:nvPr/>
        </p:nvGrpSpPr>
        <p:grpSpPr>
          <a:xfrm>
            <a:off x="2208218" y="3695841"/>
            <a:ext cx="625680" cy="132120"/>
            <a:chOff x="2208218" y="3695841"/>
            <a:chExt cx="625680" cy="13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F7FD7D2-72A5-4E21-BCC4-AF74DA62B162}"/>
                    </a:ext>
                  </a:extLst>
                </p14:cNvPr>
                <p14:cNvContentPartPr/>
                <p14:nvPr/>
              </p14:nvContentPartPr>
              <p14:xfrm>
                <a:off x="2208218" y="3695841"/>
                <a:ext cx="625680" cy="114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F7FD7D2-72A5-4E21-BCC4-AF74DA62B16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72578" y="3660201"/>
                  <a:ext cx="697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94D2DF2-3D58-44D0-9D3C-8E925AB1F882}"/>
                    </a:ext>
                  </a:extLst>
                </p14:cNvPr>
                <p14:cNvContentPartPr/>
                <p14:nvPr/>
              </p14:nvContentPartPr>
              <p14:xfrm>
                <a:off x="2315858" y="3757761"/>
                <a:ext cx="507600" cy="70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94D2DF2-3D58-44D0-9D3C-8E925AB1F88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80218" y="3722121"/>
                  <a:ext cx="57924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FF1BD1A-2354-4C0A-8F69-D1828F94A7EA}"/>
                  </a:ext>
                </a:extLst>
              </p14:cNvPr>
              <p14:cNvContentPartPr/>
              <p14:nvPr/>
            </p14:nvContentPartPr>
            <p14:xfrm>
              <a:off x="7475378" y="2345121"/>
              <a:ext cx="26280" cy="3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FF1BD1A-2354-4C0A-8F69-D1828F94A7E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439378" y="2309121"/>
                <a:ext cx="979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72C5A47-7F0C-4B2E-A7B2-7BB8F4F2FF5D}"/>
                  </a:ext>
                </a:extLst>
              </p14:cNvPr>
              <p14:cNvContentPartPr/>
              <p14:nvPr/>
            </p14:nvContentPartPr>
            <p14:xfrm>
              <a:off x="8162978" y="2290401"/>
              <a:ext cx="19440" cy="6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72C5A47-7F0C-4B2E-A7B2-7BB8F4F2FF5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27338" y="2254761"/>
                <a:ext cx="910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B2CB816-7170-466E-B7E9-48AEFED5F3BF}"/>
                  </a:ext>
                </a:extLst>
              </p14:cNvPr>
              <p14:cNvContentPartPr/>
              <p14:nvPr/>
            </p14:nvContentPartPr>
            <p14:xfrm>
              <a:off x="7433618" y="2644641"/>
              <a:ext cx="91800" cy="17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B2CB816-7170-466E-B7E9-48AEFED5F3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97978" y="2608641"/>
                <a:ext cx="1634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34D2D82-86DF-44DC-8017-5C4B886176F1}"/>
                  </a:ext>
                </a:extLst>
              </p14:cNvPr>
              <p14:cNvContentPartPr/>
              <p14:nvPr/>
            </p14:nvContentPartPr>
            <p14:xfrm>
              <a:off x="8068298" y="2601441"/>
              <a:ext cx="13320" cy="10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34D2D82-86DF-44DC-8017-5C4B886176F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032658" y="2565441"/>
                <a:ext cx="849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3EAF370-C0F5-464E-A9B2-0D4142E30C4E}"/>
                  </a:ext>
                </a:extLst>
              </p14:cNvPr>
              <p14:cNvContentPartPr/>
              <p14:nvPr/>
            </p14:nvContentPartPr>
            <p14:xfrm>
              <a:off x="9681458" y="1756881"/>
              <a:ext cx="486000" cy="35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3EAF370-C0F5-464E-A9B2-0D4142E30C4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645458" y="1720881"/>
                <a:ext cx="5576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F5A321D-24B5-4DAC-B882-4AA1705C24FB}"/>
                  </a:ext>
                </a:extLst>
              </p14:cNvPr>
              <p14:cNvContentPartPr/>
              <p14:nvPr/>
            </p14:nvContentPartPr>
            <p14:xfrm>
              <a:off x="9877658" y="2206161"/>
              <a:ext cx="313560" cy="149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F5A321D-24B5-4DAC-B882-4AA1705C24F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842018" y="2170521"/>
                <a:ext cx="3852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62BB98-0686-4AAA-969F-A40699B20B0A}"/>
                  </a:ext>
                </a:extLst>
              </p14:cNvPr>
              <p14:cNvContentPartPr/>
              <p14:nvPr/>
            </p14:nvContentPartPr>
            <p14:xfrm>
              <a:off x="9824738" y="2468241"/>
              <a:ext cx="412560" cy="164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62BB98-0686-4AAA-969F-A40699B20B0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788738" y="2432601"/>
                <a:ext cx="484200" cy="23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02E7324-8F0A-4930-926D-C7D19F5B5B52}"/>
              </a:ext>
            </a:extLst>
          </p:cNvPr>
          <p:cNvGrpSpPr/>
          <p:nvPr/>
        </p:nvGrpSpPr>
        <p:grpSpPr>
          <a:xfrm>
            <a:off x="6949058" y="2881881"/>
            <a:ext cx="3414600" cy="678600"/>
            <a:chOff x="6949058" y="2881881"/>
            <a:chExt cx="341460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E22B70C-F0EF-449A-8495-358455AF0EA2}"/>
                    </a:ext>
                  </a:extLst>
                </p14:cNvPr>
                <p14:cNvContentPartPr/>
                <p14:nvPr/>
              </p14:nvContentPartPr>
              <p14:xfrm>
                <a:off x="7323098" y="3003561"/>
                <a:ext cx="81360" cy="1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22B70C-F0EF-449A-8495-358455AF0EA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87458" y="2967561"/>
                  <a:ext cx="153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2079F8-17E8-4B80-B836-99630196169D}"/>
                    </a:ext>
                  </a:extLst>
                </p14:cNvPr>
                <p14:cNvContentPartPr/>
                <p14:nvPr/>
              </p14:nvContentPartPr>
              <p14:xfrm>
                <a:off x="8079098" y="2923281"/>
                <a:ext cx="14040" cy="1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2079F8-17E8-4B80-B836-9963019616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43098" y="2887281"/>
                  <a:ext cx="856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2E1CFAD-948C-4721-ACCC-D6BCFAC029EB}"/>
                    </a:ext>
                  </a:extLst>
                </p14:cNvPr>
                <p14:cNvContentPartPr/>
                <p14:nvPr/>
              </p14:nvContentPartPr>
              <p14:xfrm>
                <a:off x="7397258" y="3328641"/>
                <a:ext cx="50760" cy="7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2E1CFAD-948C-4721-ACCC-D6BCFAC029E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61258" y="3292641"/>
                  <a:ext cx="122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36FD0A-B329-4867-B90F-116A98EB6631}"/>
                    </a:ext>
                  </a:extLst>
                </p14:cNvPr>
                <p14:cNvContentPartPr/>
                <p14:nvPr/>
              </p14:nvContentPartPr>
              <p14:xfrm>
                <a:off x="8048858" y="3246201"/>
                <a:ext cx="19440" cy="33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36FD0A-B329-4867-B90F-116A98EB663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12858" y="3210201"/>
                  <a:ext cx="91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1F04C5-DC3C-464B-992A-D05078CBD311}"/>
                    </a:ext>
                  </a:extLst>
                </p14:cNvPr>
                <p14:cNvContentPartPr/>
                <p14:nvPr/>
              </p14:nvContentPartPr>
              <p14:xfrm>
                <a:off x="9800618" y="2881881"/>
                <a:ext cx="560520" cy="192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1F04C5-DC3C-464B-992A-D05078CBD3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764618" y="2846241"/>
                  <a:ext cx="632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D8031A-68B3-46AE-B00B-39282B1734CE}"/>
                    </a:ext>
                  </a:extLst>
                </p14:cNvPr>
                <p14:cNvContentPartPr/>
                <p14:nvPr/>
              </p14:nvContentPartPr>
              <p14:xfrm>
                <a:off x="9803498" y="3245481"/>
                <a:ext cx="560160" cy="178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7D8031A-68B3-46AE-B00B-39282B1734C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767498" y="3209481"/>
                  <a:ext cx="631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C04BD9-2059-400C-818B-A00A356153CC}"/>
                    </a:ext>
                  </a:extLst>
                </p14:cNvPr>
                <p14:cNvContentPartPr/>
                <p14:nvPr/>
              </p14:nvContentPartPr>
              <p14:xfrm>
                <a:off x="6949058" y="3053961"/>
                <a:ext cx="2900880" cy="506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C04BD9-2059-400C-818B-A00A356153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13418" y="3018321"/>
                  <a:ext cx="2972520" cy="57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802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8B5B-9A16-460B-A45B-5E53822E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Three input and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A2ACC-0E8B-46EF-9160-ED6D864B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C9EF8-B40E-4EE0-ABAB-A762F5DB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5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BB803-16AA-4953-9D93-8745E7F9B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33"/>
          <a:stretch/>
        </p:blipFill>
        <p:spPr>
          <a:xfrm>
            <a:off x="6400800" y="1648217"/>
            <a:ext cx="4156839" cy="4239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7CFAF9-8F00-422D-85FA-BA927E040203}"/>
                  </a:ext>
                </a:extLst>
              </p14:cNvPr>
              <p14:cNvContentPartPr/>
              <p14:nvPr/>
            </p14:nvContentPartPr>
            <p14:xfrm>
              <a:off x="8427938" y="5220081"/>
              <a:ext cx="235800" cy="7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7CFAF9-8F00-422D-85FA-BA927E0402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92298" y="5184081"/>
                <a:ext cx="3074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C513E1-7518-48BB-8D97-1B8AB4A00527}"/>
                  </a:ext>
                </a:extLst>
              </p14:cNvPr>
              <p14:cNvContentPartPr/>
              <p14:nvPr/>
            </p14:nvContentPartPr>
            <p14:xfrm>
              <a:off x="7149218" y="5287401"/>
              <a:ext cx="223200" cy="25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C513E1-7518-48BB-8D97-1B8AB4A005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13578" y="5251401"/>
                <a:ext cx="2948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AC5A2A-3F38-42CC-AE79-84B922BE33BE}"/>
                  </a:ext>
                </a:extLst>
              </p14:cNvPr>
              <p14:cNvContentPartPr/>
              <p14:nvPr/>
            </p14:nvContentPartPr>
            <p14:xfrm>
              <a:off x="9564818" y="5105601"/>
              <a:ext cx="684720" cy="48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AC5A2A-3F38-42CC-AE79-84B922BE33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29178" y="5069961"/>
                <a:ext cx="7563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854831-71FB-489B-A21C-80466270E507}"/>
                  </a:ext>
                </a:extLst>
              </p14:cNvPr>
              <p14:cNvContentPartPr/>
              <p14:nvPr/>
            </p14:nvContentPartPr>
            <p14:xfrm>
              <a:off x="9837698" y="1723401"/>
              <a:ext cx="440640" cy="182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854831-71FB-489B-A21C-80466270E5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02058" y="1687761"/>
                <a:ext cx="5122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1D4000-70AB-4CB5-ABAD-2F2FA2564A97}"/>
                  </a:ext>
                </a:extLst>
              </p14:cNvPr>
              <p14:cNvContentPartPr/>
              <p14:nvPr/>
            </p14:nvContentPartPr>
            <p14:xfrm>
              <a:off x="6725498" y="2202561"/>
              <a:ext cx="435240" cy="1913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1D4000-70AB-4CB5-ABAD-2F2FA2564A9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89858" y="2166921"/>
                <a:ext cx="506880" cy="19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3689C58-7CE5-43AD-B868-CC0644F145F0}"/>
              </a:ext>
            </a:extLst>
          </p:cNvPr>
          <p:cNvGrpSpPr/>
          <p:nvPr/>
        </p:nvGrpSpPr>
        <p:grpSpPr>
          <a:xfrm>
            <a:off x="4434818" y="2783601"/>
            <a:ext cx="1594440" cy="912600"/>
            <a:chOff x="4434818" y="2783601"/>
            <a:chExt cx="1594440" cy="91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617C0C-124F-4938-B635-99A1A9FAF675}"/>
                    </a:ext>
                  </a:extLst>
                </p14:cNvPr>
                <p14:cNvContentPartPr/>
                <p14:nvPr/>
              </p14:nvContentPartPr>
              <p14:xfrm>
                <a:off x="4434818" y="3250161"/>
                <a:ext cx="392040" cy="386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617C0C-124F-4938-B635-99A1A9FAF67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98818" y="3214521"/>
                  <a:ext cx="4636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DEE0E4-1D4D-4CEA-99F6-406CB22A647C}"/>
                    </a:ext>
                  </a:extLst>
                </p14:cNvPr>
                <p14:cNvContentPartPr/>
                <p14:nvPr/>
              </p14:nvContentPartPr>
              <p14:xfrm>
                <a:off x="4477658" y="2783601"/>
                <a:ext cx="245880" cy="255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DEE0E4-1D4D-4CEA-99F6-406CB22A64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42018" y="2747961"/>
                  <a:ext cx="3175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407F98-D227-4901-B4EB-73B7FB6DC343}"/>
                    </a:ext>
                  </a:extLst>
                </p14:cNvPr>
                <p14:cNvContentPartPr/>
                <p14:nvPr/>
              </p14:nvContentPartPr>
              <p14:xfrm>
                <a:off x="5071298" y="3227481"/>
                <a:ext cx="184680" cy="63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407F98-D227-4901-B4EB-73B7FB6DC34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35658" y="3191841"/>
                  <a:ext cx="256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EA20CED-748B-4583-BFD9-6EBB5F957DC5}"/>
                    </a:ext>
                  </a:extLst>
                </p14:cNvPr>
                <p14:cNvContentPartPr/>
                <p14:nvPr/>
              </p14:nvContentPartPr>
              <p14:xfrm>
                <a:off x="5079218" y="3353841"/>
                <a:ext cx="198000" cy="55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EA20CED-748B-4583-BFD9-6EBB5F957D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43218" y="3317841"/>
                  <a:ext cx="269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300504-F383-4AE7-BD52-D9AB873A2CDC}"/>
                    </a:ext>
                  </a:extLst>
                </p14:cNvPr>
                <p14:cNvContentPartPr/>
                <p14:nvPr/>
              </p14:nvContentPartPr>
              <p14:xfrm>
                <a:off x="5430578" y="2909601"/>
                <a:ext cx="370800" cy="408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300504-F383-4AE7-BD52-D9AB873A2C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94938" y="2873961"/>
                  <a:ext cx="44244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4F964AA-9DF5-494B-B98D-0C55EDC846F3}"/>
                    </a:ext>
                  </a:extLst>
                </p14:cNvPr>
                <p14:cNvContentPartPr/>
                <p14:nvPr/>
              </p14:nvContentPartPr>
              <p14:xfrm>
                <a:off x="5526338" y="3471201"/>
                <a:ext cx="437760" cy="174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4F964AA-9DF5-494B-B98D-0C55EDC846F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90698" y="3435201"/>
                  <a:ext cx="5094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C9B407-FCBC-4588-AB9D-5C7EE8AE8A0B}"/>
                    </a:ext>
                  </a:extLst>
                </p14:cNvPr>
                <p14:cNvContentPartPr/>
                <p14:nvPr/>
              </p14:nvContentPartPr>
              <p14:xfrm>
                <a:off x="5586458" y="3555441"/>
                <a:ext cx="442800" cy="140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C9B407-FCBC-4588-AB9D-5C7EE8AE8A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50458" y="3519441"/>
                  <a:ext cx="51444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FB7C7D-6169-4D49-82DE-705FBE4120F4}"/>
              </a:ext>
            </a:extLst>
          </p:cNvPr>
          <p:cNvGrpSpPr/>
          <p:nvPr/>
        </p:nvGrpSpPr>
        <p:grpSpPr>
          <a:xfrm>
            <a:off x="7035458" y="2249361"/>
            <a:ext cx="641160" cy="801720"/>
            <a:chOff x="7035458" y="2249361"/>
            <a:chExt cx="641160" cy="80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20093F-C856-43D5-A569-96E82C4D0903}"/>
                    </a:ext>
                  </a:extLst>
                </p14:cNvPr>
                <p14:cNvContentPartPr/>
                <p14:nvPr/>
              </p14:nvContentPartPr>
              <p14:xfrm>
                <a:off x="7035458" y="2342241"/>
                <a:ext cx="208800" cy="32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20093F-C856-43D5-A569-96E82C4D090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99458" y="2306241"/>
                  <a:ext cx="280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75A919-AA16-4073-BF52-30B62D82D4A9}"/>
                    </a:ext>
                  </a:extLst>
                </p14:cNvPr>
                <p14:cNvContentPartPr/>
                <p14:nvPr/>
              </p14:nvContentPartPr>
              <p14:xfrm>
                <a:off x="7037978" y="2606841"/>
                <a:ext cx="258480" cy="58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75A919-AA16-4073-BF52-30B62D82D4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01978" y="2571201"/>
                  <a:ext cx="3301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D20A97-4587-4442-A1DA-31A5C9BEBABF}"/>
                    </a:ext>
                  </a:extLst>
                </p14:cNvPr>
                <p14:cNvContentPartPr/>
                <p14:nvPr/>
              </p14:nvContentPartPr>
              <p14:xfrm>
                <a:off x="7073258" y="2818161"/>
                <a:ext cx="228600" cy="52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D20A97-4587-4442-A1DA-31A5C9BEBAB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37258" y="2782521"/>
                  <a:ext cx="300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FDA4D4-20BB-46E4-81A4-46C6F5729357}"/>
                    </a:ext>
                  </a:extLst>
                </p14:cNvPr>
                <p14:cNvContentPartPr/>
                <p14:nvPr/>
              </p14:nvContentPartPr>
              <p14:xfrm>
                <a:off x="7660778" y="2249361"/>
                <a:ext cx="15840" cy="801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FDA4D4-20BB-46E4-81A4-46C6F572935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25138" y="2213361"/>
                  <a:ext cx="87480" cy="87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BEB48D9-91E7-4D0E-8108-1811ABFECDE2}"/>
                  </a:ext>
                </a:extLst>
              </p14:cNvPr>
              <p14:cNvContentPartPr/>
              <p14:nvPr/>
            </p14:nvContentPartPr>
            <p14:xfrm>
              <a:off x="7674818" y="3209841"/>
              <a:ext cx="71640" cy="881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BEB48D9-91E7-4D0E-8108-1811ABFECDE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39178" y="3174201"/>
                <a:ext cx="143280" cy="9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744AF9-C6A8-42BB-8218-C79CBEE4DE95}"/>
                  </a:ext>
                </a:extLst>
              </p14:cNvPr>
              <p14:cNvContentPartPr/>
              <p14:nvPr/>
            </p14:nvContentPartPr>
            <p14:xfrm>
              <a:off x="9572018" y="3880521"/>
              <a:ext cx="566280" cy="183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744AF9-C6A8-42BB-8218-C79CBEE4DE9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536018" y="3844521"/>
                <a:ext cx="6379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7E33F12-820F-4BB1-AC52-76E09948CAA5}"/>
                  </a:ext>
                </a:extLst>
              </p14:cNvPr>
              <p14:cNvContentPartPr/>
              <p14:nvPr/>
            </p14:nvContentPartPr>
            <p14:xfrm>
              <a:off x="7263698" y="3889881"/>
              <a:ext cx="1425240" cy="256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7E33F12-820F-4BB1-AC52-76E09948CAA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27698" y="3854241"/>
                <a:ext cx="14968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FEB1F2B-B301-42DA-A0C7-9110CD8AA639}"/>
                  </a:ext>
                </a:extLst>
              </p14:cNvPr>
              <p14:cNvContentPartPr/>
              <p14:nvPr/>
            </p14:nvContentPartPr>
            <p14:xfrm>
              <a:off x="9342698" y="4060881"/>
              <a:ext cx="375120" cy="125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FEB1F2B-B301-42DA-A0C7-9110CD8AA63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307058" y="4025241"/>
                <a:ext cx="446760" cy="1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35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BA42-F104-4865-9835-D2B04CB8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D981-486C-4229-94FC-59E271C0E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OR operation of logic variables is written as A+B, which is read as “A or B.” </a:t>
            </a:r>
          </a:p>
          <a:p>
            <a:r>
              <a:rPr lang="en-MY" dirty="0"/>
              <a:t>Notice that A+B is 1 if A or B (or both) are 1. </a:t>
            </a:r>
          </a:p>
          <a:p>
            <a:r>
              <a:rPr lang="en-MY" dirty="0"/>
              <a:t>The OR operation is also called </a:t>
            </a:r>
            <a:r>
              <a:rPr lang="en-MY" b="1" dirty="0"/>
              <a:t>logical addition</a:t>
            </a:r>
            <a:r>
              <a:rPr lang="en-MY" dirty="0"/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DFAB8-8F50-4672-94B6-B3A3B030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03B75-0B19-4FAA-8296-B0F62582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6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0B1732-B1B4-44AA-8E70-AC85A8F5A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575" y="2724150"/>
            <a:ext cx="3000375" cy="3448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A816D9-3B67-4373-A05B-678EB368CB7B}"/>
                  </a:ext>
                </a:extLst>
              </p14:cNvPr>
              <p14:cNvContentPartPr/>
              <p14:nvPr/>
            </p14:nvContentPartPr>
            <p14:xfrm>
              <a:off x="3215858" y="1223361"/>
              <a:ext cx="893520" cy="362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A816D9-3B67-4373-A05B-678EB368CB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218" y="1187721"/>
                <a:ext cx="96516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93D146-32CC-465B-986F-15DC753C2476}"/>
                  </a:ext>
                </a:extLst>
              </p14:cNvPr>
              <p14:cNvContentPartPr/>
              <p14:nvPr/>
            </p14:nvContentPartPr>
            <p14:xfrm>
              <a:off x="7036538" y="2459241"/>
              <a:ext cx="456120" cy="11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93D146-32CC-465B-986F-15DC753C24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00898" y="2423601"/>
                <a:ext cx="5277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948BA9-E5F1-444C-9FA8-4A6FD99542A1}"/>
                  </a:ext>
                </a:extLst>
              </p14:cNvPr>
              <p14:cNvContentPartPr/>
              <p14:nvPr/>
            </p14:nvContentPartPr>
            <p14:xfrm>
              <a:off x="9572018" y="2463561"/>
              <a:ext cx="897840" cy="23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948BA9-E5F1-444C-9FA8-4A6FD99542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36018" y="2427561"/>
                <a:ext cx="9694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7FDA61A-2CAC-4C30-8A0D-75EE000BEEC6}"/>
                  </a:ext>
                </a:extLst>
              </p14:cNvPr>
              <p14:cNvContentPartPr/>
              <p14:nvPr/>
            </p14:nvContentPartPr>
            <p14:xfrm>
              <a:off x="6769418" y="3170601"/>
              <a:ext cx="824040" cy="315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7FDA61A-2CAC-4C30-8A0D-75EE000BEE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33778" y="3134961"/>
                <a:ext cx="8956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6FB0EA-AB40-41EB-B78E-432A67AC27A1}"/>
                  </a:ext>
                </a:extLst>
              </p14:cNvPr>
              <p14:cNvContentPartPr/>
              <p14:nvPr/>
            </p14:nvContentPartPr>
            <p14:xfrm>
              <a:off x="7323818" y="5418441"/>
              <a:ext cx="569160" cy="179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6FB0EA-AB40-41EB-B78E-432A67AC27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88178" y="5382441"/>
                <a:ext cx="6408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2B89DE-3284-42A4-87DC-7A7A36DA28A4}"/>
                  </a:ext>
                </a:extLst>
              </p14:cNvPr>
              <p14:cNvContentPartPr/>
              <p14:nvPr/>
            </p14:nvContentPartPr>
            <p14:xfrm>
              <a:off x="10206338" y="4376601"/>
              <a:ext cx="696960" cy="212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2B89DE-3284-42A4-87DC-7A7A36DA28A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70338" y="4340601"/>
                <a:ext cx="7686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A4C57B-3DFA-4282-849D-4B165ED2AF17}"/>
                  </a:ext>
                </a:extLst>
              </p14:cNvPr>
              <p14:cNvContentPartPr/>
              <p14:nvPr/>
            </p14:nvContentPartPr>
            <p14:xfrm>
              <a:off x="9788018" y="3124881"/>
              <a:ext cx="460800" cy="10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A4C57B-3DFA-4282-849D-4B165ED2AF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52378" y="3088881"/>
                <a:ext cx="53244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151333A-A4F9-4E38-B538-77593E9BB09D}"/>
              </a:ext>
            </a:extLst>
          </p:cNvPr>
          <p:cNvGrpSpPr/>
          <p:nvPr/>
        </p:nvGrpSpPr>
        <p:grpSpPr>
          <a:xfrm>
            <a:off x="7653938" y="3434481"/>
            <a:ext cx="457920" cy="858600"/>
            <a:chOff x="7653938" y="3434481"/>
            <a:chExt cx="457920" cy="85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8DA0E6-4194-40FE-9C6F-A93DD6637910}"/>
                    </a:ext>
                  </a:extLst>
                </p14:cNvPr>
                <p14:cNvContentPartPr/>
                <p14:nvPr/>
              </p14:nvContentPartPr>
              <p14:xfrm>
                <a:off x="7741058" y="3523041"/>
                <a:ext cx="295920" cy="16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8DA0E6-4194-40FE-9C6F-A93DD663791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5058" y="3487401"/>
                  <a:ext cx="367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CE416A8-DCDB-4743-9C63-24037F0CB52B}"/>
                    </a:ext>
                  </a:extLst>
                </p14:cNvPr>
                <p14:cNvContentPartPr/>
                <p14:nvPr/>
              </p14:nvContentPartPr>
              <p14:xfrm>
                <a:off x="7884698" y="3434481"/>
                <a:ext cx="159120" cy="183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CE416A8-DCDB-4743-9C63-24037F0CB52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49058" y="3398841"/>
                  <a:ext cx="230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E48165D-E3C2-40AF-A12F-3462DA8CD580}"/>
                    </a:ext>
                  </a:extLst>
                </p14:cNvPr>
                <p14:cNvContentPartPr/>
                <p14:nvPr/>
              </p14:nvContentPartPr>
              <p14:xfrm>
                <a:off x="7653938" y="3733281"/>
                <a:ext cx="342000" cy="52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E48165D-E3C2-40AF-A12F-3462DA8CD5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18298" y="3697281"/>
                  <a:ext cx="413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DB3B48-4908-4CE3-945E-8A483EDFA7D2}"/>
                    </a:ext>
                  </a:extLst>
                </p14:cNvPr>
                <p14:cNvContentPartPr/>
                <p14:nvPr/>
              </p14:nvContentPartPr>
              <p14:xfrm>
                <a:off x="7844738" y="3664161"/>
                <a:ext cx="166320" cy="209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DB3B48-4908-4CE3-945E-8A483EDFA7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09098" y="3628161"/>
                  <a:ext cx="237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419C4F-94F0-4097-956D-399B95276730}"/>
                    </a:ext>
                  </a:extLst>
                </p14:cNvPr>
                <p14:cNvContentPartPr/>
                <p14:nvPr/>
              </p14:nvContentPartPr>
              <p14:xfrm>
                <a:off x="7697498" y="3966201"/>
                <a:ext cx="330480" cy="38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419C4F-94F0-4097-956D-399B9527673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661498" y="3930561"/>
                  <a:ext cx="402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80F4EA-92FF-44DC-8194-56D6D9FBCE10}"/>
                    </a:ext>
                  </a:extLst>
                </p14:cNvPr>
                <p14:cNvContentPartPr/>
                <p14:nvPr/>
              </p14:nvContentPartPr>
              <p14:xfrm>
                <a:off x="7909898" y="3880521"/>
                <a:ext cx="146880" cy="139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80F4EA-92FF-44DC-8194-56D6D9FBCE1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74258" y="3844521"/>
                  <a:ext cx="218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42CC90-A7EB-4C3C-893F-FF082CD02145}"/>
                    </a:ext>
                  </a:extLst>
                </p14:cNvPr>
                <p14:cNvContentPartPr/>
                <p14:nvPr/>
              </p14:nvContentPartPr>
              <p14:xfrm>
                <a:off x="7737098" y="4136121"/>
                <a:ext cx="374400" cy="66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42CC90-A7EB-4C3C-893F-FF082CD021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01098" y="4100481"/>
                  <a:ext cx="446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143C6C-F90E-4D6F-A863-38821D49E1CD}"/>
                    </a:ext>
                  </a:extLst>
                </p14:cNvPr>
                <p14:cNvContentPartPr/>
                <p14:nvPr/>
              </p14:nvContentPartPr>
              <p14:xfrm>
                <a:off x="7934018" y="4054041"/>
                <a:ext cx="177840" cy="239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143C6C-F90E-4D6F-A863-38821D49E1C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98018" y="4018401"/>
                  <a:ext cx="24948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BC98B8-F428-40A1-9138-F5E16CAE9011}"/>
              </a:ext>
            </a:extLst>
          </p:cNvPr>
          <p:cNvGrpSpPr/>
          <p:nvPr/>
        </p:nvGrpSpPr>
        <p:grpSpPr>
          <a:xfrm>
            <a:off x="155858" y="3800961"/>
            <a:ext cx="930960" cy="572040"/>
            <a:chOff x="155858" y="3800961"/>
            <a:chExt cx="930960" cy="5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7DB846-07DA-44A4-9B36-403125CBCF0A}"/>
                    </a:ext>
                  </a:extLst>
                </p14:cNvPr>
                <p14:cNvContentPartPr/>
                <p14:nvPr/>
              </p14:nvContentPartPr>
              <p14:xfrm>
                <a:off x="224978" y="4239441"/>
                <a:ext cx="63720" cy="30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7DB846-07DA-44A4-9B36-403125CBCF0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8978" y="4203441"/>
                  <a:ext cx="135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9D7695-C2A5-464F-89EF-9B2C5C9B415D}"/>
                    </a:ext>
                  </a:extLst>
                </p14:cNvPr>
                <p14:cNvContentPartPr/>
                <p14:nvPr/>
              </p14:nvContentPartPr>
              <p14:xfrm>
                <a:off x="155858" y="4105881"/>
                <a:ext cx="174600" cy="264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9D7695-C2A5-464F-89EF-9B2C5C9B415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0218" y="4070241"/>
                  <a:ext cx="2462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DF41D4-2450-449B-B7C7-6FF882CCDB89}"/>
                    </a:ext>
                  </a:extLst>
                </p14:cNvPr>
                <p14:cNvContentPartPr/>
                <p14:nvPr/>
              </p14:nvContentPartPr>
              <p14:xfrm>
                <a:off x="198698" y="3865041"/>
                <a:ext cx="273240" cy="507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DF41D4-2450-449B-B7C7-6FF882CCDB8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2698" y="3829041"/>
                  <a:ext cx="3448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95F591-324F-496E-BFF2-363C371726D2}"/>
                    </a:ext>
                  </a:extLst>
                </p14:cNvPr>
                <p14:cNvContentPartPr/>
                <p14:nvPr/>
              </p14:nvContentPartPr>
              <p14:xfrm>
                <a:off x="529898" y="4120641"/>
                <a:ext cx="74160" cy="125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95F591-324F-496E-BFF2-363C371726D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93898" y="4085001"/>
                  <a:ext cx="145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9C2224C-3F2A-4B70-B944-03116A0EBBA1}"/>
                    </a:ext>
                  </a:extLst>
                </p14:cNvPr>
                <p14:cNvContentPartPr/>
                <p14:nvPr/>
              </p14:nvContentPartPr>
              <p14:xfrm>
                <a:off x="403538" y="3925521"/>
                <a:ext cx="143640" cy="101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9C2224C-3F2A-4B70-B944-03116A0EBBA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7538" y="3889521"/>
                  <a:ext cx="215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716AC7-1FC4-4F83-9D17-2D7EFF18372B}"/>
                    </a:ext>
                  </a:extLst>
                </p14:cNvPr>
                <p14:cNvContentPartPr/>
                <p14:nvPr/>
              </p14:nvContentPartPr>
              <p14:xfrm>
                <a:off x="659858" y="3905361"/>
                <a:ext cx="177480" cy="227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716AC7-1FC4-4F83-9D17-2D7EFF1837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3858" y="3869721"/>
                  <a:ext cx="2491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A9D4DD1-714C-4724-AF59-FEAF34D7C972}"/>
                    </a:ext>
                  </a:extLst>
                </p14:cNvPr>
                <p14:cNvContentPartPr/>
                <p14:nvPr/>
              </p14:nvContentPartPr>
              <p14:xfrm>
                <a:off x="896018" y="3800961"/>
                <a:ext cx="190800" cy="293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A9D4DD1-714C-4724-AF59-FEAF34D7C97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0018" y="3764961"/>
                  <a:ext cx="26244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029BFCF-821E-489E-828D-F9B076BD1F90}"/>
              </a:ext>
            </a:extLst>
          </p:cNvPr>
          <p:cNvGrpSpPr/>
          <p:nvPr/>
        </p:nvGrpSpPr>
        <p:grpSpPr>
          <a:xfrm>
            <a:off x="2023178" y="3385881"/>
            <a:ext cx="380160" cy="317520"/>
            <a:chOff x="2023178" y="3385881"/>
            <a:chExt cx="38016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94E271-13EE-4F87-A802-4EA1A9DB3CB8}"/>
                    </a:ext>
                  </a:extLst>
                </p14:cNvPr>
                <p14:cNvContentPartPr/>
                <p14:nvPr/>
              </p14:nvContentPartPr>
              <p14:xfrm>
                <a:off x="2047298" y="3411801"/>
                <a:ext cx="116640" cy="291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94E271-13EE-4F87-A802-4EA1A9DB3CB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11298" y="3375801"/>
                  <a:ext cx="188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3C0DCE-10AF-4322-884D-35AA52940E69}"/>
                    </a:ext>
                  </a:extLst>
                </p14:cNvPr>
                <p14:cNvContentPartPr/>
                <p14:nvPr/>
              </p14:nvContentPartPr>
              <p14:xfrm>
                <a:off x="2131178" y="3385881"/>
                <a:ext cx="174600" cy="230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3C0DCE-10AF-4322-884D-35AA52940E6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95178" y="3350241"/>
                  <a:ext cx="2462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9EF14FB-1364-4522-8AB6-7B5262A20138}"/>
                    </a:ext>
                  </a:extLst>
                </p14:cNvPr>
                <p14:cNvContentPartPr/>
                <p14:nvPr/>
              </p14:nvContentPartPr>
              <p14:xfrm>
                <a:off x="2023178" y="3565881"/>
                <a:ext cx="380160" cy="20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9EF14FB-1364-4522-8AB6-7B5262A2013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87178" y="3530241"/>
                  <a:ext cx="45180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0D1C88-F4FE-45F4-8C08-561DF6D836C0}"/>
              </a:ext>
            </a:extLst>
          </p:cNvPr>
          <p:cNvGrpSpPr/>
          <p:nvPr/>
        </p:nvGrpSpPr>
        <p:grpSpPr>
          <a:xfrm>
            <a:off x="2835338" y="3329721"/>
            <a:ext cx="283680" cy="303480"/>
            <a:chOff x="2835338" y="3329721"/>
            <a:chExt cx="28368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237D404-CBD7-44DB-BB53-5BCCA12140D7}"/>
                    </a:ext>
                  </a:extLst>
                </p14:cNvPr>
                <p14:cNvContentPartPr/>
                <p14:nvPr/>
              </p14:nvContentPartPr>
              <p14:xfrm>
                <a:off x="2847938" y="3387681"/>
                <a:ext cx="49320" cy="230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237D404-CBD7-44DB-BB53-5BCCA12140D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11938" y="3351681"/>
                  <a:ext cx="1209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41EE6F5-F414-4279-86E5-3FD4D98C8C1A}"/>
                    </a:ext>
                  </a:extLst>
                </p14:cNvPr>
                <p14:cNvContentPartPr/>
                <p14:nvPr/>
              </p14:nvContentPartPr>
              <p14:xfrm>
                <a:off x="2835338" y="3329721"/>
                <a:ext cx="283680" cy="303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41EE6F5-F414-4279-86E5-3FD4D98C8C1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99698" y="3293721"/>
                  <a:ext cx="355320" cy="37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94CD6D6-9776-423D-BB50-963925C4A6F0}"/>
                  </a:ext>
                </a:extLst>
              </p14:cNvPr>
              <p14:cNvContentPartPr/>
              <p14:nvPr/>
            </p14:nvContentPartPr>
            <p14:xfrm>
              <a:off x="3574418" y="3282201"/>
              <a:ext cx="295560" cy="242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94CD6D6-9776-423D-BB50-963925C4A6F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38778" y="3246201"/>
                <a:ext cx="3672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66AB36F-D4F7-4111-828B-6F82B43F4ACB}"/>
                  </a:ext>
                </a:extLst>
              </p14:cNvPr>
              <p14:cNvContentPartPr/>
              <p14:nvPr/>
            </p14:nvContentPartPr>
            <p14:xfrm>
              <a:off x="3040538" y="3789081"/>
              <a:ext cx="257400" cy="280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66AB36F-D4F7-4111-828B-6F82B43F4AC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004898" y="3753081"/>
                <a:ext cx="3290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C5115D5-361C-4690-93FE-35114EBACEB7}"/>
                  </a:ext>
                </a:extLst>
              </p14:cNvPr>
              <p14:cNvContentPartPr/>
              <p14:nvPr/>
            </p14:nvContentPartPr>
            <p14:xfrm>
              <a:off x="3666938" y="3858201"/>
              <a:ext cx="291960" cy="243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C5115D5-361C-4690-93FE-35114EBACEB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630938" y="3822561"/>
                <a:ext cx="3636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6DFCF1C-1A82-490E-B1DA-B4D8802760EB}"/>
                  </a:ext>
                </a:extLst>
              </p14:cNvPr>
              <p14:cNvContentPartPr/>
              <p14:nvPr/>
            </p14:nvContentPartPr>
            <p14:xfrm>
              <a:off x="3884018" y="4307481"/>
              <a:ext cx="9360" cy="187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6DFCF1C-1A82-490E-B1DA-B4D8802760E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48018" y="4271841"/>
                <a:ext cx="8100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9434B440-7690-4FDB-8A1D-7141D39AD16F}"/>
              </a:ext>
            </a:extLst>
          </p:cNvPr>
          <p:cNvGrpSpPr/>
          <p:nvPr/>
        </p:nvGrpSpPr>
        <p:grpSpPr>
          <a:xfrm>
            <a:off x="3143858" y="4344201"/>
            <a:ext cx="305280" cy="639000"/>
            <a:chOff x="3143858" y="4344201"/>
            <a:chExt cx="305280" cy="63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A53375-6B1D-4992-B860-C524C7E90D3C}"/>
                    </a:ext>
                  </a:extLst>
                </p14:cNvPr>
                <p14:cNvContentPartPr/>
                <p14:nvPr/>
              </p14:nvContentPartPr>
              <p14:xfrm>
                <a:off x="3143858" y="4344201"/>
                <a:ext cx="266040" cy="263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A53375-6B1D-4992-B860-C524C7E90D3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08218" y="4308201"/>
                  <a:ext cx="3376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EDA1B36-9F0A-4515-91A9-8212443F0148}"/>
                    </a:ext>
                  </a:extLst>
                </p14:cNvPr>
                <p14:cNvContentPartPr/>
                <p14:nvPr/>
              </p14:nvContentPartPr>
              <p14:xfrm>
                <a:off x="3407018" y="4744521"/>
                <a:ext cx="42120" cy="238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EDA1B36-9F0A-4515-91A9-8212443F014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71378" y="4708881"/>
                  <a:ext cx="113760" cy="31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E5FBE28-6405-42A3-8900-74000A3A752B}"/>
                  </a:ext>
                </a:extLst>
              </p14:cNvPr>
              <p14:cNvContentPartPr/>
              <p14:nvPr/>
            </p14:nvContentPartPr>
            <p14:xfrm>
              <a:off x="3953138" y="4743081"/>
              <a:ext cx="238680" cy="213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E5FBE28-6405-42A3-8900-74000A3A752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917138" y="4707081"/>
                <a:ext cx="3103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99DC8B7-1BFD-4ABF-98F3-274708E3FCB1}"/>
                  </a:ext>
                </a:extLst>
              </p14:cNvPr>
              <p14:cNvContentPartPr/>
              <p14:nvPr/>
            </p14:nvContentPartPr>
            <p14:xfrm>
              <a:off x="3562538" y="5156001"/>
              <a:ext cx="68040" cy="2804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99DC8B7-1BFD-4ABF-98F3-274708E3FCB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526898" y="5120361"/>
                <a:ext cx="1396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23DE5A2-74EA-49B2-AA29-AE88F0BAE09B}"/>
                  </a:ext>
                </a:extLst>
              </p14:cNvPr>
              <p14:cNvContentPartPr/>
              <p14:nvPr/>
            </p14:nvContentPartPr>
            <p14:xfrm>
              <a:off x="4190018" y="5212881"/>
              <a:ext cx="36360" cy="255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23DE5A2-74EA-49B2-AA29-AE88F0BAE09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154378" y="5177241"/>
                <a:ext cx="1080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7C96A69-288A-4255-B940-D66821BE15D2}"/>
                  </a:ext>
                </a:extLst>
              </p14:cNvPr>
              <p14:cNvContentPartPr/>
              <p14:nvPr/>
            </p14:nvContentPartPr>
            <p14:xfrm>
              <a:off x="3491618" y="5853321"/>
              <a:ext cx="336240" cy="279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7C96A69-288A-4255-B940-D66821BE15D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455978" y="5817681"/>
                <a:ext cx="40788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D91D8F2-20DE-46A3-8A56-CD7B3F59049F}"/>
                  </a:ext>
                </a:extLst>
              </p14:cNvPr>
              <p14:cNvContentPartPr/>
              <p14:nvPr/>
            </p14:nvContentPartPr>
            <p14:xfrm>
              <a:off x="4157618" y="5869521"/>
              <a:ext cx="250560" cy="207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D91D8F2-20DE-46A3-8A56-CD7B3F59049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121618" y="5833521"/>
                <a:ext cx="3222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395BF6C-F347-47DB-94C5-69DEA8069128}"/>
                  </a:ext>
                </a:extLst>
              </p14:cNvPr>
              <p14:cNvContentPartPr/>
              <p14:nvPr/>
            </p14:nvContentPartPr>
            <p14:xfrm>
              <a:off x="3755498" y="6352281"/>
              <a:ext cx="277200" cy="188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395BF6C-F347-47DB-94C5-69DEA806912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719498" y="6316641"/>
                <a:ext cx="3488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BFBB51C-7B99-4E22-B69D-70E61D8B5729}"/>
                  </a:ext>
                </a:extLst>
              </p14:cNvPr>
              <p14:cNvContentPartPr/>
              <p14:nvPr/>
            </p14:nvContentPartPr>
            <p14:xfrm>
              <a:off x="4394138" y="6333921"/>
              <a:ext cx="21240" cy="264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BFBB51C-7B99-4E22-B69D-70E61D8B572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358498" y="6297921"/>
                <a:ext cx="92880" cy="33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22A32EC-B6C4-4F08-AA22-19B1405EBF0D}"/>
              </a:ext>
            </a:extLst>
          </p:cNvPr>
          <p:cNvGrpSpPr/>
          <p:nvPr/>
        </p:nvGrpSpPr>
        <p:grpSpPr>
          <a:xfrm>
            <a:off x="4843418" y="6515721"/>
            <a:ext cx="456840" cy="256320"/>
            <a:chOff x="4843418" y="6515721"/>
            <a:chExt cx="45684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AA5E225-A866-49A8-8BC0-5D95DBC46D91}"/>
                    </a:ext>
                  </a:extLst>
                </p14:cNvPr>
                <p14:cNvContentPartPr/>
                <p14:nvPr/>
              </p14:nvContentPartPr>
              <p14:xfrm>
                <a:off x="4843418" y="6515721"/>
                <a:ext cx="27720" cy="230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AA5E225-A866-49A8-8BC0-5D95DBC46D9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07778" y="6480081"/>
                  <a:ext cx="993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CED14BB-6BB3-4E56-BDD8-36331857CB87}"/>
                    </a:ext>
                  </a:extLst>
                </p14:cNvPr>
                <p14:cNvContentPartPr/>
                <p14:nvPr/>
              </p14:nvContentPartPr>
              <p14:xfrm>
                <a:off x="5085338" y="6565761"/>
                <a:ext cx="214920" cy="206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CED14BB-6BB3-4E56-BDD8-36331857CB8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49338" y="6529761"/>
                  <a:ext cx="28656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FEA75B2-D4B1-4E55-8006-415A0B0FC252}"/>
                  </a:ext>
                </a:extLst>
              </p14:cNvPr>
              <p14:cNvContentPartPr/>
              <p14:nvPr/>
            </p14:nvContentPartPr>
            <p14:xfrm>
              <a:off x="5757098" y="6724161"/>
              <a:ext cx="39240" cy="169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FEA75B2-D4B1-4E55-8006-415A0B0FC25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721098" y="6688521"/>
                <a:ext cx="1108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469A148-9EE7-4A84-A19F-BBDFF7FE2281}"/>
                  </a:ext>
                </a:extLst>
              </p14:cNvPr>
              <p14:cNvContentPartPr/>
              <p14:nvPr/>
            </p14:nvContentPartPr>
            <p14:xfrm>
              <a:off x="6222218" y="6745254"/>
              <a:ext cx="36360" cy="186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469A148-9EE7-4A84-A19F-BBDFF7FE228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186578" y="6709254"/>
                <a:ext cx="1080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3A709C1-3F15-49BA-975A-59047F3998F5}"/>
                  </a:ext>
                </a:extLst>
              </p14:cNvPr>
              <p14:cNvContentPartPr/>
              <p14:nvPr/>
            </p14:nvContentPartPr>
            <p14:xfrm>
              <a:off x="2144858" y="3955974"/>
              <a:ext cx="300960" cy="236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3A709C1-3F15-49BA-975A-59047F3998F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109218" y="3919974"/>
                <a:ext cx="37260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B98B8E1F-E398-4A02-886E-28C1C42087BA}"/>
              </a:ext>
            </a:extLst>
          </p:cNvPr>
          <p:cNvGrpSpPr/>
          <p:nvPr/>
        </p:nvGrpSpPr>
        <p:grpSpPr>
          <a:xfrm>
            <a:off x="2265098" y="4435134"/>
            <a:ext cx="351000" cy="681840"/>
            <a:chOff x="2265098" y="4435134"/>
            <a:chExt cx="351000" cy="68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0C2722C-4F2E-4A47-8056-265282F8FF6D}"/>
                    </a:ext>
                  </a:extLst>
                </p14:cNvPr>
                <p14:cNvContentPartPr/>
                <p14:nvPr/>
              </p14:nvContentPartPr>
              <p14:xfrm>
                <a:off x="2265098" y="4435134"/>
                <a:ext cx="293040" cy="251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0C2722C-4F2E-4A47-8056-265282F8FF6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29098" y="4399494"/>
                  <a:ext cx="3646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2F8DD49-0381-47B6-BDC3-5ED2BC6937DF}"/>
                    </a:ext>
                  </a:extLst>
                </p14:cNvPr>
                <p14:cNvContentPartPr/>
                <p14:nvPr/>
              </p14:nvContentPartPr>
              <p14:xfrm>
                <a:off x="2391098" y="4834734"/>
                <a:ext cx="225000" cy="282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2F8DD49-0381-47B6-BDC3-5ED2BC6937D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55458" y="4799094"/>
                  <a:ext cx="296640" cy="35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A7958F8-23A4-4C34-80D3-2E7A0AF00DCA}"/>
                  </a:ext>
                </a:extLst>
              </p14:cNvPr>
              <p14:cNvContentPartPr/>
              <p14:nvPr/>
            </p14:nvContentPartPr>
            <p14:xfrm>
              <a:off x="2511338" y="5335494"/>
              <a:ext cx="242640" cy="216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A7958F8-23A4-4C34-80D3-2E7A0AF00DC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475338" y="5299494"/>
                <a:ext cx="3142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86FDFE4-9D18-4FFF-9D2F-38CB6153E82C}"/>
                  </a:ext>
                </a:extLst>
              </p14:cNvPr>
              <p14:cNvContentPartPr/>
              <p14:nvPr/>
            </p14:nvContentPartPr>
            <p14:xfrm>
              <a:off x="2723738" y="5906814"/>
              <a:ext cx="84960" cy="325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86FDFE4-9D18-4FFF-9D2F-38CB6153E82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688098" y="5871174"/>
                <a:ext cx="1566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A2698D4-7821-46E2-BA90-905E00992710}"/>
                  </a:ext>
                </a:extLst>
              </p14:cNvPr>
              <p14:cNvContentPartPr/>
              <p14:nvPr/>
            </p14:nvContentPartPr>
            <p14:xfrm>
              <a:off x="3087338" y="6421254"/>
              <a:ext cx="59760" cy="248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A2698D4-7821-46E2-BA90-905E0099271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051698" y="6385254"/>
                <a:ext cx="1314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BD9C7FE-77EB-46D0-9A6A-C8A1E559F6FB}"/>
                  </a:ext>
                </a:extLst>
              </p14:cNvPr>
              <p14:cNvContentPartPr/>
              <p14:nvPr/>
            </p14:nvContentPartPr>
            <p14:xfrm>
              <a:off x="4392698" y="6649854"/>
              <a:ext cx="137520" cy="258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BD9C7FE-77EB-46D0-9A6A-C8A1E559F6F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356698" y="6613854"/>
                <a:ext cx="2091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F9AC713-57C8-4A2F-93DD-F2E2CF87EF0D}"/>
                  </a:ext>
                </a:extLst>
              </p14:cNvPr>
              <p14:cNvContentPartPr/>
              <p14:nvPr/>
            </p14:nvContentPartPr>
            <p14:xfrm>
              <a:off x="4944578" y="6944694"/>
              <a:ext cx="109440" cy="182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F9AC713-57C8-4A2F-93DD-F2E2CF87EF0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908578" y="6908694"/>
                <a:ext cx="18108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2A7AB666-6D65-490D-B689-EFFED034A399}"/>
              </a:ext>
            </a:extLst>
          </p:cNvPr>
          <p:cNvGrpSpPr/>
          <p:nvPr/>
        </p:nvGrpSpPr>
        <p:grpSpPr>
          <a:xfrm>
            <a:off x="4552538" y="2998014"/>
            <a:ext cx="1887480" cy="462600"/>
            <a:chOff x="4552538" y="2998014"/>
            <a:chExt cx="188748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9481E39-7816-44F1-9005-4F6EA7B88634}"/>
                    </a:ext>
                  </a:extLst>
                </p14:cNvPr>
                <p14:cNvContentPartPr/>
                <p14:nvPr/>
              </p14:nvContentPartPr>
              <p14:xfrm>
                <a:off x="4559378" y="3090894"/>
                <a:ext cx="146160" cy="275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9481E39-7816-44F1-9005-4F6EA7B8863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523738" y="3054894"/>
                  <a:ext cx="2178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7178F93-38B7-4AF2-9BF2-91846BFC5E70}"/>
                    </a:ext>
                  </a:extLst>
                </p14:cNvPr>
                <p14:cNvContentPartPr/>
                <p14:nvPr/>
              </p14:nvContentPartPr>
              <p14:xfrm>
                <a:off x="4671338" y="3050574"/>
                <a:ext cx="202320" cy="236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7178F93-38B7-4AF2-9BF2-91846BFC5E7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635338" y="3014574"/>
                  <a:ext cx="2739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1DAED4A-0462-4728-B716-8431ED298DDC}"/>
                    </a:ext>
                  </a:extLst>
                </p14:cNvPr>
                <p14:cNvContentPartPr/>
                <p14:nvPr/>
              </p14:nvContentPartPr>
              <p14:xfrm>
                <a:off x="4552538" y="3238494"/>
                <a:ext cx="320760" cy="27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1DAED4A-0462-4728-B716-8431ED298DD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516898" y="3202854"/>
                  <a:ext cx="392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14C6934-573F-4F2C-8AA1-C4782465E0BC}"/>
                    </a:ext>
                  </a:extLst>
                </p14:cNvPr>
                <p14:cNvContentPartPr/>
                <p14:nvPr/>
              </p14:nvContentPartPr>
              <p14:xfrm>
                <a:off x="5012978" y="3063534"/>
                <a:ext cx="241560" cy="259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14C6934-573F-4F2C-8AA1-C4782465E0B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77338" y="3027534"/>
                  <a:ext cx="313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0F33690-7B00-42CA-8E4B-9F5CDCA95728}"/>
                    </a:ext>
                  </a:extLst>
                </p14:cNvPr>
                <p14:cNvContentPartPr/>
                <p14:nvPr/>
              </p14:nvContentPartPr>
              <p14:xfrm>
                <a:off x="5438138" y="3047694"/>
                <a:ext cx="73080" cy="244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0F33690-7B00-42CA-8E4B-9F5CDCA9572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402138" y="3011694"/>
                  <a:ext cx="144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E94FBE1-592F-4638-9B7C-BDA4E8E3A137}"/>
                    </a:ext>
                  </a:extLst>
                </p14:cNvPr>
                <p14:cNvContentPartPr/>
                <p14:nvPr/>
              </p14:nvContentPartPr>
              <p14:xfrm>
                <a:off x="5493578" y="2998014"/>
                <a:ext cx="225360" cy="298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E94FBE1-592F-4638-9B7C-BDA4E8E3A13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457578" y="2962374"/>
                  <a:ext cx="2970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147848B-D83D-4913-B49B-A85BCA402BBD}"/>
                    </a:ext>
                  </a:extLst>
                </p14:cNvPr>
                <p14:cNvContentPartPr/>
                <p14:nvPr/>
              </p14:nvContentPartPr>
              <p14:xfrm>
                <a:off x="5754218" y="3133014"/>
                <a:ext cx="250560" cy="61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147848B-D83D-4913-B49B-A85BCA402BB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18578" y="3097374"/>
                  <a:ext cx="322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8821C27-984E-4176-8615-4159AAFEAC06}"/>
                    </a:ext>
                  </a:extLst>
                </p14:cNvPr>
                <p14:cNvContentPartPr/>
                <p14:nvPr/>
              </p14:nvContentPartPr>
              <p14:xfrm>
                <a:off x="5854298" y="3036894"/>
                <a:ext cx="36360" cy="258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8821C27-984E-4176-8615-4159AAFEAC0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818658" y="3001254"/>
                  <a:ext cx="1080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30B4299-D079-4919-9EE2-7E210A619581}"/>
                    </a:ext>
                  </a:extLst>
                </p14:cNvPr>
                <p14:cNvContentPartPr/>
                <p14:nvPr/>
              </p14:nvContentPartPr>
              <p14:xfrm>
                <a:off x="6149138" y="3009174"/>
                <a:ext cx="290880" cy="207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30B4299-D079-4919-9EE2-7E210A61958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13498" y="2973174"/>
                  <a:ext cx="362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0369265-BA82-4351-B931-18DA3A0F6F8A}"/>
                    </a:ext>
                  </a:extLst>
                </p14:cNvPr>
                <p14:cNvContentPartPr/>
                <p14:nvPr/>
              </p14:nvContentPartPr>
              <p14:xfrm>
                <a:off x="4787618" y="3444414"/>
                <a:ext cx="1608480" cy="16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0369265-BA82-4351-B931-18DA3A0F6F8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751978" y="3408414"/>
                  <a:ext cx="168012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60C58F7-5AF9-4833-A88C-671373DB9353}"/>
                  </a:ext>
                </a:extLst>
              </p14:cNvPr>
              <p14:cNvContentPartPr/>
              <p14:nvPr/>
            </p14:nvContentPartPr>
            <p14:xfrm>
              <a:off x="5338778" y="3555654"/>
              <a:ext cx="455760" cy="306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60C58F7-5AF9-4833-A88C-671373DB935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303138" y="3519654"/>
                <a:ext cx="5274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340AC1B-D4F2-408F-AE9D-015CA7AE540F}"/>
                  </a:ext>
                </a:extLst>
              </p14:cNvPr>
              <p14:cNvContentPartPr/>
              <p14:nvPr/>
            </p14:nvContentPartPr>
            <p14:xfrm>
              <a:off x="5645498" y="4035534"/>
              <a:ext cx="39600" cy="222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340AC1B-D4F2-408F-AE9D-015CA7AE540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609498" y="3999534"/>
                <a:ext cx="11124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714C7C77-28BD-437A-BECD-947DE75348E8}"/>
              </a:ext>
            </a:extLst>
          </p:cNvPr>
          <p:cNvGrpSpPr/>
          <p:nvPr/>
        </p:nvGrpSpPr>
        <p:grpSpPr>
          <a:xfrm>
            <a:off x="5727938" y="4417854"/>
            <a:ext cx="178920" cy="606240"/>
            <a:chOff x="5727938" y="4417854"/>
            <a:chExt cx="178920" cy="60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ED25FD6-9708-4367-8119-F4E74756A90E}"/>
                    </a:ext>
                  </a:extLst>
                </p14:cNvPr>
                <p14:cNvContentPartPr/>
                <p14:nvPr/>
              </p14:nvContentPartPr>
              <p14:xfrm>
                <a:off x="5727938" y="4417854"/>
                <a:ext cx="27360" cy="242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ED25FD6-9708-4367-8119-F4E74756A90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92298" y="4382214"/>
                  <a:ext cx="990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8DA4739-A377-46E9-B1E9-D6993BAD2ADE}"/>
                    </a:ext>
                  </a:extLst>
                </p14:cNvPr>
                <p14:cNvContentPartPr/>
                <p14:nvPr/>
              </p14:nvContentPartPr>
              <p14:xfrm>
                <a:off x="5841338" y="4780374"/>
                <a:ext cx="65520" cy="243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8DA4739-A377-46E9-B1E9-D6993BAD2AD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805338" y="4744374"/>
                  <a:ext cx="13716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4BD93C7-B413-4E46-8813-C9D4CE69E288}"/>
                  </a:ext>
                </a:extLst>
              </p14:cNvPr>
              <p14:cNvContentPartPr/>
              <p14:nvPr/>
            </p14:nvContentPartPr>
            <p14:xfrm>
              <a:off x="5985338" y="5257734"/>
              <a:ext cx="46080" cy="183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4BD93C7-B413-4E46-8813-C9D4CE69E28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949698" y="5221734"/>
                <a:ext cx="1177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B44D937-F18B-4A41-9AB8-B6FE4A70C72C}"/>
                  </a:ext>
                </a:extLst>
              </p14:cNvPr>
              <p14:cNvContentPartPr/>
              <p14:nvPr/>
            </p14:nvContentPartPr>
            <p14:xfrm>
              <a:off x="6092978" y="5617734"/>
              <a:ext cx="64800" cy="177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B44D937-F18B-4A41-9AB8-B6FE4A70C72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057338" y="5582094"/>
                <a:ext cx="1364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799A3D9-2084-4368-8FF7-06EAD6686DB6}"/>
                  </a:ext>
                </a:extLst>
              </p14:cNvPr>
              <p14:cNvContentPartPr/>
              <p14:nvPr/>
            </p14:nvContentPartPr>
            <p14:xfrm>
              <a:off x="6256778" y="6031374"/>
              <a:ext cx="50760" cy="123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799A3D9-2084-4368-8FF7-06EAD6686DB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220778" y="5995734"/>
                <a:ext cx="1224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CDF7D1F-0F57-48E6-AB3F-B07BC29BD2D2}"/>
                  </a:ext>
                </a:extLst>
              </p14:cNvPr>
              <p14:cNvContentPartPr/>
              <p14:nvPr/>
            </p14:nvContentPartPr>
            <p14:xfrm>
              <a:off x="6484298" y="6310014"/>
              <a:ext cx="42840" cy="127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CDF7D1F-0F57-48E6-AB3F-B07BC29BD2D2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448298" y="6274374"/>
                <a:ext cx="1144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C5AE22A-FE86-4DBB-BE47-6BA1381D2D14}"/>
                  </a:ext>
                </a:extLst>
              </p14:cNvPr>
              <p14:cNvContentPartPr/>
              <p14:nvPr/>
            </p14:nvContentPartPr>
            <p14:xfrm>
              <a:off x="6619658" y="6649134"/>
              <a:ext cx="81360" cy="104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C5AE22A-FE86-4DBB-BE47-6BA1381D2D1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583658" y="6613134"/>
                <a:ext cx="153000" cy="1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85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9716-7C36-40F4-B7DA-93261936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Not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0DF545-36B2-484B-A361-FD286704E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MY" dirty="0"/>
                  <a:t>The NOT operation on a logic variable is represented by placing a bar over the symbol for the logic variable. The symbol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MY" dirty="0"/>
                  <a:t> is read as “not A” or as “A inverse.” If A is 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MY" dirty="0"/>
                  <a:t> is 1, and vice versa.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0DF545-36B2-484B-A361-FD286704E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6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BA76C-D8F5-4235-9F9A-B1E5C34B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E68DB-6BC0-4661-8AD1-D7AB5F67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7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8B6F8-C11A-41DC-953E-0D451B1E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622" y="3166383"/>
            <a:ext cx="2457450" cy="2876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A2988D-1F54-46DD-9270-5972DB3D9046}"/>
                  </a:ext>
                </a:extLst>
              </p14:cNvPr>
              <p14:cNvContentPartPr/>
              <p14:nvPr/>
            </p14:nvContentPartPr>
            <p14:xfrm>
              <a:off x="3423938" y="1390041"/>
              <a:ext cx="777600" cy="302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A2988D-1F54-46DD-9270-5972DB3D90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8298" y="1354401"/>
                <a:ext cx="8492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D9B7A23-1450-435C-9097-836E6628DE62}"/>
                  </a:ext>
                </a:extLst>
              </p14:cNvPr>
              <p14:cNvContentPartPr/>
              <p14:nvPr/>
            </p14:nvContentPartPr>
            <p14:xfrm>
              <a:off x="6171818" y="2849481"/>
              <a:ext cx="372600" cy="7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D9B7A23-1450-435C-9097-836E6628DE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6178" y="2813841"/>
                <a:ext cx="4442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36B0D9-B578-4DF7-A64E-AD14BF1B38D0}"/>
                  </a:ext>
                </a:extLst>
              </p14:cNvPr>
              <p14:cNvContentPartPr/>
              <p14:nvPr/>
            </p14:nvContentPartPr>
            <p14:xfrm>
              <a:off x="7772378" y="2843361"/>
              <a:ext cx="604080" cy="25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36B0D9-B578-4DF7-A64E-AD14BF1B38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36378" y="2807721"/>
                <a:ext cx="6757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F4E78C-81AC-4E87-9245-22AD0BBE3785}"/>
                  </a:ext>
                </a:extLst>
              </p14:cNvPr>
              <p14:cNvContentPartPr/>
              <p14:nvPr/>
            </p14:nvContentPartPr>
            <p14:xfrm>
              <a:off x="9369338" y="2897721"/>
              <a:ext cx="1049400" cy="33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F4E78C-81AC-4E87-9245-22AD0BBE37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33338" y="2861721"/>
                <a:ext cx="11210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90A6B7F-8BCE-4040-AF52-076F8B14B32B}"/>
                  </a:ext>
                </a:extLst>
              </p14:cNvPr>
              <p14:cNvContentPartPr/>
              <p14:nvPr/>
            </p14:nvContentPartPr>
            <p14:xfrm>
              <a:off x="6606338" y="5192001"/>
              <a:ext cx="714240" cy="331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90A6B7F-8BCE-4040-AF52-076F8B14B3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70698" y="5156001"/>
                <a:ext cx="78588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C7C7420-3076-4919-BB5E-6DA56CC25FCB}"/>
                  </a:ext>
                </a:extLst>
              </p14:cNvPr>
              <p14:cNvContentPartPr/>
              <p14:nvPr/>
            </p14:nvContentPartPr>
            <p14:xfrm>
              <a:off x="7457378" y="4022361"/>
              <a:ext cx="306360" cy="45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C7C7420-3076-4919-BB5E-6DA56CC25F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21378" y="3986721"/>
                <a:ext cx="378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24ADC7C-67A2-4960-94C3-D00BB802AA44}"/>
                  </a:ext>
                </a:extLst>
              </p14:cNvPr>
              <p14:cNvContentPartPr/>
              <p14:nvPr/>
            </p14:nvContentPartPr>
            <p14:xfrm>
              <a:off x="8974418" y="3951081"/>
              <a:ext cx="398520" cy="52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24ADC7C-67A2-4960-94C3-D00BB802AA4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38418" y="3915441"/>
                <a:ext cx="4701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5786BD-3931-44E4-B135-52B700E8E683}"/>
                  </a:ext>
                </a:extLst>
              </p14:cNvPr>
              <p14:cNvContentPartPr/>
              <p14:nvPr/>
            </p14:nvContentPartPr>
            <p14:xfrm>
              <a:off x="7435778" y="4330521"/>
              <a:ext cx="412920" cy="51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5786BD-3931-44E4-B135-52B700E8E6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99778" y="4294521"/>
                <a:ext cx="4845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DB6A63A-6680-469D-83D2-A9A52A7C0ADA}"/>
                  </a:ext>
                </a:extLst>
              </p14:cNvPr>
              <p14:cNvContentPartPr/>
              <p14:nvPr/>
            </p14:nvContentPartPr>
            <p14:xfrm>
              <a:off x="9022658" y="4264641"/>
              <a:ext cx="571680" cy="29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DB6A63A-6680-469D-83D2-A9A52A7C0AD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86658" y="4228641"/>
                <a:ext cx="643320" cy="1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26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C37B-478D-4B8F-9014-042DD14B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Three-input OR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2410D-BA18-4DF9-AD44-56FA1B45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15269-B95F-4E16-A635-A58EDF22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8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C8E72-90FE-489A-9367-742B9449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070" y="1719067"/>
            <a:ext cx="35718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6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5E93-93E7-4B11-AC63-0D4B00FA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Nand</a:t>
            </a:r>
            <a:r>
              <a:rPr lang="en-MY" dirty="0"/>
              <a:t>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6EA0-8CFE-4826-9659-C5F3438D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The NAND gate is equivalent to an AND gate followed by an inverter.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Notice that the symbol is the same as for an AND gate, with a bubble at the output terminal to indicate that the output has been inverted after the AND operation.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0FBC8-A2A8-48C4-99DE-AFD248D1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28DC6-4668-4786-9CBB-AF281329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9</a:t>
            </a:fld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F770CCDF-A5E2-45D2-A35C-0A7384506E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385141"/>
                  </p:ext>
                </p:extLst>
              </p:nvPr>
            </p:nvGraphicFramePr>
            <p:xfrm>
              <a:off x="6096000" y="3705549"/>
              <a:ext cx="50261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1331">
                      <a:extLst>
                        <a:ext uri="{9D8B030D-6E8A-4147-A177-3AD203B41FA5}">
                          <a16:colId xmlns:a16="http://schemas.microsoft.com/office/drawing/2014/main" val="4224163700"/>
                        </a:ext>
                      </a:extLst>
                    </a:gridCol>
                    <a:gridCol w="802432">
                      <a:extLst>
                        <a:ext uri="{9D8B030D-6E8A-4147-A177-3AD203B41FA5}">
                          <a16:colId xmlns:a16="http://schemas.microsoft.com/office/drawing/2014/main" val="3106219767"/>
                        </a:ext>
                      </a:extLst>
                    </a:gridCol>
                    <a:gridCol w="1408923">
                      <a:extLst>
                        <a:ext uri="{9D8B030D-6E8A-4147-A177-3AD203B41FA5}">
                          <a16:colId xmlns:a16="http://schemas.microsoft.com/office/drawing/2014/main" val="3538616529"/>
                        </a:ext>
                      </a:extLst>
                    </a:gridCol>
                    <a:gridCol w="2043466">
                      <a:extLst>
                        <a:ext uri="{9D8B030D-6E8A-4147-A177-3AD203B41FA5}">
                          <a16:colId xmlns:a16="http://schemas.microsoft.com/office/drawing/2014/main" val="20584650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AND (AB)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NAND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M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𝑨𝑩</m:t>
                                  </m:r>
                                </m:e>
                              </m:acc>
                            </m:oMath>
                          </a14:m>
                          <a:r>
                            <a:rPr lang="en-MY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7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579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543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995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803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F770CCDF-A5E2-45D2-A35C-0A7384506E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385141"/>
                  </p:ext>
                </p:extLst>
              </p:nvPr>
            </p:nvGraphicFramePr>
            <p:xfrm>
              <a:off x="6096000" y="3705549"/>
              <a:ext cx="50261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1331">
                      <a:extLst>
                        <a:ext uri="{9D8B030D-6E8A-4147-A177-3AD203B41FA5}">
                          <a16:colId xmlns:a16="http://schemas.microsoft.com/office/drawing/2014/main" val="4224163700"/>
                        </a:ext>
                      </a:extLst>
                    </a:gridCol>
                    <a:gridCol w="802432">
                      <a:extLst>
                        <a:ext uri="{9D8B030D-6E8A-4147-A177-3AD203B41FA5}">
                          <a16:colId xmlns:a16="http://schemas.microsoft.com/office/drawing/2014/main" val="3106219767"/>
                        </a:ext>
                      </a:extLst>
                    </a:gridCol>
                    <a:gridCol w="1408923">
                      <a:extLst>
                        <a:ext uri="{9D8B030D-6E8A-4147-A177-3AD203B41FA5}">
                          <a16:colId xmlns:a16="http://schemas.microsoft.com/office/drawing/2014/main" val="3538616529"/>
                        </a:ext>
                      </a:extLst>
                    </a:gridCol>
                    <a:gridCol w="2043466">
                      <a:extLst>
                        <a:ext uri="{9D8B030D-6E8A-4147-A177-3AD203B41FA5}">
                          <a16:colId xmlns:a16="http://schemas.microsoft.com/office/drawing/2014/main" val="20584650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AND (AB)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866" t="-8197" r="-119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76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579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0543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7995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Y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80371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A90F76C-9705-46F3-AE66-E39AF3A8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00" y="4008761"/>
            <a:ext cx="2266950" cy="1247775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E978F706-961F-44AA-A165-C2C93FBF0FD8}"/>
              </a:ext>
            </a:extLst>
          </p:cNvPr>
          <p:cNvGrpSpPr/>
          <p:nvPr/>
        </p:nvGrpSpPr>
        <p:grpSpPr>
          <a:xfrm>
            <a:off x="4874738" y="72081"/>
            <a:ext cx="6680520" cy="2216880"/>
            <a:chOff x="4874738" y="72081"/>
            <a:chExt cx="6680520" cy="22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18DCD8-F106-4F12-8D2D-3AB8789FD87D}"/>
                    </a:ext>
                  </a:extLst>
                </p14:cNvPr>
                <p14:cNvContentPartPr/>
                <p14:nvPr/>
              </p14:nvContentPartPr>
              <p14:xfrm>
                <a:off x="7998818" y="307881"/>
                <a:ext cx="143640" cy="342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18DCD8-F106-4F12-8D2D-3AB8789FD8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62818" y="271881"/>
                  <a:ext cx="2152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AF401C-CC78-47FA-B81E-0E78B1714C9A}"/>
                    </a:ext>
                  </a:extLst>
                </p14:cNvPr>
                <p14:cNvContentPartPr/>
                <p14:nvPr/>
              </p14:nvContentPartPr>
              <p14:xfrm>
                <a:off x="8109698" y="323001"/>
                <a:ext cx="164520" cy="187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AF401C-CC78-47FA-B81E-0E78B1714C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74058" y="287001"/>
                  <a:ext cx="2361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967057-ACD5-45F7-AACE-F3F709B7F502}"/>
                    </a:ext>
                  </a:extLst>
                </p14:cNvPr>
                <p14:cNvContentPartPr/>
                <p14:nvPr/>
              </p14:nvContentPartPr>
              <p14:xfrm>
                <a:off x="7985858" y="473481"/>
                <a:ext cx="298800" cy="51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967057-ACD5-45F7-AACE-F3F709B7F5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50218" y="437841"/>
                  <a:ext cx="370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9FC01A-CEF8-42F9-9D05-5DA9E6A2759C}"/>
                    </a:ext>
                  </a:extLst>
                </p14:cNvPr>
                <p14:cNvContentPartPr/>
                <p14:nvPr/>
              </p14:nvContentPartPr>
              <p14:xfrm>
                <a:off x="8458898" y="272961"/>
                <a:ext cx="267120" cy="218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9FC01A-CEF8-42F9-9D05-5DA9E6A275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22898" y="237321"/>
                  <a:ext cx="3387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BEC1D2-8054-4875-A1D3-D4532F594FEA}"/>
                    </a:ext>
                  </a:extLst>
                </p14:cNvPr>
                <p14:cNvContentPartPr/>
                <p14:nvPr/>
              </p14:nvContentPartPr>
              <p14:xfrm>
                <a:off x="8897738" y="189801"/>
                <a:ext cx="275400" cy="258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BEC1D2-8054-4875-A1D3-D4532F594F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61738" y="153801"/>
                  <a:ext cx="3470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D93E954-35ED-4FD7-8D85-CF2882C5958F}"/>
                    </a:ext>
                  </a:extLst>
                </p14:cNvPr>
                <p14:cNvContentPartPr/>
                <p14:nvPr/>
              </p14:nvContentPartPr>
              <p14:xfrm>
                <a:off x="8609018" y="843921"/>
                <a:ext cx="214560" cy="231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D93E954-35ED-4FD7-8D85-CF2882C595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73018" y="807921"/>
                  <a:ext cx="2862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1EEDB1E-4329-40B5-BBFA-AE51CE6163D8}"/>
                    </a:ext>
                  </a:extLst>
                </p14:cNvPr>
                <p14:cNvContentPartPr/>
                <p14:nvPr/>
              </p14:nvContentPartPr>
              <p14:xfrm>
                <a:off x="8960738" y="708201"/>
                <a:ext cx="311760" cy="357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1EEDB1E-4329-40B5-BBFA-AE51CE6163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24738" y="672561"/>
                  <a:ext cx="3834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34D63C-F3B0-4869-ABCF-C75A673E9FAA}"/>
                    </a:ext>
                  </a:extLst>
                </p14:cNvPr>
                <p14:cNvContentPartPr/>
                <p14:nvPr/>
              </p14:nvContentPartPr>
              <p14:xfrm>
                <a:off x="8410658" y="1611441"/>
                <a:ext cx="42840" cy="236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34D63C-F3B0-4869-ABCF-C75A673E9F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75018" y="1575801"/>
                  <a:ext cx="114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76F5E2-CAE5-4250-8591-678CC7A35F01}"/>
                    </a:ext>
                  </a:extLst>
                </p14:cNvPr>
                <p14:cNvContentPartPr/>
                <p14:nvPr/>
              </p14:nvContentPartPr>
              <p14:xfrm>
                <a:off x="8462138" y="1643121"/>
                <a:ext cx="297720" cy="101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76F5E2-CAE5-4250-8591-678CC7A35F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26138" y="1607481"/>
                  <a:ext cx="369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2F8EFB-848E-42B2-B1EF-549BD093E32B}"/>
                    </a:ext>
                  </a:extLst>
                </p14:cNvPr>
                <p14:cNvContentPartPr/>
                <p14:nvPr/>
              </p14:nvContentPartPr>
              <p14:xfrm>
                <a:off x="8740418" y="1435401"/>
                <a:ext cx="62640" cy="309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2F8EFB-848E-42B2-B1EF-549BD093E3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04778" y="1399401"/>
                  <a:ext cx="1342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D4A59D-AB4D-4CC4-B340-45C552B01961}"/>
                    </a:ext>
                  </a:extLst>
                </p14:cNvPr>
                <p14:cNvContentPartPr/>
                <p14:nvPr/>
              </p14:nvContentPartPr>
              <p14:xfrm>
                <a:off x="9005018" y="1531881"/>
                <a:ext cx="168120" cy="159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D4A59D-AB4D-4CC4-B340-45C552B019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69018" y="1495881"/>
                  <a:ext cx="2397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50B0891-9627-45B9-8481-9331946C819A}"/>
                    </a:ext>
                  </a:extLst>
                </p14:cNvPr>
                <p14:cNvContentPartPr/>
                <p14:nvPr/>
              </p14:nvContentPartPr>
              <p14:xfrm>
                <a:off x="9363938" y="1454841"/>
                <a:ext cx="90720" cy="216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50B0891-9627-45B9-8481-9331946C81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28298" y="1419201"/>
                  <a:ext cx="162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E940E46-15A0-452D-9CFA-114B0CF56FFF}"/>
                    </a:ext>
                  </a:extLst>
                </p14:cNvPr>
                <p14:cNvContentPartPr/>
                <p14:nvPr/>
              </p14:nvContentPartPr>
              <p14:xfrm>
                <a:off x="9258818" y="1359081"/>
                <a:ext cx="310320" cy="135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E940E46-15A0-452D-9CFA-114B0CF56F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22818" y="1323081"/>
                  <a:ext cx="381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D17559-DD3B-4FEE-9FFE-5D2D3B24860C}"/>
                    </a:ext>
                  </a:extLst>
                </p14:cNvPr>
                <p14:cNvContentPartPr/>
                <p14:nvPr/>
              </p14:nvContentPartPr>
              <p14:xfrm>
                <a:off x="7059938" y="611361"/>
                <a:ext cx="451440" cy="123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D17559-DD3B-4FEE-9FFE-5D2D3B24860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23938" y="575721"/>
                  <a:ext cx="523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D83F9C0-2E55-426C-858D-A162AC7113A3}"/>
                    </a:ext>
                  </a:extLst>
                </p14:cNvPr>
                <p14:cNvContentPartPr/>
                <p14:nvPr/>
              </p14:nvContentPartPr>
              <p14:xfrm>
                <a:off x="7004138" y="418761"/>
                <a:ext cx="336960" cy="366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D83F9C0-2E55-426C-858D-A162AC7113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68498" y="382761"/>
                  <a:ext cx="4086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20851A-37C0-48DB-9DB9-5FAB08F3E948}"/>
                    </a:ext>
                  </a:extLst>
                </p14:cNvPr>
                <p14:cNvContentPartPr/>
                <p14:nvPr/>
              </p14:nvContentPartPr>
              <p14:xfrm>
                <a:off x="5938898" y="517041"/>
                <a:ext cx="294480" cy="244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20851A-37C0-48DB-9DB9-5FAB08F3E94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03258" y="481401"/>
                  <a:ext cx="3661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358FD7-4D53-402B-A18B-043895FCA524}"/>
                    </a:ext>
                  </a:extLst>
                </p14:cNvPr>
                <p14:cNvContentPartPr/>
                <p14:nvPr/>
              </p14:nvContentPartPr>
              <p14:xfrm>
                <a:off x="6265418" y="528561"/>
                <a:ext cx="108360" cy="114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358FD7-4D53-402B-A18B-043895FCA52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29778" y="492561"/>
                  <a:ext cx="180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113DDA-8A61-4A89-BCCC-9AA44047EEED}"/>
                    </a:ext>
                  </a:extLst>
                </p14:cNvPr>
                <p14:cNvContentPartPr/>
                <p14:nvPr/>
              </p14:nvContentPartPr>
              <p14:xfrm>
                <a:off x="6393218" y="320841"/>
                <a:ext cx="160200" cy="307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113DDA-8A61-4A89-BCCC-9AA44047EEE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57578" y="284841"/>
                  <a:ext cx="2318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0668D40-34F9-4D7E-BDD3-D82EA7FB7205}"/>
                    </a:ext>
                  </a:extLst>
                </p14:cNvPr>
                <p14:cNvContentPartPr/>
                <p14:nvPr/>
              </p14:nvContentPartPr>
              <p14:xfrm>
                <a:off x="7398698" y="1084761"/>
                <a:ext cx="681480" cy="135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0668D40-34F9-4D7E-BDD3-D82EA7FB720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63058" y="1048761"/>
                  <a:ext cx="753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351A13-DE83-4097-A339-34CF172805FF}"/>
                    </a:ext>
                  </a:extLst>
                </p14:cNvPr>
                <p14:cNvContentPartPr/>
                <p14:nvPr/>
              </p14:nvContentPartPr>
              <p14:xfrm>
                <a:off x="7370258" y="952641"/>
                <a:ext cx="374040" cy="340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351A13-DE83-4097-A339-34CF172805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34618" y="916641"/>
                  <a:ext cx="4456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509971-8BD9-476E-AE76-AB02DFFB4361}"/>
                    </a:ext>
                  </a:extLst>
                </p14:cNvPr>
                <p14:cNvContentPartPr/>
                <p14:nvPr/>
              </p14:nvContentPartPr>
              <p14:xfrm>
                <a:off x="6207098" y="1201401"/>
                <a:ext cx="287280" cy="330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509971-8BD9-476E-AE76-AB02DFFB436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71098" y="1165401"/>
                  <a:ext cx="3589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FBC14D0-8571-43BB-97DB-E25DD0D04B05}"/>
                    </a:ext>
                  </a:extLst>
                </p14:cNvPr>
                <p14:cNvContentPartPr/>
                <p14:nvPr/>
              </p14:nvContentPartPr>
              <p14:xfrm>
                <a:off x="6601658" y="1070721"/>
                <a:ext cx="222840" cy="353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FBC14D0-8571-43BB-97DB-E25DD0D04B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66018" y="1035081"/>
                  <a:ext cx="2944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4CF012-7E7D-44E9-B843-C3BBD753644E}"/>
                    </a:ext>
                  </a:extLst>
                </p14:cNvPr>
                <p14:cNvContentPartPr/>
                <p14:nvPr/>
              </p14:nvContentPartPr>
              <p14:xfrm>
                <a:off x="6856538" y="938961"/>
                <a:ext cx="374400" cy="392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4CF012-7E7D-44E9-B843-C3BBD753644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20898" y="903321"/>
                  <a:ext cx="4460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847005-84EA-4D71-8AE1-31CE4EF87E3E}"/>
                    </a:ext>
                  </a:extLst>
                </p14:cNvPr>
                <p14:cNvContentPartPr/>
                <p14:nvPr/>
              </p14:nvContentPartPr>
              <p14:xfrm>
                <a:off x="7610738" y="1627641"/>
                <a:ext cx="549360" cy="156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847005-84EA-4D71-8AE1-31CE4EF87E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75098" y="1591641"/>
                  <a:ext cx="621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7363C5F-386E-4DB6-82D0-F63415424E3C}"/>
                    </a:ext>
                  </a:extLst>
                </p14:cNvPr>
                <p14:cNvContentPartPr/>
                <p14:nvPr/>
              </p14:nvContentPartPr>
              <p14:xfrm>
                <a:off x="7518938" y="1543401"/>
                <a:ext cx="362160" cy="338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7363C5F-386E-4DB6-82D0-F63415424E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83298" y="1507401"/>
                  <a:ext cx="4338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32395DD-3291-42DA-9C46-0A1F6CAC52D6}"/>
                    </a:ext>
                  </a:extLst>
                </p14:cNvPr>
                <p14:cNvContentPartPr/>
                <p14:nvPr/>
              </p14:nvContentPartPr>
              <p14:xfrm>
                <a:off x="6308618" y="1942641"/>
                <a:ext cx="90360" cy="100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32395DD-3291-42DA-9C46-0A1F6CAC5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72618" y="1907001"/>
                  <a:ext cx="162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23F5F9-664D-4FFC-ABC9-D2E50134EC4E}"/>
                    </a:ext>
                  </a:extLst>
                </p14:cNvPr>
                <p14:cNvContentPartPr/>
                <p14:nvPr/>
              </p14:nvContentPartPr>
              <p14:xfrm>
                <a:off x="6274778" y="1769121"/>
                <a:ext cx="30240" cy="29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23F5F9-664D-4FFC-ABC9-D2E50134EC4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39138" y="1733481"/>
                  <a:ext cx="101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2A7D7BA-9AFE-4C31-87B2-430E4AC471AB}"/>
                    </a:ext>
                  </a:extLst>
                </p14:cNvPr>
                <p14:cNvContentPartPr/>
                <p14:nvPr/>
              </p14:nvContentPartPr>
              <p14:xfrm>
                <a:off x="6535418" y="1864521"/>
                <a:ext cx="188640" cy="119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2A7D7BA-9AFE-4C31-87B2-430E4AC471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99778" y="1828521"/>
                  <a:ext cx="260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FAC49C-7099-4F7E-9CA9-D90C4DAA535C}"/>
                    </a:ext>
                  </a:extLst>
                </p14:cNvPr>
                <p14:cNvContentPartPr/>
                <p14:nvPr/>
              </p14:nvContentPartPr>
              <p14:xfrm>
                <a:off x="6803978" y="1724481"/>
                <a:ext cx="186840" cy="184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FAC49C-7099-4F7E-9CA9-D90C4DAA535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67978" y="1688481"/>
                  <a:ext cx="258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8A3301F-0B3F-4316-97ED-EAEA2337312E}"/>
                    </a:ext>
                  </a:extLst>
                </p14:cNvPr>
                <p14:cNvContentPartPr/>
                <p14:nvPr/>
              </p14:nvContentPartPr>
              <p14:xfrm>
                <a:off x="7059938" y="1667241"/>
                <a:ext cx="343440" cy="146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8A3301F-0B3F-4316-97ED-EAEA233731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24298" y="1631601"/>
                  <a:ext cx="415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548E4F8-D793-48DA-AFF3-6C83D1E88D88}"/>
                    </a:ext>
                  </a:extLst>
                </p14:cNvPr>
                <p14:cNvContentPartPr/>
                <p14:nvPr/>
              </p14:nvContentPartPr>
              <p14:xfrm>
                <a:off x="9784778" y="145161"/>
                <a:ext cx="92160" cy="320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548E4F8-D793-48DA-AFF3-6C83D1E88D8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48778" y="109521"/>
                  <a:ext cx="1638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610FD46-766F-415D-A4F1-D1CB2D6DA5B0}"/>
                    </a:ext>
                  </a:extLst>
                </p14:cNvPr>
                <p14:cNvContentPartPr/>
                <p14:nvPr/>
              </p14:nvContentPartPr>
              <p14:xfrm>
                <a:off x="9762098" y="72081"/>
                <a:ext cx="444960" cy="338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610FD46-766F-415D-A4F1-D1CB2D6DA5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26458" y="36441"/>
                  <a:ext cx="5166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830AA1-2380-4CA6-B3FC-24CC93B355E9}"/>
                    </a:ext>
                  </a:extLst>
                </p14:cNvPr>
                <p14:cNvContentPartPr/>
                <p14:nvPr/>
              </p14:nvContentPartPr>
              <p14:xfrm>
                <a:off x="10257098" y="74241"/>
                <a:ext cx="467640" cy="95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830AA1-2380-4CA6-B3FC-24CC93B355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21098" y="38241"/>
                  <a:ext cx="539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55AA1B-834A-4B2C-AB6F-79118C07B4F5}"/>
                    </a:ext>
                  </a:extLst>
                </p14:cNvPr>
                <p14:cNvContentPartPr/>
                <p14:nvPr/>
              </p14:nvContentPartPr>
              <p14:xfrm>
                <a:off x="9462218" y="345321"/>
                <a:ext cx="378000" cy="73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55AA1B-834A-4B2C-AB6F-79118C07B4F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26578" y="309681"/>
                  <a:ext cx="449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6B60E6-89C8-45E7-A3E7-F80B20AAC6F6}"/>
                    </a:ext>
                  </a:extLst>
                </p14:cNvPr>
                <p14:cNvContentPartPr/>
                <p14:nvPr/>
              </p14:nvContentPartPr>
              <p14:xfrm>
                <a:off x="9685418" y="914121"/>
                <a:ext cx="417960" cy="90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6B60E6-89C8-45E7-A3E7-F80B20AAC6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49778" y="878121"/>
                  <a:ext cx="489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65068F-1329-44B2-9F0D-C6A83C445DE7}"/>
                    </a:ext>
                  </a:extLst>
                </p14:cNvPr>
                <p14:cNvContentPartPr/>
                <p14:nvPr/>
              </p14:nvContentPartPr>
              <p14:xfrm>
                <a:off x="9878378" y="751041"/>
                <a:ext cx="270720" cy="375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65068F-1329-44B2-9F0D-C6A83C445D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42378" y="715401"/>
                  <a:ext cx="3423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0C0FBD8-33C6-485F-84AF-2D4ACF426F9C}"/>
                    </a:ext>
                  </a:extLst>
                </p14:cNvPr>
                <p14:cNvContentPartPr/>
                <p14:nvPr/>
              </p14:nvContentPartPr>
              <p14:xfrm>
                <a:off x="9977018" y="665361"/>
                <a:ext cx="566640" cy="186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0C0FBD8-33C6-485F-84AF-2D4ACF426F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41378" y="629361"/>
                  <a:ext cx="638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11CA2C0-8531-4F87-AA2B-9F8AEDEAD41A}"/>
                    </a:ext>
                  </a:extLst>
                </p14:cNvPr>
                <p14:cNvContentPartPr/>
                <p14:nvPr/>
              </p14:nvContentPartPr>
              <p14:xfrm>
                <a:off x="10013018" y="821961"/>
                <a:ext cx="513000" cy="277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11CA2C0-8531-4F87-AA2B-9F8AEDEAD41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77378" y="786321"/>
                  <a:ext cx="584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CCFCB27-55A4-45B9-B14E-4078435591C8}"/>
                    </a:ext>
                  </a:extLst>
                </p14:cNvPr>
                <p14:cNvContentPartPr/>
                <p14:nvPr/>
              </p14:nvContentPartPr>
              <p14:xfrm>
                <a:off x="10541858" y="695961"/>
                <a:ext cx="624240" cy="129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CCFCB27-55A4-45B9-B14E-4078435591C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05858" y="659961"/>
                  <a:ext cx="695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30911AC-CA4D-4039-8F27-4B8E4EBB684F}"/>
                    </a:ext>
                  </a:extLst>
                </p14:cNvPr>
                <p14:cNvContentPartPr/>
                <p14:nvPr/>
              </p14:nvContentPartPr>
              <p14:xfrm>
                <a:off x="9963338" y="1536201"/>
                <a:ext cx="372960" cy="111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30911AC-CA4D-4039-8F27-4B8E4EBB684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27698" y="1500201"/>
                  <a:ext cx="444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BDE972E-2933-4B0F-BC58-23CA72FBDC1C}"/>
                    </a:ext>
                  </a:extLst>
                </p14:cNvPr>
                <p14:cNvContentPartPr/>
                <p14:nvPr/>
              </p14:nvContentPartPr>
              <p14:xfrm>
                <a:off x="10275458" y="1418841"/>
                <a:ext cx="105120" cy="266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BDE972E-2933-4B0F-BC58-23CA72FBDC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39818" y="1382841"/>
                  <a:ext cx="1767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DB77EE-42EA-4AF9-AEE8-4F33A06182BB}"/>
                    </a:ext>
                  </a:extLst>
                </p14:cNvPr>
                <p14:cNvContentPartPr/>
                <p14:nvPr/>
              </p14:nvContentPartPr>
              <p14:xfrm>
                <a:off x="10321538" y="1373121"/>
                <a:ext cx="504360" cy="324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DB77EE-42EA-4AF9-AEE8-4F33A06182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85538" y="1337481"/>
                  <a:ext cx="5760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189A0A8-1FDF-4026-AE51-F5BBAA69EFEC}"/>
                    </a:ext>
                  </a:extLst>
                </p14:cNvPr>
                <p14:cNvContentPartPr/>
                <p14:nvPr/>
              </p14:nvContentPartPr>
              <p14:xfrm>
                <a:off x="10765778" y="1289241"/>
                <a:ext cx="203760" cy="180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189A0A8-1FDF-4026-AE51-F5BBAA69EFE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29778" y="1253601"/>
                  <a:ext cx="275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682E82-A79E-403E-9F50-4365A7AB4CD1}"/>
                    </a:ext>
                  </a:extLst>
                </p14:cNvPr>
                <p14:cNvContentPartPr/>
                <p14:nvPr/>
              </p14:nvContentPartPr>
              <p14:xfrm>
                <a:off x="10994018" y="1212201"/>
                <a:ext cx="561240" cy="155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682E82-A79E-403E-9F50-4365A7AB4C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58378" y="1176561"/>
                  <a:ext cx="632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B7B049-B3E5-4653-98EF-70531705C018}"/>
                    </a:ext>
                  </a:extLst>
                </p14:cNvPr>
                <p14:cNvContentPartPr/>
                <p14:nvPr/>
              </p14:nvContentPartPr>
              <p14:xfrm>
                <a:off x="4902458" y="736641"/>
                <a:ext cx="29520" cy="290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B7B049-B3E5-4653-98EF-70531705C01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66818" y="701001"/>
                  <a:ext cx="1011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01CE22F-C2D9-4E83-AF4D-475B8205F1EF}"/>
                    </a:ext>
                  </a:extLst>
                </p14:cNvPr>
                <p14:cNvContentPartPr/>
                <p14:nvPr/>
              </p14:nvContentPartPr>
              <p14:xfrm>
                <a:off x="4934138" y="694161"/>
                <a:ext cx="235080" cy="209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01CE22F-C2D9-4E83-AF4D-475B8205F1E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98498" y="658161"/>
                  <a:ext cx="3067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41E44AA-DE33-40AE-A963-B27B84EE6928}"/>
                    </a:ext>
                  </a:extLst>
                </p14:cNvPr>
                <p14:cNvContentPartPr/>
                <p14:nvPr/>
              </p14:nvContentPartPr>
              <p14:xfrm>
                <a:off x="4874738" y="837081"/>
                <a:ext cx="318240" cy="117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41E44AA-DE33-40AE-A963-B27B84EE692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38738" y="801441"/>
                  <a:ext cx="38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6F6E27C-FF20-4CDB-A4C9-1F60C07FA231}"/>
                    </a:ext>
                  </a:extLst>
                </p14:cNvPr>
                <p14:cNvContentPartPr/>
                <p14:nvPr/>
              </p14:nvContentPartPr>
              <p14:xfrm>
                <a:off x="5326898" y="593721"/>
                <a:ext cx="143280" cy="228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6F6E27C-FF20-4CDB-A4C9-1F60C07FA23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90898" y="557721"/>
                  <a:ext cx="2149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172C05-0548-433F-ADCA-E63567FFFC2A}"/>
                    </a:ext>
                  </a:extLst>
                </p14:cNvPr>
                <p14:cNvContentPartPr/>
                <p14:nvPr/>
              </p14:nvContentPartPr>
              <p14:xfrm>
                <a:off x="5378018" y="496881"/>
                <a:ext cx="330120" cy="309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172C05-0548-433F-ADCA-E63567FFFC2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342378" y="460881"/>
                  <a:ext cx="4017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DEECA52-ED13-446C-9FD5-E2EF58F1F068}"/>
                    </a:ext>
                  </a:extLst>
                </p14:cNvPr>
                <p14:cNvContentPartPr/>
                <p14:nvPr/>
              </p14:nvContentPartPr>
              <p14:xfrm>
                <a:off x="5267858" y="1435401"/>
                <a:ext cx="43200" cy="288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DEECA52-ED13-446C-9FD5-E2EF58F1F06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32218" y="1399401"/>
                  <a:ext cx="1148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48286F9-03A4-4BC1-B62E-3651E01A70AF}"/>
                    </a:ext>
                  </a:extLst>
                </p14:cNvPr>
                <p14:cNvContentPartPr/>
                <p14:nvPr/>
              </p14:nvContentPartPr>
              <p14:xfrm>
                <a:off x="5326178" y="1396881"/>
                <a:ext cx="238320" cy="198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48286F9-03A4-4BC1-B62E-3651E01A70A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90538" y="1360881"/>
                  <a:ext cx="3099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3EAF880-F5E0-4863-AD74-47AB1B159C2A}"/>
                    </a:ext>
                  </a:extLst>
                </p14:cNvPr>
                <p14:cNvContentPartPr/>
                <p14:nvPr/>
              </p14:nvContentPartPr>
              <p14:xfrm>
                <a:off x="5281538" y="1511721"/>
                <a:ext cx="326160" cy="107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3EAF880-F5E0-4863-AD74-47AB1B159C2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45538" y="1475721"/>
                  <a:ext cx="397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C797DC5-F628-4076-AFA8-73768A210649}"/>
                    </a:ext>
                  </a:extLst>
                </p14:cNvPr>
                <p14:cNvContentPartPr/>
                <p14:nvPr/>
              </p14:nvContentPartPr>
              <p14:xfrm>
                <a:off x="5624618" y="1394721"/>
                <a:ext cx="190800" cy="79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C797DC5-F628-4076-AFA8-73768A2106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88978" y="1359081"/>
                  <a:ext cx="262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56E3DC3-1793-4AB2-85AE-9034C5E7C7C3}"/>
                    </a:ext>
                  </a:extLst>
                </p14:cNvPr>
                <p14:cNvContentPartPr/>
                <p14:nvPr/>
              </p14:nvContentPartPr>
              <p14:xfrm>
                <a:off x="5658458" y="1320921"/>
                <a:ext cx="145080" cy="189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56E3DC3-1793-4AB2-85AE-9034C5E7C7C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22818" y="1284921"/>
                  <a:ext cx="2167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5021DC-B415-4D67-BC46-A269B4A0A99B}"/>
                    </a:ext>
                  </a:extLst>
                </p14:cNvPr>
                <p14:cNvContentPartPr/>
                <p14:nvPr/>
              </p14:nvContentPartPr>
              <p14:xfrm>
                <a:off x="5900018" y="1172961"/>
                <a:ext cx="117360" cy="228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5021DC-B415-4D67-BC46-A269B4A0A9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64378" y="1137321"/>
                  <a:ext cx="1890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86F44D2-75F9-4525-BA28-59BDEBFAAE62}"/>
                    </a:ext>
                  </a:extLst>
                </p14:cNvPr>
                <p14:cNvContentPartPr/>
                <p14:nvPr/>
              </p14:nvContentPartPr>
              <p14:xfrm>
                <a:off x="5939978" y="1054881"/>
                <a:ext cx="263160" cy="323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86F44D2-75F9-4525-BA28-59BDEBFAAE6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04338" y="1019241"/>
                  <a:ext cx="3348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423ADD4-8261-4F63-B57E-DC1FFE901C9C}"/>
                    </a:ext>
                  </a:extLst>
                </p14:cNvPr>
                <p14:cNvContentPartPr/>
                <p14:nvPr/>
              </p14:nvContentPartPr>
              <p14:xfrm>
                <a:off x="5712818" y="1991241"/>
                <a:ext cx="14760" cy="297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423ADD4-8261-4F63-B57E-DC1FFE901C9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77178" y="1955601"/>
                  <a:ext cx="864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4F6238-9D28-432B-BA4C-75CC7887018F}"/>
                    </a:ext>
                  </a:extLst>
                </p14:cNvPr>
                <p14:cNvContentPartPr/>
                <p14:nvPr/>
              </p14:nvContentPartPr>
              <p14:xfrm>
                <a:off x="5731178" y="1963881"/>
                <a:ext cx="321840" cy="20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04F6238-9D28-432B-BA4C-75CC7887018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95538" y="1928241"/>
                  <a:ext cx="3934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86D6AF-A7DE-4D68-A283-E3F48E032C05}"/>
                    </a:ext>
                  </a:extLst>
                </p14:cNvPr>
                <p14:cNvContentPartPr/>
                <p14:nvPr/>
              </p14:nvContentPartPr>
              <p14:xfrm>
                <a:off x="5746298" y="2062881"/>
                <a:ext cx="299880" cy="125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86D6AF-A7DE-4D68-A283-E3F48E032C0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10298" y="2027241"/>
                  <a:ext cx="371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773B460-0093-4F4F-B206-3E4ED69B1AEB}"/>
                    </a:ext>
                  </a:extLst>
                </p14:cNvPr>
                <p14:cNvContentPartPr/>
                <p14:nvPr/>
              </p14:nvContentPartPr>
              <p14:xfrm>
                <a:off x="5453618" y="1773441"/>
                <a:ext cx="416880" cy="169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773B460-0093-4F4F-B206-3E4ED69B1AE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17618" y="1737801"/>
                  <a:ext cx="488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9B974AF-8F58-436D-ABE1-D754636D5390}"/>
                    </a:ext>
                  </a:extLst>
                </p14:cNvPr>
                <p14:cNvContentPartPr/>
                <p14:nvPr/>
              </p14:nvContentPartPr>
              <p14:xfrm>
                <a:off x="8057498" y="765801"/>
                <a:ext cx="279000" cy="16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9B974AF-8F58-436D-ABE1-D754636D539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21858" y="729801"/>
                  <a:ext cx="350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48D1F6F-3DBA-4299-987D-7BEE1E29D0F5}"/>
                    </a:ext>
                  </a:extLst>
                </p14:cNvPr>
                <p14:cNvContentPartPr/>
                <p14:nvPr/>
              </p14:nvContentPartPr>
              <p14:xfrm>
                <a:off x="8350538" y="1325601"/>
                <a:ext cx="275400" cy="23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48D1F6F-3DBA-4299-987D-7BEE1E29D0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14898" y="1289601"/>
                  <a:ext cx="34704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5E975C8-6C2D-45B7-AD1A-987134671BD2}"/>
                  </a:ext>
                </a:extLst>
              </p14:cNvPr>
              <p14:cNvContentPartPr/>
              <p14:nvPr/>
            </p14:nvContentPartPr>
            <p14:xfrm>
              <a:off x="733298" y="1689561"/>
              <a:ext cx="757080" cy="338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5E975C8-6C2D-45B7-AD1A-987134671BD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7298" y="1653921"/>
                <a:ext cx="828720" cy="40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3E2BF2D7-25B9-48A7-BC90-78EF3D0BE980}"/>
              </a:ext>
            </a:extLst>
          </p:cNvPr>
          <p:cNvGrpSpPr/>
          <p:nvPr/>
        </p:nvGrpSpPr>
        <p:grpSpPr>
          <a:xfrm>
            <a:off x="1901858" y="2414961"/>
            <a:ext cx="7297200" cy="158040"/>
            <a:chOff x="1901858" y="2414961"/>
            <a:chExt cx="7297200" cy="15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776C492-570B-46E4-922E-F2EB2161D568}"/>
                    </a:ext>
                  </a:extLst>
                </p14:cNvPr>
                <p14:cNvContentPartPr/>
                <p14:nvPr/>
              </p14:nvContentPartPr>
              <p14:xfrm>
                <a:off x="1901858" y="2414961"/>
                <a:ext cx="2924280" cy="83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776C492-570B-46E4-922E-F2EB2161D56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66218" y="2378961"/>
                  <a:ext cx="2995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AE4835F-FFAC-4143-8284-9431A6390CE7}"/>
                    </a:ext>
                  </a:extLst>
                </p14:cNvPr>
                <p14:cNvContentPartPr/>
                <p14:nvPr/>
              </p14:nvContentPartPr>
              <p14:xfrm>
                <a:off x="4658738" y="2480481"/>
                <a:ext cx="1500480" cy="73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AE4835F-FFAC-4143-8284-9431A6390CE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22738" y="2444481"/>
                  <a:ext cx="1572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E0F8EE6-D322-4987-BBA8-F347F79F8394}"/>
                    </a:ext>
                  </a:extLst>
                </p14:cNvPr>
                <p14:cNvContentPartPr/>
                <p14:nvPr/>
              </p14:nvContentPartPr>
              <p14:xfrm>
                <a:off x="6000458" y="2537361"/>
                <a:ext cx="3198600" cy="35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E0F8EE6-D322-4987-BBA8-F347F79F839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64458" y="2501721"/>
                  <a:ext cx="32702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576471E-39FD-44AF-882F-5EA7587C1CEB}"/>
              </a:ext>
            </a:extLst>
          </p:cNvPr>
          <p:cNvGrpSpPr/>
          <p:nvPr/>
        </p:nvGrpSpPr>
        <p:grpSpPr>
          <a:xfrm>
            <a:off x="2239538" y="4231881"/>
            <a:ext cx="689400" cy="576000"/>
            <a:chOff x="2239538" y="4231881"/>
            <a:chExt cx="689400" cy="57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AE38277-F13E-4138-BFF8-1E3CF11155F2}"/>
                    </a:ext>
                  </a:extLst>
                </p14:cNvPr>
                <p14:cNvContentPartPr/>
                <p14:nvPr/>
              </p14:nvContentPartPr>
              <p14:xfrm>
                <a:off x="2239538" y="4735521"/>
                <a:ext cx="263160" cy="72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AE38277-F13E-4138-BFF8-1E3CF11155F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03898" y="4699521"/>
                  <a:ext cx="334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CDACFD0-9061-4EB9-9C55-45ECAD13B92E}"/>
                    </a:ext>
                  </a:extLst>
                </p14:cNvPr>
                <p14:cNvContentPartPr/>
                <p14:nvPr/>
              </p14:nvContentPartPr>
              <p14:xfrm>
                <a:off x="2539058" y="4231881"/>
                <a:ext cx="389880" cy="376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CDACFD0-9061-4EB9-9C55-45ECAD13B9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03418" y="4195881"/>
                  <a:ext cx="461520" cy="44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50159B4-C12F-4383-A0DB-421640E7C906}"/>
                  </a:ext>
                </a:extLst>
              </p14:cNvPr>
              <p14:cNvContentPartPr/>
              <p14:nvPr/>
            </p14:nvContentPartPr>
            <p14:xfrm>
              <a:off x="8875418" y="4124601"/>
              <a:ext cx="102600" cy="1292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50159B4-C12F-4383-A0DB-421640E7C90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839418" y="4088961"/>
                <a:ext cx="174240" cy="13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28846E9-4F84-42FD-93B5-42D9044C4719}"/>
                  </a:ext>
                </a:extLst>
              </p14:cNvPr>
              <p14:cNvContentPartPr/>
              <p14:nvPr/>
            </p14:nvContentPartPr>
            <p14:xfrm>
              <a:off x="10355378" y="4071321"/>
              <a:ext cx="390960" cy="27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28846E9-4F84-42FD-93B5-42D9044C471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319738" y="4035321"/>
                <a:ext cx="46260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26C8157-33D0-4F93-99BB-1D26A397BD94}"/>
              </a:ext>
            </a:extLst>
          </p:cNvPr>
          <p:cNvGrpSpPr/>
          <p:nvPr/>
        </p:nvGrpSpPr>
        <p:grpSpPr>
          <a:xfrm>
            <a:off x="8986298" y="4186881"/>
            <a:ext cx="664200" cy="223560"/>
            <a:chOff x="8986298" y="4186881"/>
            <a:chExt cx="66420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3F4D6B4-44BD-4031-9571-6F8395F09E9F}"/>
                    </a:ext>
                  </a:extLst>
                </p14:cNvPr>
                <p14:cNvContentPartPr/>
                <p14:nvPr/>
              </p14:nvContentPartPr>
              <p14:xfrm>
                <a:off x="8986298" y="4252401"/>
                <a:ext cx="621000" cy="92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3F4D6B4-44BD-4031-9571-6F8395F09E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50658" y="4216401"/>
                  <a:ext cx="692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320C814-FEFC-4A00-A019-70512A02CF46}"/>
                    </a:ext>
                  </a:extLst>
                </p14:cNvPr>
                <p14:cNvContentPartPr/>
                <p14:nvPr/>
              </p14:nvContentPartPr>
              <p14:xfrm>
                <a:off x="9359978" y="4186881"/>
                <a:ext cx="290520" cy="223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320C814-FEFC-4A00-A019-70512A02CF4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23978" y="4151241"/>
                  <a:ext cx="362160" cy="29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DCB1E7A-9537-4359-8AC8-269562487D64}"/>
                  </a:ext>
                </a:extLst>
              </p14:cNvPr>
              <p14:cNvContentPartPr/>
              <p14:nvPr/>
            </p14:nvContentPartPr>
            <p14:xfrm>
              <a:off x="9834458" y="5779161"/>
              <a:ext cx="848520" cy="138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DCB1E7A-9537-4359-8AC8-269562487D6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798458" y="5743521"/>
                <a:ext cx="920160" cy="2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526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1522</Words>
  <Application>Microsoft Office PowerPoint</Application>
  <PresentationFormat>Widescreen</PresentationFormat>
  <Paragraphs>291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Cambria Math</vt:lpstr>
      <vt:lpstr>MTSYN</vt:lpstr>
      <vt:lpstr>Rockwell</vt:lpstr>
      <vt:lpstr>Rockwell Condensed</vt:lpstr>
      <vt:lpstr>TimesTen-Roman</vt:lpstr>
      <vt:lpstr>Wingdings</vt:lpstr>
      <vt:lpstr>1_Wood Type</vt:lpstr>
      <vt:lpstr>Module 3: Digital Systems</vt:lpstr>
      <vt:lpstr>2. Logic gates</vt:lpstr>
      <vt:lpstr>logic gates – Symbols &amp; Truth Table</vt:lpstr>
      <vt:lpstr>AND Gate</vt:lpstr>
      <vt:lpstr>Three input and gate</vt:lpstr>
      <vt:lpstr>Or gate</vt:lpstr>
      <vt:lpstr>Not gate</vt:lpstr>
      <vt:lpstr>Three-input OR gate</vt:lpstr>
      <vt:lpstr>Nand gate</vt:lpstr>
      <vt:lpstr>Nor gate</vt:lpstr>
      <vt:lpstr>Xor gate</vt:lpstr>
      <vt:lpstr>Example 1</vt:lpstr>
      <vt:lpstr>Example 2</vt:lpstr>
      <vt:lpstr>Example 3</vt:lpstr>
      <vt:lpstr>Example 4</vt:lpstr>
      <vt:lpstr>Example 5</vt:lpstr>
      <vt:lpstr>Example 6</vt:lpstr>
      <vt:lpstr>3. Boolean Algebra</vt:lpstr>
      <vt:lpstr>Postulates</vt:lpstr>
      <vt:lpstr>Theorems</vt:lpstr>
      <vt:lpstr>Using a Truth Table to Prove a Boolean Expression</vt:lpstr>
      <vt:lpstr>MCQ 1</vt:lpstr>
      <vt:lpstr>MCQ 2 </vt:lpstr>
      <vt:lpstr>MCQ 3 </vt:lpstr>
      <vt:lpstr>MCQ 4 </vt:lpstr>
      <vt:lpstr>MCQ 5 </vt:lpstr>
      <vt:lpstr>MCQ 6 </vt:lpstr>
      <vt:lpstr>MCQ 7 </vt:lpstr>
      <vt:lpstr>MCQ 8 </vt:lpstr>
      <vt:lpstr>MCQ 9 </vt:lpstr>
      <vt:lpstr>MCQ 10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Digital Systems</dc:title>
  <dc:creator>Panneer Selvam Arun Mozhi Devan</dc:creator>
  <cp:lastModifiedBy>Kishore Bingi</cp:lastModifiedBy>
  <cp:revision>9</cp:revision>
  <dcterms:created xsi:type="dcterms:W3CDTF">2020-08-24T08:07:59Z</dcterms:created>
  <dcterms:modified xsi:type="dcterms:W3CDTF">2020-08-31T09:29:33Z</dcterms:modified>
</cp:coreProperties>
</file>