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36.xml" ContentType="application/inkml+xml"/>
  <Override PartName="/ppt/ink/ink837.xml" ContentType="application/inkml+xml"/>
  <Override PartName="/ppt/ink/ink838.xml" ContentType="application/inkml+xml"/>
  <Override PartName="/ppt/ink/ink839.xml" ContentType="application/inkml+xml"/>
  <Override PartName="/ppt/ink/ink840.xml" ContentType="application/inkml+xml"/>
  <Override PartName="/ppt/ink/ink841.xml" ContentType="application/inkml+xml"/>
  <Override PartName="/ppt/ink/ink842.xml" ContentType="application/inkml+xml"/>
  <Override PartName="/ppt/ink/ink843.xml" ContentType="application/inkml+xml"/>
  <Override PartName="/ppt/ink/ink844.xml" ContentType="application/inkml+xml"/>
  <Override PartName="/ppt/ink/ink845.xml" ContentType="application/inkml+xml"/>
  <Override PartName="/ppt/ink/ink846.xml" ContentType="application/inkml+xml"/>
  <Override PartName="/ppt/ink/ink847.xml" ContentType="application/inkml+xml"/>
  <Override PartName="/ppt/ink/ink848.xml" ContentType="application/inkml+xml"/>
  <Override PartName="/ppt/ink/ink849.xml" ContentType="application/inkml+xml"/>
  <Override PartName="/ppt/ink/ink850.xml" ContentType="application/inkml+xml"/>
  <Override PartName="/ppt/ink/ink851.xml" ContentType="application/inkml+xml"/>
  <Override PartName="/ppt/ink/ink852.xml" ContentType="application/inkml+xml"/>
  <Override PartName="/ppt/ink/ink853.xml" ContentType="application/inkml+xml"/>
  <Override PartName="/ppt/ink/ink854.xml" ContentType="application/inkml+xml"/>
  <Override PartName="/ppt/ink/ink855.xml" ContentType="application/inkml+xml"/>
  <Override PartName="/ppt/ink/ink856.xml" ContentType="application/inkml+xml"/>
  <Override PartName="/ppt/ink/ink857.xml" ContentType="application/inkml+xml"/>
  <Override PartName="/ppt/ink/ink858.xml" ContentType="application/inkml+xml"/>
  <Override PartName="/ppt/ink/ink859.xml" ContentType="application/inkml+xml"/>
  <Override PartName="/ppt/ink/ink860.xml" ContentType="application/inkml+xml"/>
  <Override PartName="/ppt/ink/ink861.xml" ContentType="application/inkml+xml"/>
  <Override PartName="/ppt/ink/ink862.xml" ContentType="application/inkml+xml"/>
  <Override PartName="/ppt/ink/ink863.xml" ContentType="application/inkml+xml"/>
  <Override PartName="/ppt/ink/ink864.xml" ContentType="application/inkml+xml"/>
  <Override PartName="/ppt/ink/ink865.xml" ContentType="application/inkml+xml"/>
  <Override PartName="/ppt/ink/ink866.xml" ContentType="application/inkml+xml"/>
  <Override PartName="/ppt/ink/ink867.xml" ContentType="application/inkml+xml"/>
  <Override PartName="/ppt/ink/ink868.xml" ContentType="application/inkml+xml"/>
  <Override PartName="/ppt/ink/ink869.xml" ContentType="application/inkml+xml"/>
  <Override PartName="/ppt/ink/ink870.xml" ContentType="application/inkml+xml"/>
  <Override PartName="/ppt/ink/ink871.xml" ContentType="application/inkml+xml"/>
  <Override PartName="/ppt/ink/ink872.xml" ContentType="application/inkml+xml"/>
  <Override PartName="/ppt/ink/ink873.xml" ContentType="application/inkml+xml"/>
  <Override PartName="/ppt/ink/ink874.xml" ContentType="application/inkml+xml"/>
  <Override PartName="/ppt/ink/ink875.xml" ContentType="application/inkml+xml"/>
  <Override PartName="/ppt/ink/ink876.xml" ContentType="application/inkml+xml"/>
  <Override PartName="/ppt/ink/ink877.xml" ContentType="application/inkml+xml"/>
  <Override PartName="/ppt/ink/ink878.xml" ContentType="application/inkml+xml"/>
  <Override PartName="/ppt/ink/ink879.xml" ContentType="application/inkml+xml"/>
  <Override PartName="/ppt/ink/ink880.xml" ContentType="application/inkml+xml"/>
  <Override PartName="/ppt/ink/ink881.xml" ContentType="application/inkml+xml"/>
  <Override PartName="/ppt/ink/ink882.xml" ContentType="application/inkml+xml"/>
  <Override PartName="/ppt/ink/ink883.xml" ContentType="application/inkml+xml"/>
  <Override PartName="/ppt/ink/ink884.xml" ContentType="application/inkml+xml"/>
  <Override PartName="/ppt/ink/ink885.xml" ContentType="application/inkml+xml"/>
  <Override PartName="/ppt/ink/ink886.xml" ContentType="application/inkml+xml"/>
  <Override PartName="/ppt/ink/ink887.xml" ContentType="application/inkml+xml"/>
  <Override PartName="/ppt/ink/ink888.xml" ContentType="application/inkml+xml"/>
  <Override PartName="/ppt/ink/ink889.xml" ContentType="application/inkml+xml"/>
  <Override PartName="/ppt/ink/ink890.xml" ContentType="application/inkml+xml"/>
  <Override PartName="/ppt/ink/ink891.xml" ContentType="application/inkml+xml"/>
  <Override PartName="/ppt/ink/ink892.xml" ContentType="application/inkml+xml"/>
  <Override PartName="/ppt/ink/ink893.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1"/>
  </p:sldMasterIdLst>
  <p:notesMasterIdLst>
    <p:notesMasterId r:id="rId47"/>
  </p:notesMasterIdLst>
  <p:sldIdLst>
    <p:sldId id="256" r:id="rId2"/>
    <p:sldId id="288" r:id="rId3"/>
    <p:sldId id="289" r:id="rId4"/>
    <p:sldId id="290" r:id="rId5"/>
    <p:sldId id="291" r:id="rId6"/>
    <p:sldId id="292" r:id="rId7"/>
    <p:sldId id="293" r:id="rId8"/>
    <p:sldId id="294" r:id="rId9"/>
    <p:sldId id="305" r:id="rId10"/>
    <p:sldId id="306" r:id="rId11"/>
    <p:sldId id="307" r:id="rId12"/>
    <p:sldId id="308" r:id="rId13"/>
    <p:sldId id="309" r:id="rId14"/>
    <p:sldId id="310" r:id="rId15"/>
    <p:sldId id="311" r:id="rId16"/>
    <p:sldId id="295" r:id="rId17"/>
    <p:sldId id="296" r:id="rId18"/>
    <p:sldId id="297" r:id="rId19"/>
    <p:sldId id="298" r:id="rId20"/>
    <p:sldId id="299" r:id="rId21"/>
    <p:sldId id="300" r:id="rId22"/>
    <p:sldId id="301" r:id="rId23"/>
    <p:sldId id="302" r:id="rId24"/>
    <p:sldId id="304" r:id="rId25"/>
    <p:sldId id="303" r:id="rId26"/>
    <p:sldId id="312" r:id="rId27"/>
    <p:sldId id="313" r:id="rId28"/>
    <p:sldId id="314" r:id="rId29"/>
    <p:sldId id="315" r:id="rId30"/>
    <p:sldId id="316" r:id="rId31"/>
    <p:sldId id="317" r:id="rId32"/>
    <p:sldId id="318" r:id="rId33"/>
    <p:sldId id="319" r:id="rId34"/>
    <p:sldId id="320" r:id="rId35"/>
    <p:sldId id="321" r:id="rId36"/>
    <p:sldId id="322" r:id="rId37"/>
    <p:sldId id="323" r:id="rId38"/>
    <p:sldId id="324" r:id="rId39"/>
    <p:sldId id="325" r:id="rId40"/>
    <p:sldId id="326" r:id="rId41"/>
    <p:sldId id="327" r:id="rId42"/>
    <p:sldId id="328" r:id="rId43"/>
    <p:sldId id="329" r:id="rId44"/>
    <p:sldId id="330" r:id="rId45"/>
    <p:sldId id="33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6:39.304"/>
    </inkml:context>
    <inkml:brush xml:id="br0">
      <inkml:brushProperty name="width" value="0.1" units="cm"/>
      <inkml:brushProperty name="height" value="0.1" units="cm"/>
      <inkml:brushProperty name="color" value="#E71224"/>
    </inkml:brush>
  </inkml:definitions>
  <inkml:trace contextRef="#ctx0" brushRef="#br0">0 943 1840,'4'-4'10901,"6"4"-8152,13 4-4523,-19-3 2793,56 15-298,-38-10 36,0 0-1,47 6 1,-64-13-626,1 1 1,-1-1-1,0 0 1,0 0 0,0-1-1,0 1 1,0-1-1,0 0 1,0-1 0,-1 1-1,1-1 1,-1 0-1,1 0 1,-1 0-1,0-1 1,0 1 0,0-1-1,5-8 1,5-5 112,-1-1 0,-1-1-1,10-20 1,22-53 109,33-101-1,-48 114-861,3 2 1,61-108-1,-73 151-181,1-1-3424,45-56-1,-46 63 299,-10 2-1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07.425"/>
    </inkml:context>
    <inkml:brush xml:id="br0">
      <inkml:brushProperty name="width" value="0.1" units="cm"/>
      <inkml:brushProperty name="height" value="0.1" units="cm"/>
      <inkml:brushProperty name="color" value="#E71224"/>
    </inkml:brush>
  </inkml:definitions>
  <inkml:trace contextRef="#ctx0" brushRef="#br0">35 94 13505,'-3'-6'375,"-3"-6"709,0 0 1,1-1-1,0 0 0,-4-22 0,9 35-1010,0 0 0,0 0 0,0 0 0,0-1 0,0 1 0,0 0 0,1 0 1,-1 0-1,0 0 0,0 0 0,0 0 0,0 0 0,0-1 0,1 1 0,-1 0 0,0 0 0,0 0 0,0 0 0,0 0 0,1 0 0,-1 0 0,0 0 0,0 0 0,0 0 0,0 0 0,1 0 0,-1 0 1,0 0-1,0 0 0,0 0 0,0 0 0,1 0 0,-1 0 0,0 0 0,0 0 0,0 1 0,0-1 0,1 0 0,-1 0 0,0 0 0,0 0 0,0 0 0,0 0 0,0 0 0,0 1 0,1-1 0,-1 0 1,0 0-1,0 0 0,0 0 0,0 0 0,0 1 0,0-1 0,0 0 0,0 0 0,0 1 0,12 8 1338,41 46 1070,-2 2 0,85 122 0,-103-128-2985,-2 2 1,-3 1 0,-2 2 0,22 71 0,-39-99-1941,5 36-1,-14-62 1860,0 0-1,0 1 1,0-1 0,0 1-1,0-1 1,0 0-1,-1 1 1,1-1-1,-1 1 1,-1 3 0,0-2 24,0-1 0,0 0 0,-1 0 0,1 0 1,-1 0-1,1 0 0,-1 0 0,0-1 1,0 1-1,0-1 0,0 0 0,-1 0 0,1 0 1,-5 1-1,-31 10-4513</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56.869"/>
    </inkml:context>
    <inkml:brush xml:id="br0">
      <inkml:brushProperty name="width" value="0.1" units="cm"/>
      <inkml:brushProperty name="height" value="0.1" units="cm"/>
      <inkml:brushProperty name="color" value="#E71224"/>
    </inkml:brush>
  </inkml:definitions>
  <inkml:trace contextRef="#ctx0" brushRef="#br0">625 725 17898,'0'-79'907,"2"18"-160,-2 1-1,-4-1 1,-11-64 0,11 107-475,0 1 0,-1-1 0,-1 1 0,-1 0 0,0 1 1,-1-1-1,-1 1 0,0 1 0,-1 0 0,-1 0 0,-1 1 0,0 0 0,0 1 1,-25-20-1,22 23-54,-1 0 0,0 0 1,0 2-1,-1 0 0,0 1 0,0 0 1,-1 2-1,0 0 0,0 1 0,-29-3 1,36 5-114,1 2 0,0-1 0,-1 1 1,1 1-1,-1 0 0,1 0 0,0 1 0,0 0 1,0 1-1,0 0 0,0 1 0,0 0 0,1 0 1,0 1-1,0 0 0,0 1 0,1 0 0,-1 0 1,-13 15-1,19-17-57,-1 0 0,1 0 1,0 1-1,1-1 0,-1 1 1,1 0-1,0 0 1,0 0-1,0 0 0,1 0 1,-1 0-1,1 1 0,1-1 1,-1 0-1,1 0 0,0 1 1,0-1-1,0 0 0,1 1 1,0-1-1,0 0 0,0 0 1,1 1-1,0-1 0,0 0 1,3 6-1,2 1-59,0 0 0,1-1-1,0 0 1,1 0 0,0-1 0,1 0 0,0 0 0,0-1-1,15 9 1,5 2-401,1-2 0,0-1 0,38 15 0,-48-24-157,1 0 1,0-1-1,1-1 1,0-2 0,41 4-1,-44-8-923,38-6 1,-17 1-417,-10 4-947,42 3 0,-7 1-2244,-23-4-306</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57.636"/>
    </inkml:context>
    <inkml:brush xml:id="br0">
      <inkml:brushProperty name="width" value="0.1" units="cm"/>
      <inkml:brushProperty name="height" value="0.1" units="cm"/>
      <inkml:brushProperty name="color" value="#E71224"/>
    </inkml:brush>
  </inkml:definitions>
  <inkml:trace contextRef="#ctx0" brushRef="#br0">120 635 9985,'-46'7'1099,"-27"1"3004,84-11 388,16-11-3425,-7 3-363,178-86 2351,535-295 3055,-602 303-4943,-82 45-3983,-49 44 2647,0 0 0,0 1 0,0-1 0,0 0-1,0 0 1,0 0 0,0 1 0,0-1 0,0 0-1,0 0 1,0 1 0,0-1 0,0 0 0,0 0-1,0 0 1,0 1 0,0-1 0,0 0 0,0 0-1,0 0 1,0 1 0,1-1 0,-1 0 0,0 0 0,0 0-1,0 0 1,0 1 0,0-1 0,1 0 0,-1 0-1,0 0 1,0 0 0,0 0 0,0 0 0,1 1-1,-1-1 1,0 0 0,0 0 0,0 0 0,1 0-1,-1 0 1,0 0 0,0 0 0,1 0 0,-1 0-1,0 0 1,0 0 0,0 0 0,1 0 0,-1 0 0,0 0-1,0 0 1,0 0 0,1 0 0,-1-1 0,0 1-1,0 0 1,0 0 0,1 0 0,-1 0 0,0 0-1,0-1 1,-2 22-8034,2-21 7756,-3 13-4341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58.436"/>
    </inkml:context>
    <inkml:brush xml:id="br0">
      <inkml:brushProperty name="width" value="0.1" units="cm"/>
      <inkml:brushProperty name="height" value="0.1" units="cm"/>
      <inkml:brushProperty name="color" value="#E71224"/>
    </inkml:brush>
  </inkml:definitions>
  <inkml:trace contextRef="#ctx0" brushRef="#br0">72 1610 7601,'-17'0'791,"10"-1"-289,0 1-1,1 0 0,-1 0 1,0 1-1,0 0 0,-7 1 1,51-11 4675,1-1-4512,329-130 2645,-221 80-2387,126-47 498,519-212 2126,-9-26-447,232-150-505,-972 474-2575,-25 14-63,0-1 1,-1-1 0,0 0 0,0-1 0,-1-1 0,0-1 0,19-19 0,-30 24-905,-7 5-353,-16 8-3604,-7 3 1805,0-1 0,0-1 0,-34 3 0,17-2 532,-54 10-2530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59.068"/>
    </inkml:context>
    <inkml:brush xml:id="br0">
      <inkml:brushProperty name="width" value="0.1" units="cm"/>
      <inkml:brushProperty name="height" value="0.1" units="cm"/>
      <inkml:brushProperty name="color" value="#E71224"/>
    </inkml:brush>
  </inkml:definitions>
  <inkml:trace contextRef="#ctx0" brushRef="#br0">34 34 12969,'-11'-14'-34,"-8"-6"7620,15 25-3473,6 16-2267,8 23-798,1-1 0,2 0 0,33 73 0,74 115 738,12 29-1429,-116-222-365,-2 0 0,-1 1 0,-3 1 0,-1 0 0,5 48 0,-8 137-212,-6-93-2306,1-118 1108,1 0-1,0 0 0,1 0 0,7 20 1,-6-20-1724,2-6-2147,-1-18 689,-1-15-345</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59.433"/>
    </inkml:context>
    <inkml:brush xml:id="br0">
      <inkml:brushProperty name="width" value="0.1" units="cm"/>
      <inkml:brushProperty name="height" value="0.1" units="cm"/>
      <inkml:brushProperty name="color" value="#E71224"/>
    </inkml:brush>
  </inkml:definitions>
  <inkml:trace contextRef="#ctx0" brushRef="#br0">74 136 14897,'-22'-36'1137,"13"24"-302,1-1 0,0 0-1,1 0 1,0-1 0,-6-20 0,25 72 3045,16 36 0,52 97-2760,-52-114-306,12 25-309,110 236 1103,-113-229-2554,41 153 1,-69-201-1167,-1 0 0,2 76 1,-9-110 1380,-1 1 1,0-1 0,-1 0-1,1 0 1,-1 0 0,-1 0-1,1 0 1,-1 0 0,-1 0-1,1 0 1,-1-1 0,0 1-1,-1-1 1,1 0 0,-1 0-1,-1 0 1,1 0 0,-1-1-1,-6 6 1,-29 18-4275</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59.765"/>
    </inkml:context>
    <inkml:brush xml:id="br0">
      <inkml:brushProperty name="width" value="0.1" units="cm"/>
      <inkml:brushProperty name="height" value="0.1" units="cm"/>
      <inkml:brushProperty name="color" value="#E71224"/>
    </inkml:brush>
  </inkml:definitions>
  <inkml:trace contextRef="#ctx0" brushRef="#br0">4 100 15313,'-1'-2'64,"1"1"1,-1-1-1,1 1 0,0-1 0,-1 1 0,1-1 0,0 0 0,0 1 0,0-1 0,0 1 0,0-1 0,0 1 0,1-1 0,-1 1 0,0-1 0,1 1 0,-1-1 0,1 1 0,0-1 0,-1 1 1,1 0-1,0-1 0,0 1 0,0 0 0,0 0 0,0-1 0,0 1 0,0 0 0,0 0 0,1 0 0,-1 0 0,0 1 0,0-1 0,1 0 0,-1 0 0,3 0 0,5-1 133,0 0 0,-1 0-1,1 1 1,0 0 0,13 1-1,-12-1-53,340 6 2235,-154 1-4459,-177-6 820,0-1 1,23-4-1,-34 4 324,-1 0 1,0-1 0,1 0-1,-1-1 1,0 0-1,0 0 1,0 0-1,9-7 1,3-9-2605</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8:00.118"/>
    </inkml:context>
    <inkml:brush xml:id="br0">
      <inkml:brushProperty name="width" value="0.1" units="cm"/>
      <inkml:brushProperty name="height" value="0.1" units="cm"/>
      <inkml:brushProperty name="color" value="#E71224"/>
    </inkml:brush>
  </inkml:definitions>
  <inkml:trace contextRef="#ctx0" brushRef="#br0">122 110 16738,'0'-29'880,"0"-2"-28,0 2 204,0 8 232,0 29 4,0 34-4,0 29-500,0 30-548,-6 28-924,-8 16-4060,-10 13-1,-13-7 1,-3-8-1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8:00.557"/>
    </inkml:context>
    <inkml:brush xml:id="br0">
      <inkml:brushProperty name="width" value="0.1" units="cm"/>
      <inkml:brushProperty name="height" value="0.1" units="cm"/>
      <inkml:brushProperty name="color" value="#E71224"/>
    </inkml:brush>
  </inkml:definitions>
  <inkml:trace contextRef="#ctx0" brushRef="#br0">6 31 25310,'-6'-28'1886,"6"28"-1862,0 0 0,0 0 0,0-1 0,0 1 0,1 0 0,-1 0 1,0 0-1,0 0 0,0 0 0,0 0 0,0 0 0,0-1 0,0 1 0,0 0 0,1 0 0,-1 0 0,0 0 0,0 0 1,0 0-1,0 0 0,0 0 0,0 0 0,1 0 0,-1 0 0,0 0 0,0 0 0,0 0 0,0 0 0,0 0 0,1 0 0,-1 0 1,0 0-1,0 0 0,0 0 0,0 0 0,0 0 0,1 0 0,-1 0 0,0 0 0,0 0 0,0 0 0,0 0 0,0 0 1,0 0-1,1 1 0,-1-1 0,0 0 0,0 0 0,0 0 0,0 0 0,0 0 0,0 0 0,0 0 0,0 1 0,0-1 0,0 0 1,1 0-1,-1 0 0,0 0 0,0 0 0,0 1 0,0-1 0,0 0 0,0 0 0,0 0 0,0 0 0,0 0 0,0 1 0,28 47 1398,19 40-373,7 14-263,63 165-1,-106-234-1343,0 0-1,-3 1 0,-1 0 1,-1 1-1,-2-1 1,-1 1-1,-2 0 1,-1 0-1,-8 54 1,1-40-2184,7-48 2607,-4 29-4896,3-29 4786,0 0 0,0 1 1,0-1-1,0 0 0,0 0 1,0-1-1,0 1 0,0 0 1,0 0-1,0 0 0,0-1 1,-1 1-1,1 0 0,0-1 0,0 1 1,-1-1-1,-1 1 0,-33 3-4755</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8:00.901"/>
    </inkml:context>
    <inkml:brush xml:id="br0">
      <inkml:brushProperty name="width" value="0.1" units="cm"/>
      <inkml:brushProperty name="height" value="0.1" units="cm"/>
      <inkml:brushProperty name="color" value="#E71224"/>
    </inkml:brush>
  </inkml:definitions>
  <inkml:trace contextRef="#ctx0" brushRef="#br0">0 891 14209,'3'-38'472,"16"-18"140,16-20 168,18-21 117,18-4 71,15-6 24,-3 0 8,-7 8-32,-14 18-148,-12 18-472,-9 23-552,-7 23-456,-1 9-600,5 10-628,0 0-1721,-6 19 1,-6 5 0,1 8-1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8:01.231"/>
    </inkml:context>
    <inkml:brush xml:id="br0">
      <inkml:brushProperty name="width" value="0.1" units="cm"/>
      <inkml:brushProperty name="height" value="0.1" units="cm"/>
      <inkml:brushProperty name="color" value="#E71224"/>
    </inkml:brush>
  </inkml:definitions>
  <inkml:trace contextRef="#ctx0" brushRef="#br0">0 115 17106,'50'-9'1736,"-16"2"-267,1 2 0,1 1-1,66 2 1,-93 2-1224,0 1 0,-1 0-1,1 0 1,-1 1 0,0 1 0,1-1 0,-1 1 0,0 0 0,0 1 0,-1 0 0,1 0 0,-1 1 0,0 0-1,0 0 1,-1 1 0,1 0 0,-1 0 0,0 0 0,-1 1 0,0 0 0,6 10 0,-5-6-144,-1 1-1,-1 0 1,0 1 0,-1-1 0,0 1-1,-1-1 1,0 1 0,-1 0 0,0 0 0,-1-1-1,-1 1 1,0 0 0,-1 0 0,-3 14-1,3-18-134,-1 0 0,0-1 0,0 1-1,-1-1 1,0 0 0,0 0-1,-1 0 1,0-1 0,-8 10-1,9-12 15,-1-1 0,1 0-1,-1-1 1,1 1 0,-1-1-1,0 1 1,-1-2-1,1 1 1,0 0 0,-1-1-1,0 0 1,1-1 0,-1 1-1,0-1 1,-6 1-1,8-2 14,0 0-1,0 0 0,1 0 0,-1 0 0,0-1 0,1 0 0,-1 0 0,0 0 0,1 0 0,-1 0 0,1-1 0,0 1 0,-1-1 0,1 0 0,0 0 0,0 0 0,0 0 0,0-1 0,0 1 0,1-1 0,-1 0 0,1 0 0,0 0 0,0 0 0,0 0 0,0 0 0,0-1 0,1 1 0,-1-1 0,1 1 0,-1-5 1,-3-8 22,1 0 0,1 0 0,0-1 1,2 0-1,-1-26 0,3 14-79,0 0-1,2 0 1,9-38-1,-10 57-179,1 0-1,-1 0 0,2 0 1,-1 1-1,2 0 1,-1 0-1,1 0 0,0 0 1,1 1-1,0 0 1,0 0-1,1 0 0,11-9 1,-11 12-377,1 0 0,1 1 1,-1-1-1,0 2 0,1-1 1,0 1-1,0 1 0,0 0 0,11-2 1,12 1-4125,41 0 0,-49 3 2245,19-1-1949</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07.760"/>
    </inkml:context>
    <inkml:brush xml:id="br0">
      <inkml:brushProperty name="width" value="0.1" units="cm"/>
      <inkml:brushProperty name="height" value="0.1" units="cm"/>
      <inkml:brushProperty name="color" value="#E71224"/>
    </inkml:brush>
  </inkml:definitions>
  <inkml:trace contextRef="#ctx0" brushRef="#br0">0 600 12945,'23'-12'296,"22"-13"12,30-20-36,34-19-460,22-33-2536,13-12 0,-7-11 0,-16-7-1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8:01.579"/>
    </inkml:context>
    <inkml:brush xml:id="br0">
      <inkml:brushProperty name="width" value="0.1" units="cm"/>
      <inkml:brushProperty name="height" value="0.1" units="cm"/>
      <inkml:brushProperty name="color" value="#E71224"/>
    </inkml:brush>
  </inkml:definitions>
  <inkml:trace contextRef="#ctx0" brushRef="#br0">0 74 17842,'6'-13'1528,"3"17"-461,10 27 69,-14-21-940,18 30 479,1 0 0,2-1 0,32 36 0,-50-66-531,0 0-1,0-1 1,1 1-1,0-2 1,1 0-1,-1 0 1,1 0 0,1-1-1,-1-1 1,1 0-1,0 0 1,0-1-1,0 0 1,1-1-1,-1-1 1,1 0 0,18 1-1,-26-2-60,0-1 0,0 0 0,0 0 0,0-1 0,0 1 0,0-1 0,0 0-1,0 0 1,-1 0 0,1 0 0,0-1 0,0 1 0,-1-1 0,1 0 0,-1 0 0,0-1 0,0 1 0,1-1-1,-1 1 1,-1-1 0,1 0 0,0 0 0,-1 0 0,0-1 0,1 1 0,-1-1 0,0 1 0,-1-1 0,1 1-1,-1-1 1,0 0 0,0 0 0,0 0 0,0 0 0,0 0 0,-1-7 0,0-3 4,0 0 1,-1 0-1,-1 0 0,0 0 1,-1 0-1,0 1 0,-2-1 1,1 1-1,-9-16 0,-8-7-951,-9-17-1535,21 25-3328,9 1-5368,3 14 5643</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8:01.932"/>
    </inkml:context>
    <inkml:brush xml:id="br0">
      <inkml:brushProperty name="width" value="0.1" units="cm"/>
      <inkml:brushProperty name="height" value="0.1" units="cm"/>
      <inkml:brushProperty name="color" value="#E71224"/>
    </inkml:brush>
  </inkml:definitions>
  <inkml:trace contextRef="#ctx0" brushRef="#br0">36 92 20934,'-36'-91'6481,"74"180"-3730,55 96 0,16 35-3427,-93-182-178,-1 1-1,-3 0 0,15 77 1,-24-98 343,0-2-476,-1 0 0,0 0-1,-1 0 1,-2 22-1,0-35 530,0 1-1,0-1 1,-1 0-1,1 0 1,-1 0-1,0-1 1,0 1-1,0 0 1,0-1-1,0 1 1,0-1-1,-1 0 1,0 1-1,1-1 1,-1 0-1,0-1 1,0 1-1,0 0 1,-5 1-1,3-1-217,0 0 0,-1 0 0,1 0 0,-1-1 0,1 0 0,-8 1 0,-44-2-4057</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8:02.284"/>
    </inkml:context>
    <inkml:brush xml:id="br0">
      <inkml:brushProperty name="width" value="0.1" units="cm"/>
      <inkml:brushProperty name="height" value="0.1" units="cm"/>
      <inkml:brushProperty name="color" value="#E71224"/>
    </inkml:brush>
  </inkml:definitions>
  <inkml:trace contextRef="#ctx0" brushRef="#br0">1 1221 11341,'0'-1'62,"0"0"0,-1 0 0,1 0 0,0 1 0,0-1 0,0 0 0,0 0 1,0 0-1,0 1 0,0-1 0,1 0 0,-1 0 0,0 0 0,0 0 0,1 1 0,-1-1 0,0 0 0,1 0 0,-1 1 0,0-1 0,1 0 0,-1 1 1,1-1-1,0 0 0,-1 1 0,2-1 0,20-16 504,-15 12-292,40-28 734,-1-2 0,-1-2 0,66-72 0,-94 89-804,-1 0 1,-1-1 0,0-1-1,-2 0 1,0-1-1,-2 0 1,-1-1-1,0 0 1,-2 0 0,9-46-1,-12 30-17,-1-1 0,-3 1-1,-1 0 1,-2-1 0,-11-63 0,-1 36 843,-3 1 0,-35-90 0,27 85 1164,54 159 2149,21 19-3482,77 116 0,-6-10-724,-19 2-116,-102-213-21,1 0 0,0 0 0,-1 0 0,1 0 0,0 0 0,-1 0 0,1 0 0,0 0 0,0 0 0,0-1 0,0 1 0,0 0 0,0-1 0,0 1 0,0-1 0,0 1 0,0-1 0,0 1 0,0-1 0,0 0 0,1 0 0,-1 1 0,0-1 0,0 0 0,0 0 0,0 0 0,1 0 0,-1 0 0,0-1 0,0 1 0,0 0 0,0 0 0,0-1 0,1 1 0,-1-1 0,0 1 0,0-1 0,0 1 0,1-2 0,6-3 0,0-1 0,-1 1 0,0-2 0,7-6 0,-7 6 0,75-83 0,-55 58 0,37-34 0,-59 61-4,1 0 0,-1 1 0,1 0 0,0 0 0,0 0 1,1 1-1,-1 0 0,1 0 0,0 1 0,0 0 0,8-2 0,-10 3-64,0 1-1,0 0 1,1 0-1,-1 0 1,0 0-1,1 1 1,-1 0-1,0 0 1,0 0-1,0 1 1,0 0-1,0 0 1,0 0-1,0 0 1,7 6-1,1 2-478,-1 1-1,0 0 1,19 21-1,2 4-1201,-18-21 218,0 0 1,-1 1 0,0 0 0,-1 2 0,-1-1 0,15 31 0,6 34-4123,-8-4 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8:02.617"/>
    </inkml:context>
    <inkml:brush xml:id="br0">
      <inkml:brushProperty name="width" value="0.1" units="cm"/>
      <inkml:brushProperty name="height" value="0.1" units="cm"/>
      <inkml:brushProperty name="color" value="#E71224"/>
    </inkml:brush>
  </inkml:definitions>
  <inkml:trace contextRef="#ctx0" brushRef="#br0">0 618 19342,'12'8'200,"26"-8"16,41-15 4,53-19 8,40-22-8,24-26-160,2-8-400,-17 5-536,-10 0-976,-52 15-1629,-32 17 1,-34 15 0,-31 21-1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8:02.967"/>
    </inkml:context>
    <inkml:brush xml:id="br0">
      <inkml:brushProperty name="width" value="0.1" units="cm"/>
      <inkml:brushProperty name="height" value="0.1" units="cm"/>
      <inkml:brushProperty name="color" value="#E71224"/>
    </inkml:brush>
  </inkml:definitions>
  <inkml:trace contextRef="#ctx0" brushRef="#br0">14 617 16369,'-9'18'705,"4"-1"-13,17-7-48,26-13-264,58-34-656,53-55-3425,53-34 1,38-47 0,26-57-1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8:09.261"/>
    </inkml:context>
    <inkml:brush xml:id="br0">
      <inkml:brushProperty name="width" value="0.1" units="cm"/>
      <inkml:brushProperty name="height" value="0.1" units="cm"/>
      <inkml:brushProperty name="color" value="#E71224"/>
    </inkml:brush>
  </inkml:definitions>
  <inkml:trace contextRef="#ctx0" brushRef="#br0">0 393 15489,'1'-1'221,"-1"1"-1,0-1 0,1 1 0,-1-1 0,1 1 0,-1 0 0,1-1 1,-1 1-1,1 0 0,-1-1 0,1 1 0,0 0 0,-1-1 1,1 1-1,-1 0 0,1 0 0,0 0 0,-1 0 0,2 0 0,5 4 80,-1 0-1,0 1 0,0 0 0,-1 1 0,1-1 0,-1 1 0,0 0 0,-1 0 0,5 8 0,-3-6-43,12 17 312,1 3 170,1-2 0,42 42 0,-54-60-634,1-1-1,0 0 1,0 0 0,1-1-1,0 0 1,0-1 0,0 0-1,1 0 1,-1-2 0,1 1-1,0-1 1,14 2 0,-4-3-27,1-1 0,-1 0 0,1-2 0,-1-1 0,0 0 0,37-10 0,125-47-484,-163 51 313,166-62-5709,335-181 0,-295 114 571,-19 2-1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8:42.701"/>
    </inkml:context>
    <inkml:brush xml:id="br0">
      <inkml:brushProperty name="width" value="0.1" units="cm"/>
      <inkml:brushProperty name="height" value="0.1" units="cm"/>
      <inkml:brushProperty name="color" value="#E71224"/>
    </inkml:brush>
  </inkml:definitions>
  <inkml:trace contextRef="#ctx0" brushRef="#br0">0 450 9961,'3'15'10040,"5"2"-3778,20 15-1661,-23-27-4463,1 0 0,0-1 0,0 0 1,0 0-1,0 0 0,1-1 0,-1 0 1,1 0-1,11 2 0,6-1-81,0-2-1,0-1 0,0 0 1,0-2-1,0-1 0,0-1 1,36-9-1,14-8-710,77-34 1,-6-7-3890,-3-6 0,201-128 1,-118 48-1379</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8:44.677"/>
    </inkml:context>
    <inkml:brush xml:id="br0">
      <inkml:brushProperty name="width" value="0.1" units="cm"/>
      <inkml:brushProperty name="height" value="0.1" units="cm"/>
      <inkml:brushProperty name="color" value="#E71224"/>
    </inkml:brush>
  </inkml:definitions>
  <inkml:trace contextRef="#ctx0" brushRef="#br0">1 68 14145,'0'0'382,"0"0"125,0-1 287,0 0 1,0 0-1,0-1 1,0 1-1,0 0 1,0 0-1,0-1 1,0 1-1,1 0 1,-1 0-1,0 0 0,1-1 1,0 0-1,11 0-106,0 0 0,0 1 0,0 1-1,19 1 1,14 0-7,591-14 1934,369-4-5583,-729 18-390,387-8-12434,-503-4 10407</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8:45.477"/>
    </inkml:context>
    <inkml:brush xml:id="br0">
      <inkml:brushProperty name="width" value="0.1" units="cm"/>
      <inkml:brushProperty name="height" value="0.1" units="cm"/>
      <inkml:brushProperty name="color" value="#E71224"/>
    </inkml:brush>
  </inkml:definitions>
  <inkml:trace contextRef="#ctx0" brushRef="#br0">57 43 17822,'-17'6'204,"3"3"36,-1-1 52,5 1 84,11-1 268,23-5 400,23-3 260,32 0 132,34-1 68,43-5-116,31-6-564,29 7-932,25-3-1536,4 5-3420,8-3-1,-1-7 1,22-18-1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8:47.613"/>
    </inkml:context>
    <inkml:brush xml:id="br0">
      <inkml:brushProperty name="width" value="0.1" units="cm"/>
      <inkml:brushProperty name="height" value="0.1" units="cm"/>
      <inkml:brushProperty name="color" value="#E71224"/>
    </inkml:brush>
  </inkml:definitions>
  <inkml:trace contextRef="#ctx0" brushRef="#br0">137 469 6677,'0'-2'90,"-1"-1"0,1 0 1,-1 1-1,0-1 1,0 1-1,0-1 1,0 1-1,0-1 0,-1 1 1,1 0-1,-1 0 1,1-1-1,-1 1 0,-2-2 1,-32-29 1150,24 24-658,-9-7 498,17 13-624,-1 1 1,1-1-1,0 0 0,0-1 0,0 1 0,0-1 0,1 0 0,0 0 1,0 0-1,-4-7 0,6 11-169,1 0 1,0-1-1,-1 1 0,1-1 1,0 1-1,0-1 1,-1 1-1,1-1 1,0 0-1,0 1 0,0-1 1,0 1-1,0-1 1,0 1-1,0-1 1,0 1-1,0-1 0,0 0 1,0 1-1,0-1 1,0 1-1,1-1 1,-1 1-1,0-1 0,0 1 1,0-1-1,1 1 1,-1-1-1,0 1 0,1-1 1,-1 1-1,0 0 1,1-1-1,-1 1 1,1-1-1,-1 1 0,1 0 1,0-1-1,1 1-6,0-1 0,0 1-1,0 0 1,0 0-1,0 0 1,0 0 0,0 0-1,0 0 1,1 1-1,2 0 1,49 20 303,-37-13-267,-1 1-145,0-1-1,1 0 0,1-1 1,-1-1-1,1-1 0,0 0 0,0-1 1,26 2-1,-10-6-166,-1-1 0,0-2 0,0-1-1,-1-2 1,54-16 0,154-68-289,-132 45-482,142-40-4449,-12 5-3240,-86 19 2425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10.760"/>
    </inkml:context>
    <inkml:brush xml:id="br0">
      <inkml:brushProperty name="width" value="0.1" units="cm"/>
      <inkml:brushProperty name="height" value="0.1" units="cm"/>
      <inkml:brushProperty name="color" value="#E71224"/>
    </inkml:brush>
  </inkml:definitions>
  <inkml:trace contextRef="#ctx0" brushRef="#br0">8 558 12777,'-3'5'252,"2"-2"16,-2 1 48,3 0 120,13-4 104,19-11 88,16-11 60,30-10 21,31-18 7,20-12-284,19-9-320,8-3-504,23-12-3105,-38 4 1,-16-1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9:08.803"/>
    </inkml:context>
    <inkml:brush xml:id="br0">
      <inkml:brushProperty name="width" value="0.1" units="cm"/>
      <inkml:brushProperty name="height" value="0.1" units="cm"/>
      <inkml:brushProperty name="color" value="#E71224"/>
    </inkml:brush>
  </inkml:definitions>
  <inkml:trace contextRef="#ctx0" brushRef="#br0">85 36 4104,'-53'0'3643,"52"0"-2650,1 0 69,0 0 20,0 0-114,0 0-79,-31 5 2014,49-5 5261,81-2-7956,808 13 805,-317-2-753,-60-2-181,117-2 21,-381-7-21,457-26 46,-688 26-108,852-9-211,-561 12-112,-39-2 9,299 3-51,-443 4 310,-128-4-1074,-15-2 1004,0 0-1,0 0 0,1 0 0,-1 1 1,0-1-1,0 0 0,0 0 1,1 0-1,-1 0 0,0 0 1,0 0-1,0 0 0,1 0 1,-1 0-1,0-1 0,0 1 0,0 0 1,0 0-1,1 0 0,-1 0 1,0 0-1,0 0 0,0 0 1,0 0-1,1 0 0,-1-1 1,0 1-1,0 0 0,0 0 1,0 0-1,0 0 0,1 0 0,-1-1 1,0 1-1,0 0 0,0 0 1,0 0-1,0-1 0,0 1 1,0 0-1,0 0 0,0 0 1,0 0-1,0-1 0,0 1 0,0 0 1,0 0-1,0 0 0,0-1 1,3-4-850,13-9-7539,-9 1 4248</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8:57.445"/>
    </inkml:context>
    <inkml:brush xml:id="br0">
      <inkml:brushProperty name="width" value="0.1" units="cm"/>
      <inkml:brushProperty name="height" value="0.1" units="cm"/>
      <inkml:brushProperty name="color" value="#E71224"/>
    </inkml:brush>
  </inkml:definitions>
  <inkml:trace contextRef="#ctx0" brushRef="#br0">88 39 2688,'0'-2'168,"-1"0"0,1 1 0,-1-1-1,0 1 1,1-1 0,-1 1 0,0-1-1,0 1 1,0 0 0,0-1 0,0 1-1,0 0 1,-1 0 0,1 0 0,0 0-1,-1 0 1,1 0 0,0 0 0,-1 0-1,1 0 1,-1 1 0,0-1 0,1 0-1,-1 1 1,1 0 0,-1-1 0,-2 1-1,-5-2 973,1 0-1,-1 1 0,-16-1 0,23 0 2337,11 5-2846,13 4-387,0 0-1,1-1 0,0-1 1,0-1-1,0-2 1,31 1-1,-7 0 175,302 3 1673,-201-8-1619,164 2-137,847 4-45,-876 11-249,-18-1 4,747-11 99,-555-4-133,47-7-80,-319-3 80,1 1-62,-178 10-155,30 0 554,-13 0-3127,-25 0 2577,0 0 0,0 0 0,1 0 0,-1 0 0,0 0 0,1 0 0,-1 0 0,0 0 0,1 0-1,-1 0 1,0-1 0,1 1 0,-1 0 0,0 0 0,1 0 0,-1 0 0,0 0 0,0-1 0,1 1 0,-1 0 0,0 0 0,0-1 0,0 1 0,1 0 0,-1 0 0,0-1 0,0 1 0,0 0-1,0 0 1,1-1 0,-1 1 0,0 0 0,0-1 0,0 1 0,0-1 0,0-8-3637</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8:59.188"/>
    </inkml:context>
    <inkml:brush xml:id="br0">
      <inkml:brushProperty name="width" value="0.1" units="cm"/>
      <inkml:brushProperty name="height" value="0.1" units="cm"/>
      <inkml:brushProperty name="color" value="#E71224"/>
    </inkml:brush>
  </inkml:definitions>
  <inkml:trace contextRef="#ctx0" brushRef="#br0">42 1 9301,'-19'0'-952,"-1"0"5663,18 0-2019,4 0-319,22 0-623,1475 11 978,995-8-2391,-2039 0-289,441-5-143,-465 2 93,-319 6 3,58 3 378,-99-5 453,-38-2-1539,0-1-4399,-33-4-1242,-2-5 4699,1 6 509,-5-21-3429</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9:38.520"/>
    </inkml:context>
    <inkml:brush xml:id="br0">
      <inkml:brushProperty name="width" value="0.1" units="cm"/>
      <inkml:brushProperty name="height" value="0.1" units="cm"/>
      <inkml:brushProperty name="color" value="#E71224"/>
    </inkml:brush>
  </inkml:definitions>
  <inkml:trace contextRef="#ctx0" brushRef="#br0">1 327 11169,'0'6'-380,"0"-5"651,0 0 0,0 1-1,-1-1 1,1 0 0,0 0 0,0 1 0,0-1-1,0 0 1,1 0 0,-1 1 0,0-1 0,0 0-1,1 0 1,-1 0 0,1 0 0,-1 1 0,1-1 0,-1 0-1,1 0 1,0 0 0,-1 0 0,1 0 0,0 0-1,0 0 1,0-1 0,0 1 0,0 0 0,0 0 0,0-1-1,0 1 1,0 0 0,0-1 0,0 1 0,0-1-1,1 0 1,-1 1 0,1-1 0,17 8 354,1 0 0,-1-2 1,1 0-1,0-2 0,1 0 0,-1-1 1,1-1-1,-1-1 0,23-2 1,1 0-266,0-3 1,-1-1 0,1-2-1,-2-3 1,1-1 0,-1-2-1,-1-1 1,45-24 0,183-97 130,54-24-535,-300 150-174,-21 8-470,0 1-1,-1-1 1,1 1-1,0-1 1,0 1-1,0 0 1,0 0-1,0-1 1,0 1-1,0 1 1,0-1-1,3 1 1,-10 2-4776,-7-1-1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9:40.353"/>
    </inkml:context>
    <inkml:brush xml:id="br0">
      <inkml:brushProperty name="width" value="0.1" units="cm"/>
      <inkml:brushProperty name="height" value="0.1" units="cm"/>
      <inkml:brushProperty name="color" value="#E71224"/>
    </inkml:brush>
  </inkml:definitions>
  <inkml:trace contextRef="#ctx0" brushRef="#br0">1 0 5020,'83'1'9847,"159"13"-7165,129 19-653,131 17-139,28-8-1397,-208-22-286,175 9-75,-303-19-111,562 6 143,295-18-387,-1036 1-322,30 2-1325,-19 6-3052,-26-7 4726,1 0 0,-1 0 0,0 0-1,0 0 1,1 0 0,-1 0 0,0 1 0,1-1-1,-1 0 1,0 0 0,0 0 0,1 0-1,-1 0 1,0 0 0,0 1 0,0-1-1,1 0 1,-1 0 0,0 0 0,0 1 0,0-1-1,1 0 1,-1 0 0,0 0 0,0 1-1,0-1 1,0 0 0,0 0 0,0 1 0,0-1-1,0 0 1,1 1 0,-1-1 0,0 0-1,0 0 1,0 1 0,0-1 0,-10 1-3533</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9:42.109"/>
    </inkml:context>
    <inkml:brush xml:id="br0">
      <inkml:brushProperty name="width" value="0.1" units="cm"/>
      <inkml:brushProperty name="height" value="0.1" units="cm"/>
      <inkml:brushProperty name="color" value="#E71224"/>
    </inkml:brush>
  </inkml:definitions>
  <inkml:trace contextRef="#ctx0" brushRef="#br0">1 123 5729,'161'-7'8838,"91"-19"-4655,91-6-2385,734 39-190,-467 37-1246,148 4-135,-300-39-116,125 1-12,204-4-12,473-45 1115,-547 19 2018,-624 19-2742,586-11 2074,-555 6-2074,-105 2-3563,-17-5-711,-25-16-4323,7 8 3144,-12-32-517</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9:51.231"/>
    </inkml:context>
    <inkml:brush xml:id="br0">
      <inkml:brushProperty name="width" value="0.1" units="cm"/>
      <inkml:brushProperty name="height" value="0.1" units="cm"/>
      <inkml:brushProperty name="color" value="#E71224"/>
    </inkml:brush>
  </inkml:definitions>
  <inkml:trace contextRef="#ctx0" brushRef="#br0">0 90 1996,'0'-2'172,"0"-1"0,1 0 0,-1 1-1,0-1 1,1 1 0,0-1 0,0 1 0,-1-1-1,1 1 1,1-1 0,-1 1 0,0 0 0,1 0-1,-1 0 1,1 0 0,-1 0 0,5-4 0,-2 3-3,0 0 1,1 0-1,0 0 1,0 0 0,0 0-1,0 1 1,11-3 0,3 0-8,1 1 0,-1 1 0,34-1 0,442 1 5300,-269 5-3975,408 51-510,-29-1-676,174-19-209,190-5 179,-611-27 1187,146-4 2316,-194-34-1929,-71 5-1056,-218 31-748,436-26 374,524 3-143,-932 21-253,669-4-25,-579 8 934,-155 0-8911,11-1 6862,0 0 0,0 0 0,-1 0 0,1-1 0,0 0 0,0 0 1,-10-3-1,-20-12-3012</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9:57.065"/>
    </inkml:context>
    <inkml:brush xml:id="br0">
      <inkml:brushProperty name="width" value="0.1" units="cm"/>
      <inkml:brushProperty name="height" value="0.1" units="cm"/>
      <inkml:brushProperty name="color" value="#E71224"/>
    </inkml:brush>
  </inkml:definitions>
  <inkml:trace contextRef="#ctx0" brushRef="#br0">0 3 5721,'0'0'157,"3"-2"8788,2 1-9515,238 10 3513,-46 0-2195,242-7 197,35 2-2996,-3 21-8054,-379-16 6740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9:58.140"/>
    </inkml:context>
    <inkml:brush xml:id="br0">
      <inkml:brushProperty name="width" value="0.1" units="cm"/>
      <inkml:brushProperty name="height" value="0.1" units="cm"/>
      <inkml:brushProperty name="color" value="#E71224"/>
    </inkml:brush>
  </inkml:definitions>
  <inkml:trace contextRef="#ctx0" brushRef="#br0">1 38 7733,'0'0'464,"0"0"62,7-2 4861,21-2-4083,398-19 3052,211 15-2854,-481 8-1161,555 13-1167,-465-7-2357,-1-1-3652,-165-6 3251,-18-5-1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9:59.429"/>
    </inkml:context>
    <inkml:brush xml:id="br0">
      <inkml:brushProperty name="width" value="0.1" units="cm"/>
      <inkml:brushProperty name="height" value="0.1" units="cm"/>
      <inkml:brushProperty name="color" value="#E71224"/>
    </inkml:brush>
  </inkml:definitions>
  <inkml:trace contextRef="#ctx0" brushRef="#br0">23 148 7529,'-1'0'231,"0"0"1,-1-1-1,1 1 1,0 0-1,0 0 0,0-1 1,0 1-1,0-1 1,0 1-1,0-1 1,0 1-1,0-1 1,1 1-1,-1-1 1,0 0-1,0 0 0,0 1 1,1-1-1,-1 0 1,0 0-1,1 0 1,-1 0-1,0-1 1,1 1-140,0 1 1,0-1-1,0 1 1,-1-1-1,1 1 1,0-1-1,0 0 1,0 1-1,0-1 0,1 1 1,-1-1-1,0 1 1,0-1-1,0 0 1,0 1-1,0-1 1,1 1-1,-1-1 1,0 1-1,0-1 1,1 1-1,-1-1 1,1 1-1,-1-1 1,0 1-1,1-1 1,-1 1-1,1 0 1,-1-1-1,1 1 1,-1 0-1,1-1 1,-1 1-1,1 0 0,-1 0 1,1 0-1,-1-1 1,1 1-1,0 0 1,-1 0-1,1 0 1,-1 0-1,1 0 1,-1 0-1,1 0 1,1 0-1,544-42 2673,-393 34-2475,566-21-619,-238 18-3950,-247 6-1,-38-3 416,-24-3-1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26.123"/>
    </inkml:context>
    <inkml:brush xml:id="br0">
      <inkml:brushProperty name="width" value="0.1" units="cm"/>
      <inkml:brushProperty name="height" value="0.1" units="cm"/>
      <inkml:brushProperty name="color" value="#E71224"/>
    </inkml:brush>
  </inkml:definitions>
  <inkml:trace contextRef="#ctx0" brushRef="#br0">301 95 8201,'-16'-12'1602,"0"0"0,-16-18 0,-8-5 4341,39 34-5785,0 1 0,0-1 0,0 0 0,0 1 0,0-1 0,-1 1 0,1 0 0,0-1 0,0 1 0,-1 0 0,1 0 0,0 0 0,0 0 1,0 0-1,-1 0 0,1 0 0,0 0 0,0 0 0,-1 1 0,1-1 0,0 1 0,0-1 0,0 1 0,0-1 0,0 1 0,-1-1 0,1 1 0,0 0 0,0 0 0,1-1 0,-1 1 0,0 0 0,0 0 0,0 0 0,0 0 0,1 0 0,-2 2 0,-4 5 91,0 1 1,0 0 0,-5 13 0,9-19 22,-9 22 103,1 0 1,2 1-1,0 0 0,2 0 0,0 0 0,-1 34 0,-1 166 1282,8-211-1540,0 25 180,1-1-1,3 1 1,1-1 0,11 41-1,-10-59-228,1 1-1,1-2 1,1 1-1,1-1 0,0 0 1,2-1-1,0-1 0,25 30 1,-25-35-64,1 0 1,0 0 0,1-2-1,0 1 1,1-2 0,0 0-1,0-1 1,1 0 0,1-1-1,-1-1 1,29 8-1,-34-12-4,0-1 0,0 0 0,1-1 0,-1 0-1,1-1 1,-1 0 0,0-1 0,1 0-1,-1-1 1,0 0 0,0-1 0,0 0 0,0-1-1,0 0 1,-1-1 0,0 0 0,0 0-1,0-1 1,12-10 0,-16 12-1,0-1 0,-1 1 0,0-1 0,0-1 0,-1 1 0,1-1 0,-1 1 0,0-1-1,-1 0 1,1-1 0,-1 1 0,0 0 0,-1-1 0,0 0 0,0 0 0,0 0 0,-1 0 0,0 0 0,0 0 0,-1 0 0,0 0 0,0 0 0,0 0 0,-1 0 0,0 0-1,-1 0 1,1 0 0,-1 0 0,-1 1 0,1-1 0,-1 1 0,-1-1 0,-6-10 0,-1 5-125,0 1 0,0 0 0,-1 0 0,-1 1 0,0 1 0,0 0 0,-1 0 0,0 2 0,0 0 0,-1 0 0,1 1 0,-2 1 0,-21-4 0,15 4-301,0 1 1,0 1-1,0 1 1,0 0-1,-1 2 1,1 1-1,-1 1 1,1 1-1,-22 5 1,-29 12-2472,53-17 1729,15-3 717,0 1 0,0-1-1,0 1 1,0 0 0,0 0 0,0 1 0,0-1 0,0 1 0,0 0 0,1 1 0,-1-1 0,1 1 0,0 0 0,-1 0 0,1 0-1,1 0 1,-8 8 0,-25 36-4380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0:09.261"/>
    </inkml:context>
    <inkml:brush xml:id="br0">
      <inkml:brushProperty name="width" value="0.1" units="cm"/>
      <inkml:brushProperty name="height" value="0.1" units="cm"/>
      <inkml:brushProperty name="color" value="#E71224"/>
    </inkml:brush>
  </inkml:definitions>
  <inkml:trace contextRef="#ctx0" brushRef="#br0">1 471 5320,'0'0'209,"0"0"23,2 11 4011,1-4 3349,50 91-5514,-48-90-1851,0-1 1,1 1 0,-1-2-1,1 1 1,1 0-1,10 7 1,-13-11-51,1 0 0,0-1 0,0 0 0,0 0 0,0 0 0,0-1 0,1 0 0,-1 0 0,0 0 0,1 0 0,-1-1 0,10-1 0,5 0 184,0-2 1,0 0 0,0-1 0,0-1 0,-1-1 0,27-11-1,110-62 1055,-130 66-1199,129-72 831,468-242 859,-600 316-1902,-15 6-42,1 0 0,0 1 1,0 0-1,1 1 1,-1 0-1,0 0 1,1 1-1,0 0 0,10 0 1,-19 2-30,-1 0 24,4-8-5047,-3 5 4503,5-24-4699,-6 6-3717,-7 5 3877</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0:10.605"/>
    </inkml:context>
    <inkml:brush xml:id="br0">
      <inkml:brushProperty name="width" value="0.1" units="cm"/>
      <inkml:brushProperty name="height" value="0.1" units="cm"/>
      <inkml:brushProperty name="color" value="#E71224"/>
    </inkml:brush>
  </inkml:definitions>
  <inkml:trace contextRef="#ctx0" brushRef="#br0">37 171 8045,'-28'-7'3573,"19"7"1504,18 10-1909,4 4-2832,1 3 84,6 11 168,1-2 0,2 0 0,35 31 0,-50-51-484,0 0 0,0 0-1,0 0 1,1-1 0,0-1 0,0 0 0,0 0 0,0 0-1,1-1 1,0-1 0,-1 0 0,1 0 0,0 0 0,0-2 0,0 1-1,13-2 1,3-2 209,-1-2 1,0-1-1,-1 0 0,1-2 0,45-22 0,107-70 1425,-29 2-100,-121 78-1316,0-2 0,-1-1 0,25-29 0,-43 42 570,5-4-4234,-12 14 2862,0 0-1,1 0 0,-1 0 0,0 0 0,0 0 1,0 0-1,0 0 0,0 0 0,0 0 1,0 1-1,0-1 0,0 0 0,0 1 0,0-1 1,0 1-1,0-1 0,0 1 0,-1-1 1,3 2-1,-3-2 214,0 0 0,-1 0 1,1 0-1,0 0 0,0 0 1,0 0-1,0 0 0,0 0 1,0 0-1,0 1 0,0-1 0,0 0 1,0 0-1,0 0 0,0 0 1,0 0-1,0 0 0,0 0 1,0 0-1,0 0 0,0 1 1,0-1-1,0 0 0,0 0 0,0 0 1,0 0-1,0 0 0,0 0 1,0 0-1,0 0 0,0 0 1,0 0-1,0 1 0,0-1 1,0 0-1,-8-3-4534</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0:11.935"/>
    </inkml:context>
    <inkml:brush xml:id="br0">
      <inkml:brushProperty name="width" value="0.1" units="cm"/>
      <inkml:brushProperty name="height" value="0.1" units="cm"/>
      <inkml:brushProperty name="color" value="#E71224"/>
    </inkml:brush>
  </inkml:definitions>
  <inkml:trace contextRef="#ctx0" brushRef="#br0">16 379 6925,'-13'0'4675,"10"0"383,11 2-4787,0 0 0,0 0 0,0 1 0,-1 0 0,1 0 0,-1 1 0,0 0 0,0 0 1,0 1-1,0 0 0,6 6 0,-3-3 103,27 26 420,-33-29-624,-1-1-1,1 0 1,0 0-1,1 0 1,-1 0-1,0-1 1,1 0-1,0 0 1,0 0 0,0 0-1,0-1 1,0 1-1,1-1 1,-1-1-1,0 1 1,1-1-1,8 1 1,18-3 517,-1-1 0,1-2 0,-1-1 0,0-2 0,43-15-1,143-68 811,-128 49-1090,445-182 417,-517 215-812,2 0 8,1-1 0,-2 0 0,1-2 0,26-20 0,-35 18 22,-10 12-136,0 0 0,1 1 0,-1-1 0,0 0 0,0 1 0,1-1 0,-1 0-1,1 1 1,-1-1 0,1 1 0,-1-1 0,1 1 0,-1-1 0,1 1 0,-1-1 0,1 1-1,-1 0 1,1-1 0,0 1 0,-1 0 0,1-1 0,0 1 0,-1 0 0,1 0-1,1 0 1,8 0-2158,-1 0 1,1 0-1,0-1 0,-1 0 0,1-1 1,-1 0-1,17-6 0,-11-4-3081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0:18.354"/>
    </inkml:context>
    <inkml:brush xml:id="br0">
      <inkml:brushProperty name="width" value="0.1" units="cm"/>
      <inkml:brushProperty name="height" value="0.1" units="cm"/>
      <inkml:brushProperty name="color" value="#E71224"/>
    </inkml:brush>
  </inkml:definitions>
  <inkml:trace contextRef="#ctx0" brushRef="#br0">96 1111 2868,'-8'0'196,"-40"-3"3040,46 3-2930,0 0-1,0-1 0,0 1 0,0-1 1,0 0-1,0 1 0,0-1 1,0 0-1,0 0 0,0-1 0,0 1 1,0 0-1,1 0 0,-1-1 0,0 1 1,1-1-1,-1 0 0,-1-2 0,3 4-201,0 0 0,0-1-1,-1 1 1,1 0-1,0 0 1,0-1 0,0 1-1,-1 0 1,1-1-1,0 1 1,0 0 0,0-1-1,0 1 1,0 0-1,0-1 1,0 1 0,0 0-1,0-1 1,0 1 0,0 0-1,0-1 1,0 1-1,0-1 1,0 1 0,0 0-1,0-1 1,0 1-1,0 0 1,1-1 0,-1 1-1,0 0 1,0 0-1,0-1 1,0 1 0,1-1-1,13 1 744,15 11-781,-12-1 179,0 0 0,24 22 0,-32-24-182,0 0 1,0-1-1,0 0 1,1-1-1,0 0 1,0-1 0,1 0-1,0 0 1,-1-1-1,2 0 1,12 2-1,-14-5-33,1 0 0,0-1 0,-1 0-1,1-1 1,0 0 0,-1-1 0,0 0-1,1 0 1,12-6 0,-7 1 34,-1 0-1,1-1 1,-1-1 0,26-21 0,215-193 397,-33 28-317,157-86-76,15 23-37,-176 109 32,-215 147-66,-3 1 0,0 1 1,0-1-1,0 1 1,0-1 0,0 0-1,0 1 1,0-1-1,0 0 1,-1 0 0,1 0-1,0 0 1,0 1-1,-1-1 1,1 0-1,-1 0 1,1 0 0,-1 0-1,1 0 1,-1-1-1,1 1 1,-1 0 0,0 0-1,0 0 1,1-2-1,-1 2-16,0 1-44,0 0-151,1 1-560,10 3-1908,-11-4 2603,0 0-1,0 0 1,0 0-1,0 1 1,0-1-1,1 0 1,-1 0-1,0 0 1,0 0-1,0 0 1,0 1 0,0-1-1,0 0 1,0 0-1,0 0 1,0 0-1,0 0 1,0 1-1,0-1 1,0 0-1,0 0 1,0 0-1,0 1 1,0-1-1,0 0 1,0 0 0,0 0-1,0 0 1,0 0-1,0 1 1,0-1-1,0 0 1,0 0-1,0 0 1,-1 0-1,1 0 1,0 1-1,0-1 1,0 0-1,0 0 1,0 0 0,0 0-1,-1 0 1,1 0-1,0 0 1,0 1-1,0-1 1,0 0-1,0 0 1,-1 0-1,1 0 1,0 0-1,0 0 1,0 0-1,0 0 1,-1 0 0,1 0-1,0 0 1,0 0-1,0 0 1,0 0-1,-1 0 1,1 0-1,0 0 1,0 0-1,0 0 1,0-1-1,-1 1 1,-16 1-3357,-16-5-1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0:29.228"/>
    </inkml:context>
    <inkml:brush xml:id="br0">
      <inkml:brushProperty name="width" value="0.1" units="cm"/>
      <inkml:brushProperty name="height" value="0.1" units="cm"/>
      <inkml:brushProperty name="color" value="#E71224"/>
    </inkml:brush>
  </inkml:definitions>
  <inkml:trace contextRef="#ctx0" brushRef="#br0">152 63 2132,'-8'-4'225,"0"0"0,0 1 0,0 0 0,0 0 0,-1 1 0,-16-3-1,21 5 17,-1-1-1,1 1 1,0 0 0,0 0-1,0 0 1,0 1-1,0 0 1,0-1-1,0 1 1,0 1-1,0-1 1,0 1-1,0-1 1,0 1-1,1 0 1,-7 5-1,10-7-134,0 0-1,0 0 0,-1 0 0,1 0 1,0 0-1,0 0 0,0 1 0,-1-1 1,1 0-1,0 0 0,0 0 0,0 0 1,0 1-1,0-1 0,-1 0 0,1 0 1,0 0-1,0 1 0,0-1 0,0 0 1,0 0-1,0 0 0,0 1 0,0-1 1,0 0-1,0 0 0,0 1 1,0-1-1,0 0 0,0 0 0,0 0 1,0 1-1,0-1 0,0 0 0,0 0 1,0 0-1,0 1 0,0-1 0,0 0 1,1 1-1,10 3 1214,24-1-1768,-29-3 909,246 4 1739,-27-2-833,-12 10-1056,232 6 73,543-18 428,-968 0-759,0 0-1,1-2 1,-1 0-1,0-1 1,28-9-1,9 2 147,-7 1-201,-49 9-382,1-1 0,-1 1 0,1-1 0,-1 0 0,0 0 0,1 0 0,-1 1 0,0-1 0,1-1 0,-1 1 0,0 0 0,0 0 0,0 0 0,0-1 0,0 1 0,0 0 0,-1-1 0,1 1 0,0-1 0,-1 1 0,1-1 0,-1 1 0,1-1 0,-1 1 1,0-1-1,1 1 0,-1-1 0,0 0 0,0-2 0,-14-28-3344</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0:35.942"/>
    </inkml:context>
    <inkml:brush xml:id="br0">
      <inkml:brushProperty name="width" value="0.1" units="cm"/>
      <inkml:brushProperty name="height" value="0.1" units="cm"/>
      <inkml:brushProperty name="color" value="#E71224"/>
    </inkml:brush>
  </inkml:definitions>
  <inkml:trace contextRef="#ctx0" brushRef="#br0">216 50 1768,'-4'-4'449,"-1"-1"0,0 1 0,-1 0 0,1 0 0,-1 1 0,0-1 0,0 1 0,0 0 0,0 1 0,0 0 0,-1 0 0,1 0 0,-10-1 0,-2 1 302,0 0 1,0 2 0,-32 2-1,49-2-716,0 0-1,-1 0 0,1 1 1,0-1-1,-1 1 1,1-1-1,0 1 0,0-1 1,0 1-1,-1 0 1,1-1-1,0 1 0,0 0 1,-1 1-1,2-1-13,-1-1-1,1 0 1,0 1-1,0-1 1,-1 0-1,1 1 1,0-1-1,0 1 1,0-1 0,0 0-1,0 1 1,0-1-1,0 1 1,0-1-1,0 0 1,0 1-1,0-1 1,0 1 0,0-1-1,0 0 1,0 1-1,0-1 1,0 1-1,0-1 1,0 0-1,1 1 1,-1-1 0,0 0-1,0 1 1,0-1-1,1 0 1,-1 1-1,0-1 1,1 0-1,-1 1 1,0-1 0,1 0-1,-1 0 1,0 1-1,1-1 1,-1 0-1,0 0 1,1 0-1,-1 0 1,0 0 0,1 1-1,-1-1 1,1 0-1,0 0 1,26 10 343,1 0 1,1-2-1,-1-1 1,1-2-1,38 3 1,151-3 909,-155-5-964,1092 0 2155,-914-8-2103,-240 8-342,-1 0-2,0 0-5,0 0-3,0 0 3,0 0-3,0 0 1,0 0-31,0 0-167,4-33-4918,-4 33 4910,0-1 0,0 1-1,0-1 1,0 1 0,0 0 0,0-1-1,0 1 1,0-1 0,0 1 0,0 0-1,0-1 1,0 1 0,0 0 0,-1-1-1,1 1 1,0 0 0,0-1 0,0 1-1,-1 0 1,1-1 0,0 1 0,-1 0-1,1-1 1,0 1 0,0 0-1,-1 0 1,1-1 0,-1 1 0,-2-2-1127,-5-7-2171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0:36.988"/>
    </inkml:context>
    <inkml:brush xml:id="br0">
      <inkml:brushProperty name="width" value="0.1" units="cm"/>
      <inkml:brushProperty name="height" value="0.1" units="cm"/>
      <inkml:brushProperty name="color" value="#E71224"/>
    </inkml:brush>
  </inkml:definitions>
  <inkml:trace contextRef="#ctx0" brushRef="#br0">0 112 6445,'0'0'32,"0"1"1,0-1-1,1 0 0,-1 1 1,0-1-1,0 0 1,0 1-1,0-1 1,0 0-1,0 1 1,1-1-1,-1 0 1,0 1-1,0-1 1,1 0-1,-1 0 1,0 1-1,0-1 1,1 0-1,-1 0 0,0 1 1,1-1-1,-1 0 1,0 0-1,1 0 1,-1 0-1,0 0 1,1 1-1,-1-1 1,22 6 375,-1-1 1,1-1-1,0 0 1,0-2-1,0-1 1,34-2-1,-19 2 0,1182-1 4561,-546-2-4016,173-37 799,-762 36-1490,-84 3-241,0 0-18,0 0-75,1 2-848,1-13 71,-1 5 93,0-26-1813,-8 7-4030,-11 0 3162</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0:41.356"/>
    </inkml:context>
    <inkml:brush xml:id="br0">
      <inkml:brushProperty name="width" value="0.1" units="cm"/>
      <inkml:brushProperty name="height" value="0.1" units="cm"/>
      <inkml:brushProperty name="color" value="#E71224"/>
    </inkml:brush>
  </inkml:definitions>
  <inkml:trace contextRef="#ctx0" brushRef="#br0">72 335 8385,'-9'-7'697,"1"0"0,0 0 1,0-1-1,1 0 0,0-1 1,0 1-1,1-1 0,-5-10 1,15 23-287,0 1 1,0-1 0,0 0 0,1 1 0,0-2-1,-1 1 1,1-1 0,10 5 0,54 28 601,-50-28-821,0-1 1,1-1 0,0 0-1,1-2 1,-1 0-1,1-1 1,-1-1 0,1-1-1,0-1 1,0-1-1,-1-1 1,1 0 0,0-2-1,-1 0 1,21-8-1,52-19 929,146-69 0,77-68 655,-255 127-1509,-59 40-416,1 0 1,-1 1-1,1-1 1,-1 0-1,1 1 1,0 0-1,-1-1 0,1 1 1,0 0-1,0 1 1,-1-1-1,1 0 1,0 1-1,3 0 1,17 2-1811,-14-2 1284,-3-1-280,1 0 0,0 1 1,-1 0-1,11 3 0,-15-3 299,1 0 0,-1 0 0,0 0 0,0 0 0,0 0 0,0 1 0,0-1-1,0 1 1,0-1 0,0 1 0,1 2 0,0 2-3957</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0:42.516"/>
    </inkml:context>
    <inkml:brush xml:id="br0">
      <inkml:brushProperty name="width" value="0.1" units="cm"/>
      <inkml:brushProperty name="height" value="0.1" units="cm"/>
      <inkml:brushProperty name="color" value="#E71224"/>
    </inkml:brush>
  </inkml:definitions>
  <inkml:trace contextRef="#ctx0" brushRef="#br0">0 407 9945,'0'0'425,"0"0"47,0 0 60,0 0 77,0 0 94,0 0 132,0 0 114,0 0 59,0 0-20,0 0-208,0 0-148,22 6 1318,9 8-1668,0-2 0,1-1 1,1-1-1,0-2 0,0-1 0,1-2 1,47 1-1,-32-8-54,1-2-1,-1-2 1,0-2-1,-1-3 1,0-2-1,-1-1 1,74-34 0,-57 16-57,0-2 0,-3-2 0,-1-4 0,90-76 0,-130 99-71,30-27 88,-46 40-115,0 0 1,0-1 0,0 0-1,-1 0 1,1 0 0,-1 0 0,-1 0-1,4-7 1,-5 8 201,1-3 776,-3 9-480,-8 13-3265,5-11 1640,-1 1 0,0-1 1,0 0-1,0-1 1,0 1-1,0-1 0,-1 0 1,1 0-1,-1-1 0,0 0 1,0 0-1,0 0 1,-7 1-1,-20-6-4023</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0:22.253"/>
    </inkml:context>
    <inkml:brush xml:id="br0">
      <inkml:brushProperty name="width" value="0.1" units="cm"/>
      <inkml:brushProperty name="height" value="0.1" units="cm"/>
      <inkml:brushProperty name="color" value="#E71224"/>
    </inkml:brush>
  </inkml:definitions>
  <inkml:trace contextRef="#ctx0" brushRef="#br0">157 75 5460,'-17'-3'825,"13"2"40,0 1 0,0-1-1,0-1 1,0 1 0,0 0 0,-6-5-1,2 4-543,1-1-1,0 1 0,-1 0 1,1 0-1,-1 1 0,0 0 1,1 0-1,-1 1 0,-14 1 0,7-1-9,15 0-248,0 0-9,0 0-7,0 0-1,8 0 159,438 4 2098,-29 7-1308,-117-1-754,-45-5-116,587 1 4,-680-14-95,68-1 25,-174 5 107,-55 0 2215,4-12-5797,-1 5-2503,-4-1 1467,-5-6-1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26.907"/>
    </inkml:context>
    <inkml:brush xml:id="br0">
      <inkml:brushProperty name="width" value="0.1" units="cm"/>
      <inkml:brushProperty name="height" value="0.1" units="cm"/>
      <inkml:brushProperty name="color" value="#E71224"/>
    </inkml:brush>
  </inkml:definitions>
  <inkml:trace contextRef="#ctx0" brushRef="#br0">0 757 11133,'36'-24'5371,"48"-17"-3958,-16 8-766,402-217 1687,-19-33-1027,-420 260-2070,51-47 1,-79 68 424,-1-1 1,1 1-1,0-1 1,1 1-1,-1 0 0,0 0 1,0 1-1,1-1 1,-1 1-1,1 0 0,6-2 1,0 0-835,3-2-2692,-18 5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0:23.603"/>
    </inkml:context>
    <inkml:brush xml:id="br0">
      <inkml:brushProperty name="width" value="0.1" units="cm"/>
      <inkml:brushProperty name="height" value="0.1" units="cm"/>
      <inkml:brushProperty name="color" value="#E71224"/>
    </inkml:brush>
  </inkml:definitions>
  <inkml:trace contextRef="#ctx0" brushRef="#br0">32 13 1184,'-24'0'1023,"17"0"1434,23 1-395,230 7 2910,126-10-2479,-184-1-1670,997 3 1604,-684-5-1833,-427-6 207,-74 11-688,24 0-88,4-1-1454,22 2-1889,-13 4-3508,-29-3 3129</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0:44.420"/>
    </inkml:context>
    <inkml:brush xml:id="br0">
      <inkml:brushProperty name="width" value="0.1" units="cm"/>
      <inkml:brushProperty name="height" value="0.1" units="cm"/>
      <inkml:brushProperty name="color" value="#E71224"/>
    </inkml:brush>
  </inkml:definitions>
  <inkml:trace contextRef="#ctx0" brushRef="#br0">0 428 5248,'1'-1'396,"-1"0"0,1 0 0,-1 0 0,1 0 0,-1 0 0,0 1 0,0-1-1,1 0 1,-1 0 0,0-1 0,0 1 0,0 0 0,0 0 0,0 0 0,0 0 0,-1 0-1,1-1 1,0-7 4025,5 20-3247,-4-8-1124,0 0 0,1 0 1,-1 0-1,1 0 0,0 0 1,-1 0-1,1 0 0,1-1 0,-1 1 1,0-1-1,0 0 0,1 1 0,0-1 1,-1 0-1,1-1 0,0 1 0,0 0 1,0-1-1,0 0 0,0 1 0,0-1 1,0 0-1,1-1 0,-1 1 0,0-1 1,0 1-1,1-1 0,-1 0 0,0 0 1,1 0-1,-1-1 0,0 1 0,0-1 1,5-1-1,5-1 136,0-1-1,-1-1 1,1 0 0,-1 0 0,0-1-1,0-1 1,12-9 0,21-19 567,79-82-1,-25 21-194,-21 31-283,26-25-27,-101 89-714,0 0 0,1 0 1,-1 0-1,0 0 0,1 1 0,-1-1 0,0 1 0,1 0 0,-1 0 1,1 0-1,-1 1 0,0-1 0,1 1 0,5 2 0,-4-3-173,-3 1 221,0-1-1,0 1 0,-1 0 0,1-1 1,0 1-1,0 0 0,0 0 0,0 0 1,-1 1-1,1-1 0,-1 0 0,1 1 1,-1-1-1,1 0 0,1 4 0,2 0-961,10 12-2661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0:45.027"/>
    </inkml:context>
    <inkml:brush xml:id="br0">
      <inkml:brushProperty name="width" value="0.1" units="cm"/>
      <inkml:brushProperty name="height" value="0.1" units="cm"/>
      <inkml:brushProperty name="color" value="#E71224"/>
    </inkml:brush>
  </inkml:definitions>
  <inkml:trace contextRef="#ctx0" brushRef="#br0">1 473 8117,'0'-1'232,"0"0"0,0 0-1,0 1 1,0-1 0,0 0 0,0 0 0,0 0 0,0 0 0,0 1 0,1-1-1,-1 0 1,0 0 0,1 1 0,-1-1 0,0 0 0,1 0 0,-1 1 0,1-1 0,-1 0-1,1 1 1,-1-1 0,1 1 0,-1-1 0,1 0 0,0 1 0,0-1 0,22 0 4815,-9 1-5714,3 0 1027,1-2 1,0 0-1,-1-1 0,0-1 1,0-1-1,0 0 1,0-1-1,-1-1 1,26-13-1,6-10 33,74-58 0,-57 38-68,45-28-960,-43 31-2310,-1-1-3863,-37 21 2448,-9-3-1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0:45.968"/>
    </inkml:context>
    <inkml:brush xml:id="br0">
      <inkml:brushProperty name="width" value="0.1" units="cm"/>
      <inkml:brushProperty name="height" value="0.1" units="cm"/>
      <inkml:brushProperty name="color" value="#E71224"/>
    </inkml:brush>
  </inkml:definitions>
  <inkml:trace contextRef="#ctx0" brushRef="#br0">18 494 5905,'-1'1'144,"0"-1"1,0 1-1,-1-1 1,1 1 0,0 0-1,0 0 1,1-1-1,-1 1 1,0 0 0,0 0-1,0 0 1,0 0-1,1 0 1,-1 0 0,0 0-1,1 0 1,-1 0-1,1 0 1,0 1 0,-1-1-1,1 0 1,0 0 0,-1 0-1,1 1 1,0-1-1,0 0 1,0 0 0,0 1-1,0-1 1,1 0-1,-1 0 1,0 0 0,0 1-1,1-1 1,-1 0-1,1 0 1,-1 0 0,1 0-1,-1 0 1,2 2-1,0-1 42,1 1-1,-1-1 0,0 0 0,1 1 0,-1-1 0,1-1 0,0 1 0,0 0 0,0-1 0,0 1 1,0-1-1,0 0 0,0 0 0,6 1 0,18 2 363,0-2 0,1-1 0,-1-2 1,50-6-1,108-32 1179,-98 15-1265,-2-4 1,0-4-1,-2-4 0,-2-3 1,-1-3-1,-3-5 1,-1-2-1,70-61 0,-136 101-193,0 1 0,-1-1 0,-1-1 0,9-11 0,8-24 3394,-18 38-1032,2 3-3719,-3 3-3240,-5 3-2764,-5-2 2499,0-6 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0:47.990"/>
    </inkml:context>
    <inkml:brush xml:id="br0">
      <inkml:brushProperty name="width" value="0.1" units="cm"/>
      <inkml:brushProperty name="height" value="0.1" units="cm"/>
      <inkml:brushProperty name="color" value="#E71224"/>
    </inkml:brush>
  </inkml:definitions>
  <inkml:trace contextRef="#ctx0" brushRef="#br0">70 23 3856,'-5'0'236,"1"0"-1,-1 0 0,0 0 1,1 0-1,-1 1 0,1 0 1,-1 0-1,1 0 1,-1 1-1,1-1 0,0 1 1,-1 0-1,-4 4 0,9-6-133,0 0 0,-1 0-1,1 0 1,0 1-1,0-1 1,0 0 0,0 0-1,0 0 1,0 0 0,0 1-1,0-1 1,0 0-1,0 0 1,0 0 0,0 0-1,0 1 1,0-1 0,0 0-1,0 0 1,0 0-1,0 0 1,0 1 0,0-1-1,0 0 1,0 0 0,0 0-1,0 0 1,0 1-1,0-1 1,0 0 0,0 0-1,0 0 1,0 0 0,1 0-1,-1 1 1,0-1-1,0 0 1,0 0 0,0 0-1,0 0 1,0 0 0,1 0-1,10 6 1107,14-1-915,50 4 894,136-4 0,-67-3-492,138 10 305,390 8 421,-529-20-1135,675-4 815,-1-26-689,-425 16-213,-69 4-41,-290 8-95,55-12 1,-50 8-2938,-28 4-596,-10-4 348,0 4 2702,-5-13-3216</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0:49.934"/>
    </inkml:context>
    <inkml:brush xml:id="br0">
      <inkml:brushProperty name="width" value="0.1" units="cm"/>
      <inkml:brushProperty name="height" value="0.1" units="cm"/>
      <inkml:brushProperty name="color" value="#E71224"/>
    </inkml:brush>
  </inkml:definitions>
  <inkml:trace contextRef="#ctx0" brushRef="#br0">0 34 4952,'2'0'3143,"11"0"-2169,926 7 5861,0 0-4972,-394-8-1407,760 4 105,-318 10-485,19-5 792,-1005-8-692,-1 0 23,0 0 23,0 0 20,0 0 9,0 0 2,0 0 4,0 0-11,0 0-23,0 0-27,0 0-31,0 0-23,0 0-15,0 0-27,0 0-118,-3 0-2424,-51-7-4739,-29-18 2488,-7-14 604</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1:03.393"/>
    </inkml:context>
    <inkml:brush xml:id="br0">
      <inkml:brushProperty name="width" value="0.1" units="cm"/>
      <inkml:brushProperty name="height" value="0.1" units="cm"/>
      <inkml:brushProperty name="color" value="#E71224"/>
    </inkml:brush>
  </inkml:definitions>
  <inkml:trace contextRef="#ctx0" brushRef="#br0">0 67 5785,'1'0'79,"1"1"1,-1 0 0,0 0 0,1-1-1,-1 1 1,1-1 0,-1 1 0,1-1-1,-1 0 1,1 0 0,-1 1 0,1-1-1,-1 0 1,1 0 0,-1-1 0,2 1-1,1 0 70,401 5 5598,1527 24 2836,-1530-30-7615,825-22-146,-956 19-751,263-15-62,-393-1-723,-131 14-2434,-9 6 2711,0-1-1,-1 0 1,1 1 0,-1-1 0,1 1 0,-1-1-1,1 0 1,-1 0 0,0 1 0,1-1 0,-1 0-1,0 0 1,0 1 0,0-1 0,1 0 0,-1 0-1,0 1 1,0-1 0,0 0 0,0 0 0,0 0-1,0 0 1,0 1 0,-1-2 0,-6-12-3908</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1:04.941"/>
    </inkml:context>
    <inkml:brush xml:id="br0">
      <inkml:brushProperty name="width" value="0.1" units="cm"/>
      <inkml:brushProperty name="height" value="0.1" units="cm"/>
      <inkml:brushProperty name="color" value="#E71224"/>
    </inkml:brush>
  </inkml:definitions>
  <inkml:trace contextRef="#ctx0" brushRef="#br0">1 55 6937,'26'5'487,"1"-1"1,0-1-1,29-1 1,-11-1 110,1123 64 8051,493-31-4706,-157-51-3453,-905-35-433,-469 31-29,70-9-33,-108 20-1007,-91 10 728,-1 0 0,1 0 0,-1 0 1,1-1-1,-1 1 0,1 0 0,-1-1 0,1 1 1,-1 0-1,0-1 0,1 1 0,-1-1 0,0 1 1,1-1-1,-1 1 0,0-1 0,1 1 1,-1-1-1,0 1 0,0-1 0,0 1 0,1-1 1,-1 1-1,0-1 0,0 1 0,0-1 0,0 1 1,0-1-1,0 0 0,0 1 0,0-1 1,0 1-1,-1-1 0,1 1 0,0-1 0,0 1 1,0-1-1,0 1 0,-1-1 0,1 1 0,0-1 1,-1 1-1,1-1 0,0 1 0,-1-1 1,0 1-1,-23-18-3861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1:14.160"/>
    </inkml:context>
    <inkml:brush xml:id="br0">
      <inkml:brushProperty name="width" value="0.1" units="cm"/>
      <inkml:brushProperty name="height" value="0.1" units="cm"/>
      <inkml:brushProperty name="color" value="#E71224"/>
    </inkml:brush>
  </inkml:definitions>
  <inkml:trace contextRef="#ctx0" brushRef="#br0">1 405 10569,'4'0'642,"0"0"0,0 0 0,0 1-1,-1 0 1,1 0 0,0 0 0,0 0 0,0 1 0,-1-1 0,7 4-1,29 26 1313,-35-27-1886,1 1 0,0-1 1,0 0-1,0 0 0,0 0 1,0-1-1,1 0 0,0 0 1,0 0-1,0-1 0,0 0 1,0 0-1,13 2 0,19-3 128,1-2-1,-1-1 1,0-2 0,76-19-1,145-57 258,-237 72-415,238-90 305,-211 75-218,-1-1 0,-1-3 0,50-36 0,-78 50-53,-14 10-18,0 1-1,0-1 1,0-1 0,-1 1 0,1-1 0,-1 0 0,0 0-1,0 0 1,0 0 0,5-9 0,-9 12 22,12-2-864,19 1-1632,-30 2 2154,0 0 1,0 0-1,-1 0 1,1 0-1,0 0 1,0 0-1,0 0 1,0 0-1,0 0 1,0-1-1,0 1 1,-1 0-1,1-1 1,0 1-1,0-1 1,0 1-1,-1-1 1,1 1-1,0-1 1,0 1-1,-1-1 1,1 0-1,-1 1 1,1-1-1,-1 0 1,1 0 0,-1 1-1,1-1 1,0-1-1,-1-1-148,0 1 1,0 0-1,0-1 0,0 1 0,0 0 1,-1 0-1,1-1 0,-1 1 0,0-3 1,-13-32-3720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1:22.722"/>
    </inkml:context>
    <inkml:brush xml:id="br0">
      <inkml:brushProperty name="width" value="0.1" units="cm"/>
      <inkml:brushProperty name="height" value="0.1" units="cm"/>
      <inkml:brushProperty name="color" value="#E71224"/>
    </inkml:brush>
  </inkml:definitions>
  <inkml:trace contextRef="#ctx0" brushRef="#br0">5 179 8673,'-4'11'872,"3"-4"2899,18-5-1270,61-5-367,153-25-1,74-37-1577,-270 56-471,8 0-541,109-30-966,-54 5-6832,-89 28 4726,-6 1-1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32.616"/>
    </inkml:context>
    <inkml:brush xml:id="br0">
      <inkml:brushProperty name="width" value="0.1" units="cm"/>
      <inkml:brushProperty name="height" value="0.1" units="cm"/>
      <inkml:brushProperty name="color" value="#E71224"/>
    </inkml:brush>
  </inkml:definitions>
  <inkml:trace contextRef="#ctx0" brushRef="#br0">185 24 10469,'0'-23'8915,"0"23"-7823,0 32 5749,-1 8-5749,-2 8-371,-2-1 0,-3 1 1,-18 64-1,-56 135-3849,74-224 2513,-29 99-4680,23-42-3336,13-59 4095,4-11-1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1:23.080"/>
    </inkml:context>
    <inkml:brush xml:id="br0">
      <inkml:brushProperty name="width" value="0.1" units="cm"/>
      <inkml:brushProperty name="height" value="0.1" units="cm"/>
      <inkml:brushProperty name="color" value="#E71224"/>
    </inkml:brush>
  </inkml:definitions>
  <inkml:trace contextRef="#ctx0" brushRef="#br0">23 322 12021,'-7'8'520,"1"-1"76,1-1 84,1 2 84,13-4 84,12-4 28,20-6 5,18-4-1,25-7-56,22-5-472,10-11-468,3-4-512,3-4-864,-19-16-1909,-22 15 1,-23-4 0,-25 2-1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1:23.469"/>
    </inkml:context>
    <inkml:brush xml:id="br0">
      <inkml:brushProperty name="width" value="0.1" units="cm"/>
      <inkml:brushProperty name="height" value="0.1" units="cm"/>
      <inkml:brushProperty name="color" value="#E71224"/>
    </inkml:brush>
  </inkml:definitions>
  <inkml:trace contextRef="#ctx0" brushRef="#br0">25 51 6481,'-9'-9'1423,"7"9"-1103,1-1 1,0 0-1,0 0 1,0 0-1,0 0 0,0-1 1,0 1-1,0 0 0,0 0 1,0-1-1,1 1 0,-1 0 1,1-1-1,-1 1 0,1-1 1,-1-2-1,24 4 2833,-19 0-2823,861-17 3068,-816 15-3412,-49 2 25,1 1 0,-1-1 1,0 0-1,1 0 0,-1 1 0,0-1 0,0 0 0,1 0 0,-1 1 0,0-1 0,0 0 1,0 1-1,0-1 0,1 0 0,-1 0 0,0 1 0,0-1 0,0 0 0,0 1 0,0-1 1,0 1-1,0-1 0,0 0 0,0 1 0,0-1 0,0 0 0,0 1 0,0-1 0,0 0 1,0 1-1,0-1 0,0 0 0,-1 1 0,-2 15 140,3-14-118,-12 33 178,-2-1 1,-1 0-1,-1-1 0,-2 0 0,-28 38 0,-40 49-153,-39 64-1639,89-116-880,18-32-243,-32 46-1,-4-8-1511,8-19-1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1:32.376"/>
    </inkml:context>
    <inkml:brush xml:id="br0">
      <inkml:brushProperty name="width" value="0.1" units="cm"/>
      <inkml:brushProperty name="height" value="0.1" units="cm"/>
      <inkml:brushProperty name="color" value="#E71224"/>
    </inkml:brush>
  </inkml:definitions>
  <inkml:trace contextRef="#ctx0" brushRef="#br0">0 2 5016,'0'0'383,"21"0"2805,143-2 1410,206 6-299,-54 33-2343,-58-4-590,665 0 1110,-673-31-2438,211-3-63,-428-1 37,-1-3 0,43-10 0,34-4 12,-108 19 25,1 0 1,-1 0 0,1-1-1,0 1 1,-1 0 0,1 0-1,-1-1 1,1 1 0,-1-1-1,0 1 1,1-1 0,-1 0-1,1 1 1,-1-1 0,0 0-1,0 0 1,1 0 0,0-2-1,-1 3 198,16-2-535,-17 2 210,0 0 1,1 0-1,-1 0 1,0 0-1,0 0 1,0 0-1,0 0 1,0 0-1,0 0 1,0 0-1,0 0 1,0-1-1,0 1 1,0 0-1,0 0 1,0 0-1,0 0 1,0 0-1,0 0 0,0 0 1,0 0-1,0 0 1,0 0-1,0-1 1,0 1-1,0 0 1,0 0-1,0 0 1,0 0-1,0 0 1,0 0-1,0 0 1,0 0-1,0 0 1,0 0-1,0-1 1,0 1-1,0 0 1,0 0-1,0 0 0,0 0 1,0 0-1,0 0 1,0 0-1,0 0 1,0 0-1,0 0 1,-1 0-1,1 0 1,0 0-1,0 0 1,0-1-1,0 1 1,0 0-1,0 0 1,0 0-1,0 0 1,0 0-1,0 0 1,-1 0-1,1 0 1,0 0-1,0 0 0,0 0 1,0 0-1,0 0 1,0 0-1,-32-10-9914,3 1 5499</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1:37.456"/>
    </inkml:context>
    <inkml:brush xml:id="br0">
      <inkml:brushProperty name="width" value="0.1" units="cm"/>
      <inkml:brushProperty name="height" value="0.1" units="cm"/>
      <inkml:brushProperty name="color" value="#E71224"/>
    </inkml:brush>
  </inkml:definitions>
  <inkml:trace contextRef="#ctx0" brushRef="#br0">233 11 6805,'28'-8'9182,"-14"7"-8452,0 0 1,0 0-1,0 1 0,0 1 0,23 4 0,-33-5-587,24 5 49,0 1 1,-1 1 0,0 1 0,0 1-1,-1 2 1,0 0 0,-1 2-1,-1 1 1,0 1 0,0 1 0,-2 1-1,0 1 1,-1 1 0,-1 0 0,0 2-1,-2 0 1,-1 2 0,0 0 0,-2 0-1,0 2 1,18 43 0,-26-49-98,-2 0-1,0 0 1,-1 0-1,0 1 1,-2 0 0,0-1-1,-2 1 1,0 0-1,-1 0 1,-1-1 0,-1 1-1,-8 32 1,2-26 63,0 0 1,-1-1 0,-2-1-1,0 0 1,-2 0 0,-1-1-1,0-1 1,-33 36 0,-26 19 287,-157 126 1,5-45-3399,210-148 1122,-2 0 1,-35 14-1,44-21 665,1 0 0,-1-1-1,0 0 1,0 0-1,-1-1 1,1 0 0,0-1-1,-13-1 1,-11-7-3516</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1:38.309"/>
    </inkml:context>
    <inkml:brush xml:id="br0">
      <inkml:brushProperty name="width" value="0.1" units="cm"/>
      <inkml:brushProperty name="height" value="0.1" units="cm"/>
      <inkml:brushProperty name="color" value="#E71224"/>
    </inkml:brush>
  </inkml:definitions>
  <inkml:trace contextRef="#ctx0" brushRef="#br0">0 300 7033,'0'-4'275,"1"1"0,0 0 0,0 0 0,0-1 0,0 1 0,0 0 0,0 0 0,1 0 0,0 1 0,-1-1 0,1 0 0,0 1 0,0-1 0,0 1 0,1-1 0,-1 1 0,1 0 0,-1 0 0,1 0 0,0 0 0,3-1 0,11-6 255,0 0 0,27-9 1,-29 12 0,118-39 1848,269-56-1,-294 81-1186,186-10 0,-218 28-871,1 4 0,-1 3 0,96 18 0,-136-16-64,-1 2 0,-1 1 0,1 2 0,-2 1 0,0 2 1,-1 1-1,0 1 0,-1 2 0,-1 1 0,-1 1 0,-1 2 1,-1 1-1,-1 1 0,-1 1 0,-1 1 0,-2 2 0,32 51 1,-11 1 1270,47 127 0,-48-106-2053,-29-83-1644,-12-18 1504,0 1-1,1-1 1,-1 1 0,0 0-1,0-1 1,0 1-1,0 0 1,0-1 0,0 1-1,0 2 1,-5 1-6019,-9-3 3976,11-2 1451,-27 0-4068</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1:39.231"/>
    </inkml:context>
    <inkml:brush xml:id="br0">
      <inkml:brushProperty name="width" value="0.1" units="cm"/>
      <inkml:brushProperty name="height" value="0.1" units="cm"/>
      <inkml:brushProperty name="color" value="#E71224"/>
    </inkml:brush>
  </inkml:definitions>
  <inkml:trace contextRef="#ctx0" brushRef="#br0">29 875 3952,'-1'-1'166,"0"1"-1,0 0 0,-1 0 0,1 0 0,0-1 0,0 1 0,-1 1 1,1-1-1,0 0 0,0 0 0,0 0 0,-1 0 0,1 1 0,0-1 1,0 1-1,0-1 0,-1 1 0,1-1 0,0 1 0,0 0 1,0 0-1,0-1 0,-1 2 0,3-1 42,-1 0-1,1 0 1,-1 0 0,1 0 0,0 0-1,-1 0 1,1 0 0,0 0 0,0 0-1,-1 0 1,1 0 0,0-1 0,0 1-1,0 0 1,0-1 0,0 1-1,0 0 1,2 0 0,57 27 3183,-12-14-2578,1-1 0,-1-3 0,2-1 0,0-3 0,88-1 0,-35-8-61,-1-5-1,-1-5 1,169-42 0,285-126 1060,-412 122-1445,-3-7 0,-4-5 1,232-162-1,-290 182-201,-51 35 232,0-2 0,-1 0 0,0-2 0,-2 0-1,40-44 1,-31 29 866,-24 27-762,0-1-1,-1 0 1,9-13-1,-17 21-803,3-2 1117,6 3-5529,13 0 971,-16 0-3318,-20 0 1333</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1:40.027"/>
    </inkml:context>
    <inkml:brush xml:id="br0">
      <inkml:brushProperty name="width" value="0.1" units="cm"/>
      <inkml:brushProperty name="height" value="0.1" units="cm"/>
      <inkml:brushProperty name="color" value="#E71224"/>
    </inkml:brush>
  </inkml:definitions>
  <inkml:trace contextRef="#ctx0" brushRef="#br0">30 225 2644,'-27'0'2443,"24"0"-157,19 0-844,378-25 5159,-1-29-4325,-20 2-701,-112 13-998,-67 9-524,-177 29-477,-14 2 110,-1-1 0,1 0 0,0 0 0,0 0 0,-1 0 0,1 0 1,0-1-1,0 1 0,-1-1 0,1 0 0,0 0 0,3-2 0,0-10-1315,-4 8-5877,-13 11 4381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1:40.664"/>
    </inkml:context>
    <inkml:brush xml:id="br0">
      <inkml:brushProperty name="width" value="0.1" units="cm"/>
      <inkml:brushProperty name="height" value="0.1" units="cm"/>
      <inkml:brushProperty name="color" value="#E71224"/>
    </inkml:brush>
  </inkml:definitions>
  <inkml:trace contextRef="#ctx0" brushRef="#br0">1 271 4192,'330'-13'9822,"-5"-23"-6527,319-86-1767,-342 53-875,-302 69-741,1 0-1,-1 1 0,1-1 1,0-1-1,-1 1 0,1 0 1,-1 0-1,1 0 0,-1 0 1,1 0-1,-1 0 0,1 0 1,-1-1-1,1 1 0,-1 0 1,1-1-1,-1 1 0,1 0 1,-1 0-1,0-1 0,1 1 1,-1-1-1,1 1 0,-1 0 0,0-1 1,1 1-1,-1-1 0,0 1 1,0-1-1,1 1 0,-1-1 1,0 1-1,0-1 0,0 1 1,0-1-1,0 0 0,0 0 1,6-12-5880,-2 7 2584</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1:41.476"/>
    </inkml:context>
    <inkml:brush xml:id="br0">
      <inkml:brushProperty name="width" value="0.1" units="cm"/>
      <inkml:brushProperty name="height" value="0.1" units="cm"/>
      <inkml:brushProperty name="color" value="#E71224"/>
    </inkml:brush>
  </inkml:definitions>
  <inkml:trace contextRef="#ctx0" brushRef="#br0">1 202 5993,'404'-23'9022,"-2"-26"-6539,-172 19-705,-32 4-533,260-26 1640,-451 52-2755,-6 0-255,-1 0 0,1 0 1,-1 0-1,1 0 1,-1 1-1,0-1 1,1 0-1,-1 0 0,1 0 1,-1 0-1,1 0 1,-1 0-1,1 0 1,-1 0-1,1 0 0,-1-1 1,1 1-1,-1 0 1,1 0-1,-1 0 0,1 0 1,-1-1-1,0 1 1,1 0-1,-1 0 1,1-1-1,-1 1 0,0 0 1,1-1-1,-1 1 1,0-1-1,1 1 1,-1 0-1,0-1 0,0 1 1,0-1-1,1 1 1,-1-1-1,0 1 0,0 0 1,0-1-1,0 1 1,0-1-1,0 1 1,1-1-1,-1 1 0,0-1 1,-1 1-1,1-1 1,0 1-1,0-1 1,0 0-123,0 1 1,-1-1 0,1 1 0,0 0 0,0-1-1,-1 1 1,1-1 0,0 1 0,-1 0 0,1-1 0,-1 1-1,1 0 1,0 0 0,-1-1 0,1 1 0,-1 0-1,1 0 1,-1 0 0,1 0 0,0-1 0,-1 1 0,1 0-1,-1 0 1,1 0 0,-1 0 0,1 0 0,-1 0-1,1 0 1,-1 0 0,-2 0-889,-16-2-3126</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1:42.582"/>
    </inkml:context>
    <inkml:brush xml:id="br0">
      <inkml:brushProperty name="width" value="0.1" units="cm"/>
      <inkml:brushProperty name="height" value="0.1" units="cm"/>
      <inkml:brushProperty name="color" value="#E71224"/>
    </inkml:brush>
  </inkml:definitions>
  <inkml:trace contextRef="#ctx0" brushRef="#br0">314 42 10365,'-7'-5'529,"1"1"-1,0 0 1,-1 0 0,0 0-1,0 0 1,0 1 0,0 0-1,-1 1 1,1 0 0,-1 0 0,1 0-1,-1 1 1,0 0 0,-11 1-1,12 0-281,0 1 0,0 1-1,0-1 1,1 1 0,-1 0 0,1 1-1,-1-1 1,1 1 0,0 1-1,0-1 1,0 1 0,0 0 0,1 0-1,0 1 1,-1-1 0,-5 9-1,1-2-105,1 2 0,1-1 0,0 1 0,0 0 0,1 1-1,1-1 1,0 2 0,1-1 0,1 0 0,0 1 0,1 0 0,0 0-1,2 0 1,-1 0 0,2 21 0,1-23-83,0 0 1,0 0-1,2 0 1,-1-1-1,2 1 1,-1 0-1,2-1 1,0 0-1,0 0 1,1-1-1,0 1 1,1-1-1,1 0 1,0-1-1,0 0 1,1 0-1,0-1 1,11 9-1,-4-7 102,1 0-1,-1-2 1,1 0-1,1-1 0,0 0 1,0-2-1,0 0 0,1-1 1,0 0-1,0-2 1,0-1-1,0 0 0,0-1 1,1-1-1,-1-1 0,0-1 1,0 0-1,0-1 1,35-11-1,-48 12-52,-1-1 0,1 1-1,0-1 1,-1 0 0,1 0 0,-1 0 0,0-1 0,0 0-1,0 0 1,-1 0 0,1 0 0,-1-1 0,0 0 0,5-9-1,-4 6 36,-1-1-1,-1 0 0,1 0 0,-2 0 0,1-1 0,-1 1 1,0-1-1,0-17 0,-1 8-69,-1-1 0,-1 0-1,-1 1 1,0-1 0,-2 1 0,0 0 0,-1 0-1,-1 0 1,0 1 0,-2 0 0,-18-33 0,19 40-299,0 1 1,0-1-1,-1 1 1,-1 1 0,0-1-1,0 2 1,-1-1-1,0 1 1,0 1-1,-1-1 1,0 2 0,0 0-1,-1 0 1,1 1-1,-1 0 1,0 1-1,-1 1 1,-24-5 0,33 8 212,-5-2-1002,-1 1 0,0 1 0,0 0-1,-9 1 1,17-1 616,0 0-1,1 0 0,-1 0 0,0 1 1,1-1-1,-1 1 0,1-1 0,-1 1 1,1-1-1,-1 1 0,1 0 1,-1 0-1,1 0 0,0 0 0,-1 0 1,1 0-1,0 0 0,0 0 0,0 0 1,0 1-1,0-1 0,0 0 0,0 1 1,0-1-1,1 1 0,-1-1 1,0 1-1,1-1 0,-1 1 0,1-1 1,-1 3-1,4 15-4872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32.968"/>
    </inkml:context>
    <inkml:brush xml:id="br0">
      <inkml:brushProperty name="width" value="0.1" units="cm"/>
      <inkml:brushProperty name="height" value="0.1" units="cm"/>
      <inkml:brushProperty name="color" value="#E71224"/>
    </inkml:brush>
  </inkml:definitions>
  <inkml:trace contextRef="#ctx0" brushRef="#br0">1 92 10933,'3'-13'663,"16"-50"2712,-19 62-3272,1 0 0,0 0 0,-1 0 0,1 0 0,-1 0 1,1 0-1,0 0 0,0 1 0,-1-1 0,1 0 0,0 0 0,0 1 0,0-1 0,0 1 0,0-1 0,0 1 0,0-1 0,0 1 0,0 0 0,0-1 0,0 1 0,0 0 0,0 0 0,0 0 0,0 0 0,0 0 0,0 0 0,1 0 0,-1 0 0,0 0 0,0 0 0,0 1 0,0-1 0,1 1 0,39 18 2395,-33-14-1988,16 10 432,-1 1 1,0 1 0,-2 0 0,0 2 0,-1 1-1,32 40 1,-29-30-524,-2 1 0,-1 1-1,-2 0 1,25 60-1,-33-63-2219,-1 0-1,6 41 0,-14-68 1301,-1 0 0,0 0 0,0 0 0,0 0 0,0 0 0,0 1 0,0-1 0,-1 0 0,1 0 0,-1 0-1,1 0 1,-1 0 0,0 0 0,0 0 0,-1 2 0,0-2-17,0 1-1,0 0 1,0-1 0,-1 0 0,1 1-1,-1-1 1,0 0 0,0 0-1,1-1 1,-1 1 0,0 0-1,-4 0 1,-34 10-4535</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1:43.108"/>
    </inkml:context>
    <inkml:brush xml:id="br0">
      <inkml:brushProperty name="width" value="0.1" units="cm"/>
      <inkml:brushProperty name="height" value="0.1" units="cm"/>
      <inkml:brushProperty name="color" value="#E71224"/>
    </inkml:brush>
  </inkml:definitions>
  <inkml:trace contextRef="#ctx0" brushRef="#br0">270 198 10409,'0'-7'572,"-1"1"0,1 0 0,-1-1 0,0 1 0,-1 0 0,1 0 0,-1 0 0,0 0 0,-1 0 0,-4-8 0,6 12-365,0 1 1,0-1 0,-1 0 0,1 1 0,0-1 0,-1 1 0,1 0-1,-1-1 1,0 1 0,1 0 0,-1 0 0,0 0 0,0 0 0,0 0-1,1 1 1,-1-1 0,0 0 0,0 1 0,0 0 0,0-1 0,0 1 0,0 0-1,0 0 1,-1 0 0,1 0 0,0 0 0,0 1 0,0-1 0,0 1-1,0-1 1,1 1 0,-1 0 0,0-1 0,0 1 0,-3 2 0,1 0-50,0 0 1,0 1-1,0-1 0,1 0 1,-1 1-1,1 0 1,0 0-1,0 0 1,0 0-1,1 1 1,0-1-1,-1 1 1,1-1-1,1 1 1,-1 0-1,1 0 1,0 0-1,0 0 1,0 7-1,-2 12 192,2 1 0,2 37 0,-1-61-336,0 17 143,2 0 0,0 0 0,1 0-1,1 0 1,1-1 0,8 23 0,-8-30-105,-1-1 0,2 1 0,-1-1 1,1 0-1,1-1 0,-1 0 0,2 0 0,-1 0 1,1-1-1,0 0 0,0 0 0,12 6 0,-3-4 42,1 0-1,1-1 0,0-1 0,0-1 0,0-1 0,0 0 0,1-2 0,0 0 0,0-1 0,0-1 0,0-1 0,0-1 1,-1 0-1,1-2 0,0 0 0,0-1 0,19-8 0,-33 10-57,1-1 1,-1 0 0,0 0-1,0-1 1,0 0-1,0 0 1,-1 0-1,1-1 1,-1 1 0,0-1-1,-1-1 1,1 1-1,5-10 1,-5 6-6,-1 1 1,0-1-1,0 0 0,-1-1 1,0 1-1,-1-1 1,0 1-1,2-20 0,-4 11-21,0 0-1,-1 0 1,-1 0-1,0 1 0,-2-1 1,0 1-1,-1 0 1,0 0-1,-2 0 1,-11-23-1,9 25-16,0 1 1,-1-1-1,-1 2 1,0 0-1,-1 0 0,0 1 1,-1 0-1,-21-15 1,17 16-506,-1 1 1,1 0-1,-2 1 0,1 1 1,-1 1-1,-35-9 1,29 11-695,0 1-1,0 1 1,0 2 0,0 0 0,-29 3 0,28 1-1000,0 0 0,0 2 0,1 1 1,-46 18-1,18 2-3223</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1:44.009"/>
    </inkml:context>
    <inkml:brush xml:id="br0">
      <inkml:brushProperty name="width" value="0.1" units="cm"/>
      <inkml:brushProperty name="height" value="0.1" units="cm"/>
      <inkml:brushProperty name="color" value="#E71224"/>
    </inkml:brush>
  </inkml:definitions>
  <inkml:trace contextRef="#ctx0" brushRef="#br0">378 112 10189,'1'-14'867,"-1"8"-248,0 0 0,0 1 0,0-1-1,-1 1 1,1-1 0,-3-5 0,3 10-443,-1-1-1,0 0 1,0 1 0,0-1 0,1 1-1,-2-1 1,1 1 0,0 0 0,0-1-1,0 1 1,-1 0 0,1 0 0,0 0-1,-1 0 1,1 0 0,-1 0 0,1 0-1,-1 0 1,0 1 0,1-1 0,-1 0-1,0 1 1,-2-1 0,-4 0 53,0 0 1,0 0-1,0 0 1,0 1 0,0 0-1,0 1 1,0 0-1,0 0 1,0 1-1,0 0 1,0 0-1,1 1 1,-1 0-1,-8 5 1,7-3 0,0 1 0,0 0 1,1 0-1,0 1 0,0 0 0,1 1 0,0 0 1,0 0-1,1 0 0,-7 12 0,7-10-40,1 0-1,0 1 0,0-1 0,1 1 1,0 0-1,1 1 0,0-1 0,1 0 1,0 1-1,1 0 0,1-1 0,-1 1 0,2-1 1,-1 1-1,2 0 0,0-1 0,0 1 1,1-1-1,0 0 0,7 15 0,0-10-72,0-1 0,1 0 0,0 0 0,1-1 0,1-1 0,1 0 0,-1-1-1,2 0 1,0-1 0,0-1 0,1 0 0,0-1 0,1-1 0,32 12 0,-16-9 20,1-1 0,0-2 1,0-1-1,1-1 0,0-2 0,68-2 1,-93-2-98,0-1-1,0 0 1,0 0 0,0-1 0,0-1 0,0 1 0,16-8 0,-23 8-32,1 0 1,0-1-1,-1 1 1,0-1-1,1 1 1,-1-1-1,0 0 1,0 0-1,-1 0 1,1-1-1,-1 1 1,1-1-1,-1 1 1,0-1-1,-1 0 1,1 0-1,-1 0 1,1 0-1,-1 0 1,1-8-1,0-8 13,0-1 0,-1 1 0,-2-1 0,0 1 1,-1 0-1,-1-1 0,-1 1 0,0 0 0,-2 1 0,0-1 0,-1 1 0,-1 0 0,-1 1 0,-1 0 1,0 0-1,-15-17 0,13 19-244,-2 1 1,1 0 0,-2 1-1,0 0 1,0 2 0,-1 0-1,-20-11 1,20 14-701,-1 0 0,0 1 0,-1 2 0,0-1 0,0 2-1,-1 0 1,-36-3 0,16 7-1472,-1 2-1,1 1 1,0 3 0,-54 12-1,-51 15-3592</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1:44.856"/>
    </inkml:context>
    <inkml:brush xml:id="br0">
      <inkml:brushProperty name="width" value="0.1" units="cm"/>
      <inkml:brushProperty name="height" value="0.1" units="cm"/>
      <inkml:brushProperty name="color" value="#E71224"/>
    </inkml:brush>
  </inkml:definitions>
  <inkml:trace contextRef="#ctx0" brushRef="#br0">266 66 14557,'1'-3'299,"-1"0"-1,0 1 1,0-1-1,0 0 0,-1 1 1,1-1-1,-1 0 1,1 1-1,-1-1 1,0 1-1,0-1 0,0 1 1,-1-1-1,1 1 1,0 0-1,-1-1 0,0 1 1,1 0-1,-1 0 1,-4-3-1,3 3 51,0 0 0,-1 1 1,1 0-1,-1 0 0,1 0 0,-1 0 0,0 0 0,1 1 1,-1-1-1,0 1 0,1 0 0,-1 0 0,0 1 1,-6 0-1,2 1-71,0 0 0,1 1-1,-1 0 1,1 0 0,0 0 0,0 1 0,0 0 0,1 0 0,-1 1 0,1 0 0,0 0 0,0 1 0,1-1 0,-1 1-1,1 0 1,1 1 0,-1-1 0,1 1 0,-4 8 0,-1 3-123,0 0 1,2 0-1,0 1 0,1 0 0,1 0 1,-4 31-1,7-36-148,1 1 0,0-1 1,1 1-1,0-1 0,1 0 0,1 1 1,1-1-1,7 25 0,-7-30-7,1-1-1,0 0 1,0 0 0,1 0-1,0-1 1,1 1 0,0-1 0,0 0-1,0-1 1,1 0 0,0 0-1,0 0 1,0-1 0,1 0-1,9 5 1,9 2 0,1 0 0,0-2 0,0-1 0,1-1 0,55 7 0,-33-9 0,1-2 0,78-5 0,-115 0 0,0 0 0,-1-1 0,1 0 0,0-1 0,-1 0 0,0-1 0,0-1 0,16-8 0,-24 10 0,0 0 0,0 0 0,-1-1 0,1 0 0,-1 0 0,0 0 0,0 0 0,0-1 0,-1 1 0,1-1 0,-1 0 0,-1 0 0,1 0 0,-1-1 0,1 1 0,-2-1 0,1 1 0,0-1 0,-1 0 0,0 1 0,0-12 0,-1-3 0,0 0 0,-1 0 0,-2 0 0,0 1 0,-1-1 0,-7-20 0,1 9 0,-2 0 0,-30-57 0,35 75-66,-1 1 0,0 0 0,-1 0 0,-1 0 0,1 1 0,-2 1 0,-17-15 0,22 20-189,-1 1-1,-1-1 0,1 1 1,-1 0-1,0 1 0,0 0 1,0 0-1,0 1 0,0 0 1,0 0-1,-1 1 1,1 0-1,-1 0 0,-12 1 1,10 1-890,1 0 0,-1 0 1,1 1-1,-13 4 0,21-6 749,0 1-1,0-1 1,1 1 0,-1 0-1,0 0 1,0 0-1,1 0 1,-1 0 0,0 0-1,1 0 1,0 0-1,-1 1 1,1-1 0,-1 0-1,1 1 1,0-1-1,0 1 1,0 0 0,0-1-1,0 1 1,0 0-1,1 0 1,-1-1 0,0 1-1,1 0 1,0 0 0,-1 0-1,1 0 1,0 0-1,0 2 1,7 17-4797</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1:45.245"/>
    </inkml:context>
    <inkml:brush xml:id="br0">
      <inkml:brushProperty name="width" value="0.1" units="cm"/>
      <inkml:brushProperty name="height" value="0.1" units="cm"/>
      <inkml:brushProperty name="color" value="#E71224"/>
    </inkml:brush>
  </inkml:definitions>
  <inkml:trace contextRef="#ctx0" brushRef="#br0">3 144 15081,'-2'-104'6821,"2"65"-1104,3 38-2372,11 12-2073,1 5-1189,-1 0 1,-1 1 0,0 0 0,-1 1 0,-1 1-1,-1 0 1,9 23 0,42 146-1005,-52-154 426,12 29-2736,-12-42 487,0-1-1,1 0 1,1 0 0,1-1-1,16 19 1,8-1-3144</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1:45.722"/>
    </inkml:context>
    <inkml:brush xml:id="br0">
      <inkml:brushProperty name="width" value="0.1" units="cm"/>
      <inkml:brushProperty name="height" value="0.1" units="cm"/>
      <inkml:brushProperty name="color" value="#E71224"/>
    </inkml:brush>
  </inkml:definitions>
  <inkml:trace contextRef="#ctx0" brushRef="#br0">0 56 14241,'0'-55'10549,"5"59"-5578,18 23-3050,-12-8-1688,0 1 0,-2 0 1,0 1-1,10 37 1,12 90-379,-11-42 29,-18-97-236,1-1 0,0 1 1,1-1-1,0 1 0,0-1 1,1-1-1,0 1 1,0-1-1,1 1 0,0-2 1,0 1-1,1-1 0,9 8 1,12 13-1960,-17-14 442,-1 0 0,0 1-1,-1 0 1,12 25 0,-7-12-1458,9 17-3009</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1:46.438"/>
    </inkml:context>
    <inkml:brush xml:id="br0">
      <inkml:brushProperty name="width" value="0.1" units="cm"/>
      <inkml:brushProperty name="height" value="0.1" units="cm"/>
      <inkml:brushProperty name="color" value="#E71224"/>
    </inkml:brush>
  </inkml:definitions>
  <inkml:trace contextRef="#ctx0" brushRef="#br0">1 55 16217,'0'-18'1991,"0"-17"5513,1 33-3815,1 22-1330,10 66-1855,40 145-1,-42-177-749,-9-43-236,0 0 0,1-1 0,1 1 0,-1 0 0,2-1 0,7 18 0,24 17-4799,-19-13 1049,-14-27 3463,0-1-1,0 1 0,0-1 0,1 0 1,-1 0-1,1 0 0,0 0 1,0 0-1,6 5 0,27 12-5194</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1:46.956"/>
    </inkml:context>
    <inkml:brush xml:id="br0">
      <inkml:brushProperty name="width" value="0.1" units="cm"/>
      <inkml:brushProperty name="height" value="0.1" units="cm"/>
      <inkml:brushProperty name="color" value="#E71224"/>
    </inkml:brush>
  </inkml:definitions>
  <inkml:trace contextRef="#ctx0" brushRef="#br0">161 150 14269,'0'-128'6370,"0"127"-6174,0-1 1,0 1 0,0 0 0,0 0 0,0 0-1,0 0 1,-1 0 0,1 0 0,0-1 0,-1 1 0,1 0-1,-1 0 1,1 0 0,-1 0 0,0-1 0,0 2-86,1 0 1,0-1-1,-1 1 1,1 0-1,-1 0 1,1 0-1,-1-1 1,1 1-1,0 0 1,-1 0-1,1 0 1,-1 0 0,1 0-1,-1 0 1,1 0-1,-1 0 1,1 0-1,0 0 1,-1 0-1,1 0 1,-1 0-1,1 1 1,-1-1-1,1 0 1,-1 0-1,-2 2 199,0 0-1,1 0 1,-1 0-1,0 0 0,1 1 1,0-1-1,-1 0 1,-2 5-1,-7 12 227,1-1 1,1 2-1,1-1 1,-12 37-1,-16 88-23,31-113-495,1 1 0,1 0 0,2 0 0,1-1 0,4 34 0,-2-54-18,0 1-1,1-1 1,1 1-1,0-1 1,0 1-1,1-1 1,1-1-1,0 1 1,0 0-1,1-1 1,1 0-1,-1-1 1,1 1-1,1-1 1,0-1-1,16 15 1,-6-11 0,1-1 0,-1 0 0,2-1 0,-1-2 0,1 0 0,1-1 0,-1 0 0,1-2 0,38 5 0,-27-7 0,0-1 0,1-1 0,-1-2 0,0-1 0,61-12 0,-77 10 0,0 0 0,-1-1 0,0 0 0,0-2 0,0 0 0,-1 0 0,19-14 0,-25 15 0,-1 0 0,1 0 0,-2-1 0,1 0 0,-1 0 0,0-1 0,0 0 0,-1 0 0,0 0 0,-1 0 0,1-1 0,-2 0 0,6-17 0,-5 9 4,-2 0 1,1 0-1,-2 0 1,-1 0-1,0-1 1,-1 1-1,0 0 0,-2 0 1,0 0-1,-1 0 1,0 1-1,-2-1 1,0 1-1,-10-20 0,7 18-130,-1 1 0,-1 0 0,0 1-1,-1 1 1,0-1 0,-1 2 0,-1 0-1,-1 1 1,0 0 0,0 1 0,-1 0-1,-24-11 1,22 13-667,-1 2 0,0 1 0,-1 0 0,0 1 0,-36-5 0,41 9-385,1 1 0,-1 1 1,1 0-1,0 0 0,-1 2 0,1 0 0,0 0 0,-27 9 0,36-9 519,0 0-1,0 0 1,0 1-1,1-1 1,0 1-1,-1 0 1,-3 4-1,-11 19-4617</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1:47.480"/>
    </inkml:context>
    <inkml:brush xml:id="br0">
      <inkml:brushProperty name="width" value="0.1" units="cm"/>
      <inkml:brushProperty name="height" value="0.1" units="cm"/>
      <inkml:brushProperty name="color" value="#E71224"/>
    </inkml:brush>
  </inkml:definitions>
  <inkml:trace contextRef="#ctx0" brushRef="#br0">0 27 16129,'1'-7'2159,"1"-10"2200,1 14-1783,3 10 343,2 12-855,13 36-1,10 67-1671,-14-51-286,23 61-1022,-8-30-3415,-9-2-5391,-22-95 8875,0 0 0,-1 1 0,1-1 0,-1 0 0,-1 0 0,0 9 0,-1-9-132,0 0-1,0 0 1,0-1 0,-1 1-1,-4 6 1,7-11 927</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1:48.153"/>
    </inkml:context>
    <inkml:brush xml:id="br0">
      <inkml:brushProperty name="width" value="0.1" units="cm"/>
      <inkml:brushProperty name="height" value="0.1" units="cm"/>
      <inkml:brushProperty name="color" value="#E71224"/>
    </inkml:brush>
  </inkml:definitions>
  <inkml:trace contextRef="#ctx0" brushRef="#br0">2 61 16490,'-1'-11'1714,"1"7"-969,-1 0 0,1 0 1,0-1-1,0 1 1,1 0-1,-1 0 0,1 0 1,0-1-1,0 1 1,1-4-1,3 10 2528,8 13-1557,3 11-1417,-2 0 0,0 1 0,-2 1 0,14 49 0,-10-21-359,10 86 0,-8 13-2305,-17-147 1525,1 1 1,0-1-1,0 0 1,1 0-1,0 1 0,1-2 1,0 1-1,5 8 0,7 15-4931,0-9 82,2-9 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1:48.559"/>
    </inkml:context>
    <inkml:brush xml:id="br0">
      <inkml:brushProperty name="width" value="0.1" units="cm"/>
      <inkml:brushProperty name="height" value="0.1" units="cm"/>
      <inkml:brushProperty name="color" value="#E71224"/>
    </inkml:brush>
  </inkml:definitions>
  <inkml:trace contextRef="#ctx0" brushRef="#br0">1 90 15185,'7'-19'2567,"-1"-1"0,5-29 0,-8 48 1557,3 9-2452,4 10-281,1 22-502,-1 1 0,4 44 0,2 5-862,31 135-1062,-41-205-93,1 0 0,1 0 1,1-1-1,1 0 1,0 0-1,18 22 0,12 22-4612,-32-51 3730,-1 0 1,18 20-1,21 11-4018</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33.298"/>
    </inkml:context>
    <inkml:brush xml:id="br0">
      <inkml:brushProperty name="width" value="0.1" units="cm"/>
      <inkml:brushProperty name="height" value="0.1" units="cm"/>
      <inkml:brushProperty name="color" value="#E71224"/>
    </inkml:brush>
  </inkml:definitions>
  <inkml:trace contextRef="#ctx0" brushRef="#br0">1 260 14517,'3'-4'408,"11"-4"68,15-3 20,16-11 9,21-2-89,18-5-284,12 0-576,33-7-2857,-36 6 1,-12-3 0,-19-1-1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1:49.153"/>
    </inkml:context>
    <inkml:brush xml:id="br0">
      <inkml:brushProperty name="width" value="0.1" units="cm"/>
      <inkml:brushProperty name="height" value="0.1" units="cm"/>
      <inkml:brushProperty name="color" value="#E71224"/>
    </inkml:brush>
  </inkml:definitions>
  <inkml:trace contextRef="#ctx0" brushRef="#br0">0 76 13681,'8'-67'8989,"-8"66"-8899,0 1-1,0 0 1,0-1 0,0 1-1,0 0 1,0 0 0,0-1-1,0 1 1,0 0 0,0 0-1,0-1 1,0 1 0,1 0 0,-1-1-1,0 1 1,0 0 0,0 0-1,0 0 1,0-1 0,1 1-1,-1 0 1,0 0 0,0-1-1,0 1 1,1 0 0,-1 0-1,0 0 1,0 0 0,1 0-1,-1-1 1,0 1 0,0 0-1,1 0 1,-1 0 0,0 0-1,0 0 1,1 0 0,-1 0-1,0 0 1,1 0 0,-1 0-1,0 0 1,0 0 0,1 0-1,-1 0 1,0 0 0,1 0-1,-1 0 1,0 0 0,0 1-1,1-1 1,-1 0 0,0 0-1,0 0 1,0 0 0,1 0-1,-1 1 1,0-1 0,0 0-1,0 0 1,1 1 0,-1-1-1,0 0 1,0 1 0,16 14 1898,-6-2-1649,-2 0-1,0 0 0,-1 1 0,0 1 0,-1-1 0,5 17 0,22 98-518,-13-43 273,-9-48-724,24 54 0,7-2-5940,-34-74 4494,-1 1-1,0 0 1,-2 1-1,0-1 1,4 31-1,-10 1-4154</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1:55.185"/>
    </inkml:context>
    <inkml:brush xml:id="br0">
      <inkml:brushProperty name="width" value="0.1" units="cm"/>
      <inkml:brushProperty name="height" value="0.1" units="cm"/>
      <inkml:brushProperty name="color" value="#E71224"/>
    </inkml:brush>
  </inkml:definitions>
  <inkml:trace contextRef="#ctx0" brushRef="#br0">1 251 1596,'158'-6'9178,"79"-16"-6527,-139 11-1982,785-111 4296,-877 121-4909,29-5 762,63-21 1,-97 26-552,0 0 1,0 0-1,0 0 0,-1 0 1,1 0-1,0 0 1,-1 0-1,1 0 0,-1 0 1,1 0-1,-1-1 1,1 1-1,-1 0 0,0 0 1,0-1-1,0 1 1,1 0-1,-1 0 0,0-1 1,-1-1-1,-1-8-2821,-4 3-4205,-8-2 1074</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1:56.701"/>
    </inkml:context>
    <inkml:brush xml:id="br0">
      <inkml:brushProperty name="width" value="0.1" units="cm"/>
      <inkml:brushProperty name="height" value="0.1" units="cm"/>
      <inkml:brushProperty name="color" value="#E71224"/>
    </inkml:brush>
  </inkml:definitions>
  <inkml:trace contextRef="#ctx0" brushRef="#br0">1 69 2052,'0'0'350,"1"16"4598,0-11-211,13-3-3788,0-1 1,0 0-1,27-3 1,-8 0-257,36 2 262,0-4 0,0-3 1,-1-3-1,109-30 0,-151 26 346,-24 12-1186,0 1 0,1-1 0,-1 0 0,1 1 0,0 0 0,-1-1 0,1 1 0,0 0 0,3 0 0,0 1-2995,1 0 2855,0 0-3784,-1 0-5725,-11 0 5757</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2:16.977"/>
    </inkml:context>
    <inkml:brush xml:id="br0">
      <inkml:brushProperty name="width" value="0.1" units="cm"/>
      <inkml:brushProperty name="height" value="0.1" units="cm"/>
      <inkml:brushProperty name="color" value="#E71224"/>
    </inkml:brush>
  </inkml:definitions>
  <inkml:trace contextRef="#ctx0" brushRef="#br0">568 329 10081,'12'-30'6074,"-10"18"9,-4 11-5824,0 1 1,1 0-1,-1 0 0,0 0 0,0 0 1,1 0-1,-1 0 0,0 0 0,0 1 1,1-1-1,-3 2 0,1-2 62,-40 11 566,2 3 0,-66 28 0,-29 12-503,129-52-389,-10 4-140,-1-1-1,0 0 1,1-1 0,-1-1 0,-1 0 0,1-2 0,-20 0 0,36-1 101,1 0 1,0-1 0,0 1 0,0 0 0,0-1-1,0 1 1,0-1 0,-1 1 0,1-1 0,0 1-1,0-1 1,1 0 0,-1 0 0,0 0 0,0 1-1,0-1 1,0 0 0,1 0 0,-1 0 0,0 0-1,1 0 1,-1 0 0,1 0 0,-1 0 0,1-1-1,0 1 1,-1 0 0,1 0 0,0 0 0,0 0-1,0-1 1,0 1 0,0 0 0,0-1 0,0-4-102,1 0 1,-1 1 0,1-1 0,1 1 0,-1 0 0,3-7 0,7-13-91,1 0 0,1 1 0,1 1 0,1 0 0,2 1 0,0 0 0,0 2 0,26-23 0,-27 28 273,2 0 0,0 1 1,0 1-1,1 1 0,1 1 0,0 0 1,0 1-1,1 2 0,1 0 0,29-7 0,-44 13 34,1 1 0,0 0-1,0 0 1,0 1 0,0 0-1,0 0 1,0 1-1,0 0 1,0 1 0,0-1-1,-1 2 1,14 4-1,-12-2 52,0 0 0,0 1 0,-1 0 0,0 0 0,0 1 0,0 0 0,-1 0 0,0 1 0,7 10 0,6 7 314,-1 2-1,-2 0 1,0 1 0,-2 0 0,-1 1 0,18 56 0,-28-73-347,-1 0 0,-1 1-1,0-1 1,0 0 0,-2 1 0,1-1-1,-2 1 1,1-1 0,-2 1 0,1-1 0,-2 0-1,0 0 1,0 0 0,-1 0 0,-1 0 0,0-1-1,0 1 1,-1-1 0,0-1 0,-13 17-1,-2-4-4,-2 0-1,0-1 0,-1-1 0,-1-2 0,-45 28 1,-147 66 66,77-56-155,118-50-26,0-1 1,-1-1-1,1-1 1,-36 2-1,57-5 17,-1-1 0,1 0 0,-1 0 0,0 0 0,1 0 0,-1 0 0,1 0 0,-1 0 0,1 0 0,-1-1 0,1 1 1,0-1-1,-1 1 0,1-1 0,-1 1 0,1-1 0,0 0 0,-1 0 0,1 0 0,0 0 0,0 0 0,0 0 0,0 0 0,0 0 0,0 0 0,0 0 0,0-1 0,0 1 0,0 0 0,1-1 0,-1 1 0,1 0 0,-1-1 0,1 1 0,-1-1 0,1 1 0,0-1 0,0 1 0,-1-1 0,1 1 0,0-1 0,0 1 0,1-1 0,-1 1 0,1-3 0,0-4-42,1 0-1,1 0 1,0 0-1,0 0 1,0 0-1,1 1 1,5-9-1,1 3 10,0 0 0,1 1-1,0 0 1,0 1 0,2 0-1,-1 1 1,1 0 0,1 1-1,0 1 1,0 0 0,1 1-1,16-6 1,-10 5 71,-1 1 1,1 1-1,1 1 1,-1 1-1,1 1 0,-1 1 1,1 1-1,36 2 0,-42 2 37,0 0-1,0 0 0,0 2 1,-1 0-1,0 0 1,15 9-1,83 52-1193,-37-20-1159,-61-39 829,0 0 0,1-1 0,31 8-1,-20-7-4023,47 3 0,-39-9 637</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2:17.925"/>
    </inkml:context>
    <inkml:brush xml:id="br0">
      <inkml:brushProperty name="width" value="0.1" units="cm"/>
      <inkml:brushProperty name="height" value="0.1" units="cm"/>
      <inkml:brushProperty name="color" value="#E71224"/>
    </inkml:brush>
  </inkml:definitions>
  <inkml:trace contextRef="#ctx0" brushRef="#br0">428 317 9877,'6'-18'1406,"0"0"0,0 0 0,-2 0 0,0 0 1,-1-1-1,-1 0 0,-1 1 0,-2-28 0,1 41-1255,0 1 0,-1-1-1,0 0 1,1 1 0,-2-1-1,1 0 1,-1 1 0,1 0 0,-1-1-1,0 1 1,-1 0 0,1 0-1,-1 0 1,0 0 0,0 0 0,0 1-1,0 0 1,-1-1 0,1 1-1,-1 0 1,0 1 0,0-1 0,0 1-1,0-1 1,0 1 0,-1 0 0,1 1-1,-9-3 1,-7-1 40,0 0 0,-1 2 0,1 0 0,-1 1 0,-25 1 0,26 1-124,0 0-1,0 2 1,0 0 0,-31 8-1,46-9-76,0 0 0,0 1 0,1 0-1,-1 0 1,1 0 0,0 0 0,-1 1 0,1 0-1,0 0 1,0 0 0,1 0 0,-1 1 0,1-1-1,0 1 1,-1 0 0,2 0 0,-1 0 0,0 0-1,1 1 1,0-1 0,0 1 0,0-1 0,1 1-1,-2 5 1,1-2-12,1-1 0,0 1 0,1 0 0,-1-1 0,2 1 1,-1 0-1,1 0 0,0-1 0,0 1 0,1 0 0,0-1 0,6 15 0,-3-12 26,1-1 0,0 1-1,0-1 1,1 0 0,0-1 0,1 0 0,-1 0-1,11 8 1,14 7 180,1-2-1,1 0 1,0-3 0,40 16-1,-62-29-87,54 23 423,-22-10 61,43 24 0,-75-36-435,-2 1 0,1 0 0,-1 0 0,0 1 0,-1 1 0,1 0 0,-2 0 0,15 19 0,-20-24-108,-1 0 0,0 0 1,0 0-1,0 0 1,0 0-1,0 0 1,-1 0-1,0 1 0,0-1 1,0 0-1,0 1 1,-1-1-1,0 1 0,0-1 1,0 1-1,0-1 1,-2 8-1,0-7-26,1 0-1,-2-1 1,1 1-1,0-1 0,-1 1 1,0-1-1,0 0 1,0 0-1,0-1 1,-1 1-1,1 0 1,-1-1-1,0 0 0,0 0 1,-6 3-1,-11 6-153,0-2-1,-1 0 1,0-1-1,0-2 1,-42 10-1,-119 9-1068,166-24 1073,-3 1-117,-1-1 1,1-1 0,-1-1-1,1 0 1,-36-7-1,54 7 213,0 0 0,0-1 0,0 1 1,0-1-1,0 0 0,0 1 0,0-1 0,0 0 0,1 0 0,-1 0 0,0 0 0,0 0 0,1-1 0,-1 1 0,1-1 0,0 1 0,-1-1 0,1 1 0,0-1 1,0 1-1,0-1 0,0 0 0,0 0 0,0 0 0,0 0 0,1 0 0,-1 1 0,0-1 0,1 0 0,0 0 0,0-1 0,-1 1 0,1 0 0,0 0 0,1 0 1,-1 0-1,0 0 0,1 0 0,-1 0 0,1 0 0,-1 0 0,1 1 0,0-1 0,1-2 0,2-6-51,1 0 0,1 1 0,-1-1-1,1 1 1,1 0 0,14-14 0,8-2 160,0 1-1,2 1 1,1 2 0,56-29 0,-56 35 423,-1-3 1,-1 0-1,-1-2 1,-1-1-1,45-44 1,-65 57-298,-2 0 0,1-1 0,-2 0 0,1 0 0,-1-1 0,0 1 0,-1-1 0,0 0-1,-1 0 1,0 0 0,0-1 0,1-12 0,-4 18-211,1 0 0,-1 0 0,0 0 0,-1 0-1,1-1 1,-1 1 0,0 0 0,0 0 0,0 0 0,-1 0 0,0 0-1,0 1 1,0-1 0,-1 0 0,1 1 0,-1 0 0,0-1 0,0 1-1,-1 0 1,1 1 0,-1-1 0,0 1 0,0-1 0,0 1-1,-1 0 1,-7-4 0,-4 0-759,0 1 0,0 1 0,0 0 0,0 1 0,-1 0 0,0 2 0,0 0-1,-30 0 1,-15 5-4638,-63 10 0,81-7 2578,-30 1-2634</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2:25.943"/>
    </inkml:context>
    <inkml:brush xml:id="br0">
      <inkml:brushProperty name="width" value="0.1" units="cm"/>
      <inkml:brushProperty name="height" value="0.1" units="cm"/>
      <inkml:brushProperty name="color" value="#E71224"/>
    </inkml:brush>
  </inkml:definitions>
  <inkml:trace contextRef="#ctx0" brushRef="#br0">499 317 6405,'0'0'680,"0"0"182,0 0 216,0 0 237,0 0 224,-2-3 9002,-2 1-8759,-84 4 3903,27 0-4250,-67-7 1,124 5-1436,0-1 1,0 0-1,0 1 0,0-2 1,0 1-1,0 0 1,0-1-1,0 1 1,1-1-1,-1 0 1,1 0-1,-1-1 0,1 1 1,0-1-1,0 0 1,0 0-1,0 0 1,0 0-1,1 0 1,-1 0-1,1-1 0,-2-4 1,2 4-1,0-1 0,1 0 0,-1 0 0,1 0 0,1 0 0,-1 0 0,1 0-1,-1 0 1,2-1 0,-1 1 0,0 0 0,1 0 0,0 0 0,0 0 0,1 0 0,-1 0 0,1 0 0,2-4 0,3-2 0,0-1 0,0 2 0,1-1 0,0 1 0,1 0 0,0 1 0,0 0 0,1 1 0,0 0 0,1 0 0,0 1 0,0 0 0,0 1 0,1 0 0,0 1 0,0 1 0,0-1 0,1 2 0,0 0 0,-1 0 0,1 2 0,0-1 0,0 2 0,0-1 0,0 2 0,17 2 0,-22-1 0,-1 1 0,0 0 0,0 0 0,0 0 0,0 1 0,-1 0 0,0 1 0,1-1 0,-2 1 0,1 0 0,0 1 0,-1-1 0,0 1 0,0 0 0,-1 0 0,0 1 0,0-1 0,3 9 0,-2-6 0,-1 0 0,0 0 0,-1 1 0,0-1 0,0 1 0,-1-1 0,0 1 0,-1 0 0,0 0 0,-1 0 0,0 0 0,0 0 0,-4 16 0,-2-7 0,0 0 0,-2-1 0,0 0 0,-2 0 0,1-1 0,-2-1 0,0 1 0,-2-2 0,1 0 0,-25 23 0,-16 8 0,-94 65 0,113-87 0,-57 35 0,55-39 0,-57 46 0,93-65 0,0-1 0,0 0 0,0 0 0,0 0 0,0 0 0,0 1 0,0-1 0,0 0 0,0 0 0,0 0 0,0 0 0,0 1 0,0-1 0,0 0 0,0 0 0,0 0 0,0 1 0,0-1 0,0 0 0,0 0 0,0 0 0,0 0 0,0 1 0,0-1 0,1 0 0,-1 0 0,0 0 0,0 0 0,0 0 0,0 1 0,0-1 0,0 0 0,1 0 0,-1 0 0,0 0 0,0 0 0,0 0 0,0 0 0,1 1 0,-1-1 0,0 0 0,0 0 0,0 0 0,0 0 0,1 0 0,-1 0 0,0 0 0,0 0 0,0 0 0,1 0 0,-1 0 0,0 0 0,0 0 0,0 0 0,0 0 0,1 0 0,-1-1 0,0 1 0,26 3 0,35-1 0,53-1 0,30 0 0,202-22 0,-296 19-2662,2-1-8901,-39-1 5382</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2:19.527"/>
    </inkml:context>
    <inkml:brush xml:id="br0">
      <inkml:brushProperty name="width" value="0.1" units="cm"/>
      <inkml:brushProperty name="height" value="0.1" units="cm"/>
      <inkml:brushProperty name="color" value="#E71224"/>
    </inkml:brush>
  </inkml:definitions>
  <inkml:trace contextRef="#ctx0" brushRef="#br0">80 86 7405,'7'-1'616,"1"0"-1,0 0 1,-1-1 0,1 0 0,12-6 0,8-2 104,44-8 1134,0 3-1,1 3 0,95-3 1,-167 15-1832,7 0 245,1-1 0,0 1 0,-1 1 0,1 0 1,-1 0-1,14 3 0,-22-3-235,1-1 1,0 0-1,-1 0 0,1 0 0,-1 1 1,1-1-1,-1 0 0,1 1 1,-1-1-1,1 0 0,-1 1 0,1-1 1,-1 1-1,1-1 0,-1 1 1,1-1-1,-1 1 0,0-1 1,1 1-1,-1-1 0,0 1 0,0 0 1,1-1-1,-1 1 0,0-1 1,0 1-1,0 0 0,0-1 1,0 1-1,0 0 0,0-1 0,0 1 1,0-1-1,0 1 0,0 0 1,0-1-1,0 1 0,0 0 0,-1-1 1,1 1-1,0-1 0,-1 2 1,-18 23 516,16-22-494,-22 21 175,-1-1 0,-30 21 0,26-21-141,-39 37 1,65-56-84,0 0 1,0 1 0,0-1 0,1 1 0,0 0-1,0 0 1,0 0 0,1 1 0,-1-1 0,1 0-1,-2 9 1,4-12 13,0 1 0,0-1 0,0 1 0,0-1 0,0 1 0,0-1 0,1 1-1,-1-1 1,1 0 0,-1 1 0,1-1 0,0 0 0,0 0 0,0 1 0,1-1 0,-1 0 0,0 0-1,1 0 1,-1 0 0,1 0 0,0-1 0,-1 1 0,1 0 0,0-1 0,0 0 0,0 1-1,0-1 1,5 2 0,23 10 542,1-1 0,0-1 0,0-2 0,1-1 0,35 3 0,48 14 1023,-115-25-1580,26 6 413,-2 0 0,1 2 0,-1 1 0,0 1 1,-1 1-1,26 16 0,-47-26-407,0 1 0,0-1 0,-1 0 0,1 1-1,0-1 1,0 1 0,-1 0 0,1-1 0,-1 1 0,0 0 0,1 0 0,-1 0 0,0 0 0,0 0-1,0 0 1,0 0 0,-1 1 0,1-1 0,0 4 0,-1-4-9,0 0 0,-1 0 0,1 0 0,-1 0-1,0 0 1,0 0 0,1 0 0,-1 0 0,0 0 0,-1 0 0,1-1 0,0 1 0,0-1 0,-1 1 0,1-1-1,-1 1 1,-2 1 0,-9 6-6,-1-1 0,0 0 0,0-1 0,-25 8 0,-43 14 4,-121 25 0,-91 0 0,56-26-1201,214-30 253,24 2 884,-1 0 0,1 0-1,0 0 1,0 0 0,-1 0-1,1 0 1,0 0 0,0-1 0,-1 1-1,1 0 1,0 0 0,0 0-1,0 0 1,-1 0 0,1-1-1,0 1 1,0 0 0,0 0 0,0 0-1,-1-1 1,1 1 0,0 0-1,0 0 1,0 0 0,0-1-1,0 1 1,0 0 0,0 0 0,0-1-1,0 1 1,0 0 0,0 0-1,0-1 1,0 1 0,0 0-1,0 0 1,0-1 0,0 1 0,0-1-1,3-2-753,-1-1-1,1 0 1,1 1-1,-1 0 1,0-1-1,1 1 0,5-3 1,117-83-9927,-38 28 5372</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2:20.494"/>
    </inkml:context>
    <inkml:brush xml:id="br0">
      <inkml:brushProperty name="width" value="0.1" units="cm"/>
      <inkml:brushProperty name="height" value="0.1" units="cm"/>
      <inkml:brushProperty name="color" value="#E71224"/>
    </inkml:brush>
  </inkml:definitions>
  <inkml:trace contextRef="#ctx0" brushRef="#br0">472 60 19066,'3'-38'2832,"-3"16"3328,-16 51-2316,-19 42-3700,-4-2 1,-3-1-1,-2-2 0,-4-2 0,-108 112 0,132-153-144,15-14 0,-1-1 0,2 1 0,-1 1 0,1-1 0,1 2 0,-12 19 0,19-30 0,0 0 0,0 0 0,0 0 0,0 1 0,0-1 0,0 0 0,0 0 0,-1 1 0,1-1 0,0 0 0,0 0 0,0 0 0,0 1 0,0-1 0,0 0 0,0 0 0,0 1 0,0-1 0,0 0 0,1 0 0,-1 1 0,0-1 0,0 0 0,0 0 0,0 1 0,0-1 0,0 0 0,0 0 0,1 0 0,-1 1 0,0-1 0,0 0 0,0 0 0,0 0 0,1 0 0,-1 0 0,0 1 0,0-1 0,0 0 0,1 0 0,-1 0 0,14 1 0,16-8 0,11-8 0,0 2 0,1 2 0,1 2 0,65-6 0,165 14 0,-34 0 0,-224 1 0,-1-1 0,1-1 0,-1 0 0,0-1 0,0 0 0,14-6 0,-24 7 0,1 0 0,-1 0 0,0 0 0,0 0 0,0-1 0,0 0 0,-1 0 0,1 0 0,-1 0 0,1 0 0,-1-1 0,0 1 0,0-1 0,-1 0 0,1 0 0,-1 0 0,0 0 0,0-1 0,0 1 0,-1 0 0,1-1 0,0-4 0,0-9 0,0 1 0,-1-1 0,-1 1 0,-1-1 0,0 1 0,-1 0 0,-1-1 0,-1 1 0,-1 0 0,-8-22 0,2 78 0,-21 315 14,22-182-343,7-122-2262,2-1-3952,0-24 1755,0-5-1385,-7-9 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2:21.488"/>
    </inkml:context>
    <inkml:brush xml:id="br0">
      <inkml:brushProperty name="width" value="0.1" units="cm"/>
      <inkml:brushProperty name="height" value="0.1" units="cm"/>
      <inkml:brushProperty name="color" value="#E71224"/>
    </inkml:brush>
  </inkml:definitions>
  <inkml:trace contextRef="#ctx0" brushRef="#br0">5 112 7417,'0'0'63,"-1"0"1,1 1 0,0-1-1,-1 1 1,1-1 0,0 0-1,-1 1 1,1-1 0,0 1-1,-1-1 1,1 1 0,0-1-1,0 1 1,0-1-1,0 1 1,-1-1 0,1 1-1,0-1 1,0 1 0,0-1-1,0 1 1,0-1 0,0 1-1,0-1 1,0 1 0,1-1-1,-1 1 1,0-1 0,0 1-1,0-1 1,0 1 0,1-1-1,-1 1 1,0-1 0,1 1-1,-1-1 1,0 0 0,1 1-1,-1 0 1,3 0 85,-1 1 0,1-1 0,-1 1 0,1-1 0,-1 0 0,1 0 0,0 0 0,4 1 0,69 9 1249,-68-10-1097,647 18 6330,-451-19-5166,1210-39 6627,-313-23-4517,-1048 60-3574,-20 1-1,57-9 0,-89 10-217,-1 0-1,0 0 1,1 0 0,-1 0-1,0 0 1,1-1 0,-1 1-1,0 0 1,1 0 0,-1 0-1,0 0 1,1-1 0,-1 1-1,0 0 1,1 0 0,-1-1-1,0 1 1,0 0 0,0-1-1,1 1 1,-1 0 0,0-1-1,0 1 1,0 0 0,0-1-1,1 1 1,-1 0 0,0-1-1,0 1 1,0-1 0,0 1-1,0-1 1,-3-15-10534,1 8 7916,-4-18-3165</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2:24.539"/>
    </inkml:context>
    <inkml:brush xml:id="br0">
      <inkml:brushProperty name="width" value="0.1" units="cm"/>
      <inkml:brushProperty name="height" value="0.1" units="cm"/>
      <inkml:brushProperty name="color" value="#E71224"/>
    </inkml:brush>
  </inkml:definitions>
  <inkml:trace contextRef="#ctx0" brushRef="#br0">103 55 6133,'-1'-1'252,"0"0"1,1 1 0,-1-1-1,0 1 1,0-1 0,1 1-1,-1-1 1,0 1 0,0-1-1,0 1 1,0 0 0,0 0-1,1-1 1,-1 1 0,0 0-1,0 0 1,0 0 0,0 0-1,-2 0 1,2 0 50,0 0-1,0 0 1,0 0 0,0 0 0,0 0-1,0 0 1,0 0 0,0-1 0,0 1-1,0 0 1,0-1 0,1 1 0,-1 0-1,0-1 1,0 1 0,0-1 0,0 0-1,0 1 1,1-1 0,-1 0 0,-1 0-1,-34 1 1984,35 0-2112,0 0 1,-1 0-1,1 0 1,0 1-1,0-1 1,0 0 0,0 0-1,0-1 1,0 1-1,0 0 1,0 0-1,0 0 1,0-1-1,0 1 1,0-1-1,0 1 1,0 0-1,0-1 1,0 0-1,0 1 1,0-1-1,0 0 1,0 1 0,1-1-1,-2-1 1,9-5-917,14 1-5676,20-2 585,16-2 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33.721"/>
    </inkml:context>
    <inkml:brush xml:id="br0">
      <inkml:brushProperty name="width" value="0.1" units="cm"/>
      <inkml:brushProperty name="height" value="0.1" units="cm"/>
      <inkml:brushProperty name="color" value="#E71224"/>
    </inkml:brush>
  </inkml:definitions>
  <inkml:trace contextRef="#ctx0" brushRef="#br0">1 90 14013,'1'-7'5784,"3"22"-3425,3 26-387,-3 183 3096,-4-191-4264,0-32-790,0-1-1,0 0 0,0 1 1,0-1-1,0 1 1,0-1-1,0 0 1,0 1-1,0-1 0,0 1 1,0-1-1,0 1 1,0-1-1,0 0 1,0 1-1,0-1 0,0 0 1,1 1-1,-1-1 1,0 1-1,0-1 1,0 0-1,1 1 0,-1-1 1,0 0-1,0 1 1,1-1-1,-1 0 1,0 0-1,1 1 1,-1-1-1,10-9 131,9-25-139,-18 32 10,44-105-111,-17 37-250,-27 69 325,-1-1 0,1 0 0,0 1 0,1-1 0,-1 1 1,0-1-1,0 1 0,0 0 0,1 0 0,-1-1 0,1 1 0,-1 0 0,1 0 0,0 0 0,-1 0 0,1 1 0,0-1 0,-1 0 0,1 1 0,0-1 1,0 1-1,0-1 0,0 1 0,-1 0 0,1 0 0,0 0 0,0 0 0,0 0 0,0 1 0,0-1 0,-1 0 0,1 1 0,3 1 0,6 1-5,1 2-1,-1-1 0,-1 1 0,11 7 1,-15-9 18,39 26 32,-24-15 171,35 16 0,-49-26-88,0-2-1,0 1 1,0-1-1,1 0 1,-1 0 0,1-1-1,-1 0 1,1 0-1,10-1 1,-16-1-74,0 1 0,0 0 0,0-1 0,0 1 0,0-1 0,0 0 0,0 0 0,-1 1 0,1-1 0,0-1 0,-1 1 0,1 0 0,0 0 0,-1 0 0,0-1 0,1 1 0,-1-1 0,0 1 0,1-1 0,-1 0 0,0 1 0,0-1 0,-1 0 0,1 0 0,0 0 0,0 0 0,-1 1 0,1-1 0,-1 0 0,0 0 0,0 0 0,1 0 0,-1 0 0,0 0 0,-1-3 0,1-5 23,-1 0-1,0-1 0,0 1 1,-1 0-1,-5-14 1,1 7-261,-1 0 1,0 0-1,-20-30 0,-16-12-5495,39 56 2003,6 3-4670,4 1 3795</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2:27.252"/>
    </inkml:context>
    <inkml:brush xml:id="br0">
      <inkml:brushProperty name="width" value="0.1" units="cm"/>
      <inkml:brushProperty name="height" value="0.1" units="cm"/>
      <inkml:brushProperty name="color" value="#E71224"/>
    </inkml:brush>
  </inkml:definitions>
  <inkml:trace contextRef="#ctx0" brushRef="#br0">43 16 9605,'3'-5'1222,"1"-2"5505,-2 4 3789,0 6-7549,-1 6-3309,3 21 1027,-2 0-1,-2 59 1,-2-31-667,3-30-26,-2 1 0,-1-1 0,-2 1-1,0-1 1,-2 0 0,-1 0 0,-11 27 0,12-48-1424,5-7 1045,1 0 0,0 1-1,-1-1 1,1 0 0,-1 0 0,1 0 0,0 0-1,-1 0 1,1 0 0,-1-1 0,1 1 0,0 0-1,-1 0 1,1 0 0,-1 0 0,1 0 0,0 0-1,-1-1 1,1 1 0,0 0 0,-1 0 0,1-1-1,0 1 1,0 0 0,-1 0 0,1-1 0,0 1-1,0 0 1,-1-1 0,1 1 0,0 0 0,0-1-1,0 1 1,0-1 0,-1 1 0,1 0 0,0-1-1,0 1 1,0 0 0,0-1 0,0 1 0,0-1-1,0 1 1,0 0 0,0-1 0,0 1 0,0-1-1,1 1 1,-2-16-5757</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2:28.908"/>
    </inkml:context>
    <inkml:brush xml:id="br0">
      <inkml:brushProperty name="width" value="0.1" units="cm"/>
      <inkml:brushProperty name="height" value="0.1" units="cm"/>
      <inkml:brushProperty name="color" value="#E71224"/>
    </inkml:brush>
  </inkml:definitions>
  <inkml:trace contextRef="#ctx0" brushRef="#br0">875 185 9809,'0'-6'631,"-1"-1"0,1 1 0,-1 0 0,0 0 1,0 0-1,-1 0 0,1 0 0,-2 0 0,1 0 0,0 0 0,-7-10 0,3 9-108,1 1 0,-1-1 0,0 1 0,0 0 0,-1 0 0,0 1 0,0 0 0,-9-5 0,3 3-158,0 1 0,-1 0 0,0 1 0,0 1 0,0 0 0,-1 1 0,1 0 0,-27-1 0,-11 3-22,-58 5 1,95-3-290,-1 0 159,0 1 0,0 0-1,1 1 1,-1 1 0,1 0 0,0 1-1,0 1 1,0 0 0,1 1-1,-1 0 1,2 1 0,-1 1 0,1 1-1,1-1 1,0 2 0,0 0 0,1 0-1,0 1 1,1 0 0,1 1 0,0 0-1,0 1 1,-12 27 0,1 19 555,-23 118 0,16-52-758,13-68-10,3 1 0,2 1 0,4-1 0,1 1 0,7 76 0,-3-130 0,0 0 0,1 0 0,0 0 0,1 0 0,-1 0 0,1 0 0,0-1 0,1 1 0,-1-1 0,1 1 0,0-1 0,0 0 0,1 0 0,0 0 0,0 0 0,0-1 0,0 0 0,10 8 0,-2-5 0,1 1 0,0-1 0,0-1 0,1-1 0,0 0 0,25 6 0,15 1 0,0-3 0,103 5 0,112-16 0,-240 0 0,0-1 0,-1-1 0,1-2 0,-1-1 0,0-1 0,-1-1 0,0-1 0,0-2 0,39-23 0,-30 12 0,-1-2 0,-2 0 0,0-3 0,-2-1 0,53-62 0,-70 74 0,-2 0 0,0-1 0,-1-1 0,-1 0 0,0 0 0,-2-1 0,0 0 0,-1-1 0,-2 0 0,0 0 0,-1 0 0,0 0 0,-2-1 0,-1-22 0,0 10 0,-1 0 0,-5-38 0,3 60 0,-1 1 0,1-1 0,-2 1 0,0 0 0,0 0 0,-1 0 0,0 1 0,-1-1 0,-13-17 0,15 23 0,-13-19 0,-1 1 0,-2 1 0,0 0 0,-1 2 0,-26-20 0,33 32 0,0 0 0,-1 2 0,0-1 0,0 2 0,0 0 0,-24-4 0,-100-9 0,123 17 0,-51-5-73,-67 4 1,45 10-4547,-11 0-6306,60-4 5232</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2:29.853"/>
    </inkml:context>
    <inkml:brush xml:id="br0">
      <inkml:brushProperty name="width" value="0.1" units="cm"/>
      <inkml:brushProperty name="height" value="0.1" units="cm"/>
      <inkml:brushProperty name="color" value="#E71224"/>
    </inkml:brush>
  </inkml:definitions>
  <inkml:trace contextRef="#ctx0" brushRef="#br0">134 24 3604,'-8'-10'8200,"7"9"-7609,1 0 0,-1 0 1,1 0-1,-1 0 0,1 0 0,-1 0 0,1 1 1,-1-1-1,0 0 0,1 1 0,-1-1 0,0 0 1,0 1-1,0-1 0,0 1 0,-1-2 1,1 2-510,0 0 0,0 0 1,0 0-1,0 0 0,0 0 1,0 0-1,0 1 0,0-1 1,0 0-1,0 0 0,0 1 1,0-1-1,0 1 0,0-1 1,-1 1-1,-2 2 36,0-1 0,0 1 1,1 0-1,-1 0 0,1 0 0,0 0 0,0 1 0,0-1 0,0 1 0,1 0 0,-1 0 1,1 0-1,0 0 0,0 0 0,0 0 0,1 0 0,0 1 0,-2 5 1,0 9 294,1 0 0,0 0 1,2 22-1,-1 13 928,-3-29-352,-9 36 1,8-42-418,0 1-1,2 0 1,-2 31 0,7-71-552,1 0-1,0 1 1,2-1-1,6-18 1,35-92-28,-4 0-1463,-39 124-3113,-9 12-4642,-2-4 3397</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2:36.487"/>
    </inkml:context>
    <inkml:brush xml:id="br0">
      <inkml:brushProperty name="width" value="0.1" units="cm"/>
      <inkml:brushProperty name="height" value="0.1" units="cm"/>
      <inkml:brushProperty name="color" value="#E71224"/>
    </inkml:brush>
  </inkml:definitions>
  <inkml:trace contextRef="#ctx0" brushRef="#br0">5 339 11137,'-2'-39'4033,"-1"0"3920,4 39-7900,-1 0 0,0-1 0,0 1 0,0 0 0,0 0 0,1 0-1,-1 0 1,0 0 0,0-1 0,0 1 0,1 0 0,-1 0 0,0 0-1,0 0 1,0 0 0,1 0 0,-1 0 0,0 0 0,0 0-1,1 0 1,-1 0 0,0 0 0,0 0 0,1 0 0,-1 0 0,0 0-1,0 0 1,0 0 0,1 0 0,-1 0 0,0 0 0,0 0 0,1 1-1,-1-1 1,0 0 0,0 0 0,0 0 0,0 0 0,1 0-1,-1 1 1,0-1 0,0 0 0,0 0 0,0 0 0,0 1 0,1-1-1,10 9 238,47 56 356,-36-39-449,0-2 0,29 25 1,-43-42-114,0-1 0,1 0 0,0 0-1,0-1 1,1 0 0,-1 0 0,1-1 0,0-1 0,0 0 0,20 4 0,-4-5 59,0-1 1,0-1-1,0-1 0,0-2 1,0 0-1,0-2 1,26-8-1,176-67 451,-209 73-540,705-316 845,-705 314-889,-12 6-7,0 0 1,0 0-1,0 0 1,-1-1 0,1 0-1,-1-1 1,0 1-1,0-1 1,7-8-1,-11 12-96,0 0-1,1 0 0,-1 1 0,1 0 0,-1-1 0,0 1 0,1 0 0,-1 0 0,1 0 0,4 1 0,-3 0-321,23 0-4974,-21 3 308,-10-3 3964,1 1 1,0-1-1,0 0 0,-1 0 0,1-1 0,-1 1 1,-6 0-1,-13 1-3852</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1:28.227"/>
    </inkml:context>
    <inkml:brush xml:id="br0">
      <inkml:brushProperty name="width" value="0.1" units="cm"/>
      <inkml:brushProperty name="height" value="0.1" units="cm"/>
      <inkml:brushProperty name="color" value="#E71224"/>
    </inkml:brush>
  </inkml:definitions>
  <inkml:trace contextRef="#ctx0" brushRef="#br0">47 46 996,'0'0'133,"0"-1"1,0 0-1,0 1 0,0-1 1,0 1-1,0-1 1,0 0-1,0 1 0,0-1 1,-1 1-1,1-1 0,0 1 1,0-1-1,0 1 0,-1-1 1,1 1-1,0-1 0,-1 1 1,1-1-1,-1 1 0,1-1 1,0 1-1,-1-1 0,1 1 1,-1 0-1,1-1 0,-1 1 1,0-1-1,-17 1 4255,6 0-4747,12 0 380,-1 0 0,1 0 0,0 0 0,0 0 0,0 0 0,-1-1 0,1 1 1,0 0-1,0 0 0,-1 0 0,1 0 0,0 0 0,0 0 0,0 0 0,-1 0 0,1 0 0,0 0 0,0 0 0,-1 0 0,1 1 0,0-1 0,0 0 0,0 0 0,-1 0 0,1 0 0,0 0 0,0 0 0,0 0 0,-1 1 1,1-1-1,0 0 0,0 0 0,0 0 0,0 0 0,-1 1 0,1-1 0,0 0 0,0 0 0,0 0 0,0 1 0,0-1 0,9 7 439,20 4-40,270 23 2558,-168-24-1867,588 24 3756,27-34-3734,189-65-651,-876 62-182,-59 3-226,0 0 0,1 0 1,-1 0-1,0 0 0,0 0 1,1 0-1,-1 0 0,0-1 1,0 1-1,1 0 0,-1 0 1,0 0-1,0 0 0,0 0 1,1 0-1,-1-1 1,0 1-1,0 0 0,0 0 1,1 0-1,-1 0 0,0-1 1,0 1-1,0 0 0,0 0 1,0 0-1,1-1 0,-1 1 1,0 0-1,0 0 0,0-1 1,0 1-1,0 0 0,0 0 1,0-1-1,0 1 0,0 0 1,-3-15-2707,-10-12-9495,3 13 7338</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1:30.213"/>
    </inkml:context>
    <inkml:brush xml:id="br0">
      <inkml:brushProperty name="width" value="0.1" units="cm"/>
      <inkml:brushProperty name="height" value="0.1" units="cm"/>
      <inkml:brushProperty name="color" value="#E71224"/>
    </inkml:brush>
  </inkml:definitions>
  <inkml:trace contextRef="#ctx0" brushRef="#br0">1 25 4384,'90'-8'3998,"-26"1"-1806,285-2 4282,174 52-3712,-146-10-2153,2 1-503,-243-21-197,236-7 0,-210-8-25,38-5 56,-197 7 61,13 0 10,0-1 1,-1 0-1,1-1 1,0-1-1,23-8 1,-20 7-261,0-1-5170,-18 5 5316,-1 0-1,0 0 0,0 0 1,0 0-1,0 0 0,0 0 0,0 0 1,0 0-1,0 0 0,0 0 1,1 0-1,-1 0 0,0 0 1,0-1-1,0 1 0,0 0 0,0 0 1,0 0-1,0 0 0,0 0 1,0 0-1,0 0 0,0-1 1,0 1-1,0 0 0,0 0 0,0 0 1,0 0-1,0 0 0,0 0 1,0 0-1,0-1 0,0 1 0,0 0 1,0 0-1,0 0 0,0 0 1,0 0-1,0 0 0,0 0 1,0 0-1,0-1 0,-1 1 0,1 0 1,0 0-1,0 0 0,0 0 1,0 0-1,0 0 0,0 0 1,0 0-1,0 0 0,0 0 0,-1 0 1,1 0-1,0 0 0,0 0 1,0 0-1,0 0 0,0 0 1,0 0-1,-1 0 0,0-1-643,-6-4-2894</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2:46.741"/>
    </inkml:context>
    <inkml:brush xml:id="br0">
      <inkml:brushProperty name="width" value="0.1" units="cm"/>
      <inkml:brushProperty name="height" value="0.1" units="cm"/>
      <inkml:brushProperty name="color" value="#E71224"/>
    </inkml:brush>
  </inkml:definitions>
  <inkml:trace contextRef="#ctx0" brushRef="#br0">1 153 8257,'15'-7'2407,"-14"6"-1460,1 0 0,0 1 0,0-1 0,0 0 0,0 0 1,0 1-1,0-1 0,0 1 0,0 0 0,0 0 0,0-1 0,2 2 0,21 8-712,-16-4-10,0-1 0,0 0 0,0-1 0,1 0 0,-1-1-1,1 0 1,0 0 0,0-1 0,-1-1 0,1 1 0,0-1 0,0-1 0,0 0 0,12-3 0,-10 1-439,0 0 0,0-1-1,0 0 1,0-1 0,-1 0 0,0-1-1,0 0 1,0-1 0,-1 0 0,0-1-1,9-9 1,-8 6-1812,0 1 0,1 1 1,0 0-1,0 0 0,1 1 0,26-11 0,6 0-2883</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2:47.380"/>
    </inkml:context>
    <inkml:brush xml:id="br0">
      <inkml:brushProperty name="width" value="0.1" units="cm"/>
      <inkml:brushProperty name="height" value="0.1" units="cm"/>
      <inkml:brushProperty name="color" value="#E71224"/>
    </inkml:brush>
  </inkml:definitions>
  <inkml:trace contextRef="#ctx0" brushRef="#br0">1 324 9229,'0'0'563,"5"8"5894,10-10-5887,1 1 1,-1-2-1,0 0 0,0-1 1,0 0-1,0-1 0,-1-1 1,0 0-1,0-1 1,20-13-1,-6 1-242,-2 0 0,0-2 0,44-46 1,-50 45-406,0 0 1,-1-2 0,29-48 0,-47 71-99,-1 1 0,1-1-1,0 1 1,-1 0 0,1-1 0,0 1 0,-1 0 0,1-1-1,0 1 1,-1 0 0,1 0 0,0 0 0,0 0 0,-1-1 0,1 1-1,0 0 1,0 0 0,-1 1 0,1-1 0,0 0 0,0 0 0,-1 0-1,1 0 1,0 1 0,-1-1 0,1 0 0,0 0 0,0 1 0,18 11-5384,-11 2-881,-5-9 3219</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2:49.544"/>
    </inkml:context>
    <inkml:brush xml:id="br0">
      <inkml:brushProperty name="width" value="0.1" units="cm"/>
      <inkml:brushProperty name="height" value="0.1" units="cm"/>
      <inkml:brushProperty name="color" value="#E71224"/>
    </inkml:brush>
  </inkml:definitions>
  <inkml:trace contextRef="#ctx0" brushRef="#br0">68 63 6649,'-1'-2'215,"1"-1"0,0 1 0,0 0 0,0-1 0,0 1 0,1 0 0,-1-1 0,1 1 0,-1 0 0,1 0 0,0 0 0,0-1 0,0 1 0,0 0 0,0 0 0,0 0 0,0 0 0,4-3 0,-2 3-12,0 1 0,1-1 0,-1 1 0,1-1 0,0 1 1,-1 0-1,1 0 0,0 1 0,0-1 0,0 1 0,4 0 0,146-6 2518,-136 7-2437,-1 0 0,1 1-1,-1 1 1,0 1-1,0 0 1,29 12 0,-39-12-197,0-1 1,-1 1 0,0 0-1,0 1 1,0 0 0,0 0-1,-1 0 1,0 0 0,0 1-1,0 0 1,4 7 0,-3-1 9,1-1 0,-2 1 0,0 0 0,0 1 1,5 23-1,-5-4 101,0 1 0,-2 0 0,-2 0 0,-3 40 0,-1-38 48,-2 0 0,-1 1-1,-11 35 1,-41 101 446,48-143-615,-7 11-16,-2-1-1,-2-1 1,-1-1-1,-47 59 1,23-33 46,41-54-75,-1 0 0,1 0 0,0 1 0,1 0 0,0 0 0,1 0 0,0 0 0,1 0 0,0 1 0,0-1 0,1 1 0,0 0 0,1-1 0,1 13 0,0-15-17,0 0 0,1-1 0,0 1 0,0 0 0,0-1 0,1 1 1,0-1-1,1 0 0,-1 0 0,1 0 0,1-1 0,-1 1 0,1-1 0,0 0 0,1 0 0,0-1 1,-1 1-1,2-1 0,9 6 0,-2-3 17,1 0 0,1 0 1,0-2-1,0 0 0,0-1 1,0 0-1,1-1 0,0-1 1,0-1-1,21 1 0,-36-4-20,-1 1-1,0 0 1,0 0-1,1-1 1,-1 1-1,0 0 1,0-1-1,1 1 1,-1-1-1,0 0 1,0 1-1,0-1 1,0 0-1,0 0 1,0 0-1,0 0 1,0 0-1,0 0 1,0 0-1,0 0 1,-1 0-1,1 0 1,0 0-1,-1 0 1,1-1-1,-1 1 1,1 0-1,-1 0 1,0-1-1,0 1 1,1 0-1,-1-2 1,1-4 73,-1 0 1,1 0 0,-1 0-1,-2-13 1,2 19-79,-1 1 1,1-1 0,-1 1 0,1-1-1,-1 1 1,1-1 0,-1 1 0,0 0-1,1-1 1,-1 1 0,0-1 0,1 1-1,-1 0 1,0 0 0,1-1 0,-1 1-1,0 0 1,1 0 0,-1 0 0,0 0-1,1 0 1,-1 0 0,0 0-1,0 0 1,0 0 0,-24 1 74,23-1-64,-6 2-4,1-1-1,-1 1 1,1 0 0,0 1 0,0-1 0,0 2-1,0-1 1,1 1 0,-1 0 0,1 0-1,0 0 1,0 1 0,1 0 0,-1 0-1,1 1 1,0 0 0,0 0 0,1 0-1,0 0 1,0 0 0,-5 12 0,1 0 70,0-1 0,2 2 1,0-1-1,1 1 0,0 0 1,2 0-1,-2 26 0,6-20 131,1 1 0,1-1 0,1-1 0,1 1 0,1 0 0,1-1-1,14 29 1,18 71 459,-17-9-273,14 51 36,-35-161-422,8 27 92,10 62 0,-17-83-99,-2-1 0,1 1 0,-2-1 0,1 1 0,-1-1 1,-1 1-1,0-1 0,0 0 0,-1 0 0,-5 13 0,-1-5 85,-1-1 0,0-1 0,-1 1 0,-1-2 0,0 1 0,-1-2-1,-1 1 1,0-2 0,-1 0 0,0-1 0,-1 0 0,0-1 0,-1-1 0,0-1-1,-1 0 1,0-2 0,0 1 0,-1-2 0,-36 7 0,-73 14 928,123-25-1049,1-1 160,3-5-3481,1-19-1090,0-10-8288,0 14 6783</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2:07.608"/>
    </inkml:context>
    <inkml:brush xml:id="br0">
      <inkml:brushProperty name="width" value="0.1" units="cm"/>
      <inkml:brushProperty name="height" value="0.1" units="cm"/>
      <inkml:brushProperty name="color" value="#E71224"/>
    </inkml:brush>
  </inkml:definitions>
  <inkml:trace contextRef="#ctx0" brushRef="#br0">63 11 1424,'-6'-2'366,"1"0"1,-1 0-1,1 1 0,-1 0 1,0 0-1,-6 0 0,-4 1 5543,28-1-3029,30 2-2057,4 6-644,-1 3 0,49 17 0,37 7 249,-26-17 349,1-5-1,1-5 1,134-8-1,-102-14-123,-41 2 4,66 11-145,-86 3 728,-77-1-1132,9 0-1125,24 2-1667,-26 0-2223,-6-1 835,6-6-1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34.186"/>
    </inkml:context>
    <inkml:brush xml:id="br0">
      <inkml:brushProperty name="width" value="0.1" units="cm"/>
      <inkml:brushProperty name="height" value="0.1" units="cm"/>
      <inkml:brushProperty name="color" value="#E71224"/>
    </inkml:brush>
  </inkml:definitions>
  <inkml:trace contextRef="#ctx0" brushRef="#br0">1 199 15013,'2'24'4054,"39"226"2724,-24-156-5437,-21-153-589,7-113-1,0 149-751,0 1 0,1-1 0,1 1 0,1 0 0,1 0-1,1 1 1,1-1 0,19-33 0,-22 46 3,0 1-1,0 0 0,1 0 1,0 0-1,0 1 1,1 0-1,0 0 1,0 1-1,13-8 1,-14 10 20,0 1 0,0 0 0,1 0 0,-1 1 0,1 0 0,-1 1 0,1-1 0,0 1 0,0 1 0,0-1 0,-1 1 0,1 1 0,14 2 0,-15-2 32,0 0-1,0 1 1,-1 1 0,1-1 0,-1 1 0,1 0 0,-1 0 0,0 1-1,0 0 1,0 0 0,-1 0 0,1 1 0,-1 0 0,0 0 0,0 0 0,-1 0-1,1 1 1,-1 0 0,-1 0 0,1 0 0,5 13 0,-6-9-94,0 1 1,0-1 0,0 1-1,-2 0 1,1 0-1,-1 0 1,-1 0-1,0-1 1,0 1 0,-1 0-1,-1 0 1,0 0-1,-6 20 1,0-10-684,-1-1 0,0 1 1,-2-2-1,0 0 0,-1 0 0,-25 29 0,13-22-1510,0-1-1,-2-1 1,-45 33-1,-27 9-3007</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2:08.614"/>
    </inkml:context>
    <inkml:brush xml:id="br0">
      <inkml:brushProperty name="width" value="0.1" units="cm"/>
      <inkml:brushProperty name="height" value="0.1" units="cm"/>
      <inkml:brushProperty name="color" value="#E71224"/>
    </inkml:brush>
  </inkml:definitions>
  <inkml:trace contextRef="#ctx0" brushRef="#br0">40 38 6593,'-9'-1'1175,"-11"-1"1514,20 2-2530,-1-1 0,1 1 0,0 0 0,-1 0 0,1 0 0,0 0 0,-1 0 0,1 0 0,0 0 0,-1 0 0,1 0 0,-1 1 0,1-1 0,0 0 0,-1 0 0,1 0 0,0 0 0,0 0 0,-1 0 0,1 1 0,0-1 0,-1 0 0,1 0 0,0 1 0,0-1 0,-1 0-1,1 0 1,0 1 0,0-1 0,-1 0 0,1 1 0,0-1 0,0 0 0,0 1 0,0-1 0,0 0 478,0 0-47,0 0-26,10 0 1046,126-1 445,141-19-1,-236 17-1808,-41 1-2801,0-4 397,-3 4-3440,-10 0 1062,-5-2-1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2:09.545"/>
    </inkml:context>
    <inkml:brush xml:id="br0">
      <inkml:brushProperty name="width" value="0.1" units="cm"/>
      <inkml:brushProperty name="height" value="0.1" units="cm"/>
      <inkml:brushProperty name="color" value="#E71224"/>
    </inkml:brush>
  </inkml:definitions>
  <inkml:trace contextRef="#ctx0" brushRef="#br0">1 182 6233,'2'2'10776,"5"-1"-6039,21-1-6044,-22 0 2671,14 0-1400,1-1 1,-1 0 0,0-2-1,39-10 1,-47 9-919,0 0 0,-1-1 1,1-1-1,-1 0 0,0 0 1,0-1-1,-1-1 0,0 0 1,9-9-1,23-27-3074,2-7-1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2:50.841"/>
    </inkml:context>
    <inkml:brush xml:id="br0">
      <inkml:brushProperty name="width" value="0.1" units="cm"/>
      <inkml:brushProperty name="height" value="0.1" units="cm"/>
      <inkml:brushProperty name="color" value="#E71224"/>
    </inkml:brush>
  </inkml:definitions>
  <inkml:trace contextRef="#ctx0" brushRef="#br0">119 63 12089,'0'-1'72,"1"-1"-1,-1 1 1,1-1 0,-1 0-1,1 1 1,-1-1 0,1 1-1,0-1 1,0 1 0,0 0-1,0-1 1,0 1 0,0 0-1,0 0 1,0 0 0,1-1-1,-1 1 1,0 0 0,1 1-1,-1-1 1,0 0 0,1 0-1,2 0 1,40-14 747,-42 15-740,26-6 617,-1 1 0,1 1 0,-1 2 0,49 2 1,-75 0-640,1 0 0,0 0 1,0 0-1,-1 1 0,1-1 0,0 1 1,0-1-1,-1 1 0,1-1 1,0 1-1,-1 0 0,1 0 1,-1 0-1,1 0 0,-1 0 0,0 0 1,1 1-1,-1-1 0,0 0 1,0 1-1,2 1 0,-2 1 9,1-1 0,-1 0 0,0 1 0,0-1 0,0 1 0,0-1 0,0 1 0,-1-1 0,0 1 0,0 4 0,-1 7 92,0 0-1,-2 0 0,0-1 0,-6 19 1,-1-7 46,-1-1 0,-1 0 0,-1 0 1,-19 24-1,-24 46 277,50-83-408,1 1 0,0-1-1,1 1 1,0 0 0,-4 26-1,8-37-60,0 1 0,0-1-1,0 1 1,0-1 0,0 1-1,0-1 1,0 1 0,1-1-1,0 1 1,-1-1 0,1 0-1,0 1 1,0-1 0,0 0-1,0 0 1,1 0 0,-1 0-1,3 4 1,-1-4 0,0 1 0,0-1 1,0 0-1,0 0 0,0 0 1,1 0-1,-1-1 0,1 1 0,-1-1 1,1 0-1,4 1 0,9 1 27,1-1-1,0 0 0,0-2 1,21-1-1,-26 0-9,10 0 39,0-1 0,45-9 1,-64 10 15,1 1 1,-1-2-1,1 1 1,-1 0 0,0-1-1,1 0 1,-1 0-1,0 0 1,0-1-1,0 1 1,-1-1 0,1 0-1,-1 0 1,1 0-1,-1 0 1,0-1 0,0 1-1,-1-1 1,1 0-1,-1 0 1,0 0-1,2-5 1,-3 9-27,-1 0-1,0-1 1,0 1 0,0 0-1,1-1 1,-1 1 0,0 0 0,0-1-1,0 1 1,0-1 0,0 1-1,0 0 1,0-1 0,0 1-1,0 0 1,0-1 0,0 1 0,0-1-1,0 1 1,0 0 0,0-1-1,0 1 1,-1-1 0,1 1-1,0 0 1,0-1 0,0 1-1,0 0 1,-1-1 0,1 1 0,0 0-1,0 0 1,-1-1 0,1 1-1,0 0 1,-1 0 0,1-1-1,0 1 1,-1 0 0,1 0 0,0 0-1,-1 0 1,1-1 0,-1 1-1,-21 7 749,15-4-763,-1 1-1,2 1 1,-1-1-1,-7 8 0,9-6-39,0 1-1,1 0 1,0 0-1,0 0 1,0 1-1,1-1 1,1 1-1,-1 0 1,1 0-1,0 0 1,1 0-1,0 0 1,0 0-1,1 1 1,0-1-1,2 14 1,-1-9 4,1 0 1,0-1 0,1 1-1,1 0 1,0-1-1,1 0 1,0 0 0,1 0-1,12 20 1,2-7 20,-12-17-3,-2 1-1,1-1 0,-1 2 0,0-1 1,6 15-1,-11-21-21,0 0 1,0-1 0,0 1-1,-1 0 1,0 0-1,1 0 1,-1 0-1,0 0 1,0 0 0,0 0-1,-1 0 1,1 0-1,-1 0 1,0 0-1,0 0 1,0 0 0,0-1-1,0 1 1,0 0-1,-1-1 1,1 1-1,-1-1 1,0 1 0,0-1-1,-2 3 1,-13 10-316,0-1 0,-1-1 0,0 0 0,-1-2 1,-1 0-1,-37 16 0,29-15-275,6-1-843,-1-1-1,-1-2 1,0 0 0,0-2-1,0-1 1,-1 0 0,1-2-1,-1-1 1,0-1 0,0-1-1,-31-4 1,-35-13-3419</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3:05.947"/>
    </inkml:context>
    <inkml:brush xml:id="br0">
      <inkml:brushProperty name="width" value="0.1" units="cm"/>
      <inkml:brushProperty name="height" value="0.1" units="cm"/>
      <inkml:brushProperty name="color" value="#E71224"/>
    </inkml:brush>
  </inkml:definitions>
  <inkml:trace contextRef="#ctx0" brushRef="#br0">76 140 4152,'-18'0'1144,"1"1"1,-23 4-1,40-5-993,0 0 0,0 0 1,0 0-1,0 0 1,0 0-1,0 0 0,0 0 1,0 0-1,0 0 1,0 0-1,0 0 0,0 0 1,0 0-1,0 0 1,0 0-1,0 0 0,0 0 1,0 1-1,0-1 0,0 0 1,0 0-1,0 0 1,0 0-1,0 0 0,0 0 1,0 0-1,0 0 1,0 0-1,0 0 0,0 0 1,0 0-1,0 0 0,0 0 1,0 0-1,0 0 1,0 0-1,0 0 0,0 1 1,0-1-1,0 0 1,0 0-1,0 0 0,0 0 1,0 0-1,11 2 1183,14 2-1542,119-2 1466,-53-2-576,96 13 1,-29 1-324,228-9 1,-213-7-131,552-36-139,-492 13-43,449-66-9,-653 84-24,-18 4-31,1 0 0,-1 1 0,20-1 0,-29 3-92,34-1 633,-14-5-8201,-13 0 3693</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3:14.149"/>
    </inkml:context>
    <inkml:brush xml:id="br0">
      <inkml:brushProperty name="width" value="0.1" units="cm"/>
      <inkml:brushProperty name="height" value="0.1" units="cm"/>
      <inkml:brushProperty name="color" value="#E71224"/>
    </inkml:brush>
  </inkml:definitions>
  <inkml:trace contextRef="#ctx0" brushRef="#br0">1 146 6285,'10'4'934,"1"-1"1,0 1-1,-1 1 1,0 0-1,0 0 1,0 1-1,-1 0 1,0 1 0,10 9-1,-16-14-729,1 1 0,0-1 0,0 0 0,0 0 0,0-1 0,0 1 0,0-1-1,0 0 1,1 0 0,-1 0 0,0-1 0,1 1 0,-1-1 0,0 0 0,8-1 0,3 0 278,1-2 1,-1 1-1,15-6 1,-6 0-182,-1-1 0,0-1 0,-1-1 1,37-24-1,78-67 145,-115 84-332,-16 16 17,-1-1 1,1 1-1,-1 0 0,1 0 0,0 0 1,-1 1-1,1 0 0,0 0 0,0 0 1,0 1-1,0 0 0,0 0 0,10 2 1,8-1 352,-23-1-721,-1 0-371,6 0-648,0-1 474,12 1-529,-4 5-3056,-13-4-1306,-3 0 4168,2-1 335,-2-1-3004</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3:15.295"/>
    </inkml:context>
    <inkml:brush xml:id="br0">
      <inkml:brushProperty name="width" value="0.1" units="cm"/>
      <inkml:brushProperty name="height" value="0.1" units="cm"/>
      <inkml:brushProperty name="color" value="#E71224"/>
    </inkml:brush>
  </inkml:definitions>
  <inkml:trace contextRef="#ctx0" brushRef="#br0">0 1 8621,'0'0'224,"1"1"0,-1 0-1,0 0 1,0-1 0,1 1 0,-1 0 0,0 0 0,1-1 0,-1 1 0,1 0 0,-1-1-1,1 1 1,-1-1 0,1 1 0,0-1 0,-1 1 0,1-1 0,0 1 0,-1-1 0,1 1 0,0-1-1,0 0 1,-1 0 0,1 1 0,0-1 0,0 0 0,-1 0 0,1 0 0,0 0 0,1 0-1,36 3 243,-23-3 178,364 15 3455,509 2-1106,-709-17-1873,-177 1-2473,0-2-1746,-7-1 94,-24 8-5700,11-5 4352</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3:16.333"/>
    </inkml:context>
    <inkml:brush xml:id="br0">
      <inkml:brushProperty name="width" value="0.1" units="cm"/>
      <inkml:brushProperty name="height" value="0.1" units="cm"/>
      <inkml:brushProperty name="color" value="#E71224"/>
    </inkml:brush>
  </inkml:definitions>
  <inkml:trace contextRef="#ctx0" brushRef="#br0">12 1 7553,'-12'9'6698,"23"-5"-3564,32-3-1740,-35-1-921,348 0 7706,-350 0-5872,2 0-3477,2-1-5965,-8-1-4,-9-2 2542,-10-3-244</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3:17.250"/>
    </inkml:context>
    <inkml:brush xml:id="br0">
      <inkml:brushProperty name="width" value="0.1" units="cm"/>
      <inkml:brushProperty name="height" value="0.1" units="cm"/>
      <inkml:brushProperty name="color" value="#E71224"/>
    </inkml:brush>
  </inkml:definitions>
  <inkml:trace contextRef="#ctx0" brushRef="#br0">0 223 8537,'28'3'6240,"-15"2"-4860,0 0 0,24 14 0,-25-12-436,0 0 1,24 8-1,-31-14-783,0 1 0,0-1 0,0 0 0,0-1 1,1 1-1,-1-1 0,0 0 0,0-1 1,0 1-1,0-1 0,8-2 0,0-2 219,1-1 0,-1 0 1,0-1-1,0-1 0,-1 0 0,0 0 0,21-21 0,10-6 581,13-4 553,2 2 1,83-40-1,-105 64-3993,-28 12 372,0 0 1,0 0-1,0 1 0,0 0 0,8 2 1,-10-3-3595,-5-4 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3:18.576"/>
    </inkml:context>
    <inkml:brush xml:id="br0">
      <inkml:brushProperty name="width" value="0.1" units="cm"/>
      <inkml:brushProperty name="height" value="0.1" units="cm"/>
      <inkml:brushProperty name="color" value="#E71224"/>
    </inkml:brush>
  </inkml:definitions>
  <inkml:trace contextRef="#ctx0" brushRef="#br0">26 33 8953,'-3'-1'473,"1"-1"0,-1 0 1,1 0-1,0 0 0,-1 0 0,1-1 1,-3-3-1,1-6 3816,4 12-3772,27 0 1147,556 13 1557,-2-6-2305,-354-8-1330,-227 1 327,0 0 0,0 0-1,0 0 1,0-1 0,0 1 0,0 0 0,0 0-1,-1 0 1,1 0 0,0 0 0,0 0 0,0 0-1,0 0 1,0 0 0,0 0 0,0 0-1,0 0 1,0 0 0,0 0 0,0 0 0,0-1-1,0 1 1,0 0 0,0 0 0,0 0-1,0 0 1,0 0 0,0 0 0,0 0 0,0 0-1,0 0 1,0 0 0,0 0 0,0 0 0,0-1-1,0 1 1,0 0 0,0 0 0,0 0-1,1 0 1,-1 0 0,0 0 0,0 0 0,0 0-1,0 0 1,0 0 0,0 0 0,0 0 0,0 0-1,0 0 1,0 0 0,0 0 0,0 0-1,0 0 1,0 0 0,0 0 0,1 0 0,-1 0-1,0 0 1,0 0 0,0 0 0,0 0-1,0 0 1,-9-4-4398,-5 3 197</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3:19.565"/>
    </inkml:context>
    <inkml:brush xml:id="br0">
      <inkml:brushProperty name="width" value="0.1" units="cm"/>
      <inkml:brushProperty name="height" value="0.1" units="cm"/>
      <inkml:brushProperty name="color" value="#E71224"/>
    </inkml:brush>
  </inkml:definitions>
  <inkml:trace contextRef="#ctx0" brushRef="#br0">0 235 11117,'14'0'2259,"-1"2"0,0 0 0,23 6 0,-24-5-1138,1 0-1,0 0 1,0-2-1,21 1 1,7-3 80,0-2 0,0-2 0,-1-1 0,62-19 1,392-168-197,-489 190-1113,-2 3 21,0-1 1,0 0 0,-1 0-1,1-1 1,0 1-1,-1-1 1,1 1-1,0-1 1,-1 0-1,0 0 1,1 0-1,1-3 1,-7 5-10282,-8 0 7768,5 0 403,-21 0-3260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6:57.749"/>
    </inkml:context>
    <inkml:brush xml:id="br0">
      <inkml:brushProperty name="width" value="0.1" units="cm"/>
      <inkml:brushProperty name="height" value="0.1" units="cm"/>
      <inkml:brushProperty name="color" value="#E71224"/>
    </inkml:brush>
  </inkml:definitions>
  <inkml:trace contextRef="#ctx0" brushRef="#br0">182 194 8341,'-8'-19'1171,"1"1"0,1-1 0,1 0 0,-6-38 0,-2-5 3593,12 98 9,-10 124-4013,-16 39 0,-54 203-1,81-400-763,-4 12-68,1 0 0,1 1 0,-1 17 0,3-32-12,0 0-27,0 0-14,0 0-9,11 0-104,36-5 242,0-3 0,-1-1 0,0-2 0,-1-3 0,0-1 0,-1-2 0,-1-2 0,0-2 0,-2-2 0,0-2 0,53-42 0,-86 60 50,0 1 0,0-1-1,-1 0 1,0-1 0,0 0 0,0 0 0,-1 0 0,-1-1 0,1 0 0,-1 0 0,-1 0 0,0-1 0,0 0 0,-1 1 0,0-1 0,-1-1 0,0 1-1,1-18 1,-1 12 26,-1 1 0,-1-1 0,-1 1-1,0-1 1,-1 1 0,0 0 0,-1 0 0,-1 0-1,-1 0 1,-11-26 0,14 38-51,-1-2 289,3 9 128,0 8-149,2 42 318,2 0 1,3-1-1,1 0 0,22 69 1,84 200-2110,-103-296 460,13 36-1406,-12-19-4223,-11-40 5776,-1 0 1,1 0-1,-1 1 0,0-1 1,0 0-1,-1 0 0,1 1 1,0-1-1,-1 0 1,-2 6-1,-2 0-3990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34.979"/>
    </inkml:context>
    <inkml:brush xml:id="br0">
      <inkml:brushProperty name="width" value="0.1" units="cm"/>
      <inkml:brushProperty name="height" value="0.1" units="cm"/>
      <inkml:brushProperty name="color" value="#E71224"/>
    </inkml:brush>
  </inkml:definitions>
  <inkml:trace contextRef="#ctx0" brushRef="#br0">183 83 13365,'2'-3'294,"0"-1"0,-1 0 0,0 0 0,1 0 0,-2 0 0,1 0 0,0 0 0,-1 0 0,0 0 0,0 0 0,0 0 0,0 0 0,-1 0 0,0-5 0,0 8-145,1 0 1,-1 0-1,1 0 1,-1 0-1,0 0 0,1 0 1,-1 0-1,0 0 0,0 0 1,0 0-1,0 1 1,1-1-1,-1 0 0,0 1 1,0-1-1,-1 0 0,1 1 1,0-1-1,-1 0 1,-1 1 36,0-1 0,0 1 0,0 0 0,0 0 0,0 0 0,0 0 0,0 0 1,0 1-1,1-1 0,-1 1 0,-3 1 0,-2 1-13,1 0-1,0 0 1,0 0 0,1 1-1,-1 1 1,1-1-1,-1 1 1,1 0 0,1 0-1,-1 1 1,1-1-1,0 1 1,0 1 0,1-1-1,0 0 1,0 1-1,0 0 1,1 0 0,0 0-1,-3 12 1,1-1 3,0 1-1,2-1 1,0 1 0,1-1 0,1 1 0,0 0-1,4 29 1,-2-39-114,1 1-1,0-1 1,1 0-1,-1 0 1,2 0-1,-1 0 1,1 0-1,1-1 1,-1 1-1,2-1 1,-1-1-1,1 1 1,0-1-1,0 0 1,1 0-1,0 0 1,1-1-1,-1 0 1,1-1-1,9 6 1,-6-6 12,1 1 1,-1-1-1,1-1 0,0 0 1,0-1-1,0 0 1,1-1-1,-1 0 1,0-1-1,1 0 1,-1-1-1,1-1 1,-1 0-1,24-5 0,-32 5-40,0 1 0,0-1 0,0 0 0,-1 0 0,1-1 0,0 1 0,-1-1-1,1 0 1,-1 0 0,0 0 0,0 0 0,1 0 0,-1-1 0,-1 1 0,1-1 0,0 0-1,-1 0 1,1 0 0,-1 0 0,0-1 0,0 1 0,0 0 0,-1-1 0,1 0-1,-1 1 1,0-1 0,0 0 0,0 1 0,0-1 0,-1 0 0,1 0 0,-1 0-1,0 0 1,0 0 0,-1 0 0,1 1 0,-1-1 0,0 0 0,-2-5 0,-1-5-32,-1 1-1,0 0 1,-1 0 0,0 0 0,-1 1 0,0 0 0,-1 0 0,-1 1 0,-16-17 0,9 13-290,0 0 1,-1 1-1,-1 1 1,-28-15-1,34 21-255,-1 1 0,1 0 0,-1 2 0,-1-1 0,1 1 0,0 1 0,-1 1 0,-14-2 0,-1-5-3321,29 9 3688,0 0 0,0 0 0,0-1 0,-1 1 0,1 0 0,0 0 0,0-1 0,-1 1-1,1 0 1,0 0 0,0 0 0,-1-1 0,1 1 0,0 0 0,0 0 0,-1 0 0,1 0 0,0 0 0,-1 0-1,1-1 1,0 1 0,-1 0 0,1 0 0,0 0 0,-1 0 0,1 0 0,0 0 0,-1 1 0,1-1 0,0 0 0,-1 0-1,1 0 1,0 0 0,-1 0 0,1 0 0,0 0 0,0 1 0,-1-1 0,1 0 0,0 0 0,0 0 0,-1 1-1,1-1 1,0 1 0,3 7-4384,12-1-1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3:20.511"/>
    </inkml:context>
    <inkml:brush xml:id="br0">
      <inkml:brushProperty name="width" value="0.1" units="cm"/>
      <inkml:brushProperty name="height" value="0.1" units="cm"/>
      <inkml:brushProperty name="color" value="#E71224"/>
    </inkml:brush>
  </inkml:definitions>
  <inkml:trace contextRef="#ctx0" brushRef="#br0">0 151 4048,'0'0'672,"0"0"191,0 0 201,0 0 166,0 0 167,0 0 151,0 0 116,0 0 66,0 0-27,0 0-278,0 0-230,0 0-197,25 0 2565,-18 0-3333,8 1 412,0 0 1,-1-2-1,1 1 0,0-2 0,-1 0 0,0-1 0,1 0 1,-1-1-1,0-1 0,19-9 0,-7 1-314,-13 7-253,0-1 0,0 0-1,0-1 1,-1-1 0,11-9-1,-4-3-8819,-6 5-996,-11 13 7446,4-7-2894</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3:21.930"/>
    </inkml:context>
    <inkml:brush xml:id="br0">
      <inkml:brushProperty name="width" value="0.1" units="cm"/>
      <inkml:brushProperty name="height" value="0.1" units="cm"/>
      <inkml:brushProperty name="color" value="#E71224"/>
    </inkml:brush>
  </inkml:definitions>
  <inkml:trace contextRef="#ctx0" brushRef="#br0">53 23 3692,'-9'0'804,"-18"0"189,26 0-752,0 0 0,1 0 0,-1 0 1,1 0-1,-1 0 0,0 0 1,1 0-1,-1 0 0,1 0 0,-1 0 1,0-1-1,1 1 0,-1 0 1,1 0-1,-1-1 0,1 1 1,-1 0-1,1-1 0,-1 1 0,1 0 1,-1-1-1,1 1 0,0-1 1,-1 1-1,1-1 0,-1 1 0,1-1 1,0 1-1,0-1 0,-1-1 1,21-2 3012,92-4-525,222 12 0,-191 6-2201,238 9 1198,192-23 4462,-551 4-5721,-5 0-3956,-13 0-1152,-15 0-363,-2 1 2773,-8-1-2841,-3-1-1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3:23.040"/>
    </inkml:context>
    <inkml:brush xml:id="br0">
      <inkml:brushProperty name="width" value="0.1" units="cm"/>
      <inkml:brushProperty name="height" value="0.1" units="cm"/>
      <inkml:brushProperty name="color" value="#E71224"/>
    </inkml:brush>
  </inkml:definitions>
  <inkml:trace contextRef="#ctx0" brushRef="#br0">1 182 10841,'0'-6'1026,"0"5"-583,0 0 0,0 0 0,0 1 0,0-1 0,0 0 0,0 0 0,0 0 0,0 0 0,0 0 0,0 0-1,0 0 1,1 1 0,-1-1 0,0 0 0,1 0 0,-1 0 0,0 0 0,2-1 0,0 2-140,0-1 1,0 1-1,0 0 1,0 0-1,0 0 1,1 0-1,-1 0 0,0 0 1,0 0-1,3 2 1,32 2 2050,0-1 0,60-3 0,-58-3-1938,-1-2-1,0-2 1,0-1 0,60-22 0,19-18-408,39-12-59,-118 56-4474,-29 4-1021,-26 2-1753,-7 0 2183</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3:23.992"/>
    </inkml:context>
    <inkml:brush xml:id="br0">
      <inkml:brushProperty name="width" value="0.1" units="cm"/>
      <inkml:brushProperty name="height" value="0.1" units="cm"/>
      <inkml:brushProperty name="color" value="#E71224"/>
    </inkml:brush>
  </inkml:definitions>
  <inkml:trace contextRef="#ctx0" brushRef="#br0">1 105 2120,'0'0'320,"0"0"9325,1-1-4963,10 0-4461,85-6-196,49-19-5244,-102 17 3754,68-17-1975,7-8-1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3:10.564"/>
    </inkml:context>
    <inkml:brush xml:id="br0">
      <inkml:brushProperty name="width" value="0.1" units="cm"/>
      <inkml:brushProperty name="height" value="0.1" units="cm"/>
      <inkml:brushProperty name="color" value="#E71224"/>
    </inkml:brush>
  </inkml:definitions>
  <inkml:trace contextRef="#ctx0" brushRef="#br0">0 434 11685,'2'19'1196,"0"-13"-933,0-1 1,0 0 0,0 0-1,0 0 1,1 0 0,0 0 0,0 0-1,0-1 1,1 1 0,-1-1-1,1 0 1,0 0 0,1 0 0,-1-1-1,7 5 1,-3-4 221,1 1 0,0-1 0,0-1 0,0 1 1,0-1-1,1-1 0,-1 0 0,13 1 0,5-1 483,0-2 0,1-1-1,-1-1 1,0-1 0,40-9 0,-25 0-265,0-1 1,-1-2 0,0-2 0,-1-2 0,73-47-1,-28 6-70,106-96-1,-170 137-628,3-4-3,2 1-1,1 1 1,0 1-1,41-21 1,-62 38-261,0 1 0,1 0 0,-1 1-1,1-1 1,-1 1 0,1 0 0,0 1 0,-1 0 0,1 0 0,8 1-1,-15-1 62,1-1 0,-1 1-1,1 0 1,-1-1 0,0 1-1,1 0 1,-1-1 0,1 1-1,-1 0 1,0-1 0,1 1-1,-1-1 1,0 1 0,0 0-1,1-1 1,-1 1 0,0-1-1,0 1 1,0-1-1,0 1 1,1-1 0,-1 1-1,0-1 1,0 1 0,0-1-1,0 1 1,0-1 0,0 1-1,0-1 1,-1 1 0,1-1-1,0 0 1,-5-11-2521,-1 11-2226,-10 3-270,-5-5-1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3:11.448"/>
    </inkml:context>
    <inkml:brush xml:id="br0">
      <inkml:brushProperty name="width" value="0.1" units="cm"/>
      <inkml:brushProperty name="height" value="0.1" units="cm"/>
      <inkml:brushProperty name="color" value="#E71224"/>
    </inkml:brush>
  </inkml:definitions>
  <inkml:trace contextRef="#ctx0" brushRef="#br0">9 0 9637,'-3'0'492,"2"2"80,-2-2 48,1 2 44,2-2 52,0 0 148,0 2 188,9-2 80,4 4 29,13-3-405,2 3-116,11 0-264,-5-2-412,1 2-748,-3-14-2789,-8 10 1,-4-2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3:11.861"/>
    </inkml:context>
    <inkml:brush xml:id="br0">
      <inkml:brushProperty name="width" value="0.1" units="cm"/>
      <inkml:brushProperty name="height" value="0.1" units="cm"/>
      <inkml:brushProperty name="color" value="#E71224"/>
    </inkml:brush>
  </inkml:definitions>
  <inkml:trace contextRef="#ctx0" brushRef="#br0">22 25 11425,'-17'0'1875,"12"0"43,11 0 1939,61 2-1800,-22-1-3131,68-6 0,-111 5 413,0 0 1,0 0-1,0 0 0,0-1 0,0 1 0,0-1 0,0 1 0,0-1 0,0 0 0,0 0 0,0 0 0,-1 0 0,1 0 0,0 0 1,-1 0-1,3-2 0,-2-6-3208</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3:13.131"/>
    </inkml:context>
    <inkml:brush xml:id="br0">
      <inkml:brushProperty name="width" value="0.1" units="cm"/>
      <inkml:brushProperty name="height" value="0.1" units="cm"/>
      <inkml:brushProperty name="color" value="#E71224"/>
    </inkml:brush>
  </inkml:definitions>
  <inkml:trace contextRef="#ctx0" brushRef="#br0">1 227 7057,'0'2'729,"0"1"0,0-1 0,0 1 1,1 0-1,-1-1 0,1 1 1,0-1-1,0 1 0,0-1 0,0 1 1,0-1-1,0 0 0,1 0 0,-1 0 1,3 4-1,-1-4-458,0 1 0,0-1 0,0 1 0,0-1 0,1 0-1,-1 0 1,0-1 0,1 1 0,6 2 0,-2-2-250,0-1 1,-1 1-1,1-1 0,0-1 0,0 1 1,-1-1-1,1-1 0,0 1 0,0-1 1,12-4-1,-6 1 115,0-2 0,0 0 1,0 0-1,-1-1 0,20-14 0,55-50 488,-66 51-436,0 1 0,2 1 1,48-28-1,-63 42-204,0 1-1,0 1 0,0-1 1,0 1-1,1 1 1,-1 0-1,1 0 0,14 1 1,-23 1-271,1-1-374,-2-6-963,0 4 1322,0 0 1,0 0-1,0 0 1,-1 0 0,1 0-1,-1 0 1,1 1 0,-1-1-1,1 0 1,-1 0-1,0 1 1,0-1 0,-1-1-1,-1 1-333,1 0-1,0 1 0,0 0 0,-1 0 1,1-1-1,-1 1 0,1 1 0,-1-1 1,0 0-1,1 1 0,-1-1 1,-4 1-1,-24-6-3685</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3:32.622"/>
    </inkml:context>
    <inkml:brush xml:id="br0">
      <inkml:brushProperty name="width" value="0.1" units="cm"/>
      <inkml:brushProperty name="height" value="0.1" units="cm"/>
      <inkml:brushProperty name="color" value="#E71224"/>
    </inkml:brush>
  </inkml:definitions>
  <inkml:trace contextRef="#ctx0" brushRef="#br0">1 33 11513,'4'0'657,"134"0"2842,239-31-1,-459 31-4017,17-1 123,60 1 368,-84 1-572,-120 16 1,209-17 608,0 0 0,0 0 0,0 1 1,0-1-1,0 0 0,0 0 0,0 0 0,0 0 0,0 0 0,0 0 1,0 0-1,0 0 0,0 0 0,0 0 0,0 0 0,0 1 1,0-1-1,0 0 0,0 0 0,0 0 0,-1 0 0,1 0 1,0 0-1,0 0 0,0 0 0,0 0 0,0 0 0,0 0 1,0 0-1,0 0 0,0 0 0,0 0 0,0 1 0,0-1 0,0 0 1,0 0-1,0 0 0,0 0 0,-1 0 0,1 0 0,15 3 217,24 0 66,169-1-323,-174-8-1755,-27 4-1261,-5 1-3278,-4-1 2964</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3:33.416"/>
    </inkml:context>
    <inkml:brush xml:id="br0">
      <inkml:brushProperty name="width" value="0.1" units="cm"/>
      <inkml:brushProperty name="height" value="0.1" units="cm"/>
      <inkml:brushProperty name="color" value="#E71224"/>
    </inkml:brush>
  </inkml:definitions>
  <inkml:trace contextRef="#ctx0" brushRef="#br0">254 6 11477,'-32'-1'1686,"24"-1"-1203,0 1 1,-1 1 0,1 0 0,0 0 0,-1 0 0,1 1 0,0 1 0,0-1 0,-1 1 0,-7 4 0,16-6-467,-1 0 0,1 0 0,0 0 0,0 0 0,0 0 0,0 0 0,-1 0 1,1 0-1,0 0 0,0 0 0,0 0 0,0 0 0,-1 0 0,1 1 0,0-1 1,0 0-1,0 0 0,0 0 0,0 0 0,0 0 0,0 0 0,-1 1 0,1-1 0,0 0 1,0 0-1,0 0 0,0 0 0,0 1 0,0-1 0,0 0 0,0 0 0,0 0 0,0 1 1,0-1-1,0 0 0,0 0 0,0 0 0,0 0 0,0 1 0,0-1 0,0 0 1,0 0-1,0 0 0,0 0 0,0 1 0,1-1 0,9 3 365,17-1-3,4-2-45,-6 1 23,-1-1 0,1-1 1,-1-1-1,42-10 0,-66 12-336,0 0 0,0 0 0,0 0 1,0 0-1,0 0 0,0 0 1,0 0-1,0 0 0,0 0 0,0 0 1,0 0-1,0 0 0,0-1 0,0 1 1,0 0-1,0 0 0,0 0 0,0 0 1,0 0-1,0 0 0,0 0 1,0 0-1,0 0 0,0 0 0,0-1 1,0 1-1,0 0 0,0 0 0,0 0 1,0 0-1,0 0 0,0 0 0,0 0 1,0 0-1,0 0 0,0 0 0,0 0 1,0 0-1,0 0 0,0-1 1,0 1-1,1 0 0,-1 0 0,0 0 1,0 0-1,0 0 0,0 0 0,0 0 1,0 0-1,0 0 0,0 0 0,0 0 1,0 0-1,0 0 0,1 0 1,-1 0-1,-13-2 387,-18 0-141,-57 0 335,22 0-121,-74 8 0,124-2-865,28 0 111,29 1 5,200-5-219,-357 0-717,104-1-479,24-1-2308,-1 0-4656,-2-1 4306</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35.608"/>
    </inkml:context>
    <inkml:brush xml:id="br0">
      <inkml:brushProperty name="width" value="0.1" units="cm"/>
      <inkml:brushProperty name="height" value="0.1" units="cm"/>
      <inkml:brushProperty name="color" value="#E71224"/>
    </inkml:brush>
  </inkml:definitions>
  <inkml:trace contextRef="#ctx0" brushRef="#br0">1 302 16914,'2'-20'3042,"-2"20"-2972,0 0 0,0 0 0,0-1 1,0 1-1,0 0 0,0 0 0,1 0 1,-1 0-1,0 0 0,0-1 0,0 1 0,0 0 1,0 0-1,0 0 0,0 0 0,0 0 1,1 0-1,-1 0 0,0-1 0,0 1 0,0 0 1,0 0-1,0 0 0,1 0 0,-1 0 0,0 0 1,0 0-1,0 0 0,0 0 0,0 0 1,1 0-1,-1 0 0,0 0 0,0 0 0,0 0 1,0 0-1,0 0 0,1 0 0,-1 0 0,0 0 1,0 0-1,0 0 0,0 0 0,0 0 1,1 0-1,-1 1 0,0-1 0,0 0 0,0 0 1,20 30 3644,-8-5-2869,-1 1 1,-1 1-1,-1 0 1,8 45-1,11 116 397,-25-163-1149,0 26-269,-2-35 108,-4-38 28,-15-540-471,18 545 423,1 1-1,1 0 1,1-1 0,0 1 0,8-23 0,-10 36 47,0-1 1,0 1-1,1 0 0,-1 0 0,1-1 0,0 1 0,0 0 1,0 0-1,0 1 0,1-1 0,-1 0 0,1 1 1,0-1-1,-1 1 0,1 0 0,0 0 0,0 0 0,1 0 1,-1 1-1,0-1 0,0 1 0,1 0 0,-1 0 0,1 0 1,-1 0-1,1 1 0,0-1 0,-1 1 0,1 0 1,6 1-1,-9-1 23,1 0 1,0 1 0,0-1-1,-1 1 1,1-1-1,0 1 1,-1 0 0,1-1-1,0 1 1,-1 0-1,1 0 1,-1 0-1,0 1 1,1-1 0,-1 0-1,0 0 1,0 1-1,0-1 1,0 1 0,0-1-1,0 1 1,0-1-1,0 1 1,0 0 0,-1-1-1,1 1 1,-1 0-1,1-1 1,-1 1 0,0 2-1,1 2 14,-1 0-1,1 0 1,-1 0-1,-1 0 1,1 0-1,-1 0 1,0 0-1,-3 7 1,-9 19 172,-1 1 1,-2-2 0,-1 0 0,-2-1-1,-25 32 1,-38 65 695,77-119-772,1 0 1,0 1-1,0 0 1,1 0-1,0 0 1,1 0-1,-3 17 1,5-23-78,0 0 1,0 0-1,0 0 1,0 0-1,0 0 1,1 0-1,0 0 1,-1 0-1,1 0 0,0 0 1,1 0-1,-1-1 1,0 1-1,1 0 1,-1-1-1,1 1 1,0-1-1,0 1 0,0-1 1,0 0-1,1 0 1,-1 0-1,0 0 1,1 0-1,-1-1 0,1 1 1,4 1-1,15 5-283,0-1 1,0-1-1,1 0 0,0-2 0,-1-1 0,2-1 0,29-1 1,-27 0-171,222 2-6648,-168-7 1084,90-15 1,-89 2 456</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3:34.416"/>
    </inkml:context>
    <inkml:brush xml:id="br0">
      <inkml:brushProperty name="width" value="0.1" units="cm"/>
      <inkml:brushProperty name="height" value="0.1" units="cm"/>
      <inkml:brushProperty name="color" value="#E71224"/>
    </inkml:brush>
  </inkml:definitions>
  <inkml:trace contextRef="#ctx0" brushRef="#br0">58 6 9033,'-47'0'5696,"37"0"-2416,33 0-2069,76 0-170,148-2 1171,-234 1-1184,-36 0-757,-44 1-216,35 0-35,-4-1-49,0 2 0,-59 9 1,84-6-434,20-1 196,20 0 42,204-4-2084,-309 1-2964,6 0-2912,58 0 4663</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3:34.992"/>
    </inkml:context>
    <inkml:brush xml:id="br0">
      <inkml:brushProperty name="width" value="0.1" units="cm"/>
      <inkml:brushProperty name="height" value="0.1" units="cm"/>
      <inkml:brushProperty name="color" value="#E71224"/>
    </inkml:brush>
  </inkml:definitions>
  <inkml:trace contextRef="#ctx0" brushRef="#br0">68 31 6857,'-60'0'4676,"52"0"-634,40 0-2153,22 0-844,11 1-52,-1-3 1,68-10 0,-132 12-986,0 0 0,0 0 0,0 0 0,0 0 0,0 0 1,0 0-1,0 0 0,0 0 0,0-1 0,0 1 0,0 0 0,0 0 0,0 0 0,0 0 0,0 0 0,0 0 1,0 0-1,0 0 0,0 0 0,0 0 0,0 0 0,0 0 0,0 0 0,0 0 0,0 0 0,0 0 0,0-1 1,0 1-1,0 0 0,0 0 0,0 0 0,0 0 0,0 0 0,0 0 0,0 0 0,0 0 0,0 0 1,0 0-1,0 0 0,0 0 0,0 0 0,0 0 0,-12-3 93,-20-2-65,8 4-48,-31-3-77,-1 2 0,-55 6 0,111-4 76,0 0-1,0 0 1,0 0-1,0 0 1,0 0-1,0 0 1,0 0-1,0 0 1,0 0-1,0 0 1,0 1-1,0-1 1,0 0-1,0 0 1,0 0-1,0 0 1,0 0-1,0 0 1,0 0-1,0 0 1,0 0-1,0 0 1,0 0-1,0 0 1,0 0-1,0 1 1,0-1-1,0 0 1,-1 0-1,1 0 1,0 0-1,0 0 1,0 0-1,0 0 1,0 0-1,0 0 1,0 0-1,0 0 1,0 0-1,0 0 1,0 0-1,0 0 1,0 0-1,0 0 1,-1 0-1,1 0 1,0 0-1,0 0 1,0 0-1,14 3-1042,68-2-6596,-45-8 3548</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3:47.616"/>
    </inkml:context>
    <inkml:brush xml:id="br0">
      <inkml:brushProperty name="width" value="0.1" units="cm"/>
      <inkml:brushProperty name="height" value="0.1" units="cm"/>
      <inkml:brushProperty name="color" value="#E71224"/>
    </inkml:brush>
  </inkml:definitions>
  <inkml:trace contextRef="#ctx0" brushRef="#br0">21 386 5509,'-1'0'275,"1"0"1,-1 0-1,0 0 1,1 0-1,-1 0 1,0 0-1,0 0 1,1 0-1,-1 0 1,0 0-1,1 0 1,-1 0 0,0 1-1,0-1 1,1 0-1,-1 1 1,1-1-1,-1 0 1,0 1-1,1-1 1,-1 1-1,1-1 1,-1 1-1,1-1 1,-1 1 0,1-1-1,-1 1 1,1 0-1,0-1 1,-1 1-1,1-1 1,0 1-1,-1 0 1,1 0-1,0-1 1,0 2-1,3 16 4744,4-4-6087,-3-6 1284,1-1 0,1 1 0,-1-1 0,1 0 0,0-1 0,1 1 0,-1-1 0,1-1 0,1 1 0,-1-1 0,1 0 0,0-1 0,0 0 0,0 0 0,0-1 0,1 0 0,-1 0 0,1-1 0,0 0 0,0 0 0,0-1 0,0-1 0,0 1 0,0-1 0,0-1 0,15-2 0,-8-3 64,0 0-1,0 0 1,-1-2-1,0 0 0,0-1 1,-1 0-1,0-1 1,-1-1-1,13-12 1,18-21 883,40-51 0,-77 86-1033,16-18 239,97-109 968,-100 116-1272,1 1 0,1 1 0,1 1-1,32-20 1,-35 31-65,11-4 0,-31 11-190,0-1-1,0 0 1,1 0-1,-1 0 1,0 0-1,0 0 1,0 0-1,0 1 1,1-1-1,-1 0 1,0 0-1,0 0 1,0 0-1,0 1 1,1-1 0,-1 0-1,0 0 1,0 0-1,0 1 1,0-1-1,0 0 1,0 0-1,0 1 1,0-1-1,0 0 1,0 0-1,0 0 1,0 1-1,0-1 1,0 0-1,0 0 1,0 1 0,0-1-1,0 0 1,0 0-1,0 1 1,0-1-1,0 0 1,0 0-1,0 0 1,-1 1-1,1-1 1,0 0-1,0 0 1,0 0-1,0 1 1,0-1 0,-1 0-1,1 0 1,0 0-1,-8 15-11905,6-18 6624</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3:49.192"/>
    </inkml:context>
    <inkml:brush xml:id="br0">
      <inkml:brushProperty name="width" value="0.1" units="cm"/>
      <inkml:brushProperty name="height" value="0.1" units="cm"/>
      <inkml:brushProperty name="color" value="#E71224"/>
    </inkml:brush>
  </inkml:definitions>
  <inkml:trace contextRef="#ctx0" brushRef="#br0">22 386 5256,'-1'0'238,"0"-1"-1,0 1 1,1 0-1,-1 0 1,0 0-1,0 0 0,0 0 1,0 0-1,0 0 1,0 1-1,1-1 1,-1 0-1,0 0 0,0 1 1,0-1-1,0 1 1,1-1-1,-1 0 1,0 1-1,1 0 0,-1-1 1,0 1-1,1-1 1,-2 2-1,3 21 4924,1-13-6011,0-3 967,1 1 0,-1-1 0,1 0 1,0 0-1,1 0 0,-1 0 0,1-1 1,1 0-1,-1 1 0,1-2 0,0 1 1,0 0-1,1-1 0,0 0 0,0 0 0,0-1 1,13 8-1,-12-8-30,1-1 1,-1 1-1,1-1 0,0-1 1,-1 1-1,1-1 1,0-1-1,0 1 0,0-1 1,1-1-1,-1 0 0,0 0 1,0 0-1,0-1 1,0 0-1,15-4 0,-4-3-1,-1 0-1,0-1 0,-1-1 0,0 0 0,0-2 1,19-16-1,88-90 266,-73 66-170,-35 36-109,153-140 802,-146 138-543,1 1 0,0 0 0,2 2 0,0 1 0,47-19 0,-60 28-67,1 1-1,-1 1 1,1 0-1,20-2 0,-33 5-81,-5 4-8789,-13 1 1305,-1-4 2933</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3:50.682"/>
    </inkml:context>
    <inkml:brush xml:id="br0">
      <inkml:brushProperty name="width" value="0.1" units="cm"/>
      <inkml:brushProperty name="height" value="0.1" units="cm"/>
      <inkml:brushProperty name="color" value="#E71224"/>
    </inkml:brush>
  </inkml:definitions>
  <inkml:trace contextRef="#ctx0" brushRef="#br0">39 50 5244,'0'1'192,"-1"0"0,1 0 0,-1 0-1,0 0 1,0 0 0,1 0-1,-1-1 1,0 1 0,0 0 0,0 0-1,0-1 1,0 1 0,0 0-1,0-1 1,0 1 0,0-1 0,0 1-1,0-1 1,0 0 0,0 1 0,-1-1-1,1 0 1,0 0 0,0 0-1,0 0 1,-2 0 0,-9 1 2590,23-2 1101,25 1-3540,660-11 3248,-686 10-3540,-1 0 0,1-1 0,16-5 0,-17 4-362,0 1 0,0 0-1,0 0 1,16 0-1,-19 0-1226,-1 1 1,0-1-1,0 0 0,0 0 0,0-1 0,-1 0 0,8-5 1,-3-1-2144</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3:52.231"/>
    </inkml:context>
    <inkml:brush xml:id="br0">
      <inkml:brushProperty name="width" value="0.1" units="cm"/>
      <inkml:brushProperty name="height" value="0.1" units="cm"/>
      <inkml:brushProperty name="color" value="#E71224"/>
    </inkml:brush>
  </inkml:definitions>
  <inkml:trace contextRef="#ctx0" brushRef="#br0">194 107 6209,'-17'1'630,"0"1"1,1 1-1,-1 0 1,1 1-1,0 0 1,-25 12-1,19-8 544,1-2-208,10-3 1798,29-2-1198,1117-40 3579,-683 3-3925,-304 14 216,-61 8 933,-87 14-2420,1-1 0,-1 1 0,1 0 0,-1 0-1,1 0 1,-1 0 0,1 0 0,-1-1 0,1 1-1,-1 0 1,1 0 0,-1-1 0,0 1-1,1 0 1,-1-1 0,1 1 0,-1 0 0,0-1-1,1 1 1,-1-1 0,0 1 0,1-1-1,-1 1 1,0 0 0,1-2 0,-1-7-5578,-2-4-4148,-3-2 4520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3:53.449"/>
    </inkml:context>
    <inkml:brush xml:id="br0">
      <inkml:brushProperty name="width" value="0.1" units="cm"/>
      <inkml:brushProperty name="height" value="0.1" units="cm"/>
      <inkml:brushProperty name="color" value="#E71224"/>
    </inkml:brush>
  </inkml:definitions>
  <inkml:trace contextRef="#ctx0" brushRef="#br0">17 14 5424,'-1'0'132,"1"0"-1,-1-1 0,1 1 0,-1 0 0,1 0 0,-1 1 0,0-1 0,1 0 0,-1 0 0,1 0 0,-1 0 0,0 0 0,1 1 0,-1-1 0,1 0 0,-1 0 1,1 1-1,-1-1 0,1 0 0,-1 1 0,1-1 0,0 0 0,-1 1 0,1-1 0,-1 1 0,1-1 0,0 1 0,-1-1 0,1 1 0,0-1 0,0 1 0,0-1 0,-1 1 1,1 0-1,0-1 0,0 1 0,0-1 0,0 1 0,0-1 0,0 1 0,0 0 0,0-1 0,0 1 0,0-1 0,0 1 0,0 0 0,0-1 0,1 2 0,-1 1 99,13-3 1039,40 0-235,510-22 4211,-527 14-4939,-24 4-5451,-10 4 1449,-2-2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3:54.777"/>
    </inkml:context>
    <inkml:brush xml:id="br0">
      <inkml:brushProperty name="width" value="0.1" units="cm"/>
      <inkml:brushProperty name="height" value="0.1" units="cm"/>
      <inkml:brushProperty name="color" value="#E71224"/>
    </inkml:brush>
  </inkml:definitions>
  <inkml:trace contextRef="#ctx0" brushRef="#br0">0 42 4564,'0'1'160,"0"-1"0,1 1 0,-1-1 0,0 1 0,0-1 0,1 1 0,-1-1-1,0 0 1,0 1 0,1-1 0,-1 1 0,0-1 0,1 0 0,-1 1-1,1-1 1,-1 0 0,0 1 0,1-1 0,-1 0 0,1 0 0,-1 1 0,1-1-1,-1 0 1,1 0 0,-1 0 0,1 0 0,-1 0 0,1 0 0,-1 0 0,1 1-1,-1-2 1,2 1 0,26 0 561,-14-1-172,261 2 2875,397-4 1354,-638 2-4504,26 0 734,0-2-1,80-15 1,-107 13 205,-32 5-1159,-1 0-195,0 0-545,-9-11-9402,-1 2 5768</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4:02.640"/>
    </inkml:context>
    <inkml:brush xml:id="br0">
      <inkml:brushProperty name="width" value="0.1" units="cm"/>
      <inkml:brushProperty name="height" value="0.1" units="cm"/>
      <inkml:brushProperty name="color" value="#E71224"/>
    </inkml:brush>
  </inkml:definitions>
  <inkml:trace contextRef="#ctx0" brushRef="#br0">407 33 17854,'0'-8'1495,"0"-12"880,-1 15-419,-1 7 1218,-12 25-1934,0-1 0,-3-1 0,-28 36-1,15-22-835,0 3-353,-111 159 619,118-165-1479,2 2 0,2 0 1,-24 68-1,42-104 573,0-1 0,0 1 0,1 0 0,-1-1 0,0 1 0,1 0 0,0 0 0,-1 0 0,1-1 0,0 1 0,0 0 0,0 0 0,0 0 0,0 0 0,0-1 0,1 1 0,-1 0 0,1 0 0,-1 0 0,1-1 0,0 1 0,1 3 0,-2-5 42,1 0 1,-1 0-1,0 0 0,1 0 1,-1 0-1,0 0 0,1 0 1,-1 0-1,0 0 0,1-1 1,-1 1-1,0 0 0,1 0 1,-1 0-1,0 0 0,1 0 1,-1-1-1,0 1 0,0 0 1,1 0-1,-1 0 0,0-1 1,0 1-1,1 0 0,-1 0 1,0-1-1,0 1 1,0 0-1,1-1 0,-1 1 1,0 0-1,0 0 0,0-1 1,9-15-1827,-8 13 1090,19-41-3982,0-18-1</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4:02.974"/>
    </inkml:context>
    <inkml:brush xml:id="br0">
      <inkml:brushProperty name="width" value="0.1" units="cm"/>
      <inkml:brushProperty name="height" value="0.1" units="cm"/>
      <inkml:brushProperty name="color" value="#E71224"/>
    </inkml:brush>
  </inkml:definitions>
  <inkml:trace contextRef="#ctx0" brushRef="#br0">1 145 10597,'19'-20'1087,"0"0"-1,2 1 1,29-21 0,-41 34-576,-1 1 0,1-1 0,0 2 1,0-1-1,0 1 0,1 1 0,0 0 1,-1 0-1,1 1 0,0 0 0,0 1 1,13-1-1,-16 3-234,-1-1 0,1 2 1,-1-1-1,1 1 0,-1 0 0,0 0 1,0 0-1,0 1 0,0 0 0,0 0 1,-1 1-1,0-1 0,1 1 0,-1 1 1,0-1-1,-1 1 0,1-1 0,-1 1 0,0 0 1,0 1-1,-1-1 0,0 1 0,1 0 1,1 6-1,5 11 103,-1 1 0,-1-1 1,-1 2-1,6 46 0,-8-33-1297,-1 0-1,-3 0 0,-4 59 1,3-93 437,0 1 0,-1-1 1,0 0-1,0 1 0,0-1 1,-1 0-1,1 0 0,-1 0 1,0 0-1,0 0 0,0 0 1,-1 0-1,1 0 0,-1-1 1,0 0-1,-6 6 0,4-5-326,0-1-1,-1 1 0,0-1 1,0 0-1,0-1 1,0 1-1,0-1 1,-1-1-1,1 1 0,-13 1 1,-44 2-4051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36.648"/>
    </inkml:context>
    <inkml:brush xml:id="br0">
      <inkml:brushProperty name="width" value="0.1" units="cm"/>
      <inkml:brushProperty name="height" value="0.1" units="cm"/>
      <inkml:brushProperty name="color" value="#E71224"/>
    </inkml:brush>
  </inkml:definitions>
  <inkml:trace contextRef="#ctx0" brushRef="#br0">1 0 17130,'12'46'8715,"11"66"-6044,-21-103-2206,14 96 584,2 119 0,-13-138-3601,-5-84 2483,5 35-2507,-4-36 2410,-1 0-1,0 0 1,1 0-1,-1 0 1,1 0-1,-1 0 0,1 0 1,0 0-1,-1-1 1,1 1-1,0 0 0,-1 0 1,1-1-1,0 1 1,0 0-1,0-1 0,0 1 1,-1-1-1,1 1 1,0-1-1,0 0 0,0 1 1,0-1-1,0 0 1,0 0-1,0 1 0,0-1 1,2 0-1,-2 0-69,0-1-1,0 1 1,0 0-1,0-1 1,0 1-1,0-1 1,0 1-1,0-1 1,-1 1-1,1-1 1,0 0-1,0 1 1,-1-1-1,1 0 1,0 0-1,-1 1 1,1-1-1,-1 0 0,1 0 1,-1 0-1,1 0 1,-1 0-1,0 0 1,1 0-1,-1 0 1,0 0-1,0 0 1,0 0-1,1 0 1,-1 0-1,0 0 1,-1 0-1,1-1 1,0 1-41,4-36-3967</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4:03.305"/>
    </inkml:context>
    <inkml:brush xml:id="br0">
      <inkml:brushProperty name="width" value="0.1" units="cm"/>
      <inkml:brushProperty name="height" value="0.1" units="cm"/>
      <inkml:brushProperty name="color" value="#E71224"/>
    </inkml:brush>
  </inkml:definitions>
  <inkml:trace contextRef="#ctx0" brushRef="#br0">1 222 12221,'9'-1'468,"11"-3"60,21 0 20,17-4 12,19 1-36,20-3-236,16 1-860,-7-39-2340,0 35 0,-7-6 0,-14 1-1</inkml:trace>
  <inkml:trace contextRef="#ctx0" brushRef="#br0" timeOffset="1">1239 106 14025,'4'0'496,"10"0"24,17-1 8,16 1 12,15-2-11,12-2-101,1 0-252,-9-4-336,-7-1-573,-4-12-2535,-35 5 0,-17-1 0,-18-6-1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4:03.641"/>
    </inkml:context>
    <inkml:brush xml:id="br0">
      <inkml:brushProperty name="width" value="0.1" units="cm"/>
      <inkml:brushProperty name="height" value="0.1" units="cm"/>
      <inkml:brushProperty name="color" value="#E71224"/>
    </inkml:brush>
  </inkml:definitions>
  <inkml:trace contextRef="#ctx0" brushRef="#br0">5 37 11645,'-2'-14'1884,"0"-6"3900,4 17-3007,4 12-973,5 10-585,-1 1 1,-1 1-1,-1 0 1,0 0-1,7 39 1,10 116-931,-14-86-1920,-2-28-808,-5-35-1096,0 1-4975,-4-21 3382</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4:04.104"/>
    </inkml:context>
    <inkml:brush xml:id="br0">
      <inkml:brushProperty name="width" value="0.1" units="cm"/>
      <inkml:brushProperty name="height" value="0.1" units="cm"/>
      <inkml:brushProperty name="color" value="#E71224"/>
    </inkml:brush>
  </inkml:definitions>
  <inkml:trace contextRef="#ctx0" brushRef="#br0">725 267 8749,'-1'-10'242,"-1"-1"-1,-1 1 1,0 0 0,-1 0-1,1 0 1,-2 1 0,1-1 0,-2 1-1,1 0 1,-1 1 0,0-1-1,-1 1 1,0 0 0,-16-13 0,4 6 449,0 0 0,-1 2 0,-1 0 0,-1 1 0,-28-11 1,39 18-408,-1 1 0,0 0 0,0 1 0,0 0 0,0 1 0,-1 1 0,1 0 0,0 0 0,-1 1 0,1 1 0,-1 0 0,1 0 0,0 2 0,0-1 0,0 2 0,0-1 0,-20 11 0,17-7-122,0 2 0,1 0 0,0 1 1,0 0-1,1 1 0,0 0 0,1 2 0,1-1 0,0 1 0,1 1 0,0-1 0,-12 24 0,9-10 48,1 2 0,1 0 0,1 0 0,2 1 0,1 0 0,1 0 0,1 0 0,2 1 0,1 0 0,2 0 0,6 52 0,-3-55-101,1 0 0,2-1 0,1 0-1,1 0 1,1 0 0,2-1 0,0 0 0,2-1 0,0-1 0,2 0 0,1 0-1,1-2 1,19 21 0,-19-27-32,0-1 0,1-1 0,1-1 0,0 0 0,1-1-1,0-2 1,1 0 0,0-1 0,1-1 0,-1 0 0,27 4 0,-21-7 90,0-1 1,1-1-1,-1-1 1,1-1-1,0-2 1,-1-1-1,1 0 1,50-14-1,-65 13-82,-1-1-1,0 0 1,-1-1-1,1-1 1,-1 1 0,0-2-1,0 0 1,-1 0-1,0-1 1,0 0-1,-1 0 1,0-1-1,0-1 1,-1 0-1,7-11 1,-5 5 0,-1-2 1,-1 1-1,0-1 1,-1 0-1,-1-1 0,-1 0 1,-1 0-1,0 0 1,1-22-1,-2-4-22,-1 1 1,-2 0-1,-2-1 0,-11-56 0,10 80-248,-1 1-1,-2 0 1,0 0 0,-1 1 0,0 0-1,-2 0 1,0 1 0,-1 0 0,-1 0-1,-1 1 1,-20-23 0,22 31-212,-1 0 1,0 0 0,0 1-1,-1 1 1,0-1 0,0 2-1,-1 0 1,0 1 0,-19-6-1,25 8-245,-1 1 1,1 1-1,0-1 0,-1 1 0,0 1 1,1-1-1,-1 1 0,1 1 0,-1-1 0,1 1 1,-1 1-1,1-1 0,-1 1 0,1 0 0,0 1 1,0 0-1,0 0 0,-12 8 0,16-9 111,0 0-1,1 1 0,-1-1 1,1 1-1,-1 0 1,1-1-1,0 1 0,-2 5 1,-7 24-4254</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4:04.803"/>
    </inkml:context>
    <inkml:brush xml:id="br0">
      <inkml:brushProperty name="width" value="0.1" units="cm"/>
      <inkml:brushProperty name="height" value="0.1" units="cm"/>
      <inkml:brushProperty name="color" value="#E71224"/>
    </inkml:brush>
  </inkml:definitions>
  <inkml:trace contextRef="#ctx0" brushRef="#br0">37 374 13681,'0'-47'7582,"0"47"-7442,0-1 0,0 1-1,1 0 1,-1 0 0,0 0-1,0 0 1,1 0 0,-1 0-1,0 0 1,0 0 0,1 0-1,-1 0 1,0 0 0,0 0 0,1 0-1,-1 0 1,0 0 0,0 0-1,1 0 1,-1 0 0,0 0-1,0 0 1,1 0 0,-1 0-1,0 0 1,0 1 0,1-1-1,-1 0 1,0 0 0,0 0-1,0 0 1,1 1 0,-1-1 0,0 0-1,0 0 1,0 0 0,0 1-1,0-1 1,1 0 0,-1 0-1,0 1 1,0-1 0,0 1-1,11 10 1231,0 4-930,-1 1 1,-1-1 0,0 1-1,-1 1 1,-1 0 0,-1 0-1,7 25 1,-4-4-287,-2 1 1,3 55-1,-9-92-154,-1 0 0,1 0 0,-1 0 0,0 1 0,0-1 0,0 0 0,0 0 0,-1 0 0,1 1 0,0-1 0,-1 0 0,-1 3 0,2-6 0,-1 1 0,0-1 0,0 1 0,1-1 0,-1 1 0,0-1 0,1 0 0,-1 0 0,1 1 0,-1-1 0,1 0 0,-1 0 0,1 1 0,-1-1 0,1 0 0,0 0 0,-1 0 0,1-2 0,-21-63 0,17 41 0,1 0 0,1 0 0,0 0 0,2-1 0,1 1 0,2 0 0,0 0 0,1 0 0,2 1 0,9-28 0,-8 33 0,1 0 0,1 1 0,1 0 0,0 1 0,1 0 0,1 0 0,1 1 0,0 1 0,1 0 0,0 1 0,1 0 0,1 1 0,19-11 0,-15 11 0,0 2 0,0 0 0,2 2 0,27-9 0,-36 14 0,0 0 0,0 1 0,0 1 0,0 0 0,0 1 0,1 1 0,-1 0 0,24 3 0,-34-3 0,0 1 0,-1-1 0,1 1 0,0 0 0,0 0 0,0 0 0,-1 0 0,1 0 0,0 0 0,-1 1 0,1-1 0,-1 1 0,0 0 0,0 0 0,1 0 0,-1 0 0,0 0 0,-1 0 0,1 0 0,0 1 0,-1-1 0,1 1 0,2 5 0,-4-5 0,1 1 0,-1 0 0,1 0 0,-1 0 0,0 0 0,0 0 0,-1 0 0,1 0 0,-1 0 0,0 0 0,0 0 0,0 0 0,-1 0 0,1-1 0,-1 1 0,-4 6 0,-9 12 0,0-2 0,-18 20 0,21-28 0,1 0 0,1 1 0,0 1 0,1-1 0,0 1 0,1 1 0,1-1 0,-8 21 0,14-31 0,1-1 0,-1 1 0,1 0 0,0-1 0,0 1 0,0 0 0,0-1 0,1 1 0,0 0 0,-1-1 0,1 1 0,0-1 0,1 1 0,-1-1 0,1 1 0,-1-1 0,1 0 0,0 0 0,0 0 0,1 0 0,-1 0 0,1 0 0,3 3 0,7 5 0,1-1 0,0 0 0,29 16 0,-30-19 0,108 54 0,-79-42 0,-1 2 0,60 41 0,-94-58 0,-1 1 0,0 0 0,0 0 0,-1 1 0,0-1 0,6 9 0,-10-13 0,0 0 0,0 1 0,-1-1 0,1 0 0,0 1 0,-1-1 0,1 1 0,-1-1 0,0 1 0,1-1 0,-1 1 0,0-1 0,0 1 0,0 0 0,0-1 0,0 1 0,-1-1 0,1 1 0,0-1 0,-1 1 0,1-1 0,-1 1 0,1-1 0,-1 0 0,0 1 0,1-1 0,-1 0 0,0 1 0,0-1 0,0 0 0,0 0 0,0 0 0,0 0 0,-1 0 0,1 0 0,-3 2 0,-6 4-22,0-1 0,-1 0 1,0 0-1,-1-1 0,1 0 0,-24 6 0,-81 10-563,73-14 250,-260 35-3523,-4-24-8521,218-19 7227</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3:55.930"/>
    </inkml:context>
    <inkml:brush xml:id="br0">
      <inkml:brushProperty name="width" value="0.1" units="cm"/>
      <inkml:brushProperty name="height" value="0.1" units="cm"/>
      <inkml:brushProperty name="color" value="#E71224"/>
    </inkml:brush>
  </inkml:definitions>
  <inkml:trace contextRef="#ctx0" brushRef="#br0">93 4 7197,'-92'-4'1774,"147"6"4304,4 2-3937,70 3-603,11-7-94,414-11 2224,-546 11-4596,7 0-1545,-10-2-5881,-7 2 4326</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3:56.761"/>
    </inkml:context>
    <inkml:brush xml:id="br0">
      <inkml:brushProperty name="width" value="0.1" units="cm"/>
      <inkml:brushProperty name="height" value="0.1" units="cm"/>
      <inkml:brushProperty name="color" value="#E71224"/>
    </inkml:brush>
  </inkml:definitions>
  <inkml:trace contextRef="#ctx0" brushRef="#br0">0 171 8161,'1'1'250,"-1"-1"1,1 1 0,-1 0 0,1 0-1,0 0 1,-1 0 0,1 0 0,0-1-1,-1 1 1,1 0 0,0-1 0,0 1-1,0 0 1,0-1 0,0 1 0,-1-1-1,1 0 1,0 1 0,0-1 0,0 0-1,0 1 1,0-1 0,0 0 0,0 0-1,1 0 1,-1 0 0,0 0 0,0 0-1,0 0 1,1-1 0,48 0 1014,-34 0-295,202-11 5445,352-63 1,-550 71-6082,-4 1 96,0 0 0,26-10 0,-41 12-751,0 1 0,0-1 0,0 0 0,0 1 0,0-1 1,0 0-1,-1 0 0,1 1 0,0-1 0,-1 0 0,1 0 1,0 0-1,-1 0 0,0 0 0,1 0 0,-1 0 0,1 0 0,-1 0 1,0 0-1,0 0 0,0-1 0,1 1 0,-1 0 0,0 0 1,0 0-1,-1 0 0,1 0 0,0 0 0,0 0 0,-1-2 1,1-14-6217,1 8 1161,-1-5-1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3:58.108"/>
    </inkml:context>
    <inkml:brush xml:id="br0">
      <inkml:brushProperty name="width" value="0.1" units="cm"/>
      <inkml:brushProperty name="height" value="0.1" units="cm"/>
      <inkml:brushProperty name="color" value="#E71224"/>
    </inkml:brush>
  </inkml:definitions>
  <inkml:trace contextRef="#ctx0" brushRef="#br0">73 68 792,'0'-3'75,"1"0"0,-1 0 0,-1 0-1,1 1 1,0-1 0,-1 0 0,1 0 0,-1 0 0,-1-3 0,0 4-47,1 0 0,-1 0 0,1 1 1,-1-1-1,0 1 0,0 0 0,1-1 0,-1 1 1,0 0-1,0 0 0,0 0 0,0 0 1,0 1-1,-4-2 0,-5-1 52,-14-4 336,23 4-187,16 1-56,732 3 784,-298 4-1108,-421-5 141,590 4-549,2 29-1392,-494-22 1383</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3:58.826"/>
    </inkml:context>
    <inkml:brush xml:id="br0">
      <inkml:brushProperty name="width" value="0.1" units="cm"/>
      <inkml:brushProperty name="height" value="0.1" units="cm"/>
      <inkml:brushProperty name="color" value="#E71224"/>
    </inkml:brush>
  </inkml:definitions>
  <inkml:trace contextRef="#ctx0" brushRef="#br0">0 242 824,'569'-34'1827,"-466"32"-1384,-88 1-389,1065-58 2449,-762 33-1113,79-9 1428,-230 12-1642,-27 3-123,181-3 0,280 23 2307,-600 0-3137,-1 0-200,0-1-209,0 1 0,0-1 0,-1 0 0,1 1 0,0-1 0,0 1 0,0-1 0,-1 0 0,1 1 0,0-1 0,-1 1 0,1-1 0,0 1 0,-1-1 0,1 1 0,-1 0 0,1-1 0,-1 1 0,1-1 0,-1 1 0,1 0 0,-1-1 0,1 1 0,-1 0 0,1 0 0,-1-1 0,0 1 0,1 0 0,-1 0 0,1 0 0,-1 0 0,0 0 0,1 0 0,-1 0 0,0 0 0,0 0 0,-25-5-3102</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4:01.305"/>
    </inkml:context>
    <inkml:brush xml:id="br0">
      <inkml:brushProperty name="width" value="0.1" units="cm"/>
      <inkml:brushProperty name="height" value="0.1" units="cm"/>
      <inkml:brushProperty name="color" value="#E71224"/>
    </inkml:brush>
  </inkml:definitions>
  <inkml:trace contextRef="#ctx0" brushRef="#br0">66 1439 2080,'-9'2'1545,"1"-1"0,0 1 1,-1 0-1,1 1 0,-15 7 0,44-7-66,443 6 3969,-41-4-2531,123 19-1255,-355-17-1417,-64-2-111,200 4 570,-326-9-264,-1 0 105,-1-21 2315,-32-77 174,20 64-2767,2 0 1,1-1 0,1 0-1,-3-41 1,9-251-309,5 205-8,4 18 70,21-122 1,-24 208-68,1 0 1,0 0 0,1 1 0,1-1-1,1 1 1,0 0 0,1 1-1,1 0 1,15-21 0,-18 31-8,1 0 0,0 1 0,0 0 0,1 0 0,-1 1 0,1 0 0,0 0 1,0 1-1,17-5 0,-11 3 43,-1 0 0,24-12 0,-30 12 47,1 0 0,-1-1 1,0 0-1,8-9 0,-12 13 2,0-1-1,-1 0 1,0-1 0,1 1-1,-1 0 1,-1-1 0,1 1-1,0-1 1,-1 1 0,0-1 0,1 0-1,0-6 1,-2 8-50,1-1 1,-1 1-1,1-1 0,0 1 1,0 0-1,0 0 0,0-1 1,0 1-1,0 0 1,1 0-1,-1 0 0,1 0 1,0 0-1,-1 0 0,1 1 1,0-1-1,0 1 0,0-1 1,0 1-1,0 0 1,0-1-1,1 1 0,-1 0 1,0 1-1,1-1 0,-1 0 1,0 1-1,1-1 1,-1 1-1,3-1 0,12-1-106,-1 1 0,0 1-1,26 2 1,-21-1 126,430 46-375,-209-15 462,919 28 189,2-80-188,-1025 16-118,165 0 15,463-35-118,-656 24 106,258-25 104,-139 38 668,-216 0 794,3-1-4203,-10-1-3151,-24 2-2099,-10 0 2252,-12-1 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4:06.821"/>
    </inkml:context>
    <inkml:brush xml:id="br0">
      <inkml:brushProperty name="width" value="0.1" units="cm"/>
      <inkml:brushProperty name="height" value="0.1" units="cm"/>
      <inkml:brushProperty name="color" value="#E71224"/>
    </inkml:brush>
  </inkml:definitions>
  <inkml:trace contextRef="#ctx0" brushRef="#br0">399 11 3168,'-17'-5'-300,"14"4"1105,0 0 0,0 0 0,-1 0 0,1 1 0,-1-1 0,1 1 0,0 0 1,-1 0-1,-5 0 0,7 1-409,1-1 0,-1 1 0,1 0-1,-1 0 1,1-1 0,-1 1 0,1 0 0,-1 0 0,1 1 0,0-1 0,-3 2 0,-10 17-108,10-12-47,0 1-1,1 0 1,-1 0-1,2 0 1,-1 0-1,1 0 1,1 1-1,-2 15 1,5 81 1377,0-60-986,-2 532 2139,-2-548-2670,-1 0 1,-2 0-1,-12 43 0,-36 83 289,31-97-188,-26 111 1,37-111-140,0 4 5,-37 120 1,34-148-68,1 1 1,2 1 0,2 0 0,2 1 0,-6 67 0,17 102 60,-1-82-10,-2-92-23,-2 38 13,4 0 1,3-1-1,20 100 1,98 398 1001,-96-302-386,-28-250-690,1 0 0,0 0 1,1 0-1,1 0 0,1 0 1,0-1-1,1 1 0,1-1 1,0 0-1,1-1 0,10 17 1,-8-17 18,-1 1 1,9 21-1,-7-14 145,-9-20-140,0-1 1,0 0-1,0 0 1,1 0-1,-1 0 1,0 0-1,1-1 1,-1 1-1,0 0 1,1-1-1,-1 1 1,1-1 0,-1 1-1,1-1 1,2 1-1,32 4 1,-26-4-9,102 9 139,-1-5 1,151-14-1,-138 4 22,1010-79 862,-1130 84-1005,391-28 243,266-31 160,-519 37-469,190-24 469,-111 26-3025,-208 15 615,-14-4-2955,-19-10-4306,-4 2 4365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37.014"/>
    </inkml:context>
    <inkml:brush xml:id="br0">
      <inkml:brushProperty name="width" value="0.1" units="cm"/>
      <inkml:brushProperty name="height" value="0.1" units="cm"/>
      <inkml:brushProperty name="color" value="#E71224"/>
    </inkml:brush>
  </inkml:definitions>
  <inkml:trace contextRef="#ctx0" brushRef="#br0">0 60 13185,'1'-2'124,"-1"0"1,1-1-1,-1 1 0,1 0 0,0-1 0,0 1 0,0 0 0,0 0 1,0 0-1,1 0 0,-1 0 0,0 0 0,1 0 0,0 0 1,-1 0-1,1 1 0,0-1 0,0 1 0,0 0 0,0-1 1,0 1-1,0 0 0,1 0 0,-1 0 0,0 0 0,0 1 1,4-2-1,5-1 394,0 0 1,0 1-1,0 1 1,20-1-1,2 2 508,0 2 0,-1 2 0,1 1 0,-1 1 0,0 2-1,-1 1 1,0 1 0,36 18 0,-26-8-415,64 42 1,28 40-6831,-130-99 5196,0 0 0,0 0 0,0 0 0,0 1 1,0-1-1,0 1 0,-1 0 0,3 6 0,-5-3-3733,-7-6-1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4:08.816"/>
    </inkml:context>
    <inkml:brush xml:id="br0">
      <inkml:brushProperty name="width" value="0.1" units="cm"/>
      <inkml:brushProperty name="height" value="0.1" units="cm"/>
      <inkml:brushProperty name="color" value="#E71224"/>
    </inkml:brush>
  </inkml:definitions>
  <inkml:trace contextRef="#ctx0" brushRef="#br0">69 0 5048,'-3'110'4441,"-26"167"-1,10-122-264,2 213 0,35 156-1640,-11-127-465,-3-54-590,22-130-1216,-1-29-79,-15 229 312,-10-362-530,0-48 27,1-1 1,-1 0-1,1 0 1,-1 1-1,1-1 1,0 0-1,0 0 0,0 0 1,0 0-1,1 0 1,-1 0-1,0 0 1,1-1-1,-1 1 0,1 0 1,0-1-1,0 1 1,-1-1-1,1 0 1,0 1-1,0-1 1,0 0-1,0 0 0,1-1 1,3 2-1,7 3-8,1-1-1,27 4 1,-36-7 7,99 11 146,1-4 1,125-7-1,-108-2-46,886-18 745,-405-36 453,-311 22-391,-110 15-851,241 9-1,227 56-49,89 3 0,-467-46-238,-275-3-7405,2 0 7370,1-1 0,-1 0-1,1 0 1,0 1 0,-1-1 0,1 0-1,-1 0 1,1 0 0,-1 0 0,1 1-1,-1-1 1,1 0 0,-1 0 0,1 0-1,-1 0 1,1 0 0,-1 0-1,1 0 1,-1 0 0,1 0 0,-1-1-1,1 1 1,0 0 0,-1 0 0,1 0-1,-1-1 1,1 1 0,-1 0 0,-21-14-5376,-9-10 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4:09.604"/>
    </inkml:context>
    <inkml:brush xml:id="br0">
      <inkml:brushProperty name="width" value="0.1" units="cm"/>
      <inkml:brushProperty name="height" value="0.1" units="cm"/>
      <inkml:brushProperty name="color" value="#E71224"/>
    </inkml:brush>
  </inkml:definitions>
  <inkml:trace contextRef="#ctx0" brushRef="#br0">154 57 15181,'4'-57'8410,"-15"77"-4011,1-5-3466,-19 40 900,-43 114 1,64-145-2130,0 0 1,2 1-1,1 0 1,1 0-1,1 1 1,1-1 0,3 43-1,-1-66 127,0-1 0,0 0-1,0 1 1,0-1 0,0 0-1,0 0 1,1 1 0,-1-1 0,0 0-1,1 0 1,-1 1 0,1-1-1,-1 0 1,1 0 0,0 0 0,-1 0-1,1 0 1,0 0 0,0 0 0,0 0-1,0 0 1,0 0 0,0 0-1,0-1 1,0 1 0,0 0 0,0-1-1,0 1 1,1-1 0,-1 1-1,0-1 1,0 1 0,0-1 0,1 0-1,-1 0 1,0 0 0,1 0 0,-1 0-1,0 0 1,2 0 0,0-1-345,0 0 0,0 0 0,0 0 0,0 0 0,0 0 0,0-1 0,-1 1 0,1-1 1,-1 0-1,1 0 0,-1 0 0,0 0 0,1 0 0,-1-1 0,-1 1 0,4-5 0,9-27-4334,-2-10-1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4:09.937"/>
    </inkml:context>
    <inkml:brush xml:id="br0">
      <inkml:brushProperty name="width" value="0.1" units="cm"/>
      <inkml:brushProperty name="height" value="0.1" units="cm"/>
      <inkml:brushProperty name="color" value="#E71224"/>
    </inkml:brush>
  </inkml:definitions>
  <inkml:trace contextRef="#ctx0" brushRef="#br0">1 51 11021,'1'-3'238,"-1"1"-1,1-1 1,0 0 0,1 0-1,-1 0 1,1 1 0,-1-1-1,1 1 1,0-1 0,-1 1-1,1-1 1,1 1 0,-1 0-1,0 0 1,0 0 0,1 0-1,-1 1 1,1-1 0,2-1-1,-1 3 20,-1-1-1,0 0 0,0 1 1,1 0-1,-1 0 0,0 0 1,1 0-1,-1 0 1,0 1-1,1-1 0,-1 1 1,0 0-1,0 0 0,0 0 1,1 1-1,4 2 1,6 4 482,-1 1 1,0 0 0,0 1 0,-1 0-1,0 1 1,-1 0 0,0 1 0,-1 0 0,0 1-1,-1 0 1,0 1 0,11 24 0,-8-11-175,-1 0 1,9 32 0,5 55-2900,-24-112 2005,-1 0 0,1 0 0,-1 1 0,0-1 0,0 0 0,0 0 0,0 1 0,0-1 0,0 0 0,-1 0 0,1 0 0,-1 1 0,1-1 0,-1 0 0,0 0 0,0 0 0,0 0 0,0 0 0,-2 3 0,0-4-210,1 1 1,-1 0 0,0-1-1,0 1 1,0-1 0,0 0-1,0 0 1,0 0-1,0 0 1,0 0 0,0-1-1,-1 1 1,1-1 0,-4 0-1,-43 0-4277,-11-1-1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4:10.267"/>
    </inkml:context>
    <inkml:brush xml:id="br0">
      <inkml:brushProperty name="width" value="0.1" units="cm"/>
      <inkml:brushProperty name="height" value="0.1" units="cm"/>
      <inkml:brushProperty name="color" value="#E71224"/>
    </inkml:brush>
  </inkml:definitions>
  <inkml:trace contextRef="#ctx0" brushRef="#br0">0 81 8409,'0'0'920,"0"0"144,0 0 72,3-3 72,12 0 44,14 0 24,12-3 1,13-2-53,12 0-228,-3 5-1092,7-5-956,18-7-2469,-27 11 1,-6-4 0,-8-3-1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4:10.654"/>
    </inkml:context>
    <inkml:brush xml:id="br0">
      <inkml:brushProperty name="width" value="0.1" units="cm"/>
      <inkml:brushProperty name="height" value="0.1" units="cm"/>
      <inkml:brushProperty name="color" value="#E71224"/>
    </inkml:brush>
  </inkml:definitions>
  <inkml:trace contextRef="#ctx0" brushRef="#br0">0 200 12453,'0'0'131,"0"-1"0,0 1-1,1-1 1,-1 1 0,0-1 0,0 1-1,0-1 1,0 1 0,0 0 0,1-1-1,-1 1 1,0-1 0,0 1 0,1 0-1,-1-1 1,0 1 0,1 0-1,-1-1 1,0 1 0,1 0 0,-1 0-1,1-1 1,-1 1 0,0 0 0,1 0-1,-1 0 1,1-1 0,-1 1 0,1 0-1,-1 0 1,0 0 0,1 0 0,-1 0-1,1 0 1,-1 0 0,1 0 0,-1 0-1,1 0 1,-1 0 0,1 0 0,-1 0-1,0 0 1,1 1 0,-1-1 0,1 0-1,-1 0 1,1 0 0,-1 1 0,0-1-1,1 0 1,-1 1 0,0-1-1,1 0 1,-1 1 0,0-1 0,1 0-1,-1 1 1,0-1 0,0 0 0,0 1-1,1-1 1,-1 1 0,3 11 835,0 0 0,-1 0 1,0 0-1,0 0 0,-2 0 0,0 0 1,-1 14-1,2 148 3381,2-197-4347,1 1 0,1 0 0,1 0 0,1 1 0,11-25 0,-4 9 0,53-138 0,-67 174 0,1 1 0,-1-1 0,0 0 0,1 1 0,-1-1 0,0 0 0,1 1 0,-1-1 0,1 0 0,-1 1 0,1-1 0,0 1 0,-1-1 0,1 1 0,-1 0 0,1-1 0,0 1 0,-1 0 0,1-1 0,0 1 0,0 0 0,-1 0 0,1-1 0,0 1 0,0 0 0,-1 0 0,1 0 0,0 0 0,0 0 0,-1 0 0,1 0 0,0 0 0,0 0 0,-1 1 0,1-1 0,0 0 0,0 0 0,-1 1 0,1-1 0,0 0 0,-1 1 0,1-1 0,-1 1 0,1-1 0,0 1 0,-1-1 0,2 2 0,33 33 0,-23-22 0,-12-12 0,1-1 0,0 1 1,-1-1-1,1 1 0,0-1 0,-1 0 0,1 1 0,0-1 1,0 0-1,0 1 0,-1-1 0,1 0 0,0 0 0,0 0 1,0 1-1,0-1 0,0 0 0,-1 0 0,1 0 0,0-1 1,0 1-1,0 0 0,0 0 0,0 0 0,0-1 0,1 0-1,0 0-1,0 0 0,0-1 0,0 1 0,0-1 0,-1 1 0,1-1 0,0 1 0,1-4 0,2-2-77,-1 0 0,1 0-1,-1 0 1,3-10 0,-2-4-512,6-39 0,-9 45-1172,-2 13 218,1 4-555,3 40-673,-3-35-784,3-29 890,-4 15-6201,0 4 4919</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4:11.256"/>
    </inkml:context>
    <inkml:brush xml:id="br0">
      <inkml:brushProperty name="width" value="0.1" units="cm"/>
      <inkml:brushProperty name="height" value="0.1" units="cm"/>
      <inkml:brushProperty name="color" value="#E71224"/>
    </inkml:brush>
  </inkml:definitions>
  <inkml:trace contextRef="#ctx0" brushRef="#br0">0 125 17446,'1'5'5987,"-1"11"-5217,0-13-2,0 114 4442,0 122-2624,1-249-2586,1 0 0,0 0 0,0 1 0,1-1 0,8-17 0,3-10 0,1-15 0,3 1 0,3 1 0,52-94 0,-68 136 0,0 1 0,1 0 0,0 0 0,0 1 0,0 0 0,1 0 0,0 1 0,0-1 0,0 1 0,1 1 0,0 0 0,0 0 0,0 0 0,0 1 0,0 0 0,1 0 0,0 1 0,-1 1 0,1-1 0,0 1 0,0 1 0,0 0 0,0 0 0,-1 0 0,1 1 0,0 1 0,0 0 0,-1 0 0,1 0 0,10 5 0,-15-5 0,0 1 0,1-1 0,-1 1 0,0 0 0,-1 0 1,1 0-1,-1 0 0,1 1 0,-1-1 0,0 1 0,0 0 0,0 0 0,-1 0 0,0 0 0,1 0 1,-1 1-1,-1-1 0,1 1 0,-1-1 0,0 1 0,0 0 0,0 0 0,0-1 0,-1 1 0,0 0 1,0 0-1,0 0 0,-1-1 0,0 6 0,-2 2-3,1-1 0,-1 0 0,-1 0 0,0 0 0,0 0 0,-1-1 0,0 0 0,-1 0 0,0 0 0,-1-1 0,-9 11 0,-3-1-428,-1-1 0,-1-1 0,0-1 0,-1 0-1,-31 15 1,46-28-136,0 1 0,-1-1 0,0 0 0,-15 4 0,-31-1-5973,27-3 2594,-7-2-1663</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4:12.320"/>
    </inkml:context>
    <inkml:brush xml:id="br0">
      <inkml:brushProperty name="width" value="0.1" units="cm"/>
      <inkml:brushProperty name="height" value="0.1" units="cm"/>
      <inkml:brushProperty name="color" value="#E71224"/>
    </inkml:brush>
  </inkml:definitions>
  <inkml:trace contextRef="#ctx0" brushRef="#br0">0 263 8761,'0'0'680,"0"0"60,0 0 152,14 13 2738,7 5-2575,-1 0 1,-1 1-1,0 2 1,-2 0 0,0 0-1,-1 2 1,-2 0-1,0 0 1,-2 2 0,0-1-1,-2 2 1,8 26-1,-16-46-946,-1-2 77,0 1 0,0-1 0,1 0 1,-1 0-1,1 0 0,0-1 0,5 8 1,-6-10-153,0 0-1,0-1 1,0 1 0,0 0 0,0-1 0,0 1 0,0-1 0,0 1 0,0-1-1,1 0 1,-1 0 0,0 1 0,0-1 0,1 0 0,-1 0 0,0 0 0,0 0-1,0 0 1,1 0 0,-1-1 0,0 1 0,0 0 0,0-1 0,1 1 0,-1-1-1,0 1 1,0-1 0,0 1 0,0-1 0,0 0 0,0 1 0,2-3 0,4-3 32,1 0 1,-1 0-1,0-1 1,0 0-1,-1-1 1,0 1-1,0-1 1,-1 0-1,0-1 1,0 1-1,-1-1 1,0 0-1,-1 0 1,3-11-1,4-19 85,-1 0 1,3-41-1,-11 66-108,16-187-87,-20 115-2357,3 83 1651,-4-27-3319,4 29 3811,0 1 0,0-1 0,0 1 0,0-1 0,-1 0 1,1 1-1,0-1 0,0 1 0,0-1 0,-1 1 0,1-1 0,0 1 0,-1-1 0,1 1 1,0-1-1,-1 1 0,1-1 0,-1 1 0,1 0 0,-1-1 0,1 1 0,-1 0 0,1-1 1,-1 1-1,1 0 0,-1-1 0,1 1 0,-1 0 0,1 0 0,-1 0 0,0 0 0,0 0 1,-10 2-5364</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4:13.389"/>
    </inkml:context>
    <inkml:brush xml:id="br0">
      <inkml:brushProperty name="width" value="0.1" units="cm"/>
      <inkml:brushProperty name="height" value="0.1" units="cm"/>
      <inkml:brushProperty name="color" value="#E71224"/>
    </inkml:brush>
  </inkml:definitions>
  <inkml:trace contextRef="#ctx0" brushRef="#br0">162 193 15401,'1'-30'1617,"-1"2"3934,-9 58-793,-12 45-2408,-37 87 0,-11 39-1610,64-175-740,9-30 0,16-43 0,-19 45 0,37-92 0,3-8 0,78-143 0,-111 231 0,1 0 0,1 1 0,0 0 0,0 1 0,1 0 0,26-21 0,-34 30 0,0 1 0,0 0 0,0-1 0,1 1 0,-1 1 0,1-1 0,0 0 0,-1 1 0,1 0 0,0 0 0,0 0 0,0 0 0,-1 0 0,1 1 0,0 0 0,0 0 0,0 0 0,0 0 0,0 1 0,0-1 0,0 1 0,0 0 0,0 0 0,-1 1 0,1-1 0,0 1 0,-1 0 0,1-1 0,-1 2 0,0-1 0,0 0 0,0 1 0,5 4 0,0 2 0,0 0 0,-1 1 0,0-1 0,-1 1 0,0 1 0,0-1 0,-1 1 0,5 17 0,2 11 0,8 46 0,-12-44 0,17 60 0,18 102 0,-94-245 0,26 25-70,0 1 0,-1 1 0,0 2 0,-1 0 0,-1 2 0,0 1 0,-35-8 0,40 13-572,-1 1 1,1 1-1,-1 0 1,0 2-1,1 1 1,-1 1-1,0 1 1,1 0-1,-34 10 1,54-12 62,0 1 1,0 0-1,0 0 1,0 1 0,0-1-1,0 1 1,0-1-1,0 1 1,0 0-1,1 0 1,-5 4-1,7-5 341,-1 0 0,1 0 0,-1 0-1,1 0 1,0 0 0,-1 0-1,1 0 1,0 0 0,-1 0-1,1 0 1,0 0 0,0 0-1,0 0 1,0 0 0,0 0-1,1 0 1,-1 1 0,0-1-1,0 0 1,1 0 0,-1 0-1,0 0 1,1 0 0,-1 0-1,1 0 1,-1-1 0,1 1-1,0 0 1,-1 0 0,1 0-1,0 0 1,0-1 0,0 1-1,1 1 1,28 21-5015</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4:14.153"/>
    </inkml:context>
    <inkml:brush xml:id="br0">
      <inkml:brushProperty name="width" value="0.1" units="cm"/>
      <inkml:brushProperty name="height" value="0.1" units="cm"/>
      <inkml:brushProperty name="color" value="#E71224"/>
    </inkml:brush>
  </inkml:definitions>
  <inkml:trace contextRef="#ctx0" brushRef="#br0">1 247 15253,'0'-14'1057,"-1"-6"1524,1 18-704,1 13 428,9 102 4427,1 32-3821,-8-28-2860,0-156-51,2-1 0,17-62 0,-22 101 0,46-173 0,-37 146 0,1 0 0,2 1 0,1 0 0,17-27 0,-24 47 0,0 1 0,0 0 0,0 0 0,0 0 0,1 1 0,0-1 0,0 2 0,1-1 0,-1 1 0,1 0 0,0 1 0,0 0 0,1 0 0,-1 1 0,0 0 0,1 0 0,-1 1 0,1 0 0,0 0 0,-1 1 0,1 1 0,0-1 0,-1 1 0,1 1 0,-1-1 0,1 1 0,-1 1 0,0 0 0,0 0 0,8 4 0,-13-5 0,0 0 0,0 0 0,0 0 0,-1 0 0,1 1 0,-1-1 0,1 1 0,-1-1 0,0 1 0,0 0 0,0 0 0,0 0 0,-1 0 0,1 0 0,-1 0 0,2 6 0,-2-4 0,0 1 0,-1-1 0,0 0 0,0 0 0,0 1 0,0-1 0,-1 0 0,0 1 0,-3 9 0,-4 5 0,0 1 0,-2-1 0,0-1 0,-16 22 0,17-27 0,8-12 0,-3 3 0,0 2 0,0-1 0,1 0 0,0 1 0,0 0 0,-2 10 0,4-15 0,1 0 0,0 1 0,0-1 0,0 0 0,0 0 0,1 1 0,-1-1 0,1 0 0,-1 0 0,1 0 0,0 1 0,0-1 0,0 0 0,0 0 0,0 0 0,0 0 0,0 0 0,1-1 0,-1 1 0,1 0 0,-1-1 0,1 1 0,0-1 0,3 3 0,18 12 0,0-2 0,1 0 0,1-2 0,28 11 0,-23-11 0,0 2 0,34 21 0,-60-32 0,0 0 0,0 0 0,-1 0 0,1 0 0,6 8 0,-10-10 0,1-1 0,-1 1 0,1 0 0,-1 0 0,1-1 0,-1 1 0,0 0 0,1 0 0,-1-1 0,0 1 0,0 0 0,1 0 0,-1 0 0,0-1 0,0 1 0,0 0 0,0 0 0,0 0 0,0 0 0,0-1 0,0 1 0,-1 0 0,1 0 0,0 0 0,0-1 0,-1 1 0,1 0 0,0 0 0,-1-1 0,1 1 0,-1 0 0,1-1 0,-1 1 0,1 0 0,-1-1 0,1 1 0,-1-1 0,0 1 0,1-1 0,-1 1 0,-1 0 0,-12 7 1,-1-1-1,0 0 1,-1-1-1,1 0 1,-25 4-1,-87 12-22,84-16-25,4 0-170,-49 6-2327,30-11-4950,51-2 6372,0 0 1,0 0-1,0-1 0,0 0 1,1 0-1,-1-1 0,0 0 0,1 0 1,-11-7-1,-23-18-4486</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4:31.344"/>
    </inkml:context>
    <inkml:brush xml:id="br0">
      <inkml:brushProperty name="width" value="0.1" units="cm"/>
      <inkml:brushProperty name="height" value="0.1" units="cm"/>
      <inkml:brushProperty name="color" value="#E71224"/>
    </inkml:brush>
  </inkml:definitions>
  <inkml:trace contextRef="#ctx0" brushRef="#br0">0 584 8753,'0'0'575,"0"0"107,0 0 104,0 0 92,0 0 72,0 0 45,0 0 13,0 0 8,0 0-76,0 0-297,0 0-197,0 0-132,0 0-97,0 0-84,0 0-57,0 0-12,0 0 12,0 0 37,7 23 1427,-4-21-1471,1 1 0,-1-1 0,0-1 0,0 1 1,1 0-1,-1-1 0,1 1 0,-1-1 1,1 0-1,7 1 0,43 3 291,-45-5-285,52 1 135,-1-2 1,0-3 0,0-3-1,0-2 1,95-28 0,282-120 296,-397 141-470,756-337 317,-771 339-343,-18 10-13,-1 0-1,1 0 1,-1 1 0,1 0-1,0 0 1,1 1-1,-1-1 1,0 2 0,15-3-1,0 3-151,94 0-817,-104 2-9,0 0 0,0 1 0,22 6 0,-12 7-3024,-19-9 1139,-15-8-1254,-31-16 366</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37.346"/>
    </inkml:context>
    <inkml:brush xml:id="br0">
      <inkml:brushProperty name="width" value="0.1" units="cm"/>
      <inkml:brushProperty name="height" value="0.1" units="cm"/>
      <inkml:brushProperty name="color" value="#E71224"/>
    </inkml:brush>
  </inkml:definitions>
  <inkml:trace contextRef="#ctx0" brushRef="#br0">1 78 14269,'0'-78'6813,"11"245"-898,16 0-4784,1 19-2495,-23-149-185,10 40 0,10-4-3567,-16-51 3062,-6-13 851,0-1 0,1 0 0,0 0-1,0 0 1,10 12 0,9 4-3434</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4:58.092"/>
    </inkml:context>
    <inkml:brush xml:id="br0">
      <inkml:brushProperty name="width" value="0.1" units="cm"/>
      <inkml:brushProperty name="height" value="0.1" units="cm"/>
      <inkml:brushProperty name="color" value="#E71224"/>
    </inkml:brush>
  </inkml:definitions>
  <inkml:trace contextRef="#ctx0" brushRef="#br0">111 1 2840,'-56'5'1591,"1"0"3120,55-5-3603,12 5 3572,22-1-4885,-27-3 647,164 12 743,192-10 1,-191-4-740,203 0 120,473 4-518,-727 3-574,14 1-2121,-48-11-4425,-75 2 4292,-5-2-1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4:59.440"/>
    </inkml:context>
    <inkml:brush xml:id="br0">
      <inkml:brushProperty name="width" value="0.1" units="cm"/>
      <inkml:brushProperty name="height" value="0.1" units="cm"/>
      <inkml:brushProperty name="color" value="#E71224"/>
    </inkml:brush>
  </inkml:definitions>
  <inkml:trace contextRef="#ctx0" brushRef="#br0">0 33 5485,'35'-1'1583,"44"-9"0,-19 2-414,454-6 4122,-360 15-4599,101-1-99,603 6-61,-503 15-164,-349-21-950,0 1-1,0-1 1,0 0 0,0-1 0,0 1 0,10-3 0,-14 2 21,3-1-2073,-11-1-779,-15-2 108</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5:00.341"/>
    </inkml:context>
    <inkml:brush xml:id="br0">
      <inkml:brushProperty name="width" value="0.1" units="cm"/>
      <inkml:brushProperty name="height" value="0.1" units="cm"/>
      <inkml:brushProperty name="color" value="#E71224"/>
    </inkml:brush>
  </inkml:definitions>
  <inkml:trace contextRef="#ctx0" brushRef="#br0">17 124 5973,'-8'-16'1906,"7"14"-1398,0 1 1,0-1-1,0 1 1,0-1-1,0 1 0,1-1 1,-1 0-1,1 1 0,-1-1 1,1 0-1,-1 1 1,1-4-1,0 5 187,29-8 2396,75 1 999,-15 0-3844,613 4 644,-64 2-3195,-603 0 1498,90-5-4801,-108 5 4180,1-2 0,-1 0 0,0-1 0,28-11 1,4-10-2390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5:04.225"/>
    </inkml:context>
    <inkml:brush xml:id="br0">
      <inkml:brushProperty name="width" value="0.1" units="cm"/>
      <inkml:brushProperty name="height" value="0.1" units="cm"/>
      <inkml:brushProperty name="color" value="#E71224"/>
    </inkml:brush>
  </inkml:definitions>
  <inkml:trace contextRef="#ctx0" brushRef="#br0">58 125 5080,'-12'6'537,"8"-4"-244,0-1 0,0 1 0,1 0 1,-1 0-1,0 1 0,1-1 0,-1 1 0,1 0 0,0 0 1,0 0-1,-4 4 0,27-5 2758,1015-19 3592,-6-55-5120,-972 66-1704,412-40 511,-156 21-4344,-306 25-845,-15 1 2185,-22 3-271,30-4 2849,-43 3-2857</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5:04.627"/>
    </inkml:context>
    <inkml:brush xml:id="br0">
      <inkml:brushProperty name="width" value="0.1" units="cm"/>
      <inkml:brushProperty name="height" value="0.1" units="cm"/>
      <inkml:brushProperty name="color" value="#E71224"/>
    </inkml:brush>
  </inkml:definitions>
  <inkml:trace contextRef="#ctx0" brushRef="#br0">0 65 9645,'0'0'395,"5"-1"475,55-2 390,103 8 0,-114-2-943,149 10 441,398 14 48,329-60-675,-785 25-378,-112 8 58,15 1-345,-41-1 407,-1 0 0,1-1 0,0 1 0,0 0 0,-1-1 0,1 1 0,0-1 0,-1 1 0,1-1 0,0 0 0,-1 1 0,1-1 0,-1 0 0,1 0 0,-1 0 0,0-1 0,2-1 0,18-40-7099,-19 31 4754</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5:07.823"/>
    </inkml:context>
    <inkml:brush xml:id="br0">
      <inkml:brushProperty name="width" value="0.1" units="cm"/>
      <inkml:brushProperty name="height" value="0.1" units="cm"/>
      <inkml:brushProperty name="color" value="#E71224"/>
    </inkml:brush>
  </inkml:definitions>
  <inkml:trace contextRef="#ctx0" brushRef="#br0">1 247 11569,'0'-2'263,"0"1"0,0 0-1,0 0 1,0-1 0,0 1-1,1 0 1,-1 0 0,0-1 0,1 1-1,-1 0 1,1 0 0,-1 0 0,1 0-1,0-1 1,-1 1 0,1 0 0,0 0-1,0 0 1,0 1 0,0-1 0,0 0-1,0 0 1,0 0 0,1 0 0,1 0 62,0 0 0,-1 0 0,1 0 0,0 0 1,0 1-1,0-1 0,0 1 0,0 0 0,0 0 1,4 0-1,1 1 111,-1 0 0,1 0 0,-1 1 0,1 0 0,-1 0 0,0 1 0,0-1 0,8 6 0,21 16 1511,-16-10-665,0-1 1,30 13-1,-41-22-1150,1 0-1,-1-2 0,0 1 1,1-1-1,-1 0 1,1-1-1,0 0 1,-1-1-1,14 0 1,-3-3-128,1 0 0,-1-1 0,0-1 0,23-9 1,78-37-8,-43 17 4,52-18-76,2 5 1,2 6-1,156-27 1,-240 65-5328,-39 3 910,-24-1-925,-26-2-300,-22 1 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5:08.888"/>
    </inkml:context>
    <inkml:brush xml:id="br0">
      <inkml:brushProperty name="width" value="0.1" units="cm"/>
      <inkml:brushProperty name="height" value="0.1" units="cm"/>
      <inkml:brushProperty name="color" value="#E71224"/>
    </inkml:brush>
  </inkml:definitions>
  <inkml:trace contextRef="#ctx0" brushRef="#br0">1 301 7061,'0'0'727,"0"0"128,0 0 124,0 0 123,0 0 110,0 0 69,0 0 45,0 0 34,0 0-37,14 4 2239,4 10-2240,4 2 869,38 23 0,-50-34-1814,-1 0 0,1-1 0,1-1 0,-1 0 0,0 0 0,1-1 1,16 2-1,2-3-99,1-1 1,-1-2-1,0-1 1,0-1-1,0-2 1,0 0-1,-1-2 1,0-2 0,0 0-1,45-25 1,16-15-224,142-107 1,-174 115 27,-27 20-83,-17 11 0,0 1 0,27-14 0,-39 23-58,-1 1-1,1-1 1,0 1-1,0 0 1,-1 0-1,1-1 1,0 1-1,0 0 1,0 0 0,0 0-1,-1 0 1,1 0-1,0 0 1,0 0-1,0 0 1,0 0 0,-1 0-1,1 1 1,0-1-1,0 0 1,-1 0-1,1 1 1,0-1-1,0 1 1,-1-1 0,1 0-1,0 1 1,-1-1-1,1 1 1,0 0-1,-1-1 1,1 1-1,-1-1 1,1 1 0,-1 0-1,1 0 1,-1-1-1,0 1 1,1 0-1,-1 0 1,0-1 0,0 1-1,1 0 1,-1 0-1,0 0 1,0-1-1,0 1 1,0 0-1,0 1 1,0 0-680,0 0 1,1 0-1,-1 0 0,0 0 1,0 0-1,0 0 0,-1 0 1,1 0-1,-1 0 0,1 0 1,-1 0-1,1 0 0,-1 0 1,0 0-1,0 0 0,0-1 1,0 1-1,-3 3 0,-10 2-4538</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5:10.269"/>
    </inkml:context>
    <inkml:brush xml:id="br0">
      <inkml:brushProperty name="width" value="0.1" units="cm"/>
      <inkml:brushProperty name="height" value="0.1" units="cm"/>
      <inkml:brushProperty name="color" value="#E71224"/>
    </inkml:brush>
  </inkml:definitions>
  <inkml:trace contextRef="#ctx0" brushRef="#br0">1 347 14193,'0'0'291,"12"0"3325,5 3-2819,-1 1 0,1 0 0,-1 1 0,0 1 0,0 0 0,15 9 0,44 16 2334,-66-29-2897,1 0-1,0 0 0,-1-1 0,1 0 0,0-1 1,0 0-1,0-1 0,-1 0 0,1 0 0,0-1 1,-1-1-1,1 1 0,-1-1 0,0-1 0,0 0 1,0 0-1,0-1 0,10-7 0,14-11 18,-2-2 0,0 0 0,29-33-1,-47 45-96,61-65 158,33-30-404,-100 102-496,1 2 0,0-1 0,0 1 0,0 1 0,1-1 0,-1 1 0,1 1 0,0 0 0,0 0 0,0 0 0,0 1 0,0 1 0,11 0 0,-6-1-700,77-7-10257,-42-2 5773</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5:10.972"/>
    </inkml:context>
    <inkml:brush xml:id="br0">
      <inkml:brushProperty name="width" value="0.1" units="cm"/>
      <inkml:brushProperty name="height" value="0.1" units="cm"/>
      <inkml:brushProperty name="color" value="#E71224"/>
    </inkml:brush>
  </inkml:definitions>
  <inkml:trace contextRef="#ctx0" brushRef="#br0">0 336 15857,'7'10'636,"0"-1"-1,0 0 1,1 0-1,0-1 1,12 11-1,-15-16-228,0 0 0,-1-1-1,1 1 1,0-1 0,1 0 0,-1 0 0,0-1 0,0 1-1,1-1 1,-1 0 0,1-1 0,-1 1 0,10-1 0,9-2 272,1-1 0,-1-1 0,0-1 1,0-1-1,0-2 0,-1 0 0,0-1 1,35-20-1,15-14-41,78-61 0,-58 38-626,107-54-12,-192 111-1729,-3 4-11127,-5 3 6795</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5:13.204"/>
    </inkml:context>
    <inkml:brush xml:id="br0">
      <inkml:brushProperty name="width" value="0.1" units="cm"/>
      <inkml:brushProperty name="height" value="0.1" units="cm"/>
      <inkml:brushProperty name="color" value="#E71224"/>
    </inkml:brush>
  </inkml:definitions>
  <inkml:trace contextRef="#ctx0" brushRef="#br0">1 355 2392,'0'0'446,"0"0"114,0 0 142,0 0 118,0 0 77,0 0 53,0 0 63,0 0 89,0 0 58,0 0-104,0 0-78,0 0-55,3 0 5170,15 2-5364,-7 2-548,-1 1-1,0 1 1,-1 0 0,1 0-1,-1 0 1,0 1 0,-1 1-1,14 14 1,4 2 177,-15-13-240,-9-10-90,-1 1 0,0 0 0,1-1 0,0 0 0,-1 1 0,1-1 0,0 0 1,0 0-1,0 0 0,-1 0 0,1 0 0,0 0 0,0-1 0,0 1 0,1 0 0,-1-1 0,0 0 0,0 1 0,0-1 0,0 0 1,0 0-1,3-1 0,9 0 61,-1-1 0,0-1 0,1 0 0,-1-1 0,-1 0 1,1-1-1,0-1 0,15-9 0,92-66 364,-90 60-351,406-267 2760,-424 285-2863,-5 1-2016,-2-1-3435,-4 3 4944,-1-1-1,1 0 1,-1 0 0,1 0-1,-1 0 1,0 0 0,1 0 0,-1 0-1,0 0 1,0 0 0,0 0 0,0 0-1,0 0 1,0 0 0,0 0 0,0 0-1,0 0 1,-1-2 0,-4-16-4321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37.678"/>
    </inkml:context>
    <inkml:brush xml:id="br0">
      <inkml:brushProperty name="width" value="0.1" units="cm"/>
      <inkml:brushProperty name="height" value="0.1" units="cm"/>
      <inkml:brushProperty name="color" value="#E71224"/>
    </inkml:brush>
  </inkml:definitions>
  <inkml:trace contextRef="#ctx0" brushRef="#br0">25 145 11165,'1'-45'1477,"0"23"-73,0 0-1,-5-33 1,4 55-1373,0 0 0,0 0 0,0 0 0,-1 0 0,1 0 0,0 0 0,0 0 1,0 0-1,0 0 0,0 0 0,0 0 0,0 0 0,-1 0 0,1 0 0,0 0 0,0 0 0,0 0 0,0 0 0,0 0 0,0 0 1,-1 0-1,1 0 0,0 0 0,0 0 0,0 0 0,0 0 0,0 0 0,0 0 0,-1 0 0,1 0 0,0 0 0,0 0 0,0 0 1,0 0-1,0 0 0,0 1 0,0-1 0,0 0 0,0 0 0,0 0 0,-1 0 0,1 0 0,0 0 0,0 0 0,0 1 1,0-1-1,0 0 0,0 0 0,0 0 0,0 0 0,0 0 0,0 0 0,0 1 0,0-1 0,0 0 0,0 0 0,0 0 0,0 0 1,0 0-1,0 1 0,-5 10 770,1 4-330,1 1 0,0 0 0,1 0 0,1 0 0,0 0 0,2 0 0,-1 0 0,6 25 0,-5-34-429,0 0 0,1-1 0,0 1 0,0-1 0,0 0 0,1 1-1,0-1 1,0 0 0,1-1 0,0 1 0,0-1 0,0 1 0,0-1-1,1 0 1,0-1 0,0 1 0,0-1 0,1 0 0,-1 0 0,1-1 0,0 0-1,12 5 1,-8-5 6,0 0 0,0-1 0,0 0 0,1-1 0,-1 0-1,0-1 1,1 0 0,-1 0 0,0-2 0,1 1 0,11-4 0,-17 4-22,-1 0-1,1-1 1,-1 0 0,1 0 0,-1 0 0,0 0 0,0-1-1,0 0 1,0 0 0,0 0 0,0 0 0,-1 0 0,0-1-1,1 0 1,-1 0 0,-1 1 0,1-2 0,0 1 0,-1 0-1,0 0 1,0-1 0,-1 1 0,1-1 0,-1 0 0,2-9-1,-2 7-103,-1-1 1,0 0-1,0 0 0,0 0 0,-1 0 0,0 0 0,-1 0 0,0 1 0,0-1 0,-1 0 0,0 1 0,0 0 1,0 0-1,-1 0 0,0 0 0,-1 0 0,1 1 0,-1 0 0,-1 0 0,1 0 0,-1 1 0,0-1 0,0 1 0,0 1 1,-1-1-1,0 1 0,0 0 0,0 1 0,0 0 0,-1 0 0,1 0 0,-1 1 0,0 0 0,1 1 0,-1 0 1,0 0-1,0 0 0,0 1 0,0 0 0,0 1 0,-15 2 0,19-2-40,-48 10-3158,48-10 2591,0 1-1,0-1 1,0 1-1,0-1 1,0 1-1,0 1 1,0-1-1,1 0 1,-5 4-1,8-5 505,-1-1 1,1 0-1,0 1 0,-1-1 1,1 0-1,0 1 0,-1-1 0,1 1 1,0-1-1,0 1 0,-1-1 1,1 1-1,0-1 0,0 1 0,0-1 1,-1 1-1,1-1 0,0 1 1,0-1-1,0 1 0,0-1 0,0 2 1,8 4-3977</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5:22.232"/>
    </inkml:context>
    <inkml:brush xml:id="br0">
      <inkml:brushProperty name="width" value="0.1" units="cm"/>
      <inkml:brushProperty name="height" value="0.1" units="cm"/>
      <inkml:brushProperty name="color" value="#E71224"/>
    </inkml:brush>
  </inkml:definitions>
  <inkml:trace contextRef="#ctx0" brushRef="#br0">65 23 6997,'-20'-2'1252,"7"2"-250,-8-1 279,11-2 2673,21 2 53,46-2-3848,214 0-2379,2-4-6275,-234 6 6691,24-1-1257</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5:22.735"/>
    </inkml:context>
    <inkml:brush xml:id="br0">
      <inkml:brushProperty name="width" value="0.1" units="cm"/>
      <inkml:brushProperty name="height" value="0.1" units="cm"/>
      <inkml:brushProperty name="color" value="#E71224"/>
    </inkml:brush>
  </inkml:definitions>
  <inkml:trace contextRef="#ctx0" brushRef="#br0">8 10 8721,'-8'2'8228,"23"1"-6457,27 3-2049,238-2-2422,2-20-5981,-260 15 7857,62-6-2289</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5:23.465"/>
    </inkml:context>
    <inkml:brush xml:id="br0">
      <inkml:brushProperty name="width" value="0.1" units="cm"/>
      <inkml:brushProperty name="height" value="0.1" units="cm"/>
      <inkml:brushProperty name="color" value="#E71224"/>
    </inkml:brush>
  </inkml:definitions>
  <inkml:trace contextRef="#ctx0" brushRef="#br0">1 7 8645,'0'1'182,"0"-1"0,1 1-1,-1-1 1,0 1 0,1-1 0,-1 1 0,0-1 0,1 0-1,-1 1 1,0-1 0,1 1 0,-1-1 0,1 0 0,-1 1 0,1-1-1,-1 0 1,1 0 0,-1 1 0,1-1 0,-1 0 0,1 0 0,-1 0-1,1 0 1,0 1 0,-1-1 0,1 0 0,-1 0 0,1 0 0,-1 0-1,2-1 1,24 1-30,-17 0 443,170 0 995,43 0-993,-72 0 3669,-150 0-4260,0 0-14,0 0-45,0 0-135,0 0-302,10-4-2474,0 3 143,-6-3-4174,-5-1 3018</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5:25.835"/>
    </inkml:context>
    <inkml:brush xml:id="br0">
      <inkml:brushProperty name="width" value="0.1" units="cm"/>
      <inkml:brushProperty name="height" value="0.1" units="cm"/>
      <inkml:brushProperty name="color" value="#E71224"/>
    </inkml:brush>
  </inkml:definitions>
  <inkml:trace contextRef="#ctx0" brushRef="#br0">6 1 1896,'0'0'130,"-6"3"1985,7 13 1618,-1-16-3632,0 1 0,0-1-1,0 1 1,0-1 0,0 0 0,-1 1 0,1-1-1,0 1 1,0-1 0,0 1 0,0-1 0,0 1-1,1-1 1,-1 1 0,0-1 0,0 0 0,0 1-1,0-1 1,0 1 0,1-1 0,-1 0-1,0 1 1,0-1 0,1 1 0,-1-1 0,0 0-1,0 1 1,1-1 0,-1 0 0,0 0 0,1 1-1,-1-1 1,1 0 0,-1 0 0,0 1 0,1-1-1,-1 0 1,1 0 0,-1 0 0,1 0 0,-1 0-1,0 0 1,1 0 0,-1 1 0,2-2-1,26 7 348,0-2-1,1-1 0,38 0 1,-8-1-64,502 3 2403,-322-7-2164,-42 3-7,300-4 705,-279-9-337,243 4 440,-300 6-735,-161 1-1152,0 1 1,0-1-1,0 1 0,0-1 1,0 1-1,0-1 0,-1 1 1,1-1-1,0 1 0,0-1 1,0 1-1,0 0 0,-1-1 1,1 1-1,0-1 0,0 1 0,-1 0 1,1-1-1,0 1 0,-1 0 1,1-1-1,0 1 0,-1 0 1,1 0-1,-1-1 0,1 1 1,0 0-1,-1 0 0,1-1 0,-1 1 1,-9-3-3923</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5:31.712"/>
    </inkml:context>
    <inkml:brush xml:id="br0">
      <inkml:brushProperty name="width" value="0.1" units="cm"/>
      <inkml:brushProperty name="height" value="0.1" units="cm"/>
      <inkml:brushProperty name="color" value="#E71224"/>
    </inkml:brush>
  </inkml:definitions>
  <inkml:trace contextRef="#ctx0" brushRef="#br0">1 69 3120,'90'0'8098,"5"0"-3829,374 0-1612,-13-14-2231,1231 9-60,-1362 5-356,-307 0-12,0 0 0,0-2-1,0 0 1,0-1 0,19-6-1,-29 7-995,-7 2 769,0 0 0,0 0 0,-1 0-1,1-1 1,0 1 0,0 0 0,-1 0-1,1 0 1,0-1 0,0 1 0,-1 0-1,1-1 1,0 1 0,-1-1 0,1 1-1,0-1 1,-1 1 0,1-1 0,-1 1-1,1-1 1,-1 1 0,1-1 0,-1 0-1,0 1 1,1-1 0,-1 0-1,0 1 1,1-1 0,-1 0 0,0 1-1,0-1 1,1-1 0,1-13-3227</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5:51.742"/>
    </inkml:context>
    <inkml:brush xml:id="br0">
      <inkml:brushProperty name="width" value="0.1" units="cm"/>
      <inkml:brushProperty name="height" value="0.1" units="cm"/>
      <inkml:brushProperty name="color" value="#E71224"/>
    </inkml:brush>
  </inkml:definitions>
  <inkml:trace contextRef="#ctx0" brushRef="#br0">102 10 1132,'-14'0'231,"2"-1"124,1 1 0,-1 1 0,0 0 0,-17 4 0,29-5-256,-1 1-1,0-1 0,0 1 1,0-1-1,1 1 1,-1 0-1,0-1 0,1 1 1,-1 0-1,1-1 1,-1 1-1,1 0 0,-1 0 1,1-1-1,-1 1 1,1 0-1,0 0 0,-1 0 1,1 0-1,0 0 0,0 0 1,0-1-1,0 1 1,0 0-1,0 0 0,0 0 1,0 0-1,0 0 1,0 0-1,0 0 0,0 0 1,1 0-1,-1-1 1,0 1-1,1 0 0,-1 0 1,1 0-1,-1-1 1,1 1-1,-1 0 0,1 0 1,-1-1-1,1 1 0,0 0 1,-1-1-1,1 1 1,0-1-1,0 1 0,-1-1 1,1 1-1,0-1 1,0 0-1,0 1 0,0-1 1,1 1-1,30 3 505,0-2 0,65-3 0,-31-1-254,1377-3 1834,-673 24-2011,-414-7-136,105 11 14,173 3-7,-290-6 5,-243-12-15,-50-4-30,0 3 0,71 18 0,-121-24-8,1 0 1,-1-1-1,0 1 0,0 0 1,1 0-1,-1 0 0,0 0 1,0 0-1,0 0 0,0 1 1,-1-1-1,1 0 0,0 0 1,0 1-1,-1-1 0,1 0 1,-1 1-1,1-1 0,-1 1 1,1 1-1,6 39 182,-3-22-49,0 8 148,3 49 0,0 2-3,6 55 523,-6 227-1,-9-214-520,-13 67-20,-1 3-22,18 159 587,0 171 194,-5-465-925,-25 140-1,-36 79 93,8-48-82,32-36 84,-1 5 196,15-175-280,-44 280 960,43-204-315,-29 223 737,32-281-687,0 100-1,3-18 1062,-15-26-1101,11-73-546,8-46-186,1 1 1,-1 0-1,0-1 1,0 1-1,-1 0 0,1-1 1,0 1-1,-1-1 1,1 0-1,-1 1 1,0-1-1,0 0 1,0 0-1,0 0 0,0-1 1,-1 1-1,1 0 1,0-1-1,-1 1 1,1-1-1,-1 0 1,-3 1-1,-6 2 52,-1 0 0,0-1 0,-21 2 0,12-2-13,-290 30 362,107-15-240,-571 93-289,521-66 63,-250 47 35,-61 7-443,157-45-111,395-52 576,1 0-1,0-1 1,-1-1-1,-23-1 1,32 0-8,0 0 0,0 0 0,0-1 0,0 0 0,0 1 0,1-2 0,-1 1 0,0 0 0,1-1 0,0 0 0,0 0 0,0 0 0,0-1 0,0 1 0,-4-6 0,0-2-30,-1-1 1,1 0 0,1 0 0,1-1 0,-1 0 0,2 0 0,0-1 0,1 0 0,0 1 0,-2-17 0,-1-19-15,0-81 1,-3-16 89,-16-13 151,-9-67-56,-55-292 242,75 433-381,5 0 0,3 0 1,5-104-1,-24-203-143,5 185 225,17-186 41,-5-48-241,1 296 138,17-219 0,-3 266-88,-7 45 32,-2 0-1,-2 1 1,-15-67-1,-8-86 56,24 135 23,-9-114 86,9 155-142,-1 0 1,-2 0-1,-1 0 1,-14-33-1,-18-56-7,1 2-3,30 89 3,1 0 1,1-1-1,-3-29 0,2 17 13,0-22-56,2 0 0,4-104 0,3 97 79,1 67-63,1 1 0,-1-1 0,1 1 1,0 0-1,0 0 0,0 0 0,0 0 0,0 1 1,0-1-1,0 1 0,3 0 0,-5 0 19,30-3-1601,1 3 0,53 4 0,30 1-5127,-101-5 5808,-1-2 0,1 1-1,0-2 1,0 0 0,-1 0-1,16-7 1,-1-3-1429,34-23-1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5:55.353"/>
    </inkml:context>
    <inkml:brush xml:id="br0">
      <inkml:brushProperty name="width" value="0.1" units="cm"/>
      <inkml:brushProperty name="height" value="0.1" units="cm"/>
      <inkml:brushProperty name="color" value="#E71224"/>
    </inkml:brush>
  </inkml:definitions>
  <inkml:trace contextRef="#ctx0" brushRef="#br0">21 140 5877,'-7'-5'819,"6"5"-621,0-1 0,1 1-1,-1-1 1,0 1 0,0-1 0,1 1 0,-1-1 0,0 0 0,1 1 0,-1-1 0,0 0 0,1 0 0,-1 1 0,1-1-1,-1 0 1,1 0 0,0 0 0,-1 1 0,1-1 0,0 0 0,-1 0 0,1-2 0,0 3 637,178 11 1913,-36-1-2347,1836-54 3591,-1533 30-3697,-36 2 24,-177 2 652,-194 4-5122,-37 6 3859,0 0 0,0-1 0,1 1 0,-1 0 0,0 0 0,0-1 0,0 1-1,0-1 1,0 1 0,1-1 0,-1 1 0,0-1 0,0 0 0,-1 1 0,1-1 0,0 0 0,0 0 0,0 0 0,0 0 0,-1 0 0,1 0 0,0 0 0,-1 0 0,1 0 0,-1 0 0,1 0 0,-1 0 0,1 0 0,-1 0 0,0-3 0,-11-23-3509</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6:04.781"/>
    </inkml:context>
    <inkml:brush xml:id="br0">
      <inkml:brushProperty name="width" value="0.1" units="cm"/>
      <inkml:brushProperty name="height" value="0.1" units="cm"/>
      <inkml:brushProperty name="color" value="#E71224"/>
    </inkml:brush>
  </inkml:definitions>
  <inkml:trace contextRef="#ctx0" brushRef="#br0">57 397 2612,'0'0'188,"-39"-3"5245,22 3-2863,22 0-440,30 1-970,868-18-192,-465-3-916,161-33-61,-211 38-106,-180 13 60,66-10 65,158-3 23,378-42 624,-111-11 243,-624 62-1044,135-27 0,-209 32 37,1 1 0,-1-1 0,1 0 0,-1 0 0,1 0 0,-1 0 0,0 0 0,1 0-1,-1 0 1,0 0 0,0 0 0,0-1 0,0 1 0,0 0 0,0-1 0,0 1 0,0-1 0,0 1 0,-1-1 0,1 0 0,0 1-1,-1-1 1,0 0 0,1 1 0,-1-1 0,0 0 0,0 1 0,0-1 0,0-2 0,1-4-658,1-3-646,-1 10 1175,-1 0 0,0 0 0,0 0 0,1 1 0,-1-1 1,0 0-1,0 0 0,0 0 0,0 0 0,0 0 0,0 0 0,-1 0 1,1 0-1,0 0 0,0 0 0,-1 0 0,1 0 0,0 0 0,-1-1 1,-9-14-2830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6:05.744"/>
    </inkml:context>
    <inkml:brush xml:id="br0">
      <inkml:brushProperty name="width" value="0.1" units="cm"/>
      <inkml:brushProperty name="height" value="0.1" units="cm"/>
      <inkml:brushProperty name="color" value="#E71224"/>
    </inkml:brush>
  </inkml:definitions>
  <inkml:trace contextRef="#ctx0" brushRef="#br0">364 35 16802,'0'-3'308,"0"1"0,0 0 1,0 0-1,0 0 1,0 0-1,-1 0 0,1 0 1,-1 0-1,1-1 1,-1 1-1,0 0 0,1 1 1,-1-1-1,-2-3 1,3 5-216,0 0-1,-1 0 1,1 0 0,0 0 0,-1 0 0,1-1 0,0 1 0,0 0-1,-1 0 1,1 0 0,0 0 0,-1 0 0,1 0 0,0 0 0,-1 0-1,1 0 1,0 0 0,0 0 0,-1 0 0,1 0 0,0 0 0,-1 1-1,1-1 1,0 0 0,-1 0 0,1 0 0,0 0 0,0 0 0,-1 1-1,1-1 1,0 0 0,-13 17 1811,-76 163 3038,14 6-3657,-17 38-4792,77-179 774,14-40 1760,0 0 1,0 1-1,-1-1 0,0 0 1,0 0-1,0 0 1,0 0-1,-1-1 1,0 1-1,0-1 1,0 1-1,-1-1 1,1 0-1,-1 0 1,-8 6-1,-2-6-4388</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6:06.080"/>
    </inkml:context>
    <inkml:brush xml:id="br0">
      <inkml:brushProperty name="width" value="0.1" units="cm"/>
      <inkml:brushProperty name="height" value="0.1" units="cm"/>
      <inkml:brushProperty name="color" value="#E71224"/>
    </inkml:brush>
  </inkml:definitions>
  <inkml:trace contextRef="#ctx0" brushRef="#br0">0 137 14537,'12'-36'966,"-8"21"-466,1 0 0,1 1-1,0-1 1,9-14 0,-14 28-428,-1 0 0,1 0 1,0 0-1,0 0 0,1 0 1,-1 0-1,0 0 1,0 1-1,0-1 0,0 0 1,1 1-1,-1-1 0,0 1 1,1 0-1,-1-1 0,0 1 1,1 0-1,-1 0 1,0 0-1,1 0 0,-1 0 1,0 0-1,1 0 0,-1 0 1,1 0-1,-1 1 0,0-1 1,0 1-1,1-1 1,-1 1-1,0-1 0,0 1 1,1 0-1,-1-1 0,2 3 1,7 3 373,-1 1 0,1 0 1,9 10-1,-12-10-138,33 29 203,-2 2 0,-1 2-1,-2 1 1,-2 2 0,-2 1-1,29 54 1,-51-79-1365,-2 0 0,0 0 0,8 40 0,-14-54 508,0-2-51,-1-1 0,1 1 0,-1 0 0,1-1 0,-1 1 0,0 0 0,0 0 0,0-1 0,-1 1 0,1 0 1,-2 4-1,2-6 107,-1 1 0,0-1 0,0 1 0,0-1 0,0 0 1,0 1-1,-1-1 0,1 0 0,0 0 0,0 0 1,-1 0-1,1 0 0,-1 0 0,1 0 0,-1-1 0,1 1 1,-1 0-1,0-1 0,-2 1 0,-33 5-3694</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38.025"/>
    </inkml:context>
    <inkml:brush xml:id="br0">
      <inkml:brushProperty name="width" value="0.1" units="cm"/>
      <inkml:brushProperty name="height" value="0.1" units="cm"/>
      <inkml:brushProperty name="color" value="#E71224"/>
    </inkml:brush>
  </inkml:definitions>
  <inkml:trace contextRef="#ctx0" brushRef="#br0">371 365 17850,'0'-1'97,"0"1"0,0-1 0,0 0 1,0 1-1,0-1 0,0 1 0,0-1 0,0 0 1,0 1-1,0-1 0,0 0 0,0 1 1,1-1-1,-1 1 0,0-1 0,0 1 0,1-1 1,-1 1-1,0-1 0,1 1 0,-1-1 1,0 1-1,1-1 0,-1 1 0,1-1 1,-1 1-1,1 0 0,0-1 0,0 1 18,0 0 1,-1 0-1,1 0 0,0 0 1,0 0-1,0 1 0,0-1 1,0 0-1,0 0 0,-1 1 0,1-1 1,0 1-1,0-1 0,-1 1 1,1-1-1,1 2 0,27 29 2006,-14-7-1239,-1 1 0,-1 0 0,-2 1 0,0 0 0,9 36 0,-8-15-446,-2 1-1,4 62 0,-12-90-812,0-6-320,-1-1 1,0 0 0,-1 0 0,-3 19-1,3-28 133,-1-1 0,0 1 0,0-1 0,0 0 0,0 1 0,-1-1 0,0 0 0,1 0 0,-1 0 0,0 0 0,0 0 0,-1 0 0,1 0 0,-1-1 0,1 1 0,-1-1 0,0 0 0,0 0 0,0 0 0,-6 3 0,4-3-304,-1 0-1,1 0 0,-1 0 0,0-1 1,-7 1-1,-39 1-4344</inkml:trace>
  <inkml:trace contextRef="#ctx0" brushRef="#br0" timeOffset="1">0 696 15361,'12'-34'740,"30"-20"85,26-16 27,35-18-56,31 3-440,36 0-1268,-3 8-2689,-12 1 1,-30 7 0,-48 12-1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6:06.430"/>
    </inkml:context>
    <inkml:brush xml:id="br0">
      <inkml:brushProperty name="width" value="0.1" units="cm"/>
      <inkml:brushProperty name="height" value="0.1" units="cm"/>
      <inkml:brushProperty name="color" value="#E71224"/>
    </inkml:brush>
  </inkml:definitions>
  <inkml:trace contextRef="#ctx0" brushRef="#br0">1 339 12245,'0'0'400,"5"-4"4,17 1-4,21-5-36,21-4-212,22-2-440,22-6-624,-6 4-1640,-2 2 0,-6-3-1,-10 3 1</inkml:trace>
  <inkml:trace contextRef="#ctx0" brushRef="#br0" timeOffset="1">1047 170 14569,'5'-4'424,"9"-4"8,14-1 8,20-3 0,14-1-11,9-1-169,2 1-176,-11 2-312,-10-3-677,-26-18-2283,-14 20 0,-20 0 0,-18-4-1</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6:06.775"/>
    </inkml:context>
    <inkml:brush xml:id="br0">
      <inkml:brushProperty name="width" value="0.1" units="cm"/>
      <inkml:brushProperty name="height" value="0.1" units="cm"/>
      <inkml:brushProperty name="color" value="#E71224"/>
    </inkml:brush>
  </inkml:definitions>
  <inkml:trace contextRef="#ctx0" brushRef="#br0">3 25 14809,'-3'-23'2773,"4"22"-946,0 4 40,9 36 2193,0 19-2263,2 112 1,4 27-5861,-14-184 2718,1 0 0,0-1 0,7 19 0,-9-28 922,0-1 0,0 1 0,0-1 0,0 0 0,0 0 0,1 1 0,-1-1 0,1 0 0,0 0 0,-1 0 0,1-1 0,0 1 0,0 0 0,0-1 0,0 1 0,0-1 0,1 0 0,-1 1 0,0-1 0,1 0 0,-1 0 0,0-1 0,1 1 0,4 0 0,24-4-4030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6:07.164"/>
    </inkml:context>
    <inkml:brush xml:id="br0">
      <inkml:brushProperty name="width" value="0.1" units="cm"/>
      <inkml:brushProperty name="height" value="0.1" units="cm"/>
      <inkml:brushProperty name="color" value="#E71224"/>
    </inkml:brush>
  </inkml:definitions>
  <inkml:trace contextRef="#ctx0" brushRef="#br0">705 166 12617,'-21'-20'427,"0"1"-1,-1 1 1,-1 1 0,0 1-1,-1 2 1,-1 0 0,-37-15-1,51 25-185,0 1 1,0-1-1,-1 2 0,1 0 0,-1 0 1,0 1-1,0 1 0,0 0 0,1 0 1,-1 1-1,0 1 0,-17 4 0,15-2-72,1 1-1,-1 0 0,2 2 1,-1-1-1,1 1 0,0 1 1,0 0-1,1 1 0,-15 14 1,8-4-17,1 1 1,1 0-1,1 1 1,0 1-1,2 1 1,0 0-1,2 1 1,1 0-1,0 0 1,-10 49-1,13-42-40,2 0 0,2 0 0,0 0 0,3 1 0,0-1 0,2 0 0,1 1 0,2-1 0,13 49 0,-13-62-99,2-1 0,-1 1-1,2-1 1,1 0 0,0-1-1,1 0 1,0 0 0,1-1 0,1-1-1,1 0 1,0 0 0,0-1 0,2-1-1,-1-1 1,2 0 0,-1 0-1,22 9 1,-13-9 11,0-1 0,1-2 0,1 0 0,-1-2-1,1-1 1,41 4 0,-53-8 36,1 0-1,0-1 1,-1-1-1,1 0 1,-1-1-1,1-1 1,-1 0-1,0-1 1,0 0-1,0-1 1,0-1-1,-1 0 1,16-10-1,-20 9 34,-1-1-1,0 1 0,-1-1 1,1-1-1,-2 1 0,1-1 0,-1 0 1,-1-1-1,1 0 0,-2 0 1,1 0-1,-1 0 0,-1 0 1,0-1-1,0 0 0,1-15 1,-1-2 107,-1 0 1,-1 0 0,-2 0 0,0 0 0,-8-37 0,4 34-182,-2 0-1,-1 1 1,-2-1 0,-1 2-1,-1 0 1,-19-33 0,24 50-296,-1 0 0,0 1 1,-1 0-1,0 1 0,-1 0 1,0 0-1,-13-9 0,16 13-280,-1 1 0,0 1 0,0-1 0,-1 2-1,1-1 1,-1 1 0,0 0 0,0 1-1,0 0 1,0 0 0,-17 0 0,22 2-33,-1 0 1,1 0-1,-1 1 1,1-1-1,-1 1 0,1 0 1,0 1-1,-1-1 1,1 1-1,0 0 1,0 0-1,0 0 1,0 0-1,0 1 0,-6 5 1,-5 15-4128</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6:07.847"/>
    </inkml:context>
    <inkml:brush xml:id="br0">
      <inkml:brushProperty name="width" value="0.1" units="cm"/>
      <inkml:brushProperty name="height" value="0.1" units="cm"/>
      <inkml:brushProperty name="color" value="#E71224"/>
    </inkml:brush>
  </inkml:definitions>
  <inkml:trace contextRef="#ctx0" brushRef="#br0">62 358 19258,'1'-49'4706,"-1"49"-4653,0-1 1,0 1 0,0 0 0,0 0 0,0-1 0,0 1 0,0 0 0,1 0-1,-1-1 1,0 1 0,0 0 0,0 0 0,0 0 0,1-1 0,-1 1 0,0 0-1,0 0 1,0 0 0,1 0 0,-1-1 0,0 1 0,0 0 0,1 0-1,-1 0 1,0 0 0,0 0 0,1 0 0,-1 0 0,0 0 0,0 0 0,1 0-1,-1 0 1,0 0 0,0 0 0,1 0 0,-1 0 0,0 0 0,1 0 0,-1 0-1,0 0 1,0 0 0,0 1 0,1-1 0,-1 0 0,0 0 0,0 0 0,1 0-1,-1 1 1,0-1 0,0 0 0,0 0 0,13 10 1348,-4 0-1005,0 1 1,0 0-1,-1 0 1,0 1-1,-1 0 1,-1 1-1,0-1 1,0 1-1,-1 0 1,6 26-1,-6-12-351,0 1-1,-1-1 1,-2 1-1,-2 44 1,0-66-46,0 0 0,-1-1 0,0 1 0,0 0 0,0 0 0,-1-1 0,0 1 0,-4 9 0,5-14 0,0 1 0,0-1 0,0 1 0,0-1 0,-1 0 0,1 0 0,-1 0 0,1 1 0,-1-1 0,1 0 0,-1-1 0,1 1 0,-1 0 0,0 0 0,0-1 0,1 1 0,-1-1 0,0 0 0,0 1 0,1-1 0,-1 0 0,0 0 0,0 0 0,0 0 0,0 0 0,1-1 0,-1 1 0,0 0 0,0-1 0,1 1 0,-4-2 0,2 1 0,0-1 0,0 1 0,0-1 0,0 0 0,0 0 0,1 0 0,-1 0 0,1 0 0,-1 0 0,1-1 0,0 1 0,-1-1 0,1 1 0,1-1 0,-1 0 0,0 0 0,1 0 0,-1 0 0,1 0 0,0-1 0,-1-3 0,-1-7 0,0 1 0,1-1 0,0-27 0,1 2 0,3-1 0,1 1 0,2-1 0,17-63 0,-15 75 0,2 2 0,1-1 0,1 1 0,1 1 0,1 0 0,1 0 0,24-29 0,-32 46 0,0 0 0,1 0 0,0 1 0,1 0 0,0 0 0,0 0 0,0 1 0,1 1 0,-1-1 0,1 2 0,1-1 0,-1 1 0,1 0 0,13-3 0,-22 7 0,1-1 0,-1 1 0,1 0 0,0 0 0,-1 0 0,1 0 0,-1 0 0,1 0 0,0 0 0,-1 0 0,1 0 0,-1 1 0,1-1 0,-1 1 0,1-1 0,-1 1 0,3 1 0,-3-1 0,0 0 0,-1-1 0,1 1 0,0 0 0,-1 0 0,1 0 0,-1 0 0,1 0 0,-1 0 0,0 0 0,1 0 0,-1 0 0,0 0 0,0 0 0,0 0 0,1 0 0,-1 0 0,0 0 0,0 0 0,-1 1 0,0 4 0,0 0 0,0-1 0,-1 1 0,0-1 0,0 1 0,0-1 0,-1 0 0,-3 6 0,-42 53 0,-6 12 0,48-67 0,1 0 0,0 0 0,1 0 0,0 1 0,1-1 0,-4 17 0,6-22 0,1 1 0,0-1 0,0 0 0,0 1 0,0-1 0,1 0 0,0 0 0,0 1 0,0-1 0,0 0 0,0 0 0,1 0 0,0 0 0,0 0 0,0-1 0,0 1 0,1-1 0,-1 1 0,1-1 0,0 0 0,0 0 0,6 5 0,5 3 0,2 0 0,-1-1 0,33 15 0,-41-22 0,241 110-417,-238-109 266,-1 1-1,0 1 1,-1 0-1,1 0 1,7 7-1,-15-12 108,1 1 0,-1-1 0,0 0-1,0 0 1,0 0 0,0 1 0,0-1 0,0 0 0,0 1-1,0-1 1,-1 1 0,1-1 0,0 1 0,-1 0 0,1-1 0,-1 1-1,0-1 1,1 1 0,-1 0 0,0-1 0,0 1 0,0 0-1,0-1 1,-1 1 0,1 0 0,0-1 0,-1 1 0,1 0-1,-1-1 1,1 1 0,-1-1 0,0 1 0,0-1 0,0 1 0,0-1-1,0 0 1,0 1 0,0-1 0,-2 2 0,-4 3-142,0-1 1,0 0-1,0 0 0,-1-1 1,0 0-1,-15 6 1,-59 15-821,82-25 1005,-276 54-2592,50-14-5405,212-37 5719,10-3 518,10-3-2584,34-11 152</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6:08.251"/>
    </inkml:context>
    <inkml:brush xml:id="br0">
      <inkml:brushProperty name="width" value="0.1" units="cm"/>
      <inkml:brushProperty name="height" value="0.1" units="cm"/>
      <inkml:brushProperty name="color" value="#E71224"/>
    </inkml:brush>
  </inkml:definitions>
  <inkml:trace contextRef="#ctx0" brushRef="#br0">1 227 20014,'1'-4'480,"7"-1"8,16-5 32,20-3 12,22-4 28,24 0 0,11-5 8,-1 2-172,-12 0-264,-21 1-812,-22 2-620,-5-6-3152,-40 10-1,-18 0 1,-13 0-1</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6:08.593"/>
    </inkml:context>
    <inkml:brush xml:id="br0">
      <inkml:brushProperty name="width" value="0.1" units="cm"/>
      <inkml:brushProperty name="height" value="0.1" units="cm"/>
      <inkml:brushProperty name="color" value="#E71224"/>
    </inkml:brush>
  </inkml:definitions>
  <inkml:trace contextRef="#ctx0" brushRef="#br0">27 69 14157,'-16'-46'4077,"8"25"-295,5 19 1536,13 110-390,19 54-4454,-6-33-2053,-20-111 1543,10 52-5458,-12-66 4369,1 1 0,-1-1-1,1 1 1,0-1-1,0 0 1,0 0 0,1 0-1,0 0 1,-1 0-1,1 0 1,1-1-1,3 4 1,10 1-4371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6:09.145"/>
    </inkml:context>
    <inkml:brush xml:id="br0">
      <inkml:brushProperty name="width" value="0.1" units="cm"/>
      <inkml:brushProperty name="height" value="0.1" units="cm"/>
      <inkml:brushProperty name="color" value="#E71224"/>
    </inkml:brush>
  </inkml:definitions>
  <inkml:trace contextRef="#ctx0" brushRef="#br0">1081 352 14253,'-19'-40'1012,"-2"1"-1,-1 0 0,-2 2 0,-52-63 1,67 91-599,-1 0 0,0 1 0,0 0 0,-1 1 0,0 0 0,0 0 1,-1 1-1,0 1 0,-20-7 0,13 7 28,1 0-1,0 2 1,-1 0 0,0 2-1,0 0 1,-23 2 0,16 1-78,0 1 0,0 2 1,1 0-1,-1 2 1,1 1-1,1 1 1,-1 1-1,2 1 1,-40 24-1,35-14-174,1 0 1,1 2-1,1 1 0,1 1 0,1 1 1,2 1-1,0 1 0,2 1 1,1 1-1,1 0 0,-13 36 0,16-33-158,2 0-1,2 1 1,0 1-1,3 0 1,0 0-1,3 0 1,1 1-1,1 0 1,2-1-1,8 61 1,-4-73-31,1 0 0,2 0 0,0-1 0,1 0 0,1 0 0,1-1 0,1 0 0,1-1 0,25 33 0,-17-30 0,1 0 0,0-2 0,2 0 0,0-2 0,1 0 0,52 28 0,-34-25 0,1-3 0,0-1 0,2-2 0,0-2 0,0-2 0,1-2 0,0-2 0,1-3 0,81 1 0,-104-7 0,1 0 0,-1-2 0,0-1 0,-1 0 0,1-2 0,-1-1 0,0-1 0,37-18 0,-43 17 0,0-1 0,-1-1 0,0-1 0,-1 0 0,0-1 0,-1-1 0,0 0 0,-1-1 0,-1 0 0,0-1 0,10-19 0,-8 7 0,0 0 0,-2-1 0,-1-1 0,-2 0 0,-1 0 0,-1-1 0,5-54 0,-9 37 0,-1 0 0,-3 0 0,-2 0 0,-13-66 0,11 85 7,-2-1 0,-1 2 0,-2-1 1,0 1-1,-2 1 0,-1 0 0,-1 0 0,-19-25 0,23 39-154,-1-1-1,0 1 1,-1 1-1,0 0 1,-1 1-1,0 0 0,-1 1 1,0 1-1,-1 0 1,0 1-1,0 0 0,-1 1 1,1 1-1,-2 1 1,-22-6-1,24 9-459,-1-1 0,0 2 0,1 0 0,-1 1 0,0 1 0,1 0 0,-1 1-1,-16 5 1,26-6 55,0 1-1,0 0 0,0 1 1,0-1-1,1 1 0,-1 0 1,1 1-1,0-1 0,0 1 0,-5 5 1,7-6 43,0 1 0,1-1 0,-1 0 0,1 1 0,0 0-1,0 0 1,0-1 0,1 1 0,-1 0 0,1 0 0,0 1 0,0-1 0,0 0 0,1 0 0,-1 0 0,1 7 0,9 34-4620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6:09.746"/>
    </inkml:context>
    <inkml:brush xml:id="br0">
      <inkml:brushProperty name="width" value="0.1" units="cm"/>
      <inkml:brushProperty name="height" value="0.1" units="cm"/>
      <inkml:brushProperty name="color" value="#E71224"/>
    </inkml:brush>
  </inkml:definitions>
  <inkml:trace contextRef="#ctx0" brushRef="#br0">441 140 15025,'-2'-11'530,"0"-1"0,-1 1-1,0 0 1,-1 0 0,0 0-1,-8-16 1,10 24-345,0 0 0,0 0 0,0 0-1,-1 0 1,1 0 0,-1 0 0,1 1 0,-1-1 0,0 1-1,0 0 1,0 0 0,0 0 0,0 0 0,-1 0 0,1 1-1,-1-1 1,1 1 0,-1 0 0,1 0 0,-1 1 0,1-1-1,-1 1 1,0-1 0,1 1 0,-5 1 0,-6 1-24,0 0-1,1 1 1,-1 1 0,1 1-1,0 0 1,0 0 0,1 1-1,0 1 1,0 0 0,0 1-1,1 0 1,0 0 0,0 1-1,-11 13 1,9-7 16,-1 0 0,2 1-1,0 0 1,1 0 0,1 2 0,1-1 0,0 1 0,1 0-1,-8 27 1,11-25-6,1 0-1,1 1 1,0-1-1,2 1 0,0-1 1,1 1-1,2-1 1,0 1-1,0-1 1,11 35-1,-9-42-118,1 0-1,0 0 1,0-1 0,2 0 0,-1 0-1,2 0 1,0-1 0,0 0 0,1 0-1,0-1 1,1 0 0,0-1 0,0 0-1,1 0 1,0-1 0,21 11-1,-10-9 46,-1-1-1,1-1 1,0-1-1,1-1 1,-1-1-1,31 3 0,142-2 341,-139-6-644,-51-6-4439,-4 3 222,1-1-6029,-1 3 4533</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5:45.323"/>
    </inkml:context>
    <inkml:brush xml:id="br0">
      <inkml:brushProperty name="width" value="0.1" units="cm"/>
      <inkml:brushProperty name="height" value="0.1" units="cm"/>
      <inkml:brushProperty name="color" value="#E71224"/>
    </inkml:brush>
  </inkml:definitions>
  <inkml:trace contextRef="#ctx0" brushRef="#br0">0 143 1256,'21'1'2164,"-16"0"3426,-3 0-5435,0 0 0,0 0-1,0 0 1,0 0 0,0 0-1,0-1 1,0 1 0,0-1-1,0 0 1,0 1 0,1-1 0,-1 0-1,3-1 1,-1 2 52,148 4 1366,185-18 0,-285 9-1379,480-31 323,224-14-360,1 27-133,-580 22-14,642-15 69,-53-4-63,-670 28-42,-61-4 28,38 0 1,26 8-81,-96-13 64,-1 1 1,0 0-1,1-1 1,-1 1-1,0 0 1,0 0-1,0 0 1,1 0-1,-1 1 1,0-1 0,0 0-1,-1 1 1,1 0-1,0-1 1,0 1-1,-1 0 1,1 0-1,-1 0 1,0 0-1,1 0 1,-1 0-1,0 0 1,0 1-1,0-1 1,-1 0-1,1 0 1,-1 1 0,1 3-1,1 23 72,1 0-1,7 34 0,-4-32 53,3 57 0,-11-28-59,-2 0 0,-18 84 0,18-112-3,1-1-1,1 1 0,2-1 0,6 58 0,33 123 213,-1-15-58,27 421 962,-53-545-825,27 83 0,-21-93-47,-3 1 1,8 76-1,-20 432 401,-11-258-548,43 434 97,-9-540-230,38 484 231,-34-291 66,-20-283-9,-7 174-1,-4-159-125,1-99-128,4 175 413,0-162-275,1-1 0,17 67-1,21 38 245,31 132 460,-61-220-642,-3 0 0,3 100-1,-11-94-156,0-3-27,-3 1 0,-11 85 0,9-131 424,-7 34-6422,9-52 5249,1 0 0,-2 0 0,1 0-1,0 0 1,-1 0 0,1-1 0,-1 1-1,0 0 1,0-1 0,0 1 0,0-1 0,0 0-1,-1 0 1,-4 4 0,-14 0-3830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5:47.924"/>
    </inkml:context>
    <inkml:brush xml:id="br0">
      <inkml:brushProperty name="width" value="0.1" units="cm"/>
      <inkml:brushProperty name="height" value="0.1" units="cm"/>
      <inkml:brushProperty name="color" value="#E71224"/>
    </inkml:brush>
  </inkml:definitions>
  <inkml:trace contextRef="#ctx0" brushRef="#br0">984 76 2776,'1'-3'200,"-1"0"0,0 0 0,-1 0-1,1 0 1,0 1 0,-1-1 0,1 0-1,-1 0 1,0 0 0,0 1 0,0-1-1,-1 0 1,1 1 0,-1-1 0,1 1-1,-1-1 1,-2-2 0,1 3-86,-1 0-1,1 0 1,0 0 0,-1 0 0,1 1 0,0-1-1,-1 1 1,0 0 0,1 0 0,-1 0-1,0 1 1,1-1 0,-7 1 0,-100-6 890,-168 14 1,204-1-775,1 4-1,0 3 1,-87 28-1,148-38-173,0 1-1,0 0 1,0 0 0,1 1-1,-1 1 1,-13 10-1,21-14-39,0 0 0,0 1 0,1 0 0,-1 0 0,1 0 0,0 0 0,0 0 0,0 1 0,0-1 0,1 1 0,0 0 0,0 0 0,0 0 0,1 0 0,-1 0 0,1 0 0,1 0 0,-2 6 0,4 32 41,1 0 0,2-1 0,2 0 0,17 58 1,-9-43 14,9 86 1,-15-44 11,4 0 1,44 170 0,-45-231-51,31 101 367,38 214 0,-77-328-360,69 415 731,-52-319-626,-6 1 1,-1 199 0,-12-153 13,44 322 0,-15-281 64,9 415 1,-43-23-65,4 472-65,54-136-99,-34-426 68,-18-453-104,14 83 1,-8-84-9,2 82 1,-12-100 25,0-21-32,0 0 1,2 1-1,4 31 1,-4-46 30,0 1 0,1-1 0,-1 0 0,1 1 0,-1-1 0,1 0 0,1 0 0,-1 0 0,0 0 0,1-1 0,0 1 0,0-1 0,0 1 0,0-1 0,1 0 0,-1 0 0,1 0 0,0-1 0,7 4 0,3 0-30,0 0 0,0-2 0,0 0 0,1 0 0,0-1 0,24 1 0,94-4 115,-76-2-12,319-25 184,1-24-32,-308 41-159,51-13 740,149-49 0,28-7 442,197 8 64,-56 11-1405,67-22 229,6 46 291,72 14-14,-551 18-154,0-1-1,55-17 1,-58 13-22,0 1 1,0 2-1,52-4 0,36 2-13,-101 6-84,0-1 1,1 0-1,-2-2 0,32-11 0,-46 13-1092,-1 1 0,1-1 0,0 1 0,-1-1 1,0 1-1,1-1 0,-1 0 0,0 1 0,-1-1 0,1 1 0,0-1 0,-2-4 0,2 2 103,-5-29-3357</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38.761"/>
    </inkml:context>
    <inkml:brush xml:id="br0">
      <inkml:brushProperty name="width" value="0.1" units="cm"/>
      <inkml:brushProperty name="height" value="0.1" units="cm"/>
      <inkml:brushProperty name="color" value="#E71224"/>
    </inkml:brush>
  </inkml:definitions>
  <inkml:trace contextRef="#ctx0" brushRef="#br0">1 401 20850,'2'-22'2352,"-2"22"-2313,0 0-1,0 0 0,0 0 1,0 0-1,0 0 0,0-1 1,1 1-1,-1 0 0,0 0 1,0 0-1,0 0 0,0 0 1,0 0-1,0 0 0,0 0 1,0 0-1,1 0 0,-1 0 1,0 0-1,0 0 0,0 0 1,0 0-1,0 0 0,0 0 1,1 0-1,-1 0 0,0 0 1,0 0-1,0 0 0,0 0 1,0 0-1,0 0 0,1 0 0,-1 0 1,0 0-1,0 0 0,0 0 1,0 0-1,0 0 0,0 0 1,0 1-1,0-1 0,0 0 1,1 0-1,-1 0 0,0 0 1,0 0-1,0 0 0,0 0 1,0 0-1,0 1 0,0-1 1,0 0-1,0 0 0,0 0 1,0 0-1,0 0 0,0 0 1,0 1-1,0-1 0,0 0 1,0 0-1,11 39 2156,11 149 1522,-9 95-2476,-13-269-1240,0 10 0,1-23 0,3-14 0,6-46 0,3-90 0,-3 27 0,-8 97 0,0 6 0,0 1 0,1 0 0,0 0 0,9-24 0,-11 38 0,1 0 0,0 1 0,-1-1 0,1 1 0,0-1 0,1 1 0,-1 0 0,1-1 0,-1 1 0,1 1 0,0-1 0,0 0 0,0 1 0,0-1 0,1 1 0,-1 0 0,1 0 0,-1 0 0,1 1 0,0-1 0,-1 1 0,1 0 0,0 0 0,0 0 0,6 0 0,0 1 0,1 0 0,-1 1 0,0 0 0,1 0 0,-1 2 0,0-1 0,0 1 0,0 0 0,-1 1 0,1 0 0,14 10 0,10 7 0,53 45 0,-29-20 0,-42-35 0,1 0 0,0-1 0,0-1 0,1-1 0,31 10 0,-41-15 0,0-1 0,0-1 0,1 1 0,-1-2 0,1 1 0,16-2 0,-21 1 0,1-1 0,-1 0 0,0 0 0,1 0 0,-1-1 0,0 1 0,0-1 0,0 0 0,0 0 0,0-1 0,-1 1 0,1-1 0,6-6 0,-6 5 0,-1-1 0,0 1 0,0-1 0,0 0 0,-1 0 0,0 0 0,1 0 0,-2-1 0,1 1 0,-1 0 0,0-1 0,0 1 0,0-1 0,-1 0 0,1 1 0,-2-1 0,0-10 0,-2-5 0,-1 0 0,-1 0 0,-10-27 0,-5-5-348,-4 0 1,-1 2-1,-3 0 0,-67-90 1,83 125 607,-4 1-5005,16 15 4605,0-1-1,0 1 1,0 0-1,-1 0 1,1 0-1,0 0 1,0 0 0,0 0-1,-1 0 1,1 0-1,0 0 1,0-1 0,-1 1-1,1 0 1,0 0-1,0 0 1,0 0 0,-1 0-1,1 0 1,0 0-1,0 1 1,-1-1 0,1 0-1,0 0 1,0 0-1,0 0 1,-1 0-1,1 0 1,0 0 0,0 0-1,0 1 1,-1-1-1,1 0 1,0 0 0,0 0-1,0 0 1,0 0-1,-1 1 1,1-1 0,0 0-1,-2 20-4437,9 16-822,11 4-1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5:58.977"/>
    </inkml:context>
    <inkml:brush xml:id="br0">
      <inkml:brushProperty name="width" value="0.1" units="cm"/>
      <inkml:brushProperty name="height" value="0.1" units="cm"/>
      <inkml:brushProperty name="color" value="#E71224"/>
    </inkml:brush>
  </inkml:definitions>
  <inkml:trace contextRef="#ctx0" brushRef="#br0">310 6 7261,'-2'-5'8782,"-3"6"-3464,-11 18-1848,-12 30-2565,-11 69 2263,27-75-1899,-31 72 0,-26 7-1478,42-78-1941,-27 62-1,42-68-1014,10-11-3308,2-27 6318,0-1 1,0 1 0,0 0-1,0 0 1,1 0 0,-1 0-1,0 0 1,0 0 0,0 0 0,0-1-1,0 1 1,0 0 0,1 0-1,-1 0 1,0 0 0,0 0-1,0 0 1,0 0 0,1 0 0,-1 0-1,0 0 1,0 0 0,0 0-1,0 0 1,1 0 0,-1 0-1,0 0 1,0 0 0,0 0 0,0 0-1,0 0 1,1 0 0,-1 0-1,0 0 1,0 0 0,0 0-1,0 1 1,0-1 0,1 0 0,-1 0-1,0 0 1,0 0 0,0 0-1,0 0 1,0 0 0,0 1-1,0-1 1,1 0 0,-1 0 0,0 0-1,0 0 1,0 1 0,0-1-1,0 0 1,0 0 0,6-11-4167</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5:59.372"/>
    </inkml:context>
    <inkml:brush xml:id="br0">
      <inkml:brushProperty name="width" value="0.1" units="cm"/>
      <inkml:brushProperty name="height" value="0.1" units="cm"/>
      <inkml:brushProperty name="color" value="#E71224"/>
    </inkml:brush>
  </inkml:definitions>
  <inkml:trace contextRef="#ctx0" brushRef="#br0">1 76 10201,'-1'-4'449,"1"-1"1,0 0-1,1 0 1,-1 0-1,1 0 1,0 0-1,0 0 1,0 1-1,4-8 1,-4 10-186,0 1 0,1-1 1,-1 0-1,1 1 0,0 0 0,-1-1 1,1 1-1,0 0 0,0 0 0,0 0 0,0 0 1,0 0-1,0 0 0,0 1 0,0-1 0,0 0 1,0 1-1,0 0 0,0 0 0,0-1 1,1 1-1,-1 1 0,2-1 0,4 0 168,-1 0-1,1 1 0,-1 0 0,1 0 1,-1 1-1,0 0 0,0 0 1,0 1-1,0 0 0,0 0 1,0 0-1,-1 1 0,8 5 1,-6-2-36,0 1 1,0-1 0,-1 1-1,0 1 1,0-1 0,-1 1 0,0 0-1,5 12 1,4 15 21,-1 0-1,-2 0 1,-1 1-1,5 40 0,-12-58-438,2 7-273,-3-17-287,-1 0 1,1 1-1,-2-1 1,1 0-1,-2 1 1,1-1-1,-1 1 1,-2 16-1,1-25 357,1 1 1,0-1-1,-1 0 0,1 0 0,-1 0 0,1 0 1,-1 1-1,1-1 0,-1 0 0,0 0 0,0 0 1,1 0-1,-1-1 0,0 1 0,0 0 0,0 0 1,0 0-1,0-1 0,0 1 0,0 0 0,0-1 1,-2 1-1,-29 2-7834,27-3 7619,-32-1-4077</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5:59.711"/>
    </inkml:context>
    <inkml:brush xml:id="br0">
      <inkml:brushProperty name="width" value="0.1" units="cm"/>
      <inkml:brushProperty name="height" value="0.1" units="cm"/>
      <inkml:brushProperty name="color" value="#E71224"/>
    </inkml:brush>
  </inkml:definitions>
  <inkml:trace contextRef="#ctx0" brushRef="#br0">1 239 8689,'0'0'584,"0"0"84,0 0 48,4 0 92,5 0 120,14-3 60,11 2 28,11-9 16,14-3-3,5-4-497,1-4-264,-1-2-404,3 0-869,-11-32-2215,-9 32 0,-1 0 0,-1-4-1</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6:00.049"/>
    </inkml:context>
    <inkml:brush xml:id="br0">
      <inkml:brushProperty name="width" value="0.1" units="cm"/>
      <inkml:brushProperty name="height" value="0.1" units="cm"/>
      <inkml:brushProperty name="color" value="#E71224"/>
    </inkml:brush>
  </inkml:definitions>
  <inkml:trace contextRef="#ctx0" brushRef="#br0">0 194 12593,'0'0'704,"2"0"20,7 0 60,11-5 52,13-3 45,19-4 27,9-2 16,6-8 0,-5 1-32,-9 4-732,-10 0-404,-15 1-436,-3-1-964,-16 4-1909,-8-3 1,-7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6:00.394"/>
    </inkml:context>
    <inkml:brush xml:id="br0">
      <inkml:brushProperty name="width" value="0.1" units="cm"/>
      <inkml:brushProperty name="height" value="0.1" units="cm"/>
      <inkml:brushProperty name="color" value="#E71224"/>
    </inkml:brush>
  </inkml:definitions>
  <inkml:trace contextRef="#ctx0" brushRef="#br0">0 19 16426,'1'-18'4315,"2"29"88,3 16-2328,2 0-1058,40 151 2952,-41-144-4926,3 54 0,-5-18-3669,-1-22-5358,-1-31 4760,3-8-1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6:00.865"/>
    </inkml:context>
    <inkml:brush xml:id="br0">
      <inkml:brushProperty name="width" value="0.1" units="cm"/>
      <inkml:brushProperty name="height" value="0.1" units="cm"/>
      <inkml:brushProperty name="color" value="#E71224"/>
    </inkml:brush>
  </inkml:definitions>
  <inkml:trace contextRef="#ctx0" brushRef="#br0">624 118 9749,'-11'-12'508,"-1"0"0,0 2 0,-1-1 0,0 2 0,-1-1 0,0 2 0,0 0 0,0 1 0,-1 0 1,-30-9-1,37 14-292,-1 0 0,0 1 1,1 0-1,-1 0 1,0 1-1,0 0 1,1 1-1,-1-1 1,0 2-1,1-1 0,-1 1 1,1 1-1,-1-1 1,1 1-1,0 1 1,0 0-1,1 0 1,-1 0-1,1 1 1,0 0-1,0 1 0,-6 5 1,-2 5 47,1-1-1,1 2 1,0 0 0,-12 23-1,-37 79 726,41-76-635,6-13 33,1 0 0,1 2 1,2-1-1,2 1 0,0 1 0,2 0 0,-4 60 1,10-78-242,1 0 0,1 1 1,0-1-1,1 0 0,1 1 0,0-1 1,1 0-1,1-1 0,0 1 0,1-1 1,1 0-1,0-1 0,0 1 0,2-1 1,0-1-1,0 1 0,1-2 0,0 1 1,14 10-1,-4-5-47,0 0 1,2-2-1,0-1 1,0 0-1,1-2 0,1 0 1,0-2-1,1-1 1,-1-1-1,2 0 1,-1-2-1,1-2 0,0 0 1,0-1-1,0-2 1,0 0-1,43-6 0,-59 4-48,0-1 0,0 0 0,0 0 0,0-1 0,0-1-1,-1 0 1,0 0 0,1-1 0,-1 0 0,-1 0-1,1-1 1,-1 0 0,0-1 0,0 0 0,-1 0 0,0-1-1,0 1 1,-1-2 0,0 1 0,-1-1 0,1 1-1,-2-2 1,1 1 0,-1 0 0,-1-1 0,1 0-1,1-12 1,2-16 43,-2 0 0,-2 0 0,-1 0-1,-5-60 1,-3 41-70,-2 0 0,-22-77-1,21 104-206,-1 0-1,-1 1 0,-30-54 0,36 73-29,-1 0 0,-1 1 0,1 0 0,-1 0 0,-1 0-1,0 1 1,0 0 0,-1 1 0,1 0 0,-2 0 0,1 0 0,-1 2 0,0-1 0,-13-5 0,18 10-82,-1-1 0,0 1 0,0 0 0,0 0 0,0 1 0,0 0 1,0 0-1,0 0 0,0 1 0,-9 1 0,10 0-241,0-1-1,1 1 0,-1-1 1,0 1-1,1 1 1,-1-1-1,1 0 0,0 1 1,0 0-1,0 0 1,0 1-1,1-1 0,-1 1 1,1-1-1,0 1 1,0 0-1,0 0 1,0 1-1,-3 8 0,-10 36-4411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6:01.692"/>
    </inkml:context>
    <inkml:brush xml:id="br0">
      <inkml:brushProperty name="width" value="0.1" units="cm"/>
      <inkml:brushProperty name="height" value="0.1" units="cm"/>
      <inkml:brushProperty name="color" value="#E71224"/>
    </inkml:brush>
  </inkml:definitions>
  <inkml:trace contextRef="#ctx0" brushRef="#br0">2 308 15757,'0'-8'1171,"-1"5"-753,1 1-1,-1-1 1,1 0 0,0 1-1,0-1 1,0 1 0,1-1 0,-1 0-1,1 1 1,-1-1 0,1 1 0,0-1-1,1-2 1,-2 5-291,1 0 1,-1 0-1,1 0 0,0 0 0,-1 0 0,1 0 1,-1 0-1,1 0 0,-1 0 0,1 1 1,-1-1-1,1 0 0,-1 0 0,1 0 1,-1 1-1,1-1 0,-1 0 0,0 1 0,1-1 1,-1 0-1,1 1 0,-1-1 0,0 0 1,1 1-1,-1-1 0,0 1 0,1 0 1,10 14 1368,-2 4-976,0-1-1,0 1 0,-2 1 1,-1-1-1,0 1 1,3 25-1,10 126 657,-17-136-1056,3 27-120,-4-55 0,-4-41 0,-4-205 0,9 205 0,1 1 0,1-1 0,2 1 0,1 0 0,13-34 0,-14 54 0,0 0 0,0 0 0,1 1 0,1 0 0,0 0 0,1 1 0,0 0 0,1 0 0,0 1 0,0 0 0,1 1 0,1 0 0,-1 1 0,1 0 0,1 1 0,0 0 0,-1 1 0,2 1 0,-1 0 0,1 0 0,0 2 0,0 0 0,0 0 0,25-1 0,-35 4 0,1 0 0,-1 0 0,0 0 0,0 0 0,0 1 0,0-1 0,0 1 0,0 0 0,0 0 0,0 1 0,0-1 0,0 1 0,5 3 0,-7-3 0,0-1 0,-1 1 0,1 0 0,0 0 0,-1 1 0,1-1 0,-1 0 0,1 0 0,-1 1 0,0-1 0,0 1 0,0-1 0,-1 1 0,1-1 0,0 1 0,-1 0 0,0-1 0,0 1 0,1 0 0,-2-1 0,1 6 0,-3 9 0,0-1 0,-1 1 0,-1-1 0,0 1 0,-1-2 0,-9 18 1,-17 50-3,29-74 1,1 0-1,0 0 1,1 0 0,0 0-1,0 1 1,1-1-1,1 14 1,0-19 1,0 0 0,0 0 0,1 1 0,-1-1 0,1 0 0,0 0 0,0-1 0,0 1 0,1 0 0,0-1 0,-1 1 0,1-1 0,0 0 0,0 0 0,1 0 0,-1 0 0,7 3 0,7 4 0,0 0 0,31 12 0,-19-10 1,-14-5 0,29 14 7,-42-19-8,1-1 0,-1 1 0,0 0 0,1-1 1,-1 1-1,0 0 0,0 0 0,0 1 0,-1-1 0,1 0 1,0 1-1,-1-1 0,2 4 0,-3-5 0,0 0 0,0 0 0,0 0 0,0 0 0,0 1 0,0-1 0,0 0 0,0 0 0,-1 0 0,1 0 0,0 0 0,-1 1 0,1-1 0,-1 0 0,1 0 0,-1 0 0,1 0 0,-1 0 0,0 0 0,0-1 0,0 1 0,1 0 0,-1 0 0,0 0 0,0-1 0,0 1 0,0 0 0,0-1 0,-2 1 0,-36 18 0,34-17 0,-98 32-350,-2-5 1,-132 19-1,209-43-100,20-3 126,-23 3-1846,11-3-2932,20-2 4962,0 0 1,0 0 0,0 0-1,-1 0 1,1 0 0,0 0-1,0 0 1,0 0 0,0 0 0,-1 0-1,1 0 1,0 0 0,0 0-1,0 0 1,0 0 0,-1 0 0,1 0-1,0 0 1,0 0 0,0 0-1,0 0 1,0 0 0,-1 0-1,1 0 1,0 0 0,0 0 0,0 0-1,0 0 1,-1 0 0,1 0-1,0 0 1,0-1 0,0 1 0,0 0-1,0 0 1,0 0 0,0 0-1,-1 0 1,1 0 0,0-1-1,0 1 1,0 0 0,0 0 0,0 0-1,0 0 1,0 0 0,0-1-1,0 1 1,0 0 0,0 0-1,0-1 1,9-6-4448,18-10-1329</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6:11.444"/>
    </inkml:context>
    <inkml:brush xml:id="br0">
      <inkml:brushProperty name="width" value="0.1" units="cm"/>
      <inkml:brushProperty name="height" value="0.1" units="cm"/>
      <inkml:brushProperty name="color" value="#E71224"/>
    </inkml:brush>
  </inkml:definitions>
  <inkml:trace contextRef="#ctx0" brushRef="#br0">0 780 13433,'3'-10'332,"6"-13"1758,-9 22-2015,1 1 0,0 0 0,0-1 0,0 1 0,-1 0 0,1-1 0,0 1 0,0 0-1,0 0 1,-1 0 0,1-1 0,0 1 0,0 0 0,0 0 0,0 1 0,0-1 0,-1 0 0,1 0 0,0 0-1,0 0 1,0 1 0,-1-1 0,1 0 0,0 1 0,0-1 0,0 1 0,-1-1 0,2 2 0,21 10 746,1-1 1,0 0-1,42 11 1,-52-19-457,0 0 1,0-1 0,0-1-1,0 0 1,0-1-1,0 0 1,0-1 0,23-5-1,-14 0 40,-1-1 0,0-1 0,0-1 0,-1 0 0,0-2 0,35-23-1,107-96 1072,-139 109-1276,141-129 722,30-24-444,-141 129-240,104-63 0,-107 81 7,-33 19-2,-1-2-1,0 0 1,27-20-1,-40 26 67,-4 4-416,0-1-1,0 1 1,0 0 0,1-1-1,-1 1 1,0 0-1,0-1 1,0 1-1,1 0 1,-1-1-1,0 1 1,0 0-1,1 0 1,-1 0 0,0-1-1,1 1 1,-1 0-1,0 0 1,1 0-1,-1-1 1,0 1-1,1 0 1,-1 0-1,0 0 1,1 0 0,-1 0-1,0 0 1,1 0-1,-1 0 1,0 0-1,1 0 1,-1 0-1,1 0 1,-1 0 0,0 0-1,1 0 1,-1 1-1,0-1 1,1 0-1,-1 0 1,0 0-1,1 0 1,-1 1-1,0-1 1,0 0 0,1 0-1,-1 1 1,0-1-1,0 0 1,1 0-1,-1 1 1,0-1-1,0 0 1,1 1-1,-1 0-147,0-1-1,0 1 0,0-1 0,0 1 0,0-1 1,0 1-1,0 0 0,-1-1 0,1 1 0,0-1 1,0 1-1,0-1 0,-1 1 0,1-1 0,0 1 1,0-1-1,-1 1 0,1-1 0,0 1 0,-1-1 1,1 0-1,-1 1 0,1-1 0,0 0 0,-1 1 0,1-1 1,-1 0-1,1 1 0,-1-1 0,1 0 0,-2 0 1,-18 8-7371,1-10 2237</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6:13.094"/>
    </inkml:context>
    <inkml:brush xml:id="br0">
      <inkml:brushProperty name="width" value="0.1" units="cm"/>
      <inkml:brushProperty name="height" value="0.1" units="cm"/>
      <inkml:brushProperty name="color" value="#E71224"/>
    </inkml:brush>
  </inkml:definitions>
  <inkml:trace contextRef="#ctx0" brushRef="#br0">37 103 2432,'-20'-4'2656,"4"0"4543,85 20-5477,138 10-1065,222-3-1,-369-21-576,261 6 797,572-59 0,-426 0-97,-453 48-1400,-14 2 234,1 1 1,-1-1-1,1 1 0,-1-1 0,0 0 0,1 1 1,-1-1-1,0 0 0,0 1 0,0-1 0,1 0 1,-1 1-1,0-1 0,0 0 0,0 1 0,0-1 1,0 0-1,0 0 0,0 1 0,0-2 0,0-15-1943,5-16-1108</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6:14.125"/>
    </inkml:context>
    <inkml:brush xml:id="br0">
      <inkml:brushProperty name="width" value="0.1" units="cm"/>
      <inkml:brushProperty name="height" value="0.1" units="cm"/>
      <inkml:brushProperty name="color" value="#E71224"/>
    </inkml:brush>
  </inkml:definitions>
  <inkml:trace contextRef="#ctx0" brushRef="#br0">1 141 5460,'11'1'3274,"22"0"-2471,-28-1-454,141 0 1923,1089-12 3190,-600-37-4804,-175 7-352,-369 36-240,167-5 104,-77 10 442,-180-1-6698,-9-2 3417,-14-4-63,-18 0-1233</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39.260"/>
    </inkml:context>
    <inkml:brush xml:id="br0">
      <inkml:brushProperty name="width" value="0.1" units="cm"/>
      <inkml:brushProperty name="height" value="0.1" units="cm"/>
      <inkml:brushProperty name="color" value="#E71224"/>
    </inkml:brush>
  </inkml:definitions>
  <inkml:trace contextRef="#ctx0" brushRef="#br0">26 568 16874,'0'0'34,"0"-1"1,0 1-1,0 0 1,0 0-1,0 0 1,0 0-1,0 0 1,0 0 0,0 0-1,0 0 1,0 0-1,0 0 1,0 0-1,0 0 1,0 0-1,-1 0 1,1 0 0,0 0-1,0 0 1,0 0-1,0 0 1,0 0-1,0 0 1,0 0-1,0 1 1,0-1 0,0 0-1,0 0 1,0 0-1,0 0 1,0 0-1,0 0 1,0 0 0,0 0-1,-1 0 1,1 0-1,0 0 1,0 0-1,0 0 1,0 0-1,0 0 1,0 0 0,0 0-1,0 0 1,0 1-1,0-1 1,0 0-1,0 0 1,-5-11 487,-4-18-221,4-15 72,2 0 0,2 0 0,7-75 0,-5 99-154,2 0 0,0 0 0,1 0-1,1 1 1,1 0 0,15-35 0,-17 47-33,0 0-1,0 0 1,1 0-1,-1 1 1,1 0 0,1 0-1,0 0 1,-1 1 0,2 0-1,-1 0 1,0 0-1,1 1 1,0 0 0,0 0-1,0 0 1,1 1 0,-1 0-1,1 1 1,14-3-1,-12 3 74,-1 1 0,1 0 0,0 1 0,0 0 0,0 0-1,0 1 1,0 1 0,-1-1 0,1 2 0,0-1 0,-1 1-1,14 7 1,-11-4-30,0 1 1,0 1-1,0 0 0,-1 0 0,0 2 1,-1-1-1,0 1 0,9 12 0,-1 1-77,-2 2 0,0 0-1,-1 1 1,-2 1-1,-1 0 1,0 0-1,11 51 1,5 50-152,-28-127 0,0 0 0,0-1 0,0 1 0,0-1 0,0 1 0,0 0 0,0-1 0,-1 1 0,1-1 0,0 1 0,0-1 0,-1 1 0,1 0 0,0-1 0,0 1 0,-1-1 0,1 1 0,-1-1 1,1 0-1,0 1 0,-1-1 0,1 1 0,-1-1 0,1 0 0,-1 1 0,1-1 0,-1 0 0,1 0 0,-1 1 0,0-1 0,1 0 0,-1 0 0,1 0 0,-1 0 0,1 1 0,-1-1 0,0 0 0,1 0 0,-1 0 0,0-1 0,-33 0-15,24 0-7,-34-2-183,-21-2-928,0 2 1,-126 13-1,177-8 661,0 1-1,1 0 1,-1 1 0,1 1-1,-19 9 1,28-12 15,0 1 0,0 0 0,0-1-1,0 1 1,0 1 0,1-1 0,-1 0 0,-4 7 0,7-8-7,0 0 0,-1 1 0,1-1 0,0 0 0,0 1 0,1-1 0,-1 0 0,0 1 0,1-1 1,-1 1-1,1-1 0,0 1 0,0-1 0,0 1 0,0-1 0,0 1 0,1 3 0,0-6 234,-1 1-1,0 0 1,0 0 0,1 0-1,-1-1 1,0 1-1,1 0 1,-1-1-1,1 1 1,-1 0 0,1-1-1,-1 1 1,1 0-1,-1-1 1,1 1 0,-1-1-1,1 1 1,0-1-1,0 1 1,22 6-4379</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6:21.532"/>
    </inkml:context>
    <inkml:brush xml:id="br0">
      <inkml:brushProperty name="width" value="0.1" units="cm"/>
      <inkml:brushProperty name="height" value="0.1" units="cm"/>
      <inkml:brushProperty name="color" value="#E71224"/>
    </inkml:brush>
  </inkml:definitions>
  <inkml:trace contextRef="#ctx0" brushRef="#br0">9 235 7765,'-6'5'1505,"3"-3"1705,8-1-742,6-2-2528,525-25 3998,-311 10-3088,984-82 1181,-915 50-1826,-42 6 37,-221 40-204,-25 3-25,1-1 0,0-1 0,-1 1 0,1-1 0,0 0 0,-1-1 1,11-3-1,-16 5-53,3 5-6416,-5-4 5923,-1 0 0,0-1 0,1 1 0,-1-1 0,0 1 0,0-1-1,0 0 1,1 0 0,-1 0 0,0 0 0,-3 0 0,-5 0-966,-25 0-2450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7:28.495"/>
    </inkml:context>
    <inkml:brush xml:id="br0">
      <inkml:brushProperty name="width" value="0.1" units="cm"/>
      <inkml:brushProperty name="height" value="0.1" units="cm"/>
      <inkml:brushProperty name="color" value="#E71224"/>
    </inkml:brush>
  </inkml:definitions>
  <inkml:trace contextRef="#ctx0" brushRef="#br0">61 514 4220,'-42'0'1625,"24"0"1868,17 0-2396,1 0-21,0 0-159,0 0-147,0 0-111,0 0-142,0 0-146,6 0 121,205-25 1050,270-15 107,-173 41-1322,674-10 448,421-80-358,-1240 76-320,435-41 188,-20 16-222,-236 22-22,-230 8-45,287-11-31,-142 21 35,496-18 8,36-41 682,-212-3 1182,-500 59-1790,-55 3 462,-1-2-1,36-4 1,-39-1 1725,-10-3-6383,-8 6 3280,-1 0-1,1 0 1,-1 0-1,1 0 0,-1 1 1,0-1-1,1 0 0,-1 0 1,0 0-1,0 1 0,0-1 1,-1 0-1,1 1 1,-3-3-1,-18-24-4318</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7:41.418"/>
    </inkml:context>
    <inkml:brush xml:id="br0">
      <inkml:brushProperty name="width" value="0.1" units="cm"/>
      <inkml:brushProperty name="height" value="0.1" units="cm"/>
      <inkml:brushProperty name="color" value="#E71224"/>
    </inkml:brush>
  </inkml:definitions>
  <inkml:trace contextRef="#ctx0" brushRef="#br0">0 635 5761,'0'0'502,"0"0"111,3 0 8123,13 5-7572,55 21 2377,-46-15-2488,1-1 1,0-2-1,1 0 0,0-2 1,48 6-1,-53-11-363,3 0 568,1-1 1,40-4 0,-58 2-1140,1 1-1,-1-1 1,0-1 0,1 0-1,-1 0 1,-1-1 0,1 1-1,0-2 1,-1 1 0,0-1-1,11-9 1,26-30 5,57-72-1,13-14-130,164-120 7,-179 165 0,-92 78 1,9-5-700,-3 7-2919,-11 4 2469,0 1-417,1-1 0,-1 1 1,0-1-1,0 0 0,0 0 1,1 0-1,-1 0 0,0 0 1,2-3-1,-1-4-4254</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7:42.896"/>
    </inkml:context>
    <inkml:brush xml:id="br0">
      <inkml:brushProperty name="width" value="0.1" units="cm"/>
      <inkml:brushProperty name="height" value="0.1" units="cm"/>
      <inkml:brushProperty name="color" value="#E71224"/>
    </inkml:brush>
  </inkml:definitions>
  <inkml:trace contextRef="#ctx0" brushRef="#br0">447 56 16854,'1'-10'1215,"-1"7"-577,1 0 0,-1 0-1,0-1 1,0 1 0,0 0 0,0 0-1,-1-1 1,0 1 0,1 0-1,-1 0 1,-2-5 0,2 7-495,1 1 0,-1 0 1,1-1-1,-1 1 0,0 0 1,1 0-1,-1 0 0,1-1 1,-1 1-1,0 0 0,1 0 1,-1 0-1,0 0 0,1 0 0,-1 0 1,0 0-1,1 0 0,-1 1 1,1-1-1,-1 0 0,0 0 1,1 0-1,-1 1 0,1-1 1,-1 0-1,1 1 0,-1-1 1,1 0-1,-1 1 0,1-1 1,-1 1-1,1-1 0,-1 1 1,-17 19 923,18-20-1053,-23 33 377,1 1-1,-24 50 1,-28 82-542,32-71 221,-12 24-670,-69 232-1,118-333 158,1-8-110,1 1-1,1 0 1,-1 0-1,2 0 1,0 0-1,0 0 1,1 15-1,0-25 307,0 0 0,0-1 0,0 1 0,0 0 0,1-1-1,-1 1 1,0 0 0,0-1 0,0 1 0,1-1 0,-1 1 0,0 0 0,1-1 0,-1 1-1,0-1 1,1 1 0,-1-1 0,1 1 0,-1-1 0,1 1 0,0 0 0,-1-2-43,1 1 1,-1 0-1,1-1 1,-1 1-1,1-1 0,-1 1 1,0-1-1,1 1 1,-1-1-1,1 1 1,-1-1-1,0 1 0,0-1 1,1 1-1,-1-1 1,0 1-1,0-1 1,0 0-1,0 1 1,0-1-1,0 0 0,0 1 1,0-2-1,3-29-4474,-1-12-1</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7:43.261"/>
    </inkml:context>
    <inkml:brush xml:id="br0">
      <inkml:brushProperty name="width" value="0.1" units="cm"/>
      <inkml:brushProperty name="height" value="0.1" units="cm"/>
      <inkml:brushProperty name="color" value="#E71224"/>
    </inkml:brush>
  </inkml:definitions>
  <inkml:trace contextRef="#ctx0" brushRef="#br0">0 90 16758,'33'-73'5831,"-31"71"-5653,-1 1-1,0 0 0,0-1 1,1 1-1,-1 0 0,0 0 1,1 0-1,-1 0 0,1 0 1,0 0-1,-1 0 0,1 1 1,0-1-1,-1 1 0,1-1 1,0 1-1,0-1 0,-1 1 1,1 0-1,0 0 0,0 0 1,-1 0-1,1 0 0,3 1 0,46 11 2083,-36-6-1894,-1 0 0,0 1 0,0 0 0,0 1 0,-1 1 0,0 0 0,20 19 0,-16-10-226,0 0 0,-2 1 1,0 1-1,17 27 0,0 16-188,-1 0 0,31 100 0,-61-162 38,27 91 0,-26-84-383,0 1 1,-1 0 0,0 0-1,0 0 1,-1 0 0,0 0-1,0 0 1,-3 14-1,2-22 182,1 0 0,-1 1 0,1-1 0,-1 0 1,1 0-1,-1 0 0,1 0 0,-1 0 0,0 0 0,0 0 0,0 0 0,1 0 0,-1-1 0,0 1 0,0 0 0,0 0 0,0-1 0,0 1 0,0 0 0,-1-1 0,1 0 0,0 1 0,0-1 0,0 1 0,0-1 0,-1 0 0,-1 0 1,-38-2-6288,24 0 4572,-31-5-3034,-8-4-1</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7:43.595"/>
    </inkml:context>
    <inkml:brush xml:id="br0">
      <inkml:brushProperty name="width" value="0.1" units="cm"/>
      <inkml:brushProperty name="height" value="0.1" units="cm"/>
      <inkml:brushProperty name="color" value="#E71224"/>
    </inkml:brush>
  </inkml:definitions>
  <inkml:trace contextRef="#ctx0" brushRef="#br0">3 227 13265,'-3'0'664,"3"0"84,3 3 344,15-3 121,24-3 95,29 3 36,32-5-80,28-9-204,21-7-284,7-7-972,-2-7-960,-19-20-3120,-20 19-1,-26 4 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7:43.930"/>
    </inkml:context>
    <inkml:brush xml:id="br0">
      <inkml:brushProperty name="width" value="0.1" units="cm"/>
      <inkml:brushProperty name="height" value="0.1" units="cm"/>
      <inkml:brushProperty name="color" value="#E71224"/>
    </inkml:brush>
  </inkml:definitions>
  <inkml:trace contextRef="#ctx0" brushRef="#br0">1 32 21966,'0'-28'4279,"0"24"-1579,0 18-1278,0 227 1332,0 2-4819,0-239 1754,0 0 1,0 0 0,1 0 0,0 0 0,-1 0 0,2 0 0,-1 0 0,0 0 0,1 0 0,-1 0 0,1-1 0,0 1-1,1-1 1,-1 1 0,1-1 0,5 6 0,6 10-2144,-12-17 1968,-1 0-1,0 1 0,0-1 1,0 1-1,0-1 1,0 1-1,0 0 1,-1-1-1,1 1 1,-1 5-1,1-5 7,3 25-5353</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7:44.593"/>
    </inkml:context>
    <inkml:brush xml:id="br0">
      <inkml:brushProperty name="width" value="0.1" units="cm"/>
      <inkml:brushProperty name="height" value="0.1" units="cm"/>
      <inkml:brushProperty name="color" value="#E71224"/>
    </inkml:brush>
  </inkml:definitions>
  <inkml:trace contextRef="#ctx0" brushRef="#br0">16 245 11905,'-4'-12'831,"1"5"153,1-1-1,0 1 0,0-1 0,-1-13 0,3 19-742,0-1 0,1 0 0,-1 1 1,0-1-1,1 1 0,0-1 0,-1 0 0,1 1 0,0-1 0,0 1 0,1 0 0,-1-1 0,0 1 0,1 0 0,-1 0 0,1 0 0,3-4 0,8-4 480,-1 0 0,2 0 0,-1 1 0,1 1 0,0 0-1,1 1 1,29-10 0,-5 5 90,0 2 0,41-5 0,-63 12-564,96-11 858,-98 13-950,0 1 0,-1 0 1,1 1-1,0 0 0,21 6 0,-33-7-147,-1 1-1,0-1 1,0 1 0,0-1-1,0 1 1,0 0-1,0 0 1,0 0 0,0 0-1,0 1 1,0-1-1,-1 0 1,1 1-1,0-1 1,-1 1 0,1-1-1,-1 1 1,0 0-1,0 0 1,1 0-1,-1 0 1,0-1 0,0 1-1,-1 1 1,1-1-1,0 0 1,-1 0-1,1 0 1,-1 0 0,0 0-1,0 1 1,1-1-1,-2 0 1,1 0 0,0 0-1,0 1 1,-1-1-1,1 0 1,-1 0-1,1 0 1,-3 3 0,-3 9-17,0 0 1,-1-1-1,-1 1 1,-16 21 0,18-27 24,-41 49-16,36-47 0,1 1 0,0 0 0,1 1 0,1 0 0,0 1 0,0 0 0,1 0 0,-9 26 0,15-38 0,1 0 0,0 1 0,0-1 0,0 1 0,0-1 0,0 1 0,0-1 0,0 1 0,0-1 0,0 0 0,0 1 0,1-1 0,-1 1 0,1-1 0,-1 0 0,1 1 0,0-1 0,-1 0 0,1 0 0,0 1 0,1 0 0,1 1 0,-1-1 0,1 0 0,0 0 0,-1 0 0,1 0 0,0-1 0,0 1 0,0-1 0,4 2 0,9 1 0,-1 0 0,1-2 0,18 3 0,-25-5 0,108 7 0,-70-6 0,56 9 0,-99-10 0,1 1 0,-1 0 0,0 0 0,1 1 0,-1-1 0,0 1 0,0 0 0,0 0 0,5 4 0,-8-5 0,0 0 0,0 0 0,0 0 0,0 0 0,0 0 0,-1 0 0,1 0 0,0 0 0,-1 1 0,1-1 0,-1 0 0,0 0 0,1 1 0,-1-1 0,0 0 0,0 1 0,0-1 0,0 0 0,0 1 0,0-1 0,0 0 0,0 1 0,0-1 0,-1 0 0,1 1 0,0-1 0,-1 0 0,1 0 0,-1 1 0,0-1 0,1 0 0,-1 0 0,0 0 0,0 0 0,-1 1 0,-6 9 0,0-1 0,-1 0 0,-1 0 0,1-1 0,-1-1 0,-1 1 0,-19 11 0,-90 42 0,92-49 0,-21 10-14,-2-3 1,0-2-1,-59 13 0,75-23-1251,-1-2 1,1-2-1,-39 0 0,71-4 737,-1 1 0,1-1 0,-1 0 0,1-1 0,0 1-1,-1 0 1,1-1 0,0 0 0,0 0 0,-1 0 0,1 0 0,0 0-1,0-1 1,0 1 0,0-1 0,1 0 0,-1 0 0,0 0 0,1 0-1,-1 0 1,1-1 0,0 1 0,-1-1 0,1 0 0,1 1 0,-1-1 0,0 0-1,1 0 1,-1 0 0,0-4 0,-9-31-5108</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7:46.931"/>
    </inkml:context>
    <inkml:brush xml:id="br0">
      <inkml:brushProperty name="width" value="0.1" units="cm"/>
      <inkml:brushProperty name="height" value="0.1" units="cm"/>
      <inkml:brushProperty name="color" value="#E71224"/>
    </inkml:brush>
  </inkml:definitions>
  <inkml:trace contextRef="#ctx0" brushRef="#br0">619 154 6529,'0'0'711,"15"-18"6968,-14 15-7248,0 0 0,0 0 0,0 0 0,0 0 0,0-1 1,-1 1-1,1 0 0,-1 0 0,0-1 0,0 1 0,0 0 1,0-1-1,-1 1 0,0 0 0,1-1 0,-1 1 0,-2-3 1,2 2-123,-2 0 1,1 1 0,0-1 0,-1 1 0,1 0 0,-1 0-1,0 0 1,0 0 0,0 0 0,-1 1 0,1-1 0,-5-1-1,-2-2 40,-1 2 0,1-1-1,-1 1 1,0 1 0,-1 0-1,1 0 1,0 1 0,-24 0-1,18 2-162,-1 1-1,0 1 0,0 1 0,1 0 1,0 1-1,0 1 0,-21 9 0,28-10-183,0 0 0,0 1-1,1 1 1,0-1 0,0 1-1,0 1 1,0 0 0,1 0-1,0 1 1,1 0 0,0 0-1,-12 17 1,17-21-16,0 0 1,0 0-1,0 0 1,0 0-1,1 1 1,0-1-1,0 0 1,0 1-1,0-1 1,0 1-1,1-1 1,0 1 0,0-1-1,1 1 1,-1-1-1,1 1 1,1 4-1,0-4 27,0 1 0,1-1 0,0 0 0,0 1 0,0-1 0,1-1 1,-1 1-1,1 0 0,0-1 0,1 0 0,5 5 0,12 6 119,0-1-1,0-1 1,1-2 0,41 16-1,-53-23-98,60 21 379,142 29 1,-73-22-425,-125-28 12,1 1 0,-1 0 0,0 1 0,0 1 0,0 0 0,22 16 0,-33-21 0,-1 1 0,0-1 0,0 1 0,0 0 0,0 0 0,0 0 0,0 0 0,-1 0 0,1 1 0,-1-1 0,0 1 0,0-1 0,0 1 0,-1 0 0,1 0 0,-1 0 0,0 0 0,0 0 0,-1 0 0,1 0 0,-1 0 0,0 1 0,0-1 0,0 0 0,0 0 0,-1 0 0,0 0 0,1 0 0,-2 0 0,1 0 0,-3 6 0,0-2 0,0 0 0,-1-1 0,0 0 0,-1 0 0,1 0 0,-1 0 0,0-1 0,-1 0 0,0 0 0,0-1 0,-10 7 0,-12 4 0,-49 22 0,69-34 0,-61 25 0,-2-4 0,0-3 0,-1-2 0,-1-4 0,-1-3 0,-133 5 0,194-17-170,0-1 1,0-1-1,0 0 1,0 0-1,-25-7 1,37 7 10,1 1 0,-1-1 0,1 1 1,-1-1-1,1 0 0,0 0 1,-1 0-1,1 0 0,0 0 1,0 0-1,-1 0 0,1 0 1,0 0-1,0-1 0,0 1 0,1 0 1,-1-1-1,0 1 0,0-1 1,1 1-1,-1-1 0,1 1 1,-1-1-1,1 1 0,0-1 1,0 1-1,-1-1 0,1 0 0,0 1 1,0-1-1,1 1 0,-1-1 1,0 0-1,0 1 0,1-1 1,0-2-1,3-5-1487,0-1 0,0 1 1,0 0-1,10-13 0,-9 14 595,23-36-4482</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7:48.627"/>
    </inkml:context>
    <inkml:brush xml:id="br0">
      <inkml:brushProperty name="width" value="0.1" units="cm"/>
      <inkml:brushProperty name="height" value="0.1" units="cm"/>
      <inkml:brushProperty name="color" value="#E71224"/>
    </inkml:brush>
  </inkml:definitions>
  <inkml:trace contextRef="#ctx0" brushRef="#br0">757 83 7497,'-6'-4'480,"1"1"0,-1 0 1,0 0-1,1 0 0,-1 0 1,-1 1-1,-7-2 0,1-1 146,-23-7 1161,-1 1-1,0 2 1,-56-7-1,67 14-1252,-1 0 0,1 2 0,-1 0 0,1 2 0,-49 10 0,63-9-437,1 1 0,0 0 0,0 0 0,0 1 0,1 0 0,0 1 0,0 1-1,0-1 1,1 1 0,0 1 0,-9 8 0,6-2 55,1 0-1,0 0 0,1 1 1,0 0-1,1 1 1,-11 26-1,7-5 192,1 1 0,2 0 0,1 0-1,3 1 1,-4 77 0,9-105-257,-1 32 666,1 1 1,10 76 0,-7-107-561,1 0 0,0 0 0,1-1 1,0 1-1,1-1 0,1 0 0,0 0 0,0-1 0,1 0 0,0 0 0,1-1 1,0 1-1,17 14 0,-11-13-97,2-1-1,0 0 1,0-1 0,1-1 0,0 0-1,0-2 1,1 0 0,0 0 0,0-2-1,1 0 1,-1-2 0,27 3 0,22-2-146,0-2 1,76-9-1,-112 5 109,32-4-58,0-2 0,0-3 0,-1-3 0,0-3 0,83-34 0,-136 47 0,0 1 0,0-2 0,0 1 0,0-1 0,-1 0 0,0-1 0,0 0 0,-1 0 0,10-10 0,-16 14 0,2 2-208,14 0-2986,20-1 1725,-29-1-2594,-12-2-7153,-16-6 4916</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39.845"/>
    </inkml:context>
    <inkml:brush xml:id="br0">
      <inkml:brushProperty name="width" value="0.1" units="cm"/>
      <inkml:brushProperty name="height" value="0.1" units="cm"/>
      <inkml:brushProperty name="color" value="#E71224"/>
    </inkml:brush>
  </inkml:definitions>
  <inkml:trace contextRef="#ctx0" brushRef="#br0">0 348 15285,'1'-5'442,"-1"-1"111,0-1 0,1 1 0,-1-1 1,1 1-1,1 0 0,-1-1 0,1 1 0,0 0 0,4-7 1,-5 13-431,-1-1 0,1 1 0,0 0 0,0 0 0,-1 0 0,1-1 0,0 1 0,-1 0 0,1 0 0,0 0 0,0 0 0,-1 0 0,1 0 0,0 0 0,-1 0 0,1 1 0,0-1 0,-1 0 0,1 0 0,0 1 0,-1-1-1,1 0 1,0 1 0,-1-1 0,1 0 0,-1 1 0,1-1 0,0 1 0,17 16 1572,-17-16-1553,9 10 336,-1 0-1,0 1 1,-1 0-1,0 1 1,-1 0-1,-1 0 0,0 0 1,-1 1-1,7 27 1,-2 5 164,5 82 0,-11-86-596,1-101-46,1 7 0,-2-28 0,17-159 0,-21 237 0,0 1 0,0-1 0,0 1 0,0-1 0,1 0 0,-1 1 0,1-1 0,-1 1 0,1 0 0,-1-1 0,1 1 0,0-1 0,-1 1 0,1 0 0,0-1 0,0 1 0,0 0 0,0 0 0,0 0 0,0 0 0,1 0 0,-1 0 0,0 0 0,0 0 0,1 0 0,-1 1 0,1-1 0,-1 0 0,1 1 0,-1-1 0,1 1 0,-1 0 0,1-1 0,-1 1 0,1 0 0,-1 0 0,1 0 0,-1 0 0,1 0 0,0 0 0,-1 1 0,1-1 0,1 1 0,4 2 0,1 0 0,-1 0 0,0 1 0,0 0 0,0 0 0,0 1 0,6 6 0,6 7 0,-2 0 0,28 38 0,-30-36 0,1 0 0,0-2 0,33 30 0,-43-44 0,-1 0 0,1 0 0,0-1 0,-1 1 0,2-1 0,-1 0 0,0-1 0,1 0 0,-1 0 0,1 0 0,-1-1 0,1 0 0,0 0 0,0-1 0,0 1 0,-1-2 0,1 1 0,7-2 0,-9 1 0,1 0 0,-1 0 0,0-1 0,-1 1 0,1-1 0,0-1 0,0 1 0,-1-1 0,0 1 0,1-1 0,-1 0 0,0-1 0,0 1 0,-1-1 0,5-4 0,-4 1 0,0 1 0,0-1 0,0 0 0,0 0 0,-1 0 0,-1 0 0,1-1 0,-1 0 0,1-8 0,0-5 0,-1 1 0,-2-1 0,0 0 0,-1 1 0,-1-1 0,-7-34 0,8 51-18,-4-19-24,-12-35 0,14 52-199,1 0-1,-1 0 1,0 0-1,0 0 0,-1 1 1,0 0-1,0-1 1,0 1-1,0 1 1,-9-8-1,4 1-4329,8 22-4060,0 1 3030,5-1 1</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7:55.613"/>
    </inkml:context>
    <inkml:brush xml:id="br0">
      <inkml:brushProperty name="width" value="0.1" units="cm"/>
      <inkml:brushProperty name="height" value="0.1" units="cm"/>
      <inkml:brushProperty name="color" value="#E71224"/>
    </inkml:brush>
  </inkml:definitions>
  <inkml:trace contextRef="#ctx0" brushRef="#br0">177 261 1408,'0'-2'101,"0"0"-1,0 0 1,0 0-1,0 0 1,-1 0-1,1 1 0,-1-1 1,1 0-1,-1 0 1,0 0-1,0 0 1,1 1-1,-1-1 1,-1 1-1,1-1 1,0 0-1,0 1 1,0 0-1,-1-1 1,1 1-1,-1 0 1,1-1-1,-1 1 1,-1-1-1,-4-1 397,0 0 0,0 1-1,0 0 1,-1 0 0,-7-1-1,-27-8 2092,-8 0 429,40 8-1286,38 3-1336,-27 0-392,793-28 2193,-4-39-600,-492 46-1295,178-9 322,-427 28-574,338-12 125,-132 7-24,79-1 97,1693 6 397,-1473 46-327,-331-19-269,-140-10-1185,-36-6-7508,-39-7 4913</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7:57.043"/>
    </inkml:context>
    <inkml:brush xml:id="br0">
      <inkml:brushProperty name="width" value="0.1" units="cm"/>
      <inkml:brushProperty name="height" value="0.1" units="cm"/>
      <inkml:brushProperty name="color" value="#E71224"/>
    </inkml:brush>
  </inkml:definitions>
  <inkml:trace contextRef="#ctx0" brushRef="#br0">0 203 6689,'36'2'1295,"47"7"1,17 2-100,551-8 4519,-504-5-4895,1334-52 3397,-779 22-4048,-222 1 46,-100 5-89,-41-2-38,-32 1 252,-299 27-99,-1-1 1,1 0-1,0 0 0,-1-1 0,1 0 1,0 0-1,8-5 0,-10 6-3572,3-4-9433,-4 0 8767</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7:58.441"/>
    </inkml:context>
    <inkml:brush xml:id="br0">
      <inkml:brushProperty name="width" value="0.1" units="cm"/>
      <inkml:brushProperty name="height" value="0.1" units="cm"/>
      <inkml:brushProperty name="color" value="#E71224"/>
    </inkml:brush>
  </inkml:definitions>
  <inkml:trace contextRef="#ctx0" brushRef="#br0">90 199 7325,'-16'3'228,"-27"6"16,41-9-127,0 1 0,0 0 0,0-1-1,0 1 1,0 0 0,1 0 0,-1 0 0,0 1-1,0-1 1,1 0 0,-1 0 0,1 1 0,-1-1-1,1 1 1,0 0 0,-2 2 0,3-4-63,0 1 1,0-1-1,0 1 0,0-1 1,0 0-1,1 1 1,-1-1-1,0 0 0,0 1 1,0-1-1,1 0 1,-1 1-1,0-1 0,1 0 1,-1 1-1,0-1 1,1 0-1,-1 0 0,0 1 1,1-1-1,-1 0 1,0 0-1,1 0 0,-1 0 1,1 1-1,-1-1 0,0 0 1,1 0-1,-1 0 1,1 0-1,-1 0 0,1 0 1,18 3 718,389 6 3748,-289-10-3742,790-31 1613,-739 24-2275,782-52 58,-718 44-155,185-15 20,490-28 144,-432 28 489,-338 20 206,-56 9-2025,-82 3-6890,-1-3 3720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8:14.060"/>
    </inkml:context>
    <inkml:brush xml:id="br0">
      <inkml:brushProperty name="width" value="0.1" units="cm"/>
      <inkml:brushProperty name="height" value="0.1" units="cm"/>
      <inkml:brushProperty name="color" value="#E71224"/>
    </inkml:brush>
  </inkml:definitions>
  <inkml:trace contextRef="#ctx0" brushRef="#br0">59 709 4136,'-4'-1'602,"0"0"0,0-1 0,0 1-1,0-1 1,1 0 0,-1 0 0,0 0-1,1-1 1,0 1 0,0-1 0,0 0 0,0 0-1,0 0 1,0 0 0,-3-7 0,20 20 5758,59 44-5502,-66-49-746,1-1-1,0 1 1,0-1-1,0 0 1,1-1-1,-1 0 1,1-1-1,0 1 0,0-2 1,0 1-1,0-1 1,0 0-1,0-1 1,0 0-1,0-1 1,0 0-1,0 0 1,0-1-1,0 0 1,14-6-1,12-4 145,0-2 0,-1-1-1,51-32 1,90-71 340,-90 58-341,-78 55-235,504-322 1168,-452 296-1006,-23 13 206,-1-1-1,61-46 1,-86 53 343,-3 3-830,-7 9 14,1 0 0,-1 0-1,0 0 1,0 0 0,0-1-1,1 1 1,-1 0 0,0 0-1,0 0 1,0 0-1,1 0 1,-1 0 0,0 0-1,0 0 1,0 0 0,1 0-1,-1 0 1,0 0 0,0 0-1,0 0 1,1 0 0,-1 0-1,0 1 1,0-1 0,0 0-1,1 0 1,-1 0 0,0 0-1,0 0 1,0 0 0,0 1-1,1-1 1,-1 0 0,0 0-1,0 0 1,0 0 0,0 1-1,0-1 1,1 0 0,-1 0-89,0 1 0,0-1 0,0 0-1,0 0 1,0 1 0,0-1 0,0 0 0,1 0 0,-1 1 0,0-1 0,0 0 0,0 1 0,0-1 0,0 0 0,0 0 0,0 1 0,-1-1 0,1 0 0,0 0 0,0 1 0,0-1 0,0 0 0,0 0 0,0 1 0,0-1 0,-1 0 0,1 0 0,0 1 0,0-1 0,0 0 0,0 0 0,-1 0 0,1 1-1,0-1 1,0 0 0,-1 0 0,1 0 0,0 0 0,0 0 0,-1 0 0,1 1 0,0-1 0,0 0 0,-1 0 0,1 0 0,0 0 0,0 0 0,-1 0 0,1 0 0,0 0 0,0 0 0,-1 0 0,-19 2-5285,19-2 5325,-32 2-4939</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8:42.172"/>
    </inkml:context>
    <inkml:brush xml:id="br0">
      <inkml:brushProperty name="width" value="0.1" units="cm"/>
      <inkml:brushProperty name="height" value="0.1" units="cm"/>
      <inkml:brushProperty name="color" value="#E71224"/>
    </inkml:brush>
  </inkml:definitions>
  <inkml:trace contextRef="#ctx0" brushRef="#br0">0 723 7597,'0'0'804,"0"0"165,0 0 190,0 0 153,0 0 142,0-8 8451,1 6-2676,4 6-7084,1 0 0,-1 0 1,1 0-1,0-1 0,0 0 1,0 0-1,0-1 0,1 1 1,-1-1-1,1-1 0,-1 1 1,1-1-1,-1 0 0,13-1 1,1 1-107,1-2 0,0 0-1,32-7 1,-17-1-38,0-1 0,-1-2-1,-1-2 1,59-31-1,126-91 0,-122 72 0,434-302 0,-488 336 0,12-11 0,-55 40-13,0 1-208,0 0-90,0 0 0,0 0 0,-1 0-1,1 0 1,0 0 0,0 0 0,0 0 0,0 0 0,0 0-1,-1 1 1,1-1 0,0 0 0,0 0 0,0 0 0,0 0 0,0 0-1,0 0 1,0 1 0,0-1 0,0 0 0,-1 0 0,1 0-1,0 0 1,0 1 0,0-1 0,0 0 0,0 0 0,0 0 0,0 0-1,0 1 1,0-1 0,0 0 0,0 0 0,0 0 0,0 0-1,0 1 1,1-1 0,-1 0 0,0 0 0,0 0 0,0 0 0,0 1-1,0-1 1,0 0 0,0 0 0,0 0 0,1 0 0,-16-5-5550,-11-8 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8:51.799"/>
    </inkml:context>
    <inkml:brush xml:id="br0">
      <inkml:brushProperty name="width" value="0.1" units="cm"/>
      <inkml:brushProperty name="height" value="0.1" units="cm"/>
      <inkml:brushProperty name="color" value="#E71224"/>
    </inkml:brush>
  </inkml:definitions>
  <inkml:trace contextRef="#ctx0" brushRef="#br0">353 67 8717,'0'0'34,"-6"-8"1456,1 0 1,-1 1-1,-14-12 1,17 16-1159,0 1 1,-1 0 0,1 0-1,-1 0 1,0 1-1,1-1 1,-1 1-1,0 0 1,0 0 0,0 0-1,-7 0 1,4 0-84,-73-3 1652,73 4-1734,-1 0 0,0 1 1,1 0-1,-1 0 0,1 0 0,0 1 0,-1 1 0,-7 2 0,13-3-76,0 0 0,0-1-1,0 1 1,0 0 0,0 0-1,1 0 1,-1 0 0,1 0 0,-1 1-1,1-1 1,0 0 0,0 1-1,0-1 1,0 1 0,0-1 0,0 1-1,1-1 1,-1 1 0,1 0 0,0-1-1,0 1 1,0 0 0,0-1-1,1 4 1,-1-1 203,0 0 0,-1 0 0,1 0 0,-1 0 0,0 0 0,-3 7 0,-14 29 1145,9-24-1005,0 2-1,2-1 0,0 1 1,1 0-1,1 0 0,-3 29 1,6 17-28,4 0 0,3 1 1,23 117-1,3 20-561,-30-193-233,-1-2 126,1 0-1,0-1 1,1 1-1,2 10 1,-3-17-41,-1 1 0,1-1 0,0 0 1,-1 1-1,1-1 0,0 0 1,0 1-1,-1-1 0,1 0 0,0 0 1,0 0-1,1 0 0,-1 0 0,0 0 1,0 0-1,0 0 0,1-1 0,-1 1 1,0 0-1,1-1 0,-1 1 0,1-1 1,-1 1-1,1-1 0,-1 0 1,0 1-1,4-1 0,2 0-1336,-2 0 442,0 0 0,0 0-1,-1 0 1,1-1 0,0 0 0,0 0-1,7-2 1,16-13-4411</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8:52.213"/>
    </inkml:context>
    <inkml:brush xml:id="br0">
      <inkml:brushProperty name="width" value="0.1" units="cm"/>
      <inkml:brushProperty name="height" value="0.1" units="cm"/>
      <inkml:brushProperty name="color" value="#E71224"/>
    </inkml:brush>
  </inkml:definitions>
  <inkml:trace contextRef="#ctx0" brushRef="#br0">188 67 16085,'0'-4'188,"0"1"-1,-1 0 0,1-1 0,-1 1 0,0 0 0,0-1 0,0 1 1,0 0-1,0 0 0,-1 0 0,1 0 0,-1 0 0,0 0 0,0 0 1,0 1-1,0-1 0,-4-2 0,4 3-85,0 1 0,-1 0 0,1 0 0,-1 0 0,1 0 1,-1 1-1,1-1 0,-1 1 0,1-1 0,-1 1 0,0 0 0,1 0 0,-1 0 1,1 0-1,-1 1 0,0-1 0,1 1 0,-1-1 0,1 1 0,-1 0 0,1 0 0,0 0 1,-3 2-1,-2 1 42,0 0 1,1 0 0,0 1 0,0 0 0,0 0-1,0 1 1,1-1 0,0 1 0,0 0-1,1 1 1,0-1 0,0 1 0,0 0 0,1 0-1,0 0 1,0 0 0,0 1 0,1-1-1,-1 11 1,0-5-34,1 0 1,1 0-1,0 0 0,1 0 1,0 1-1,1-1 0,0 0 0,2 0 1,-1 0-1,8 22 0,-6-28-2,0 1 0,0-1-1,0-1 1,1 1-1,0-1 1,0 0-1,1 0 1,0 0 0,0 0-1,0-1 1,1 0-1,0-1 1,-1 0 0,2 0-1,-1 0 1,0-1-1,1 0 1,14 4 0,-13-4 32,0-1 1,0 0-1,1-1 1,-1 0-1,1 0 1,-1-1-1,1 0 1,0 0-1,-1-1 1,1-1-1,-1 0 1,0 0-1,0-1 1,1 0 0,15-8-1,-21 9-70,1-1-1,-1 0 0,0-1 1,0 1-1,0-1 1,0 0-1,-1 0 0,1 0 1,-1 0-1,0 0 1,-1-1-1,1 0 1,-1 1-1,3-8 0,-2 4 28,-1-1 0,0 1 0,-1-1-1,0 1 1,0-1 0,-1 0 0,0 1-1,-1-13 1,-1 8-129,0 1-1,-1-1 1,0 1-1,-1 0 1,0-1-1,-1 2 1,0-1-1,-1 1 1,-1-1-1,1 2 1,-2-1-1,-8-9 1,11 15-150,0 0 1,-1 1 0,0-1-1,0 1 1,0 1-1,0-1 1,-1 1-1,0 0 1,1 0 0,-1 1-1,-8-2 1,-3 1-1166,1 0 1,0 1 0,-25 1-1,41 1 1232,-20 2-4033,20-2 4030,1 0 0,0 0 1,-1 0-1,1 0 1,0 1-1,-1-1 0,1 0 1,0 0-1,-1 0 0,1 1 1,0-1-1,-1 0 0,1 0 1,0 1-1,0-1 0,-1 0 1,1 0-1,0 1 0,0-1 1,0 0-1,0 1 0,-1-1 1,1 0-1,0 1 0,0-1 1,0 0-1,0 1 0,0-1 1,0 1-1,0-1 1,0 0-1,0 1 0,0-1 1,0 0-1,0 1 0,0-1 1,0 0-1,0 1 0,0-1 1,1 0-1,-1 1 0,0-1 1,0 0-1,1 1 0,14 13-4823</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8:52.845"/>
    </inkml:context>
    <inkml:brush xml:id="br0">
      <inkml:brushProperty name="width" value="0.1" units="cm"/>
      <inkml:brushProperty name="height" value="0.1" units="cm"/>
      <inkml:brushProperty name="color" value="#E71224"/>
    </inkml:brush>
  </inkml:definitions>
  <inkml:trace contextRef="#ctx0" brushRef="#br0">349 164 12937,'-1'-8'205,"-1"0"0,0 1 1,0-1-1,-1 0 0,0 1 0,0 0 0,-1 0 0,1 0 0,-2 0 1,1 0-1,-1 1 0,0 0 0,0 0 0,-1 0 0,0 1 0,0 0 1,0 0-1,0 0 0,-1 1 0,0 0 0,-11-5 0,8 5 7,1 0 0,-1 1 0,0 0 0,0 0 0,0 2 0,0-1 0,-1 1-1,1 0 1,0 1 0,-1 1 0,1-1 0,0 2 0,0-1 0,0 1 0,0 1 0,-14 5 0,20-7-166,1 1 1,-1 0 0,1 0-1,-1 0 1,1 1 0,0-1-1,0 1 1,0-1 0,1 1 0,-1 0-1,1 0 1,-1 0 0,1 0-1,0 1 1,0-1 0,0 1-1,-2 6 1,3-7-35,1-1 0,-1 1 0,1-1 0,0 1 0,-1-1-1,1 1 1,0-1 0,1 1 0,-1 0 0,0-1 0,1 1 0,-1-1-1,1 1 1,0-1 0,0 1 0,0-1 0,0 0 0,0 1 0,1-1 0,-1 0-1,1 0 1,-1 0 0,1 0 0,0 0 0,-1 0 0,1-1 0,0 1 0,4 2-1,2 1 39,2 0-1,-1-1 1,0 0-1,1-1 1,0 1-1,-1-2 1,1 0-1,0 0 1,20 1-1,-15-2 199,0-1 0,1 0 1,-1-1-1,0-1 0,0-1 0,15-4 0,-27 7-120,1-1 0,-1-1 1,1 1-1,-1 0 0,0-1 1,0 0-1,0 0 0,0 1 0,0-2 1,0 1-1,0 0 0,-1-1 1,1 1-1,-1-1 0,0 0 0,0 0 1,0 0-1,0 0 0,0 0 1,1-3-1,-1-2 298,0-1-1,0 1 1,-1 0 0,0 0 0,-1 0-1,0-1 1,-1-10 0,-3 0 1523,-2 44-1700,4-8-249,0 0 0,1-1 0,0 1 0,2 0 0,0 0 0,1-1 0,0 1 0,1 0 0,10 28 0,5 2 0,47 85 0,-49-103 0,-6-11 0,-1 1 0,-1 0 0,0 0 0,-1 0 0,7 37 0,-13-50 0,0 0 0,-1 0 0,1 1 0,-2-1 0,1 0 0,0 0 0,-1 0 0,0 0 0,-1 0 0,1 0 0,-1 0 0,-1 0 0,1 0 0,-1-1 0,0 1 0,0-1 0,0 0 0,-1 0 0,1 0 0,-1 0 0,-1-1 0,1 1 0,-7 4 0,-4 1 0,-1 0 0,1-2 0,-2 0 0,1 0 0,-1-2 0,0 0 0,0-1 0,-1 0 0,0-2 0,1 0 0,-1-1 0,-20 0 0,33-2 0,0 0 0,0 0 0,0 0 0,1-1 0,-1 0 0,0 0 0,0 0 0,0 0 0,0-1 0,1 0 0,-1 0 0,1 0 0,-1 0 0,-5-5 0,7 4 0,1 1 0,-1-1 0,1 0 0,0 0 0,0 0 0,0 0 0,0-1 0,0 1 0,1 0 0,-1-1 0,1 1 0,0-1 0,0 0 0,0 1 0,1-1 0,0 0 0,-1 1 0,1-1 0,1-7 0,0-1 5,1-1 0,1 1 0,0-1 0,0 1 0,1 0 0,1 0 1,0 1-1,1-1 0,0 1 0,0 0 0,1 1 0,1 0 0,0 0 0,0 0 0,1 1 0,19-16 0,-9 10-583,0 1-1,1 1 1,25-13-1,-19 13-2059,1 2 1,30-9-1,10 7-8667,-37 10 5653</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8:53.163"/>
    </inkml:context>
    <inkml:brush xml:id="br0">
      <inkml:brushProperty name="width" value="0.1" units="cm"/>
      <inkml:brushProperty name="height" value="0.1" units="cm"/>
      <inkml:brushProperty name="color" value="#E71224"/>
    </inkml:brush>
  </inkml:definitions>
  <inkml:trace contextRef="#ctx0" brushRef="#br0">1 28 19102,'3'-8'1076,"-3"1"88,2 1 256,2 0 24,2 10 4,3 9 0,3 10 1,-1 4-113,-1 9-460,0 2-1164,-1 0-600,0-3-636,0-11-1133,-7-37-2423,0 19-1,-6-10 1,-3-13-1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8:53.496"/>
    </inkml:context>
    <inkml:brush xml:id="br0">
      <inkml:brushProperty name="width" value="0.1" units="cm"/>
      <inkml:brushProperty name="height" value="0.1" units="cm"/>
      <inkml:brushProperty name="color" value="#E71224"/>
    </inkml:brush>
  </inkml:definitions>
  <inkml:trace contextRef="#ctx0" brushRef="#br0">40 206 13765,'-6'-42'780,"-4"-4"56,0 1-4,-2-3-107,11 25-133,1 22-368,6 14-668,15-5-3017,5 26 1,15 4 0,12 6-1</inkml:trace>
  <inkml:trace contextRef="#ctx0" brushRef="#br0" timeOffset="1">1008 115 18366,'0'-7'543,"0"0"36,0 1 1,0 0-1,0-1 0,-1 1 1,0-1-1,-3-7 0,4 13-490,-1-1-1,0 1 1,1 0-1,-1 0 1,0 0-1,0 0 1,0 0-1,0 0 1,1 0-1,-2 0 1,1 0-1,0 0 1,0 0-1,0 0 1,0 1-1,0-1 1,-1 0-1,1 1 1,0-1-1,0 1 1,-1 0-1,1-1 1,0 1-1,-1 0 1,1 0-1,-1 0 1,1 0-1,0 0 1,-1 0-1,1 0 1,0 0-1,-1 1 1,1-1-1,0 0 1,-3 2-1,-11 3 373,1 0 0,0 1-1,0 1 1,0 0-1,1 1 1,0 1-1,-20 17 1,14-9 125,0 0 1,1 2-1,-28 38 1,37-44-511,0 0 1,2 1-1,0-1 1,0 1-1,1 1 0,1-1 1,-6 27-1,10-34-83,0 1 0,0-1 0,0 1 0,1-1 0,0 1 0,1-1 0,0 1 0,0-1 0,0 1 0,1-1 0,0 0 0,1 0 0,-1 0 0,1 0 0,1 0-1,-1-1 1,1 1 0,5 5 0,0-2-191,0-1-1,1 0 1,0 0-1,0-1 1,1-1-1,0 0 1,1 0-1,-1-1 1,1-1-1,1 0 1,-1 0-1,19 3 1,8 1-2178,1-1 0,71 2 0,-52-7-1448,-1-3-1,71-10 1,-14-8-1912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6:58.100"/>
    </inkml:context>
    <inkml:brush xml:id="br0">
      <inkml:brushProperty name="width" value="0.1" units="cm"/>
      <inkml:brushProperty name="height" value="0.1" units="cm"/>
      <inkml:brushProperty name="color" value="#E71224"/>
    </inkml:brush>
  </inkml:definitions>
  <inkml:trace contextRef="#ctx0" brushRef="#br0">3 21 22786,'0'-5'968,"0"-1"-32,0 0-116,0 2-512,-2 6-488,2 12-788,0-7-3964,5 14-1,1-10 1,12-8-1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40.347"/>
    </inkml:context>
    <inkml:brush xml:id="br0">
      <inkml:brushProperty name="width" value="0.1" units="cm"/>
      <inkml:brushProperty name="height" value="0.1" units="cm"/>
      <inkml:brushProperty name="color" value="#E71224"/>
    </inkml:brush>
  </inkml:definitions>
  <inkml:trace contextRef="#ctx0" brushRef="#br0">1 312 17314,'0'0'188,"0"-1"1,1 0 0,-1 0-1,0 1 1,1-1 0,-1 0 0,1 1-1,-1-1 1,1 0 0,-1 1 0,1-1-1,0 1 1,-1-1 0,1 1-1,0-1 1,-1 1 0,1-1 0,0 1-1,0 0 1,-1-1 0,1 1 0,0 0-1,0 0 1,0 0 0,-1-1-1,1 1 1,0 0 0,0 0 0,1 0-1,0 1 67,1 0 1,-1 0-1,0 0 0,0 0 0,0 0 0,0 0 1,0 0-1,0 1 0,0-1 0,3 3 0,5 7 602,1 0 0,13 21 0,-21-28-415,12 19-45,-1 0 1,-1 1-1,-1 1 0,-1 0 0,-1 0 0,-1 1 0,-2 0 1,0 1-1,3 32 0,-7-54-397,-1-20 0,1-28 0,-6-79 0,1 27 0,10-97 0,-7 183 0,0-1 0,1 1 0,0 0 0,0 0 0,1 0 0,1 0 0,-1 0 0,2 1 0,9-16 0,-10 18 0,1 0 0,1 0 0,-1 1 0,1 0 0,0 0 0,0 0 0,0 1 0,1 0 0,-1 0 0,1 1 0,0-1 0,12-3 0,3 1 0,1 1 0,-1 0 0,1 2 0,0 0 0,-1 2 0,1 1 0,34 3 0,-42-2 0,-1 1 0,0 1 0,1 0 0,-2 1 0,1 0 0,0 2 0,-1-1 0,0 1 0,0 1 0,-1 1 0,1-1 0,20 20 0,-28-24-6,-2 1 0,1 1 0,0-1 0,-1 0-1,0 1 1,0 0 0,0-1 0,0 1 0,-1 0 0,0 1 0,0-1 0,0 0 0,-1 0-1,0 1 1,0-1 0,0 1 0,-1-1 0,1 1 0,-1 0 0,-1-1 0,1 1 0,-1-1-1,0 1 1,0-1 0,0 1 0,-1-1 0,-4 9 0,-2 2-251,-1 0 0,-1-1 0,0 0 0,-1 0 0,-1-1 1,0-1-1,-18 15 0,-14 12-2657,-2-3 0,-77 47 1,-113 45-7602,103-66 4879</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8:54.247"/>
    </inkml:context>
    <inkml:brush xml:id="br0">
      <inkml:brushProperty name="width" value="0.1" units="cm"/>
      <inkml:brushProperty name="height" value="0.1" units="cm"/>
      <inkml:brushProperty name="color" value="#E71224"/>
    </inkml:brush>
  </inkml:definitions>
  <inkml:trace contextRef="#ctx0" brushRef="#br0">341 85 16474,'-10'-9'288,"0"1"1,0 0-1,-1 0 0,0 1 1,0 0-1,-1 1 1,1 0-1,-2 1 1,1 0-1,0 1 1,-21-4-1,26 7-158,0 0-1,1 1 1,-1 0-1,0 0 1,1 0-1,-1 1 1,1 0-1,-1 0 1,1 1-1,-1 0 1,1 0-1,0 0 1,0 1-1,0 0 1,0 0-1,0 0 1,1 1-1,-1 0 1,1 0-1,0 0 1,0 1-1,1 0 1,-1 0-1,-4 7 1,5-7-28,1-1 1,0 1 0,0 0-1,0 1 1,0-1-1,1 0 1,0 1 0,0 0-1,0-1 1,1 1 0,0 0-1,0 0 1,0 0-1,1 0 1,0 0 0,0 0-1,1 0 1,-1-1-1,1 1 1,0 0 0,1 0-1,0 0 1,0-1 0,0 1-1,4 6 1,-1-4-40,0-1 0,1 1 1,-1-1-1,2 0 0,-1-1 1,1 1-1,0-2 0,0 1 1,1-1-1,0 0 0,0 0 1,0-1-1,0 0 0,1 0 0,15 4 1,-11-5 87,1 1-1,-1-2 1,1 0 0,0 0-1,-1-2 1,1 1 0,15-3 0,-25 2-83,0-1 1,1 1-1,-1-1 1,0 0-1,0-1 1,1 1 0,-1-1-1,0 0 1,-1 0-1,1 0 1,0 0-1,0-1 1,-1 1-1,0-1 1,1 0 0,-1 0-1,0 0 1,0 0-1,-1-1 1,1 1-1,-1-1 1,1 0 0,-1 0-1,-1 0 1,1 0-1,2-6 1,0-16 297,0 0 1,-1 0-1,-2 0 1,0 0-1,-6-41 1,2 16 250,1 45-579,-1 15-32,-2 19-10,5-8 4,0-1 0,2 0 0,0 1 0,1-1 0,1 0 0,1 0 0,9 25 0,9 11 0,32 56 0,12 27 0,-58-116 0,-1-1 0,-2 1 0,0 1 0,5 36 0,-11-53 0,1 0 0,-1 0 0,0 1 0,-1-1 0,1 0 0,-1 0 0,0 1 0,-1-1 0,0 0 0,0 0 0,0 0 0,0-1 0,-1 1 0,0-1 0,0 1 0,-8 9 0,4-7 0,-1-1 0,0 1 0,-1-2 0,0 1 0,0-1 0,0 0 0,0-1 0,-1 0 0,-11 4 0,-13 3 0,1-1 0,-2-1 0,1-2 0,-1-1 0,0-2 0,-68 1 0,100-6 0,1 0 0,-1 0 0,0 0 0,1 0 0,-1-1 0,0 1 0,1-1 0,-1 1 0,1-1 0,-1 0 0,1 0 0,-1 0 0,1-1 0,0 1 0,-1 0 0,-1-3 0,3 3 0,0 0 0,1-1 0,-1 1 0,1-1 0,0 1 0,-1 0 0,1-1 0,0 1 0,0-1 0,0 1 0,0-1 0,0 1 0,0-1 0,0 1 0,0-1 0,1 1 0,-1-1 0,0 1 0,1-1 0,-1 1 0,1 0 0,0-1 0,0 1 0,-1 0 0,1-1 0,0 1 0,0 0 0,2-2 0,14-19 0,1 1 0,1 0 0,0 2 0,28-22 0,94-62 0,26-4-677,-76 64-4503,-44 27-1057,3 4-3359,-27 8 4064</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8:54.648"/>
    </inkml:context>
    <inkml:brush xml:id="br0">
      <inkml:brushProperty name="width" value="0.1" units="cm"/>
      <inkml:brushProperty name="height" value="0.1" units="cm"/>
      <inkml:brushProperty name="color" value="#E71224"/>
    </inkml:brush>
  </inkml:definitions>
  <inkml:trace contextRef="#ctx0" brushRef="#br0">327 25 16834,'-3'-3'199,"-1"0"0,0 1 1,0-1-1,1 1 1,-2 0-1,1 1 1,0-1-1,0 1 0,0-1 1,-1 1-1,1 0 1,-1 1-1,-8-1 1,-58 2 1899,56 0-1602,1 1 1,-1 1-1,1 0 0,0 1 1,0 0-1,0 1 1,1 1-1,0 0 1,-14 9-1,25-13-330,-1-1 0,0 1 0,1 0 0,0 0 1,-1 0-1,1 1 0,0-1 0,0 0 0,0 1 0,0-1 0,1 1 0,-1 0 0,1 0 0,-1 0 0,1-1 1,0 1-1,0 0 0,0 1 0,1-1 0,-1 0 0,1 5 0,0-5-92,0-1 1,1 1-1,-1-1 0,1 1 0,0-1 1,-1 1-1,1-1 0,1 0 0,-1 1 1,0-1-1,0 0 0,1 0 0,-1 0 1,1 0-1,0 0 0,0 0 0,0-1 1,0 1-1,0 0 0,0-1 0,0 0 1,0 1-1,0-1 0,1 0 0,-1 0 1,3 1-1,9 2-45,-1 0 0,1-1 0,0-1 0,0 0 0,0-1 0,0 0-1,0-1 1,0-1 0,0 0 0,0-1 0,0 0 0,26-9 0,-34 10-31,1-2 0,-1 1 0,0-1 0,1 0 0,-1 0 0,-1-1 0,1 1 0,0-1 0,-1-1 0,0 1 0,0-1 0,0 0 0,-1 0-1,1 0 1,-1-1 0,0 1 0,-1-1 0,1 0 0,-1 0 0,-1-1 0,1 1 0,-1 0 0,0-1 0,0 0 0,-1 1 0,0-1 0,1-13 0,-2 20 1,0-1 0,0 1 0,0 0 0,-1 0 0,1 0 0,0 0 0,0 0 0,0 0 0,0 0 0,0 0 0,0 0 0,0-1 0,1 1 0,-1 0 0,0 0 0,0 0 0,0 0 0,0 0 0,0 0-1,0 0 1,0 0 0,0 0 0,0 0 0,0 0 0,0-1 0,0 1 0,0 0 0,0 0 0,0 0 0,0 0 0,0 0 0,0 0 0,1 0 0,-1 0 0,0 0 0,0 0 0,0 0 0,0 0 0,0 0 0,0 0 0,0 0 0,0 0 0,0 0 0,0 0 0,1 0 0,-1 0 0,0 0 0,0 0 0,0 0 0,0 0 0,0 0 0,0 0 0,0 0 0,0 0 0,0 0 0,0 0 0,1 0 0,-1 0 0,0 0-1,0 0 1,0 0 0,0 0 0,0 0 0,0 1 0,0-1 0,0 0 0,9 8-154,7 14-584,-5-5-496,1 0 0,1-1 0,1-1 0,17 16 0,-22-23-787,0-1 0,1 0 0,0 0 0,21 9-1,-7-8-3174,-8-10-1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8:55.081"/>
    </inkml:context>
    <inkml:brush xml:id="br0">
      <inkml:brushProperty name="width" value="0.1" units="cm"/>
      <inkml:brushProperty name="height" value="0.1" units="cm"/>
      <inkml:brushProperty name="color" value="#E71224"/>
    </inkml:brush>
  </inkml:definitions>
  <inkml:trace contextRef="#ctx0" brushRef="#br0">35 98 15769,'0'-32'1667,"-1"-34"4530,2 85-5118,2 49 1222,2-1 0,15 69 1,39 68-1218,-7-30-1279,-43-137-1515,-2 1 0,5 64 0,-8-82-1390,-3-20 2992,-1 0 1,0 1 0,0-1-1,1 0 1,-1 0-1,0 0 1,0 0 0,1 0-1,-1 0 1,0 0-1,1 1 1,-1-1 0,0 0-1,0 0 1,1 0 0,-1 0-1,0 0 1,1 0-1,-1 0 1,0 0 0,0 0-1,1-1 1,-1 1 0,0 0-1,1 0 1,-1 0-1,0 0 1,0 0 0,1 0-1,-1-1 1,0 1-1,0 0 1,0 0 0,1 0-1,-1-1 1,24-30-5806,-19 23 5563,9-13-630,-2 0 0,0-1 0,-2-1-1,0 0 1,8-31 0,-12 34 1249,-2-1-1,0 0 0,-1 1 1,-1-2-1,-1 1 1,-3-33-1,1 49-67,1 1 1,-1 0-1,0-1 0,0 1 0,0 0 1,-1 0-1,1-1 0,-1 1 0,0 0 1,0 1-1,0-1 0,-1 0 0,0 1 0,1-1 1,-1 1-1,0 0 0,-1 0 0,-3-3 1,2 3 47,-1-1 1,1 1 0,-1 1 0,0-1 0,0 1 0,0 0 0,0 1 0,-1-1 0,1 1 0,0 0 0,-9 1 0,-1 0-181,-1 1-1,1 0 1,0 2 0,0 0 0,0 0 0,0 2 0,1 0-1,-28 13 1,41-17-341,-1 0 0,0 0 0,0 0 0,1 1 0,-1 0 0,1-1 0,-1 1 0,1 0 0,0 0 0,-1 0 0,1 1 0,0-1 0,1 1 0,-1-1 0,0 1 0,1-1 0,-1 1 0,1 0-1,0 0 1,0-1 0,0 1 0,0 0 0,0 0 0,1 0 0,-1 0 0,1 0 0,0 0 0,0 1 0,0-1 0,0 0 0,1 0 0,-1 0 0,1 0 0,0 0 0,0 0 0,0-1 0,2 5 0,22 33-3345</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8:55.583"/>
    </inkml:context>
    <inkml:brush xml:id="br0">
      <inkml:brushProperty name="width" value="0.1" units="cm"/>
      <inkml:brushProperty name="height" value="0.1" units="cm"/>
      <inkml:brushProperty name="color" value="#E71224"/>
    </inkml:brush>
  </inkml:definitions>
  <inkml:trace contextRef="#ctx0" brushRef="#br0">55 454 14957,'9'-13'733,"0"1"0,-1-2 0,0 1 0,-1-1 0,-1 0 0,0 0 0,-1-1 0,0 0 0,-2 0 0,1 0 0,-2 0 0,2-26 0,-4 39-588,0 1 1,0-1-1,0 1 1,0 0-1,0-1 1,0 1-1,-1-1 1,1 1-1,0-1 1,-1 1-1,1 0 1,-1-1-1,1 1 1,-1 0-1,0-1 1,0 1-1,1 0 1,-1 0-1,0 0 1,-2-2-1,2 2-19,0 1 0,-1-1-1,1 1 1,0 0-1,0-1 1,0 1-1,-1 0 1,1 0-1,0 0 1,0 0-1,-1 0 1,1 0-1,0 0 1,0 0 0,-1 0-1,1 1 1,0-1-1,-3 2 1,-2 0 144,0 2 0,0-1 1,0 1-1,1-1 0,-1 2 0,1-1 1,-8 8-1,9-7-222,-1 0 0,1 1 0,1-1 0,-1 0 0,1 1 0,0 0 0,0 0 0,1 0 0,0 0 0,0 0 0,0 1 0,1-1 0,0 1 0,-1 9 0,2-12-50,1 1 0,-1 0 0,1-1 0,0 1 0,0-1 0,0 1 0,0-1 1,1 0-1,0 1 0,0-1 0,0 0 0,0 0 0,1 0 0,-1 0 0,1-1 0,0 1 0,0-1 1,0 0-1,1 1 0,-1-2 0,8 6 0,1-1 2,1-1 0,-1 0 0,1-1 0,0 0 0,1-1 0,-1-1 0,1 0 0,-1 0 0,1-2 0,15 1 0,-9-2 0,-1 0 0,1-2 0,-1 0 0,1-1 0,-1 0 0,31-12 0,-41 11 0,1 0 0,-1-1 0,0 0 0,0-1 0,0 0 0,-1 0 0,0-1 0,0 0 0,-1 0 0,0-1 0,0 0 0,-1 0 0,0-1 0,0 0 0,-1 0 0,0 0 0,-1 0 0,1-1 0,3-18 0,-3 9 0,-1 0 0,0-1 0,-2 1 0,0-1 0,-2 1 0,0-1 0,-1 1 0,-1-1 0,-7-33 0,8 50 0,-13-41 0,14 43 0,0 0 0,0 0 0,-1 0 0,1 0 0,-1 0 0,1 0 0,-1 0 0,1 0 0,-1 0 0,0 0 0,1 0 0,-1 0 0,0 0 0,0 0 0,0 1 0,0-1 0,0 0 0,0 0 0,0 1 0,0-1 0,0 1 0,0-1 0,0 1 0,0 0 0,0-1 0,0 1 0,0 0 0,0 0 0,-1-1 0,1 1 0,0 0 0,0 0 0,-2 1 0,2-1 0,0 1 0,0 0 0,1-1 0,-1 1 0,0 0 0,0 0 0,0 0 0,1 0 0,-1 0 0,0 0 0,1 0 0,-1 0 0,1 0 0,-1 0 0,1 0 0,0 1 0,-1-1 0,1 0 0,0 0 0,0 0 0,0 0 0,0 1 0,0-1 0,0 0 0,0 0 0,0 0 0,0 1 0,0-1 0,1 0 0,-1 0 0,1 2 0,15 38 0,-3-17 0,1 0 0,2-1 0,0-1 0,26 28 0,88 77 0,-47-47 0,-79-76 0,16 14 0,-2 1 0,0 1 0,-2 1 0,20 31 0,-33-48-20,-1-1 0,-1 1 1,1 0-1,0 0 0,-1 0 0,0 0 1,0 0-1,0 0 0,-1 0 0,1 0 1,-1 0-1,0 0 0,0 0 0,0 0 1,-1 0-1,1 0 0,-1 0 0,0 0 1,0 0-1,-1 0 0,1 0 0,-1 0 1,0 0-1,0-1 0,0 1 0,0-1 1,-1 1-1,1-1 0,-1 0 0,-4 3 0,-4 4-503,-1 0-1,0-2 1,-1 0-1,0 0 0,0-1 1,-1 0-1,-22 7 0,-10 0-2368,1-1 0,-82 11 0,-103-3-5032,57-16 2244</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8:56.493"/>
    </inkml:context>
    <inkml:brush xml:id="br0">
      <inkml:brushProperty name="width" value="0.1" units="cm"/>
      <inkml:brushProperty name="height" value="0.1" units="cm"/>
      <inkml:brushProperty name="color" value="#E71224"/>
    </inkml:brush>
  </inkml:definitions>
  <inkml:trace contextRef="#ctx0" brushRef="#br0">1 21 25382,'0'-1'72,"0"0"-1,0 0 0,0 1 0,0-1 0,0 0 1,0 0-1,0 1 0,0-1 0,0 0 1,0 1-1,0-1 0,1 0 0,-1 0 0,0 1 1,1-1-1,-1 0 0,0 1 0,1-1 1,-1 1-1,1-1 0,-1 0 0,1 1 0,-1-1 1,1 1-1,-1-1 0,1 1 0,0 0 1,-1-1-1,1 1 0,0 0 0,-1-1 1,1 1-1,0 0 0,-1 0 0,1-1 0,0 1 1,1 0-1,-1 0 11,1 0 0,0 1 0,0-1 0,-1 1 0,1-1 0,0 1 0,-1-1 0,1 1 0,-1 0 0,1 0 0,-1 0 0,1 0 0,-1 0 0,1 0 0,-1 0 0,2 2 0,7 10 225,-1 0 1,0 0 0,0 0-1,-1 1 1,-1 1 0,-1-1-1,8 24 1,-2 4 104,11 66-1,-15-35-411,-3 0 0,-7 115 0,-2-49 0,33-180 0,-5 2 0,2 1 0,1 1 0,2 1 0,1 2 0,2 1 0,72-56 0,-97 84 0,0 0 0,1 1 0,-1 0 0,1 1 0,0-1 0,0 1 0,1 1 0,-1 0 0,0 0 0,1 1 0,0-1 0,-1 2 0,1-1 0,17 3 0,-21-1 0,0 0 0,1 0 0,-1 1 0,0 0 0,1 0 0,-1 0 0,0 1 0,0-1 0,-1 1 0,1 0 0,-1 1 0,1-1 0,-1 1 0,0 0 0,0 0 0,-1 0 0,1 0 0,-1 1 0,0 0 0,0-1 0,-1 1 0,1 0 0,2 10 0,0 2-190,-1-1 1,0 1-1,1 35 0,4 21-3012,-8-70 2802,0 0-1,0 1 1,0-1 0,1 0-1,-1-1 1,1 1-1,-1 0 1,1 0 0,0-1-1,0 1 1,0-1 0,0 1-1,1-1 1,-1 0 0,1 0-1,-1 0 1,1 0 0,0 0-1,3 1 1,-1-1-739,1 0 1,-1 0-1,1 0 0,0-1 1,0 0-1,0 0 1,-1 0-1,1-1 0,11 0 1,18-4-3567</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8:56.967"/>
    </inkml:context>
    <inkml:brush xml:id="br0">
      <inkml:brushProperty name="width" value="0.1" units="cm"/>
      <inkml:brushProperty name="height" value="0.1" units="cm"/>
      <inkml:brushProperty name="color" value="#E71224"/>
    </inkml:brush>
  </inkml:definitions>
  <inkml:trace contextRef="#ctx0" brushRef="#br0">325 80 14225,'0'-4'313,"0"-1"0,0 1 0,0 0 0,-1 0-1,1 0 1,-1 0 0,0 0 0,0 0 0,-1 0 0,1 0-1,-1 0 1,-3-5 0,4 7-127,-1 0-1,-1 0 1,1 0-1,0 1 1,0-1 0,-1 1-1,1-1 1,0 1-1,-1 0 1,0 0 0,1 0-1,-1 0 1,0 0-1,1 0 1,-1 1 0,0 0-1,0-1 1,1 1-1,-6 0 1,-10 1 591,0 0-1,0 0 1,0 2 0,1 0-1,-19 6 1,25-6-462,1 1 0,1 0 0,-1 0 0,0 1 1,1 0-1,0 0 0,0 1 0,1 0 0,-1 1 1,-6 8-1,13-14-246,0 2 0,0-1 0,0 0-1,0 0 1,0 1 0,1-1 0,-1 1 0,1-1 0,0 1 0,0-1 0,0 1 0,0 0 0,0 0 0,0-1 0,1 1 0,0 0 0,-1 0-1,1 0 1,0 0 0,0 0 0,1 0 0,-1 0 0,0-1 0,1 1 0,0 0 0,0 0 0,0-1 0,1 4 0,1-2-33,-1-1 0,1 1 1,0 0-1,0-1 0,1 0 1,-1 0-1,1 0 0,0 0 1,-1 0-1,1-1 1,0 0-1,1 0 0,-1 0 1,0 0-1,1-1 0,7 3 1,4-1-35,0 0 0,1-1 0,-1-1 0,1-1 0,-1 0 0,1-1 0,-1 0 0,0-2 1,31-8-1,-39 10-2,-1-2 0,0 1-1,0-1 1,0 0 0,0-1 0,0 0 0,-1 0 0,0 0 0,0-1 0,0 0 0,0 0 0,-1 0 0,1-1 0,-2 0 0,1 0 0,0 0-1,-1 0 1,-1-1 0,1 0 0,-1 1 0,0-1 0,0-1 0,2-10 0,-1 18-11,-1 1 1,1 0-1,-1 0 0,0 0 0,1 0 1,-1 1-1,0-1 0,6 4 0,56 42-1758,-5-3-1699,-15-22-2319,1-2-5030,-34-20 5408</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8:57.308"/>
    </inkml:context>
    <inkml:brush xml:id="br0">
      <inkml:brushProperty name="width" value="0.1" units="cm"/>
      <inkml:brushProperty name="height" value="0.1" units="cm"/>
      <inkml:brushProperty name="color" value="#E71224"/>
    </inkml:brush>
  </inkml:definitions>
  <inkml:trace contextRef="#ctx0" brushRef="#br0">0 86 19146,'1'-86'6052,"12"131"-1511,13 113-1531,-1 85-3253,-14-115-580,-11-123 504,1 0 0,0 1 1,0-1-1,1 0 0,-1 0 0,1 0 0,0 0 1,1 0-1,-1 0 0,1-1 0,0 1 1,0-1-1,0 1 0,1-1 0,6 6 0,-4-3-1103,0-1-1,0 1 0,-1-1 0,0 1 0,7 16 1,3-1-4591,1-10 1</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8:57.646"/>
    </inkml:context>
    <inkml:brush xml:id="br0">
      <inkml:brushProperty name="width" value="0.1" units="cm"/>
      <inkml:brushProperty name="height" value="0.1" units="cm"/>
      <inkml:brushProperty name="color" value="#E71224"/>
    </inkml:brush>
  </inkml:definitions>
  <inkml:trace contextRef="#ctx0" brushRef="#br0">230 545 17546,'12'-44'1188,"-2"0"0,-2-1 0,-1 0 0,-3 0 0,-2-1 0,-1 0 0,-3 1 0,-1-1 0,-14-62 0,17 106-1070,-1 1 0,1-1 0,-1 0 0,1 0 0,-1 0 0,0 1-1,0-1 1,1 0 0,-1 1 0,0-1 0,-1 1 0,1-1 0,0 1 0,0 0 0,-1-1 0,-1 0 0,2 1-73,0 1 1,0-1 0,0 1 0,0 0 0,0 0 0,0-1 0,0 1 0,0 0 0,0 0 0,0 0-1,0 0 1,0 0 0,0 0 0,0 0 0,0 1 0,0-1 0,0 0 0,0 1 0,0-1-1,0 0 1,-1 2 0,-2 0-16,0 1 0,0 0-1,1 0 1,-1 0 0,1 1-1,-1 0 1,1-1 0,0 1 0,1 0-1,-5 8 1,-2 8-30,0 0 0,2 1 0,0 0 0,1 0 0,2 1 0,-4 30 0,1 138 0,6-154 0,-8 279 211,0 32-3130,6-327 1428,3-19 938,-1 1 0,1 0 0,-1-1 0,0 1 0,0-1 0,1 1 0,-1-1 0,0 1 0,0-1 0,-1 1 0,-1 1 0,1-1-167,-1-1-1,1 1 0,0-1 0,-1 0 1,0 0-1,1 0 0,-1 0 0,0 0 1,1-1-1,-1 1 0,0-1 0,0 0 1,1 1-1,-5-2 0,-29 0-4835</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8:57.975"/>
    </inkml:context>
    <inkml:brush xml:id="br0">
      <inkml:brushProperty name="width" value="0.1" units="cm"/>
      <inkml:brushProperty name="height" value="0.1" units="cm"/>
      <inkml:brushProperty name="color" value="#E71224"/>
    </inkml:brush>
  </inkml:definitions>
  <inkml:trace contextRef="#ctx0" brushRef="#br0">0 329 16410,'5'-17'1256,"13"-6"340,16-5 116,22-7 4,26 3 0,31 3-824,21 3-1028,6-53-4896,-5 51-1,-21-3 1</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9:00.041"/>
    </inkml:context>
    <inkml:brush xml:id="br0">
      <inkml:brushProperty name="width" value="0.1" units="cm"/>
      <inkml:brushProperty name="height" value="0.1" units="cm"/>
      <inkml:brushProperty name="color" value="#E71224"/>
    </inkml:brush>
  </inkml:definitions>
  <inkml:trace contextRef="#ctx0" brushRef="#br0">525 908 15585,'-5'-11'445,"-1"0"0,0 0 0,-1 1 0,0 0 0,0 1 0,-1-1 0,0 1 0,-1 1-1,0 0 1,0 0 0,-1 1 0,0 0 0,-1 0 0,1 1 0,-15-6 0,10 7 17,0 0-1,0 1 1,-1 0 0,1 1 0,-1 1 0,1 1 0,-1 0 0,0 1-1,0 0 1,1 1 0,-20 5 0,23-4-159,1 0-1,0 2 1,0-1-1,0 1 1,1 1 0,0 0-1,-1 0 1,2 1 0,-18 13-1,22-15-236,1-1 1,0 2-1,0-1 0,1 0 0,-1 1 1,1 0-1,0 0 0,0 0 0,0 0 1,1 0-1,-1 0 0,2 1 0,-1-1 1,0 1-1,1 0 0,0-1 0,0 1 1,1 0-1,0 0 0,0-1 0,1 8 1,0-6-66,0-1 1,1 0 0,0 0 0,1 0-1,-1 0 1,1 0 0,0 0 0,1-1 0,-1 1-1,1-1 1,0 0 0,0 0 0,1-1-1,-1 1 1,1-1 0,0 0 0,0 0-1,1-1 1,-1 1 0,1-1 0,0 0 0,8 3-1,0-1-1,1 0 0,-1 0-1,1-1 1,0-1-1,0-1 1,0 0 0,0-1-1,23-1 1,-32 0 0,1-1 0,0 0 0,0 0 0,-1-1 0,1 0 0,-1 0 0,1-1 0,-1 1 0,0-1 0,0-1 0,0 1 0,0-1 0,-1 0 0,1 0 0,-1-1 0,0 0 0,-1 0 0,7-8 0,-4 4 0,-2-1 0,1 0 0,-1 0 0,-1-1 0,1 0 0,-2 1 0,0-1 0,0 0 0,-1-1 0,1-12 0,26 69 0,-19-29 0,0-1 0,1 0 0,1-1 0,0 0 0,0-1 0,2 0 0,24 18 0,-30-25 0,1-1 0,-1 0 0,1 0 0,0-1 0,0 0 0,1 0 0,-1-1 0,1 0 0,-1-1 0,1 0 0,0-1 0,0 0 0,0 0 0,0-1 0,18-2 0,-24 1 0,1 0 0,0 0 0,-1-1 0,0 0 0,1 0 0,-1 0 0,0 0 0,0-1 0,0 1 0,0-1 0,-1 0 0,1-1 0,-1 1 0,0 0 0,1-1 0,1-4 0,6-7 0,-2-1 0,15-32 0,3-6 0,-17 38 0,1-1 0,0 2 0,1 0 0,1 0 0,17-15 0,-23 24 0,0 1 0,0 0 0,1 0 0,-1 0 0,1 1 0,0 0 0,0 1 0,1 0 0,-1 0 0,1 1 0,-1 0 0,1 0 0,15 0 0,-8 2 0,0 1 0,1 1 0,-1 0 0,0 1 0,0 1 0,0 1 0,0 0 0,-1 1 0,0 0 0,0 2 0,-1-1 0,0 2 0,0 0 0,-1 1 0,0 0 0,0 1 0,11 12 0,-13-11 0,-16-19 0,-21-20 0,15 19 0,-1 1 0,-1 0 0,1 1 0,-1 0 0,0 1 0,0 0 0,-1 1 0,1 1 0,-1 0 0,-27-2 0,28 4 0,-1 1 0,1 0 0,0 0 0,0 2 0,0-1 0,0 2 0,0 0 0,0 0 0,0 1 0,1 1 0,-23 11 0,29-11 0,-1 0 0,1 0 0,0 1 0,0-1 0,1 2 0,0-1 0,0 0 0,0 1 0,1 0 0,0 0 0,0 1 0,1-1 0,0 1 0,0-1 0,0 1 0,1 0 0,1 0 0,-1 0 0,1 0 0,1 0 0,-1 12 0,1-13 0,1-1 0,-1 1 0,1-1 0,0 1 0,1-1 0,-1 1 0,1-1 0,0 0 0,1 1 0,0-1 0,0-1 0,0 1 0,0 0 0,1-1 0,0 1 0,0-1 0,1 0 0,0-1 0,-1 1 0,1-1 0,1 0 0,-1 0 0,1 0 0,-1-1 0,1 0 0,0 0 0,7 2 0,2 0 0,1-1 0,0-1 0,-1 0 0,1-1 0,1 0 0,-1-2 0,0 0 0,0-1 0,20-3 0,-26 2 0,-1 0 0,1 0 0,-1-1 0,0 0 0,0-1 0,0 0 0,-1-1 0,1 0 0,-1 0 0,0-1 0,0 1 0,-1-2 0,0 1 0,0-1 0,0 0 0,10-15 0,-3-3 0,0-1 0,-2 0 0,-1-1 0,0 0 0,7-35 0,22-145 0,-24 54 0,-6-286 0,-10 435 0,0-3 0,0 1 0,-1-1 0,0 0 0,-2-11 0,3 17 0,-1 0 0,1 0 0,0 1 0,-1-1 0,1 0 0,0 0 0,-1 0 0,1 1 0,-1-1 0,1 0 0,-1 0 0,1 1 0,-1-1 0,0 1 0,1-1 0,-1 0 0,0 1 0,1-1 0,-1 1 0,0 0 0,0-1 0,1 1 0,-1 0 0,0-1 0,0 1 0,0 0 0,0 0 0,0-1 0,1 1 0,-1 0 0,0 0 0,0 0 0,0 0 0,0 0 0,0 1 0,0-1 0,1 0 0,-1 0 0,0 0 0,0 1 0,0-1 0,1 1 0,-1-1 0,0 0 0,-1 2 0,-3 1 0,0 1 0,0 0 0,0 0 0,1 0 0,-1 1 0,1-1 0,0 1 0,0 0 0,1 0 0,0 1 0,0-1 0,-3 7 0,-4 10 0,-12 40 0,13-25 0,1 1 0,2-1 0,2 1 0,1 0 0,2 0 0,2 0 0,1 0 0,9 49 0,-7-65 0,1-1 0,1 0 0,1 0 0,1 0 0,0-1 0,2-1 0,0 1 0,23 30 0,-23-37 0,0 0 0,2-1 0,-1-1 0,1 0 0,1-1 0,0 0 0,1 0 0,0-2 0,0 0 0,0 0 0,1-1 0,20 5 0,-19-6 0,0-2 0,0 0 0,0-1 0,0-1 0,1-1 0,0 0 0,23-2 0,-27 0 0,1-2 0,-1 0 0,0 0 0,0-1 0,0-1 0,-1 0 0,1-1 0,-1 0 0,17-12 0,23-21 0,-34 24 0,37-22 0,-48 33 0,0 1 0,1-1 0,-1 1 0,1 1 0,0-1 0,0 2 0,0-1 0,0 1 0,10-1 0,-5 1 0,0 1 0,1 1 0,-1 0 0,0 0 0,0 1 0,0 1 0,0 0 0,0 1 0,0 0 0,-1 1 0,0 1 0,0 0 0,18 11 0,-72-24 0,8-1 0,0 2 0,0 1 0,0 1 0,-1 3 0,0 0 0,-51 7 0,82-6 0,0 0 0,0 1 0,0 0 0,0 0 0,0 0 0,0 1 0,0-1 0,1 1 0,-1 0 0,0 0 0,1 0 0,-1 0 0,1 1 0,0-1 0,0 1 0,0 0 0,0 0 0,0 0 0,1 0 0,0 1 0,-1-1 0,1 1 0,0-1 0,0 1 0,1 0 0,-1 0 0,1-1 0,0 1 0,0 0 0,0 0 0,1 1 0,-1-1 0,1 0 0,0 0 0,0 0 0,0 0 0,1 0 0,0 0 0,-1 0 0,1 0 0,1 0 0,-1 0 0,4 7 0,-1-4 0,0 1 0,0-1 0,1 0 0,0 0 0,0-1 0,1 1 0,0-1 0,0 0 0,0-1 0,1 1 0,0-1 0,0-1 0,0 1 0,1-1 0,0 0 0,-1-1 0,1 0 0,12 3 0,-5-2 0,2 0 0,-1-1 0,0-1 0,1 0 0,-1-1 0,0-1 0,1-1 0,26-4 0,-31 2 0,0 0 0,-1-1 0,0-1 0,0 0 0,0 0 0,0-1 0,-1 0 0,0-1 0,0-1 0,-1 1 0,0-1 0,0-1 0,12-15 0,1-4 0,-1-2 0,-1 0 0,20-43 0,-17 28 0,-3-1 0,-1 0 0,-3-1 0,-1-1 0,-3 0 0,-1-1 0,-3-1 0,-2 1 0,-2-1 0,-5-90 0,0 129 0,0 1 0,-1-1 0,0 0 0,-1 1 0,0 0 0,-1 0 0,-5-11 0,8 18 0,-1 1 0,1 0 0,0 0 0,-1-1 0,0 1 0,1 0 0,-1 0 0,0 1 0,0-1 0,0 0 0,0 1 0,0-1 0,0 1 0,-1 0 0,1-1 0,0 1 0,-1 0 0,1 1 0,-1-1 0,1 0 0,-1 1 0,0-1 0,1 1 0,-1 0 0,1 0 0,-1 0 0,0 0 0,1 0 0,-1 1 0,1-1 0,-1 1 0,1 0 0,-5 1 0,-2 2 0,1 1 0,0-1 0,1 1 0,-1 1 0,1-1 0,0 1 0,0 1 0,1-1 0,0 1 0,0 0 0,0 1 0,1-1 0,0 1 0,1 0 0,0 0 0,-4 12 0,-3 6 0,2-1 0,1 2 0,2-1 0,-5 34 0,4-9 0,0 91 0,8-120 0,0-1 0,1 1 0,2-1 0,0 0 0,1 0 0,1-1 0,9 20 0,-9-28 0,0-1 0,1 0 0,0 0 0,1-1 0,0 0 0,1-1 0,0 0 0,0 0 0,1 0 0,0-2 0,1 1 0,0-1 0,0-1 0,20 9 0,-12-7 0,-1-1 0,1-1 0,1-1 0,-1 0 0,1-2 0,0 0 0,0-1 0,36-2 0,-48-1 0,1 0 0,0 0 0,-1-1 0,1 0 0,-1 0 0,0-1 0,0-1 0,0 1 0,0-1 0,0 0 0,-1-1 0,13-9 0,-15 9 0,0 1 0,-1-1 0,0 0 0,0 0 0,0 0 0,-1 0 0,1 0 0,-1-1 0,0 0 0,-1 0 0,0 0 0,0 0 0,0 0 0,0 0 0,-1 0 0,0 0 0,0-1 0,-1-6 0,0 12 0,0 1 0,0-1 0,1 1 0,-1-1 0,0 1 0,0-1 0,0 1 0,0-1 0,-1 0 0,1 1 0,0-1 0,0 1 0,0-1 0,0 1 0,-1-1 0,1 1 0,0-1 0,0 1 0,-1-1 0,1 1 0,0-1 0,-1 1 0,1 0 0,0-1 0,-1 1 0,1 0 0,-1-1 0,1 1 0,-1 0 0,0-1 0,-16 7 0,13-3 0,0 0 0,0 1 0,0 0 0,0-1 0,-5 9 0,7-9 0,1-1 0,-1 1 0,1 0 0,0 0 0,0-1 0,0 1 0,0 0 0,0 0 0,0 0 0,1 0 0,0 0 0,-1 1 0,1-1 0,0 0 0,1 0 0,-1 0 0,0 0 0,1 0 0,0 0 0,1 3 0,0-2 0,0-1 0,0 0 0,0 1 0,1-1 0,-1 0 0,1 0 0,0 0 0,0-1 0,0 1 0,1-1 0,-1 1 0,0-1 0,6 2 0,5 3 0,1-2 0,-1 0 0,1-1 0,0 0 0,1-1 0,28 2 0,-24-4 0,0-1 0,0-1 0,-1-1 0,1 0 0,0-2 0,-1 0 0,0-1 0,26-10 0,-30 8 0,-1 0 0,0-1 0,0-1 0,0 0 0,-1 0 0,-1-2 0,1 1 0,-2-2 0,0 1 0,17-24 0,-13 15 0,-2-1 0,-1 0 0,0 0 0,-2-1 0,0-1 0,-2 1 0,0-2 0,-2 1 0,0-1 0,-2 0 0,-1 0 0,1-27 0,-3 124-3,-1-5-20,17 134 0,-12-177-596,1-1 1,1 0-1,15 31 0,-5-19-5284,29 44 1,-22-41-239,-7-5 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40.863"/>
    </inkml:context>
    <inkml:brush xml:id="br0">
      <inkml:brushProperty name="width" value="0.1" units="cm"/>
      <inkml:brushProperty name="height" value="0.1" units="cm"/>
      <inkml:brushProperty name="color" value="#E71224"/>
    </inkml:brush>
  </inkml:definitions>
  <inkml:trace contextRef="#ctx0" brushRef="#br0">0 7 24522,'0'-5'552,"8"3"324,2 7 4,10 12-3,5 15 3,8 19-4,0 9 4,0 10-4,0-3 4,-8-5-544,-2 0-452,-9-9-888,-3-6-468,-7-9-296,1-10-685,8-23-2671,-22-9-1,-6-20 1</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9:01.099"/>
    </inkml:context>
    <inkml:brush xml:id="br0">
      <inkml:brushProperty name="width" value="0.1" units="cm"/>
      <inkml:brushProperty name="height" value="0.1" units="cm"/>
      <inkml:brushProperty name="color" value="#E71224"/>
    </inkml:brush>
  </inkml:definitions>
  <inkml:trace contextRef="#ctx0" brushRef="#br0">158 55 16898,'1'-3'234,"0"1"1,0-1-1,1 1 1,-1-1 0,1 1-1,0-1 1,-1 1 0,1 0-1,0 0 1,1 0 0,-1 0-1,0 0 1,0 1 0,1-1-1,-1 1 1,1-1 0,0 1-1,-1 0 1,1 0 0,0 0-1,5-1 1,7-1 386,-1 0-1,1 2 1,15-1 0,-15 1 35,-10 1-458,38-3 1752,54 4 0,-85 0-1727,-1 0-1,0 1 1,0 0 0,0 1-1,0 0 1,0 1 0,0 0-1,-1 0 1,0 1 0,11 7-1,-18-10-193,0 0-1,0-1 0,0 1 1,-1 1-1,1-1 0,-1 0 1,0 0-1,0 1 0,0 0 1,0-1-1,0 1 0,0 0 1,0 0-1,-1 0 0,0 0 1,0 0-1,1 0 0,-2 0 1,1 0-1,0 1 1,-1-1-1,1 0 0,-1 1 1,0-1-1,0 0 0,0 1 1,-1-1-1,1 0 0,-1 0 1,0 1-1,0-1 0,0 0 1,0 0-1,0 0 0,-1 0 1,-2 4-1,-2 2-31,-1 0 0,0-1 1,-1 1-1,1-1 0,-1-1 0,-1 0 0,0 0 1,0 0-1,-18 9 0,-40 16 3,-71 23 0,82-35 0,2 2 0,-96 55 0,146-75 0,1 0 0,0 0 0,0 1 0,0-1 0,0 1 0,1 0 0,-1 0 0,1 0 0,-1 0 0,1 0 0,-3 6 0,5-7 0,-1 0 0,0 0 0,1 0 0,0 0 0,-1 0 0,1 0 0,0 1 0,0-1 0,0 0 0,0 0 0,1 0 0,-1 0 0,0 0 0,1 0 0,0 0 0,-1 0 0,1 0 0,0 0 0,0 0 0,0 0 0,0 0 0,1-1 0,1 3 0,12 14 0,1-1 0,21 18 0,-25-25 0,-1 0 0,0 1 0,0 0 0,-1 0 0,-1 2 0,0-1 0,0 1 0,7 16 0,13 56-1340,-12-30-5482,4-4-5838,-9-32 6692</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9:01.425"/>
    </inkml:context>
    <inkml:brush xml:id="br0">
      <inkml:brushProperty name="width" value="0.1" units="cm"/>
      <inkml:brushProperty name="height" value="0.1" units="cm"/>
      <inkml:brushProperty name="color" value="#E71224"/>
    </inkml:brush>
  </inkml:definitions>
  <inkml:trace contextRef="#ctx0" brushRef="#br0">10 8 32767,'-5'2'0,"5"-2"0,0 2 0,-3 0 0,2 3-1364,19-5-4917,3-5 1,-3-8-1</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9:08.756"/>
    </inkml:context>
    <inkml:brush xml:id="br0">
      <inkml:brushProperty name="width" value="0.1" units="cm"/>
      <inkml:brushProperty name="height" value="0.1" units="cm"/>
      <inkml:brushProperty name="color" value="#E71224"/>
    </inkml:brush>
  </inkml:definitions>
  <inkml:trace contextRef="#ctx0" brushRef="#br0">96 40 12957,'2'-18'2045,"0"-3"4777,-6 33-1980,-42 238 101,32-130-4364,1 142 0,9-128-663,3-114-2101,-10 40 0,11-60-1478,-4 16-3311,2-12 867,1-7 327</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9:09.109"/>
    </inkml:context>
    <inkml:brush xml:id="br0">
      <inkml:brushProperty name="width" value="0.1" units="cm"/>
      <inkml:brushProperty name="height" value="0.1" units="cm"/>
      <inkml:brushProperty name="color" value="#E71224"/>
    </inkml:brush>
  </inkml:definitions>
  <inkml:trace contextRef="#ctx0" brushRef="#br0">0 92 31171,'0'-9'176,"0"-3"0,0 3 4,0-3-4,0 11-1012,0 6-1064,4-58-3929,10 62 1,15-7-1</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9:09.433"/>
    </inkml:context>
    <inkml:brush xml:id="br0">
      <inkml:brushProperty name="width" value="0.1" units="cm"/>
      <inkml:brushProperty name="height" value="0.1" units="cm"/>
      <inkml:brushProperty name="color" value="#E71224"/>
    </inkml:brush>
  </inkml:definitions>
  <inkml:trace contextRef="#ctx0" brushRef="#br0">27 67 17242,'-19'-47'4079,"12"28"1730,25 46-3392,30 34 0,-9-12-1762,137 202-263,14 19-3859,-160-236-107,6-8-6038,-22-23 4163,-4-11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9:09.770"/>
    </inkml:context>
    <inkml:brush xml:id="br0">
      <inkml:brushProperty name="width" value="0.1" units="cm"/>
      <inkml:brushProperty name="height" value="0.1" units="cm"/>
      <inkml:brushProperty name="color" value="#E71224"/>
    </inkml:brush>
  </inkml:definitions>
  <inkml:trace contextRef="#ctx0" brushRef="#br0">578 130 14377,'-2'-119'5782,"2"118"-5717,0 1 0,0 0 0,0-1 0,0 1 0,0 0 0,0-1 0,0 1 0,0-1 0,-1 1 0,1 0 0,0-1 0,0 1 0,0 0 0,0-1 0,0 1 0,-1 0 0,1-1 0,0 1 0,0 0 0,0-1 0,-1 1 0,1 0 0,0 0 0,-1-1 0,1 1 0,0 0 0,-1 0 0,1 0 0,0 0 0,-1-1 0,1 1 0,0 0 0,-1 0 0,-13 7 1379,-14 24 297,24-27-1429,-242 323 5749,162-210-5494,74-104-572,-96 143-778,93-134-135,1 1 1,1 0-1,0 0 1,2 1-1,-7 30 0,15-50 70,0 1 0,0 0 0,0 0-1,1 0 1,0 0 0,0 0 0,0 0-1,0-1 1,1 1 0,0 0 0,2 7-1,10 11-4491</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9:10.196"/>
    </inkml:context>
    <inkml:brush xml:id="br0">
      <inkml:brushProperty name="width" value="0.1" units="cm"/>
      <inkml:brushProperty name="height" value="0.1" units="cm"/>
      <inkml:brushProperty name="color" value="#E71224"/>
    </inkml:brush>
  </inkml:definitions>
  <inkml:trace contextRef="#ctx0" brushRef="#br0">156 97 16442,'-1'-87'6400,"1"87"-6336,0-1-1,0 1 1,0-1 0,0 1-1,0-1 1,0 1-1,0 0 1,0-1 0,0 1-1,0 0 1,-1-1-1,1 1 1,0-1 0,0 1-1,-1 0 1,1-1-1,0 1 1,0 0 0,-1 0-1,1-1 1,0 1-1,-1 0 1,1 0 0,0-1-1,-1 1 1,1 0-1,0 0 1,-1 0 0,1 0-1,-1-1 1,1 1-1,0 0 1,-1 0 0,1 0-1,-1 0 1,1 0-1,0 0 1,-1 0 0,1 0-1,-1 0 1,1 0 0,0 0-1,-1 1 1,1-1-1,-1 0 1,1 0 0,0 0-1,-1 0 1,1 1-1,0-1 1,-1 0 0,1 0-1,0 1 1,-1-1-1,-20 16 1588,10-4-1159,0 1 0,0-1 0,2 2 1,0-1-1,0 1 0,1 1 0,1 0 1,-10 29-1,11-26-468,1-1 1,0 1 0,2 0 0,0 0-1,1 1 1,1-1 0,1 0 0,0 1-1,2-1 1,0 0 0,1 0 0,0 0-1,7 18 1,-6-27-25,0 1 0,1-2 0,0 1 0,0 0 0,1-1 0,0 0 0,0-1 0,1 1 0,0-1 0,0 0 0,1-1 0,0 0 0,0 0 0,13 6 0,-9-5 0,0-2 0,1 0 0,0 0 0,0-1 0,0 0 0,1-1 0,-1-1 0,1 0 0,0-1 0,14-1 0,-16 0 0,0-1 0,-1-1 0,1 1 0,-1-2 0,1 0 0,-1 0 0,0-1 0,0 0 0,-1-1 0,1 0 0,16-12 0,-20 12 0,0-1 0,-1 0 0,0 0 0,0 0 0,0-1 0,-1 0 0,0 0 0,0 0 0,-1-1 0,0 0 0,0 1 0,-1-1 0,0-1 0,0 1 0,-1 0 0,3-17 0,-4 13-89,1 0 0,-2-1 1,0 1-1,0 0 0,-1 0 0,-1 0 1,0 0-1,-1 0 0,0 0 0,0 1 0,-1-1 1,-1 1-1,0 0 0,-1 0 0,0 1 0,0-1 1,-1 1-1,0 1 0,-1-1 0,0 1 1,-1 1-1,0 0 0,0 0 0,-1 0 0,0 1 1,0 1-1,0 0 0,-1 0 0,0 1 1,0 0-1,-1 1 0,1 0 0,-1 1 0,0 0 1,0 1-1,-15-1 0,22 3-244,0 0-1,0 0 1,0 0-1,0 1 1,0 0-1,1-1 1,-1 2 0,0-1-1,1 1 1,-1-1-1,1 1 1,-9 5-1,11-5-14,1-1-1,-1 1 1,0-1 0,1 1-1,-1 0 1,1-1-1,0 1 1,-1 0-1,1 0 1,0 0-1,0 0 1,0 0-1,0 0 1,1 0-1,-1 1 1,1-1-1,-1 0 1,1 0 0,0 1-1,0-1 1,0 0-1,0 0 1,0 1-1,0-1 1,0 0-1,1 0 1,-1 1-1,1-1 1,1 3-1,-1-2-96,0-1 0,1 1 0,-1 0 0,1-1 0,-1 1 0,1-1-1,0 1 1,0-1 0,0 0 0,3 3 0,34 21-4452</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9:10.837"/>
    </inkml:context>
    <inkml:brush xml:id="br0">
      <inkml:brushProperty name="width" value="0.1" units="cm"/>
      <inkml:brushProperty name="height" value="0.1" units="cm"/>
      <inkml:brushProperty name="color" value="#E71224"/>
    </inkml:brush>
  </inkml:definitions>
  <inkml:trace contextRef="#ctx0" brushRef="#br0">7 459 22226,'-1'-51'5856,"2"56"-5504,0 0 0,0-1 0,0 1 0,-1 0 0,0 0 0,0-1 0,-1 10 0,-1 8 345,8 535 475,-6-552-1172,-1-7 0,-3-13 0,-2-28 0,4-14 0,2 0 0,3 0 0,2 1 0,3 0 0,2 0 0,20-62 0,-16 76 0,1 1 0,2 0 0,2 1 0,2 1 0,1 1 0,2 1 0,2 1 0,44-47 0,-56 68 0,2 0 0,0 1 0,0 1 0,1 1 0,36-20 0,-46 28 0,-1 1 0,1 0 0,0 0 0,0 1 0,0 0 0,0 0 0,0 0 0,1 1 0,-1 0 0,0 1 0,1-1 0,-1 2 0,0-1 0,1 1 0,-1 0 0,0 0 0,0 1 0,1 0 0,-1 0 0,8 5 0,-11-6 0,-1 1 0,0 0 0,0 0 0,-1 0 0,1 1 0,0-1 0,-1 1 0,1 0 0,-1-1 0,0 1 0,0 0 0,0 0 0,0 0 0,-1 1 0,1-1 0,-1 0 0,0 1 0,0-1 0,0 1 0,0-1 0,0 1 0,-1-1 0,0 1 0,0-1 0,0 1 0,0 0 0,-1 3 0,0 2 0,-1 0 0,-1 0 0,0 0 0,0-1 0,0 1 0,-1-1 0,0 0 0,-1 0 0,-9 13 0,-2-1 0,-1-1 0,-1-1 0,0-1 0,-2-1 0,-27 20 0,-116 60 0,112-69 0,1 3 0,-63 49 0,109-77 0,1 1 0,-1 0 0,1 0 0,0 1 0,0-1 0,0 1 0,0-1 0,1 1 0,0 0 0,-1 0 0,1 0 0,1 0 0,-1 0 0,-1 7 0,3-8 0,0 0 0,0 0 0,0 0 0,0 0 0,1 0 0,-1 0 0,1 0 0,0 0 0,0 0 0,0-1 0,1 1 0,-1 0 0,0 0 0,1-1 0,0 1 0,0-1 0,-1 0 0,1 1 0,1-1 0,-1 0 0,0 0 0,3 2 0,13 9 0,0 0 0,1-1 0,0 0 0,31 12 0,89 29 0,-111-43 0,274 91-2557,-187-64-3654,-3 1-6543,-91-30 7138</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9:11.953"/>
    </inkml:context>
    <inkml:brush xml:id="br0">
      <inkml:brushProperty name="width" value="0.1" units="cm"/>
      <inkml:brushProperty name="height" value="0.1" units="cm"/>
      <inkml:brushProperty name="color" value="#E71224"/>
    </inkml:brush>
  </inkml:definitions>
  <inkml:trace contextRef="#ctx0" brushRef="#br0">568 208 18842,'-12'1'256,"-1"2"1,1 0 0,0 0 0,1 1 0,-1 0-1,0 1 1,1 0 0,-11 8 0,-20 7 393,24-12-224,0-2 1,-32 8 0,44-13-353,0 0-1,0 0 1,0 0 0,-1-1 0,1 0-1,0 0 1,-1-1 0,1 1 0,0-1-1,0-1 1,0 1 0,-7-4 0,11 4-62,0 0 1,0-1 0,0 1 0,0-1 0,0 0 0,1 1 0,-1-1 0,0 0 0,1 0 0,-1 0 0,1 0 0,0 0 0,0-1 0,0 1 0,0 0-1,0 0 1,0-1 0,1 1 0,-1-1 0,1 1 0,0 0 0,-1-1 0,1 1 0,0-1 0,1 1 0,-1-1 0,0 1 0,1-1 0,-1 1 0,1 0 0,1-3-1,1-7 29,1 1 0,0 0-1,0 0 1,1 0-1,8-10 1,-5 9 135,1 1 0,0 0 1,1 0-1,0 1 0,0 1 0,1 0 0,1 0 1,0 1-1,0 0 0,0 1 0,1 1 0,0 0 1,0 1-1,0 0 0,1 1 0,0 0 0,0 1 1,0 1-1,0 0 0,0 1 0,0 0 0,1 1 1,-1 1-1,0 0 0,0 1 0,0 1 1,0 0-1,0 1 0,0 0 0,-1 1 0,0 1 1,0 0-1,0 0 0,17 14 0,-22-13-90,0 0-1,-1 1 1,0 0 0,0 0-1,-1 1 1,0 0-1,0 0 1,-1 0 0,0 1-1,-1 0 1,0-1-1,-1 2 1,0-1 0,0 0-1,-1 1 1,0-1-1,-1 1 1,-1-1 0,1 1-1,-2 0 1,-1 11-1,1-4-83,-2 1-1,0-1 1,-2 1-1,0-1 1,-1-1-1,0 1 1,-1-1-1,-2 0 1,1-1-1,-2 1 1,-15 19-1,2-10-1,-1-2 0,0-1 0,-2 0 0,-1-2 0,-1-1 0,-50 27 0,29-21 0,-1-3 0,-1-2 0,-73 20 0,103-35 0,-1 0 0,0-1 0,0-2 0,0 0 0,-35 0 0,55-3 0,0 0 0,1 0 0,-1-1 0,0 1 0,0 0 0,0-1 0,0 1 0,1-1 0,-1 0 0,0 0 0,0 1 0,-1-3 0,3 3 0,-1-1 0,0 1 0,1-1 0,0 1 0,-1-1 0,1 1 0,-1-1 0,1 0 0,0 1 0,-1-1 0,1 0 0,0 1 0,0-1 0,-1 0 0,1 1 0,0-1 0,0 0 0,0 1 0,0-1 0,0 0 0,0 0 0,0 0 0,1-2 0,0 0 0,0 0 0,0 0 0,1 0 0,-1 0 0,1 1 0,0-1 0,0 0 0,0 1 0,0 0 0,0-1 0,0 1 0,4-3 0,10-7 0,0 0 0,1 1 0,0 1 0,1 1 0,0 0 0,1 2 0,22-8 0,-10 7 0,1 0 0,-1 2 0,59-3 0,-80 8 8,0 1 0,0 1 1,0 0-1,0 0 0,0 1 0,0 0 1,-1 1-1,1 0 0,15 7 0,-13-4-218,0 2-1,-1-1 0,0 1 0,0 1 1,0 0-1,12 15 0,-8-10-1740,0-1 0,0-1-1,1 0 1,0-1 0,1-1-1,1-1 1,-1 0 0,2-1-1,22 7 1,26 3-3977</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9:12.288"/>
    </inkml:context>
    <inkml:brush xml:id="br0">
      <inkml:brushProperty name="width" value="0.1" units="cm"/>
      <inkml:brushProperty name="height" value="0.1" units="cm"/>
      <inkml:brushProperty name="color" value="#E71224"/>
    </inkml:brush>
  </inkml:definitions>
  <inkml:trace contextRef="#ctx0" brushRef="#br0">19 56 22646,'0'-7'1120,"0"-1"8,0 0-860,0 2-916,0-5-4252,-3 9-1,-1-4 1,-7-2-1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41.191"/>
    </inkml:context>
    <inkml:brush xml:id="br0">
      <inkml:brushProperty name="width" value="0.1" units="cm"/>
      <inkml:brushProperty name="height" value="0.1" units="cm"/>
      <inkml:brushProperty name="color" value="#E71224"/>
    </inkml:brush>
  </inkml:definitions>
  <inkml:trace contextRef="#ctx0" brushRef="#br0">1 110 8797,'2'-5'210,"1"-1"1,1 0 0,-1 1 0,1-1-1,0 1 1,0 0 0,0 1-1,1-1 1,-1 1 0,1-1-1,0 1 1,1 1 0,-1-1-1,1 1 1,0 0 0,-1 0-1,12-3 1,1 0 321,1 0 1,-1 1-1,1 2 0,34-4 1,-25 6 91,-1 2 0,1 0 0,-1 2 0,0 1 1,0 1-1,0 2 0,39 14 0,-32-8-47,-1 2-1,0 2 0,-1 1 1,-1 1-1,34 28 0,-21-10-369,-30-23-604,2-1 0,-1-1 1,2 0-1,-1-1 0,22 10 1,-37-20 230,0-1 1,0 1-1,0-1 1,0 1-1,0-1 1,0 0-1,0 1 1,0-1-1,0 0 1,0 0-1,0 0 1,0 0 0,0 0-1,0 0 1,0 0-1,1 0 1,-1 0-1,0 0 1,0-1-1,0 1 1,2-1-1,-3 0-44,0 0 0,1 1 0,-1-1 0,1 0 0,-1 0 0,0 1 0,1-1 0,-1 0 1,0 0-1,0 0 0,0 1 0,1-1 0,-1 0 0,0 0 0,0 0 0,0 0 0,-1 1 0,1-1 0,0 0 0,0 0 0,-1-1 0,-1-7-1172,-2-1 0,1 1 0,-9-15 0,-20-34-2487</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9:12.761"/>
    </inkml:context>
    <inkml:brush xml:id="br0">
      <inkml:brushProperty name="width" value="0.1" units="cm"/>
      <inkml:brushProperty name="height" value="0.1" units="cm"/>
      <inkml:brushProperty name="color" value="#E71224"/>
    </inkml:brush>
  </inkml:definitions>
  <inkml:trace contextRef="#ctx0" brushRef="#br0">384 84 20826,'6'-83'5280,"-6"83"-5249,0 0 1,0 0-1,0 0 0,0 0 1,0 0-1,0 0 1,0 0-1,0 1 0,0-1 1,0 0-1,0 0 1,0 0-1,0 0 1,0 0-1,0 0 0,0 0 1,0 0-1,-1 0 1,1 0-1,0 0 0,0 0 1,0 0-1,0 0 1,0 0-1,0 0 1,0 0-1,0 0 0,0 0 1,0 0-1,0 0 1,0 0-1,0 0 0,0 0 1,-1 0-1,1 0 1,0 0-1,0 0 0,0 0 1,0 0-1,0 0 1,0 0-1,0 0 1,0-1-1,0 1 0,0 0 1,0 0-1,0 0 1,0 0-1,0 0 0,0 0 1,0 0-1,0 0 1,0 0-1,0 0 1,0 0-1,0 0 0,0 0 1,0 0-1,0 0 1,0-1-1,0 1 0,0 0 1,-7 9 924,-7 15 66,-78 144 1470,5-11-3258,-72 177 1,156-324 286,-3 3-178,1 1-1,0 0 0,-4 26 1,9-38 410,-1 1 1,1-1 0,0 0 0,0 0 0,0 1 0,0-1 0,1 0 0,-1 0 0,1 0 0,-1 1 0,1-1 0,0 0 0,1 4 0,-1-5-33,0 0-1,0 0 1,1 0-1,-1 0 1,0-1 0,0 1-1,0 0 1,1 0 0,-1-1-1,0 1 1,0 0 0,1-1-1,-1 1 1,1-1 0,-1 0-1,1 0 1,-1 1 0,0-1-1,1 0 1,-1 0 0,1 0-1,-1 0 1,3-1 0,2 0-529,-1-1 1,1 1 0,0-1-1,-1 0 1,1-1 0,-1 0-1,0 1 1,1-2 0,-1 1-1,5-5 1,33-27-3634</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9:13.084"/>
    </inkml:context>
    <inkml:brush xml:id="br0">
      <inkml:brushProperty name="width" value="0.1" units="cm"/>
      <inkml:brushProperty name="height" value="0.1" units="cm"/>
      <inkml:brushProperty name="color" value="#E71224"/>
    </inkml:brush>
  </inkml:definitions>
  <inkml:trace contextRef="#ctx0" brushRef="#br0">0 251 10813,'18'-80'2371,"21"-74"4687,-39 154-6932,0-1 0,0 0 1,1 0-1,-1 0 0,0 0 0,1 0 1,-1 1-1,1-1 0,-1 0 1,1 0-1,-1 1 0,1-1 0,0 0 1,-1 1-1,1-1 0,0 1 1,-1-1-1,1 1 0,0-1 0,0 1 1,0-1-1,-1 1 0,1 0 0,0-1 1,0 1-1,0 0 0,0 0 1,0 0-1,0 0 0,0 0 0,-1 0 1,1 0-1,0 0 0,0 0 0,0 0 1,0 0-1,0 0 0,0 1 1,0-1-1,-1 0 0,1 1 0,0-1 1,0 1-1,0-1 0,-1 1 0,1-1 1,1 2-1,5 3 392,0 0 0,-1 1 0,0 0 0,6 7 0,-9-10-197,16 20 353,0 1 0,-2 1 0,-1 1 0,22 45 0,39 116-499,-73-179-167,43 136-312,-25-47-3299,-22-95 3334,1-1 1,-1 1-1,0-1 1,0 1-1,0-1 0,0 1 1,0-1-1,0 1 1,0-1-1,0 1 1,-1-1-1,1 1 0,-1-1 1,1 1-1,-1-1 1,1 0-1,-1 1 0,0-1 1,0 0-1,1 1 1,-1-1-1,0 0 0,0 0 1,0 0-1,-1 0 1,1 0-1,0 0 0,0 0 1,0 0-1,-1 0 1,1-1-1,-1 1 1,1 0-1,0-1 0,-1 1 1,1-1-1,-1 0 1,1 1-1,-3-1 0,-6 1-1021,-1 0-1,1-1 1,0-1-1,0 0 1,-11-2-1,-47-10-3890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9:13.402"/>
    </inkml:context>
    <inkml:brush xml:id="br0">
      <inkml:brushProperty name="width" value="0.1" units="cm"/>
      <inkml:brushProperty name="height" value="0.1" units="cm"/>
      <inkml:brushProperty name="color" value="#E71224"/>
    </inkml:brush>
  </inkml:definitions>
  <inkml:trace contextRef="#ctx0" brushRef="#br0">1 65 16570,'15'-4'656,"21"-1"144,27-3 108,25 2 32,21 0-44,16 3-296,-4 1-604,3 0-1192,-23 0-2837,-17-4 1,-19-2 0,-14-5-1</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9:13.764"/>
    </inkml:context>
    <inkml:brush xml:id="br0">
      <inkml:brushProperty name="width" value="0.1" units="cm"/>
      <inkml:brushProperty name="height" value="0.1" units="cm"/>
      <inkml:brushProperty name="color" value="#E71224"/>
    </inkml:brush>
  </inkml:definitions>
  <inkml:trace contextRef="#ctx0" brushRef="#br0">97 79 16982,'6'-18'4553,"-6"27"-216,0 17-2698,1 3-475,-1 1 0,-2-1 1,-6 35-1,3-37-1078,-1-1-1,-2 1 1,-1-2-1,-1 1 1,-1-1-1,-19 31 1,24-44-86,-1 3 0,6-14 0,3-9 0,3-4 0,1 0 0,0 1 0,1-1 0,14-16 0,-2 1 0,112-147 0,-103 137 0,-25 34 0,-1 0 0,1 0 0,0 0 0,-1 0 0,1 0 0,1 0 0,-1 1 0,0-1 0,1 1 0,6-3 0,-8 4 0,0 1 0,0-1 0,0 1 0,-1 0 0,1 0 0,0 0 0,0 0 0,0 0 0,0 1 0,0-1 0,0 0 0,-1 1 0,1 0 0,0-1 0,0 1 0,0 0 0,-1 0 0,1 0 0,-1 0 0,1 0 0,-1 0 0,1 0 0,-1 1 0,2 1 0,16 17 0,-1 1 0,-1 1 0,26 43 0,-31-44 0,2-1 0,0 0 0,1 0 0,1-2 0,30 28 0,-32-35 0,1-1 0,1-1 0,0 0 0,1-1 0,-1-1 0,1 0 0,1-1 0,-1-1 0,1-1 0,26 4 0,-34-8 0,0 1 0,0-1 0,0 0 0,0-1 0,-1 0 0,1-1 0,0 0 0,-1 0 0,13-6 0,-16 6 0,0-1 0,-1 0 0,1-1 0,0 0 0,-1 0 0,0 0 0,0 0 0,0-1 0,-1 0 0,1 0 0,-1 0 0,0 0 0,-1-1 0,6-11 0,-2 2 0,-2 0 0,0-1 0,0 0 0,-2 0 0,0 0 0,-1 0 0,1-23 0,-3 15 0,-1 0 0,-1 0 0,-1 0 0,-8-33 0,8 47-89,0 1-1,0-1 1,-1 1 0,0 0-1,-10-14 1,13 20-86,-1 0 1,0 0-1,-1 0 0,1 1 1,0-1-1,-1 1 1,1 0-1,-1 0 1,0 0-1,0 0 0,0 0 1,0 1-1,0-1 1,0 1-1,0 0 1,-1 0-1,1 0 0,0 0 1,-5 0-1,-7-1-1905,-2 1-3177,17 1 5092,0 0 0,-1 1 0,1-1 0,0 0 0,-1 1 0,1-1-1,0 0 1,-1 1 0,1-1 0,0 0 0,0 1 0,0-1 0,-1 0 0,1 1 0,0-1 0,0 1 0,0-1 0,0 1 0,0-1-1,0 0 1,-1 1 0,1-1 0,0 1 0,0-1 0,1 1 0,-1-1 0,0 1 0,0-1 0,0 0 0,0 1 0,0-1 0,0 1 0,1 0-1,11 21-5094,11 3-1</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9:14.336"/>
    </inkml:context>
    <inkml:brush xml:id="br0">
      <inkml:brushProperty name="width" value="0.1" units="cm"/>
      <inkml:brushProperty name="height" value="0.1" units="cm"/>
      <inkml:brushProperty name="color" value="#E71224"/>
    </inkml:brush>
  </inkml:definitions>
  <inkml:trace contextRef="#ctx0" brushRef="#br0">55 220 18538,'0'-63'6240,"0"63"-6184,0 0-1,0 0 0,1 1 0,-1-1 1,0 0-1,0 0 0,0 0 1,0 0-1,0 0 0,0 0 1,0 0-1,0 0 0,1 1 0,-1-1 1,0 0-1,0 0 0,0 0 1,0 0-1,0 0 0,1 0 1,-1 0-1,0 0 0,0 0 0,0 0 1,0 0-1,0 0 0,1 0 1,-1 0-1,0 0 0,0 0 1,0 0-1,0 0 0,0 0 1,1 0-1,-1 0 0,0 0 0,0 0 1,0-1-1,0 1 0,0 0 1,0 0-1,1 0 0,-1 0 1,0 0-1,0 0 0,0 0 0,0 0 1,0-1-1,0 1 0,0 0 1,0 0-1,0 0 0,0 0 1,1 0-1,-1-1 0,0 1 0,0 0 1,0 0-1,6 12 1363,0 9-820,0-1 1,-1 1-1,-1 0 1,-1 0-1,1 28 0,-6 110-1144,-1-92 810,1-22-264,-7 50 0,3-80 0,1-21 0,-1-27 0,8 20 0,0-1 0,1 0 0,0 0 0,1 1 0,7-17 0,34-69 0,-27 64 0,29-62 0,68-106 0,-107 191 0,0 0 0,1 1 0,1 0 0,-1 1 0,2 0 0,-1 1 0,1 0 0,14-9 0,-17 14 0,0 0 0,0 0 0,0 1 0,0 0 0,0 0 0,1 1 0,-1 0 0,1 1 0,-1 0 0,1 0 0,0 1 0,-1 0 0,1 0 0,12 3 0,-6 0 0,0 0 0,0 2 0,-1 0 0,0 1 0,0 0 0,0 1 0,-1 0 0,0 2 0,0-1 0,-1 1 0,0 1 0,0 0 0,-1 1 0,-1 0 0,0 1 0,0 0 0,-1 0 0,-1 1 0,10 21 0,-12-22 0,0 0 0,-1 0 0,-1 1 0,0-1 0,-1 1 0,0 0 0,-1 0 0,0 1 0,-1-1 0,-1 0 0,0 0 0,-1 1 0,0-1 0,-1 0 0,0 0 0,-1 0 0,-1 0 0,0 0 0,-1-1 0,0 0 0,-1 0 0,-13 21 0,5-15-303,-1-1 0,0-1-1,-1 0 1,-1-1 0,-1-1 0,0 0 0,-1-1 0,0-1-1,0-1 1,-2-1 0,-23 9 0,-3-2-2123,0-2-1,0-2 1,-1-3 0,-52 6 0,-33-6-3235,2-9 1</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9:15.700"/>
    </inkml:context>
    <inkml:brush xml:id="br0">
      <inkml:brushProperty name="width" value="0.1" units="cm"/>
      <inkml:brushProperty name="height" value="0.1" units="cm"/>
      <inkml:brushProperty name="color" value="#E71224"/>
    </inkml:brush>
  </inkml:definitions>
  <inkml:trace contextRef="#ctx0" brushRef="#br0">344 0 22262,'-1'12'1734,"0"-1"0,-1 0 0,-4 14 0,-19 56 787,-43 85-1547,-19 2-889,-26 58-241,102-200-560,-11 42 0,20-61 179,0 0 0,1 1 0,0-1 0,0 1 0,1-1 1,0 1-1,0 0 0,0-1 0,1 1 0,3 10 0,-4-17 270,0 0 0,0-1-1,0 1 1,1 0 0,-1 0-1,0 0 1,1-1 0,-1 1-1,0 0 1,1 0 0,-1-1 0,1 1-1,-1 0 1,1-1 0,-1 1-1,1 0 1,0-1 0,-1 1-1,1-1 1,0 1 0,-1-1-1,1 1 1,0-1 0,0 0-1,-1 1 1,1-1 0,0 0-1,1 1 1,-1-2-79,0 1 0,0-1 0,0 1 0,0-1 0,0 0 0,0 1 0,0-1 0,0 0 0,0 0 0,0 1 0,-1-1-1,1 0 1,0 0 0,0 0 0,-1 0 0,1 0 0,-1 0 0,1 0 0,-1-1 0,1 0 0,13-34-4783</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9:16.041"/>
    </inkml:context>
    <inkml:brush xml:id="br0">
      <inkml:brushProperty name="width" value="0.1" units="cm"/>
      <inkml:brushProperty name="height" value="0.1" units="cm"/>
      <inkml:brushProperty name="color" value="#E71224"/>
    </inkml:brush>
  </inkml:definitions>
  <inkml:trace contextRef="#ctx0" brushRef="#br0">0 80 18506,'0'-4'245,"0"0"0,1 0 0,-1 0 0,1 1 0,-1-1 0,1 0 0,0 1 1,1-1-1,-1 0 0,1 1 0,-1-1 0,1 1 0,0 0 0,0 0 0,5-6 0,-5 7-113,0 1-1,0-1 0,1 0 1,-1 1-1,0 0 0,1 0 0,-1-1 1,0 1-1,1 1 0,0-1 1,-1 0-1,1 1 0,-1-1 0,1 1 1,0 0-1,-1 0 0,1 0 1,0 0-1,-1 0 0,1 0 0,0 1 1,-1-1-1,6 3 0,8 3 337,0 1-1,0 0 1,-1 2-1,0-1 1,0 2-1,-1 0 1,0 1-1,16 16 1,4 8 763,52 68 1,-55-64-1025,82 116 137,-93-125-415,-1 1 0,-2 1 0,16 42 0,-32-70-121,4 10-292,0 0 0,6 29 0,-11-39 166,1 0 0,-1 0-1,0 0 1,0 0 0,-1 0 0,1 0 0,-2 4 0,2-6-19,-1-1 0,1 1-1,-1 0 1,0-1 0,1 1 0,-1-1 0,0 1 0,0-1-1,0 0 1,0 1 0,-1-1 0,1 0 0,0 0 0,0 0 0,-1 0-1,1 0 1,-2 1 0,-34 12-5227,-17-5-1</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9:16.387"/>
    </inkml:context>
    <inkml:brush xml:id="br0">
      <inkml:brushProperty name="width" value="0.1" units="cm"/>
      <inkml:brushProperty name="height" value="0.1" units="cm"/>
      <inkml:brushProperty name="color" value="#E71224"/>
    </inkml:brush>
  </inkml:definitions>
  <inkml:trace contextRef="#ctx0" brushRef="#br0">0 214 17762,'35'-12'496,"27"-1"56,33-7 28,29-5 4,16 3-60,18 3-360,3 0-768,-2-8-3405,-10 8 1,-21 0 0,-28 0-1</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9:16.736"/>
    </inkml:context>
    <inkml:brush xml:id="br0">
      <inkml:brushProperty name="width" value="0.1" units="cm"/>
      <inkml:brushProperty name="height" value="0.1" units="cm"/>
      <inkml:brushProperty name="color" value="#E71224"/>
    </inkml:brush>
  </inkml:definitions>
  <inkml:trace contextRef="#ctx0" brushRef="#br0">7 75 22342,'-2'-16'1544,"0"0"1,0-23-1,2 39-1497,0 0-1,0 0 0,0 0 1,0 0-1,0 0 1,0 0-1,0 0 0,0-1 1,0 1-1,0 0 1,0 0-1,0 0 0,0 0 1,0 0-1,0 0 1,0 0-1,0-1 0,0 1 1,0 0-1,0 0 1,0 0-1,0 0 0,0 0 1,0 0-1,0 0 1,0 0-1,0-1 0,1 1 1,-1 0-1,0 0 1,0 0-1,0 0 0,0 0 1,0 0-1,0 0 1,0 0-1,0 0 0,1 0 1,-1 0-1,0 0 1,0 0-1,0 0 0,0 0 1,0 0-1,0 0 1,1 0-1,-1 0 0,0 0 1,0 0-1,0 0 1,0 0-1,0 0 0,1 0 1,6 7 1059,7 12-85,0 5-834,-1 1 1,-1 0 0,-1 1 0,-1 1-1,-2 0 1,0 0 0,4 35 0,-6-11-1220,-2 1 1,-2-1 0,-6 54 0,-2 2-10168,4-66 5270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9:17.066"/>
    </inkml:context>
    <inkml:brush xml:id="br0">
      <inkml:brushProperty name="width" value="0.1" units="cm"/>
      <inkml:brushProperty name="height" value="0.1" units="cm"/>
      <inkml:brushProperty name="color" value="#E71224"/>
    </inkml:brush>
  </inkml:definitions>
  <inkml:trace contextRef="#ctx0" brushRef="#br0">1 305 14353,'6'-16'302,"1"1"0,0 1 0,1-1 0,1 1 0,0 1 0,1-1 0,1 2 0,0-1 0,1 2 0,0-1 0,0 2 0,1-1-1,29-15 1,-11 8 458,1 2 0,0 1 0,2 2 0,-1 2 0,48-11 0,-63 18-173,1 0 1,-1 1-1,1 1 0,-1 1 1,35 3-1,-49-2-430,1 1-1,-1 0 1,1 0 0,-1 0 0,0 1-1,0-1 1,1 1 0,-1 0 0,-1 0-1,1 1 1,0-1 0,6 6 0,-8-5-59,0 0 1,0 0-1,0 0 1,0 0-1,0 0 1,-1 0-1,1 0 1,-1 1-1,0-1 1,0 1-1,0-1 0,0 1 1,-1-1-1,0 1 1,1-1-1,-1 1 1,-1-1-1,0 6 1,0 2 61,-1-1 0,0 0 0,-1 0 1,0-1-1,0 1 0,-1-1 0,-1 1 0,1-1 1,-10 13-1,-6 5 102,-37 39 0,40-50-251,2 1 1,1 1-1,0 0 0,1 1 1,-14 27-1,25-44-11,1 0 0,0 0 0,1 0 0,-1 0 0,0 1 0,1-1 0,-1 0 0,1 0 0,-1 0 0,1 0 0,0 1 0,0-1 0,0 0 0,0 0 0,1 1 0,-1-1 0,0 0 0,1 0 0,0 0 0,-1 0 0,1 0 0,0 0 0,0 0 0,0 0 0,0 0 0,1 0 0,-1 0 0,0-1 0,1 1 0,-1 0 0,1-1 0,0 1 0,0-1 0,-1 0 0,1 0 0,0 0 0,0 1 0,2-1 0,9 4 0,-1 0 0,1-1 0,0-1 0,0 0 0,15 1 0,-21-3 0,115 14 0,-49-7 0,119 28 0,-186-34 0,0 0 0,-1 0 0,1 0 0,-1 0 0,1 1 0,-1 0 0,0 0 0,0 1 0,0-1 0,4 6 0,-7-8 0,-1 1 0,0 0 0,0-1 0,0 1 0,0 0 0,0 0 0,0 0 0,0-1 0,0 1 0,-1 0 0,1 0 0,-1 0 0,0 0 0,1 0 0,-1 0 0,0 0 0,0 0 0,0 0 0,-1 0 0,1 0 0,0 0 0,-1 0 0,1 0 0,-1 0 0,0 0 0,1 0 0,-1 0 0,0 0 0,0-1 0,0 1 0,-1 0 0,1-1 0,-2 3 0,-6 6 0,0-1 0,-1 0 0,0 0 0,0 0 0,-1-2 0,0 1 0,0-1 0,-1-1 0,0 0 0,-21 7 0,-15 3 0,-69 14 0,107-28 0,-83 16-542,0-4 0,-118 2 0,201-16-32,0 0 0,0 0 0,0-1 0,1-1-1,-1 1 1,1-2 0,-1 1 0,1-1 0,-12-6 0,17 7-19,0 0-1,1 0 1,-1-1-1,0 1 0,1-1 1,-1 0-1,1 0 1,0-1-1,0 1 1,0 0-1,1-1 1,-1 0-1,1 0 1,0 0-1,0 0 1,0 0-1,0 0 1,1 0-1,-1-1 1,1 1-1,1 0 1,-2-7-1,4-45-5274</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41.526"/>
    </inkml:context>
    <inkml:brush xml:id="br0">
      <inkml:brushProperty name="width" value="0.1" units="cm"/>
      <inkml:brushProperty name="height" value="0.1" units="cm"/>
      <inkml:brushProperty name="color" value="#E71224"/>
    </inkml:brush>
  </inkml:definitions>
  <inkml:trace contextRef="#ctx0" brushRef="#br0">0 56 11865,'0'-16'648,"2"0"224,2 2 212,12 5 84,4 15 21,11 22 11,7 17 0,-3 9-32,-1 15-152,-6 7-768,-2 2-388,-1 1-552,0-8-872,4-24-2289,3-5 1,6-27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9:18.455"/>
    </inkml:context>
    <inkml:brush xml:id="br0">
      <inkml:brushProperty name="width" value="0.1" units="cm"/>
      <inkml:brushProperty name="height" value="0.1" units="cm"/>
      <inkml:brushProperty name="color" value="#E71224"/>
    </inkml:brush>
  </inkml:definitions>
  <inkml:trace contextRef="#ctx0" brushRef="#br0">615 176 18898,'0'-13'690,"0"1"0,-1-1-1,0 0 1,-1 1 0,-5-19 0,6 26-463,-1 1 0,0 0-1,0 0 1,0 1 0,0-1-1,-1 0 1,0 1 0,0-1-1,0 1 1,0 0 0,0 0 0,0 0-1,-1 0 1,1 0 0,-1 1-1,0 0 1,0 0 0,0 0-1,-6-2 1,-4 0 153,0 0 0,0 1 0,0 1 0,0 0 1,0 1-1,-1 0 0,1 1 0,-1 1 0,1 1 0,-21 4 0,15-2-249,0 2 1,0 0 0,1 1-1,0 1 1,1 0-1,-32 21 1,41-22-125,-1 0 0,1 1 1,1 0-1,-1 1 0,2-1 1,-1 2-1,1-1 0,0 1 0,1 0 1,0 1-1,1-1 0,0 1 0,-6 19 1,9-23-9,0 1 1,1-1 0,0 0-1,0 0 1,0 1 0,1-1-1,0 1 1,1-1 0,-1 0-1,2 1 1,-1-1 0,1 0-1,0 0 1,0 0 0,1 0 0,0 0-1,0-1 1,0 1 0,1-1-1,0 0 1,0 0 0,1 0-1,7 7 1,0-3 0,1 0 0,0 0 0,0-2 0,1 1 0,0-2 0,0 0 0,1 0 0,23 5 0,131 28 0,-131-33 0,44 8 0,-12-3 0,-1 3 0,0 2 0,82 34 0,-138-45 0,-1 0 0,0 0 0,0 1 0,14 11 0,-22-15 0,-1 0 0,1 1 0,-1-1 0,0 1 0,0-1 0,0 1 0,-1 0 0,1 0 0,-1 0 0,0 0 0,0 0 0,0 1 0,0-1 0,-1 1 0,0-1 0,1 7 0,-2-8 0,-1 0 0,1 0 0,-1 0 0,1 0 0,-1 0 0,0 0 0,0 0 0,0-1 0,-1 1 0,1 0 0,-1-1 0,1 1 0,-1 0 0,0-1 0,0 0 0,0 1 0,0-1 0,0 0 0,-1 0 0,1 0 0,-1-1 0,1 1 0,-1 0 0,0-1 0,-3 1 0,-11 7 0,-1-1 0,-32 9 0,44-16 0,-67 19 27,-1-3 0,-142 12 0,-158-20-1031,348-9 451,-42-3-1225,63 3 1056,-1-1-1,1 0 1,0 0 0,0-1 0,-1 1-1,1-1 1,0 0 0,0-1-1,-6-3 1,9 5 351,1 0-1,0 0 1,0-1-1,0 1 1,0 0-1,0 0 1,0-1-1,0 1 1,0 0-1,0-1 1,1 1-1,-1-1 1,1 1-1,-2-4 1,0-28-5202</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9:19.273"/>
    </inkml:context>
    <inkml:brush xml:id="br0">
      <inkml:brushProperty name="width" value="0.1" units="cm"/>
      <inkml:brushProperty name="height" value="0.1" units="cm"/>
      <inkml:brushProperty name="color" value="#E71224"/>
    </inkml:brush>
  </inkml:definitions>
  <inkml:trace contextRef="#ctx0" brushRef="#br0">806 246 12865,'-4'-14'633,"-1"0"0,-1 0 0,0 1 0,-1-1-1,0 1 1,-1 1 0,-1 0 0,0 0 0,-1 0 0,0 1-1,0 1 1,-1-1 0,-1 2 0,0 0 0,0 0 0,-20-10-1,17 12-75,0 1-1,0 0 0,-1 2 0,0 0 0,0 0 0,0 1 0,0 1 0,0 1 1,0 0-1,-28 3 0,18 1-160,-1 0 1,1 2-1,0 1 1,0 1-1,-43 19 1,53-19-355,1 1 1,1 0-1,0 1 1,0 1-1,0 0 1,1 1-1,1 0 1,0 1-1,0 1 1,1-1-1,1 2 1,0 0-1,1 0 1,1 0-1,-13 32 1,14-29-45,2 1 0,0 0-1,1 0 1,1 0 0,0 1 0,1-1 0,2 1-1,0-1 1,0 1 0,2-1 0,1 1 0,0-1-1,1 0 1,8 24 0,-4-24 2,0 0 0,2 0 0,0-1 0,0-1 0,2 0 0,0 0 0,0-1 0,2-1 0,0 0 0,0-1 0,2 0 0,-1-1 0,1-1 0,26 13 0,-6-5 0,2-1 0,-1-2 0,2-2 0,0-2 0,80 15 0,-37-18-318,1-4 0,89-5 0,-165 0 197,2-1-583,-1 1 1,1-2-1,-1 1 1,11-4-1,0-1-4382,35-19 0,-48 22 4086,-1 0 1,0 0-1,0-1 1,0 1 0,5-7-1,18-23-4996</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9:20.251"/>
    </inkml:context>
    <inkml:brush xml:id="br0">
      <inkml:brushProperty name="width" value="0.1" units="cm"/>
      <inkml:brushProperty name="height" value="0.1" units="cm"/>
      <inkml:brushProperty name="color" value="#E71224"/>
    </inkml:brush>
  </inkml:definitions>
  <inkml:trace contextRef="#ctx0" brushRef="#br0">500 73 13041,'-1'-4'258,"0"0"0,-1 0 0,0 0 0,0 0 0,0 0 0,-1 0 0,1 1 0,-1-1 0,0 1-1,0 0 1,0 0 0,0 0 0,0 0 0,-1 1 0,0-1 0,1 1 0,-1 0 0,0 0 0,0 0 0,0 0 0,0 1 0,0-1-1,0 1 1,-1 0 0,1 1 0,-6-1 0,-4 0 286,0 0-1,0 1 0,0 1 1,0 0-1,0 1 1,0 1-1,0 0 0,1 1 1,-1 0-1,1 1 0,0 0 1,1 1-1,-24 15 1,21-10-178,0 1 1,0 0-1,2 1 0,-1 0 1,2 1-1,0 1 1,0 0-1,2 0 1,-17 33-1,18-30-244,1 0 0,1 1 0,1 0 0,0 1 0,2-1-1,0 1 1,1 0 0,1 0 0,1 26 0,1-31-101,2 0 0,0 0 0,0 0-1,1 0 1,1 0 0,1-1 0,0 1 0,1-1 0,0-1-1,1 1 1,0-1 0,17 22 0,-9-18-21,0-1 0,2-1 0,-1 0 0,2-1 0,0-1 0,0-1 0,2 0 0,-1-1 0,1-1 0,31 10 0,-27-12 0,0 0 0,1-2 0,0-1 0,0-1 0,1-1 0,-1-1 0,1-1 0,48-6 0,-60 3 0,0 0 0,0-2 0,0 1 0,-1-2 0,0 0 0,0 0 0,0-2 0,0 1 0,-1-1 0,0-1 0,-1-1 0,0 1 0,0-2 0,-1 1 0,0-1 0,0-1 0,-1 0 0,-1 0 0,0-1 0,0 0 0,-1 0 0,-1-1 0,0 0 0,-1 0 0,0-1 0,-1 1 0,-1-1 0,0 0 0,-1 0 0,0 0 0,-1 0 0,0 0 0,-2 0 0,1 0 0,-4-15 0,0 7 8,-1-1 0,-1 1-1,-1 0 1,-1 0 0,-1 0 0,-1 1 0,-19-30-1,20 36-78,-1 1-1,-1 0 0,0 0 0,-1 1 1,0 1-1,-1 0 0,-1 0 0,0 1 1,0 1-1,-23-12 0,34 20-175,-1 0 0,0 0-1,0 1 1,0-1-1,0 1 1,0 0 0,0 0-1,-1 0 1,1 1 0,0-1-1,0 1 1,-1 0 0,1 0-1,0 1 1,0-1 0,-1 1-1,1 0 1,0 0-1,0 0 1,0 1 0,0-1-1,-6 5 1,9-6-31,0 1 0,0 0 0,1 0 0,-1-1 0,0 1 0,1 0 0,-1 0 0,1 0 0,-1 0 0,1 0 0,-1-1 0,1 1 1,0 0-1,-1 0 0,1 0 0,0 0 0,0 0 0,0 0 0,-1 0 0,1 0 0,0 0 0,1 0 0,-1 0 0,0 1 0,0-1 0,0 0 0,1-1 0,-1 1 0,0 0 0,1 0 0,-1 0 0,1 0 0,-1 0 0,1 0 0,-1 0 0,2 0 0,1 5-610,0-1 0,1 0 0,0 0-1,0 0 1,5 4 0,31 22-4477</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9:20.732"/>
    </inkml:context>
    <inkml:brush xml:id="br0">
      <inkml:brushProperty name="width" value="0.1" units="cm"/>
      <inkml:brushProperty name="height" value="0.1" units="cm"/>
      <inkml:brushProperty name="color" value="#E71224"/>
    </inkml:brush>
  </inkml:definitions>
  <inkml:trace contextRef="#ctx0" brushRef="#br0">438 151 15177,'-6'-6'340,"0"0"0,0 0 0,0 1 0,0 0 0,-1 0 0,0 0 0,0 1 0,-1 0 0,1 0 0,-1 1 0,1 0 0,-1 1 0,0-1 0,0 1 0,-1 1 0,1 0 0,-9-1-1,12 2-102,-1 0 0,1 1-1,0-1 1,0 1-1,0 0 1,0 0 0,0 1-1,0-1 1,1 1-1,-1 0 1,0 0 0,1 1-1,-1 0 1,1-1-1,0 1 1,0 1 0,0-1-1,0 1 1,1-1-1,-1 1 1,1 0 0,0 0-1,0 1 1,1-1 0,-1 0-1,1 1 1,0 0-1,-2 6 1,-1 5-17,1-1 1,0 1-1,2 0 1,0 0-1,0 0 1,2 0-1,0 0 1,1 0-1,0 1 1,1-1-1,1-1 1,1 1-1,0 0 1,1-1-1,0 0 1,2 0-1,0 0 1,13 21-1,-10-22-196,-1 0-1,2-1 0,0 0 1,0-1-1,1 0 0,1-1 0,0 0 1,0-1-1,1-1 0,1 0 1,-1-1-1,1 0 0,1-1 1,-1-1-1,1 0 0,0-1 1,30 4-1,-25-6-23,0-1 0,0-1 0,0-1 0,0-1 0,0 0 0,0-2 0,0-1 0,0 0 0,24-10 0,-33 10 0,-1-1 0,0 0 0,0 0 0,0-2 0,-1 1 0,0-1 0,-1-1 0,1 0 0,-1 0 0,-1 0 0,1-1 0,-2-1 0,1 0 0,-1 0 0,-1 0 0,0 0 0,7-16 0,-7 10 3,0-1-1,-1 0 1,-1 0 0,-1-1 0,0 1-1,-1-1 1,-1 0 0,-1 1-1,0-1 1,-1 0 0,-7-32 0,5 38-28,0-1 1,-1 1-1,0 0 1,-1 1 0,-1-1-1,0 1 1,0 0-1,-1 0 1,0 1 0,-1 0-1,0 0 1,-1 1-1,0 0 1,0 0-1,-1 1 1,0 0 0,-15-8-1,7 7-464,0 1 0,-1 1 0,1 0 0,-1 2 0,0 0 0,-1 1 0,1 1 0,-1 1 0,1 0 0,-34 3 0,4 3-1938,0 2 0,0 2 1,-53 16-1,-43 22-3330,6 11 1</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9:21.483"/>
    </inkml:context>
    <inkml:brush xml:id="br0">
      <inkml:brushProperty name="width" value="0.1" units="cm"/>
      <inkml:brushProperty name="height" value="0.1" units="cm"/>
      <inkml:brushProperty name="color" value="#E71224"/>
    </inkml:brush>
  </inkml:definitions>
  <inkml:trace contextRef="#ctx0" brushRef="#br0">417 116 16394,'-5'-7'345,"0"0"1,-1 0 0,0 1-1,0 0 1,0 0 0,0 1-1,-1-1 1,0 1 0,0 1-1,-1-1 1,1 1 0,-1 1-1,0 0 1,0 0 0,0 0 0,0 1-1,0 0 1,-1 0 0,1 1-1,-1 0 1,1 1 0,-1 0-1,1 0 1,-1 1 0,1 0-1,0 0 1,-1 1 0,1 0-1,0 1 1,0 0 0,0 0 0,0 0-1,1 1 1,-9 6 0,6-4-116,0 0 0,1 1 1,0 1-1,0-1 1,1 1-1,0 1 0,1 0 1,-1 0-1,2 0 1,-12 20-1,11-14-73,1 0-1,0 0 1,1 1-1,0 0 1,1 0 0,1 0-1,-1 20 1,2-15-120,2 0 1,0 0-1,2 0 1,0 0-1,1 0 1,1-1-1,1 1 1,1-1-1,1 0 1,1-1-1,0 0 1,18 28-1,-18-35-37,0 0 0,2-1 0,-1-1 0,1 1 0,1-2 0,0 1 0,0-2 0,25 15 0,-18-13 0,1-1 0,0-1 0,1-1 0,0 0 0,35 5 0,-25-7 0,2-2 0,-1-1 0,0-1 0,0-2 0,1-1 0,-1-2 0,0-1 0,36-10 0,-53 11 0,0-1 0,-1 0 0,1-1 0,-1 0 0,-1-1 0,1 0 0,-1-1 0,-1-1 0,1 1 0,-1-2 0,-1 0 0,11-12 0,-13 11 0,-1 1 0,0-1 0,-1 0 0,0-1 0,-1 1 0,0-1 0,-1 0 0,0-1 0,-1 1 0,0-1 0,-1 1 0,0-1 0,-1-23 0,-2 16 9,-1 1-1,0 0 1,-2 0 0,0 0-1,-1 0 1,-1 1 0,0 0-1,-2 0 1,0 0 0,-1 1-1,0 0 1,-2 1 0,0 0-1,-24-26 1,21 27-150,-1 0-1,0 1 1,-1 1-1,-1 0 0,0 1 1,-1 1-1,0 1 1,-1 0-1,0 2 1,-1 0-1,1 1 1,-1 1-1,-31-6 0,41 11-334,0 0 0,-1 0-1,0 1 1,1 1 0,-1-1-1,1 2 1,-15 3 0,22-5 125,1 1 0,-1 0-1,0 0 1,0 0 0,1 0 0,-1 0 0,1 0 0,-1 1 0,1-1 0,-1 1 0,1 0 0,0 0-1,0 0 1,0 0 0,0 0 0,0 0 0,0 0 0,1 1 0,-1-1 0,1 1 0,-1-1 0,1 1-1,0 0 1,0-1 0,0 1 0,1 0 0,-1 0 0,1 0 0,-1-1 0,1 1 0,0 3-1,0-3-54,1 0-1,-1-1 1,1 1-1,-1 0 1,1-1-1,0 1 1,0-1-1,0 1 1,1-1-1,-1 1 1,1-1-1,2 4 1,38 35-4879</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9:21.883"/>
    </inkml:context>
    <inkml:brush xml:id="br0">
      <inkml:brushProperty name="width" value="0.1" units="cm"/>
      <inkml:brushProperty name="height" value="0.1" units="cm"/>
      <inkml:brushProperty name="color" value="#E71224"/>
    </inkml:brush>
  </inkml:definitions>
  <inkml:trace contextRef="#ctx0" brushRef="#br0">33 105 18482,'-14'-37'2535,"11"30"-1777,0-1-1,0 0 1,0 0-1,1-1 0,0 1 1,0-10-1,4 17 2802,4 8-2149,5 10-339,2 13-1015,-1-1 1,-1 2-1,11 49 1,8 99 1064,-15-82-5309,4-2-6372,-15-75 4243,-2-9 1</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9:22.519"/>
    </inkml:context>
    <inkml:brush xml:id="br0">
      <inkml:brushProperty name="width" value="0.1" units="cm"/>
      <inkml:brushProperty name="height" value="0.1" units="cm"/>
      <inkml:brushProperty name="color" value="#E71224"/>
    </inkml:brush>
  </inkml:definitions>
  <inkml:trace contextRef="#ctx0" brushRef="#br0">1 104 17970,'0'-104'9428,"10"132"-4564,-1-7-4468,12 37-374,-2 1-1,-3 1 1,-2 1 0,7 90 0,-10-68-368,-8-65-1132,2 0-1,10 29 1,-12-39 561,1 0 1,-1-1 0,1 1 0,1-1-1,0 0 1,0 0 0,0 0 0,1 0-1,-1-1 1,2 0 0,-1-1 0,1 1-1,0-1 1,0 0 0,0-1 0,0 0-1,14 6 1,37 4-4828</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9:23.049"/>
    </inkml:context>
    <inkml:brush xml:id="br0">
      <inkml:brushProperty name="width" value="0.1" units="cm"/>
      <inkml:brushProperty name="height" value="0.1" units="cm"/>
      <inkml:brushProperty name="color" value="#E71224"/>
    </inkml:brush>
  </inkml:definitions>
  <inkml:trace contextRef="#ctx0" brushRef="#br0">334 86 16878,'-5'-21'1777,"-7"-9"2005,12 29-3631,-1 0 0,0 0 0,0 0 0,0 0 0,0 0 0,0 0 0,0 0 0,0 1 0,0-1 1,0 1-1,-1-1 0,1 0 0,0 1 0,0 0 0,-1-1 0,1 1 0,0 0 0,0 0 1,-1-1-1,1 1 0,0 0 0,-1 0 0,-1 1 0,-5 0 138,1 1 0,0-1 0,0 1 0,0 1 0,0 0 0,0 0 0,0 0 0,0 0 0,1 1 0,0 0 0,0 1 0,0 0 0,0 0 0,1 0 0,0 0-1,0 1 1,0 0 0,1 0 0,0 0 0,0 0 0,-5 12 0,0 1-239,0 1-1,2 1 0,0-1 0,1 1 1,1 0-1,-2 28 0,4-27-49,1-1 1,2 1-1,0 0 0,1-1 0,1 1 1,1 0-1,6 21 0,-6-34 0,0 0 0,0 0 0,1 0 0,0 0 0,1 0 0,0-1 0,0 1 0,1-2 0,0 1 0,1 0 0,-1-1 0,1 0 0,1-1 0,-1 0 0,1 0 0,0 0 0,16 7 0,-6-5 0,0-1 0,0-1 0,1 0 0,0-2 0,0 0 0,0-1 0,0-1 0,1-1 0,-1 0 0,27-3 0,-34 0 0,0 0 0,-1 0 0,1-1 0,0-1 0,-1 0 0,0 0 0,20-12 0,-24 12 0,0-1 0,0 0 0,-1 0 0,0-1 0,0 0 0,0 0 0,-1 0 0,0 0 0,0-1 0,0 0 0,-1 0 0,4-10 0,-1-1 1,-1 1 0,-1-1 0,-1 0 0,0 0-1,-1 0 1,-1-1 0,-1 1 0,-1-1 0,0 1 0,-2 0 0,-3-24 0,2 28-10,0 0 1,-1 0 0,0 0-1,-1 1 1,-1-1 0,0 1-1,0 1 1,-1-1 0,-1 1-1,0 0 1,-1 1 0,0 0-1,-1 0 1,0 1 0,-13-10-1,5 8-471,-1 1 1,-1 0-1,1 2 0,-1 0 0,-1 1 0,0 1 0,0 1 0,-29-5 0,-9 3-4682,-109-2 1,45 11-840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9:23.719"/>
    </inkml:context>
    <inkml:brush xml:id="br0">
      <inkml:brushProperty name="width" value="0.1" units="cm"/>
      <inkml:brushProperty name="height" value="0.1" units="cm"/>
      <inkml:brushProperty name="color" value="#E71224"/>
    </inkml:brush>
  </inkml:definitions>
  <inkml:trace contextRef="#ctx0" brushRef="#br0">2 74 18074,'-1'-23'2462,"2"-27"3044,4 57-1389,17 25-2068,17 39-2114,-3 1-1,-3 2 1,-3 1-1,22 90 1,-43-135-3411,17 41 0,-21-61 1873,0 0 0,0 0 0,1-1 0,0 1 0,1-1 0,0-1 0,11 12 0,17 7-4445</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9:24.170"/>
    </inkml:context>
    <inkml:brush xml:id="br0">
      <inkml:brushProperty name="width" value="0.1" units="cm"/>
      <inkml:brushProperty name="height" value="0.1" units="cm"/>
      <inkml:brushProperty name="color" value="#E71224"/>
    </inkml:brush>
  </inkml:definitions>
  <inkml:trace contextRef="#ctx0" brushRef="#br0">1 24 23106,'1'-23'3875,"3"32"-972,4 45-200,-7-46-2702,60 363-442,-45-292-4117,2 0-4357,-8-33 2694,-5-11 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41.857"/>
    </inkml:context>
    <inkml:brush xml:id="br0">
      <inkml:brushProperty name="width" value="0.1" units="cm"/>
      <inkml:brushProperty name="height" value="0.1" units="cm"/>
      <inkml:brushProperty name="color" value="#E71224"/>
    </inkml:brush>
  </inkml:definitions>
  <inkml:trace contextRef="#ctx0" brushRef="#br0">1 0 15693,'0'12'765,"0"13"-296,0 22 506,9 78 1,-7-112-827,0 1 0,1-1 0,1 0 0,0-1 0,1 1 1,0-1-1,1 0 0,0 0 0,1 0 0,13 16 1,-15-23-79,-1 0 1,1-1 0,0 1 0,0-1 0,0 0-1,1-1 1,0 1 0,-1-1 0,1 0 0,0-1 0,0 1-1,1-1 1,-1 0 0,0-1 0,1 0 0,-1 0 0,1 0-1,-1 0 1,1-1 0,-1 0 0,1-1 0,10-1-1,-12 0-22,0 1 0,0 0 0,-1-1 0,1 0-1,-1 0 1,1-1 0,-1 1 0,0-1-1,1 0 1,-2 0 0,1 0 0,0 0-1,-1-1 1,1 0 0,-1 0 0,0 0 0,0 0-1,0 0 1,-1 0 0,0-1 0,0 1-1,0-1 1,0 0 0,-1 1 0,1-1-1,-1 0 1,0 0 0,-1 0 0,1-10 0,-1 4 9,-1-1 1,0 1 0,-1 0 0,0 0 0,-1 0-1,0 0 1,-1 1 0,0-1 0,-1 1 0,0 0 0,0 0-1,-1 0 1,0 1 0,-9-10 0,9 11-257,-1 1 0,1 0 0,-1 0 0,-1 1 0,1 0-1,-1 0 1,0 0 0,-1 1 0,1 1 0,-1-1 0,0 2 0,0-1 0,0 1 0,-1 0 0,1 1 0,-16-2 0,23 4-233,0-1 0,1 1 0,-1 0 1,0 0-1,1 0 0,-1 0 1,0 1-1,0-1 0,1 0 1,-1 1-1,1-1 0,-1 1 0,0-1 1,1 1-1,-1 0 0,1 0 1,-1-1-1,-2 3 0,4-3 362,0 0-1,0 0 0,0 0 0,0 0 1,0 1-1,0-1 0,0 0 1,0 0-1,0 0 0,0 0 1,-1 0-1,1 0 0,0 0 1,0 0-1,0 0 0,0 1 1,0-1-1,0 0 0,0 0 1,0 0-1,0 0 0,0 0 0,0 0 1,0 0-1,0 1 0,0-1 1,0 0-1,0 0 0,0 0 1,0 0-1,0 0 0,0 0 1,0 0-1,0 1 0,0-1 1,0 0-1,0 0 0,0 0 1,0 0-1,0 0 0,1 0 0,-1 0 1,0 0-1,0 0 0,0 1 1,0-1-1,0 0 0,0 0 1,0 0-1,0 0 0,0 0 1,1 0-1,-1 0 0,0 0 1,0 0-1,0 0 0,0 0 1,0 0-1,0 0 0,0 0 1,1 0-1,15 1-4251</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9:27.268"/>
    </inkml:context>
    <inkml:brush xml:id="br0">
      <inkml:brushProperty name="width" value="0.1" units="cm"/>
      <inkml:brushProperty name="height" value="0.1" units="cm"/>
      <inkml:brushProperty name="color" value="#E71224"/>
    </inkml:brush>
  </inkml:definitions>
  <inkml:trace contextRef="#ctx0" brushRef="#br0">263 38 17322,'-8'-16'2435,"-2"-3"989,9 19-3313,0 0 0,1-1 0,-1 1 0,0-1 0,1 1 1,-1 0-1,0 0 0,1 0 0,-1-1 0,0 1 0,0 0 0,1 0 0,-1 0 0,0 0 1,0 0-1,1 0 0,-1 0 0,0 0 0,0 1 0,1-1 0,-1 0 0,0 0 0,1 1 1,-1-1-1,0 0 0,1 1 0,-1-1 0,0 1 0,-7 4 345,1 0-1,1 1 1,-1 0-1,1 0 1,0 0-1,1 1 1,-1-1 0,-6 13-1,-3 6 342,-15 33 1,9-9-756,1 0 0,3 1 0,2 1 0,2 1 0,2 0 0,3 0 0,2 1 0,2 0 0,4 67 0,0-117-199,1 13-311,1-1-1,0 0 0,9 30 1,-10-41 28,0 0 1,1-1-1,0 1 1,0 0-1,0-1 1,1 0-1,-1 1 1,5 4-1,-5-7-228,0 1 0,0 0 0,0-1 0,1 0 0,-1 1 0,0-1 0,1 0-1,-1 0 1,1 0 0,-1 0 0,1-1 0,-1 1 0,1-1 0,4 1 0,-6-1 393,0 0-1,-1 0 1,1 0 0,0-1 0,0 1 0,0 0 0,0 0 0,-1 0 0,1-1 0,0 1 0,0 0 0,-1-1 0,1 1 0,0-1 0,0 1 0,-1-1 0,1 1 0,-1-1 0,2-1 0,11-18-5225</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9:27.609"/>
    </inkml:context>
    <inkml:brush xml:id="br0">
      <inkml:brushProperty name="width" value="0.1" units="cm"/>
      <inkml:brushProperty name="height" value="0.1" units="cm"/>
      <inkml:brushProperty name="color" value="#E71224"/>
    </inkml:brush>
  </inkml:definitions>
  <inkml:trace contextRef="#ctx0" brushRef="#br0">1 64 16514,'0'-10'480,"1"5"-172,-1 0-1,0 0 0,1 0 1,0 1-1,0-1 0,3-5 1,-4 9-222,1 0 0,-1 0 0,1 0 0,-1 0 0,1 0 0,0 1 0,0-1 0,-1 0 0,1 0 0,0 1 0,0-1 0,0 0 0,0 1 0,-1-1 0,1 1 0,0-1 0,0 1 0,0 0 0,0-1 0,0 1 0,0 0 0,0 0 0,0 0 0,1 0 0,-1 0 0,0 0 0,0 0 0,0 0 0,0 0 0,0 0 0,0 0 0,0 1 0,0-1 0,0 0 0,1 1 0,19 9 866,0 0 0,0 1 0,-1 1 0,-1 1 0,0 1 0,29 28 0,-15-12-534,-2 3 1,-2 0-1,-1 2 1,-1 1-1,-2 1 1,-2 1-1,-1 1 1,22 59-1,-35-77-1225,-2 0 0,6 29-1,-11-41-368,-1 1-1,0-1 1,-1 1-1,0 14 1,-1-22 750,1 0 0,-1-1 0,1 1 0,-1 0 0,0 0 0,0-1 0,0 1 0,0-1 0,0 1 0,0-1 0,-1 1 0,1-1 0,0 0 0,-1 0 0,1 1 0,-1-1 0,1 0 0,-1 0 0,1-1 0,-1 1 0,0 0 0,1 0 0,-1-1 1,0 1-1,0-1 0,0 1 0,0-1 0,1 0 0,-1 0 0,0 0 0,0 0 0,0 0 0,-2-1 0,-31 0-4515</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9:27.948"/>
    </inkml:context>
    <inkml:brush xml:id="br0">
      <inkml:brushProperty name="width" value="0.1" units="cm"/>
      <inkml:brushProperty name="height" value="0.1" units="cm"/>
      <inkml:brushProperty name="color" value="#E71224"/>
    </inkml:brush>
  </inkml:definitions>
  <inkml:trace contextRef="#ctx0" brushRef="#br0">1 233 13989,'0'-4'340,"0"0"32,10-3 56,19-5 40,17 2 16,19-2 5,32-2-17,6 0-92,11-3-136,2 0-588,-7-2-316,-9-2-657,0-7-1751,-33 11 0,-18-2 0,-16 2-1</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9:28.291"/>
    </inkml:context>
    <inkml:brush xml:id="br0">
      <inkml:brushProperty name="width" value="0.1" units="cm"/>
      <inkml:brushProperty name="height" value="0.1" units="cm"/>
      <inkml:brushProperty name="color" value="#E71224"/>
    </inkml:brush>
  </inkml:definitions>
  <inkml:trace contextRef="#ctx0" brushRef="#br0">1 229 13345,'0'0'716,"0"-2"96,0 0 32,14-5 33,10-3 19,15-5 8,16-4 0,9 0-12,-2 0-64,-9 0-732,-12 3-440,-15 5-428,-14-2-700,12-9-2233,-40 8 1,-13-6 0,-9 0-1</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9:28.625"/>
    </inkml:context>
    <inkml:brush xml:id="br0">
      <inkml:brushProperty name="width" value="0.1" units="cm"/>
      <inkml:brushProperty name="height" value="0.1" units="cm"/>
      <inkml:brushProperty name="color" value="#E71224"/>
    </inkml:brush>
  </inkml:definitions>
  <inkml:trace contextRef="#ctx0" brushRef="#br0">28 81 8869,'-4'-7'933,"-1"-1"0,2 1 0,-1-1 0,1 0 0,-2-11 0,1-5 4449,8 40 431,9 11-3653,-2-6-1148,21 65 1026,40 175 1,-32-22-4872,-38-228 2060,0-1-1,0 1 1,1-1-1,7 16 1,-9-22-26,1 0 1,0 0 0,0 0-1,1 0 1,-1-1-1,1 1 1,0-1 0,0 1-1,0-1 1,1 0 0,-1 0-1,1-1 1,4 4-1,10-2-4209,-5-12-1</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9:28.974"/>
    </inkml:context>
    <inkml:brush xml:id="br0">
      <inkml:brushProperty name="width" value="0.1" units="cm"/>
      <inkml:brushProperty name="height" value="0.1" units="cm"/>
      <inkml:brushProperty name="color" value="#E71224"/>
    </inkml:brush>
  </inkml:definitions>
  <inkml:trace contextRef="#ctx0" brushRef="#br0">682 111 10005,'-13'-12'455,"-1"0"1,0 0 0,0 2-1,-1 0 1,0 0-1,-1 1 1,0 1-1,-19-6 1,24 11-159,0 0 0,0 0 0,0 1 0,0 1 0,0 0 0,0 0 0,-1 1 0,1 1 0,0 0 0,0 0 0,0 1 0,0 1 0,0 0 0,-12 5 0,3 1-49,1 0 0,1 2 1,0 0-1,0 2 1,1 0-1,1 0 0,0 2 1,1 0-1,0 0 1,1 2-1,1 0 0,1 0 1,0 1-1,-9 22 1,3-5 123,2 1 0,1 0 0,2 1 0,1 1 1,3 0-1,-10 71 0,16-82-135,1 0-1,2 1 1,0-1-1,2 0 1,1 0-1,1 0 1,2 0 0,0-1-1,2 0 1,1 0-1,1-1 1,0 0 0,3 0-1,0-1 1,1-1-1,1 0 1,1-1 0,1-1-1,26 25 1,-19-24-141,2-1 1,-1-2-1,2-1 1,1 0-1,0-3 1,1 0 0,1-1-1,0-2 1,0-2-1,1 0 1,1-2-1,-1-1 1,1-2-1,1-1 1,-1-2-1,0-1 1,1-1-1,-1-2 1,64-11 0,-83 10-57,1 0 0,-2-1 0,1-1 1,0 0-1,-1-1 0,0 0 1,0 0-1,-1-1 0,0-1 0,12-10 1,-15 10-6,0-1-1,0 0 1,-1 0 0,-1 0 0,1-1 0,-1 0 0,-1-1 0,0 1-1,-1-1 1,0 0 0,5-22 0,-2-2 7,-2 1 0,-1-1 0,-2 0 0,-2 0 1,-1-1-1,-1 1 0,-2 1 0,-2-1 0,-12-40 0,9 41-170,-2 1-1,-1 1 0,-2 0 0,-1 1 1,-1 1-1,-2 0 0,-1 1 0,-1 1 1,-32-34-1,42 52-143,0 1 0,0 0 0,-1 1-1,0 0 1,-1 1 0,1 0 0,-2 0 0,-19-7 0,17 9-685,0 1 0,0 1-1,0 0 1,-17-1 0,29 3 472,1 1 0,-1 0 0,0 0 0,1 0 0,-1 1 0,1-1 0,-1 1 0,1-1 0,-1 1 0,1 0 0,0 0 0,-5 2 0,6-2 205,0 0 0,0 0 0,0-1 0,0 1 0,0 0 0,0 0 0,1 0 0,-1 0 0,0 0 0,1 1 0,-1-1 0,1 0 0,-1 0 0,1 0 0,0 0 0,-1 1 0,1-1 0,0 0 0,0 0 0,0 1 0,0-1 0,0 0 0,0 0 0,0 1 0,0-1 0,0 0 0,1 0 0,0 3 0,14 22-4661</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9:29.307"/>
    </inkml:context>
    <inkml:brush xml:id="br0">
      <inkml:brushProperty name="width" value="0.1" units="cm"/>
      <inkml:brushProperty name="height" value="0.1" units="cm"/>
      <inkml:brushProperty name="color" value="#E71224"/>
    </inkml:brush>
  </inkml:definitions>
  <inkml:trace contextRef="#ctx0" brushRef="#br0">7 68 17590,'-6'-54'5398,"7"40"-1395,6 38-567,30 103-931,-24-90-2560,-2 1 0,12 73 0,-17 62-1821,-6-130 358,0-35 989,0 0 0,1-1 0,0 1-1,1 0 1,-1 0 0,6 12 0,11 21-5157,-16-36 4857,8 9-3960,0-11 1</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9:29.847"/>
    </inkml:context>
    <inkml:brush xml:id="br0">
      <inkml:brushProperty name="width" value="0.1" units="cm"/>
      <inkml:brushProperty name="height" value="0.1" units="cm"/>
      <inkml:brushProperty name="color" value="#E71224"/>
    </inkml:brush>
  </inkml:definitions>
  <inkml:trace contextRef="#ctx0" brushRef="#br0">5 192 12497,'-1'-4'151,"0"0"1,0 0-1,1 0 0,-1 1 1,1-1-1,-1 0 0,1 0 0,1 0 1,-1 0-1,1 0 0,-1 0 1,1 0-1,0 0 0,0 0 1,1 0-1,-1 0 0,1 1 0,0-1 1,0 1-1,0-1 0,0 1 1,1 0-1,-1 0 0,1 0 0,0 0 1,0 0-1,0 1 0,0-1 1,0 1-1,1 0 0,-1 0 0,5-2 1,11-5 565,1 0 0,0 2-1,1 0 1,33-7 0,-53 14-685,40-10 1144,-1 2 0,1 2 0,1 1-1,-1 3 1,77 4 0,-113-1-1003,0-1-1,0 2 0,1-1 1,-1 0-1,0 1 1,-1 0-1,1 0 0,8 5 1,-11-6-107,-1 0 1,1 1-1,-1-1 1,1 1 0,-1-1-1,0 1 1,1-1-1,-1 1 1,0 0-1,0-1 1,0 1 0,-1 0-1,1 0 1,0 0-1,-1 0 1,1-1-1,-1 1 1,1 0 0,-1 0-1,0 0 1,0 0-1,0 0 1,0 0-1,0 0 1,-1 4 0,-1 2 45,-1 0 0,1 0 1,-2 0-1,1 0 0,-1 0 1,0-1-1,-1 1 1,0-1-1,-7 8 0,-60 62 68,48-53-160,-4 3-20,12-13 0,1 0 0,-17 23 0,29-33 0,0 0 0,0 0 0,0 0 0,1 1 0,0-1 0,0 1 0,0 0 0,0 0 0,1-1 0,0 1 0,0 0 0,0 0 0,0 0 0,1 10 0,1-12 0,-1-1 0,1 1 0,0-1 0,0 1 0,0-1 0,0 0 0,0 1 0,1-1 0,-1 0 0,1 0 0,-1 0 0,1 0 0,0 0 0,0 0 0,0 0 0,0-1 0,0 1 0,0-1 0,0 1 0,1-1 0,-1 0 0,0 0 0,4 1 0,7 3 0,1-1 0,-1 0 0,16 2 0,-20-4 0,126 19 0,-69-12 0,76 20 0,-138-28 0,-1 0 0,1 0 0,-1 0 0,1 0 0,-1 1 0,0-1 0,0 1 0,0 0 0,0 0 0,0 0 0,0 1 0,4 3 0,-7-5 0,1 0 0,-1 0 0,0 0 0,1-1 0,-1 1 0,0 0 0,1 0 0,-1 0 0,0 0 0,0 0 0,0 0 0,0 0 0,0-1 0,0 1 0,0 0 0,0 0 0,0 0 0,0 0 0,-1 1 0,0 0 0,0 1 0,0-1 0,0 0 0,0 0 0,-1 0 0,1 0 0,-1-1 0,1 1 0,-1 0 0,-3 2 0,-12 9 4,-1 0-1,0-1 1,-1-1 0,-21 9-1,-87 32-117,46-20-755,53-21 187,20-8 63,-1 0 1,1 1 0,0 0-1,-12 7 1,19-7-2761,-2 1-655,-17-5 617,-17-5-2316</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9:30.715"/>
    </inkml:context>
    <inkml:brush xml:id="br0">
      <inkml:brushProperty name="width" value="0.1" units="cm"/>
      <inkml:brushProperty name="height" value="0.1" units="cm"/>
      <inkml:brushProperty name="color" value="#E71224"/>
    </inkml:brush>
  </inkml:definitions>
  <inkml:trace contextRef="#ctx0" brushRef="#br0">185 82 8889,'13'-27'638,"3"-18"8312,-12 36-1472,-14 46-4082,-44 148-309,-40 89-2758,48-128-483,34-70-2517,11-60-205,0 0 0,4 27 0,-1-34-1112,-2-9 3865,0 1 0,0-1-1,0 0 1,0 0 0,0 0-1,0 0 1,0 1 0,0-1-1,0 0 1,0 0-1,0 0 1,1 0 0,-1 0-1,0 0 1,0 1 0,0-1-1,0 0 1,0 0 0,0 0-1,1 0 1,-1 0-1,0 0 1,0 0 0,0 0-1,0 1 1,0-1 0,1 0-1,-1 0 1,0 0 0,0 0-1,0 0 1,0 0 0,1 0-1,-1 0 1,0 0-1,0 0 1,0 0 0,0 0-1,1 0 1,-1 0 0,0 0-1,0-1 1,0 1 0,0 0-1,1 0 1,-1 0-1,0 0 1,0 0 0,0 0-1,0 0 1,0 0 0,0 0-1,1-1 1,7-11-5202</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9:31.057"/>
    </inkml:context>
    <inkml:brush xml:id="br0">
      <inkml:brushProperty name="width" value="0.1" units="cm"/>
      <inkml:brushProperty name="height" value="0.1" units="cm"/>
      <inkml:brushProperty name="color" value="#E71224"/>
    </inkml:brush>
  </inkml:definitions>
  <inkml:trace contextRef="#ctx0" brushRef="#br0">1 101 14833,'1'-9'317,"1"0"174,0-1 1,0 1-1,1 0 0,5-13 1,-8 20-348,1 0 0,1 0 1,-1 0-1,0 0 0,0 0 0,1 0 1,-1 1-1,1-1 0,0 0 0,0 1 1,-1-1-1,1 1 0,0 0 1,0 0-1,0-1 0,0 1 0,0 1 1,1-1-1,-1 0 0,0 0 0,0 1 1,0-1-1,5 1 0,4 0 384,-1 0 0,1 2-1,0-1 1,0 1 0,-1 1-1,1 0 1,-1 0 0,0 1-1,19 10 1,-11-4 137,-1 0-1,-1 1 1,1 1-1,22 22 1,-10-4 243,-1 2 0,45 69 0,31 81-571,-66-98-1743,-19-26-2841,-17-52-1011,-3-7 4920,1 0 0,-1 1 1,1-1-1,-1 1 0,0-1 0,1 1 0,-1-1 1,0 1-1,1-1 0,-1 1 0,0 0 0,0-1 1,1 1-1,-1 0 0,0 0 0,0 0 1,1-1-1,-1 1 0,0 0 0,-1 0 0,-25-3-4566,-15-4-1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42.193"/>
    </inkml:context>
    <inkml:brush xml:id="br0">
      <inkml:brushProperty name="width" value="0.1" units="cm"/>
      <inkml:brushProperty name="height" value="0.1" units="cm"/>
      <inkml:brushProperty name="color" value="#E71224"/>
    </inkml:brush>
  </inkml:definitions>
  <inkml:trace contextRef="#ctx0" brushRef="#br0">1 348 21314,'3'-20'4149,"-3"20"-4087,0 0 0,1 0 0,-1 0 0,0 0 0,0 0 0,1 0 0,-1 0 1,0 0-1,0 0 0,1 1 0,-1-1 0,0 0 0,0 0 0,1 0 0,-1 0 0,0 0 0,0 0 0,0 0 0,1 1 0,-1-1 1,0 0-1,0 0 0,0 0 0,1 1 0,-1-1 0,0 0 0,0 0 0,0 0 0,0 1 0,0-1 0,0 0 0,0 0 0,1 1 1,-1-1-1,0 0 0,0 1 0,16 41 1733,-12-31-1291,24 78 805,23 133 0,-41-170-1230,10 73-1017,-75-454-2592,48 257 2670,3-1 0,8-113 0,-2 171 735,-1-1 0,2 1 0,0 0 0,1 0 0,0 1 0,1-1 0,1 1 1,12-22-1,-16 32 122,1 0 1,0-1-1,1 1 0,-1 0 1,1 1-1,0-1 1,0 0-1,0 1 0,0 0 1,0 0-1,1 0 1,0 1-1,-1 0 0,1-1 1,0 2-1,0-1 1,0 0-1,0 1 0,0 0 1,1 0-1,-1 1 1,0-1-1,0 1 0,1 0 1,-1 1-1,0-1 1,10 3-1,-12-2 24,1 0 1,-1-1-1,0 1 0,1 1 1,-1-1-1,0 0 0,0 1 1,0 0-1,0-1 0,0 1 1,0 1-1,-1-1 0,1 0 1,-1 0-1,1 1 1,-1 0-1,0-1 0,0 1 1,0 0-1,0 0 0,-1 0 1,1 0-1,-1 0 0,0 1 1,0-1-1,0 0 0,0 1 1,0-1-1,-1 0 0,1 1 1,-1-1-1,-1 6 1,1 3 73,-1 0 1,-1 0 0,0 0-1,-1 0 1,0 0 0,-1-1-1,-10 22 1,-14 19 592,-69 94-1,39-63-57,50-70-451,-1 0 0,2 1 0,0 0-1,-9 23 1,15-34-132,0 0-1,0 0 0,0 0 0,1 1 0,-1-1 0,1 0 0,0 0 1,-1 1-1,2-1 0,-1 0 0,0 1 0,0-1 0,1 0 1,0 0-1,0 1 0,0-1 0,0 0 0,0 0 0,1 0 0,-1 0 1,1-1-1,0 1 0,0 0 0,0-1 0,0 1 0,0-1 1,4 4-1,5 1-63,0 0 1,0-1 0,1 0-1,-1-1 1,1 0 0,0-1 0,0 0-1,18 2 1,112 11-1883,-136-16 1796,167 8-4270,101-16-9137,-207-2 8441</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9:31.393"/>
    </inkml:context>
    <inkml:brush xml:id="br0">
      <inkml:brushProperty name="width" value="0.1" units="cm"/>
      <inkml:brushProperty name="height" value="0.1" units="cm"/>
      <inkml:brushProperty name="color" value="#E71224"/>
    </inkml:brush>
  </inkml:definitions>
  <inkml:trace contextRef="#ctx0" brushRef="#br0">0 278 14909,'2'0'452,"21"0"100,19-8 45,23-3 43,33-6 12,21-8 16,10-6-60,2 3-284,-12 1-448,-15-1-1224,-23-11-2237,-19 18 1,-22-1 0,-9 1-1</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9:31.728"/>
    </inkml:context>
    <inkml:brush xml:id="br0">
      <inkml:brushProperty name="width" value="0.1" units="cm"/>
      <inkml:brushProperty name="height" value="0.1" units="cm"/>
      <inkml:brushProperty name="color" value="#E71224"/>
    </inkml:brush>
  </inkml:definitions>
  <inkml:trace contextRef="#ctx0" brushRef="#br0">1 109 15197,'0'-39'3645,"0"-16"52,0 41-64,0 18 2469,6 64-5811,24 104 1,-17-109-506,-3 0-1,4 77 1,-14-82-1162,0 3-4630,0-22-1544,0-14 1789</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9:32.356"/>
    </inkml:context>
    <inkml:brush xml:id="br0">
      <inkml:brushProperty name="width" value="0.1" units="cm"/>
      <inkml:brushProperty name="height" value="0.1" units="cm"/>
      <inkml:brushProperty name="color" value="#E71224"/>
    </inkml:brush>
  </inkml:definitions>
  <inkml:trace contextRef="#ctx0" brushRef="#br0">2 237 10865,'-1'-25'1246,"1"16"-114,-1 0 1,2 0 0,-1 0 0,1 0 0,3-10 0,-3 16-750,0-1 1,1 1-1,-1-1 0,1 1 0,0 0 0,0 0 0,0 0 0,1 0 0,-1 0 0,1 0 0,-1 0 0,1 1 0,0-1 0,0 1 0,0 0 0,4-2 0,19-10 481,0 1 0,2 2-1,-1 0 1,1 2-1,38-8 1,-26 9-429,-1 2 0,1 2 0,56 1 0,-89 3-394,0 0 1,0 1-1,0-1 0,0 2 0,0-1 0,-1 1 0,1 0 0,10 4 0,-15-5-39,-1 0 0,1 1 0,0-1 0,0 1 0,0-1 0,-1 1-1,1 0 1,-1 0 0,1-1 0,-1 1 0,0 0 0,0 0 0,0 0 0,0 1 0,0-1-1,0 0 1,-1 0 0,1 0 0,-1 1 0,1-1 0,-1 0 0,0 1 0,0-1 0,0 0-1,0 1 1,0-1 0,-1 0 0,0 3 0,-1 4-2,0 0 0,-1 0 0,0-1 0,0 1 0,-1-1 0,0 0 0,-1 0 0,0 0 0,-9 11 0,-62 64 0,56-62 0,19-20 0,-12 11 0,2 2 0,-12 14 0,21-25 0,0 1 0,-1-1 0,1 1 0,1-1 0,-1 1 0,0 0 0,1-1 0,0 1 0,0 0 0,0 0 0,0 0 0,1 0 0,-1 0 0,1 0 0,1 5 0,-1-7 0,1 1 0,0-1 0,0 0 0,0 0 0,0 0 0,0 0 0,1 0 0,-1 0 0,1 0 0,-1-1 0,1 1 0,-1 0 0,1-1 0,0 1 0,0-1 0,0 0 0,0 0 0,3 2 0,42 16 0,-11-10 0,0-2 0,1-1 0,60 2 0,-63-7 0,0 2 0,-1 1 0,0 2 0,57 16 0,-86-20 0,1 1 0,-2-1 0,1 0 0,0 1 0,0 0 0,-1 0 0,1 0 0,-1 0 0,0 0 0,0 1 0,0-1 0,-1 1 0,1 0 0,-1 0 0,0 0 0,0 0 0,0 1 0,0-1 0,-1 0 0,0 1 0,0-1 0,0 1 0,0-1 0,-1 1 0,0-1 0,0 1 0,0-1 0,0 1 0,-1 0 0,0-1 0,0 1 0,0-1 0,0 0 0,-1 1 0,0-1 0,0 0 0,0 0 0,0 0 0,0 0 0,-1 0 0,0-1 0,0 1 0,0-1 0,0 1 0,-7 4 0,-4 1 1,0-1 0,0-1 0,-1 0 1,0-1-1,0 0 0,-23 4 0,-100 16-89,118-23 42,-219 23-3154,231-25 2756,1-1 0,-1 0 1,1-1-1,-1 1 0,1-1 1,0-1-1,-1 0 0,1 0 1,0 0-1,0-1 0,0 0 1,0 0-1,-11-8 0,-40-17-6440,26 12 1436</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8:22.382"/>
    </inkml:context>
    <inkml:brush xml:id="br0">
      <inkml:brushProperty name="width" value="0.1" units="cm"/>
      <inkml:brushProperty name="height" value="0.1" units="cm"/>
      <inkml:brushProperty name="color" value="#E71224"/>
    </inkml:brush>
  </inkml:definitions>
  <inkml:trace contextRef="#ctx0" brushRef="#br0">43 302 4184,'-38'-24'5329,"34"21"-3810,22 2 2300,17-1-3825,332 3 1559,559-7 986,-187-30-1093,-330 24-1209,309-12 295,255-57 9,-944 78-529,229-28 54,238-14-41,-247 38-28,146-1 3,264 4-1417,-617 4-2193,-29-2 48,-15-2-538,1 3 3385,-8-7-3474</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8:24.648"/>
    </inkml:context>
    <inkml:brush xml:id="br0">
      <inkml:brushProperty name="width" value="0.1" units="cm"/>
      <inkml:brushProperty name="height" value="0.1" units="cm"/>
      <inkml:brushProperty name="color" value="#E71224"/>
    </inkml:brush>
  </inkml:definitions>
  <inkml:trace contextRef="#ctx0" brushRef="#br0">195 85 4280,'-28'-2'2742,"-138"-11"5727,1404 10-3264,-194-4-3990,-605-8-15,-278 13-592,-93 0-3353,-67 2 2496,-1 0 1,1 0-1,0 0 1,-1 0-1,1 0 0,0 0 1,0 0-1,-1 0 1,1 0-1,0 0 1,-1-1-1,1 1 0,0 0 1,-1 0-1,1-1 1,0 1-1,-1 0 0,1-1 1,0 1-1,-1-1 1,1 1-1,-1-1 1,1 1-1,-1-1 0,1 1 1,-1-1-1,1 1 1,-1-1-1,0 0 0,1 1 1,-1-1-1,0 0 1,0 1-1,1-1 1,-1 0-1,0 1 0,0-1 1,0 0-1,0 1 1,0-1-1,0 0 0,0 0 1,0 1-1,0-1 1,0 0-1,0 1 1,0-1-1,-1 0 0,1-1 1,-19-14-4021</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9:46.800"/>
    </inkml:context>
    <inkml:brush xml:id="br0">
      <inkml:brushProperty name="width" value="0.1" units="cm"/>
      <inkml:brushProperty name="height" value="0.1" units="cm"/>
      <inkml:brushProperty name="color" value="#E71224"/>
    </inkml:brush>
  </inkml:definitions>
  <inkml:trace contextRef="#ctx0" brushRef="#br0">103 341 4104,'0'1'203,"0"-1"-1,0 1 0,0 0 0,0-1 0,0 1 0,0-1 1,0 1-1,0-1 0,0 1 0,0-1 0,0 1 1,-1-1-1,1 1 0,0-1 0,0 1 0,0-1 0,-1 1 1,1-1-1,0 0 0,0 1 0,-1-1 0,1 1 1,-1-1-1,1 0 0,0 1 0,-1-1 0,1 0 1,-1 1-1,1-1 0,-1 0 0,-6 5 531,4-3-334,0-1 0,0 0 0,0 1 0,0-1 0,0-1 0,-1 1 0,-4 0 0,3 0-321,0-1-1,1 1 1,-1 0-1,0 1 1,1-1-1,0 1 1,-1 0 0,1 0-1,-7 4 1,5-2-14,7-3 17,8-1-48,321-8 680,2-28-292,-211 22-210,701-95 737,-263 33-426,102-44 144,-613 103-230,-8 14-342,56 3-1,-21 1-25,272-10-130,-347 32 176,4 57-102,16 93 0,-10-103 129,-3 0 0,-2 80 0,-7 200 650,0-107-734,1-10-30,1-228-22,0 1-1,-1-1 1,0 0 0,0 1 0,0-1 0,0 0 0,-1 1 0,0-1 0,0 0 0,0 0 0,-1-1 0,0 1 0,1 0 0,-8 7 0,5-7 2,-1 0 1,0-1-1,0 1 1,-1-1-1,1 0 0,-1-1 1,0 0-1,0 0 1,0 0-1,-11 2 1,-322 62 97,199-44-90,14-1-5,-1122 225 12,1195-234-21,-469 95 20,381-100-11,26-3 18,-214 41-21,300-41 57,1-2-1,-45 0 1,73-3-52,0 0 1,0-1-1,0 1 1,-1-1 0,1 1-1,0-1 1,0 1 0,0-1-1,0 0 1,0 0-1,0 1 1,0-1 0,0 0-1,0 0 1,0 0-1,1 0 1,-1 0 0,0 0-1,1 0 1,-1 0 0,1-1-1,-1 1 1,1 0-1,-1 0 1,1-2 0,-10-37 219,8 31-176,-3-35 164,1-1 0,2 0 0,8-88 0,7-11 156,5-97 69,-19-30-118,-2 209-152,-3 1 1,-20-85 0,14 96 83,2-1 1,3 0-1,-2-79 1,9 105 287,-2 1 0,-1-1 0,-7-29 0,10 53-507,-1 1 0,1-1 0,0 1-1,0-1 1,0 1 0,0-1 0,-1 0 0,1 1 0,0-1 0,0 1 0,0-1 0,0 0 0,0 1-1,1-1 1,-1 1 0,0-1 0,0 1 0,0-1 0,0 1 0,1-1 0,-1 0 0,0 1 0,0-1-1,1 1 1,-1 0 0,0-1 0,1 1 0,-1-1 0,1 1 0,-1-1 0,0 1 0,1 0-1,0-1 1,23-1-567,-7 2 256,2-2-391,0-1 1,0 0-1,-1-1 1,1-1-1,20-9 0,41-12-2140,58 0-1225,-85 17 2669,185-40-4026,40-21-1</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49:59.600"/>
    </inkml:context>
    <inkml:brush xml:id="br0">
      <inkml:brushProperty name="width" value="0.1" units="cm"/>
      <inkml:brushProperty name="height" value="0.1" units="cm"/>
      <inkml:brushProperty name="color" value="#E71224"/>
    </inkml:brush>
  </inkml:definitions>
  <inkml:trace contextRef="#ctx0" brushRef="#br0">434 62 10441,'-1'-3'238,"1"0"1,-1 1 0,1-1-1,-1 0 1,0 1-1,0-1 1,0 1-1,0-1 1,0 1-1,0 0 1,-1 0-1,1-1 1,-1 1-1,0 0 1,0 0-1,1 0 1,-1 1 0,0-1-1,-1 0 1,1 1-1,0-1 1,0 1-1,-1 0 1,1 0-1,-1 0 1,1 0-1,-1 0 1,1 0-1,-1 1 1,-5-1-1,0-1 84,0 1 1,0 0-1,0 1 0,0 0 0,-1 0 0,1 1 0,0 0 0,0 0 0,-9 3 0,1 2-153,0 1 1,0 1-1,0 0 0,1 1 1,0 0-1,1 2 0,0-1 0,1 2 1,0 0-1,1 0 0,0 2 1,1-1-1,-15 24 0,15-19 18,1 0 0,1 0-1,0 1 1,1 1-1,2-1 1,0 1 0,1 0-1,1 0 1,0 1-1,2-1 1,0 28 0,2-39-72,0-1 1,1 1-1,1-1 1,-1 0-1,1 0 1,0 1-1,1-1 1,0-1-1,1 1 1,-1 0-1,1-1 1,1 0-1,8 13 0,-4-12 27,-1 1-1,1-1 0,0 0 0,1-1 0,-1 0 0,1 0 0,1-1 0,19 8 0,3-2 138,0-2 0,1-1 1,0-2-1,0-1 0,61 3 0,-91-9-258,36 2 433,76-5 1,-107 3-388,1-1 0,0-1-1,0 0 1,-1 0 0,1-1 0,-1 0 0,0-1 0,0 0 0,0 0 0,0-1 0,-1 0 0,0-1 0,12-10 0,-15 10-36,0 0 0,-1-1 0,0 1 0,0-1 0,-1 0 0,1 0 0,-2-1 0,1 1 0,-1-1 0,0 1 0,-1-1 0,1 0 0,-2 1 0,1-1 0,-1 0 0,0 0 0,-2-9 0,-1-8-9,-1 0 0,-1 0 1,-1 1-1,-10-26 0,8 31-86,1 1 0,-2 0 0,-1 0-1,0 1 1,-1 0 0,0 1 0,-2 0 0,0 0 0,-1 2 0,0 0 0,-1 0-1,-19-12 1,21 17-363,1 1 0,-2 1 0,1 0-1,-1 1 1,0 0 0,-1 1 0,1 1-1,-1 0 1,0 1 0,0 1 0,0 0-1,0 1 1,0 1 0,0 0 0,0 1-1,-28 5 1,20 0-1201,0 1 0,0 1 0,0 1 0,1 1 0,1 1-1,0 1 1,0 1 0,-25 21 0,-6 16-3377</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0:00.901"/>
    </inkml:context>
    <inkml:brush xml:id="br0">
      <inkml:brushProperty name="width" value="0.1" units="cm"/>
      <inkml:brushProperty name="height" value="0.1" units="cm"/>
      <inkml:brushProperty name="color" value="#E71224"/>
    </inkml:brush>
  </inkml:definitions>
  <inkml:trace contextRef="#ctx0" brushRef="#br0">598 4 9509,'-44'-3'1979,"-73"3"0,104 0-1514,-1 1-118,0 1-1,1 1 1,-1 0-1,1 0 1,0 1-1,0 1 1,0 0-1,1 1 1,0 0 0,0 1-1,0 1 1,1 0-1,0 0 1,1 1-1,-1 0 1,2 1 0,-1 0-1,1 0 1,1 1-1,-8 13 1,5-6-140,1 0 0,0 0 0,1 1 1,1 0-1,1 1 0,1 0 0,0 0 0,2 0 1,0 1-1,1 0 0,1-1 0,2 35 1,1-44-104,0 0 1,1 0 0,0 0 0,1-1 0,0 1 0,0-1 0,1 0-1,1 0 1,0 0 0,0 0 0,1-1 0,0 0 0,8 8 0,-4-6 60,1 0 0,0-2 0,0 1 1,1-1-1,0-1 0,1 0 0,0-1 1,23 10-1,0-5 264,1-1 0,0-2 1,1-1-1,0-2 0,0-2 1,62-1-1,-73-3-195,0-1 0,0-2 0,0 0-1,-1-2 1,1-1 0,-1-1 0,33-14 0,-48 17-188,-1-1-1,-1 0 1,1 0 0,-1-1 0,0 0 0,0-1 0,0 0-1,-1 0 1,-1-1 0,1 0 0,-1 0 0,0-1-1,-1 0 1,0 0 0,0-1 0,-1 0 0,-1 0 0,1 0-1,-1 0 1,3-18 0,-3 9-37,-2 0 0,0 0 0,-2 0 0,0 0 0,-1 0 0,0 0 0,-2 0 0,0 1 0,-1-1 0,-2 1 0,1-1 0,-2 1 0,0 1 0,-12-21 0,11 24-142,-1 0 1,-1 0-1,0 1 0,0 0 1,-1 1-1,-1 0 0,0 1 1,-1 0-1,0 1 1,0 1-1,-1 0 0,0 0 1,-1 2-1,0-1 1,0 2-1,-26-8 0,11 8-732,-1 1 0,1 2 0,-1 1 0,1 1 0,-1 1 0,1 2 0,-1 1 0,-39 10 0,15 0-2216,1 2 0,1 3 1,-85 41-1,27 0-2152</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0:01.531"/>
    </inkml:context>
    <inkml:brush xml:id="br0">
      <inkml:brushProperty name="width" value="0.1" units="cm"/>
      <inkml:brushProperty name="height" value="0.1" units="cm"/>
      <inkml:brushProperty name="color" value="#E71224"/>
    </inkml:brush>
  </inkml:definitions>
  <inkml:trace contextRef="#ctx0" brushRef="#br0">23 140 17406,'-5'-47'3277,"4"34"-1985,0 0 0,-1 1 0,0 0 0,-1-1 0,-6-16 0,10 54 2908,-1 6-4112,5 25-290,3 1 1,3-1-1,2-1 0,2 0 1,40 94-1,-47-134-425,0 1 0,0-1 0,2-1 0,0 0 0,0 0-1,1-1 1,14 12 0,10 7-3686,55 37 0,6-11-1644</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0:02.154"/>
    </inkml:context>
    <inkml:brush xml:id="br0">
      <inkml:brushProperty name="width" value="0.1" units="cm"/>
      <inkml:brushProperty name="height" value="0.1" units="cm"/>
      <inkml:brushProperty name="color" value="#E71224"/>
    </inkml:brush>
  </inkml:definitions>
  <inkml:trace contextRef="#ctx0" brushRef="#br0">646 124 14209,'-8'-13'798,"-2"1"1,0 1-1,0 0 0,-1 0 0,0 1 0,-24-16 0,27 22-302,-1-1 1,1 1-1,-1 1 0,0 0 0,0 0 0,0 1 0,-1 0 1,1 0-1,0 1 0,-1 1 0,1-1 0,-14 2 0,10 1-216,1 0-1,-1 0 1,1 1 0,-1 1-1,1 0 1,0 1-1,1 0 1,-1 1-1,1 0 1,0 1-1,0 0 1,1 1-1,0 0 1,1 0 0,-1 1-1,2 0 1,-1 1-1,1 0 1,1 1-1,-10 15 1,6-6-221,0 1 0,2 1 0,0-1 0,1 1 0,1 1 0,1-1 1,2 1-1,0 0 0,1 0 0,0 35 0,4-47-59,-1 0 0,2-1 0,-1 1 0,1 0 0,1-1 0,0 1 0,0-1 0,1 0 0,1 0 0,0-1 0,0 1 0,0-1 0,1 0 0,8 8 0,-4-5 0,1-2 0,0 1 0,1-1 0,0-1 0,1 0 0,0-1 0,0 0 0,1-1 0,18 7 0,5-1 0,0-1 0,0-2 0,1-1 0,54 4 0,-62-10 0,0-2 0,0-1 0,0-1 0,0-2 0,-1 0 0,39-11 0,-59 11 0,-1 0 0,1 0 0,-1-1 0,0 0 0,0 0 0,0-1 0,-1 0 0,0 0 0,0 0 0,0-1 0,0-1 0,-1 1 0,0-1 0,6-10 0,-5 6 0,0 0 0,-2 0 0,1-1 0,-2 0 0,1 0 0,-2-1 0,1 1 0,-2-1 0,2-16 0,-2 8 0,-2 1 0,0-1 0,-1 1 0,-1-1 0,-1 1 0,-1 0 0,0 0 0,-2 0 0,0 0 0,-2 1 0,0 0 0,-15-26 0,14 31-28,-2 0 0,1 1 0,-1 0-1,-1 0 1,-1 2 0,1-1 0,-2 1 0,1 1 0,-2 1 0,-17-10-1,10 9-653,1 1 0,-1 1-1,0 1 1,0 1 0,-1 1-1,-42-5 1,17 9-1613,1 1 0,-1 2 0,0 2 1,1 3-1,0 1 0,-79 26 0,-16 15-3505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42.695"/>
    </inkml:context>
    <inkml:brush xml:id="br0">
      <inkml:brushProperty name="width" value="0.1" units="cm"/>
      <inkml:brushProperty name="height" value="0.1" units="cm"/>
      <inkml:brushProperty name="color" value="#E71224"/>
    </inkml:brush>
  </inkml:definitions>
  <inkml:trace contextRef="#ctx0" brushRef="#br0">0 13 22386,'0'-1'88,"0"1"0,0-1 0,0 1 0,0-1 0,1 0 0,-1 1 0,0-1 0,0 1 1,0-1-1,0 1 0,1 0 0,-1-1 0,0 1 0,0-1 0,1 1 0,-1-1 0,0 1 0,1 0 0,-1-1 0,1 1 0,-1 0 0,0-1 0,1 1 0,-1 0 0,1-1 1,-1 1-1,1 0 0,-1 0 0,1 0 0,-1-1 0,1 1 0,-1 0 0,2 0 0,21 0 802,-20 0-746,56 10 923,-2 1 0,1 4 0,63 24 0,-108-35-914,213 80 1519,-184-65-1973,0 2 0,-1 2 0,43 31 0,-79-51-65,0 1 1,0-1-1,0 1 1,-1 0-1,1 1 1,-1-1-1,0 1 0,0 0 1,0 0-1,-1 0 1,0 0-1,0 1 1,4 10-1,-7-16 285,0 0 0,0 1 0,1-1 0,-1 0 0,0 0 0,0 0 0,0 0 0,0 0 1,0 1-1,0-1 0,0 0 0,0 0 0,0 0 0,0 0 0,0 0 0,0 1 0,0-1 0,0 0 0,0 0 0,0 0 0,0 0 0,0 0 0,0 1 0,0-1 0,0 0 0,0 0 0,0 0 0,0 0 0,0 0 1,-1 1-1,1-1 0,0 0 0,0 0 0,0 0 0,0 0 0,0 0 0,0 0 0,0 0 0,0 1 0,-1-1 0,1 0 0,0 0 0,0 0 0,0 0 0,0 0 0,0 0 0,-1 0 0,1 0 0,0 0 1,0 0-1,0 0 0,0 0 0,-1 0 0,1 0 0,-12-6-5007,-14-20-2176,4-4 2575</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0:03.440"/>
    </inkml:context>
    <inkml:brush xml:id="br0">
      <inkml:brushProperty name="width" value="0.1" units="cm"/>
      <inkml:brushProperty name="height" value="0.1" units="cm"/>
      <inkml:brushProperty name="color" value="#E71224"/>
    </inkml:brush>
  </inkml:definitions>
  <inkml:trace contextRef="#ctx0" brushRef="#br0">434 105 12517,'-2'-11'919,"0"0"-1,-1 1 1,-1-1-1,-5-10 1,-6-1 3873,13 20-4519,0 1 0,0 0-1,0 0 1,0 0 0,-1 0 0,1 0 0,0 0 0,-1 0-1,1 1 1,0-1 0,-1 1 0,1 0 0,-1-1 0,1 1-1,-1 0 1,1 1 0,0-1 0,-1 0 0,-4 2-1,-46 14 1178,34-8-1158,0 2 0,1-1 0,0 2-1,1 1 1,0 0 0,1 1 0,0 0 0,1 2 0,1 0 0,-20 25-1,23-25-237,0 1 0,1 0 0,1 0-1,0 1 1,2 1 0,-1-1 0,2 1 0,1 0-1,0 1 1,1-1 0,-2 33 0,5-42-47,1 0 0,1 0 1,0 0-1,0 0 1,0 0-1,1-1 0,1 1 1,0 0-1,0-1 0,0 0 1,1 0-1,8 13 1,-5-11-7,1-1 1,-1 0 0,2 0 0,-1-1-1,1 0 1,0-1 0,1 0 0,16 9-1,3-2-2,1-1 0,0-1 0,1-2 0,0-1-1,0-2 1,35 4 0,137 10 1,-172-21 0,0 0 0,-1-2 0,1-2 0,49-11 0,-69 12 0,-1-1 0,1 1 0,-1-2 0,1 0 0,-1 0 0,-1-1 0,1 0 0,-1 0 0,0-1 0,0 0 0,-1-1 0,0 0 0,-1-1 0,1 1 0,-2-1 0,9-15 0,-8 11 0,-1-1 0,0 0 0,-1 0 0,-1 0 0,0-1 0,-1 0 0,-1 1 0,0-1 0,-1 0 0,0 0 0,-4-30 0,1 27-127,-1 1-1,-1-1 1,-1 0-1,0 1 1,-1 0-1,-1 0 1,-1 0-1,0 1 1,-1 0-1,-1 1 1,0 0-1,-1 1 1,-1 0-1,0 0 1,-1 1-1,0 1 1,-1 0 0,0 1-1,-1 1 1,0 0-1,-1 1 1,0 0-1,-1 1 1,1 1-1,-1 1 1,-25-6-1,32 10-74,-9-3-1274,0 1 0,-1 1-1,-38-2 1,53 5 939,1 0-1,-1 1 0,1-1 1,-1 1-1,1 0 0,0 0 1,-1 0-1,1 1 1,0-1-1,0 1 0,0 0 1,0 1-1,0-1 1,0 1-1,1-1 0,-1 1 1,1 0-1,0 0 0,-1 1 1,2-1-1,-1 1 1,-4 5-1,-6 23-4887</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0:04.695"/>
    </inkml:context>
    <inkml:brush xml:id="br0">
      <inkml:brushProperty name="width" value="0.1" units="cm"/>
      <inkml:brushProperty name="height" value="0.1" units="cm"/>
      <inkml:brushProperty name="color" value="#E71224"/>
    </inkml:brush>
  </inkml:definitions>
  <inkml:trace contextRef="#ctx0" brushRef="#br0">133 114 13953,'-4'-25'1507,"2"15"-529,0 0 0,0 0 0,1 0 0,1-1 0,0 1 0,1-13 0,-1 23-903,0 0-1,1 0 1,-1-1 0,0 1-1,0 0 1,0 0 0,0-1-1,1 1 1,-1 0-1,0 0 1,0-1 0,1 1-1,-1 0 1,0 0 0,0 0-1,1 0 1,-1-1 0,0 1-1,0 0 1,1 0-1,-1 0 1,0 0 0,1 0-1,-1 0 1,0 0 0,1 0-1,-1 0 1,0 0 0,0 0-1,1 0 1,-1 0 0,0 0-1,1 0 1,-1 0-1,0 0 1,1 0 0,-1 0-1,0 1 1,0-1 0,1 0-1,-1 0 1,0 0 0,0 0-1,1 1 1,-1-1-1,0 0 1,0 0 0,0 0-1,1 1 1,-1-1 0,0 0-1,0 1 1,1-1 0,13 16 1759,-2 1-1167,-1 1 0,-1 0-1,-1 1 1,0-1 0,10 37-1,19 105-195,-30-121-360,35 168-104,17 226 0,-58-356-7,-2-77 0,0 0 0,-1 0 0,1 0 0,0 0 0,0 0 0,0 0 0,0 0 0,0 0 0,0 0 0,0 0 0,-1 0 0,1 0 0,0-1 0,0 1 0,0 0 0,0 0 0,0 1 0,0-1 0,0 0 0,-1 0 0,1 0 0,0 0 0,0 0 0,0 0 0,0 0 0,0 0 0,0 0 0,0 0 0,-1 0 0,1 0 0,0 0 0,0 0 0,0 0 0,0 0 0,0 0 0,0 1 0,0-1 0,0 0 0,0 0 0,0 0 0,0 0 0,0 0 0,0 0 0,0 0 0,-1 0 0,1 1 0,0-1 0,0 0 0,0 0 0,0 0 0,0 0 0,0 0 0,0 0 0,0 1 0,0-1 0,0 0 0,0 0 0,1 0 0,-7-8 0,-29-70 0,4-1 0,-23-90 0,6 16 0,-39-73 0,-4-14 0,82 211 0,2 8 0,9 46 0,7 50 19,3-1 0,23 75 0,-21-105-247,1-1 0,2-1 1,2 0-1,41 65 1,-45-85-556,1-1 0,1 0 1,1-2-1,0 0 1,40 30-1,-17-20-2185,1-1 0,53 24 0,-67-38 959,1-2 1,35 11 0,60 6-4016</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0:05.292"/>
    </inkml:context>
    <inkml:brush xml:id="br0">
      <inkml:brushProperty name="width" value="0.1" units="cm"/>
      <inkml:brushProperty name="height" value="0.1" units="cm"/>
      <inkml:brushProperty name="color" value="#E71224"/>
    </inkml:brush>
  </inkml:definitions>
  <inkml:trace contextRef="#ctx0" brushRef="#br0">609 144 16221,'-21'-31'2653,"16"22"-1299,-1 0 0,-1 0 1,-11-12-1,17 20-1198,0 0 0,-1 1 1,1-1-1,0 0 0,-1 1 0,1-1 0,-1 1 1,1 0-1,0-1 0,-1 1 0,1 0 1,-1 0-1,1 0 0,-1 0 0,1 0 0,-1 0 1,1 1-1,-1-1 0,1 0 0,-1 1 1,-1 0-1,-31 14 1541,33-14-1631,-16 9 198,0 1 0,0 1 0,1 1-1,1 0 1,0 1 0,1 1 0,0 0 0,1 1 0,1 1 0,0 0 0,2 0 0,-14 30 0,13-23-279,1 0-1,2 1 1,0 0-1,2 1 1,0 0-1,2 0 1,1 0-1,1 0 1,2 38-1,1-53 16,0-1 0,1 1 0,0-1 0,0 1 0,1-1 0,1 0 0,0 0 0,0 0 0,1 0 0,0-1 0,0 0 0,1 0 0,1 0 0,11 12 0,-8-12 0,0-1 0,0 1 0,1-2 0,0 0 0,0 0 0,1-1 0,-1 0 0,2-1 0,-1 0 0,0-1 0,20 4 0,-2-3 0,0-1 0,0-1 0,0-1 0,0-2 0,0-1 0,0-1 0,0-2 0,0-1 0,48-14 0,-61 14 0,-1-1 0,0 0 0,0-2 0,-1 0 0,0 0 0,0-1 0,-1-1 0,0 0 0,0-1 0,-1-1 0,-1 0 0,0-1 0,-1 0 0,0-1 0,-1 0 0,-1 0 0,0-1 0,8-18 0,-10 16 1,-1 0-1,-1-1 1,-1 0 0,0 0-1,-1 0 1,-1 0-1,-1-1 1,0 1 0,-1 0-1,-1-1 1,-1 1 0,-7-31-1,4 34-6,1-1 0,-2 1-1,0 1 1,-1-1 0,-1 1-1,0 1 1,0-1 0,-2 1-1,1 1 1,-2-1 0,0 2 0,0 0-1,-1 0 1,0 1 0,-16-10-1,3 5-435,-2 1-1,0 1 0,-1 2 0,0 0 1,0 2-1,-1 1 0,0 1 0,-34-2 1,10 3-2148,0 3 0,0 2 0,-92 10 0,-27 22-3515,9 13 1</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0:06.028"/>
    </inkml:context>
    <inkml:brush xml:id="br0">
      <inkml:brushProperty name="width" value="0.1" units="cm"/>
      <inkml:brushProperty name="height" value="0.1" units="cm"/>
      <inkml:brushProperty name="color" value="#E71224"/>
    </inkml:brush>
  </inkml:definitions>
  <inkml:trace contextRef="#ctx0" brushRef="#br0">499 329 16606,'-5'-10'380,"0"0"0,0 0 0,-1 1 1,0 0-1,-1 0 0,0 1 0,0-1 1,-1 2-1,0-1 0,0 1 0,-1 0 1,0 1-1,0 0 0,0 0 0,-1 1 1,0 0-1,0 1 0,-20-6 0,20 7-73,0 0-1,0 1 1,0 1-1,0 0 1,0 0-1,0 1 1,-1 0-1,1 0 0,0 2 1,0-1-1,0 1 1,0 0-1,0 1 1,1 0-1,-1 1 1,1 0-1,0 1 1,0-1-1,0 2 1,-13 9-1,12-5-129,0 0 1,1 1-1,1 0 0,0 0 1,0 0-1,1 1 0,0 0 1,1 1-1,0 0 0,1 0 0,-4 17 1,3-6-116,1 0 0,1 0 0,1 0 1,1 0-1,3 38 0,-1-50-62,2 0 0,0-1 0,0 1 0,1-1 0,0 0 0,1 0 0,0 0 0,1 0 0,0-1 0,1 1 0,0-1 0,12 14 0,-9-13 0,2 0 0,-1-1 0,1 0 0,1-1 0,0 0 0,0-1 0,1-1 0,0 1 0,23 8 0,3-3 0,0-1 0,0-2 0,1-1 0,69 5 0,-36-10 0,127-10 0,-157 3 0,-1-2 0,0-2 0,-1-1 0,0-3 0,49-18 0,-77 24 0,-1-1 0,1 0 0,-1-1 0,0 0 0,-1 0 0,0-1 0,0-1 0,-1 0 0,0-1 0,0 0 0,-1 0 0,-1-1 0,0 0 0,0 0 0,-1-1 0,0 0 0,-1-1 0,0 1 0,6-24 0,-8 20-5,-1 1 1,-1 0-1,-1-1 1,0 1-1,0-1 1,-2 0-1,0 1 1,-1-1-1,0 1 1,-1 0-1,-9-24 1,5 19 20,-2 0 1,0 1 0,-2 0-1,0 1 1,-1 0 0,0 1-1,-29-30 1,18 25-230,0 1 1,-2 1-1,0 0 1,-1 2-1,-1 2 1,-1 0-1,0 2 1,-1 1-1,0 1 1,-1 1-1,-47-9 0,59 16-405,0 1-1,0 2 0,-34 0 1,46 1 130,0 0 0,0 1 0,0 0 0,0 0 0,0 1 0,0 0 0,0 0 0,0 0 0,1 1 0,-1-1 1,1 1-1,0 1 0,-1-1 0,-7 8 0,11-10 225,1 1 0,-1-1 1,1 1-1,0 0 0,0-1 0,-1 1 0,1 0 1,0 0-1,0-1 0,1 1 0,-1 0 0,0 0 1,1 0-1,-1 0 0,1 0 0,-1 0 0,1 0 1,0 0-1,0 0 0,0 0 0,0 1 0,0-1 1,1 0-1,-1 0 0,1 0 0,-1 0 0,1 0 1,0 0-1,-1-1 0,1 1 0,0 0 0,0 0 1,1 0-1,-1-1 0,0 1 0,0-1 1,1 1-1,1 1 0,44 33-4862</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0:06.434"/>
    </inkml:context>
    <inkml:brush xml:id="br0">
      <inkml:brushProperty name="width" value="0.1" units="cm"/>
      <inkml:brushProperty name="height" value="0.1" units="cm"/>
      <inkml:brushProperty name="color" value="#E71224"/>
    </inkml:brush>
  </inkml:definitions>
  <inkml:trace contextRef="#ctx0" brushRef="#br0">79 157 20094,'-20'-36'1861,"-39"-84"4727,60 148-3134,-2-8-2919,7 66-482,4-1 0,3 1 1,34 115-1,13-11-2327,9 34-9439,-51-124 5460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0:15.529"/>
    </inkml:context>
    <inkml:brush xml:id="br0">
      <inkml:brushProperty name="width" value="0.1" units="cm"/>
      <inkml:brushProperty name="height" value="0.1" units="cm"/>
      <inkml:brushProperty name="color" value="#E71224"/>
    </inkml:brush>
  </inkml:definitions>
  <inkml:trace contextRef="#ctx0" brushRef="#br0">31 688 3924,'0'0'39,"-21"-2"1486,12-4 1129,11-4 4076,0 11-6581,0 0 0,0 0 0,1 0 0,-1 0 0,0 0 0,0 0 0,0 0 0,0 1 0,0-1 0,2 4-1,-1-3-26,50 43 529,-41-34-440,1 0 0,0 0 0,20 11 0,-27-18-117,0-1-1,1-1 1,-1 1 0,1-1 0,0 0 0,0 0 0,0-1 0,0 0 0,0 0-1,0-1 1,12-1 0,-2-1 73,0-1 0,0 0-1,0-2 1,-1 0 0,0 0 0,0-2 0,0 0-1,24-16 1,12-11 253,50-42 0,-63 45-254,82-57 209,3 6 0,221-109 0,109-30 3644,-418 198-1879,-35 23-1987,0-1-269,0 1-1,0 0 0,0-1 0,0 1 0,0 0 1,0 0-1,0 0 0,0 0 0,0 0 1,0 0-1,0 0 0,-1 0 0,1 1 0,0-1 1,0 0-1,2 1 0,4 0-982,2 0-240,17 2-1810,-10 7-2407,-16-10 5440,0 0 0,0 0-1,1 0 1,-1 0 0,0 0-1,0 1 1,0-1 0,0 0-1,0 0 1,1 0 0,-1 0-1,0 0 1,0 1-1,0-1 1,0 0 0,0 0-1,0 0 1,0 1 0,0-1-1,0 0 1,0 0 0,0 0-1,0 1 1,0-1-1,0 0 1,0 0 0,0 0-1,0 1 1,0-1 0,0 0-1,0 0 1,0 0 0,0 0-1,0 1 1,0-1 0,0 0-1,0 0 1,0 0-1,0 1 1,-1-1 0,1 0-1,0 0 1,0 0 0,0 0-1,0 1 1,-18 5-5237</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0:33.147"/>
    </inkml:context>
    <inkml:brush xml:id="br0">
      <inkml:brushProperty name="width" value="0.1" units="cm"/>
      <inkml:brushProperty name="height" value="0.1" units="cm"/>
      <inkml:brushProperty name="color" value="#E71224"/>
    </inkml:brush>
  </inkml:definitions>
  <inkml:trace contextRef="#ctx0" brushRef="#br0">0 570 6545,'1'-26'14102,"2"29"-13868,1 0 0,-1 0 0,0 1 0,0-1 0,0 1 0,-1-1 0,4 8 0,0-1-46,0 0 0,0 0 0,1-1 0,9 9 0,-12-15-126,-1 0-1,0 0 1,1-1 0,-1 1-1,1-1 1,0 0-1,0 0 1,0-1-1,0 1 1,0-1 0,0 0-1,0 0 1,0 0-1,7 0 1,5 0 361,1-1 0,0-1 0,-1-1 0,1 0 0,-1-2 0,0 1 0,0-2 0,24-9 0,13-10 805,56-35-1,-22 11-382,307-135 343,-59 29-1099,-250 110-89,81-56 0,-128 81 0,-38 18-23,0 0-121,0 1-235,3 14-5021,-3-13 5088,1 0 1,-1-1-1,0 1 1,1 0-1,-1 0 1,0 0-1,0 0 1,0 0-1,1-1 1,-1 1-1,0 0 1,0 0-1,-1 0 1,1 0-1,0 0 1,0 0-1,0-1 1,0 1-1,-1 0 1,1 0-1,0 0 1,-1-1-1,1 1 1,-1 0-1,1 0 1,-1-1-1,1 1 1,-1 0-1,1-1 1,-1 1-1,0-1 0,1 1 1,-3 0-1,-17 8-5096,-10-4-1</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0:45.292"/>
    </inkml:context>
    <inkml:brush xml:id="br0">
      <inkml:brushProperty name="width" value="0.1" units="cm"/>
      <inkml:brushProperty name="height" value="0.1" units="cm"/>
      <inkml:brushProperty name="color" value="#E71224"/>
    </inkml:brush>
  </inkml:definitions>
  <inkml:trace contextRef="#ctx0" brushRef="#br0">104 56 3236,'-4'-3'372,"1"-1"0,-1 1 0,1 0 0,-1 0 0,0 0 0,0 0 0,-1 1 0,1 0 1,0 0-1,-1 0 0,1 0 0,-1 1 0,-7-2 0,-26-12 3833,37 15-3666,1 0-37,10-3 1150,434 2 1713,953 22-1952,-1212-10-1346,588 29 262,-738-39-304,224 15 86,-200-8 18,-59-8-112,0 0-24,0 0-108,-3 8-5487,-2-5-2128,4-5 4065</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0:46.809"/>
    </inkml:context>
    <inkml:brush xml:id="br0">
      <inkml:brushProperty name="width" value="0.1" units="cm"/>
      <inkml:brushProperty name="height" value="0.1" units="cm"/>
      <inkml:brushProperty name="color" value="#E71224"/>
    </inkml:brush>
  </inkml:definitions>
  <inkml:trace contextRef="#ctx0" brushRef="#br0">83 42 3664,'-83'0'4483,"99"-2"2907,23-3-6730,2186-11 2421,-1461 18-2852,419 5 510,-1007-5-151,-164 1-513,-11-3-193,0 1-1,1-1 0,-1 1 1,1-1-1,-1 0 1,1 1-1,-1-1 0,1 0 1,-1 0-1,1 0 0,-1 0 1,1-1-1,-1 1 0,1 0 1,-1 0-1,1-1 0,-1 1 1,3-2-1,-2 0-472,0 0 0,0 1 0,1-1 0,-1 0 0,0 1 0,1-1 0,-1 1-1,1 0 1,0 0 0,-1 0 0,1 0 0,0 1 0,4-1 0,12-4-2148,4-3-1078</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0:56.655"/>
    </inkml:context>
    <inkml:brush xml:id="br0">
      <inkml:brushProperty name="width" value="0.1" units="cm"/>
      <inkml:brushProperty name="height" value="0.1" units="cm"/>
      <inkml:brushProperty name="color" value="#E71224"/>
    </inkml:brush>
  </inkml:definitions>
  <inkml:trace contextRef="#ctx0" brushRef="#br0">2 594 8053,'-1'-24'14396,"17"42"-14141,-4-5-8,1 0 0,22 18 0,-30-27-173,0-1 0,0 0 0,1 0 0,-1-1 0,1 1 1,-1-1-1,1 0 0,0 0 0,-1-1 0,1 0 0,0 0 0,7 0 0,9-2 139,0 0 0,0-2-1,0-1 1,0 0 0,-1-1-1,1-2 1,22-10 0,143-74 796,-150 71-827,266-132 971,63-33-290,-258 117-639,-76 45-117,2 2 1,1 1-1,40-16 1,-67 33-236,0 1 0,0 0 0,0 0 0,11 0 1,57 2-6380,-62 1 4960,36 0-9086,-25-6 5316</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43.024"/>
    </inkml:context>
    <inkml:brush xml:id="br0">
      <inkml:brushProperty name="width" value="0.1" units="cm"/>
      <inkml:brushProperty name="height" value="0.1" units="cm"/>
      <inkml:brushProperty name="color" value="#E71224"/>
    </inkml:brush>
  </inkml:definitions>
  <inkml:trace contextRef="#ctx0" brushRef="#br0">214 150 11089,'-6'-40'3726,"-1"-69"-1,1 160 3852,-10 6-4447,-29 59-2543,27-71 294,-58 171-1426,65-175-817,1 0 1,3 0-1,-3 56 1,9-87-7,1 0 0,0 1 0,1-1 0,4 20 0,-4-28 1013,-1 1-1,1-1 1,0 1-1,0-1 0,0 1 1,0-1-1,1 0 0,-1 0 1,1 1-1,-1-1 1,1 0-1,0 0 0,0-1 1,0 1-1,0 0 1,0-1-1,0 1 0,0-1 1,0 1-1,1-1 1,2 1-1,32 2-4669</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07.798"/>
    </inkml:context>
    <inkml:brush xml:id="br0">
      <inkml:brushProperty name="width" value="0.1" units="cm"/>
      <inkml:brushProperty name="height" value="0.1" units="cm"/>
      <inkml:brushProperty name="color" value="#E71224"/>
    </inkml:brush>
  </inkml:definitions>
  <inkml:trace contextRef="#ctx0" brushRef="#br0">0 1 2396,'0'0'222,"0"0"138,26 1 2637,276 2 3793,404 28-5098,-93 0-889,56 3-24,58-6-184,-273-17 175,850 4 2160,-966-15-238,-338 0-2679,0 0 7,0 0 3,0 0-1,0 0-61,0 0-342,0-18-4917,1 17 4996,-1 1 1,0-1 0,0 1 0,0-1 0,0 1-1,0-1 1,-1 0 0,1 1 0,0-1-1,0 1 1,0-1 0,0 1 0,-1-1 0,1 1-1,0-1 1,0 0 0,-1 1 0,1 0 0,0-1-1,-1 1 1,1-1 0,-1 1 0,0-1-1,-3-3-1157,-12-13-2886</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18.108"/>
    </inkml:context>
    <inkml:brush xml:id="br0">
      <inkml:brushProperty name="width" value="0.1" units="cm"/>
      <inkml:brushProperty name="height" value="0.1" units="cm"/>
      <inkml:brushProperty name="color" value="#E71224"/>
    </inkml:brush>
  </inkml:definitions>
  <inkml:trace contextRef="#ctx0" brushRef="#br0">353 11 13197,'-8'-10'6969,"-3"19"-1348,5-3-6183,-39 45 2140,1 1 0,3 3 0,-51 90 1,71-108-1144,1 1 1,-16 45-1,30-65-808,0 0-1,1 0 0,1 0 0,1 1 0,1 0 0,0-1 0,2 26 0,0-40-28,1 0 0,0 0 0,0 0 0,0 0 0,1-1 0,-1 1-1,1-1 1,-1 1 0,1-1 0,0 0 0,1 1 0,-1-1 0,1 0 0,-1 0-1,6 4 1,-6-5-161,0 0 0,1-1-1,-1 1 1,0-1 0,0 1 0,1-1-1,-1 0 1,1 0 0,-1 0 0,1 0-1,-1-1 1,1 1 0,0-1 0,-1 1-1,1-1 1,0 0 0,-1 0 0,1 0-1,0-1 1,-1 1 0,1 0-1,0-1 1,4-1 0,17-12-4386</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18.465"/>
    </inkml:context>
    <inkml:brush xml:id="br0">
      <inkml:brushProperty name="width" value="0.1" units="cm"/>
      <inkml:brushProperty name="height" value="0.1" units="cm"/>
      <inkml:brushProperty name="color" value="#E71224"/>
    </inkml:brush>
  </inkml:definitions>
  <inkml:trace contextRef="#ctx0" brushRef="#br0">1 86 14193,'12'-79'4793,"-12"79"-4715,0 0 0,0-1 0,0 1 0,0 0 0,0-1 1,0 1-1,0 0 0,0 0 0,1-1 0,-1 1 0,0 0 0,0-1 1,0 1-1,1 0 0,-1 0 0,0-1 0,0 1 0,1 0 0,-1 0 0,0 0 1,1 0-1,-1-1 0,0 1 0,0 0 0,1 0 0,-1 0 0,0 0 1,1 0-1,-1 0 0,0 0 0,1 0 0,-1 0 0,0 0 0,1 0 1,-1 0-1,0 0 0,1 0 0,-1 0 0,0 0 0,1 0 0,-1 0 0,0 0 1,0 1-1,1-1 0,-1 0 0,0 0 0,1 1 0,16 7 1632,-1 3-916,-1 1 0,0 1-1,0 0 1,17 20 0,49 68 1110,-38-45-761,2 0-299,-5-9-2488,52 82-1,-82-107 341,8 10-1887,-14-28 2428,-2-2 300,-1-1-1,0 0 0,0 0 1,1 1-1,-1-1 1,0 0-1,0 1 1,0-1-1,-1 1 1,1 0-1,0-1 1,0 4-1,-1-4 188,0 0-1,-1 0 1,1 0-1,-1 0 1,0 0-1,1 0 1,-1 0 0,1 0-1,-1 0 1,0-1-1,0 1 1,0 0-1,0 0 1,1 0 0,-1-1-1,0 1 1,0-1-1,0 1 1,0-1-1,-1 1 1,1-1 0,0 1-1,0-1 1,0 0-1,0 0 1,0 1-1,-2-1 1,-31 6-4717</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18.793"/>
    </inkml:context>
    <inkml:brush xml:id="br0">
      <inkml:brushProperty name="width" value="0.1" units="cm"/>
      <inkml:brushProperty name="height" value="0.1" units="cm"/>
      <inkml:brushProperty name="color" value="#E71224"/>
    </inkml:brush>
  </inkml:definitions>
  <inkml:trace contextRef="#ctx0" brushRef="#br0">0 271 12193,'5'-2'488,"15"-5"80,22-3 56,24-5 0,24-4 12,24-6-88,6-4-228,5 1-664,-10-22-2784,-10 20 0,-20 3 0,-13-1-1</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19.989"/>
    </inkml:context>
    <inkml:brush xml:id="br0">
      <inkml:brushProperty name="width" value="0.1" units="cm"/>
      <inkml:brushProperty name="height" value="0.1" units="cm"/>
      <inkml:brushProperty name="color" value="#E71224"/>
    </inkml:brush>
  </inkml:definitions>
  <inkml:trace contextRef="#ctx0" brushRef="#br0">26 99 12993,'0'-10'1096,"-1"0"-1,0 0 0,-1 0 1,-3-11-1,-11-16 6021,15 45-82,1 42-6887,16 36-384,3 0-1,33 87 1,-31-105-1456,-13-46 70,1 0 0,12 22 0,9 11-5905,-22-42 4800,2 3-2348,-1-8-1</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20.940"/>
    </inkml:context>
    <inkml:brush xml:id="br0">
      <inkml:brushProperty name="width" value="0.1" units="cm"/>
      <inkml:brushProperty name="height" value="0.1" units="cm"/>
      <inkml:brushProperty name="color" value="#E71224"/>
    </inkml:brush>
  </inkml:definitions>
  <inkml:trace contextRef="#ctx0" brushRef="#br0">3 171 11097,'-1'-3'259,"1"0"1,-1 0-1,1 0 1,0 0-1,0 0 1,0 0-1,0 0 0,1 0 1,-1 1-1,1-1 1,0 0-1,0 0 1,0 0-1,0 0 0,0 1 1,1-1-1,-1 1 1,1-1-1,0 1 1,-1-1-1,1 1 0,0 0 1,0 0-1,1 0 1,-1 0-1,0 0 1,1 1-1,-1-1 0,5-2 1,8-3 225,0 0 0,0 1 0,1 1 1,19-4-1,-14 3 203,29-8 249,0 2 1,1 2-1,87-6 1,-135 16-871,0-1 1,0 1-1,0 0 1,0 1 0,1-1-1,-1 1 1,0-1-1,0 1 1,0 0-1,-1 0 1,1 0-1,0 0 1,0 1 0,0-1-1,-1 1 1,1-1-1,3 5 1,-5-4-20,1 0-1,-1 0 1,0 0 0,0 0-1,0 1 1,0-1 0,0 0-1,-1 1 1,1-1 0,-1 1-1,1-1 1,-1 1 0,0-1-1,0 1 1,0-1 0,0 1-1,-1-1 1,1 1 0,-1-1-1,1 1 1,-3 3 0,-4 12 26,-1-1 1,0 0-1,-2-1 1,0 0-1,-1 0 1,-18 20-1,-6 11 31,32-44-111,1 0 1,0 0 0,0 1-1,0-1 1,0 1-1,1 0 1,-1-1 0,1 1-1,0 0 1,0 0 0,1 0-1,-1 0 1,1 0 0,-1 0-1,2 4 1,-1-6 31,1 1 0,0-1 0,-1 1 1,1-1-1,1 0 0,-1 0 0,0 0 0,0 0 0,1 0 1,-1 0-1,1 0 0,0 0 0,-1 0 0,1-1 1,0 1-1,0-1 0,0 1 0,0-1 0,0 0 0,1 0 1,-1 0-1,0 0 0,0 0 0,5 1 0,21 5 301,0-2-1,0 0 1,51 1 0,-50-5 117,-1 1 1,1 2 0,49 12-1,-77-16-433,1 0 0,-1 0-1,0 1 1,0-1 0,1 0 0,-1 1-1,0-1 1,0 1 0,0-1 0,0 1-1,0-1 1,0 1 0,0 0-1,0-1 1,0 1 0,0 0 0,0 0-1,0 0 1,0 0 0,-1 0 0,1 0-1,0 0 1,-1 0 0,1 0-1,-1 0 1,1 0 0,-1 1 0,1-1-1,-1 0 1,0 0 0,0 0-1,1 1 1,-1-1 0,0 0 0,0 0-1,0 1 1,-1-1 0,1 0 0,0 0-1,0 0 1,-1 1 0,1-1-1,0 0 1,-1 0 0,1 0 0,-2 2-1,-1 2-13,-1 0 0,0 0 0,0 0 0,0 0-1,-1-1 1,0 1 0,-8 5 0,-10 5 9,0-1-1,-1-2 1,-1 0 0,-43 14-1,-107 20-375,155-42-7,9-1-264,0 0 0,1-1 0,-2 0 0,1-1 1,0 0-1,0-1 0,-18-1 0,28 1 531,1 0-1,0 0 0,0 0 1,0 0-1,-1 0 0,1 0 1,0 0-1,0 0 1,-1 0-1,1 0 0,0 0 1,0 0-1,0 0 0,-1 0 1,1-1-1,0 1 1,0 0-1,0 0 0,-1 0 1,1 0-1,0 0 0,0 0 1,0-1-1,0 1 1,0 0-1,-1 0 0,1 0 1,0 0-1,0-1 1,0 1-1,0 0 0,0 0 1,0 0-1,0-1 0,0 1 1,-1 0-1,1 0 1,0 0-1,0-1 0,0 1 1,0 0-1,0 0 0,0-1 1,0 1-1,0 0 1,0 0-1,1 0 0,-1-1 1,0 1-1,0 0 1,0 0-1,0 0 0,0-1 1,0 1-1,0 0 0,0 0 1,1 0-1,-1-1 1,0 1-1,0 0 0,0 0 1,14-9-5001,-12 7 4688,22-14-4417,8-6-1</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21.292"/>
    </inkml:context>
    <inkml:brush xml:id="br0">
      <inkml:brushProperty name="width" value="0.1" units="cm"/>
      <inkml:brushProperty name="height" value="0.1" units="cm"/>
      <inkml:brushProperty name="color" value="#E71224"/>
    </inkml:brush>
  </inkml:definitions>
  <inkml:trace contextRef="#ctx0" brushRef="#br0">1 168 15321,'0'0'712,"3"0"113,3 0 19,12-4 24,17-1 12,18-7 0,19-3 0,13-4-4,0-2-120,-11 3-1008,-14 1-720,-12-1-3348,-33 4-1,-15 3 1,-15-3-1</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21.640"/>
    </inkml:context>
    <inkml:brush xml:id="br0">
      <inkml:brushProperty name="width" value="0.1" units="cm"/>
      <inkml:brushProperty name="height" value="0.1" units="cm"/>
      <inkml:brushProperty name="color" value="#E71224"/>
    </inkml:brush>
  </inkml:definitions>
  <inkml:trace contextRef="#ctx0" brushRef="#br0">5 57 17638,'-3'-50'6836,"1"43"-2166,5 33-1796,4 24-2731,1 0 0,21 65 1,-19-85-1472,1 0 0,2-1 0,0 0 0,34 50 0,-37-65 228,5 9-2459,2 0 1,1-1-1,27 28 0,-13-24-1674</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21.991"/>
    </inkml:context>
    <inkml:brush xml:id="br0">
      <inkml:brushProperty name="width" value="0.1" units="cm"/>
      <inkml:brushProperty name="height" value="0.1" units="cm"/>
      <inkml:brushProperty name="color" value="#E71224"/>
    </inkml:brush>
  </inkml:definitions>
  <inkml:trace contextRef="#ctx0" brushRef="#br0">13 135 16678,'-7'-86'4188,"2"37"4733,6 84-8093,2 0-1,2 0 0,11 44 1,36 103-1706,-35-129 656,-11-33-176,-4-9-89,2 0 1,-1-1 0,1 0 0,1 1 0,10 16 0,0-7-1059,17 24-2953,-30-42 3725,-1 1-1,1 0 0,-1 0 1,0-1-1,0 1 0,0 0 1,-1 0-1,1 0 0,-1 0 1,1 0-1,-1 0 0,0 0 1,0 0-1,-1 0 1,0 4-1,-3 0-4355</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22.378"/>
    </inkml:context>
    <inkml:brush xml:id="br0">
      <inkml:brushProperty name="width" value="0.1" units="cm"/>
      <inkml:brushProperty name="height" value="0.1" units="cm"/>
      <inkml:brushProperty name="color" value="#E71224"/>
    </inkml:brush>
  </inkml:definitions>
  <inkml:trace contextRef="#ctx0" brushRef="#br0">1 247 15229,'2'-12'269,"1"0"1,0 1-1,1-1 0,0 1 0,1 0 0,0 0 0,1 1 0,0-1 0,1 1 0,0 1 0,0-1 1,1 1-1,1 0 0,-1 1 0,17-12 0,-13 11 153,0 1 1,1 0 0,0 1-1,1 0 1,-1 1-1,1 1 1,0 0-1,1 1 1,-1 0 0,1 1-1,0 1 1,16 0-1,-26 1-249,0 1-1,0 1 0,-1-1 0,1 1 1,0-1-1,-1 1 0,1 1 1,0-1-1,-1 1 0,1-1 1,-1 1-1,0 1 0,5 2 0,-7-3-77,1 0 0,-1 0 0,0 1 0,0-1 0,0 0 0,0 1 0,0 0 0,0 0 0,-1-1 0,1 1 0,-1 0 0,0 0 0,0 0 0,0 0 0,0 0 0,-1 1 0,1-1 0,-1 0 0,0 0 0,0 6 0,0-1 52,-1 0 0,0 0 0,-1 0 0,0 0 0,0 0 0,-1 0 0,0-1 0,-7 14 0,-4 4 182,-22 28 0,23-36-176,1 0 1,1 1 0,-12 26-1,22-40-134,-1-1-1,1 0 1,0 1-1,1-1 1,-1 1-1,1 0 1,-1-1-1,1 1 1,0-1-1,0 1 1,1 0-1,-1-1 1,1 1-1,-1-1 1,1 1-1,1-1 1,-1 1-1,0-1 1,1 0-1,-1 0 1,1 1 0,0-1-1,0 0 1,0-1-1,1 1 1,-1 0-1,1-1 1,-1 1-1,1-1 1,0 0-1,0 0 1,5 3-1,9 5-9,0-1 0,2 0 0,-1-2 0,31 9 0,-47-15-9,114 31 0,-68-21 23,-1 2-1,64 28 1,-107-39-22,0 0 1,0 0-1,0 0 0,-1 0 1,1 1-1,-1 0 1,0 0-1,1 0 1,2 3-1,-6-5-1,1 0 0,-1 0 0,1 0 0,-1 0 0,1 0 0,-1 0 0,0 0 0,0-1 0,1 1 0,-1 0 0,0 0 0,0 0 0,0 0 0,0 0 0,0 0 0,0 0 0,0 0 0,-1 0 0,1 0 0,0 0 0,0 0 0,-1 0-1,1 0 1,-1 0 0,1 0 0,-1 0 0,1 0 0,-1-1 0,1 1 0,-1 0 0,0 0 0,1-1 0,-1 1 0,0 0 0,0-1 0,0 1 0,1-1 0,-1 1 0,0-1 0,0 1 0,0-1 0,-1 1 0,-17 8-7,0 0-1,-1-1 1,0-1 0,-41 10-1,-88 7-738,108-19 242,-101 12-2438,139-16 2652,0-1 0,1 1 0,-1-1 0,1 1 0,-1-1 0,0 0 0,1 0 0,-1-1 0,0 1 0,1 0 0,-1-1 0,1 0 0,-1 1 0,0-1 0,1 0 0,0 0 0,-1-1 0,1 1 0,0 0 0,0-1 0,-1 1 0,1-1 0,0 0 0,0 0 0,-2-3 0,4 5 97,-1 0 1,1-1 0,-1 1-1,1 0 1,-1-1-1,1 1 1,-1-1-1,1 1 1,0-1-1,-1 1 1,1-1-1,0 1 1,-1-1 0,1 1-1,0-1 1,0 1-1,-1-1 1,1 0-1,0 1 1,0-1-1,0 1 1,0-1-1,0 0 1,0 1 0,0-1-1,0 1 1,0-1-1,0 0 1,0 1-1,0-1 1,1 1-1,-1-1 1,0 0-1,0 1 1,1-1 0,-1 1-1,0-1 1,1 1-1,-1-1 1,0 1-1,1-1 1,-1 1-1,1 0 1,-1-1-1,1 1 1,-1-1 0,1 1-1,-1 0 1,1 0-1,0-1 1,2-2-490,25-20-4567</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43.357"/>
    </inkml:context>
    <inkml:brush xml:id="br0">
      <inkml:brushProperty name="width" value="0.1" units="cm"/>
      <inkml:brushProperty name="height" value="0.1" units="cm"/>
      <inkml:brushProperty name="color" value="#E71224"/>
    </inkml:brush>
  </inkml:definitions>
  <inkml:trace contextRef="#ctx0" brushRef="#br0">32 97 17182,'1'-17'1051,"0"12"-607,-1 0 0,0 0 0,0 0 1,0 0-1,0 1 0,-1-1 0,0 0 0,-2-8 0,-1 19 1096,-3 19-508,2 0 0,1 1 0,1 0 0,1 0 0,1 35 1,2-42-801,1 0 0,0 0 1,1 0-1,2 0 1,-1-1-1,2 0 0,1 0 1,9 20-1,-12-31-197,1 0 0,0 0 0,0 0 0,0-1 0,1 0 0,0 0 0,0 0 0,0 0 0,1-1 0,0 0-1,0-1 1,0 0 0,0 0 0,1 0 0,10 3 0,-7-4-22,-1 0 0,1-1 0,0 0 0,-1-1 0,1 0 0,0-1 0,0 0 0,-1-1 0,1 0 0,0 0 0,12-5 0,-13 4-15,0-1 0,0-1 0,-1 0 0,1 0 0,-1-1 0,0-1 0,0 1 0,-1-1 0,1-1 0,-2 1 0,13-13 0,-15 12 4,0 1-1,0-1 0,-1 1 1,0-1-1,0-1 0,-1 1 1,0-1-1,0 1 0,0-1 1,-1 0-1,-1 0 1,1 0-1,-1 0 0,0 0 1,-1-16-1,-2 11-58,0 0 0,0 0 0,-2 0 0,1 0 0,-2 0 0,0 1 1,0 0-1,-1 0 0,0 0 0,-1 1 0,-1 0 0,0 0 0,0 0 0,-1 1 0,0 1 0,-1 0 0,-12-10 0,10 10-259,0 0 0,-1 0-1,0 2 1,0-1 0,0 2-1,-1 0 1,0 0 0,-1 1-1,1 1 1,-1 1 0,0 0-1,0 0 1,0 2-1,-29 0 1,37 2-171,0 0-1,1 1 1,-1-1-1,1 1 1,-1 1-1,1-1 0,0 1 1,0 0-1,0 1 1,1 0-1,-9 6 1,12-9 148,0 1 0,0-1 0,1 1 0,-1 0 0,1-1 0,-1 1 0,1 0 0,-1 0 0,1 0 0,0 0 0,0 0 0,0 0 0,0 1 0,0-1 0,1 0 0,-1 0 0,1 1 0,-1-1 0,1 0 0,0 1 0,0-1 0,0 0 0,0 1 0,0-1 0,0 0 1,1 1-1,-1-1 0,1 0 0,0 0 0,0 0 0,0 1 0,0-1 0,0 0 0,0 0 0,0 0 0,3 2 0,17 16-3962</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22.757"/>
    </inkml:context>
    <inkml:brush xml:id="br0">
      <inkml:brushProperty name="width" value="0.1" units="cm"/>
      <inkml:brushProperty name="height" value="0.1" units="cm"/>
      <inkml:brushProperty name="color" value="#E71224"/>
    </inkml:brush>
  </inkml:definitions>
  <inkml:trace contextRef="#ctx0" brushRef="#br0">378 110 16329,'0'-6'464,"-1"0"-1,0 0 0,0 0 0,0 0 0,-1 0 0,0 0 0,0 0 0,0 1 0,-1-1 0,0 1 0,-6-8 0,7 10-197,-1 0-1,1 1 0,-1-1 0,0 0 1,0 1-1,0 0 0,0 0 0,-1 0 1,1 0-1,-1 1 0,1-1 0,-1 1 0,1 0 1,-1 0-1,0 0 0,1 0 0,-1 1 1,0-1-1,-5 1 0,-3 1 5,1 0 0,-1 1 0,1 1-1,0-1 1,0 2 0,0-1 0,0 2-1,0-1 1,1 2 0,-1-1 0,2 1 0,-1 1-1,1 0 1,-1 0 0,2 1 0,-1 0 0,1 0-1,1 1 1,-9 12 0,7-9-258,1 1 0,0-1 0,1 1 0,0 1 0,1 0 0,0 0 0,2 0 0,-1 0 0,2 1 0,0-1 0,0 1 0,2 0 0,0 0 0,1 25 0,2-31-20,-1-1-1,1 0 1,1 0 0,-1 0-1,2 0 1,-1 0 0,1 0-1,0-1 1,0 1 0,1-1-1,0 0 1,1-1-1,-1 1 1,1-1 0,0 0-1,1-1 1,0 1 0,-1-1-1,2-1 1,7 5 0,11 5-450,2-2 0,0 0 0,0-2 1,40 9-1,-21-7-1722,0-3 0,57 3 0,-62-9-2330,0-2 0,75-9 0,-56-3-603</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23.070"/>
    </inkml:context>
    <inkml:brush xml:id="br0">
      <inkml:brushProperty name="width" value="0.1" units="cm"/>
      <inkml:brushProperty name="height" value="0.1" units="cm"/>
      <inkml:brushProperty name="color" value="#E71224"/>
    </inkml:brush>
  </inkml:definitions>
  <inkml:trace contextRef="#ctx0" brushRef="#br0">1 143 21362,'0'0'1028,"5"-4"36,11-3 16,15-3 4,13-2-20,21-1-167,13-2-297,2 6-304,-9-1-332,-7 3-1465,-7-4-1047,-24 2-2328,-18 0-1,-3-4 1,-16-1-1</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23.404"/>
    </inkml:context>
    <inkml:brush xml:id="br0">
      <inkml:brushProperty name="width" value="0.1" units="cm"/>
      <inkml:brushProperty name="height" value="0.1" units="cm"/>
      <inkml:brushProperty name="color" value="#E71224"/>
    </inkml:brush>
  </inkml:definitions>
  <inkml:trace contextRef="#ctx0" brushRef="#br0">20 60 15525,'-9'-35'3031,"1"10"6167,6 60-4316,2 43-4526,16 122-1,-10-166-1408,1-1 1,13 35 0,-12-46-2111,1 0 0,1-1 0,23 37 0,-12-27-2682,-6-9 1</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23.822"/>
    </inkml:context>
    <inkml:brush xml:id="br0">
      <inkml:brushProperty name="width" value="0.1" units="cm"/>
      <inkml:brushProperty name="height" value="0.1" units="cm"/>
      <inkml:brushProperty name="color" value="#E71224"/>
    </inkml:brush>
  </inkml:definitions>
  <inkml:trace contextRef="#ctx0" brushRef="#br0">520 76 17394,'-1'-4'120,"1"1"1,-1 0 0,0 0-1,0 0 1,0 0 0,0-1-1,-1 1 1,1 1-1,-1-1 1,1 0 0,-1 0-1,0 1 1,0-1 0,-1 1-1,1-1 1,0 1 0,-1 0-1,1 0 1,-1 0 0,0 0-1,0 1 1,0-1 0,0 1-1,0-1 1,0 1 0,0 0-1,-5-1 1,-3 0 293,-1 0 1,1 0-1,-1 1 0,0 0 0,1 1 1,-19 2-1,11 1 27,0 1-1,0 0 0,1 1 1,-1 2-1,1 0 0,1 0 1,-1 2-1,2 0 1,-1 1-1,1 1 0,0 0 1,-15 16-1,20-18-268,1 1 0,0 1-1,1-1 1,0 2-1,0-1 1,2 1 0,-1 1-1,1-1 1,1 1 0,1 0-1,-1 1 1,2-1 0,0 1-1,1 0 1,0 0 0,1 0-1,0 15 1,2-22-158,1 1 1,0 0-1,0-1 0,1 1 1,-1-1-1,2 1 0,-1-1 1,1 0-1,0 0 0,1 0 1,0-1-1,0 1 1,0-1-1,1 0 0,0 0 1,0 0-1,0-1 0,1 1 1,0-1-1,11 7 0,5 1-228,0 0 0,0-2 0,2 0 0,45 14 0,-13-8-1586,1-3 0,65 8 0,-79-17-1938,0-1 0,1-3-1,65-6 1,-47-6-1942</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24.175"/>
    </inkml:context>
    <inkml:brush xml:id="br0">
      <inkml:brushProperty name="width" value="0.1" units="cm"/>
      <inkml:brushProperty name="height" value="0.1" units="cm"/>
      <inkml:brushProperty name="color" value="#E71224"/>
    </inkml:brush>
  </inkml:definitions>
  <inkml:trace contextRef="#ctx0" brushRef="#br0">316 91 15545,'0'-89'10234,"0"89"-10129,-1 0-1,1 0 1,0-1-1,0 1 1,-1 0-1,1 0 1,0 0-1,-1 0 1,1 0-1,0 0 1,-1 0-1,1 0 1,0 0 0,0 0-1,-1 0 1,1 0-1,0 0 1,-1 0-1,1 0 1,0 0-1,-1 0 1,1 0-1,0 0 1,0 0-1,-1 0 1,1 1 0,0-1-1,0 0 1,-1 0-1,1 0 1,0 1-1,0-1 1,-1 0-1,1 0 1,0 0-1,0 1 1,0-1-1,-1 1 1,-12 9 1092,-1 5-828,1 0 1,0 1-1,2 0 1,-16 28-1,-33 79-633,37-73 395,-54 135-347,40-59-3349,28-98-102,3-8-5775,4-12 4150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24.525"/>
    </inkml:context>
    <inkml:brush xml:id="br0">
      <inkml:brushProperty name="width" value="0.1" units="cm"/>
      <inkml:brushProperty name="height" value="0.1" units="cm"/>
      <inkml:brushProperty name="color" value="#E71224"/>
    </inkml:brush>
  </inkml:definitions>
  <inkml:trace contextRef="#ctx0" brushRef="#br0">0 118 12629,'15'-97'5554,"-15"96"-5428,0 1 0,0-1 0,0 0 1,0 0-1,0 0 0,0 0 0,0 0 0,1 1 0,-1-1 1,0 0-1,1 0 0,-1 0 0,1 1 0,-1-1 0,1 0 1,-1 1-1,1-1 0,-1 0 0,1 1 0,0-1 0,-1 0 1,1 1-1,0-1 0,-1 1 0,1 0 0,0-1 0,0 1 1,0-1-1,-1 1 0,1 0 0,0 0 0,0 0 0,0-1 1,0 1-1,-1 0 0,1 0 0,0 0 0,0 0 0,0 0 1,0 0-1,0 1 0,0-1 0,-1 0 0,1 0 0,0 1 1,0-1-1,0 0 0,-1 1 0,1-1 0,0 1 0,0-1 1,0 1-1,7 4 668,0 0 1,0 1 0,11 10-1,-16-13-621,15 14 416,-1 1 0,0 1 0,-1 1 0,-2 0 0,25 44-1,46 121 336,-66-140-835,7 25-487,26 107 1,-39-127-1434,-12-47 1418,0 1-1,1-1 0,-1 1 0,1-1 0,0 0 0,0 0 0,0 0 0,1 0 0,-1 0 0,4 3 0,19 12-10033,-18-17 5403,-5-3-1</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24.854"/>
    </inkml:context>
    <inkml:brush xml:id="br0">
      <inkml:brushProperty name="width" value="0.1" units="cm"/>
      <inkml:brushProperty name="height" value="0.1" units="cm"/>
      <inkml:brushProperty name="color" value="#E71224"/>
    </inkml:brush>
  </inkml:definitions>
  <inkml:trace contextRef="#ctx0" brushRef="#br0">3 103 14893,'-2'-5'876,"2"-1"117,6 0 31,18-1 4,25-1 8,25 0-140,23 1-400,23-3-648,31-5-4064,-34 8-1,-22-5 1,-16 1-1</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25.472"/>
    </inkml:context>
    <inkml:brush xml:id="br0">
      <inkml:brushProperty name="width" value="0.1" units="cm"/>
      <inkml:brushProperty name="height" value="0.1" units="cm"/>
      <inkml:brushProperty name="color" value="#E71224"/>
    </inkml:brush>
  </inkml:definitions>
  <inkml:trace contextRef="#ctx0" brushRef="#br0">0 302 11501,'234'-10'7480,"141"-28"-5431,-263 25-1212,-11 2-529,1365-181 1691,-1248 158-6719,-208 31 1617,-19 2 507,-29 3-677,35-2 3084,-67 6-3239,-22 1-1</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25.791"/>
    </inkml:context>
    <inkml:brush xml:id="br0">
      <inkml:brushProperty name="width" value="0.1" units="cm"/>
      <inkml:brushProperty name="height" value="0.1" units="cm"/>
      <inkml:brushProperty name="color" value="#E71224"/>
    </inkml:brush>
  </inkml:definitions>
  <inkml:trace contextRef="#ctx0" brushRef="#br0">247 61 6173,'-54'11'820,"-124"31"2536,163-34-1948,21-4-125,28-1 367,-29-2-1525,345 7 5148,181-18-2777,-369 5-1738,780-39-883,-910 43-847,62-13-1,72-37-7266,-118 38 3895</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31.265"/>
    </inkml:context>
    <inkml:brush xml:id="br0">
      <inkml:brushProperty name="width" value="0.1" units="cm"/>
      <inkml:brushProperty name="height" value="0.1" units="cm"/>
      <inkml:brushProperty name="color" value="#E71224"/>
    </inkml:brush>
  </inkml:definitions>
  <inkml:trace contextRef="#ctx0" brushRef="#br0">557 47 6553,'306'-24'4000,"-4"1"-1348,-852 54-5846,465-24 2870,67-6 278,-4 0 68,1 1-1,0 0 1,0 2 0,1 1-1,-23 7 1,42-11 49,0 0-1,0 0 1,0-1 0,0 1-1,0 0 1,1 1 0,-1-1 0,0 0-1,0 0 1,1 0 0,-1 0-1,1 1 1,-1-1 0,1 0-1,-1 0 1,1 1 0,0-1 0,0 0-1,0 1 1,0-1 0,0 3-1,0 37 1289,1-26-881,13 321 5161,-15-283-5101,-2 1 1,-3-1-1,-2 0 1,-27 95 0,19-86-155,3 0 0,3 0 0,-3 77 0,1-27-90,-45 184 1,55-284-288,-16 85 45,5 1 0,4 0 0,5 149 1,-14 206 18,13-378-57,0 171 8,-5 63-51,-9-142 14,-14 221 38,31 175-50,2-336 65,-2-191-70,-1-1 1,-2 0 0,-15 53-1,3-11-69,14-65 75,1 0-1,1 0 0,0 0 0,1 0 1,0 1-1,0-1 0,4 15 1,-3-26 28,-1 1 0,1 0 0,0-1 0,0 1 0,0-1 0,1 1 0,-1-1 0,0 1 0,0-1-1,1 0 1,-1 0 0,1 0 0,-1 0 0,1 0 0,0 0 0,-1 0 0,1 0 0,0 0 0,2 0 0,39 9 49,-35-9-43,94 14 152,126 1-1,108-15 460,-156-3-3,-111 2-285,4-1 888,75 9 0,-133 2-1911,1 2-5540,-15-11 5425,1-1 0,0 1 0,-1 0 1,1-1-1,0 1 0,0-1 0,0 0 0,-1 0 0,1 1 0,0-1 1,0 0-1,3-1 0,6-8-4438</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43.979"/>
    </inkml:context>
    <inkml:brush xml:id="br0">
      <inkml:brushProperty name="width" value="0.1" units="cm"/>
      <inkml:brushProperty name="height" value="0.1" units="cm"/>
      <inkml:brushProperty name="color" value="#E71224"/>
    </inkml:brush>
  </inkml:definitions>
  <inkml:trace contextRef="#ctx0" brushRef="#br0">14 456 18866,'0'-50'5793,"11"80"-228,8 21-3859,12 69-1427,-5 1 0,12 153 0,-53-289-279,-8-19 0,7 3-58,1 0-1,2-1 1,1-1-1,2 0 1,1-1-1,1 0 1,-3-43-1,7 24-112,1 1 0,3-1 1,3 0-1,9-57 0,-9 87 79,2-1 1,0 1-1,2 0 1,1 0-1,0 1 0,21-38 1,-24 51 81,2 0 0,-1 0-1,1 0 1,0 0 0,1 1 0,0 1 0,1-1 0,-1 1 0,1 1 0,0-1 0,1 2 0,0-1-1,0 1 1,0 1 0,0 0 0,16-4 0,-17 5 67,-1 1 1,0 1-1,1 0 0,-1 0 1,1 1-1,0 0 0,-1 0 0,17 3 1,-22-2-26,0 0 0,0 0 1,0 0-1,0 0 0,0 1 1,0-1-1,0 1 0,0 0 1,-1 0-1,1 0 0,0 0 1,-1 0-1,0 0 0,0 1 1,1-1-1,-1 1 0,-1 0 1,1 0-1,0-1 0,-1 1 1,1 0-1,-1 0 0,0 1 1,0-1-1,1 6 0,-1 3 15,0-1 0,-1 0 0,-1 1 0,1-1 0,-2 1 0,1-1 0,-2 0 1,0 0-1,0 0 0,-1 0 0,0-1 0,0 1 0,-11 15 0,-7 11-8,-1-2 0,-35 40 0,42-56-37,-39 53-1,50-64-1,-1 0 0,2 1 0,-1 0 0,1-1 0,0 2 0,-3 15 0,6-22 0,0 1 0,1-1 1,0 1-1,-1-1 0,2 1 0,-1-1 0,0 1 1,1-1-1,-1 1 0,1-1 0,0 1 0,0-1 1,0 0-1,1 0 0,-1 1 0,1-1 0,0 0 1,0 0-1,0-1 0,0 1 0,0 0 0,1-1 1,-1 1-1,1-1 0,-1 0 0,1 0 0,5 3 1,2 1-11,1 0 0,1-1 0,-1-1 0,1 0 0,0 0 0,19 3 0,36 2-1724,1-3 0,116-5 0,-133-4-987,0-1-1,0-3 1,0-2 0,-1-2-1,69-25 1,11-12-2859</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40.552"/>
    </inkml:context>
    <inkml:brush xml:id="br0">
      <inkml:brushProperty name="width" value="0.1" units="cm"/>
      <inkml:brushProperty name="height" value="0.1" units="cm"/>
      <inkml:brushProperty name="color" value="#E71224"/>
    </inkml:brush>
  </inkml:definitions>
  <inkml:trace contextRef="#ctx0" brushRef="#br0">0 7 6313,'4'5'10908,"5"-2"-7177,18-3-5309,-14-1 2757,368-5 1297,5-1-5317,-375 7 1909,12 0-4385,-42 6-1189,-11 1 2797</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40.898"/>
    </inkml:context>
    <inkml:brush xml:id="br0">
      <inkml:brushProperty name="width" value="0.1" units="cm"/>
      <inkml:brushProperty name="height" value="0.1" units="cm"/>
      <inkml:brushProperty name="color" value="#E71224"/>
    </inkml:brush>
  </inkml:definitions>
  <inkml:trace contextRef="#ctx0" brushRef="#br0">66 3 8013,'-62'26'3237,"62"-26"-3165,-1 0 0,1 0-1,0 0 1,0 0-1,0 0 1,0 0 0,0 0-1,0 0 1,-1 0-1,1 0 1,0 0 0,0 0-1,0 0 1,0 0-1,0 1 1,0-1 0,0 0-1,0 0 1,-1 0-1,1 0 1,0 0 0,0 0-1,0 0 1,0 0 0,0 1-1,0-1 1,0 0-1,0 0 1,0 0 0,0 0-1,0 0 1,0 0-1,0 1 1,0-1 0,0 0-1,0 0 1,0 0-1,0 0 1,0 0 0,0 0-1,0 1 1,0-1-1,0 0 1,0 0 0,0 0-1,0 0 1,0 0-1,0 0 1,0 1 0,0-1-1,1 0 1,8 3 1348,16 0-381,392 14 3478,5-17-3699,-191-1-2613,-216 1 1006,0-2-1,0 1 0,-1-2 0,1 0 1,-1-1-1,22-8 0,39-6-6930,-49 6 3859</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41.617"/>
    </inkml:context>
    <inkml:brush xml:id="br0">
      <inkml:brushProperty name="width" value="0.1" units="cm"/>
      <inkml:brushProperty name="height" value="0.1" units="cm"/>
      <inkml:brushProperty name="color" value="#E71224"/>
    </inkml:brush>
  </inkml:definitions>
  <inkml:trace contextRef="#ctx0" brushRef="#br0">50 59 8017,'-9'-8'1759,"-22"-22"1584,30 29-2885,0 0 1,0 0-1,0-1 0,1 1 0,-1-1 0,0 1 1,0-1-1,1 1 0,-1-1 0,1 1 0,0-1 1,-1-2-1,33 19 2221,58 25-1216,166 49 0,102 1 230,-90-25-1072,-251-61-632,-12-4-20,1 2 0,0-1-1,0 1 1,-1-1-1,1 2 1,-1-1-1,0 1 1,1-1-1,8 8 1,-13-9 28,-1-1-1,1 1 1,-1 0 0,0-1 0,1 1 0,-1 0-1,1 0 1,-1 0 0,0 0 0,0-1 0,0 1-1,1 0 1,-1 0 0,0 0 0,0 0 0,0 0 0,0-1-1,0 1 1,-1 0 0,1 0 0,0 0 0,0 0-1,0 0 1,-1-1 0,1 1 0,-1 0 0,1 0-1,0-1 1,-1 2 0,-18 22 525,17-21-472,-38 37 936,-1-1-1,-50 36 0,27-23-165,-56 43 330,-54 48-491,132-105-665,-72 85-1,91-87-1312,15-18-2914,8-18 3985,0-1-1,0 0 1,0 1 0,0-1 0,0 0 0,0 0 0,0 1-1,0-1 1,0 0 0,1 1 0,-1-1 0,0 0 0,0 1-1,1-1 1,-1 1 0,1-1 0,-1 1 0,0-1 0,1 0-1,-1 1 1,1 0 0,-1-1 0,1 1 0,-1-1 0,1 1-1,0-1 1,-1 1 0,1 0 0,0 0 0,0-1 0,17-11-8148,-2-3 2860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42.335"/>
    </inkml:context>
    <inkml:brush xml:id="br0">
      <inkml:brushProperty name="width" value="0.1" units="cm"/>
      <inkml:brushProperty name="height" value="0.1" units="cm"/>
      <inkml:brushProperty name="color" value="#E71224"/>
    </inkml:brush>
  </inkml:definitions>
  <inkml:trace contextRef="#ctx0" brushRef="#br0">503 73 16101,'0'-71'6936,"-1"71"-6820,1-1-1,-1 1 1,1 0 0,0 0 0,-1 0 0,1 0 0,-1 0-1,1 0 1,0 0 0,-1 0 0,1 0 0,-1 0-1,1 0 1,0 0 0,-1 0 0,1 0 0,0 1 0,-1-1-1,1 0 1,-1 0 0,1 0 0,0 1 0,-1-1-1,1 0 1,0 0 0,0 1 0,-1-1 0,1 0 0,0 0-1,-1 1 1,1-1 0,0 0 0,0 1 0,-16 13 1136,-16 21 105,2 2-1,-38 58 1,-43 92-1001,41-65-242,45-80-200,-54 94 125,66-110-807,1 1 0,1 0 1,-9 37-1,19-61 494,0 0 1,1 0 0,-1 0 0,1 0-1,0 0 1,0 0 0,0 0-1,0 0 1,0 0 0,0 0-1,1 0 1,0-1 0,1 5-1,-2-6 65,1-1 0,-1 1-1,0 0 1,1-1-1,-1 1 1,1 0-1,0-1 1,-1 1-1,1-1 1,0 1 0,-1-1-1,1 1 1,0-1-1,-1 0 1,1 1-1,0-1 1,0 0 0,-1 1-1,3-1 1,-1 0-306,0 0 1,0 0 0,0 0-1,0 0 1,0 0 0,0-1-1,0 1 1,0-1-1,0 0 1,0 1 0,2-2-1,20-16-4633,4-12-1</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42.682"/>
    </inkml:context>
    <inkml:brush xml:id="br0">
      <inkml:brushProperty name="width" value="0.1" units="cm"/>
      <inkml:brushProperty name="height" value="0.1" units="cm"/>
      <inkml:brushProperty name="color" value="#E71224"/>
    </inkml:brush>
  </inkml:definitions>
  <inkml:trace contextRef="#ctx0" brushRef="#br0">0 70 14809,'1'-6'337,"1"1"-1,-1-1 1,1 1-1,0 0 0,1 0 1,-1 0-1,1 0 1,0 1-1,5-7 0,-7 10-204,0 0 0,0 0 0,1 0 0,-1 0-1,1 0 1,-1 0 0,1 0 0,-1 0-1,1 0 1,-1 1 0,1-1 0,0 1 0,-1-1-1,1 1 1,0 0 0,0-1 0,-1 1 0,1 0-1,0 0 1,0 0 0,-1 1 0,1-1-1,0 0 1,-1 1 0,1-1 0,0 1 0,-1-1-1,1 1 1,-1 0 0,1 0 0,-1 0 0,1 0-1,1 1 1,12 9 725,0 0 0,0 1-1,-1 1 1,-1 1 0,0 0-1,21 30 1,55 104 1828,-63-95-2176,37 99 1,-50-113-2826,11 66 1,-22-94 2323,-1-10-301,-1-1 0,0 1 0,1 0-1,-1 0 1,0-1 0,0 1-1,1 0 1,-1-1 0,0 1 0,0 0-1,0 0 1,0 0 0,0-1-1,0 1 1,0 0 0,0 0 0,0-1-1,0 1 1,-1 0 0,1 0 0,0-1-1,0 1 1,-1 0 0,1-1-1,0 1 1,-1 0 0,1-1 0,-1 1-1,1 0 1,-1-1 0,1 1-1,-1-1 1,1 1 0,-1-1 0,0 1-1,1-1 1,-1 0 0,0 1-1,1-1 1,-1 0 0,0 1 0,-1-1-1,-22 4-4746</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43.010"/>
    </inkml:context>
    <inkml:brush xml:id="br0">
      <inkml:brushProperty name="width" value="0.1" units="cm"/>
      <inkml:brushProperty name="height" value="0.1" units="cm"/>
      <inkml:brushProperty name="color" value="#E71224"/>
    </inkml:brush>
  </inkml:definitions>
  <inkml:trace contextRef="#ctx0" brushRef="#br0">1 113 16494,'15'-6'444,"20"-4"84,26-1 16,27-3-4,21 3-48,20 2-292,5 2-520,12-3-1140,-26 2-2033,-14-4 1,-20-2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43.345"/>
    </inkml:context>
    <inkml:brush xml:id="br0">
      <inkml:brushProperty name="width" value="0.1" units="cm"/>
      <inkml:brushProperty name="height" value="0.1" units="cm"/>
      <inkml:brushProperty name="color" value="#E71224"/>
    </inkml:brush>
  </inkml:definitions>
  <inkml:trace contextRef="#ctx0" brushRef="#br0">38 50 22314,'1'-41'3873,"0"32"-1444,-1 29-602,2 154 747,7 90-3807,-8-254 625,0 0 0,1-1 1,6 20-1,-6-25 83,0 0 1,-1 0-1,0 0 1,1 0-1,-1 0 0,-1 0 1,1 0-1,-1 0 0,1 1 1,-1-1-1,-1 0 1,1 0-1,0 0 0,-1 0 1,0 1-1,0-1 0,0 0 1,-1 0-1,1 0 1,-1-1-1,0 1 0,0 0 1,0-1-1,-3 4 0,-19 17-4883,-4-7-1</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43.776"/>
    </inkml:context>
    <inkml:brush xml:id="br0">
      <inkml:brushProperty name="width" value="0.1" units="cm"/>
      <inkml:brushProperty name="height" value="0.1" units="cm"/>
      <inkml:brushProperty name="color" value="#E71224"/>
    </inkml:brush>
  </inkml:definitions>
  <inkml:trace contextRef="#ctx0" brushRef="#br0">0 229 13377,'9'-15'391,"0"0"0,1 1 0,0 1 0,1-1-1,1 2 1,0-1 0,1 2 0,0 0 0,1 0 0,0 1-1,1 1 1,19-10 0,-10 8 321,0 1 0,1 1 0,0 1 0,0 1 1,1 2-1,0 0 0,35-1 0,-51 5-433,-1 1 0,1 0 0,-1 1 1,1 0-1,-1 1 0,1 0 0,17 6 0,-25-8-219,0 1 0,1 1-1,-1-1 1,0 0 0,0 0 0,0 1-1,0-1 1,0 1 0,0 0 0,0-1-1,0 1 1,0 0 0,-1 0-1,1 0 1,-1 0 0,0 1 0,0-1-1,1 0 1,-1 1 0,-1-1-1,1 0 1,0 1 0,-1-1 0,1 1-1,-1-1 1,0 1 0,1 0 0,-1-1-1,0 1 1,-1-1 0,1 1-1,0-1 1,-1 1 0,-1 3 0,-1 4 51,-1 1 0,0-1 0,-1-1 0,0 1 0,-1-1 0,0 0 0,-12 15 1,-61 58 153,37-41-135,32-31-114,1 1 0,0 0 1,1 0-1,0 1 1,-7 13-1,13-22 0,1-1 0,0 1 1,-1 0-1,1-1 0,0 1 0,0 0 0,1 0 1,-1 0-1,1-1 0,-1 1 0,1 0 0,0 0 1,0 0-1,0 0 0,0 0 0,1 0 0,-1 0 1,1 0-1,0-1 0,0 1 0,0 0 0,0 0 1,0-1-1,0 1 0,1-1 0,-1 1 0,1-1 1,0 1-1,0-1 0,0 0 0,3 3 0,11 5 132,0-1 1,0-1-1,1 0 0,0-1 0,0-1 0,30 6 0,22 10 266,-48-15-232,0 2 0,-1 1 0,29 17 0,-44-24-172,-1 0 0,0 0 0,0 0 0,0 0 0,0 1 0,0 0 0,-1 0 0,1 0 0,-1 0 0,0 0 0,-1 1 0,1-1 0,-1 1-1,0 0 1,0 0 0,0 0 0,0 0 0,-1 0 0,0 0 0,1 10 0,-3-12-10,1 0 0,-1 1 0,1-1 0,-1 0 0,0 0 0,0 0 0,-1 0 0,1 0 0,-1 0 0,1 0 0,-1 0 0,0-1 0,0 1 0,0 0 0,0-1 0,-1 0 0,1 0 0,-1 1 0,1-1 0,-6 2 0,-2 3 0,-1-2 0,0 1 0,0-1 0,-19 5 0,-16 2-79,-1-2-1,0-2 1,-65 3-1,-145-8-3117,206-7 701,50 4 2274,0 0-1,0-1 0,1 1 0,-1 0 0,0 0 0,0 0 0,0-1 0,1 1 0,-1 0 1,0-1-1,0 1 0,1-1 0,-1 1 0,0 0 0,1-1 0,-1 0 0,1 1 0,-1-1 1,0 1-1,1-1 0,0 0 0,-1 1 0,1-1 0,-1 0 0,1 0 0,0 1 0,-1-1 1,1 0-1,0 0 0,0 0 0,0 1 0,-1-1 0,1 0 0,0 0 0,0 0 0,0 1 1,0-1-1,0 0 0,1 0 0,-1 0 0,0 0 0,1 0 0,0-2-344,0 1 1,1-1-1,-1 1 0,1-1 0,0 1 0,0 0 0,0 0 1,0 0-1,0 0 0,3-2 0,39-23-4897</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44.224"/>
    </inkml:context>
    <inkml:brush xml:id="br0">
      <inkml:brushProperty name="width" value="0.1" units="cm"/>
      <inkml:brushProperty name="height" value="0.1" units="cm"/>
      <inkml:brushProperty name="color" value="#E71224"/>
    </inkml:brush>
  </inkml:definitions>
  <inkml:trace contextRef="#ctx0" brushRef="#br0">18 79 14529,'-6'-7'454,"5"5"34,0 1 0,-1-1 0,1 0-1,0 1 1,0-1 0,0 0 0,0 0 0,1 0-1,-1 1 1,0-4 0,1 4-349,0 0 0,1 1 0,-1-1 1,1 0-1,-1 1 0,1-1 0,-1 0 0,1 1 0,-1-1 0,1 1 0,-1-1 0,1 1 0,0-1 1,-1 1-1,1 0 0,0-1 0,0 1 0,-1 0 0,1-1 0,0 1 0,0 0 0,0 0 1,-1 0-1,1 0 0,0-1 0,0 1 0,0 0 0,-1 1 0,1-1 0,0 0 0,0 0 1,1 0-1,242-7 5725,4 6-6185,-134 2-2486,-113-1 2578,0 0 0,0 0-1,0 0 1,1 1 0,-1-1 0,0 0 0,0 0 0,0-1-1,0 1 1,1 0 0,-1 0 0,0-1 0,0 1 0,0 0 0,0-1-1,0 1 1,0-1 0,0 1 0,0-1 0,0 0 0,0 1 0,0-1-1,0 0 1,0 0 0,-1 0 0,1 0 0,0 0 0,0 0-1,-1 0 1,1 0 0,-1 0 0,1-1 0,-2-5-4800,-10 0 1</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44.546"/>
    </inkml:context>
    <inkml:brush xml:id="br0">
      <inkml:brushProperty name="width" value="0.1" units="cm"/>
      <inkml:brushProperty name="height" value="0.1" units="cm"/>
      <inkml:brushProperty name="color" value="#E71224"/>
    </inkml:brush>
  </inkml:definitions>
  <inkml:trace contextRef="#ctx0" brushRef="#br0">97 52 16369,'0'-4'650,"0"0"-1,0 0 0,0 0 1,-1-1-1,1 1 0,-1 0 1,0 0-1,-1 0 0,-2-6 1,4 10-561,0-1 0,0 1 0,0 0 0,-1-1 0,1 1 0,0 0 0,0 0 0,-1 0 0,1-1 0,0 1 0,-1 0 0,1 0 0,0 0 0,0-1 0,-1 1 0,1 0 0,0 0 0,-1 0 0,1 0 0,0 0 0,-1 0 0,1 0 0,-1 0 0,1 0 0,0 0 0,-1 0 0,1 0 0,0 0 0,-1 0 0,1 0 0,0 0 0,-1 0 0,1 1 0,0-1 0,0 0 0,-1 0 0,0 1 0,-1 0 158,0 1 0,0 0-1,1 0 1,-1 1 0,0-1 0,1 0 0,-1 1 0,-1 3 0,-7 16 397,1 0 1,1 1 0,1-1-1,1 1 1,1 0 0,-3 41-1,3 150-1120,5-149 740,4 115-3193,1-62-9123,-3-85 6123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00.417"/>
    </inkml:context>
    <inkml:brush xml:id="br0">
      <inkml:brushProperty name="width" value="0.1" units="cm"/>
      <inkml:brushProperty name="height" value="0.1" units="cm"/>
      <inkml:brushProperty name="color" value="#E71224"/>
    </inkml:brush>
  </inkml:definitions>
  <inkml:trace contextRef="#ctx0" brushRef="#br0">1730 491 6089,'0'-6'154,"-1"0"0,0 1 0,0-1 1,-1 0-1,1 0 0,-1 1 0,0-1 1,-1 1-1,0 0 0,1-1 0,-1 1 1,-1 1-1,1-1 0,-8-7 0,-6-6 619,-2 1 0,-24-18-1,8 6 368,32 27-1085,-136-114 2375,109 94-2097,-1 2 0,-63-32-1,58 36-218,-1 1-1,-1 1 0,-1 2 0,1 2 0,-2 2 1,1 1-1,-1 2 0,-50 1 0,39 5-63,0 2 0,1 3 0,-1 1 0,2 3 0,-1 2 0,-79 31 0,95-29-43,-1 2 1,2 1-1,0 2 1,2 1-1,0 2 1,1 0-1,1 2 0,1 2 1,-43 50-1,60-61-3,0 0-1,1 1 0,1 1 1,0-1-1,1 1 0,1 1 1,1-1-1,0 1 0,-3 22 1,5-13 10,1 0 1,1 0 0,1 0 0,2 0-1,6 45 1,6-6 32,3-2-1,2 0 0,4-1 1,38 80-1,-44-109-25,35 80 45,76 124-1,-105-204-25,2 0 1,0-1 0,3-1-1,1-2 1,1-1 0,1-1-1,53 38 1,1-10 137,2-4-1,2-4 1,121 47 0,-191-88-167,1 0 1,0-2 0,0 0 0,0-1-1,0-1 1,1-1 0,-1-1-1,1 0 1,0-2 0,-1 0-1,1-1 1,-1-1 0,0-1 0,0-1-1,0 0 1,0-1 0,-1-2-1,0 1 1,0-2 0,-1-1 0,0 0-1,17-14 1,-5-1 34,-2 0-1,-1-2 1,0-2 0,-2 0-1,-2-1 1,-1-1 0,-1-1-1,28-62 1,-24 36 39,-2-1 0,-3-1-1,-3 0 1,13-97 0,-22 93 68,-3-1 0,-2 1 0,-15-128 1,10 171-82,-1 1 0,-1 0 0,0 0 0,-2 0 0,0 0 0,-2 1 0,0 0 0,-1 1 0,0 0 0,-25-30 1,19 29-67,-1 1 0,-1 1 0,0 1 0,-1 0 0,-1 2 0,0 0 0,-1 1 0,-44-19 0,-131-37-1014,24 9-1695,145 49 1555,2 0-1859,-1 1 1,-53-13-1,59 19-494</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24.336"/>
    </inkml:context>
    <inkml:brush xml:id="br0">
      <inkml:brushProperty name="width" value="0.1" units="cm"/>
      <inkml:brushProperty name="height" value="0.1" units="cm"/>
      <inkml:brushProperty name="color" value="#E71224"/>
    </inkml:brush>
  </inkml:definitions>
  <inkml:trace contextRef="#ctx0" brushRef="#br0">263 215 11701,'-24'-79'2045,"-1"3"1014,5 27 1922,20 49-4881,0-1 0,0 1 0,0-1 0,0 1 0,0-1 0,0 1 0,0 0-1,-1-1 1,1 1 0,0-1 0,0 1 0,-1-1 0,1 1 0,0-1 0,0 1 0,-1 0 0,1-1 0,0 1 0,-1 0 0,1-1 0,-1 1-1,1 0 1,0 0 0,-1-1 0,1 1 0,-1 0 0,1 0 0,-1 0 0,1-1 0,-1 1 0,1 0 0,-1 0 0,1 0 0,-1 0 0,1 0-1,-1 0 1,1 0 0,-1 0 0,1 0 0,-1 0 0,1 0 0,-1 1 0,1-1 0,-1 0 0,1 0 0,0 0 0,-1 1 0,1-1 0,-1 0 0,1 0-1,-1 1 1,1-1 0,0 0 0,-1 1 0,1-1 0,0 1 0,-1 0 0,-14 28 1589,4 5-1064,1 0-1,2 0 0,1 1 0,-3 58 0,10 142-249,2-175-375,4-1 0,2 0 0,18 69 0,-20-107 0,0 1 0,2 0 0,1-1 0,0-1 0,1 0 0,2 0 0,0-1 0,1 0 0,0-1 0,2-1 0,25 25 0,-29-33 0,1-1 0,0 0 0,0-1 0,1 0 0,0-1 0,0-1 0,0 1 0,1-2 0,-1 0 0,1-1 0,0 0 0,17 0 0,-21-2 0,-1 0 0,1-1 0,0 0 0,0-1 0,-1 0 0,1-1 0,-1 0 0,1-1 0,-1 1 0,0-2 0,0 1 0,0-1 0,0-1 0,-1 0 0,0 0 0,0 0 0,0-1 0,10-10 0,-15 13 0,0 0 1,0 0-1,0-1 1,0 1-1,-1-1 0,0 1 1,1-1-1,-1 0 1,-1 0-1,1 0 1,-1 0-1,1-1 0,-1 1 1,0 0-1,-1-1 1,1 1-1,-1 0 0,0-1 1,0 1-1,0-1 1,0 1-1,-1 0 0,0-1 1,0 1-1,0 0 1,0 0-1,-1 0 0,0 0 1,1 0-1,-2 0 1,1 0-1,-5-6 1,1 2-22,-1 0 0,-1 1 0,1-1 0,-1 1 0,0 1 1,-1-1-1,0 2 0,0-1 0,0 1 0,-1 1 0,1-1 0,-18-4 1,7 4-311,0 1 1,0 1-1,-1 1 1,1 1-1,-1 1 0,1 0 1,-1 2-1,1 0 1,-1 1-1,1 1 1,0 1-1,0 1 1,-36 17-1,38-15-581,0 2 0,1 0-1,0 1 1,1 1 0,0 0-1,-17 18 1,22-18-473,-1 1-1,2 0 1,0 1-1,0 0 1,2 0 0,-1 1-1,-9 27 1,2 8-3820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45.729"/>
    </inkml:context>
    <inkml:brush xml:id="br0">
      <inkml:brushProperty name="width" value="0.1" units="cm"/>
      <inkml:brushProperty name="height" value="0.1" units="cm"/>
      <inkml:brushProperty name="color" value="#E71224"/>
    </inkml:brush>
  </inkml:definitions>
  <inkml:trace contextRef="#ctx0" brushRef="#br0">78 98 11021,'16'-6'338,"1"1"0,1 1 0,-1 0 0,30-2 0,-17 2 18,99-10 1079,-62 9 542,124-28 1,-176 25-658,-27 4-719,-27 1-251,-10 3-105,3-1-180,0 2 0,-56 8 0,90-7-61,-1 0 0,0 1-1,1 1 1,0 0 0,0 1 0,0 0-1,0 1 1,1 0 0,0 0-1,0 2 1,1-1 0,-17 16 0,23-18 42,-1 1 0,1 0-1,1-1 1,-1 1 0,1 1 0,0-1 0,0 0 0,1 1 0,0-1 0,0 1 0,1 0 0,-2 9 0,1 12 526,1 49 1,2-42-29,-2 151 2899,6 301 2217,-3-457-5642,-2 0 0,-1 0-1,-1 0 1,-1-1 0,-2 1 0,-1-1 0,-2 0 0,-13 36 0,16-53-18,-48 131 0,47-122 0,1 0 0,1 0 0,0 0 0,2 1 0,0 21 0,2-40-2,0 1-1,1 0 1,0-1-1,0 1 1,0-1-1,0 1 1,0-1-1,1 0 1,-1 1-1,1-1 1,0 0-1,0 0 1,0 0-1,1 0 1,-1-1-1,1 1 1,-1 0-1,1-1 1,0 0-1,0 0 1,0 0-1,0 0 1,0 0-1,6 2 1,8 3-159,0-1 0,0-1 0,32 6 0,-39-9 32,63 10-1577,0-3 0,0-3-1,91-4 1,91-24-8964,-158 4 5862,-6-7-1</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46.498"/>
    </inkml:context>
    <inkml:brush xml:id="br0">
      <inkml:brushProperty name="width" value="0.1" units="cm"/>
      <inkml:brushProperty name="height" value="0.1" units="cm"/>
      <inkml:brushProperty name="color" value="#E71224"/>
    </inkml:brush>
  </inkml:definitions>
  <inkml:trace contextRef="#ctx0" brushRef="#br0">345 43 10949,'6'-17'2005,"0"-4"5449,-6 20-7360,0 1 0,0 0 0,0 0 0,0 0 1,0 0-1,0 0 0,0 0 0,0 0 0,0 0 0,0 0 1,0-1-1,0 1 0,0 0 0,0 0 0,0 0 0,0 0 1,0 0-1,0 0 0,0 0 0,0-1 0,0 1 0,0 0 1,0 0-1,0 0 0,0 0 0,0 0 0,0 0 1,0 0-1,0-1 0,0 1 0,0 0 0,0 0 0,0 0 1,0 0-1,0 0 0,0 0 0,0 0 0,0 0 0,-1 0 1,1 0-1,0-1 0,0 1 0,0 0 0,0 0 0,0 0 1,0 0-1,0 0 0,0 0 0,-1 0 0,1 0 0,0 0 1,0 0-1,0 0 0,0 0 0,0 0 0,0 0 1,0 0-1,-1 0 0,1 0 0,0 0 0,0 0 0,0 0 1,0 0-1,0 0 0,0 0 0,0 0 0,-1 0 0,-12 18 2718,-25 44-898,-191 327-684,214-360-1653,2 1 0,-15 49 1,23-63-1014,2 1-1,0-1 1,-2 29 0,5-44 1112,0 0 0,0 0-1,-1 0 1,1 0-1,0-1 1,0 1-1,0 0 1,0 0 0,0 0-1,0 0 1,1 0-1,-1-1 1,0 1 0,0 0-1,1 0 1,-1 0-1,0-1 1,1 1-1,-1 0 1,1 0 0,-1-1-1,1 1 1,-1 0-1,1-1 1,-1 1 0,1 0-1,0-1 1,-1 1-1,1-1 1,1 1-1,12 1-4907</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46.828"/>
    </inkml:context>
    <inkml:brush xml:id="br0">
      <inkml:brushProperty name="width" value="0.1" units="cm"/>
      <inkml:brushProperty name="height" value="0.1" units="cm"/>
      <inkml:brushProperty name="color" value="#E71224"/>
    </inkml:brush>
  </inkml:definitions>
  <inkml:trace contextRef="#ctx0" brushRef="#br0">2 102 15589,'-1'-19'1198,"1"10"-459,-1 0 0,1 0 0,1 0-1,0 0 1,0 0 0,4-13 0,-5 22-661,0-1-1,1 1 1,-1-1 0,0 1 0,1-1 0,-1 1 0,1 0 0,-1-1 0,1 1 0,-1-1 0,1 1 0,-1 0-1,1 0 1,-1-1 0,1 1 0,-1 0 0,1 0 0,0-1 0,-1 1 0,1 0 0,-1 0 0,1 0 0,0 0-1,-1 0 1,1 0 0,-1 0 0,1 0 0,0 0 0,-1 0 0,1 1 0,0-1 0,-1 0 0,1 0-1,-1 0 1,1 1 0,-1-1 0,1 0 0,-1 1 0,1-1 0,-1 0 0,1 1 0,0 0 0,25 20 1735,-23-18-1557,15 15 364,0 1 0,-1 1 0,-1 1 0,-1 1 0,-1 0 0,-1 0 0,-1 2 0,15 39 0,2 21-1311,20 106 0,-23-82-1825,-25-106 2269,-1 0-1,1 0 1,0-1 0,0 1-1,-1 0 1,1 0-1,0-1 1,1 1 0,-1-1-1,0 1 1,0-1 0,1 1-1,-1-1 1,1 0 0,-1 1-1,1-1 1,-1 0 0,1 0-1,0 0 1,2 1-1,6 4-2123,-9-6 2264,-1 0-1,0 1 1,0-1-1,0 0 1,0 0-1,1 1 1,-1-1-1,0 0 1,0 0 0,0 1-1,0-1 1,0 0-1,0 0 1,0 1-1,0-1 1,1 0-1,-1 1 1,0-1 0,0 0-1,0 0 1,0 1-1,-1-1 1,1 0-1,0 1 1,0-1-1,0 0 1,0 0 0,0 1-1,0-1 1,0 0-1,0 0 1,-1 1-1,1-1 1,0 0-1,0 0 1,0 1 0,0-1-1,-1 0 1,1 0-1,0 0 1,0 0-1,-1 1 1,1-1 0,0 0-1,0 0 1,-1 0-1,1 0 1,0 0-1,-1 0 1,1 0-1,0 1 1,0-1 0,-1 0-1,1 0 1,0 0-1,-1 0 1,-20 4-4514,-15-3-752</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47.160"/>
    </inkml:context>
    <inkml:brush xml:id="br0">
      <inkml:brushProperty name="width" value="0.1" units="cm"/>
      <inkml:brushProperty name="height" value="0.1" units="cm"/>
      <inkml:brushProperty name="color" value="#E71224"/>
    </inkml:brush>
  </inkml:definitions>
  <inkml:trace contextRef="#ctx0" brushRef="#br0">1 92 16518,'20'-6'436,"24"1"4,30-3-16,24 1-164,20 0-388,17 4-832,-6-30-2437,0 28 1,-8-3 0,-8-1-1</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47.501"/>
    </inkml:context>
    <inkml:brush xml:id="br0">
      <inkml:brushProperty name="width" value="0.1" units="cm"/>
      <inkml:brushProperty name="height" value="0.1" units="cm"/>
      <inkml:brushProperty name="color" value="#E71224"/>
    </inkml:brush>
  </inkml:definitions>
  <inkml:trace contextRef="#ctx0" brushRef="#br0">1 390 19894,'0'0'980,"3"-1"52,17-1 8,17-2-24,21-1-156,19-2-412,15 2-332,-6-1-404,-11 0-488,-8-1-1916,-39-3-1632,-14 1-1,-23-6 1,-23 1-1</inkml:trace>
  <inkml:trace contextRef="#ctx0" brushRef="#br0" timeOffset="1">159 63 16814,'-7'-31'3178,"1"0"2318,6 31-5433,0 0-1,0 0 1,0 0 0,0 0-1,0 0 1,0 0-1,0 0 1,0 0-1,0 0 1,0 0-1,0 0 1,0 0-1,0 1 1,0-1-1,0 0 1,0 0-1,0 0 1,-1 0-1,1 0 1,0 0 0,0 0-1,0 0 1,0 0-1,0 0 1,0 0-1,0 0 1,0 0-1,0 0 1,0 0-1,0 0 1,0 0-1,0 0 1,0 0-1,0 0 1,-1 0-1,1 0 1,0 0-1,0 0 1,0 0 0,0 0-1,0 0 1,0 0-1,0 0 1,-1 21 2244,13 283 232,20-103-8629,-30-190 5009,1 1-1278,0 1-1,1-1 1,8 20 0,6-4-3134</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47.865"/>
    </inkml:context>
    <inkml:brush xml:id="br0">
      <inkml:brushProperty name="width" value="0.1" units="cm"/>
      <inkml:brushProperty name="height" value="0.1" units="cm"/>
      <inkml:brushProperty name="color" value="#E71224"/>
    </inkml:brush>
  </inkml:definitions>
  <inkml:trace contextRef="#ctx0" brushRef="#br0">5 89 24314,'-2'-29'1352,"1"22"-934,0 1 0,1-1 0,0 1 0,0-1 0,0 0 0,1 1 0,1-8 0,5 46 2399,2 62-2412,-6 162 1,-4-141-1447,1-108 579,1-1 0,-1 1 1,2 0-1,-1-1 0,1 1 0,0-1 0,4 9 1,7 25-6064,-13-39 6214,0 0-337,0 1 0,0-1 0,1 1 0,-1-1 0,0 1-1,1-1 1,-1 1 0,1-1 0,0 1 0,-1-1 0,1 0 0,0 1-1,0-1 1,0 0 0,1 2 0,3-4-4693</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48.273"/>
    </inkml:context>
    <inkml:brush xml:id="br0">
      <inkml:brushProperty name="width" value="0.1" units="cm"/>
      <inkml:brushProperty name="height" value="0.1" units="cm"/>
      <inkml:brushProperty name="color" value="#E71224"/>
    </inkml:brush>
  </inkml:definitions>
  <inkml:trace contextRef="#ctx0" brushRef="#br0">40 186 17366,'5'-11'361,"0"0"1,0 1 0,1 0 0,0 0 0,1 0 0,0 1-1,0 0 1,1 0 0,0 1 0,1 0 0,0 1-1,0-1 1,1 2 0,0-1 0,18-8 0,-12 8 81,0 1 0,0 0-1,0 2 1,1-1 0,-1 2 0,1 0 0,0 1 0,0 1 0,0 1 0,19 1 0,-30 0-174,1-1 0,0 2 1,0-1-1,-1 1 0,1 0 1,0 0-1,-1 1 0,0 0 1,11 6-1,-15-7-204,0-1-1,0 1 1,0 0-1,0 0 1,0-1 0,0 1-1,-1 1 1,1-1 0,-1 0-1,1 0 1,-1 0 0,0 1-1,0-1 1,0 1-1,0-1 1,0 1 0,-1-1-1,1 1 1,-1-1 0,0 1-1,0 0 1,1-1 0,-2 1-1,1-1 1,0 1-1,-1 0 1,1-1 0,-2 5-1,-1 1-48,0 0 0,0-1 0,-1 1 0,0-1 0,-1 0 1,1 0-1,-1-1 0,-1 1 0,1-1 0,-10 8 0,-10 7-16,-40 25 1,47-35-2,0 2 0,0 0 0,1 1 0,-18 19 0,33-31 1,0 1 0,0-1 0,1 0 0,-1 1 0,1-1 0,-1 1 0,1 0 0,0-1 0,0 1 0,0 0 0,0 0 0,1 0 0,-1-1 0,1 1 0,-1 0 0,1 0 0,0 0 0,0 0 0,1 0 0,-1 0 0,0 0 0,1-1 0,0 1 0,0 0 0,0 0 0,0 0 0,0-1 0,0 1 0,1-1 0,-1 1 0,1-1 0,0 0 0,0 1 0,0-1 0,3 3 0,7 6 0,1 0 0,0 0 0,1-1 0,27 14 0,-34-20 0,114 56 0,-89-47 0,-1 2 0,0 1 0,-1 2 0,45 34 0,-73-51 0,0 1 0,0 0 0,0-1 0,0 1 0,-1 0 0,1 0 0,0 0 0,-1 0 0,0 0 0,1 0 0,-1 0 0,0 0 0,0 1 0,0-1 0,0 0 0,-1 1 0,1-1 0,-1 1 0,1 3 0,-2-4 0,1 0 0,-1 0 0,0 0 0,0-1 0,0 1 0,0 0 0,-1 0 0,1 0 0,0-1 0,-1 1 0,1-1 0,-1 1 0,1-1 0,-1 0 0,0 1 0,0-1 0,0 0 0,1 0 0,-1 0 0,0-1 0,0 1 0,-4 1 0,-31 11-39,0-2 0,-1-1 0,-73 8-1,-119-2-2635,203-15 268,-48-5 0,62 2-369,0-1 1,-25-7-1,37 9 2465,0 1 0,0 0 0,-1-1 1,1 0-1,0 1 0,0-1 1,0 1-1,0-1 0,0 0 1,0 0-1,0 0 0,0 0 1,1 0-1,-1 0 0,0 0 0,0 0 1,0-1-1,-2-24-5281</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48.967"/>
    </inkml:context>
    <inkml:brush xml:id="br0">
      <inkml:brushProperty name="width" value="0.1" units="cm"/>
      <inkml:brushProperty name="height" value="0.1" units="cm"/>
      <inkml:brushProperty name="color" value="#E71224"/>
    </inkml:brush>
  </inkml:definitions>
  <inkml:trace contextRef="#ctx0" brushRef="#br0">69 67 13305,'-1'-7'640,"0"2"19,0 0 0,0 0 0,1 0 0,-1 0 0,1-1 0,1 1 0,-1 0 0,2-9 0,1 13-243,1 0 0,-1 0-1,0 1 1,0-1-1,0 1 1,1-1-1,-1 1 1,0 0-1,1 0 1,-1 1-1,0-1 1,4 2-1,-1-2 214,11 2-73,-1 0 1,1 0-1,-1 2 1,0 0-1,-1 1 0,1 1 1,-1 0-1,0 1 1,27 17-1,-34-19-488,0 1 0,-1 1 1,0-1-1,0 1 0,0 0 0,-1 1 1,0 0-1,0 0 0,-1 0 0,0 1 0,0-1 1,-1 1-1,-1 0 0,1 1 0,-1-1 0,-1 0 1,0 1-1,1 11 0,4 201-68,-3-34 0,18 349 0,-22 134 0,14-475 0,-9-148 0,-5-46-29,0 0-1,0 0 1,0 0 0,0 0-1,0 0 1,-1 0-1,1-1 1,-1 1 0,0 0-1,1 0 1,-1 0 0,0-1-1,0 1 1,0 0-1,0-1 1,0 1 0,0-1-1,-1 1 1,1-1 0,-1 1-1,1-1 1,-1 0 0,1 0-1,-1 0 1,1 0-1,-1 0 1,0 0 0,0 0-1,1-1 1,-5 2 0,-4 1-579,-1 0 0,1-1 1,-1-1-1,-15 1 1,-21 0-3650,1-2 1,0-2-1,-76-13 1,33-8-1636</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49.682"/>
    </inkml:context>
    <inkml:brush xml:id="br0">
      <inkml:brushProperty name="width" value="0.1" units="cm"/>
      <inkml:brushProperty name="height" value="0.1" units="cm"/>
      <inkml:brushProperty name="color" value="#E71224"/>
    </inkml:brush>
  </inkml:definitions>
  <inkml:trace contextRef="#ctx0" brushRef="#br0">575 226 11697,'4'-8'680,"-1"-1"-1,0 0 1,0 0-1,-1 0 1,0 0-1,-1 0 1,0-1 0,0 1-1,-1 0 1,0-1-1,-1 1 1,0 0-1,0 0 1,-1 0-1,-4-13 1,3 18-265,0 0-1,0 0 1,-1 0-1,1 0 1,-1 0-1,0 1 1,0 0-1,-1-1 1,1 2 0,-1-1-1,1 0 1,-1 1-1,0 0 1,0 0-1,-10-2 1,-1-1 235,-1 2 1,0 0-1,-28-2 1,30 5-586,0 1 1,1 0-1,-1 1 1,0 1-1,0 0 0,1 1 1,0 1-1,0 0 1,0 1-1,0 0 0,1 1 1,0 0-1,1 2 1,-1-1-1,-19 19 0,14-10-74,1 1 0,1 0-1,0 1 1,2 1 0,0 1-1,1 0 1,1 0-1,-17 44 1,25-53 9,0 0 0,0 1 0,1 0 0,1-1 0,0 1 0,1 0 0,0 0 0,1 0 0,0 0 0,1 0 0,0 0 0,2 0 0,-1 0 0,8 21 0,-4-21 0,0 0 0,0 0 0,2-1 0,0 0 0,0 0 0,1-1 0,0 0 0,1 0 0,0-1 0,1 0 0,0-1 0,25 16 0,-2-5 0,2-1 0,0-2 0,1-1 0,68 18 0,-18-13 0,91 10 0,-149-25 0,20 0 0,-48-9-789,0-1-1,0 1 1,-1-1-1,1 1 1,-1-1-1,0 1 1,0-1-1,-1-4 1,1 5-411,1 2 819,-1 0 0,0 0 0,0 0 0,0 0 0,0 0 0,0 0 0,0 1 0,0-1 0,0 0 0,0 0 0,0 0 0,0 0 0,-1 0 0,1 0 0,0 1 0,-1-1 0,1 0 0,-1 0 0,1 0 0,0 1 0,-1-1 0,0 0 0,1 1 0,-1-1 0,1 0 0,-1 1 0,0-1 0,-1 0 0,-1-1-795,-18-12-4936</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50.505"/>
    </inkml:context>
    <inkml:brush xml:id="br0">
      <inkml:brushProperty name="width" value="0.1" units="cm"/>
      <inkml:brushProperty name="height" value="0.1" units="cm"/>
      <inkml:brushProperty name="color" value="#E71224"/>
    </inkml:brush>
  </inkml:definitions>
  <inkml:trace contextRef="#ctx0" brushRef="#br0">507 44 16914,'7'-24'2916,"-2"4"4453,-18 37-3153,-207 310-2599,13-22-3851,194-282 1146,0 0 0,1 1 0,2 0-1,0 1 1,-6 31 0,15-55 723,0 1 0,1-1 1,-1 1-1,1 0 0,-1-1 0,1 1 1,0-1-1,-1 1 0,1 0 0,0-1 1,0 1-1,0 0 0,1-1 0,-1 1 1,0 0-1,1-1 0,-1 1 0,1 0 1,-1-1-1,1 1 0,0-1 0,-1 1 1,1-1-1,0 0 0,2 2 0,13 5-4563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5:48"/>
    </inkml:context>
    <inkml:brush xml:id="br0">
      <inkml:brushProperty name="width" value="0.1" units="cm"/>
      <inkml:brushProperty name="height" value="0.1" units="cm"/>
      <inkml:brushProperty name="color" value="#E71224"/>
    </inkml:brush>
  </inkml:definitions>
  <inkml:trace contextRef="#ctx0" brushRef="#br0">34 162 6605,'-1'0'337,"1"0"1,-1 1-1,1-1 1,-1 0-1,1 0 1,-1 0-1,1 0 1,-1 0-1,0 0 1,1 0-1,-1 0 1,1 0-1,-1-1 1,1 1-1,-1 0 1,1 0-1,-1 0 1,1-1-1,-1 1 1,1 0-1,-1 0 1,1-1-1,0 1 1,-1 0-1,1-1 1,-1 1-1,1-1 1,9-10 3065,39-17-3697,-32 20 1437,13-8-647,82-43 856,-95 52-1204,0 1 1,1 0 0,-1 2-1,1-1 1,21-1-1,-36 5-154,0 1 0,0 0 0,1 0 0,-1 0 0,0 0-1,0 0 1,1 1 0,-1-1 0,0 0 0,0 1 0,0 0 0,1 0 0,-1-1 0,0 1 0,0 0-1,2 2 1,-3-1-18,0-1-1,0 0 0,0 0 1,0 1-1,0-1 0,0 1 1,0-1-1,-1 1 0,1-1 1,-1 1-1,1-1 0,-1 1 1,0-1-1,1 1 0,-1 0 0,0-1 1,0 1-1,0 0 0,0-1 1,-1 1-1,1-1 0,0 1 1,-2 2-1,-2 11-161,-1 0 0,0-1-1,-1 1 1,-16 25 0,-42 55-488,34-51 373,26-39 264,-49 80-412,49-76 408,-1 0-1,1 0 1,1 1-1,-1-1 0,2 1 1,-1 0-1,-1 16 1,4-25 41,0 0-1,0 0 1,0 0 0,0 0-1,0 0 1,1-1 0,-1 1 0,0 0-1,0 0 1,1 0 0,-1 0-1,0-1 1,1 1 0,-1 0 0,1 0-1,-1-1 1,1 1 0,-1 0 0,1-1-1,0 1 1,-1 0 0,1-1-1,0 1 1,-1-1 0,1 1 0,0-1-1,0 0 1,-1 1 0,1-1-1,0 0 1,0 1 0,0-1 0,0 0-1,-1 0 1,1 0 0,0 0 0,0 0-1,1 0 1,39-4 179,-38 4-163,108-30 509,-85 21-235,0 2 1,0 0-1,1 2 1,-1 1-1,43-2 1,-66 7-269,-1-1 0,0 0 0,0 1 0,1-1-1,-1 1 1,0 0 0,0-1 0,0 1 0,0 0 0,0 0 0,0 1 0,0-1 0,0 0-1,0 1 1,-1-1 0,1 1 0,0-1 0,-1 1 0,1 0 0,-1 0 0,0 0 0,0 0-1,0 0 1,1 0 0,-2 0 0,1 0 0,0 0 0,0 0 0,-1 0 0,1 1-1,-1-1 1,0 0 0,0 3 0,1 4 12,-1 1 0,0-1 1,0 0-1,-1 1 0,0-1 0,-1 0 0,-3 11 0,-2-2 23,0 0-1,-2 0 0,0-1 0,0 0 0,-2-1 0,0 0 0,-1-1 0,-1 0 0,-20 19 0,12-14-36,-2-1 0,-1-1-1,0-1 1,-1-1 0,-42 20-1,52-29-219,0-1 0,0-1 0,0-1-1,0 0 1,-1-1 0,1-1 0,-1 0-1,0-1 1,0-1 0,0 0 0,1-1-1,-26-5 1,37 5-224,0-1-1,1 1 1,-1-1 0,0 0-1,1-1 1,-1 1-1,1 0 1,0-1 0,0 0-1,0 0 1,0 0-1,0 0 1,1 0-1,0-1 1,-1 1 0,1-1-1,0 1 1,0-1-1,1 0 1,-1 0 0,1 0-1,0 0 1,0 0-1,0-6 1,-1-17-3096</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50.838"/>
    </inkml:context>
    <inkml:brush xml:id="br0">
      <inkml:brushProperty name="width" value="0.1" units="cm"/>
      <inkml:brushProperty name="height" value="0.1" units="cm"/>
      <inkml:brushProperty name="color" value="#E71224"/>
    </inkml:brush>
  </inkml:definitions>
  <inkml:trace contextRef="#ctx0" brushRef="#br0">0 92 15369,'6'-9'441,"0"1"-1,1 0 0,0 0 0,0 1 1,1 0-1,0 0 0,0 1 0,0 0 0,19-10 1,-24 14-260,0 1 1,1-1 0,-1 1 0,1 0-1,-1 0 1,1 1 0,-1-1 0,1 1 0,0-1-1,-1 1 1,1 0 0,0 1 0,-1-1-1,1 1 1,-1-1 0,1 1 0,0 0-1,-1 0 1,0 1 0,1-1 0,-1 1-1,0-1 1,0 1 0,0 0 0,0 0 0,0 1-1,0-1 1,0 1 0,-1-1 0,5 6-1,-2 0 230,0 0-1,0-1 0,-1 2 0,0-1 0,0 0 1,-1 1-1,4 11 0,11 70 1288,-9-41-1087,97 338-396,-101-375-907,-1 0 158,1 0 0,3 22-1,-7-33 291,-1 0 0,1 0-1,-1 1 1,0-1 0,0 0-1,1 0 1,-1 1 0,0-1-1,0 0 1,0 1 0,0-1-1,-1 0 1,1 0 0,0 1-1,0-1 1,-1 0 0,1 0-1,-1 1 1,1-1 0,-1 0-1,0 0 1,1 0 0,-1 0-1,0 0 1,0 0 0,0 0-1,0 0 1,1 0 0,-1 0-1,-1-1 1,1 1 0,0 0 0,0-1-1,-2 2 1,-15 2-2300,1-1-1,-1-1 1,-23 0 0,-33-3-2545</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51.173"/>
    </inkml:context>
    <inkml:brush xml:id="br0">
      <inkml:brushProperty name="width" value="0.1" units="cm"/>
      <inkml:brushProperty name="height" value="0.1" units="cm"/>
      <inkml:brushProperty name="color" value="#E71224"/>
    </inkml:brush>
  </inkml:definitions>
  <inkml:trace contextRef="#ctx0" brushRef="#br0">1 85 15101,'24'-6'532,"28"0"100,34-2 57,38-1 35,24 1 4,19 3-52,2-1-356,-7 4-628,16-8-3509,-51 7 1,-20-7 0,-20-2-1</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51.505"/>
    </inkml:context>
    <inkml:brush xml:id="br0">
      <inkml:brushProperty name="width" value="0.1" units="cm"/>
      <inkml:brushProperty name="height" value="0.1" units="cm"/>
      <inkml:brushProperty name="color" value="#E71224"/>
    </inkml:brush>
  </inkml:definitions>
  <inkml:trace contextRef="#ctx0" brushRef="#br0">32 58 21246,'-1'-17'1502,"0"-20"1932,2 33-1449,2 22 55,12 249 867,-16-216-3360,-2-1 0,-3 0-1,-15 65 1,4-32-4134,17-68-1224,6-6 2657,-3-7 1726,8 6-4012</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51.828"/>
    </inkml:context>
    <inkml:brush xml:id="br0">
      <inkml:brushProperty name="width" value="0.1" units="cm"/>
      <inkml:brushProperty name="height" value="0.1" units="cm"/>
      <inkml:brushProperty name="color" value="#E71224"/>
    </inkml:brush>
  </inkml:definitions>
  <inkml:trace contextRef="#ctx0" brushRef="#br0">1 155 15457,'9'-13'355,"2"1"0,0 1-1,0 0 1,1 0 0,0 1-1,1 1 1,0 0-1,0 1 1,1 0 0,0 1-1,1 0 1,0 2 0,23-7-1,-14 5 224,0 2-1,0 1 0,0 1 1,0 1-1,1 1 1,-1 2-1,0 0 1,25 4-1,-42-3-300,0-1-1,0 1 1,0 0-1,0 0 1,0 1 0,0 0-1,-1 0 1,1 0-1,-1 1 1,8 6 0,-12-9-189,-1 1-1,1 0 1,0 0 0,0 0 0,-1 1 0,1-1-1,-1 0 1,0 1 0,0-1 0,1 0 0,-2 1-1,1-1 1,0 1 0,0 0 0,-1-1 0,0 1 0,1 0-1,-1-1 1,0 1 0,0 0 0,0-1 0,-1 1-1,1 0 1,-1-1 0,0 1 0,1-1 0,-1 1 0,0-1-1,-3 5 1,-5 9 87,-1-1 0,0 0 0,-1-1 0,-1 0-1,0 0 1,-1-2 0,-20 17 0,14-13-151,1 2 0,-27 32 0,42-47-24,1 0 0,-1 1 0,1 0 0,0-1 0,0 1 0,0 0 0,0 0 0,1 0 0,0 0 0,0 0 0,0 0 0,0 1 0,1-1 0,-1 0 0,1 0 0,0 1 0,0-1 0,1 0 0,1 8 0,0-6 0,0-1 0,1 0 0,0 0 0,0 0 0,0 0 0,0 0 0,1-1 0,0 1 0,0-1 0,0 0 0,1 0 0,-1-1 0,1 1 0,5 2 0,22 12 0,1 0 0,0-3 0,39 13 0,-37-16 0,0 3 0,-1 0 0,35 23 0,-64-34 0,0-1 0,0 1 0,-1-1 0,0 2 0,1-1 0,3 5 0,-7-8 0,-1 0 0,1 0 0,0 0 0,-1 0 0,1 0 0,0 1 0,-1-1 0,0 0 0,1 0 0,-1 0 0,1 0 0,-1 1 0,0-1 0,0 0 0,0 0 0,0 0 0,0 1 0,0-1 0,0 0 0,0 0 0,0 0 0,-1 1 0,1-1 0,0 0 0,-1 0 0,1 0 0,-1 0 0,0 0 0,1 0 0,-1 1 0,0-1 0,1-1 0,-1 1 0,0 0 0,-1 1 0,-4 3 0,-1-1 0,0 1 0,0-1 0,0 0 0,-1-1 0,1 0 0,-1 0 0,-14 3 0,-73 10 0,69-12 0,-333 38-3390,336-40 30,27-5-1979,41-9-3948,-29 8 8717,48-13-4839</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52.157"/>
    </inkml:context>
    <inkml:brush xml:id="br0">
      <inkml:brushProperty name="width" value="0.1" units="cm"/>
      <inkml:brushProperty name="height" value="0.1" units="cm"/>
      <inkml:brushProperty name="color" value="#E71224"/>
    </inkml:brush>
  </inkml:definitions>
  <inkml:trace contextRef="#ctx0" brushRef="#br0">0 140 21342,'32'-6'872,"17"0"-4,25-2 24,17 1-12,2 2-284,-2 0-312,-11 0-296,-17-1-484,-10-2-1040,-27-13-3200,-19 4-1,-14-2 1,-19-7-1</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52.497"/>
    </inkml:context>
    <inkml:brush xml:id="br0">
      <inkml:brushProperty name="width" value="0.1" units="cm"/>
      <inkml:brushProperty name="height" value="0.1" units="cm"/>
      <inkml:brushProperty name="color" value="#E71224"/>
    </inkml:brush>
  </inkml:definitions>
  <inkml:trace contextRef="#ctx0" brushRef="#br0">69 31 20946,'0'-28'3290,"1"25"-1694,-1 6-140,-2 47 1395,-21 185 78,-3 92-5241,27-274 140,0 31-4569,-2-68 4116,0 0-1,-1-1 1,-6 19-1,-1-3-3042</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52.841"/>
    </inkml:context>
    <inkml:brush xml:id="br0">
      <inkml:brushProperty name="width" value="0.1" units="cm"/>
      <inkml:brushProperty name="height" value="0.1" units="cm"/>
      <inkml:brushProperty name="color" value="#E71224"/>
    </inkml:brush>
  </inkml:definitions>
  <inkml:trace contextRef="#ctx0" brushRef="#br0">430 35 23090,'0'-6'546,"-2"-20"2372,-6 23-1711,-8 11-502,-4 10-54,0 0 0,1 1 0,1 1 0,-18 25 0,-55 94 395,43-53-1853,4 2 1,-46 130-1,87-209 261,-10 31-767,13-38 997,-1 1 0,1-1 0,0 0 1,-1 0-1,1 0 0,0 0 0,0 0 0,1 1 1,-1-1-1,0 0 0,1 0 0,-1 0 0,1 0 0,-1 0 1,3 3-1,-3-4 97,1-1 0,-1 1 0,1-1-1,-1 0 1,1 1 0,0-1 0,-1 1 0,1-1 0,0 0 0,-1 0 0,1 1 0,0-1 0,0 0 0,-1 0 0,1 0-1,0 0 1,0 0 0,-1 0 0,1 0 0,0 0 0,0 0 0,-1 0 0,1 0 0,0 0 0,-1 0 0,1-1 0,0 1-1,-1 0 1,1-1 0,0 1 0,-1 0 0,1-1 0,0 1 0,-1-1 0,1 1 0,-1-1 0,1 1 0,-1-1 0,1 1-1,-1-1 1,1-1 0,23-23-4525</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53.186"/>
    </inkml:context>
    <inkml:brush xml:id="br0">
      <inkml:brushProperty name="width" value="0.1" units="cm"/>
      <inkml:brushProperty name="height" value="0.1" units="cm"/>
      <inkml:brushProperty name="color" value="#E71224"/>
    </inkml:brush>
  </inkml:definitions>
  <inkml:trace contextRef="#ctx0" brushRef="#br0">0 133 15381,'8'-15'821,"-1"1"0,2 0 0,0 0 0,0 1 0,16-15 0,-23 25-629,1 0 1,-1 0 0,1 0 0,0 1-1,0-1 1,0 1 0,1 0-1,-1 0 1,0 0 0,1 1-1,-1-1 1,1 1 0,0-1 0,-1 1-1,1 1 1,0-1 0,0 0-1,0 1 1,-1 0 0,1 0-1,0 0 1,0 0 0,0 1 0,0-1-1,0 1 1,-1 0 0,6 2-1,0 2 194,-1 0 0,0 0 0,0 1-1,-1 0 1,0 1 0,0 0-1,0 0 1,-1 0 0,0 1 0,-1-1-1,1 2 1,7 15 0,3 11 529,22 67 1,-33-88-878,22 63-206,-3 1 0,-4 1 0,11 85 0,-30-91-3137,-1-71 3040,-1 0 1,1 0-1,0 0 1,-1 0-1,1 0 1,-1-1-1,0 1 1,1 0-1,-1-1 1,0 1-1,0 0 1,0-1-1,0 1 1,-1-1-1,1 1 1,0-1-1,-1 0 1,1 1-1,-1-1 1,1 0-1,-1 0 1,1 0-1,-1 0 1,0 0-1,1-1 1,-1 1-1,-3 0 1,-5 2-903,1-1 1,-1-1-1,1 0 0,-15 0 0,-52-4-3953,-17-7-1</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53.509"/>
    </inkml:context>
    <inkml:brush xml:id="br0">
      <inkml:brushProperty name="width" value="0.1" units="cm"/>
      <inkml:brushProperty name="height" value="0.1" units="cm"/>
      <inkml:brushProperty name="color" value="#E71224"/>
    </inkml:brush>
  </inkml:definitions>
  <inkml:trace contextRef="#ctx0" brushRef="#br0">1 55 15465,'33'-3'496,"29"1"85,37-2 51,30 1 12,18 1-104,11-1-392,2 3-516,17-8-3257,-36 5 1,-14-6 0,-13-8-1</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53.859"/>
    </inkml:context>
    <inkml:brush xml:id="br0">
      <inkml:brushProperty name="width" value="0.1" units="cm"/>
      <inkml:brushProperty name="height" value="0.1" units="cm"/>
      <inkml:brushProperty name="color" value="#E71224"/>
    </inkml:brush>
  </inkml:definitions>
  <inkml:trace contextRef="#ctx0" brushRef="#br0">425 125 16838,'0'-8'668,"0"-1"0,0 1 0,-1-1 0,0 1 0,-1-1 0,-4-12 0,5 18-505,0 0-1,-1 0 0,1 1 0,-1-1 0,0 0 0,0 1 1,0 0-1,0-1 0,0 1 0,-1 0 0,1 0 1,-1 0-1,1 0 0,-1 1 0,0-1 0,1 1 0,-1 0 1,0 0-1,0-1 0,0 2 0,-5-2 0,-7-1 260,1 1 1,0 0-1,0 1 0,-1 1 0,1 0 0,0 1 1,-1 1-1,1 0 0,0 1 0,0 0 0,0 1 1,1 1-1,-16 6 0,20-6-329,-1 0 1,1 1-1,0 0 1,1 0-1,-1 1 0,1 0 1,0 0-1,1 1 0,0 0 1,0 0-1,1 1 0,0 0 1,0 0-1,1 0 1,0 1-1,1 0 0,0 0 1,-3 14-1,3-9-88,1 0 1,1 1-1,0-1 0,1 1 0,1 0 1,0-1-1,2 1 0,-1 0 1,2-1-1,0 0 0,1 1 1,0-1-1,1-1 0,8 15 0,-5-11-90,2-2-1,0 1 0,1-1 0,1-1 0,1 0 0,0-1 0,0 0 0,1-1 0,1 0 0,1-2 0,17 12 1,-3-6-804,2 0 0,0-2 1,1-1-1,0-2 0,45 11 1,-14-10-2879,-1-2 1,68 2 0,-39-10-1290,-8-7-1</inkml:trace>
  <inkml:trace contextRef="#ctx0" brushRef="#br0" timeOffset="1">952 589 17162,'0'-8'960,"12"-3"96,17-1 92,16-1 36,26 1 12,21 3-128,8 1-392,-4 3-428,-8-1-456,-17-2-1640,-27-26-2680,-24 23-1,-15-3 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5:48.330"/>
    </inkml:context>
    <inkml:brush xml:id="br0">
      <inkml:brushProperty name="width" value="0.1" units="cm"/>
      <inkml:brushProperty name="height" value="0.1" units="cm"/>
      <inkml:brushProperty name="color" value="#E71224"/>
    </inkml:brush>
  </inkml:definitions>
  <inkml:trace contextRef="#ctx0" brushRef="#br0">39 20 16305,'-5'0'197,"-4"0"-41,3 2-437,-3-11-2991,6 9 0,-2-3 0,4-7-1</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54.190"/>
    </inkml:context>
    <inkml:brush xml:id="br0">
      <inkml:brushProperty name="width" value="0.1" units="cm"/>
      <inkml:brushProperty name="height" value="0.1" units="cm"/>
      <inkml:brushProperty name="color" value="#E71224"/>
    </inkml:brush>
  </inkml:definitions>
  <inkml:trace contextRef="#ctx0" brushRef="#br0">8 39 20138,'-3'-19'2229,"0"2"-244,2 15-737,0 7 306,1 77 1615,1 115-449,2-109-3375,19 118-1,-20-197 37,0 0-1,1-1 1,0 1 0,1-1-1,0 0 1,0 0 0,1 0-1,0-1 1,0 0 0,1 1-1,0-2 1,9 9-1,18 23-4974,-2-4-435</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54.522"/>
    </inkml:context>
    <inkml:brush xml:id="br0">
      <inkml:brushProperty name="width" value="0.1" units="cm"/>
      <inkml:brushProperty name="height" value="0.1" units="cm"/>
      <inkml:brushProperty name="color" value="#E71224"/>
    </inkml:brush>
  </inkml:definitions>
  <inkml:trace contextRef="#ctx0" brushRef="#br0">3 126 23566,'-3'-126'4089,"20"217"852,-4 32-4840,-5 202 1,-16-136-4942,2-150-5993,4-28 5124</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54.857"/>
    </inkml:context>
    <inkml:brush xml:id="br0">
      <inkml:brushProperty name="width" value="0.1" units="cm"/>
      <inkml:brushProperty name="height" value="0.1" units="cm"/>
      <inkml:brushProperty name="color" value="#E71224"/>
    </inkml:brush>
  </inkml:definitions>
  <inkml:trace contextRef="#ctx0" brushRef="#br0">0 215 15313,'5'-15'615,"2"0"0,-1 1 0,2 0 0,-1 1-1,2-1 1,0 1 0,18-19 0,-19 24-315,0 1 1,1 0-1,-1 0 1,2 0-1,-1 2 1,1-1-1,-1 1 1,2 0 0,-1 1-1,0 0 1,17-3-1,-7 3 212,1 1 1,0 0-1,0 2 0,0 0 1,0 1-1,-1 1 0,1 2 0,0 0 1,0 1-1,-1 0 0,0 2 1,0 1-1,20 9 0,-35-14-404,0 1 0,0 0 1,0 0-1,0 1 0,-1-1 0,1 1 0,-1 0 0,0 0 0,0 1 1,-1-1-1,1 1 0,-1 0 0,5 10 0,-6-12-98,-1 0 0,0 1 0,-1-1 1,1 1-1,0-1 0,-1 1 0,0 0 0,0-1 0,0 1 0,0-1 0,-1 1 1,1-1-1,-1 1 0,0-1 0,0 1 0,0-1 0,0 1 0,-1-1 0,1 0 1,-1 0-1,0 0 0,0 0 0,-4 4 0,-3 4-10,0-2 0,-1 1 0,0-1 0,0-1 0,-1 0 0,-14 8 0,-75 35 0,75-40 0,1 1 0,0 1 0,1 1 0,-27 20 0,48-33 0,1 0 0,-1 1 0,0-1 0,0 1 0,1-1 0,-1 1 0,1 0 0,-1-1 0,1 1 0,0 0 0,0 0 0,-1 0 0,2 0 0,-1 0 0,0 0 0,0 0 0,1 1 0,-1-1 0,1 0 0,-1 0 0,1 0 0,0 1 0,0-1 0,0 0 0,0 0 0,0 1 0,1-1 0,-1 0 0,1 0 0,-1 0 0,1 1 0,0-1 0,0 0 0,0 0 0,0 0 0,0 0 0,1-1 0,-1 1 0,2 2 0,6 5 0,0-1 0,0 0 0,0-1 0,1 0 0,21 11 0,28 13 0,70 24 0,-82-38 0,-2 2 0,0 3 0,74 47 0,-114-65 0,0 0 0,0 0 0,0 1 0,-1-1 0,1 1 0,6 10 0,-10-14 0,-1 1 0,1-1 0,0 0 0,0 1 0,-1-1 0,1 1 0,-1-1 0,1 1 0,-1-1 0,0 1 0,0-1 0,0 1 0,0-1 0,0 1 0,0 0 0,0-1 0,0 1 0,0-1 0,-1 1 0,1-1 0,-1 1 0,1-1 0,-1 1 0,1-1 0,-1 0 0,0 1 0,0-1 0,0 0 0,0 0 0,0 1 0,0-1 0,0 0 0,-1 1 0,-7 5 0,0-1 0,0-1 0,0 1 0,-1-1 0,0-1 0,1 0 0,-2 0 0,-12 3 0,-91 14 0,107-20 0,-238 18-891,83-23-4004,157 4 4261,-40-5-3913,29-4 302,15 9 4026,1 0 1,0-1-1,0 1 1,-1-1 0,1 1-1,0-1 1,0 1-1,0-1 1,0 1-1,-1-1 1,1 1-1,0-1 1,0 0-1,0 1 1,0-1-1,0 1 1,0-1 0,0 1-1,1-1 1,-1 1-1,0-1 1,0 1-1,0-1 1,0 1-1,1-1 1,-1 1-1,0-1 1,1 1-1,0-1 1,20-22-5274</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55.363"/>
    </inkml:context>
    <inkml:brush xml:id="br0">
      <inkml:brushProperty name="width" value="0.1" units="cm"/>
      <inkml:brushProperty name="height" value="0.1" units="cm"/>
      <inkml:brushProperty name="color" value="#E71224"/>
    </inkml:brush>
  </inkml:definitions>
  <inkml:trace contextRef="#ctx0" brushRef="#br0">607 212 19634,'2'-61'3972,"0"29"-941,-4-35-1,2 64-2888,0 1 0,0 0 0,-1 0 0,1 0 0,-1 0 0,1 0 0,-1 0 0,0 0 0,0 1 0,0-1 0,0 0 0,0 0 0,0 1 0,-1-1 0,1 0 0,-1 1 0,1 0 0,-1-1 0,-2-1 0,1 1-93,-1 0 1,0 1 0,1-1-1,-1 1 1,0-1 0,0 1 0,0 1-1,0-1 1,-6 0 0,-6 1-109,0 0-1,0 1 1,-32 7 0,19-2 59,0 2 0,1 1 0,0 1 0,1 2 0,0 0 0,0 2 0,2 1 0,0 1 0,-29 24 0,39-27 0,0 1 0,1 0 0,1 1 0,0 0 0,2 1 0,-15 24 0,19-27 0,1 0 0,1 0 0,0 0 0,0 1 0,1 0 0,1-1 0,1 2 0,0-1 0,-1 23 0,4-26 0,-1 0 0,1 0 0,1-1 0,0 1 0,1 0 0,0-1 0,0 1 0,1-1 0,0 0 0,11 18 0,-6-15 0,1 0 0,0-1 0,0 0 0,1-1 0,1 0 0,23 17 0,0-5 0,1-2 0,2-2 0,0-1 0,71 23 0,123 22 0,6 2 0,-218-56-28,-16-7-591,1 1 1,0-1-1,0 0 1,1-1-1,8 3 0,-11-34-4654,-4 18-816,-6 4 2412,2 4 1570,-14-15-3829</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1:59.117"/>
    </inkml:context>
    <inkml:brush xml:id="br0">
      <inkml:brushProperty name="width" value="0.1" units="cm"/>
      <inkml:brushProperty name="height" value="0.1" units="cm"/>
      <inkml:brushProperty name="color" value="#E71224"/>
    </inkml:brush>
  </inkml:definitions>
  <inkml:trace contextRef="#ctx0" brushRef="#br0">3 634 5981,'-3'2'8302,"4"3"-3354,10 12-1955,14 13-2497,120 124 6223,-142-151-6647,0-1 0,0 1 0,0-1 0,1 0 0,-1 0 0,1 0 0,-1 0 0,1-1 1,-1 1-1,1-1 0,0 0 0,0 0 0,0 0 0,0-1 0,0 1 0,0-1 0,-1 0 0,1 0 0,0-1 1,0 1-1,0-1 0,0 0 0,0 0 0,0 0 0,4-2 0,11-5 54,0 0 1,-1-1-1,30-21 0,-23 14 12,85-52 193,378-216 149,-322 200-480,389-218 0,-550 299-16,-4 2 11,0 1-1,0 0 0,0-1 1,0 1-1,0-1 0,0 1 1,-1-1-1,1 0 0,0 1 1,-1-1-1,1 0 0,0 1 1,-1-1-1,1 0 0,-1 0 1,1 0-1,-1 1 0,1-1 1,-1 0-1,1 0 0,-1 0 1,0 0-1,0 0 0,1 0 1,-1 0-1,0 0 0,0 0 1,0-1-1,3 2-1916,-2 1-1851,-3-2-5461,-11-8 3349,-9-7 1</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2:05.437"/>
    </inkml:context>
    <inkml:brush xml:id="br0">
      <inkml:brushProperty name="width" value="0.1" units="cm"/>
      <inkml:brushProperty name="height" value="0.1" units="cm"/>
      <inkml:brushProperty name="color" value="#E71224"/>
    </inkml:brush>
  </inkml:definitions>
  <inkml:trace contextRef="#ctx0" brushRef="#br0">1 24 8045,'0'1'104,"0"-1"1,0 1-1,0 0 0,1 0 1,-1 0-1,0-1 1,1 1-1,-1 0 1,0 0-1,1-1 0,-1 1 1,1 0-1,-1 0 1,1-1-1,-1 1 0,1-1 1,0 1-1,-1-1 1,1 1-1,0-1 1,-1 1-1,1-1 0,0 1 1,0-1-1,0 0 1,-1 1-1,1-1 0,0 0 1,0 0-1,0 0 1,0 0-1,-1 0 1,3 0-1,37 0 1071,-23-2-555,323-2 4429,171 5-2197,-138 0-1690,-386-4-8697,12 3 7178,1-1 0,-1 1 0,0-1-1,0 0 1,0 1 0,0-1-1,1 0 1,-1 1 0,0-1 0,1 0-1,-1 0 1,1 0 0,-1 1-1,1-1 1,-1 0 0,1 0 0,-1 0-1,1 0 1,-1-2 0,2-13-3524</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2:06.352"/>
    </inkml:context>
    <inkml:brush xml:id="br0">
      <inkml:brushProperty name="width" value="0.1" units="cm"/>
      <inkml:brushProperty name="height" value="0.1" units="cm"/>
      <inkml:brushProperty name="color" value="#E71224"/>
    </inkml:brush>
  </inkml:definitions>
  <inkml:trace contextRef="#ctx0" brushRef="#br0">73 50 9609,'-23'1'-1127,"-15"0"6904,27 1 614,41-1-3674,805-27 2121,-708 17-4362,-127 9-431,2-1-540,0 0-1,-1 1 1,1-1 0,0 0-1,0 1 1,0-1 0,0 1-1,0 0 1,0-1 0,-1 1-1,1 0 1,0 0 0,0 0-1,0 1 1,3 0 0,6-1-2944,35-7-5234,-14-1 4336</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2:07.346"/>
    </inkml:context>
    <inkml:brush xml:id="br0">
      <inkml:brushProperty name="width" value="0.1" units="cm"/>
      <inkml:brushProperty name="height" value="0.1" units="cm"/>
      <inkml:brushProperty name="color" value="#E71224"/>
    </inkml:brush>
  </inkml:definitions>
  <inkml:trace contextRef="#ctx0" brushRef="#br0">0 1 7961,'57'1'10293,"17"1"-7146,126 3-2593,848 11 1952,-895-15-1326,-86-1 3303,-41 0-10153,-14 1 2865,2-1-2366,-8 0-322</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2:10.106"/>
    </inkml:context>
    <inkml:brush xml:id="br0">
      <inkml:brushProperty name="width" value="0.1" units="cm"/>
      <inkml:brushProperty name="height" value="0.1" units="cm"/>
      <inkml:brushProperty name="color" value="#E71224"/>
    </inkml:brush>
  </inkml:definitions>
  <inkml:trace contextRef="#ctx0" brushRef="#br0">1 136 7873,'0'1'79,"1"0"-1,0-1 1,0 1 0,-1 0 0,1 0 0,0 0 0,0-1-1,0 1 1,0 0 0,0-1 0,0 1 0,0-1 0,0 1-1,0-1 1,0 0 0,0 1 0,1-1 0,-1 0 0,0 0-1,0 0 1,0 0 0,0 0 0,1 0 0,-1 0 0,1 0-1,4 0 172,819 49 7357,-447-35-5970,877 24 1240,-345-34-1951,-665-4-795,289-22 11,-5-26-46,-40 2-31,250 24 29,-286 15 137,503 1 1425,-542 8 1895,-298-2-3369,-116 0-268,0 0-200,0 0-324,5-6-2502,-2 1 2436,-2 1-619,1 0 0,0 0 0,-1 0 1,0 0-1,0 0 0,0 0 0,-1 0 0,1 0 0,-1 0 0,0-8 0,-12-27-3874</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2:26.209"/>
    </inkml:context>
    <inkml:brush xml:id="br0">
      <inkml:brushProperty name="width" value="0.1" units="cm"/>
      <inkml:brushProperty name="height" value="0.1" units="cm"/>
      <inkml:brushProperty name="color" value="#E71224"/>
    </inkml:brush>
  </inkml:definitions>
  <inkml:trace contextRef="#ctx0" brushRef="#br0">1 31 16522,'0'-7'698,"0"-13"1508,2 16-839,4 12 175,116 264 6276,-85-168-6947,-5 2 1,20 115-1,-47-175-871,-4-29 0,0-44 0,-1 8 0,1 0 0,1 0 0,1 0 0,1 0 0,1 0 0,0 1 0,1-1 0,1 1 0,1 1 0,0 0 0,2 0 0,0 0 0,21-26 0,-21 31 0,0 1 0,1 1 0,0 0 0,0 0 0,1 1 0,0 1 0,1 0 0,0 0 0,0 1 0,1 1 0,0 0 0,0 1 0,0 1 0,1 0 0,-1 1 0,1 1 0,0 0 0,20 0 0,-30 2-12,0-1 0,0 2-1,0-1 1,-1 1 0,1-1 0,0 1 0,0 0-1,-1 1 1,1-1 0,-1 1 0,1 0-1,-1 0 1,0 1 0,0-1 0,0 1 0,0 0-1,0 0 1,-1 0 0,1 0 0,-1 1 0,0 0-1,0-1 1,3 5 0,1 6-284,-1 0 0,0 1 0,-1 0 0,-1-1 0,5 29 0,9 31-4977,-15-67 3939,-1 0 0,1 0 0,0 0 0,1-1 0,0 1 0,0-1 0,7 9 0,6-2-3578,-2-8-1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6:05.575"/>
    </inkml:context>
    <inkml:brush xml:id="br0">
      <inkml:brushProperty name="width" value="0.1" units="cm"/>
      <inkml:brushProperty name="height" value="0.1" units="cm"/>
      <inkml:brushProperty name="color" value="#E71224"/>
    </inkml:brush>
  </inkml:definitions>
  <inkml:trace contextRef="#ctx0" brushRef="#br0">44 31 5473,'0'0'206,"0"0"38,0 0 70,-2 0 138,1 0-1,0 0 0,0 1 1,-1-1-1,1 0 0,0 1 1,0-1-1,0 1 1,0 0-1,-1-1 0,1 1 1,0 0-1,0-1 0,-1 2 1,1 6-300,-1 1 1,1-1 0,1 0-1,-1 0 1,2 1 0,0 10-1,0-18-157,-1 1 0,0-1 0,1 1 0,-1-1 0,1 0 0,0 1 0,-1-1 0,1 1 0,0-1 0,0 0-1,0 0 1,0 0 0,0 1 0,0-1 0,0 0 0,0 0 0,0-1 0,1 1 0,-1 0 0,0 0 0,1 0 0,-1-1-1,0 1 1,1-1 0,-1 1 0,1-1 0,-1 0 0,1 1 0,-1-1 0,1 0 0,-1 0 0,1 0 0,-1 0 0,1 0-1,-1 0 1,1-1 0,-1 1 0,1 0 0,-1-1 0,3 0 0,-3 0 3,1 1 0,-1-1 1,1 1-1,-1-1 0,0 0 1,1 0-1,-1 0 0,0 1 0,1-1 1,-1 0-1,0-1 0,0 1 0,0 0 1,0 0-1,0 0 0,0-1 1,-1 1-1,1 0 0,0-1 0,0-1 1,1-1 11,-1 0 1,0 0-1,-1 0 0,1 0 1,0 0-1,-1 0 1,0 0-1,0-5 1,0 6 0,0 0 0,-1 0 0,1-1 1,-1 1-1,1 0 0,-1 0 0,0 0 0,0 0 0,0 0 1,0 0-1,-1 0 0,1 0 0,-1 0 0,0 1 1,0-1-1,0 1 0,0-1 0,0 1 0,-1 0 1,1-1-1,-6-2 0,7 4-12,-1 0-1,0 1 1,0-1 0,0 1-1,0-1 1,-1 1-1,1 0 1,0-1 0,0 1-1,0 0 1,0 1 0,0-1-1,0 0 1,0 0-1,0 1 1,0-1 0,0 1-1,0 0 1,0 0 0,0 0-1,0 0 1,0 0 0,1 0-1,-1 0 1,0 0-1,1 1 1,-1-1 0,1 1-1,-2 1 1,2-1-5,-1 1 0,1-1-1,0 1 1,0-1 0,0 1 0,1-1-1,-1 1 1,1 0 0,-1-1 0,1 1 0,0-1-1,0 1 1,0 0 0,0-1 0,1 1-1,-1 0 1,1-1 0,0 1 0,-1-1 0,1 1-1,0-1 1,2 4 0,-2-4 2,0-1 1,0 0-1,0 0 0,0 1 1,0-1-1,1 0 0,-1 0 1,0 0-1,0 0 0,1 0 1,-1-1-1,1 1 0,-1 0 1,1-1-1,-1 1 0,1-1 1,-1 1-1,1-1 1,-1 0-1,1 0 0,-1 1 1,1-1-1,0 0 0,-1 0 1,1-1-1,-1 1 0,1 0 1,0-1-1,-1 1 0,1 0 1,1-2-1,-1 2 18,0-1 1,-1 0-1,1 1 0,0-1 0,-1 0 1,1 0-1,0 0 0,-1 0 1,1 0-1,-1 0 0,0 0 1,1-1-1,-1 1 0,0 0 0,0-1 1,0 1-1,0-1 0,0 0 1,0 1-1,0-1 0,-1 0 1,1 1-1,0-1 0,-1 0 0,0 0 1,1 1-1,-1-4 0,0 4 7,0 0 0,-1 0 0,1 0 0,-1 0 0,1 0 0,-1 0 0,1 1 0,-1-1 0,0 0 0,1 0 0,-1 0 0,0 1 0,1-1 0,-1 0 0,0 1-1,0-1 1,0 1 0,0-1 0,0 1 0,0-1 0,0 1 0,0 0 0,0-1 0,0 1 0,0 0 0,0 0 0,0 0 0,0 0 0,0 0 0,0 0 0,0 0 0,0 0 0,0 0-1,0 0 1,0 0 0,-1 1 0,0-1-72,1 0 0,-1 0 0,1 1 0,-1-1 0,0 0 0,1 1-1,-1-1 1,1 1 0,-1-1 0,1 1 0,-1 0 0,1 0 0,0 0-1,-1 0 1,1 0 0,0 0 0,0 0 0,0 0 0,0 0 0,0 0-1,-2 3 1,3-6-661,3-10-3928,0 7 1784</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2:26.675"/>
    </inkml:context>
    <inkml:brush xml:id="br0">
      <inkml:brushProperty name="width" value="0.1" units="cm"/>
      <inkml:brushProperty name="height" value="0.1" units="cm"/>
      <inkml:brushProperty name="color" value="#E71224"/>
    </inkml:brush>
  </inkml:definitions>
  <inkml:trace contextRef="#ctx0" brushRef="#br0">256 128 9273,'0'-9'660,"0"0"0,-1 0 0,0 0 0,-1 0 0,0 1 0,-1-1 0,1 1 0,-7-14 1,8 20-475,0 0 1,-1-1 0,1 1 0,0 0 0,-1 0 0,1 0 0,-1 0 0,0 1 0,1-1 0,-1 0 0,0 1 0,0-1 0,0 1 0,0-1 0,-1 1 0,1 0 0,0 0 0,-1 0 0,1 0 0,0 1 0,-1-1 0,1 1 0,-1-1 0,1 1 0,-1 0 0,1 0 0,-1 0 0,1 0 0,0 0 0,-1 1 0,1-1 0,-1 1 0,1 0 0,-1-1 0,-2 2 0,-5 3 4,0 1 0,0 0 0,0 0 0,0 1 0,1 0 0,0 0 0,1 1 0,0 0 0,0 1 0,0 0 0,1 0 0,1 1 0,0 0 0,0 0 0,1 0 0,0 1 0,0-1 0,1 1 1,1 0-1,0 1 0,1-1 0,0 0 0,-1 23 0,3-30-148,0 0 1,0-1 0,0 1-1,1 0 1,-1-1-1,1 1 1,0 0 0,0-1-1,1 1 1,-1-1-1,1 0 1,0 1 0,-1-1-1,1 0 1,1 0-1,-1 0 1,0 0 0,5 4-1,-2-4 10,-1 0-1,1 0 0,-1-1 1,1 0-1,0 1 0,0-1 1,0-1-1,0 1 0,0-1 1,0 0-1,0 0 0,6 0 1,0-1 31,-1 0 1,1 0-1,0-1 1,0 0-1,0-1 1,0-1-1,-1 1 1,1-2-1,-1 1 1,0-1-1,0-1 1,10-6-1,-14 7-7,-1-1 0,0 1 0,1-1 0,-2 0-1,1-1 1,-1 1 0,1-1 0,-1 0-1,-1 0 1,1 0 0,-1 0 0,-1-1 0,1 0-1,-1 1 1,3-13 0,-1-5 266,-1 0 1,-2 0-1,0-29 0,-1 38-146,0 15-184,-1-1-1,1 1 1,0 0-1,0 0 1,0-1 0,0 1-1,0 0 1,0 0-1,0-1 1,0 1-1,0 0 1,0 0-1,0-1 1,0 1 0,1 0-1,-1 0 1,0-1-1,0 1 1,0 0-1,0 0 1,0-1-1,0 1 1,1 0 0,-1 0-1,0 0 1,0 0-1,0-1 1,0 1-1,1 0 1,-1 0-1,0 0 1,0 0-1,1 0 1,-1-1 0,0 1-1,1 0 1,9 6-30,15 22-833,-17-18 358,5 5-255,-7-8 257,-1 0-1,1-1 0,1 0 0,-1 0 0,1 0 0,0-1 1,0 0-1,0 0 0,13 5 0,24 1-3166,2 0-2556,-22-5 1041</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2:27.008"/>
    </inkml:context>
    <inkml:brush xml:id="br0">
      <inkml:brushProperty name="width" value="0.1" units="cm"/>
      <inkml:brushProperty name="height" value="0.1" units="cm"/>
      <inkml:brushProperty name="color" value="#E71224"/>
    </inkml:brush>
  </inkml:definitions>
  <inkml:trace contextRef="#ctx0" brushRef="#br0">8 56 20426,'-6'-39'2708,"4"24"-995,2 13-608,1 6 225,12 54 442,1 0 1,33 79 0,60 108-1711,-64-151 43,-27-57-171,-6-13-720,1 0-1,0-1 1,28 40 0,-17-38-1827,-15-18 860,0 1 0,-1-1 0,0 1 0,8 14 0,-3-3-4304,-6-15 1</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2:27.369"/>
    </inkml:context>
    <inkml:brush xml:id="br0">
      <inkml:brushProperty name="width" value="0.1" units="cm"/>
      <inkml:brushProperty name="height" value="0.1" units="cm"/>
      <inkml:brushProperty name="color" value="#E71224"/>
    </inkml:brush>
  </inkml:definitions>
  <inkml:trace contextRef="#ctx0" brushRef="#br0">179 588 16810,'-1'-74'1615,"-13"-99"0,9 139-785,-2 0 1,-2 0-1,0 1 1,-3 1-1,-16-35 1,19 47-176,6 12-336,-1 0 1,1 0-1,-2 1 1,1-1-1,-1 1 0,0 0 1,0 0-1,-1 0 1,-9-7-1,15 13-273,-1 1 0,1-1 0,-1 1 1,1 0-1,-1-1 0,1 1 0,-1 0 0,1-1 0,-1 1 1,1 0-1,-1 0 0,0-1 0,1 1 0,-1 0 0,1 0 0,-1 0 1,0 0-1,1 0 0,-1 0 0,0 0 0,1 0 0,-1 0 0,0 0 1,1 0-1,-1 0 0,1 0 0,-1 1 0,0-1 0,1 0 1,-1 0-1,1 1 0,-1-1 0,0 1 0,0 0 32,0 1 0,0 0 0,0-1 1,0 1-1,0 0 0,1-1 0,-1 1 0,0 0 0,1 0 0,0 0 0,-1 2 0,0 56 752,6-23-692,2 1-1,1-2 1,14 39-1,-7-24-128,107 322 286,-9-36-3867,-111-330 2780,0 0 0,-1 0 1,1-1-1,-1 1 0,-1 0 0,1 0 0,-1 0 1,-1 10-1,0-14 307,1 0 0,-1-1 0,0 1 0,0 0 0,0-1 0,-1 1 0,1-1 0,-1 1 0,1-1 0,-1 0 0,0 0 0,0 0 0,0 0 0,0 0 1,0 0-1,0 0 0,0 0 0,-1-1 0,1 1 0,-1-1 0,1 0 0,-1 0 0,-3 1 0,-36 8-4876</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2:27.703"/>
    </inkml:context>
    <inkml:brush xml:id="br0">
      <inkml:brushProperty name="width" value="0.1" units="cm"/>
      <inkml:brushProperty name="height" value="0.1" units="cm"/>
      <inkml:brushProperty name="color" value="#E71224"/>
    </inkml:brush>
  </inkml:definitions>
  <inkml:trace contextRef="#ctx0" brushRef="#br0">0 600 16766,'2'-15'1104,"12"-7"372,15-11 200,22-13 4,22-2-4,32-8-524,20-7-788,26-4-1344,-17-4-4000,-20 3-1,-37 7 1,-40 12-1</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2:30.059"/>
    </inkml:context>
    <inkml:brush xml:id="br0">
      <inkml:brushProperty name="width" value="0.1" units="cm"/>
      <inkml:brushProperty name="height" value="0.1" units="cm"/>
      <inkml:brushProperty name="color" value="#E71224"/>
    </inkml:brush>
  </inkml:definitions>
  <inkml:trace contextRef="#ctx0" brushRef="#br0">774 1562 7665,'-81'-96'2840,"48"54"-564,-3 2 0,-54-50-1,72 77-1779,0 0 1,-1 1-1,-1 1 0,0 0 0,0 2 1,-1 0-1,0 2 0,0 0 0,-1 1 1,0 1-1,0 1 0,0 1 0,0 1 1,-1 1-1,1 2 0,-25 2 0,39-2-356,1 0 0,0 1-1,0 0 1,0 0-1,0 1 1,0 0 0,0 0-1,1 0 1,-1 1-1,1 0 1,0 1 0,0-1-1,0 1 1,1 0-1,0 0 1,0 1 0,0 0-1,1 0 1,-1 0-1,2 0 1,-1 0 0,1 1-1,0 0 1,0 0-1,-4 13 1,5-9-30,0 0 1,0 1-1,1-1 1,1 0-1,0 1 0,0-1 1,1 0-1,0 1 1,1-1-1,1 0 0,-1 0 1,2 0-1,0 0 1,0-1-1,1 0 0,7 13 1,-3-9-47,2 0 1,-1-1-1,2 0 0,-1-1 1,2 0-1,-1-1 0,2-1 1,-1 0-1,2 0 1,-1-2-1,22 10 0,-17-10-20,0 0 1,1-2-1,0 0 0,1-1 1,-1-1-1,1-1 0,0-1 0,38-1 1,-51-1-29,1-1 0,0 0 1,0-1-1,0 1 0,-1-2 1,1 1-1,-1-2 0,10-3 1,-14 4-10,0 1 0,0 0 0,-1-1 0,1 0 0,-1 0 1,1 0-1,-1 0 0,0-1 0,0 1 0,-1-1 0,1 1 0,-1-1 1,0 0-1,0 0 0,0 0 0,0-1 0,-1 1 0,2-5 0,-1-6 0,0 1 0,-1 0 0,0-1 0,-1 1 0,-2-17 0,-15-76-13,10 64 9,7 43-3,-1-1 0,1 1 0,0 0 0,0-1 0,0 1 0,0 0 0,0-1 0,0 1 0,0 0 0,0-1 0,0 1 0,0 0 0,0-1 0,0 1 0,0 0 0,0-1 0,0 1 0,0 0 0,0-1 0,1 1 0,-1 0 0,0-1 0,0 1 0,0 0 0,0-1 0,1 1 0,-1 0 0,0 0 0,0-1 0,1 1 0,-1 0 0,0 0 0,0 0 0,1-1 0,13 5 0,24 22 0,-26-16 0,9 4 0,120 70 0,-127-76 0,0-2 0,0 0 0,1-1 0,0 0 0,0-2 0,0 1 0,0-2 0,22 2 0,-35-4 0,1 0 0,-1 0 0,1-1 0,-1 1 0,1-1 0,-1 1 0,1-1 1,-1 0-1,0 0 0,1 0 0,-1 0 0,0 0 0,0 0 0,0-1 0,0 1 0,0-1 0,0 1 0,0-1 0,0 0 0,-1 0 0,1 0 0,0 0 1,-1 0-1,0 0 0,0 0 0,1-1 0,-1 1 0,0 0 0,-1-1 0,1 1 0,0-1 0,0-3 0,1-10-4,-1 1 0,0-1 0,-1 0 0,-3-21 0,2-2-46,1 37 47,-1-18-156,2-1 0,1 0 0,6-29 0,-7 45 104,1-1 0,-1 1 0,1 0 0,0 0 1,0 0-1,1 0 0,0 0 0,0 1 1,0-1-1,0 1 0,1-1 0,-1 1 0,1 0 1,0 1-1,1-1 0,-1 1 0,0 0 1,7-4-1,3 1-66,1 1 0,-1 0 1,1 1-1,0 1 0,-1 0 1,2 1-1,-1 1 0,15 0 0,-10 2 10,0-1 0,0 2 0,0 1-1,0 1 1,30 9 0,-12 4 173,-36-16-11,0 1 1,0-1 0,0 0 0,0 1 0,0-1 0,-1 1-1,1-1 1,0 1 0,-1 0 0,1 0 0,-1 0 0,0 0-1,0 0 1,2 3 0,-4-4 2,1-1 1,-1 0-1,0 1 0,1-1 0,-1 1 1,0-1-1,1 0 0,-1 1 0,0-1 1,1 0-1,-1 0 0,0 0 0,0 0 1,0 0-1,1 0 0,-1 0 0,0 0 1,0 0-1,1 0 0,-1 0 0,-1 0 1,-24-2 88,24 2-64,-146-17 756,91 8-698,-1 3 1,-92 2-1,145 5-137,0-1 0,-1 1 0,1-1 0,0 2 0,0-1 0,0 0 0,0 1 0,0 0 0,0 0 0,0 1 0,-7 4 0,9-4 0,1-1 0,-1 1 0,1-1 0,-1 1 0,1 0 0,0 0 0,0 0 0,1 0 0,-1 0 0,1 1 0,-1-1 0,1 0 0,0 1 0,0-1 0,1 1 0,-1-1 0,1 1 0,-1 4 0,2 5 0,-1 0 0,2 0 0,-1-1 0,2 1 0,0-1 0,0 1 0,1-1 0,1 0 0,0 0 0,0-1 0,1 1 0,1-1 0,0-1 0,0 1 0,1-1 0,1-1 0,-1 1 0,2-1 0,16 13 0,-10-10 0,0-1 0,0 0 0,1-1 0,0-1 0,1-1 0,0 0 0,0-1 0,1-1 0,-1-1 0,1-1 0,1 0 0,25 1 0,-37-5 0,1 0 0,-1 0 0,1-1 0,-1 0 0,0 0 0,1-1 0,-1 0 0,0-1 0,8-3 0,-12 4 0,-1 0 0,0 0 0,1 0 0,-1 0 0,0-1 0,0 1 0,0-1 0,-1 0 0,1 0 0,-1 0 0,1 0 0,-1 0 0,0 0 0,0-1 0,-1 1 0,1-1 0,-1 0 0,1 1 0,-1-1 0,0 0 0,0-6 0,4-53 0,-3 0 0,-3 0 0,-3 0 0,-14-79 0,1 51 0,-4 0 0,-3 1 0,-5 1 0,-41-89 0,64 165 0,0 0 0,0 1 0,-1 0 0,-15-20 0,22 32 0,-1-1 0,1 0 0,-1 1 0,1-1 0,-1 1 0,1-1 0,-1 0 0,1 1 0,-1-1 0,1 1 0,-1-1 0,0 1 0,1 0 0,-1-1 0,0 1 0,1 0 0,-1-1 0,0 1 0,0 0 0,1 0 0,-1 0 0,0-1 0,0 1 0,1 0 0,-1 0 0,0 0 0,0 0 0,1 1 0,-3-1 0,2 1 0,0 0 0,1 0 0,-1 0 0,0 0 0,0 0 0,0 0 0,1 0 0,-1 0 0,0 1 0,1-1 0,-1 0 0,1 0 0,0 1 0,-1-1 0,1 2 0,-5 57 0,6-36 0,2 0 0,0 0 0,2 0 0,0 0 0,2 0 0,0-1 0,2-1 0,0 1 0,2-1 0,18 28 0,-4-11 0,2-1 0,2-1 0,2-1 0,50 45 0,-47-49 1,76 52 0,-97-76-4,0 0 0,1 0 0,0-2 0,0 1 1,0-2-1,1 0 0,0-1 0,0 0 0,28 2 0,-38-5-15,-1-1 0,1 0 0,0-1 0,0 1 0,-1-1 0,1 0 0,-1 0 0,1-1 0,-1 1 0,1-1 0,-1 0 0,0 0 0,0-1 0,0 1 0,0-1 0,0 0 0,0 0 0,-1 0 0,0 0 0,1-1-1,-1 1 1,0-1 0,3-5 0,3-7-110,-1-1 0,0 0 0,-1-1 0,7-28 0,-2 8-98,-4 12-46,1 1 0,2 1 0,0 0 0,29-44 0,-35 60 196,1 1 0,-1 0 0,2 1 0,-1-1 0,1 1 0,0 1-1,0-1 1,0 1 0,1 0 0,0 1 0,0 0 0,0 0-1,0 1 1,1 0 0,0 0 0,-1 1 0,1 0 0,13-1 0,93 1 275,-123 3 120,0 0 0,0 0 1,1 1-1,-1 0 0,-12 4 0,-6 3 20,4-3-166,0 1 0,0 1 1,1 0-1,0 2 1,1 1-1,0 0 1,1 2-1,-24 19 0,36-26-168,0 0 0,1 0 0,0 1-1,0 0 1,1 0 0,0 0 0,0 0-1,0 1 1,1 0 0,0 0 0,1 1-1,0-1 1,0 0 0,1 1 0,0 0-1,0 0 1,1 0 0,0-1 0,1 1-1,0 0 1,0 0 0,1 0 0,0 0-1,3 13 1,-2-16-5,0 0 0,0 0 0,1 0 0,0 0 0,0 0 0,0-1 0,0 1 0,1-1 0,0 0 0,0 0 0,1 0 0,-1 0 0,11 7 0,-6-6 0,-1-1 0,1 0 0,0 0 0,0-1 0,1-1 0,0 1 0,-1-1 0,16 2 0,-10-3 0,1 0 0,-1-1 0,1 0 0,-1-2 0,1 0 0,0 0 0,-1-2 0,0 0 0,0 0 0,0-2 0,27-11 0,-35 13 0,0-1 0,0-1 0,-1 1 0,0-1 0,0 0 0,0 0 0,0-1 0,-1 0 0,0 0 0,0 0 0,4-8 0,-3 3 0,0-1 0,-1 1 0,-1-1 0,0 1 0,0-1 0,2-17 0,-2-12 0,-1 1 0,-2 0 0,-5-53 0,4 91 0,-4-49 0,-2 0 0,-2 0 0,-2 1 0,-2 1 0,-3 0 0,-2 0 0,-1 2 0,-3 0 0,-2 1 0,-2 2 0,-55-75 0,67 100 0,-1 1 0,0 0 0,-2 1 0,0 1 0,-1 0 0,-1 1 0,-27-18 0,42 32 0,-1-1 0,1 0 0,0 1 0,0 0 0,-1-1 0,1 1 0,0 1 0,-1-1 0,1 0 0,-1 1 0,1 0 0,-1 0 0,0 0 0,1 0 0,-1 0 0,-3 1 0,5 0 0,-1 1 0,0-1 0,1 0 0,-1 1 0,1-1 0,-1 1 0,1 0 0,0 0 0,0 0 0,0 0 0,0 0 0,0 0 0,0 1 0,1-1 0,-1 1 0,1-1 0,0 1 0,-1-1 0,0 5 0,-2 5 0,1 0 0,1 0 0,0 0 0,1 0 0,0 0 0,0 0 0,1 0 0,1 0 0,0 0 0,1 0 0,0 0 0,6 17 0,3 5 0,1-1 0,2-1 0,19 34 0,-9-24 0,2-1 0,2-1 0,1-1 0,3-2 0,0-1 0,41 34 0,-43-44 0,1-1 0,2-2 0,0-1 0,1-2 0,1-1 0,1-2 0,70 24 0,-90-36 0,0-1 0,0-1 0,0 0 0,1-1 0,-1-1 0,1 0 0,25-3 0,-37 1 0,0 1 0,1-2 0,-1 1 0,0 0 0,0-1 0,0 0 0,0 0 0,0 0 0,0-1 0,-1 0 0,1 0 0,-1 0 0,0 0 0,0-1 0,0 0 0,0 1 0,-1-1 0,1-1 0,-1 1 0,0 0 0,0-1 0,-1 0 0,1 0 0,-1 0 0,0 0 0,2-8 0,-1-4 0,0 0 0,-1 0 0,-1 0 0,-1 0 0,-1-19 0,-1 16 0,2-1 0,1 0 0,3-20 0,-2 35 0,1 0 0,0 0 0,0 0 0,1 0 0,-1 1 0,1 0 0,0 0 0,1 0 0,-1 0 0,1 0 0,0 1 0,8-5 0,5-8 0,-5 5 0,0-1 0,-2-1 0,1 0 0,-2 0 0,0-1 0,0-1 0,-2 0 0,0 0 0,-1 0 0,0-1 0,-2 0 0,0 0 0,0-1 0,1-19 0,-1-1 0,-2-1 0,-2 1 0,-5-55 0,1 82 0,-2 17 0,-2 18 0,5-6 1,0 1 0,2 0-1,0 0 1,1-1 0,1 1 0,1 0-1,0-1 1,1 0 0,1 0 0,1 0-1,1 0 1,0-1 0,1 0 0,1-1-1,11 16 1,7 6-26,0-1 0,3-1-1,1-2 1,1-1 0,38 29 0,66 41-2518,-82-66-3667,60 56 1,-110-89 5473,1 0 0,-1 1 1,0-1-1,0 1 1,-1 0-1,0 0 1,4 6-1,-6-7 150,0 0 1,0-1-1,0 1 0,-1-1 0,0 1 1,1 0-1,-1-1 0,-1 1 0,1 4 1,0-8 558</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2:30.659"/>
    </inkml:context>
    <inkml:brush xml:id="br0">
      <inkml:brushProperty name="width" value="0.1" units="cm"/>
      <inkml:brushProperty name="height" value="0.1" units="cm"/>
      <inkml:brushProperty name="color" value="#E71224"/>
    </inkml:brush>
  </inkml:definitions>
  <inkml:trace contextRef="#ctx0" brushRef="#br0">28 103 20830,'-27'-97'5305,"27"97"-5263,0 0 0,0 0-1,0 0 1,0 0 0,0 0-1,0 0 1,0 0 0,1 0 0,-1 0-1,0 0 1,0 0 0,0 0 0,0 0-1,0 0 1,0 0 0,0 0 0,1-1-1,-1 1 1,0 0 0,0 0 0,0 0-1,0 0 1,0 0 0,0 0-1,0 0 1,0 0 0,0 0 0,1 0-1,-1 0 1,0-1 0,0 1 0,0 0-1,0 0 1,0 0 0,0 0 0,0 0-1,0 0 1,0 0 0,0-1 0,0 1-1,0 0 1,0 0 0,0 0-1,0 0 1,0 0 0,0 0 0,0 0-1,0-1 1,0 1 0,0 0 0,0 0-1,0 0 1,0 0 0,0 0 0,0 0-1,-1 0 1,1-1 0,0 1 0,0 0-1,0 0 1,0 0 0,0 0-1,0 0 1,0 0 0,0 0 0,0 0-1,10 10 1216,11 20-5,141 256 208,-24 15-1727,-99-213 354,-33-73-176,-4-10-88,0 1 0,0-1-1,1 0 1,-1 0 0,1 0 0,0 0 0,0 0 0,1-1 0,0 1 0,0-1 0,0 0 0,0 0 0,6 4 0,-1-3-966,1 0 1,0 0-1,19 5 1,25 0-5886,-10-11 843</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2:31.044"/>
    </inkml:context>
    <inkml:brush xml:id="br0">
      <inkml:brushProperty name="width" value="0.1" units="cm"/>
      <inkml:brushProperty name="height" value="0.1" units="cm"/>
      <inkml:brushProperty name="color" value="#E71224"/>
    </inkml:brush>
  </inkml:definitions>
  <inkml:trace contextRef="#ctx0" brushRef="#br0">4 32 21318,'-1'-1'104,"1"0"-1,-1 1 1,1-1 0,0 0-1,-1 0 1,1 0 0,0 1-1,0-1 1,0 0 0,0 0-1,0 0 1,-1 0 0,2 1-1,-1-1 1,0 0 0,0 0-1,0 0 1,0 0 0,0 1-1,1-1 1,-1 0 0,0 0-1,1 0 1,-1 1 0,0-1-1,1 0 1,-1 1 0,1-1-1,-1 0 1,1 1 0,0-1-1,-1 0 1,1 1 0,0-1-1,-1 1 1,1-1 0,0 1-1,0 0 1,-1-1 0,1 1-1,0 0 1,0 0 0,0-1-1,-1 1 1,1 0 0,1 0-1,5-1 195,-1 1 0,1-1-1,0 1 1,11 2 0,62 9 1269,-1 4 1,89 28 0,-66-9-1444,110 52 1,-186-73-1426,-1 1 0,45 31-1,-55-35 363,-5-7-3931,-29-11-7551,-6 0 7176</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2:31.390"/>
    </inkml:context>
    <inkml:brush xml:id="br0">
      <inkml:brushProperty name="width" value="0.1" units="cm"/>
      <inkml:brushProperty name="height" value="0.1" units="cm"/>
      <inkml:brushProperty name="color" value="#E71224"/>
    </inkml:brush>
  </inkml:definitions>
  <inkml:trace contextRef="#ctx0" brushRef="#br0">184 26 19742,'0'-1'178,"-1"-1"0,1 1 0,0-1 0,-1 1-1,0 0 1,1-1 0,-1 1 0,0-1 0,1 1 0,-1 0 0,0 0 0,0-1 0,0 1 0,0 0 0,0 0 0,-1 0 0,1 0 0,0 0 0,-3-1 0,4 2-74,-1 0 1,0 0 0,0 1-1,0-1 1,0 0 0,0 0 0,1 0-1,-1 1 1,0-1 0,0 1-1,0-1 1,1 0 0,-1 1 0,0 0-1,1-1 1,-1 1 0,0-1 0,1 1-1,-1 0 1,1-1 0,-1 1-1,1 0 1,-1 0 0,0 0 0,-4 9 387,0 0 0,1 0 0,0 0 0,-4 13 0,-48 208 3445,13 7-3524,38-210-526,-2 17-898,2 0 1,0 49-1,6-63-2838,9 59 0,-10-85 3120,1 0 0,0 1 0,0-1-1,0 0 1,1 0 0,0 0 0,0 0 0,0 0 0,1 0 0,0-1 0,0 1-1,0-1 1,0 0 0,5 5 0,21 7-4739</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2:31.734"/>
    </inkml:context>
    <inkml:brush xml:id="br0">
      <inkml:brushProperty name="width" value="0.1" units="cm"/>
      <inkml:brushProperty name="height" value="0.1" units="cm"/>
      <inkml:brushProperty name="color" value="#E71224"/>
    </inkml:brush>
  </inkml:definitions>
  <inkml:trace contextRef="#ctx0" brushRef="#br0">144 89 18842,'-4'-8'544,"-1"1"0,0-1 1,0 1-1,-1-1 0,0 2 1,0-1-1,-1 1 1,1-1-1,-1 2 0,-11-8 1,17 12-460,0 1 1,0-1-1,0 0 1,-1 1-1,1-1 1,0 1-1,0-1 1,-1 1-1,1-1 1,0 1-1,0 0 1,-1 0-1,1 0 1,0 0-1,-1 0 1,1 0-1,0 0 1,-1 0-1,1 0 1,0 0-1,-1 1 1,1-1-1,0 1 1,0-1-1,0 1 1,-1-1-1,1 1 1,0 0-1,0-1 1,0 1-1,0 0 1,0 0-1,0 0 1,0 0-1,0 0 1,0 0-1,1 0 1,-1 0-1,0 0 1,1 0-1,-1 2 1,-3 5 313,1 0 1,1-1 0,-1 1-1,2 0 1,-3 14 0,1 8-224,2 0 1,1 0 0,1-1-1,1 1 1,2 0-1,1-1 1,1 1-1,1-2 1,2 1-1,1-1 1,16 33 0,-17-45-209,0 0 0,1-1 1,0 1-1,1-2 0,1 0 0,0 0 1,1-1-1,23 18 0,-25-23 41,0-1 0,0-1 0,1 1 0,0-2 0,0 0-1,0 0 1,1-1 0,0 0 0,0-1 0,0-1-1,0 0 1,25 0 0,-30-2-9,1 0 0,-1-1 0,1 0 0,-1-1 0,1 1 0,-1-2 0,0 1 0,0-1 0,0 0 0,0-1 0,-1 0 0,1 0 0,-1 0 0,0-1 0,0 0 0,0-1 0,7-7 0,-7 5 0,-1-1 0,0 0 0,0 0 0,-1 0 0,0 0 0,0-1 0,-1 0 0,0 0 0,-1 0 0,0 0 0,-1-1 0,0 1 0,1-16 0,-3 7 11,0 0-1,-1 1 1,0-1-1,-2 0 1,0 0-1,-1 1 1,-1 0 0,-1-1-1,-1 2 1,0-1-1,-1 1 1,-1 0-1,-16-23 1,17 29-114,0 0 0,-1 0 0,0 0-1,-1 1 1,0 1 0,-1 0 0,0 0 0,0 1 0,-1 0 0,0 1 0,-1 1-1,1 0 1,-1 0 0,0 1 0,0 1 0,-1 0 0,0 1 0,-24-3 0,34 6-232,-1 0 1,1 0 0,0 0 0,-1 0 0,1 1 0,0-1 0,-1 1 0,1 0 0,0 1 0,0-1 0,0 1 0,0 0 0,-5 3 0,8-5 58,0 1 0,1-1 0,-1 1-1,1 0 1,-1-1 0,0 1 0,1 0 0,-1-1 0,1 1-1,0 0 1,-1-1 0,1 1 0,-1 0 0,1 0 0,0 0 0,0 0-1,0-1 1,-1 1 0,1 0 0,0 0 0,0 0 0,0 0-1,0 0 1,0-1 0,1 1 0,-1 0 0,0 0 0,0 0-1,0 0 1,1-1 0,-1 1 0,0 0 0,1 0 0,-1 0-1,1-1 1,0 2 0,23 26-5080,9-3 11</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2:32.510"/>
    </inkml:context>
    <inkml:brush xml:id="br0">
      <inkml:brushProperty name="width" value="0.1" units="cm"/>
      <inkml:brushProperty name="height" value="0.1" units="cm"/>
      <inkml:brushProperty name="color" value="#E71224"/>
    </inkml:brush>
  </inkml:definitions>
  <inkml:trace contextRef="#ctx0" brushRef="#br0">3 463 21678,'-1'-20'1579,"0"13"-924,1 1-1,0 0 1,0-1-1,0 1 1,1 0-1,1-7 1,1 15-127,1 1 0,-1-1 0,0 1 0,0 0 0,0 0 0,5 6 0,21 26-260,-1 1 0,-2 2 0,-1 0 0,32 70 0,-44-78-281,-1 1-1,-2 1 1,0 0-1,-3 0 1,0 1-1,-2-1 1,0 41-1,-5 44 14,-8-165 0,-21-66 0,9 40 0,-42-204 0,50 208 0,4 0 0,0-74 0,8 125 0,1-1 0,0 1 0,2 0 0,0 0 0,10-33 0,-10 45 0,0-1 0,0 1 0,1 0 0,-1 0 0,1 0 0,1 1 0,0-1 0,0 1 0,0 0 0,0 1 0,1-1 0,0 1 0,0 0 0,1 0 0,-1 1 0,14-7 0,-6 5 0,1 1 0,0 0 0,0 2 0,0-1 0,1 2 0,-1 0 0,1 1 0,24 1 0,-31 0 0,-1 1 0,1-1 0,0 2 0,0 0 0,0 0 0,0 0 0,-1 1 0,0 0 0,1 1 0,-1 0 0,0 0 0,-1 1 0,1 0 0,-1 0 0,0 1 0,8 7 0,-12-9 0,0 0 0,0 1 0,0 0 0,-1-1 0,1 1 0,-1 0 0,0 0 0,-1 0 0,1 0 0,-1 1 0,0-1 0,0 0 0,-1 1 0,0-1 0,0 0 0,0 1 0,0-1 0,-1 1 0,0-1 0,0 0 0,0 0 0,-1 1 0,0-1 0,0 0 0,-4 8 0,-4 6 0,-1-1 0,-1-1 0,0 0 0,-1 0 0,-20 19 0,-77 66 0,78-75 0,0 1 0,2 2 0,1 1 0,-29 42 0,56-71 0,0 1 0,0-1 0,1 1 0,-1 0 0,1 0 0,0-1 0,0 1 0,0 0 0,0 0 0,0 1 0,1-1 0,-1 0 0,1 0 0,0 0 0,0 0 0,0 0 0,0 0 0,1 4 0,1-4 0,-1 0 0,1-1 0,-1 1 0,1 0 0,0-1 0,0 1 0,0-1 0,0 1 0,0-1 0,0 0 0,1 0 0,-1 0 0,1 0 0,0-1 0,-1 1 0,1-1 0,0 0 0,3 2 0,22 7 2,-1 0 0,2-2 1,41 7-1,94 5-63,-104-14-66,-18 0-293,-28-3-41,0-1 0,0 0 0,0-1 0,0 0 1,0-2-1,25-2 0,8-14-2536,-39 13 1973,1 1-1,0-1 1,0 2-1,0-1 1,1 1 0,-1 1-1,18-2 1,27 3-4889,-13-3 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6:02.630"/>
    </inkml:context>
    <inkml:brush xml:id="br0">
      <inkml:brushProperty name="width" value="0.1" units="cm"/>
      <inkml:brushProperty name="height" value="0.1" units="cm"/>
      <inkml:brushProperty name="color" value="#E71224"/>
    </inkml:brush>
  </inkml:definitions>
  <inkml:trace contextRef="#ctx0" brushRef="#br0">51 17 364,'-2'-13'1123,"0"9"4080,1 5-5186,0 0 1,0-1-1,0 1 1,1 0-1,-1 0 1,0 0-1,0 0 0,1 0 1,-1 0-1,1 0 1,-1 0-1,1 0 1,-1 0-1,1 1 0,-1-1 1,1 0-1,0 0 1,0 0-1,0 1 1,0-1-1,0 0 1,0 2-1,-1 35 29,2-28-10,-1-10-34,0 1 0,0-1 0,0 1 0,0 0 0,0-1 0,0 1 0,0-1 0,0 1 0,0-1 0,0 1 0,0-1 0,1 1 0,-1-1 0,0 1 0,1-1 0,-1 1 0,0-1 0,1 1 0,-1-1 0,0 0 0,1 1 0,-1-1 0,0 0 0,1 1 0,-1-1 0,1 0 0,-1 1 0,1-1 0,-1 0 0,1 0 0,-1 0 0,1 1 0,-1-1 0,1 0 0,0 0 0,-1 0 0,1 0 0,-1 0 0,1 0 0,-1 0 0,1 0 0,0 0 0,0-1 12,0 1 0,0 0-1,0 0 1,0-1 0,0 1 0,-1 0 0,1-1 0,0 1-1,0-1 1,-1 1 0,1-1 0,0 1 0,0-1-1,-1 1 1,1-1 0,-1 0 0,1 1 0,0-1 0,-1 0-1,0 0 1,1 1 0,-1-1 0,1 0 0,-1 0-1,0 0 1,1-1 0,-1 1 5,1 0 1,-1-1-1,0 1 0,0-1 0,1 1 1,-1 0-1,0-1 0,0 1 1,-1-1-1,1 1 0,0-1 0,0 1 1,-1 0-1,1-1 0,-1 1 1,1 0-1,-1-1 0,1 1 0,-1 0 1,0 0-1,-1-2 0,0 2-16,0 0 0,0 0 0,-1 0-1,1 1 1,0-1 0,0 1 0,-1-1 0,1 1-1,0 0 1,-1 0 0,1 0 0,-3 0 0,4 1-6,0-1 0,0 1 0,0-1 0,0 1 1,1-1-1,-1 1 0,0 0 0,0-1 0,1 1 0,-1 0 1,0 0-1,1 0 0,-1-1 0,0 1 0,1 0 0,0 0 1,-1 0-1,1 0 0,-1 0 0,1 0 0,0 0 0,0 0 0,0 0 1,-1 0-1,1 0 0,0 0 0,0 1 0,0 0 1,0 0 0,-1 0-1,1 0 1,0 0 0,0 0-1,0 0 1,1-1 0,-1 1 0,0 0-1,1 0 1,-1 0 0,1 0-1,-1-1 1,2 3 0,-1-3 11,-1-1 0,0 0 0,0 1 0,1-1 0,-1 0 0,0 1 0,1-1 0,-1 0 0,0 0 0,1 0 0,-1 1 0,1-1 0,-1 0 0,0 0 0,1 0 0,-1 0 0,1 0 0,-1 0 0,1 0 0,-1 0 0,0 0 0,1 0 0,-1 0 0,1 0 0,-1 0 0,0 0 0,1 0 1,-1 0-1,1 0 0,-1 0 0,0-1 0,1 1 0,-1 0 0,1 0 0,-1 0 0,0-1 0,1 1 0,-1 0 0,0-1 0,0 1 0,1 0 0,-1 0 0,0-1 0,0 1 0,1-1 0,-1 1 0,0 0 0,0-1 0,0 1 0,0-1 0,1 1 0,-1 0 0,0-1 0,0 1 0,0-1 0,0 1 0,0 0 0,0-1 0,0 1 0,0-1 0,1-27 487,-13 8-258,12 19-235,-1 0-1,1 1 1,-1-1-1,1 1 1,-1-1-1,1 1 0,-1-1 1,1 1-1,-1-1 1,0 1-1,1-1 1,-1 1-1,0 0 1,1 0-1,-1-1 0,0 1 1,0 0-1,1 0 1,-1 0-1,0 0 1,0-1-1,1 1 1,-1 0-1,0 0 0,0 1 1,1-1-1,-1 0 1,-1 0-1,1 1-7,0 0 0,1 0-1,-1 0 1,1 0 0,-1 0 0,1 1-1,-1-1 1,1 0 0,0 0 0,-1 0-1,1 0 1,0 0 0,0 1 0,0-1-1,0 0 1,0 0 0,0 0 0,1 3-1,2 21-117,-2-25 96,-1 1 0,1-1-1,-1 0 1,1 1 0,-1-1 0,1 0 0,-1 1 0,1-1 0,-1 0 0,1 0 0,-1 0-1,1 0 1,-1 0 0,1 1 0,-1-1 0,1 0 0,0 0 0,-1 0 0,1-1 0,-1 1-1,1 0 1,-1 0 0,1 0 0,-1 0 0,1 0 0,0-1 0,14 1-3024,-11 5 1275</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2:33.572"/>
    </inkml:context>
    <inkml:brush xml:id="br0">
      <inkml:brushProperty name="width" value="0.1" units="cm"/>
      <inkml:brushProperty name="height" value="0.1" units="cm"/>
      <inkml:brushProperty name="color" value="#E71224"/>
    </inkml:brush>
  </inkml:definitions>
  <inkml:trace contextRef="#ctx0" brushRef="#br0">6 92 20958,'-6'-92'6561,"21"114"-2625,159 308-2509,-125-225-1484,42 136-1,-87-230 120,1 9-483,2 0 0,0-1 0,1 0 0,15 25 0,-19-39-153,0 1-1,0-1 1,1 0-1,-1 0 1,1 0-1,1-1 1,5 5-1,-5-6-458,0 1-1,0-1 0,0 0 0,1 0 0,0-1 0,-1 0 0,14 2 1,40 0-4920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2:33.972"/>
    </inkml:context>
    <inkml:brush xml:id="br0">
      <inkml:brushProperty name="width" value="0.1" units="cm"/>
      <inkml:brushProperty name="height" value="0.1" units="cm"/>
      <inkml:brushProperty name="color" value="#E71224"/>
    </inkml:brush>
  </inkml:definitions>
  <inkml:trace contextRef="#ctx0" brushRef="#br0">81 20 26822,'0'-1'109,"0"0"-1,0 0 0,0 0 0,-1-1 1,1 1-1,0 0 0,-1 0 0,1 0 0,0 0 1,-1 0-1,0-1 0,1 1 0,-1 0 1,1 0-1,-1 0 0,-1-1 0,2 2-70,-1 0-1,1 0 0,-1 0 1,1 0-1,0 0 0,-1 1 1,1-1-1,-1 0 0,1 0 0,0 0 1,-1 0-1,1 0 0,-1 0 1,1 1-1,0-1 0,-1 0 1,1 0-1,0 1 0,-1-1 1,1 0-1,0 0 0,0 1 1,-1-1-1,1 0 0,0 1 1,0-1-1,-1 0 0,1 1 1,0 0-1,-17 40 964,6 8-382,2 0 0,-3 66 0,6 104-502,4-101-107,-1-44-67,0-20-1545,8 101 0,-5-154 1450,0 0 0,0-1 0,0 1 0,0 0 0,0 0 0,0 0 0,0 0 0,0 0 0,0-1 0,0 1 0,1 0 0,-1 0 0,0 0 0,1-1 0,-1 1 0,1 0 0,-1 0 0,1-1 0,-1 1 0,1 0 0,-1-1 0,1 1 0,-1-1 0,1 1 0,0 0 1,0-1-1,-1 0 0,1 1 0,0-1 0,0 1 0,-1-1 0,1 0 0,0 1 0,0-1 0,0 0 0,0 0 0,-1 0 0,1 0 0,0 0 0,0 0 0,0 0 0,0 0 0,0 0 0,-1 0 0,1 0 0,0-1 0,0 1 0,0 0 0,0-1 0,-1 1 0,1 0 0,1-1 0,1-1-601,0 0-1,-1 0 1,1 0 0,-1 0 0,1-1-1,-1 1 1,0 0 0,1-1-1,-1 0 1,0 1 0,-1-1 0,1 0-1,2-6 1,7-35-4692</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2:34.289"/>
    </inkml:context>
    <inkml:brush xml:id="br0">
      <inkml:brushProperty name="width" value="0.1" units="cm"/>
      <inkml:brushProperty name="height" value="0.1" units="cm"/>
      <inkml:brushProperty name="color" value="#E71224"/>
    </inkml:brush>
  </inkml:definitions>
  <inkml:trace contextRef="#ctx0" brushRef="#br0">1 86 14217,'0'-15'600,"0"9"-29,-1 0 0,1-1-1,1 1 1,-1 0-1,3-12 1,-2 17-461,-1-1 0,1 1 0,-1 0 0,1 0 1,0 0-1,-1 0 0,1 0 0,0 0 0,0 0 0,0 0 0,0 0 0,0 0 1,0 0-1,0 0 0,0 1 0,0-1 0,0 0 0,0 1 0,0-1 1,1 1-1,-1-1 0,0 1 0,0-1 0,1 1 0,-1 0 0,0 0 0,0 0 1,1 0-1,-1 0 0,0 0 0,1 0 0,-1 0 0,3 1 0,17 4 779,-1 1 0,1 1 0,-1 1-1,0 0 1,35 22 0,-37-20-380,48 28 998,-1 3 1,94 77 0,-113-78-2672,73 83-1,-91-92-1552,-23-27 88,1 3-1822,-14 4 937,5-9 2895,0 0 0,1 0 0,-1-1 1,0 1-1,-1-1 0,1 1 0,0-1 1,-6 1-1,-43 9-4949</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2:34.635"/>
    </inkml:context>
    <inkml:brush xml:id="br0">
      <inkml:brushProperty name="width" value="0.1" units="cm"/>
      <inkml:brushProperty name="height" value="0.1" units="cm"/>
      <inkml:brushProperty name="color" value="#E71224"/>
    </inkml:brush>
  </inkml:definitions>
  <inkml:trace contextRef="#ctx0" brushRef="#br0">0 323 18990,'18'-5'580,"22"-11"284,27-5 84,28-9-20,15-4-400,18-6-468,-3 3-856,-7-24-3624,-6 23-1,-18-2 1</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2:34.972"/>
    </inkml:context>
    <inkml:brush xml:id="br0">
      <inkml:brushProperty name="width" value="0.1" units="cm"/>
      <inkml:brushProperty name="height" value="0.1" units="cm"/>
      <inkml:brushProperty name="color" value="#E71224"/>
    </inkml:brush>
  </inkml:definitions>
  <inkml:trace contextRef="#ctx0" brushRef="#br0">14 21 23150,'0'-21'2857,"0"25"-397,0 37-300,-4 233 396,0 3-5658,4-276 2889,0 0 1,0 0 0,-1 1-1,1-1 1,1 0-1,-1 0 1,0 0-1,0 1 1,0-1 0,1 0-1,-1 0 1,0 0-1,1 0 1,-1 0 0,1 0-1,-1 0 1,1 0-1,0 0 1,-1 0 0,1 0-1,0 0 1,0 0-1,0 0 1,0 0 0,0-1-1,0 1 1,0 0-1,0-1 1,0 1-1,0-1 1,0 1 0,0-1-1,0 1 1,0-1-1,3 1 1,-4-1 2,1 0 1,-1 0-1,0 1 1,1-1-1,-1 0 1,1 0-1,-1 0 1,0 1-1,1-1 0,-1 0 1,1 0-1,-1 0 1,0 0-1,1 0 1,-1 0-1,1 0 0,-1 0 1,1 0-1,-1 0 1,0 0-1,1 0 1,-1 0-1,1 0 1,-1-1-1,1 1 0,-1 0 1,0 0-1,1 0 1,-1-1-1,0 1 1,1 0-1,-1 0 1,0-1-1,1 1 0,-1 0 1,0-1-1,1 1 1,-1 0-1,0-1 1,0 1-1,0-1 0,1 1 1,-1 0-1,0-1 1,0 1-1,0-1 1,0 1-1,0 0 1,0-1-1,0 0 0,1-1-311,5-22-5083</inkml:trace>
  <inkml:trace contextRef="#ctx0" brushRef="#br0" timeOffset="1">0 153 17690,'0'-8'672,"6"1"668,13 5 224,14-2 4,14 6-4,15 9 4,11 7-3,-1 3 3,-2 2-4,-7 0-780,-2 1-780,-10-5-1136,-5-2-980,6-11-1161,-25-1-1711,-12-5-1,-6-7 1,-12-6-1</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2:35.301"/>
    </inkml:context>
    <inkml:brush xml:id="br0">
      <inkml:brushProperty name="width" value="0.1" units="cm"/>
      <inkml:brushProperty name="height" value="0.1" units="cm"/>
      <inkml:brushProperty name="color" value="#E71224"/>
    </inkml:brush>
  </inkml:definitions>
  <inkml:trace contextRef="#ctx0" brushRef="#br0">51 94 19462,'-50'-91'5913,"50"88"-3566,4 6-711,11 14 95,19 27-300,-9-9-1418,-2 1 0,-1 0 1,-2 2-1,-2 1 0,-1 0 0,-2 1 0,10 45 0,-18-51-450,21 77-2984,-23-97 1391,0-1 0,0 0-1,1 0 1,1-1 0,16 23 0,1-13-3495,5-11 1</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2:35.772"/>
    </inkml:context>
    <inkml:brush xml:id="br0">
      <inkml:brushProperty name="width" value="0.1" units="cm"/>
      <inkml:brushProperty name="height" value="0.1" units="cm"/>
      <inkml:brushProperty name="color" value="#E71224"/>
    </inkml:brush>
  </inkml:definitions>
  <inkml:trace contextRef="#ctx0" brushRef="#br0">12 343 23710,'-12'-71'4025,"42"149"673,-4-12-4364,-10-17-334,-3 0 0,-1 1 0,-3 1 0,4 76 0,-45-294 0,25 89 0,3 0 0,3 0 0,11-93 0,-9 159 0,1 1 0,0 0 0,1-1 0,0 1 0,0 0 0,10-18 0,-11 25 0,1-1 0,0 1 0,0-1 0,1 1 0,-1 0 0,1 0 0,0 1 0,0-1 0,0 1 0,1 0 0,-1 0 0,1 0 0,0 1 0,0-1 0,0 1 0,6-2 0,4 1 0,0-1 0,1 2 0,-1 0 0,1 1 0,-1 1 0,1 0 0,-1 1 0,0 1 0,1 0 0,-1 1 0,0 0 0,0 2 0,0 0 0,-1 0 0,0 1 0,20 12 0,-11-5 0,-1 2 0,0 0 0,-1 1 0,-1 1 0,-1 1 0,0 1 0,-1 0 0,28 42 0,-39-52-6,-1 1 0,0 1 0,-1-1 0,0 1-1,0 0 1,-1 0 0,-1 0 0,0 0 0,0 1 0,-1 0 0,-1-1 0,0 1 0,-1 0 0,0 0-1,0-1 1,-1 1 0,-1 0 0,0-1 0,-1 1 0,0-1 0,0 0 0,-1 0 0,-1 0-1,0 0 1,-1-1 0,1 0 0,-2 0 0,0 0 0,0-1 0,-1 0 0,-14 13 0,-3 0-1033,-1-1-1,-1-2 1,-1-1 0,-50 25 0,29-21-2718,-1-2 0,-58 16 0,17-15-1611</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2:36.800"/>
    </inkml:context>
    <inkml:brush xml:id="br0">
      <inkml:brushProperty name="width" value="0.1" units="cm"/>
      <inkml:brushProperty name="height" value="0.1" units="cm"/>
      <inkml:brushProperty name="color" value="#E71224"/>
    </inkml:brush>
  </inkml:definitions>
  <inkml:trace contextRef="#ctx0" brushRef="#br0">257 647 13877,'1'-3'348,"0"1"0,1-1 1,-1 1-1,0 0 0,1 0 0,-1 0 0,1 0 0,0 0 0,-1 0 0,1 0 0,0 1 0,0-1 0,0 0 0,1 1 0,2-2 1,9-8 765,0-1-374,-1 0 0,-1-1 0,0-1 0,-1 0 0,0-1 0,-2 0 1,1 0-1,6-18 0,-11 22-486,-1 0 0,-1 0 0,0 0 1,0 0-1,-1 0 0,-1-1 0,0 0 0,0 1 0,-1-1 1,0 1-1,-1-1 0,-1 1 0,-5-21 0,2 15-113,-1 1 0,-1 0 0,-1 1 0,0 0 0,0 0 0,-2 1 0,0 0 0,0 0 0,-2 1 0,1 1 0,-2 0 0,-14-12 0,14 14-130,1 1 0,-2 0 0,1 1 0,-1 1 0,0 0 0,-1 0 0,0 2 0,0 0 0,0 0 0,0 1 0,-1 1 0,0 1 0,-19-1 0,32 3-11,0 0 0,0 0 0,0 0 0,0 1 0,0-1 0,0 1 0,1 0 0,-1-1 0,0 1 0,0 1 0,0-1 0,1 0 0,-1 1 0,1-1 0,-1 1 0,-3 3 0,4-3 0,1 0 0,-1 0 0,1 0 0,0 1 0,0-1 0,0 0 0,0 1 0,0-1 0,1 0 0,-1 1 0,1-1 0,-1 1 0,1-1 0,0 1 0,0-1 0,0 1 0,0-1 0,1 1 0,-1-1 0,2 4 0,8 28 0,2 0 0,1-1 0,2-1 0,21 36 0,-14-28 0,128 269 131,-128-254-589,-2 0-1,-3 1 0,18 109 1,-20 13-5878,-15-174 5749,1 0 0,-1 0 0,-1 0 0,1-1 0,0 1 0,-1 0 0,0 0 0,0-1 0,0 1 0,0-1 0,-1 1 0,1-1 0,-1 1 0,0-1 0,0 0 0,0 0 0,0 0 0,-1 0 0,1 0 0,-1 0 0,0-1 0,0 1 0,0-1 0,-4 3 0,-22 9-4438</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2:37.118"/>
    </inkml:context>
    <inkml:brush xml:id="br0">
      <inkml:brushProperty name="width" value="0.1" units="cm"/>
      <inkml:brushProperty name="height" value="0.1" units="cm"/>
      <inkml:brushProperty name="color" value="#E71224"/>
    </inkml:brush>
  </inkml:definitions>
  <inkml:trace contextRef="#ctx0" brushRef="#br0">0 399 7969,'0'-10'816,"3"-7"148,11-7 200,12-13 72,16-2 20,16-4-4,9-1-144,0 4-335,0 4-621,3-2-3489,-25 11 1,-8 4 0,-17 3-1</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2:37.917"/>
    </inkml:context>
    <inkml:brush xml:id="br0">
      <inkml:brushProperty name="width" value="0.1" units="cm"/>
      <inkml:brushProperty name="height" value="0.1" units="cm"/>
      <inkml:brushProperty name="color" value="#E71224"/>
    </inkml:brush>
  </inkml:definitions>
  <inkml:trace contextRef="#ctx0" brushRef="#br0">26 1227 12373,'0'-1'272,"0"0"0,0 0-1,-1 0 1,1-1 0,0 1 0,-1 0 0,1 0-1,-1 0 1,1 0 0,-1 0 0,1 0-1,-1 0 1,0 1 0,0-1 0,1 0 0,-1 0-1,0 0 1,-2-1 0,3 3-84,-1-1 1,1 0-1,-1 0 1,1 1-1,0-1 0,-1 0 1,1 1-1,-1-1 1,1 0-1,-1 1 1,1-1-1,0 0 0,-1 1 1,1-1-1,0 1 1,-1-1-1,1 1 1,0-1-1,0 1 0,0-1 1,-1 1-1,1-1 1,0 1-1,0-1 0,0 2 1,-2 3 465,1 1-1,0-1 1,1 1 0,-1-1 0,1 1-1,0-1 1,1 6 0,0-5-474,1-1-1,0 0 1,0 0 0,1 1 0,0-1-1,0-1 1,0 1 0,0 0-1,1-1 1,0 0 0,0 0 0,0 0-1,0 0 1,0-1 0,1 1 0,0-1-1,0 0 1,0 0 0,0-1 0,0 0-1,0 0 1,1 0 0,6 1-1,4 2-66,0-2-1,0 0 1,1-1-1,-1 0 1,1-1-1,30-3 1,-39 1-113,-1 0 0,1 0 0,-1-1 0,1 0 0,-1 0 0,0-1 0,0 0 0,0 0 0,0 0 0,0-1 0,-1 0 0,0 0 0,1-1 0,-2 0 0,7-7 0,-6 5 0,0 0 0,-1-1 0,0 0 0,-1 0 0,1-1 0,-2 1 0,1-1 0,-1 0 0,-1 0 0,1 0 0,-2 0 0,2-10 0,1-106 0,-4 125 0,0 0 0,0 0 0,0 0 0,0-1 0,0 1 0,0 0 0,0 0 0,0 0 0,0-1 0,0 1 0,0 0 0,0 0 0,0 0 0,0 0 0,1-1 0,-1 1 0,0 0 0,0 0 0,0 0 0,0-1 0,0 1 0,0 0 0,1 0 0,-1 0 0,0 0 0,0 0 0,0 0 0,0-1 0,0 1 0,1 0 0,-1 0 0,0 0 0,0 0 0,0 0 0,1 0 0,-1 0 0,0 0 0,0 0 0,0 0 0,1 0 0,-1 0 0,0 0 0,0 0 0,0 0 0,1 0 0,-1 0 0,0 0 0,0 0 0,0 0 0,0 0 0,1 0 0,-1 0 0,0 0 0,0 1 0,0-1 0,0 0 0,1 0 0,-1 0 0,0 0 0,0 0 0,0 0 0,0 1 0,1-1 0,11 13 0,-10-11 0,18 19 0,1 0 0,1-1 0,1-2 0,0 0 0,49 28 0,-55-38 0,0 0 0,0 0 0,1-2 0,0 0 0,0-1 0,0-1 0,1-1 0,-1 0 0,1-2 0,26 0 0,-41-1 0,-1 0 0,1-1 0,0 1 0,-1-1 0,1 0 0,-1 0 0,1 0 0,-1 0 0,0-1 0,1 1 0,-1-1 0,0 0 0,0 0 0,0 0 0,0 0 0,0 0 0,-1-1 0,1 0 0,-1 1 0,1-1 0,-1 0 0,0 0 0,0 0 0,0 0 0,-1-1 0,1 1 0,-1 0 0,0-1 0,0 1 0,0-1 0,1-6 0,0-7 0,-1 0 0,-1-1 0,0 1 0,-1 0 0,-5-25 0,-12-46 0,-2 2 0,-5 0 0,-4 1 0,-3 2 0,-64-120 0,77 169 0,9 17 0,1 0 0,1-1 0,0 0 0,-5-19 0,20 61 0,1-1 0,1 1 0,1-2 0,22 38 0,-17-31 0,33 59 0,91 125 0,-112-177 0,1-2 0,2 0 0,1-3 0,1 0 0,73 51 0,-94-75 0,-1-1 0,1 0 0,1 0 0,-1-1 0,1-1 0,0 0 0,0 0 0,0-1 0,21 2 0,-28-5 0,-1 0 0,0 0 0,0 0 0,1-1 0,-1 1 0,0-1 0,0 0 0,0-1 0,0 1 0,0-1 0,0 1 0,0-1 0,0 0 0,-1-1 0,1 1 0,-1 0 0,1-1 0,-1 0 0,0 0 0,0 0 0,0 0 0,-1-1 0,1 1 0,-1-1 0,0 1 0,0-1 0,0 0 0,0 0 0,-1 0 0,1 0 0,1-7 0,2-12 0,-1 0 0,-1 0 0,-1-1 0,-2 1 0,0-1 0,-6-45 0,-35-139 0,40 205 0,-17-65 0,-3 1 0,-32-67 0,-70-122 0,107 224 0,14 29 0,1 0 0,-1-1 0,0 1 0,0 0 0,0 0 0,0 0 0,-1 1 0,1-1 0,-4-3 0,6 6 0,-1 0 0,1 0 0,0 0 0,0 0 0,-1 0 0,1 0 0,0 0 0,-1-1 0,1 1 0,0 0 0,0 0 0,-1 0 0,1 0 0,0 0 0,-1 0 0,1 0 0,0 0 0,0 1 0,-1-1 0,1 0 0,0 0 0,0 0 0,-1 0 0,1 0 0,0 0 0,-1 0 0,1 1 0,0-1 0,0 0 0,0 0 0,-1 0 0,1 1 0,0-1 0,0 0 0,0 0 0,0 1 0,-1-1 0,-4 25 0,5-5 0,1 0 0,1 0 0,1 0 0,1 0 0,0-1 0,2 1 0,0-1 0,1 0 0,1-1 0,1 1 0,12 17 0,7 10 0,3-1 0,69 78 0,-42-61-292,2-3 1,3-3-1,86 60 0,-94-80-2711,1-2-1,88 39 1,14-4-8286,-104-49 5645</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5:46.589"/>
    </inkml:context>
    <inkml:brush xml:id="br0">
      <inkml:brushProperty name="width" value="0.1" units="cm"/>
      <inkml:brushProperty name="height" value="0.1" units="cm"/>
      <inkml:brushProperty name="color" value="#E71224"/>
    </inkml:brush>
  </inkml:definitions>
  <inkml:trace contextRef="#ctx0" brushRef="#br0">138 198 8073,'-2'8'357,"-1"-1"1,0 0 0,0 1-1,0-1 1,-1-1 0,0 1-1,0-1 1,-8 10 0,9-13-140,1 0 0,-1 0 1,0-1-1,1 1 0,-1-1 1,-1 1-1,1-1 0,0 0 1,0 0-1,-1 0 0,1-1 1,-1 1-1,0-1 0,-5 2 1,8-3-184,-1 0 0,0 0 0,1 0-1,-1 0 1,0 0 0,1-1 0,-1 1 0,0-1 0,1 1 0,-1-1 0,1 1 0,-1-1 0,1 0 0,-1 1 0,1-1 0,-1 0 0,1 0 0,0 0 0,0 0 0,-1-1 0,1 1 0,0 0-1,0 0 1,0-1 0,0 1 0,0-1 0,1 1 0,-1 0 0,0-1 0,1 0 0,-1 1 0,1-1 0,-1 1 0,1-1 0,-1-3 0,0-3 7,0-1 0,0 0 1,1 1-1,0-1 0,0 0 0,1 1 0,0-1 1,0 1-1,1-1 0,1 1 0,-1-1 1,1 1-1,1 0 0,-1 0 0,1 1 1,1-1-1,-1 1 0,1 0 0,0 0 1,1 0-1,0 1 0,0 0 0,12-10 1,-8 9 27,0-1 1,0 1 0,0 1 0,1 0-1,0 0 1,0 1 0,0 0-1,1 1 1,-1 0 0,1 1 0,0 1-1,0 0 1,1 0 0,-1 1 0,0 1-1,18 1 1,-25-1-40,-1 1-1,0 0 1,0 0 0,0 1-1,0-1 1,0 1 0,0 0-1,0 0 1,0 0 0,-1 0-1,1 1 1,-1-1 0,1 1-1,-1 0 1,3 4-1,-2-1 3,1-1 0,-1 2-1,-1-1 1,1 0 0,-1 1-1,0 0 1,-1-1 0,3 10-1,0 11 39,-1-1-1,-2 0 1,0 49-1,-2-65-51,0 16 11,-1 0 1,-1 0-1,-2 0 1,0 0-1,-2-1 1,-1 0-1,0 0 1,-2 0 0,-1-1-1,-1-1 1,-1 0-1,-1 0 1,-1-1-1,-33 39 1,38-50-31,-8 9 16,-31 30 1,44-46-18,-1 0 0,0-1 1,1 1-1,-1-1 0,-1 0 1,1 0-1,0 0 1,-1-1-1,1 0 0,-1 0 1,0 0-1,0-1 0,-6 1 1,11-2-4,-1 1 0,1-1 0,-1 0 0,1-1 0,0 1 0,-1 0 0,1 0 0,0 0 0,0-1 0,-1 1 0,1-1 0,0 1 0,0-1 0,-1 0 0,1 1 0,0-1 0,0 0 0,0 0 0,0 0 0,0 1 0,0-1 0,0 0 0,0 0 0,1-1 0,-2-1 0,0 0-2,1 0 0,0 0 0,0 0-1,1-1 1,-1 1 0,1 0 0,-1 0-1,1-1 1,0 1 0,1-5-1,0-3 6,1-1 1,0 1-1,1 0 0,1 0 0,5-14 0,-4 16 18,0 0 1,0 0 0,1 0 0,0 1-1,0 0 1,1 0 0,0 0 0,0 1-1,1 0 1,15-10 0,-16 13 8,-1 0 0,1 1 1,0 0-1,0 0 1,1 1-1,-1-1 0,0 2 1,1-1-1,0 1 0,-1 0 1,1 1-1,-1-1 0,1 2 1,0-1-1,9 2 1,7 4-401,0 1 0,41 17 0,-39-14-3724,43 12 0,-41-18 526,-2-7-1</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2:38.873"/>
    </inkml:context>
    <inkml:brush xml:id="br0">
      <inkml:brushProperty name="width" value="0.1" units="cm"/>
      <inkml:brushProperty name="height" value="0.1" units="cm"/>
      <inkml:brushProperty name="color" value="#E71224"/>
    </inkml:brush>
  </inkml:definitions>
  <inkml:trace contextRef="#ctx0" brushRef="#br0">197 238 15685,'5'-8'3522,"-6"8"-3442,1 0 0,0-1 0,-1 1 0,1 0 0,-1 0 0,1 0 0,0 0-1,-1 0 1,1 1 0,0-1 0,-1 0 0,1 0 0,0 0 0,-1 0 0,1 0-1,0 0 1,-1 1 0,1-1 0,0 0 0,-1 0 0,1 0 0,0 1-1,-1-1 1,1 0 0,0 0 0,0 1 0,-1-1 0,1 0 0,0 1 0,0-1-1,0 1 1,-12 10 963,0-1-1,-1 0 1,-18 12 0,25-19-894,0 0 0,1 0 0,-1 0 0,0 0 0,0-1 0,-1 0 0,1 0 0,0-1 0,-1 0 0,1 0 0,-9 0 0,14-1-152,-1 0-1,0 0 1,1-1 0,-1 1-1,0 0 1,1-1 0,-1 1-1,1-1 1,-1 0 0,1 1 0,-1-1-1,1 0 1,-1 0 0,1 0-1,0 0 1,0 0 0,-1 0-1,1-1 1,0 1 0,0 0-1,0-1 1,-1-1 0,1 0-36,-1-1 1,1 1-1,0-1 0,0 1 1,0-1-1,0 0 1,1 0-1,0 1 0,-1-7 1,2-3-132,0 0 0,1 0 0,1 0 0,6-22 0,-5 26 149,0 0 0,0 0 1,1 1-1,0-1 0,0 1 0,1 0 1,0 1-1,1-1 0,-1 1 0,1 0 1,1 1-1,-1 0 0,1 0 1,0 1-1,1 0 0,-1 0 0,1 1 1,0 0-1,18-6 0,-3 4 407,0 0-1,1 2 0,0 0 1,0 2-1,0 1 0,43 3 1,-56-1-124,1 0 1,0 1-1,-1 1 0,0 0 1,0 0-1,0 1 1,0 1-1,0 0 1,17 11-1,-23-12-177,1 1 0,-1 0-1,0 0 1,0 1 0,-1 0-1,1 0 1,-1 0 0,-1 1-1,1-1 1,-1 1 0,0 0 0,-1 1-1,1-1 1,-2 1 0,1-1-1,2 11 1,-2-3-84,-1 0 0,0 0-1,-1 0 1,-1 0 0,0 1 0,-1-1-1,-1 0 1,0 0 0,-1-1 0,-1 1 0,0 0-1,-1-1 1,-7 15 0,0-6-1,0-2 0,-1 1 0,-2-2-1,0 0 1,-1 0 0,-1-2 0,-20 18 0,16-17 0,-80 69 0,87-77 0,0-1 0,0-1 0,-2 0 0,1-1 0,-25 9 0,38-16 0,0 0 0,0-1 0,1 1 0,-1-1 0,0 1 0,0-1 0,0 0 0,0 0 0,0 0 0,0 0 0,0 0 0,0 0 0,0 0 0,0-1 0,0 1 0,0-1 0,0 0 0,0 1 0,1-1 0,-1 0 0,-3-2 0,4 3 0,1-1 0,0 0 0,-1 1 0,1-1 0,-1 1 0,1-1 0,0 0 0,-1 1 0,1-1 0,0 0 0,0 1 0,0-1 0,0 0 0,-1 1 0,1-1 0,0 0 0,0 0 0,0 1 0,0-1 0,0 0 0,1 1 0,-1-2 0,1 0 0,0 0 0,0 0 0,0 0 0,0 0 0,0 0 0,0 0 0,1 0 0,-1 1 0,0-1 0,4-2 0,3-3 9,1 1-1,-1-1 1,1 2-1,0-1 1,1 2-1,-1-1 1,1 1-1,0 0 1,0 1-1,0 0 1,15-1-1,12-1-723,0 3 0,38 1 0,-2 1-3203,-54 0 2977,48-2-4626,7-5-3778,-34 0 3877</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2:39.215"/>
    </inkml:context>
    <inkml:brush xml:id="br0">
      <inkml:brushProperty name="width" value="0.1" units="cm"/>
      <inkml:brushProperty name="height" value="0.1" units="cm"/>
      <inkml:brushProperty name="color" value="#E71224"/>
    </inkml:brush>
  </inkml:definitions>
  <inkml:trace contextRef="#ctx0" brushRef="#br0">0 225 16329,'0'-2'893,"3"-4"111,-1 3 52,12-7 16,9-2-20,19-2-184,11-4-336,15-1-492,7-4-832,-7-15-3616,-6 14-1,-13-3 1,-16-2-1</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2:39.690"/>
    </inkml:context>
    <inkml:brush xml:id="br0">
      <inkml:brushProperty name="width" value="0.1" units="cm"/>
      <inkml:brushProperty name="height" value="0.1" units="cm"/>
      <inkml:brushProperty name="color" value="#E71224"/>
    </inkml:brush>
  </inkml:definitions>
  <inkml:trace contextRef="#ctx0" brushRef="#br0">16 53 15993,'-15'-53'6833,"22"75"-2003,15 29-2274,-4-12-1252,184 478-53,-198-503-1251,-3-10 0,0 0 0,0 1 0,0-1 0,1 0 0,-1 0 0,1 0 0,0 0 0,0 0 0,1 0 0,-1-1 0,1 1 0,5 5 0,-7-9 0,0 0 0,1 1 0,-1-1 0,0 0 0,0 0 0,0 0 0,0 0 0,0-1 0,1 1 0,-1 0 0,0 0 0,0-1 0,0 1 0,0-1 0,0 1 0,0-1 0,0 1 0,0-1 0,0 1 0,0-1 0,0 0 0,0 0 0,-1 1 0,1-1 0,0 0 0,0 0 0,-1 0 0,2-2 0,20-31 0,-20 31 0,47-95 0,-38 72 0,1 0 0,1 2 0,1-1 0,2 2 0,0 0 0,25-27 0,-36 45 0,1 0 0,0 0 1,0 1-1,0 0 0,0 0 0,1 0 0,-1 1 1,1 0-1,0 1 0,0-1 0,0 1 0,1 0 0,-1 1 1,0 0-1,1 0 0,7 1 0,-10 0-1,0 0-1,-1 1 1,1 0-1,0 0 1,0 0-1,-1 0 0,1 1 1,-1 0-1,1 0 1,-1 0-1,0 0 1,0 1-1,0 0 1,0 0-1,0 0 1,0 0-1,-1 0 1,0 1-1,0 0 1,0-1-1,0 1 0,0 1 1,-1-1-1,1 0 1,1 6-1,0 2-221,0 0-1,-2 0 1,1 0-1,-1 1 0,0 13 1,-2-16-593,1 0 0,0 0 0,1 0 0,0-1 0,0 1 0,1-1 0,0 1 0,8 14 0,-4-10-2744,-7-12 2889,1-1 1,-1 1-1,1-1 0,0 1 0,-1-1 1,1 0-1,0 1 0,0-1 0,0 0 1,0 1-1,0-1 0,0 0 0,0 0 0,0 0 1,3 1-1,5 2-4202</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2:40.169"/>
    </inkml:context>
    <inkml:brush xml:id="br0">
      <inkml:brushProperty name="width" value="0.1" units="cm"/>
      <inkml:brushProperty name="height" value="0.1" units="cm"/>
      <inkml:brushProperty name="color" value="#E71224"/>
    </inkml:brush>
  </inkml:definitions>
  <inkml:trace contextRef="#ctx0" brushRef="#br0">300 78 8205,'2'-3'434,"-1"-1"0,1 0 0,-1 1 0,0-1-1,0 0 1,0 0 0,0 0 0,-1 0 0,1 0 0,-1 0 0,-1-6 0,1 8-255,-1 1 0,1-1 0,-1 1 0,0-1 1,0 1-1,0 0 0,1 0 0,-1-1 0,0 1 0,-1 0 0,1 0 0,0 0 1,0 0-1,0 0 0,-1 0 0,1 0 0,0 1 0,-1-1 0,1 0 0,-1 1 0,1-1 1,-1 1-1,1-1 0,-1 1 0,1 0 0,-1 0 0,1 0 0,-1 0 0,1 0 1,-1 0-1,-2 0 0,-8 1 441,1 0 0,0 1 0,0 0 0,-1 0 0,2 1 0,-1 1 0,0 0 0,1 0 1,-15 9-1,13-6-263,1 0 0,0 0 0,0 1 0,0 1 1,1 0-1,1 0 0,0 1 0,0 0 0,1 1 1,0 0-1,1 0 0,-11 21 0,16-28-255,1 0-1,-1 0 1,1 1-1,-1-1 1,2 0-1,-1 1 1,0-1-1,1 1 1,-1-1-1,1 0 1,1 1-1,-1-1 1,1 1-1,-1-1 1,1 0-1,0 1 1,1-1-1,-1 0 1,4 6 0,-3-6-64,1-1 1,0 1 0,0-1-1,0 0 1,0 0 0,1 0 0,-1 0-1,1-1 1,0 1 0,0-1 0,0 0-1,0 0 1,0 0 0,0-1-1,1 1 1,-1-1 0,0 0 0,8 1-1,0-1-36,0 0-1,-1 0 0,1-1 1,0 0-1,0-1 1,-1-1-1,1 0 0,-1 0 1,19-7-1,-25 7-1,1-1 0,0 1 0,-1-1 0,1 0 0,-1-1 0,0 1 0,0-1 0,0 0 0,0 0 0,-1-1 0,0 0-1,0 1 1,0-1 0,0-1 0,-1 1 0,0 0 0,0-1 0,0 1 0,2-10 0,-2-1 0,0 1 0,-1 0 0,0-1 0,-2-25 0,0 31 0,0 10 0,0 0 0,0-1 0,0 1 0,0 0 0,0-1 0,0 1 0,0 0 0,0 0 0,0-1 0,0 1 0,0 0 0,0 0 0,0-1 0,0 1 0,0 0 1,1 0-1,-1 0 0,0-1 0,0 1 0,0 0 0,0 0 0,1-1 0,-1 1 0,0 0 0,0 0 0,0 0 0,1 0 0,-1 0 0,0-1 0,0 1 0,1 0 0,-1 0 0,0 0 0,0 0 0,1 0 0,-1 0 0,0 0 0,0 0 0,1 0 0,-1 0 0,0 0 0,0 0 0,1 0 0,-1 0 0,0 0 0,0 0 0,1 0 1,-1 0-1,0 0 0,0 0 0,1 1 0,-1-1 0,0 0 0,0 0 0,0 0 0,1 0 0,-1 0 0,0 1 0,0-1 0,0 0 0,1 0 0,-1 0 0,0 1 0,0-1 0,0 0 0,0 0 0,0 1 0,1-1 0,18 20-28,-16-16 1,15 16-754,2 0 0,0-1-1,28 20 1,-40-33-33,0-1 1,1-1-1,0 1 0,0-1 0,0 0 0,0-1 1,0 0-1,1-1 0,-1 0 0,1 0 0,0-1 1,16 0-1,7-7-3939,-6-8 1</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2:40.508"/>
    </inkml:context>
    <inkml:brush xml:id="br0">
      <inkml:brushProperty name="width" value="0.1" units="cm"/>
      <inkml:brushProperty name="height" value="0.1" units="cm"/>
      <inkml:brushProperty name="color" value="#E71224"/>
    </inkml:brush>
  </inkml:definitions>
  <inkml:trace contextRef="#ctx0" brushRef="#br0">70 143 14305,'-27'-54'2985,"13"29"1291,-14-39 0,34 84-2673,0-2 0,14 27 1,49 75 385,-48-84-1889,23 39-444,65 151-1,-106-218 147,-1 0-310,1 1 0,0-1 0,1 0-1,0-1 1,0 1 0,1 0 0,9 10 0,-2-16-2445,-3-3 775,14 15-3486,3-8-1</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2:40.852"/>
    </inkml:context>
    <inkml:brush xml:id="br0">
      <inkml:brushProperty name="width" value="0.1" units="cm"/>
      <inkml:brushProperty name="height" value="0.1" units="cm"/>
      <inkml:brushProperty name="color" value="#E71224"/>
    </inkml:brush>
  </inkml:definitions>
  <inkml:trace contextRef="#ctx0" brushRef="#br0">168 541 15037,'-50'-274'4571,"38"228"-2219,-2 1 0,-2 0 0,-40-77 0,48 114-1074,2 13-325,2 20-90,3-2-774,1 1-1,1 0 1,2-1 0,0 1 0,1-1 0,2 0 0,11 32 0,71 152-148,-87-205 64,57 127-1033,52 167 0,-75-205-3953,-34-89 4370,0 0 1,1 1-1,-1-1 0,0 0 1,0 1-1,0-1 1,-1 1-1,1-1 0,-1 1 1,1-1-1,-1 1 1,0-1-1,0 1 0,0 0 1,0-1-1,0 1 1,-1-1-1,1 1 1,-1-1-1,0 1 0,1-1 1,-1 0-1,0 1 1,-2 1-1,-10 7-4614</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2:41.186"/>
    </inkml:context>
    <inkml:brush xml:id="br0">
      <inkml:brushProperty name="width" value="0.1" units="cm"/>
      <inkml:brushProperty name="height" value="0.1" units="cm"/>
      <inkml:brushProperty name="color" value="#E71224"/>
    </inkml:brush>
  </inkml:definitions>
  <inkml:trace contextRef="#ctx0" brushRef="#br0">1 385 13889,'3'-8'1088,"7"-5"341,19-12 295,15-5 172,26-9 32,18-4-40,17-3-780,3 0-896,-1-9-5244,-23 11-1,-29 8 1</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2:42.129"/>
    </inkml:context>
    <inkml:brush xml:id="br0">
      <inkml:brushProperty name="width" value="0.1" units="cm"/>
      <inkml:brushProperty name="height" value="0.1" units="cm"/>
      <inkml:brushProperty name="color" value="#E71224"/>
    </inkml:brush>
  </inkml:definitions>
  <inkml:trace contextRef="#ctx0" brushRef="#br0">368 252 16386,'-37'26'1040,"3"-2"191,-39 21 0,63-40-867,1 0 0,-2-1 0,1 0 0,0 0 0,-1-1 0,0-1 1,1 0-1,-23 2 0,29-4-290,0 0-1,1-1 1,-1 1 0,0-1 0,0 0-1,1 0 1,-1 0 0,1 0 0,-1-1-1,1 1 1,-1-1 0,1 0 0,0 0 0,0 0-1,0-1 1,-4-2 0,3 0-34,0 1 1,0-1-1,1 0 0,-1-1 1,1 1-1,1 0 0,-1-1 1,1 0-1,-3-8 0,2 3-57,0-1-1,1 0 0,0 0 0,1 1 0,1-1 1,0 0-1,0 0 0,1 0 0,5-23 0,-4 28 7,1-1-1,0 1 1,0 0-1,0 0 1,1 0-1,0 1 0,0-1 1,1 1-1,-1 0 1,1 0-1,1 0 1,-1 1-1,12-8 1,-7 6 56,0 1 1,1 0 0,0 1 0,0 0-1,0 0 1,1 1 0,-1 1-1,15-2 1,0 1 374,0 1 1,0 2-1,0 1 1,0 1-1,0 1 1,0 1-1,42 11 1,-52-9-185,0 0 1,0 2-1,-1 0 1,0 0-1,0 2 1,-1 0-1,0 1 1,0 0-1,-1 1 1,-1 0-1,0 1 1,0 0-1,-1 1 1,-1 1-1,0-1 1,10 22-1,-12-22-212,-2 0 1,0 0-1,0 1 1,-2 0-1,1 0 1,-2 0-1,0 1 1,-1-1-1,0 1 1,-1 0-1,-1-1 0,0 1 1,-1 0-1,0-1 1,-1 1-1,-1-1 1,-1 1-1,0-1 1,-6 15-1,-2-5-24,-1-1 0,-1-1 0,-1 0 0,0 0 0,-32 31 0,3-9 0,-64 50 0,4-18 0,89-67 0,0 0 0,0-1 0,-1-1 0,0 0 0,-23 6 0,37-13 0,0 1 0,0-1 0,0 1 0,0-1 0,0 0 0,0 1 0,0-1 0,0 0 0,0-1 0,0 1 0,0 0 0,0 0 0,0-1 0,0 1 0,0-1 0,-1-1 0,2 2 0,0-1 0,0 0 0,0 1 0,1-1 0,-1 0 0,0 0 0,1 0 0,-1 0 0,1 0 0,-1 1 0,1-1 0,-1 0 0,1 0 0,0 0 0,-1 0 0,1 0 0,0 0 0,0 0 0,0-1 0,0 1 0,0-2 0,1-3 0,0 0 0,0 0 0,0 0 0,1 1 0,0-1 0,1 0 0,-1 0 0,7-9 0,-2 4 2,1-1 0,0 1 0,1 0 0,0 1 0,0 0 0,2 1 0,-1-1 1,1 2-1,0 0 0,1 0 0,0 1 0,0 1 0,0-1 0,14-3 0,-7 4-40,1 1-1,0 0 1,0 2-1,0 0 1,0 2-1,0 0 1,1 1 0,-1 1-1,23 4 1,79 16-2336,27 3-4992,-140-23 6695,120 8-9987,-64-11 4994</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2:42.613"/>
    </inkml:context>
    <inkml:brush xml:id="br0">
      <inkml:brushProperty name="width" value="0.1" units="cm"/>
      <inkml:brushProperty name="height" value="0.1" units="cm"/>
      <inkml:brushProperty name="color" value="#E71224"/>
    </inkml:brush>
  </inkml:definitions>
  <inkml:trace contextRef="#ctx0" brushRef="#br0">18 63 15361,'-1'-1'295,"-1"0"0,1 0 0,0 0 0,-1 0 0,1 0 0,0 0 0,0 0 0,0-1 0,0 1 0,0 0 0,0-1 0,1 1 0,-1-1-1,0 1 1,1-1 0,-1-1 0,1 2-128,0 1 0,0-1 0,0 0 0,0 0 0,0 0 0,0 0 0,0 0-1,1 1 1,-1-1 0,0 0 0,1 0 0,-1 0 0,0 1 0,1-1 0,-1 0 0,1 1 0,-1-1 0,1 0-1,0 1 1,-1-1 0,2 0 0,2-2 215,0 1 1,0-1-1,0 1 0,0 1 0,1-1 1,-1 1-1,0-1 0,1 1 1,8-1-1,17 0 260,1 1 1,-1 1-1,1 2 1,-1 1-1,0 1 1,0 2-1,36 11 1,199 86-1272,-84-28-3067,-170-73-352,-12-7-755,-17-13-3230,12 13 6805,-17-20-4057</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2:42.933"/>
    </inkml:context>
    <inkml:brush xml:id="br0">
      <inkml:brushProperty name="width" value="0.1" units="cm"/>
      <inkml:brushProperty name="height" value="0.1" units="cm"/>
      <inkml:brushProperty name="color" value="#E71224"/>
    </inkml:brush>
  </inkml:definitions>
  <inkml:trace contextRef="#ctx0" brushRef="#br0">136 90 16830,'-17'-38'2795,"14"32"-2131,1-1 1,-1 1-1,0-1 0,-1 1 0,-6-10 0,10 16-598,-1 0-1,1-1 0,-1 1 1,1 0-1,0-1 0,-1 1 1,1 0-1,-1 0 1,1 0-1,-1-1 0,1 1 1,-1 0-1,1 0 0,-1 0 1,1 0-1,-1 0 1,1 0-1,-1 0 0,1 0 1,-1 0-1,1 0 0,-1 0 1,1 0-1,-1 0 1,1 0-1,-1 0 0,1 1 1,-1-1-1,1 0 0,-1 0 1,1 1-1,0-1 1,-1 0-1,1 1 0,-1-1 1,1 0-1,0 1 0,-1-1 1,1 0-1,0 1 1,-1-1-1,1 1 0,0-1 1,0 1-1,-1-1 1,1 1-1,0-1 0,0 1 1,0-1-1,0 1 0,-13 32 1509,12-30-1393,-9 30 1556,-9 62 0,2 105-1199,11-99-598,4-74-158,-4 39-2849,6 133-1,0-191 1956,1-1-1,0 1 0,0 0 1,1-1-1,0 1 0,0-1 1,0 1-1,1-1 0,0 0 1,1 0-1,0-1 0,0 1 1,8 10-1,11-3-4244</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5:46.938"/>
    </inkml:context>
    <inkml:brush xml:id="br0">
      <inkml:brushProperty name="width" value="0.1" units="cm"/>
      <inkml:brushProperty name="height" value="0.1" units="cm"/>
      <inkml:brushProperty name="color" value="#E71224"/>
    </inkml:brush>
  </inkml:definitions>
  <inkml:trace contextRef="#ctx0" brushRef="#br0">63 13 29931,'0'-3'316,"-4"1"0,-9 0-4,1 0-860,-1 8-1044,1-16-4153,4 23 1,8-5-1,3-6 1</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2:43.264"/>
    </inkml:context>
    <inkml:brush xml:id="br0">
      <inkml:brushProperty name="width" value="0.1" units="cm"/>
      <inkml:brushProperty name="height" value="0.1" units="cm"/>
      <inkml:brushProperty name="color" value="#E71224"/>
    </inkml:brush>
  </inkml:definitions>
  <inkml:trace contextRef="#ctx0" brushRef="#br0">35 148 15681,'-1'-130'6253,"0"117"-4743,-2 15 221,0 21 348,1 3-1529,1 0 0,2 0 0,1 0 0,1 0 0,1-1 0,1 1 0,1-1 0,2 0 0,14 33-1,-16-45-548,0 0 0,1-1-1,0 0 1,1 0 0,0-1 0,1 0-1,1-1 1,-1 1 0,2-2-1,-1 0 1,1 0 0,1 0-1,-1-2 1,1 0 0,1 0-1,0-1 1,-1 0 0,2-1-1,13 3 1,-23-6-1,0-1 0,0 0 0,0-1 0,0 1 0,0-1 0,0 0 0,0 0 0,1 0 0,-1 0 0,0-1 0,0 1 0,0-1 0,0 0 0,5-3 0,-7 3 0,1-1 0,-1 0 0,0 1 0,0-1 0,0 0 0,0 0 0,0-1 0,-1 1 0,1 0 0,-1-1 0,1 1 0,-1-1 0,0 1 0,0-1 0,0 1 0,0-1 0,-1 0 0,1 0 0,-1 1 0,1-1 0,-1 0 0,0-4 0,-1-19 0,0-1 0,-2 0 0,-1 1 0,-1 0 0,-1-1 0,-1 2 0,-1-1 0,-2 1 0,-22-43 0,25 57-1,0 0 0,0 0 0,-1 0 0,-1 1 0,0 1 0,0-1 0,-1 1 0,0 1 0,0 0-1,-1 0 1,-13-6 0,18 10-143,0 1 0,-1 0 0,1 0 0,-1 1 0,0 0 0,0 0 0,0 1 0,0 0-1,0 0 1,0 0 0,0 1 0,0 0 0,0 1 0,0 0 0,-1 0 0,1 0 0,1 1-1,-1 0 1,0 0 0,0 0 0,-11 7 0,16-8-155,0 0 0,0 1 0,1-1 0,-1 1 0,0-1 0,1 1 0,-1-1 0,1 1 0,-1 0 0,1 0 0,0 0 0,-1 0-1,1 0 1,0 0 0,1 0 0,-1 0 0,0 0 0,1 0 0,-1 1 0,1-1 0,-1 0 0,1 0 0,0 1 0,0-1 0,1 4 0,-1-3-335,1 1 1,0-1-1,0 1 0,0-1 1,0 0-1,0 1 0,1-1 1,0 0-1,0 0 0,-1 0 1,2 0-1,-1-1 1,0 1-1,1 0 0,-1-1 1,5 4-1,32 15-4882</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2:43.953"/>
    </inkml:context>
    <inkml:brush xml:id="br0">
      <inkml:brushProperty name="width" value="0.1" units="cm"/>
      <inkml:brushProperty name="height" value="0.1" units="cm"/>
      <inkml:brushProperty name="color" value="#E71224"/>
    </inkml:brush>
  </inkml:definitions>
  <inkml:trace contextRef="#ctx0" brushRef="#br0">4 456 18410,'-4'-83'6180,"4"83"-6120,0 0 0,0 0 1,0-1-1,0 1 0,0 0 0,0 0 0,1 0 0,-1 0 0,0 0 0,0 0 0,0 0 0,0-1 1,0 1-1,0 0 0,0 0 0,0 0 0,0 0 0,0 0 0,0 0 0,0 0 0,0 0 0,0 0 1,1-1-1,-1 1 0,0 0 0,0 0 0,0 0 0,0 0 0,0 0 0,0 0 0,0 0 0,1 0 1,-1 0-1,0 0 0,0 0 0,0 0 0,0 0 0,0 0 0,0 0 0,1 0 0,-1 0 0,0 0 1,0 0-1,0 0 0,0 0 0,0 0 0,0 0 0,0 0 0,1 0 0,-1 0 0,0 0 0,0 1 1,10 6 1414,11 16-419,-18-19-592,46 51 621,76 117-1,-108-145-1105,-2 1-1,-1 0 0,-1 1 1,-2 1-1,0 0 0,-2 0 1,5 34-1,-6 9 22,-8-73 0,0 0 0,0 1 0,0-1 0,0 0 0,0 0 0,0 0 0,0 0 0,0 1 0,0-1 0,0 0 0,-1 0 0,1 0 0,0 1 0,0-1 0,0 0 0,0 0 0,0 0 0,0 0 0,0 0 0,0 1 0,-1-1 0,1 0 0,0 0 0,0 0 0,0 0 0,0 0 0,0 0 0,-1 1 0,1-1 0,0 0 0,0 0 0,0 0 0,0 0 0,-1 0 0,1 0 0,0 0 0,0 0 0,0 0 0,-1 0 0,1 0 0,0 0 0,0 0 0,0 0 0,0 0 0,-1 0 0,1 0 0,0 0 0,0 0 0,0 0 0,0 0 0,-1 0 0,1-1 0,0 1 0,0 0 0,0 0 0,0 0 0,-1 0 0,1 0 0,0 0 0,0-1 0,0 1 0,0 0 0,0 0 0,0 0 0,-1-1 0,-10-10 0,-6-9 0,1-1 0,1-1 0,2 0 0,0-1 0,1 0 0,1-1 0,2-1 0,0 1 0,-6-33 0,4 6 0,3 0 0,2-1 0,1-86 0,6 114 0,0 0 0,1 0 0,1 0 0,2 0 0,0 1 0,2-1 0,18-42 0,-20 55 0,1 0 0,0 0 0,1 1 0,0 0 0,0 0 0,1 1 0,1 0 0,-1 0 0,1 1 0,1 0 0,0 1 0,0 0 0,0 0 0,1 1 0,0 1 0,0 0 0,15-5 0,-7 4 0,0 2 0,0 0 0,1 0 0,22 0 0,-35 4 0,0-1 0,-1 2 0,1-1 0,0 1 0,-1-1 0,1 2 0,-1-1 0,1 1 0,-1 0 0,0 0 0,0 1 0,0 0 0,0 0 0,0 0 0,10 8 0,-14-8 0,0 0 0,0 0 0,0 0 0,0 0 0,0 0 0,0 0 0,-1 0 0,1 0 0,-1 1 0,0-1 0,0 1 0,-1-1 0,1 1 0,-1-1 0,1 1 0,-1-1 0,0 1 0,0-1 0,-1 1 0,1-1 0,-1 1 0,0-1 0,0 1 0,0-1 0,0 1 0,0-1 0,-3 4 0,-4 9 0,0-1 0,-1 0 0,-1-1 0,-13 17 0,-13 8 0,-1 0 0,-54 42 0,51-49 0,3 2 0,-57 67 0,88-94 0,0 1 0,1 0 0,0 0 0,1 1 0,0 0 0,-6 15 0,9-21 0,0 0 0,1 0 0,-1 0 0,1 1 0,-1-1 0,1 0 0,0 0 0,0 0 0,1 0 0,-1 0 0,1 0 0,-1 0 0,1 0 0,0 0 0,0 0 0,0 0 0,1 0 0,-1 0 0,1 0 0,-1-1 0,1 1 0,0-1 0,0 1 0,4 3 0,3 1 0,1 0 0,-1-1 0,1 0 0,1-1 0,-1 0 0,1 0 0,0-1 0,0-1 0,18 4 0,113 13 0,-114-18 0,228 17-1139,-248-19 1046,17 2-713,1-1 1,47-4-1,49-26-4494,-99 26 3468,1 2-1,0 0 1,0 1-1,25 4 1,-19-1-911,17 0-3209</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2:45.049"/>
    </inkml:context>
    <inkml:brush xml:id="br0">
      <inkml:brushProperty name="width" value="0.1" units="cm"/>
      <inkml:brushProperty name="height" value="0.1" units="cm"/>
      <inkml:brushProperty name="color" value="#E71224"/>
    </inkml:brush>
  </inkml:definitions>
  <inkml:trace contextRef="#ctx0" brushRef="#br0">453 355 18842,'-11'1'175,"0"1"-1,1 0 1,-1 1 0,1 0 0,0 1 0,0 0 0,-11 6 0,-8 2 83,-10 4 11,0 1 227,-2-1 1,0-3 0,-60 13-1,97-26-446,0 1 0,0-1 0,1 1 0,-1-1 0,0 0 0,0 0 0,0-1 0,0 1 0,1-1 0,-1 0 0,-7-2 0,10 2-32,0 0 1,0 0-1,-1 0 1,1-1-1,0 1 1,0 0-1,0 0 1,0-1-1,1 1 0,-1 0 1,0-1-1,0 1 1,1-1-1,-1 1 1,1-1-1,0 1 1,-1-1-1,1 1 0,0-1 1,0 1-1,0-1 1,0 0-1,0 1 1,0-1-1,0 1 1,0-1-1,1 1 0,-1-1 1,1 1-1,-1-1 1,2-1-1,8-27 124,2 1 0,0 0 1,3 1-1,0 0 0,2 1 0,26-34 0,-27 41 113,1 1 1,1 0-1,0 2 1,2 0-1,0 1 1,0 0-1,2 2 1,37-19-1,-49 28-74,1 0 0,-1 1-1,1 0 1,-1 1 0,1 1 0,0-1-1,0 2 1,0-1 0,1 2 0,-1-1-1,0 2 1,0-1 0,0 2 0,0-1-1,0 1 1,0 1 0,0 0 0,-1 1-1,1 0 1,-1 0 0,0 1 0,13 8 0,-8-1-101,-1 0 1,0 1 0,0 0 0,-1 1 0,-1 0 0,-1 1-1,0 1 1,0-1 0,-2 2 0,0-1 0,-1 2 0,-1-1-1,0 1 1,-1 0 0,-1 0 0,-1 0 0,3 31-1,-5-30-84,0 0-1,-2 0 1,0 1-1,-1-1 0,-1 0 1,-1 0-1,0 0 0,-2-1 1,0 1-1,-1-1 0,-1 0 1,0 0-1,-2-1 1,0 0-1,-1-1 0,0 0 1,-17 20-1,8-16 5,-1-1 0,-1 0 0,0-2 0,-31 19 0,37-26 0,0-2 0,-1 0 0,-1 0 0,1-2 0,-1 0 0,0-1 0,-30 5 0,43-9 0,0-1 0,1 1 0,-1-1 0,0 0 0,1 0 0,-1-1 0,0 1 0,1-1 0,-1 0 0,1 0 0,-1 0 0,1 0 0,-6-3 0,8 3 0,-1-1 0,0 1 0,1 0 0,-1-1 0,1 0 0,0 1 0,0-1 0,-1 0 0,1 0 0,0 1 0,0-1 0,1 0 0,-1 0 0,0 0 0,1 0 0,-1 0 0,1 0 0,0 0 0,-1-1 0,1 1 0,0 0 0,0 0 0,1 0 0,-1 0 0,1-3 0,0 1 0,-1 0 0,1 1 0,0-1 0,0 1 0,1 0 0,-1-1 0,1 1 0,-1 0 0,1 0 0,0 0 0,0 0 0,1 0 0,-1 0 0,1 0 0,3-2 0,-1 1 0,1 0 0,-1 0 0,1 1 0,0 0 0,1 0 0,-1 0 0,11-2 0,6 0 0,0 1 0,0 0 0,40 1 0,176 8-635,-78 11-3376,-59-7-1437,51-9-6896,-93-3 7183</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2:45.916"/>
    </inkml:context>
    <inkml:brush xml:id="br0">
      <inkml:brushProperty name="width" value="0.1" units="cm"/>
      <inkml:brushProperty name="height" value="0.1" units="cm"/>
      <inkml:brushProperty name="color" value="#E71224"/>
    </inkml:brush>
  </inkml:definitions>
  <inkml:trace contextRef="#ctx0" brushRef="#br0">170 100 18702,'-4'34'8237,"-10"57"-4637,-4 24-1809,-16 98-1313,-6 58-519,33-242 41,1-24 0,-1-19 0,-2-32 0,1-1 0,3 0 0,0-80 0,3 47 0,-1 23 0,-1-22 0,9-140 0,-4 213 0,0-1 0,0 0 0,0 1 0,1 0 0,0-1 0,0 1 0,1 0 0,0 0 0,0 0 0,0 0 0,1 1 0,-1-1 0,2 1 0,-1 0 0,0 0 0,1 0 0,0 1 0,0-1 0,0 1 0,1 1 0,-1-1 0,1 1 0,0 0 0,0 0 0,0 0 0,0 1 0,1 0 0,-1 0 0,1 1 0,-1 0 0,1 0 0,-1 0 0,1 1 0,12 1 0,-1 0 0,0 2 0,-1 0 0,0 0 0,1 2 0,-1 0 0,-1 1 0,1 1 0,-1 1 0,0 0 0,-1 1 0,0 0 0,0 1 0,24 23 0,9 13 0,-3 1 0,55 74 0,-75-89 0,168 209 0,-195-239 0,-8-4 0,-17-7 0,21 7 0,-35-11-175,0 2 0,-1 2 0,0 1 0,-1 3 0,-77-1 0,86 7-734,-1 1 0,1 1 1,0 3-1,0 0 0,1 2 0,-1 2 1,-53 23-1,69-24-1018,0 0 1,-23 17 0,34-21 1051,1 0-1,0 0 1,1 0 0,0 1 0,-1-1 0,2 1 0,-1 1 0,1-1 0,-5 9 0,0 14-4082</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2:46.632"/>
    </inkml:context>
    <inkml:brush xml:id="br0">
      <inkml:brushProperty name="width" value="0.1" units="cm"/>
      <inkml:brushProperty name="height" value="0.1" units="cm"/>
      <inkml:brushProperty name="color" value="#E71224"/>
    </inkml:brush>
  </inkml:definitions>
  <inkml:trace contextRef="#ctx0" brushRef="#br0">1 384 19310,'0'-51'5812,"0"51"-5760,0 0 0,0 0 0,0 0 0,0 0 0,0-1 0,0 1 0,0 0 0,0 0 0,0 0 0,0 0 0,0 0 0,0 0 0,0 0 0,0-1 0,0 1 0,0 0 0,0 0 0,0 0 0,0 0 0,0 0 1,0 0-1,0 0 0,0-1 0,0 1 0,0 0 0,0 0 0,0 0 0,0 0 0,0 0 0,1 0 0,-1 0 0,0 0 0,0 0 0,0 0 0,0 0 0,0-1 0,0 1 0,0 0 0,0 0 0,1 0 0,-1 0 0,0 0 0,0 0 1,0 0-1,0 0 0,0 0 0,0 0 0,0 0 0,1 0 0,-1 0 0,0 0 0,0 0 0,0 0 0,0 0 0,0 0 0,8 7 1348,7 12 95,-6-4-1294,-1 1 1,-1 0-1,0 0 1,-1 1 0,-1-1-1,0 1 1,-1 1-1,-1-1 1,1 23-1,-1 24-365,-6 78 0,1-97 313,-2-30-149,-3-23 0,-6-29 0,5-19 0,3 0 0,2 0 0,6-89 0,-1 89 0,-2 38 0,0 10 0,0 0 0,0 0 0,1 1 0,0-1 0,3-11 0,-4 17 0,1 0 0,0 0 0,0 1 0,0-1 0,0 0 0,0 1 0,0-1 0,1 0 0,-1 1 0,0 0 0,1-1 0,-1 1 0,1 0 0,-1 0 0,1-1 0,0 1 0,-1 0 0,1 1 0,0-1 0,0 0 0,0 1 0,0-1 0,0 1 0,0-1 0,0 1 0,2 0 0,13-1 0,-1 1 0,1 1 0,0 0 0,0 1 0,-1 1 0,1 1 0,-1 0 0,0 2 0,0-1 0,21 12 0,19 12 0,72 51 0,-116-72 0,5 4 0,15 9 0,56 29 0,-80-46 0,1 0 0,0 0 0,0-1 0,1 0 0,-1-1 0,1 0 0,-1-1 0,1 0 0,-1 0 0,1-1 0,18-2 0,-26 2 0,1-1 0,-1 0 0,0 1 0,0-1 0,0 0 0,0 0 0,0-1 0,0 1 0,0 0 0,0-1 0,-1 1 0,1-1 0,0 1 0,-1-1 0,1 0 0,-1 0 0,0 0 0,1 0 0,-1 0 0,0 0 0,0 0 0,0 0 0,-1 0 0,1 0 0,0-5 0,1-4 0,0 0 0,-1-1 0,0-21 0,-1 23 0,-1-26-5,-2 0-1,-1 0 1,-2 0-1,-1 0 1,-2 1 0,-1 0-1,-2 1 1,-1 0-1,-23-39 1,16 43-479,19 30 405,1-1 0,-1 0-1,0 0 1,1 0-1,-1 1 1,0-1-1,0 0 1,0 1-1,0-1 1,0 1-1,0-1 1,0 1-1,0-1 1,0 1-1,0 0 1,0 0-1,0-1 1,0 1-1,0 0 1,0 0 0,0 0-1,0 0 1,0 0-1,0 0 1,0 0-1,0 0 1,0 1-1,-2 0 1,3-1-63,-1 0 1,1 1 0,-1-1-1,1 0 1,-1 1-1,1-1 1,0 1 0,-1-1-1,1 0 1,0 1-1,0-1 1,-1 1-1,1-1 1,0 1 0,0-1-1,0 1 1,-1-1-1,1 1 1,0-1 0,0 1-1,0 0 1,0-1-1,0 1 1,0-1 0,0 1-1,0-1 1,0 1-1,0-1 1,1 1 0,6 21-6122,-3-12 3621,7 12-2951</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2:47.251"/>
    </inkml:context>
    <inkml:brush xml:id="br0">
      <inkml:brushProperty name="width" value="0.1" units="cm"/>
      <inkml:brushProperty name="height" value="0.1" units="cm"/>
      <inkml:brushProperty name="color" value="#E71224"/>
    </inkml:brush>
  </inkml:definitions>
  <inkml:trace contextRef="#ctx0" brushRef="#br0">1 350 20038,'0'-41'5657,"0"62"-4010,2 0 0,1-1 0,5 25 0,23 64-522,-20-75-1253,-1 0 0,-2 1-1,-1 0 1,4 61 0,-27-129 128,5 6 0,2 0 0,2 0 0,0-1 0,1 0 0,2 0 0,-1-56 0,6 45 0,1 1 0,1 0 0,3 0 0,16-62 0,-18 87 0,0 0 0,1 1 0,1 0 0,0 0 0,0 0 0,1 1 0,1 0 0,0 1 0,0-1 0,1 1 0,0 1 0,1 0 0,0 0 0,0 1 0,1 0 0,0 1 0,1 0 0,-1 1 0,1 0 0,0 0 0,1 2 0,-1 0 0,1 0 0,0 1 0,0 0 0,0 2 0,1-1 0,-1 1 0,14 2 0,-2 0 0,-1 2 0,0 1 0,1 1 0,-2 0 0,1 2 0,-1 1 0,0 1 0,0 1 0,-1 1 0,-1 1 0,0 1 0,0 0 0,-1 2 0,-1 0 0,-1 2 0,0 0 0,-1 0 0,24 34 0,-34-40-11,-1 0 0,0 1 0,0 0-1,-2 1 1,1-1 0,-1 1 0,-1-1 0,0 1-1,-1 0 1,-1 0 0,0 1 0,0-1 0,-2 0 0,1 0-1,-2 0 1,0 0 0,0 0 0,-1 0 0,-1 0 0,0-1-1,-1 1 1,0-1 0,-1 0 0,0-1 0,-1 1 0,0-1-1,-1-1 1,0 1 0,0-1 0,-1-1 0,-17 15 0,5-8-735,1-1 0,-2 0 0,-33 15 0,19-13-2230,-1-2 0,0-2 0,-52 12 0,-3-8-2865</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2:49.244"/>
    </inkml:context>
    <inkml:brush xml:id="br0">
      <inkml:brushProperty name="width" value="0.1" units="cm"/>
      <inkml:brushProperty name="height" value="0.1" units="cm"/>
      <inkml:brushProperty name="color" value="#E71224"/>
    </inkml:brush>
  </inkml:definitions>
  <inkml:trace contextRef="#ctx0" brushRef="#br0">22 114 14745,'-5'-17'1359,"-8"-37"2921,10 16 1834,3 38-6027,0 0 0,0-1-1,0 1 1,0 0-1,1 0 1,-1-1-1,0 1 1,0 0 0,0 0-1,0 0 1,0-1-1,1 1 1,-1 0-1,0 0 1,0 0 0,0-1-1,1 1 1,-1 0-1,0 0 1,0 0-1,1 0 1,-1 0-1,0 0 1,0 0 0,1 0-1,-1-1 1,0 1-1,0 0 1,1 0-1,-1 0 1,0 0 0,0 0-1,1 0 1,-1 0-1,0 0 1,1 1-1,-1-1 1,0 0 0,0 0-1,1 0 1,-1 0-1,0 0 1,0 0-1,0 0 1,1 1 0,14 5 822,-3 2-726,0 0 0,-1 1 0,0 0 0,0 0-1,-1 1 1,-1 0 0,16 21 0,-5-2-226,31 61 0,21 64 43,70 214 0,-134-345-30,-2 1 0,0 0 0,-1 0-1,3 44 1,-8-58-2175,-2-12 203,2 1 1500,0 0 0,0 0 0,0 0-1,-1 0 1,1 1 0,-1-1 0,1 0 0,0 0 0,-1 0 0,1 1 0,-1-1 0,0 0 0,1 1 0,-1-1 0,0 0 0,1 1 0,-1-1 0,0 1 0,0-1 0,-1 0 0,-11-4-5451,-5-7 1</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2:50.132"/>
    </inkml:context>
    <inkml:brush xml:id="br0">
      <inkml:brushProperty name="width" value="0.1" units="cm"/>
      <inkml:brushProperty name="height" value="0.1" units="cm"/>
      <inkml:brushProperty name="color" value="#E71224"/>
    </inkml:brush>
  </inkml:definitions>
  <inkml:trace contextRef="#ctx0" brushRef="#br0">249 64 14985,'-1'-3'166,"1"0"0,-1 0-1,0 0 1,1 0 0,-1 1-1,-1-1 1,1 0-1,0 0 1,-1 1 0,1-1-1,-1 0 1,0 1 0,0 0-1,0-1 1,0 1-1,0 0 1,0 0 0,-1 0-1,1 0 1,-1 1 0,1-1-1,-1 1 1,0-1-1,0 1 1,1 0 0,-1 0-1,0 0 1,0 0 0,0 1-1,-3-1 1,0 1 90,1 0 1,-1 0 0,1 0-1,0 1 1,-1 0 0,1 0-1,0 0 1,0 1 0,0-1-1,0 1 1,0 0 0,0 1-1,0-1 1,1 1 0,-1 0-1,-4 5 1,0 1 57,0 0 0,1 1-1,1 0 1,-1 1 0,2-1 0,-1 1 0,1 1-1,1-1 1,0 1 0,1 0 0,0 0 0,1 1 0,0-1-1,-1 19 1,1 9 211,1 1 0,1-1 0,8 51 0,-4-56-307,1-1 1,2-1 0,1 1-1,2-1 1,15 37 0,-18-57-209,0-1 0,0 0 1,1 0-1,0-1 0,1 1 1,1-2-1,0 1 0,0-1 1,1-1-1,0 0 0,1 0 1,0-1-1,0 0 0,1-1 1,21 11-1,-16-12-10,1 0 0,0 0 0,0-2 0,1 0 0,-1-2 0,1 1 0,0-2 0,-1-1 0,28-2 0,-33 1 0,-1-1 0,0 0 0,0-1 0,-1 0 0,1-1 0,0 0 0,-1-1 0,0 0 0,0 0 0,-1-1 0,1-1 0,-1 0 0,-1-1 0,1 1 0,12-15 0,-16 14 0,-1-1 0,1 0 0,-1 0 0,-1 0 0,0-1 0,0 1 0,-1-1 0,0 0 0,-1 0 0,0 0 0,0 0 0,-1-1 0,-1 1 0,0-15 0,-1 2 0,-2 1 0,0 0 0,-1 0 0,-1 0 0,-14-35 0,3 19-141,-3 1 0,-1 0 0,-1 1 0,-2 1 0,-1 2 0,-2 0 0,-2 2 0,0 0 0,-45-34 0,60 54-360,-1 0 0,-27-15 1,35 23 201,1 0 0,-1 1 0,0 0 0,0 0 1,1 0-1,-1 1 0,-1-1 0,1 1 0,0 1 1,-12 0-1,17-1 91,0 1 1,0 0 0,0 0-1,0 0 1,0 0 0,0 0-1,0 1 1,-1-1 0,1 0 0,0 0-1,0 1 1,0-1 0,0 1-1,0-1 1,0 1 0,0-1-1,0 1 1,1-1 0,-1 1-1,0 0 1,0 0 0,0-1-1,1 1 1,-1 0 0,0 0-1,1 0 1,-1 0 0,0 0-1,1 0 1,0 0 0,-1 0-1,1 0 1,-1 0 0,1 0-1,0 0 1,0 0 0,0 0-1,0 1 1,0-1 0,0 0-1,0 0 1,0 0 0,0 0 0,0 0-1,1 2 1,0 1-534,1 0 0,0 0 0,0 0 0,0 0 0,0 0 0,1 0 0,-1 0 0,1-1 0,5 6 0,27 20-4068</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2:50.918"/>
    </inkml:context>
    <inkml:brush xml:id="br0">
      <inkml:brushProperty name="width" value="0.1" units="cm"/>
      <inkml:brushProperty name="height" value="0.1" units="cm"/>
      <inkml:brushProperty name="color" value="#E71224"/>
    </inkml:brush>
  </inkml:definitions>
  <inkml:trace contextRef="#ctx0" brushRef="#br0">4 608 20702,'-1'-9'1072,"-1"0"0,1-1 0,1 1 0,1-13 0,-1 22-1022,0-1 0,0 1-1,0 0 1,0 0-1,0-1 1,0 1 0,0 0-1,0 0 1,1 0-1,-1 0 1,0-1 0,0 1-1,0 0 1,0 0-1,1 0 1,-1 0 0,0 0-1,0-1 1,0 1-1,1 0 1,-1 0 0,0 0-1,0 0 1,1 0-1,-1 0 1,0 0-1,0 0 1,0 0 0,1 0-1,-1 0 1,0 0-1,0 0 1,1 0 0,-1 0-1,0 0 1,0 0-1,1 0 1,-1 0 0,0 0-1,0 0 1,0 1-1,1-1 1,-1 0 0,0 0-1,0 0 1,0 0-1,0 0 1,1 1 0,-1-1-1,0 0 1,0 0-1,0 0 1,0 1 0,14 11 1019,-11-10-796,28 28 213,-2 2 1,0 1 0,-3 1-1,-1 1 1,40 72-1,-38-52-544,-2 1-1,-3 1 0,25 95 0,-45-144 59,0 1 0,-1-1 0,0 16 0,-17-41 0,1-5 0,1-1 0,1 0 0,-17-43 0,-20-80 0,43 123 0,-15-46 0,4-1 0,2-1 0,4-1 0,3 0 0,0-92 0,9 146 0,1 1 0,1-1 0,0 0 0,2 1 0,0 0 0,0 0 0,2 0 0,11-24 0,-11 31 0,0-1 0,0 1 0,1 1 0,1-1 0,0 1 0,0 1 0,0-1 0,1 1 0,1 1 0,-1 0 0,1 0 0,0 1 0,18-8 0,-2 3 0,0 1 0,1 1 0,0 1 0,1 2 0,40-5 0,-48 9 0,-1 1 0,1 1 0,0 0 0,0 2 0,0 0 0,-1 1 0,1 1 0,30 11 0,-44-13 0,1 1 0,0 0 0,-1 0 0,0 1 0,0 0 0,0 0 0,0 1 0,-1-1 0,0 1 0,1 0 0,-2 1 0,1-1 0,-1 1 0,0 0 0,0 0 0,0 0 0,-1 1 0,0-1 0,4 13 0,-5-11 0,-1 0 0,0 0 0,0 1 0,0-1 0,-1 1 0,-1-1 0,1 1 0,-1-1 0,-1 0 0,0 1 0,0-1 0,0 0 0,-1 0 0,0 0 0,-1-1 0,-6 12 0,-5 3 0,1-1 0,-2-1 0,-1-1 0,-1 0 0,-28 23 0,-110 76 0,64-52 0,72-51 0,3-3 0,0 0 0,0 2 0,2 0 0,0 0 0,0 2 0,-16 22 0,30-36 0,0 0 0,0-1 0,0 1 0,0 0 0,0 0 0,0-1 0,0 1 0,1 0 0,-1 0 0,1 0 0,0 0 0,-1 0 0,1 0 0,0 0 0,0 0 0,0 0 0,0 0 0,1 0 0,-1 0 0,1 0 0,-1 0 0,1-1 0,-1 1 0,1 0 0,0 0 0,0 0 0,0-1 0,0 1 0,0 0 0,0-1 0,1 1 0,-1-1 0,0 0 0,1 1 0,-1-1 0,1 0 0,0 0 0,-1 0 0,1 0 0,0 0 0,2 1 0,9 4 0,0 0 0,1-2 0,0 1 0,23 3 0,-29-6 0,132 21-170,184 8 0,-203-22-995,101 6-5468,0-9-6563,-158-8 7484</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2:52.616"/>
    </inkml:context>
    <inkml:brush xml:id="br0">
      <inkml:brushProperty name="width" value="0.1" units="cm"/>
      <inkml:brushProperty name="height" value="0.1" units="cm"/>
      <inkml:brushProperty name="color" value="#E71224"/>
    </inkml:brush>
  </inkml:definitions>
  <inkml:trace contextRef="#ctx0" brushRef="#br0">1 790 9765,'7'-1'13591,"11"5"-9943,22 9-4781,-36-11 2512,0-1-1170,0 1-1,0 0 0,1-1 0,-1 0 0,0 0 0,0 0 0,1 0 0,-1-1 1,0 0-1,0 0 0,1 0 0,-1 0 0,0-1 0,1 1 0,-1-1 0,0 0 1,0 0-1,0-1 0,7-2 0,24-15 144,-1-1 0,54-41 0,58-61-944,-63 51-735,59-53-2932,68-54-5010,-77 73 3596,-7-3 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6:04.110"/>
    </inkml:context>
    <inkml:brush xml:id="br0">
      <inkml:brushProperty name="width" value="0.1" units="cm"/>
      <inkml:brushProperty name="height" value="0.1" units="cm"/>
      <inkml:brushProperty name="color" value="#E71224"/>
    </inkml:brush>
  </inkml:definitions>
  <inkml:trace contextRef="#ctx0" brushRef="#br0">44 0 2924,'-6'8'5843,"-20"26"-4614,24-31-1168,0 0 1,1 0-1,0 0 1,-1 0-1,1 1 1,0-1-1,1 0 1,-1 1-1,1-1 1,-1 0-1,1 1 1,0-1-1,0 1 1,0-1-1,1 0 1,-1 1-1,1-1 1,2 7-1,-2-9-48,0 1 0,0 0-1,0-1 1,0 1 0,0-1-1,1 1 1,-1-1 0,0 0-1,1 0 1,-1 1-1,1-1 1,-1 0 0,1 0-1,0 0 1,-1-1 0,1 1-1,0 0 1,0-1 0,-1 1-1,1-1 1,0 1 0,0-1-1,0 0 1,0 0 0,0 0-1,0 0 1,-1 0 0,1 0-1,0-1 1,0 1-1,0 0 1,0-1 0,2-1-1,-3 2 2,0 0 0,0-1 0,0 1-1,0-1 1,-1 1 0,1-1 0,0 1 0,0-1-1,0 0 1,0 1 0,-1-1 0,1 0-1,0 0 1,-1 1 0,1-1 0,-1 0-1,1 0 1,-1 0 0,1 0 0,-1 0 0,1 0-1,-1 0 1,0 0 0,1-1 0,0-29 653,-2 20-216,1 10-444,0 1 1,0 0-1,0 0 1,1 0-1,-1 0 1,0-1-1,0 1 1,0 0-1,0 0 1,0 0-1,0-1 1,0 1 0,0 0-1,0 0 1,0 0-1,0-1 1,0 1-1,0 0 1,0 0-1,0 0 1,-1-1-1,1 1 1,0 0 0,0 0-1,0 0 1,0-1-1,0 1 1,0 0-1,0 0 1,-1 0-1,1 0 1,0 0-1,0-1 1,0 1-1,0 0 1,-1 0 0,1 0-1,0 0 1,0 0-1,0 0 1,0 0-1,-1 0 1,1 0-1,0 0 1,0-1-1,0 1 1,-1 0 0,13-2-1405,-12 1 1304,1 1 0,-1-1 0,1 0 0,-1 1 0,1-1 0,-1 1 0,1-1 0,-1 0 0,1 1 0,-1-1 0,0 0 0,0 1 0,1-1 0,-1 0 0,0 0 0,0 1 0,0-1 0,0 0 0,0 0 0,0 1 0,0-1 0,0 0 0,0-1 0,2-13-3108,-1 11 1004</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3:13"/>
    </inkml:context>
    <inkml:brush xml:id="br0">
      <inkml:brushProperty name="width" value="0.1" units="cm"/>
      <inkml:brushProperty name="height" value="0.1" units="cm"/>
      <inkml:brushProperty name="color" value="#E71224"/>
    </inkml:brush>
  </inkml:definitions>
  <inkml:trace contextRef="#ctx0" brushRef="#br0">1 1067 16081,'1'1'119,"0"0"0,0 0 0,0 0-1,0 0 1,1 0 0,-1 0 0,0 0-1,1 0 1,-1-1 0,0 1 0,1 0-1,-1-1 1,1 0 0,-1 1 0,1-1 0,-1 0-1,3 1 1,5 1 267,47 20 1389,-1 3 0,83 50 0,23 13 500,-146-82-2125,0-1 0,1 0 1,-1-1-1,1 0 0,0-2 0,0 0 0,0 0 1,0-1-1,0-1 0,0-1 0,25-4 0,3-4 127,0-2-1,82-31 0,15-18-648,-3-5 0,174-112 0,234-196-6582,-23-21-3423,-290 208 5188</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3:36.740"/>
    </inkml:context>
    <inkml:brush xml:id="br0">
      <inkml:brushProperty name="width" value="0.1" units="cm"/>
      <inkml:brushProperty name="height" value="0.1" units="cm"/>
      <inkml:brushProperty name="color" value="#E71224"/>
    </inkml:brush>
  </inkml:definitions>
  <inkml:trace contextRef="#ctx0" brushRef="#br0">18 14 22386,'0'-3'1140,"0"-3"4,0 2-4,-1 4 0,1 10 1,-5 15-1,0 10 0,1 13 0,1 7 0,3 6-1024,0 0-116,0 4 0,3 0 0,3-3-1312,46 0-4977,-42 0 1,4-10-1,-14-8 1</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3:38.437"/>
    </inkml:context>
    <inkml:brush xml:id="br0">
      <inkml:brushProperty name="width" value="0.1" units="cm"/>
      <inkml:brushProperty name="height" value="0.1" units="cm"/>
      <inkml:brushProperty name="color" value="#E71224"/>
    </inkml:brush>
  </inkml:definitions>
  <inkml:trace contextRef="#ctx0" brushRef="#br0">487 299 14649,'-84'19'3025,"-2"-4"-1,-109 6 1,191-21-2911,0 0 0,0 0 1,0 0-1,0 0 0,0-1 0,0 1 0,0-1 1,0 0-1,0-1 0,1 1 0,-1 0 1,-5-4-1,7 3-56,-1 0 1,2 0-1,-1 0 1,0 0-1,0-1 0,1 1 1,-1 0-1,1-1 1,-1 1-1,1-1 1,0 1-1,0-1 0,1 0 1,-1 0-1,0 1 1,1-1-1,0 0 1,-1 0-1,1-2 0,-1-8 6,1 1-1,0-1 1,1 1-1,0 0 1,1-1-1,1 1 1,-1 0-1,2 0 1,0 0-1,0 1 0,1-1 1,9-14-1,-8 17-37,0 1 0,1-1 0,0 2 0,0-1-1,1 1 1,0 0 0,0 0 0,0 1-1,1 0 1,0 1 0,0 0 0,1 0 0,-1 1-1,1 0 1,11-2 0,-7 2 61,0 0-1,0 2 1,0 0 0,0 0-1,0 1 1,0 1 0,1 1-1,16 2 1,-24-2 9,-1 0 1,1 1-1,0 0 1,-1 0-1,1 1 0,-1 0 1,0 0-1,0 0 1,0 1-1,-1 0 0,1 0 1,-1 0-1,0 1 1,0 0-1,0 0 0,-1 0 1,1 1-1,-1-1 1,3 7-1,4 14 105,0-1 0,-2 1 0,-1 1 0,-1 0 0,-1 0 1,-2 0-1,0 0 0,-2 1 0,-1 0 0,-2-1 0,-5 44 0,3-54-199,-2-1 1,0 0-1,0 0 1,-2 0-1,0-1 1,0 0-1,-2 0 1,0 0-1,0-2 1,-1 1-1,-1-1 1,-1 0-1,-20 17 1,1-4-4,-1-1 1,0-2-1,-2-1 1,-60 29-1,76-43 1,0 0 0,-27 7 0,40-13 0,1-1 0,-1 0 0,1 0 0,-1 0 0,1-1 0,-1 0 0,1 1 0,-1-2 0,1 1 0,-1 0 0,0-1 0,1 0 0,-1 0 0,1 0 0,0-1 0,-7-3 0,9 4 0,1 0 0,-1 0 0,1 0 0,0 0 0,-1 0 0,1-1 0,0 1 0,0 0 0,0-1 0,0 1 0,0-1 0,0 1 0,1-1 0,-1 0 0,0 1 0,1-1 0,-1 0 0,1 1 0,0-1 0,0 0 0,-1 0 0,1 1 0,0-1 0,0 0 0,1 0 0,-1 1 0,0-1 0,1 0 0,-1 0 0,1 1 0,-1-1 0,1 0 0,0 1 0,-1-1 0,1 1 0,0-1 0,0 1 0,0-1 0,1 1 0,-1 0 0,1-2 0,3-2 0,0 0 0,0 0 0,0 0 0,0 1 0,1 0 0,-1 0 0,1 0 0,0 0 0,9-3 0,3 1 8,1 1 0,-1 1 1,0 1-1,1 0 0,0 1 0,0 2 0,0-1 1,-1 2-1,1 1 0,26 5 0,12 6-452,-2 4 0,56 22 0,45 15-4338,-27-17-5616,-72-16 4950</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3:39.953"/>
    </inkml:context>
    <inkml:brush xml:id="br0">
      <inkml:brushProperty name="width" value="0.1" units="cm"/>
      <inkml:brushProperty name="height" value="0.1" units="cm"/>
      <inkml:brushProperty name="color" value="#E71224"/>
    </inkml:brush>
  </inkml:definitions>
  <inkml:trace contextRef="#ctx0" brushRef="#br0">186 66 12533,'0'0'8944,"2"-1"-4325,12-5-2628,202-41 2607,-178 42-4577,1 1-1,0 2 1,64 4-1,-102-2-20,0 0 0,-1 0 0,1 0 0,0 0 0,0 0 0,-1 0 0,1 1 0,0-1 0,-1 0 0,1 0 0,0 0 0,0 1 0,-1-1 0,1 0 0,-1 1 0,1-1 0,0 1 0,-1-1 0,1 0 0,-1 1 0,1-1 0,-1 1 0,1 0 0,-1-1 0,1 1 0,-1-1 0,0 1 0,1 0 0,-1-1 0,0 1 0,1 0 0,-1 1 0,0 0 0,-1-1 0,1 1 0,0-1 0,-1 1 0,1-1 0,-1 1 0,0-1 0,1 1 0,-1-1 0,0 0 0,0 1 0,-1 1 0,-41 40 0,41-41 0,-77 58 0,56-44 0,1 0 0,1 1 0,-19 21 0,38-37 0,1 1 0,-1-1 0,1 1 0,-1 0 0,1-1 0,0 1 0,0 0 0,0 0 0,0 0 0,0 0 0,0 0 0,0 0 0,1 0 0,-1 1 0,1-1 0,-1 4 0,2-5 0,-1 0 0,1 0 0,-1 0 0,1 0 0,0 0 0,0 0 0,-1 0 0,1 0 0,0 0 0,0 0 0,0 0 0,0 0 0,0 0 0,0-1 0,0 1 0,0 0 0,0-1 0,1 1 0,-1-1 0,0 1 0,0-1 0,0 0 0,1 1 0,-1-1 0,0 0 0,0 0 0,1 0 0,1 0 0,95 9 0,-67-8 0,0 2 0,1 1 0,-1 2 0,46 13 0,-70-16 0,1 1 0,-1-1 0,0 1 0,0 0 0,0 1 0,-1 0 0,1 0 0,-1 0 0,0 1 0,-1 0 0,1 0 0,-1 0 0,0 1 0,-1-1 0,6 11 0,-9-13 0,1 1 0,0-1 0,-1 0 0,0 1 0,0-1 0,0 1 0,-1-1 0,1 1 0,-1-1 0,0 1 0,0-1 0,-1 1 0,1 0 0,-1-1 0,0 0 0,0 1 0,-1-1 0,1 0 0,-1 1 0,0-1 0,0 0 0,-1 0 0,1 0 0,-1-1 0,0 1 0,0-1 0,0 1 0,-6 4 0,-2 1 0,0-1 0,0 0 0,-1-1 0,1-1 0,-2 0 0,1 0 0,-20 5 0,-97 22 0,118-30 0,-67 11-292,-145 8 0,212-22-292,0 1 0,-1-2 0,1 0 0,-1 0 0,1-1 0,0 0 0,0-1 0,0 0-1,0-1 1,1 0 0,-1-1 0,-17-11 0,18 10-885,0 0-1,1-1 1,-11-9-1,17 13 829,0-1 0,0 1 0,0-1 0,0 0 0,1 0 0,0 0-1,0 0 1,0-1 0,-3-8 0,-7-47-5503</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3:42.060"/>
    </inkml:context>
    <inkml:brush xml:id="br0">
      <inkml:brushProperty name="width" value="0.1" units="cm"/>
      <inkml:brushProperty name="height" value="0.1" units="cm"/>
      <inkml:brushProperty name="color" value="#E71224"/>
    </inkml:brush>
  </inkml:definitions>
  <inkml:trace contextRef="#ctx0" brushRef="#br0">264 81 13905,'0'-21'-45,"2"-22"6180,-1 26 255,-1 47-3116,-1 4-2829,-2-1 0,-2 0 0,-1 0 0,-1 0 0,-20 53 0,3-25-226,-62 114 0,35-97-219,-5 8 0,57-86 0,1 0 0,-1 1 0,0-1 0,1 0 0,-1 0 0,0 0 0,1 0 0,-1-1 0,0 1 0,1 0 0,-1 0 0,0-1 0,0 1 0,1-1 0,0 0 0,2 0 0,189-30 0,-2 0 0,-143 20 0,59-24 0,-94 30 0,1-1 0,-1 0 0,0-1 0,-1 0 0,0-1 0,0 0 0,-1-1 0,0-1 0,11-11 0,-18 15 0,0 0 0,-1 0 0,0-1 0,0 1 0,0-1 0,-1 0 0,0 0 0,0 0 0,-1 0 0,1 0 0,-2 0 0,1 0 0,-1-1 0,0 1 0,-1 0 0,-1-10 0,0 1 0,-1 1 0,-1 0 0,0 0 0,-1 1 0,-1-1 0,-12-22 0,-21-31 0,39 68 0,-1-1 0,1 1 0,0 0 0,0 0 0,0 0 0,-1-1 0,1 1 0,0 0 0,0 0 0,-1 0 0,1 0 0,0 0 0,0-1 0,-1 1 0,1 0 0,0 0 0,-1 0 0,1 0 0,0 0 0,-1 0 0,1 0 0,0 0 0,0 0 0,-1 0 0,1 0 0,0 0 0,-1 0 0,1 1 0,0-1 0,0 0 0,-1 0 0,1 0 0,0 0 0,0 0 0,-1 0 0,1 1 0,0-1 0,0 0 0,0 0 0,-1 0 0,1 1 0,0-1 0,0 0 0,0 0 0,-1 1 0,1-1 0,0 0 0,0 0 0,0 1 0,0-1 0,0 0 0,0 1 0,0-1 0,0 0 0,0 1 0,-8 18 0,8-18 0,-11 41 0,3 0 0,1 0 0,-2 80 0,4-34 0,-3-10-41,1-12-297,3 1 0,5 94 0,6-91-1390,7 98-6103,-14-138 5204,-1 0 0,-1 0 0,-10 49 0,-10 2-3193</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3:45.902"/>
    </inkml:context>
    <inkml:brush xml:id="br0">
      <inkml:brushProperty name="width" value="0.1" units="cm"/>
      <inkml:brushProperty name="height" value="0.1" units="cm"/>
      <inkml:brushProperty name="color" value="#E71224"/>
    </inkml:brush>
  </inkml:definitions>
  <inkml:trace contextRef="#ctx0" brushRef="#br0">57 64 15965,'6'-63'8174,"-9"66"-3418,-12 16-2609,7-4-1696,1 1 1,0-1 0,-8 31 0,13-40-458,0 0 0,1 1 0,0-1 1,0 1-1,1-1 0,0 1 0,0-1 0,0 1 0,1-1 0,0 1 1,0-1-1,1 0 0,3 9 0,-4-13 6,0 1 0,1-1 0,-1 0 0,1-1 0,-1 1 0,1 0 0,0 0 0,0-1 0,0 1 0,0-1 0,0 1 0,0-1 0,0 0 0,0 0 0,0 0 0,1 0 0,-1 0 0,0 0 0,3 0 0,51 4 0,-42-5 0,188-4 0,27 2 0,-221 2 0,-1 1 0,1-1 0,-1 2 0,1-1 0,-1 1 0,0 0 0,0 1 0,0-1 0,0 1 0,10 6 0,-14-6 0,0 0 0,0-1 0,-1 1 0,1 0 0,0 0 0,-1 1 0,0-1 0,0 1 0,0-1 0,0 1 0,-1-1 0,1 1 0,-1 0 0,0 0 0,0 0 0,0 0 0,-1 0 0,1 0 0,-1 0 0,0 7 0,-1-3 0,0-1 0,0 0 0,-1 1 0,0-1 0,0 0 0,0 0 0,-1 0 0,0 0 0,-1-1 0,1 1 0,-1-1 0,-1 0 0,1 0 0,-1 0 0,0-1 0,0 0 0,-1 1 0,1-2 0,-1 1 0,-10 5 0,-8 5 0,0-1 0,-1-2 0,0 0 0,-31 8 0,-108 28 114,137-42-583,0-2 1,-1-1-1,0-1 1,-30-1-1,55-1 173,1 0 1,-1 0-1,1-1 0,-1 1 0,0-1 0,1 1 1,-1-1-1,1 0 0,-1 0 0,1 0 1,0 0-1,-1 0 0,1-1 0,0 1 0,0-1 1,-3-1-1,4 1-228,0 0 0,0 0 0,0-1 1,0 1-1,0 0 0,0 0 0,0 0 0,1-1 1,-1 1-1,1 0 0,-1-1 0,1 1 0,0 0 1,0-1-1,0 1 0,1 0 0,-1-1 0,1-3 0,9-31-4656,7-8-1</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3:46.234"/>
    </inkml:context>
    <inkml:brush xml:id="br0">
      <inkml:brushProperty name="width" value="0.1" units="cm"/>
      <inkml:brushProperty name="height" value="0.1" units="cm"/>
      <inkml:brushProperty name="color" value="#E71224"/>
    </inkml:brush>
  </inkml:definitions>
  <inkml:trace contextRef="#ctx0" brushRef="#br0">3 231 16606,'-3'-6'792,"3"-1"64,0 0 172,3-1 24,17 0 64,18-4-4,25-5-4,18-2-244,23-4-208,2 0-1076,5 3-740,6-11-3560,-21 14-1,-14 0 1,-14 1-1</inkml:trace>
  <inkml:trace contextRef="#ctx0" brushRef="#br0" timeOffset="1">1065 496 13513,'-9'1'936,"7"-1"-544,-1 0-1,1 1 1,-1-1-1,1 0 1,-1 0 0,0 0-1,1-1 1,-1 1-1,1 0 1,-1-1-1,1 0 1,-1 0 0,-2-1-1,12-3 3085,36-9-1061,356-76 3388,-181 45-4879,-53 10-778,307-76-325,-437 98-200,-13 5-3563,-109 25-9972,42-6 9154</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3:46.586"/>
    </inkml:context>
    <inkml:brush xml:id="br0">
      <inkml:brushProperty name="width" value="0.1" units="cm"/>
      <inkml:brushProperty name="height" value="0.1" units="cm"/>
      <inkml:brushProperty name="color" value="#E71224"/>
    </inkml:brush>
  </inkml:definitions>
  <inkml:trace contextRef="#ctx0" brushRef="#br0">57 134 12617,'-57'35'3875,"62"-34"-3098,0 0 0,0 0-1,1 0 1,-1-1 0,0 0 0,9-1-1,354-30 6625,0-24-5482,-114 15-4335,-213 35 1172,30-6-1688,-24-3-2708,-36 8 2819,-11 6 2720,0 0-1,0 0 1,0 0 0,0 0 0,0 0-1,1 0 1,-1 0 0,0 0 0,0 0-1,0 0 1,0 0 0,0 0 0,0 0-1,1 0 1,-1 0 0,0 0-1,0-1 1,0 1 0,0 0 0,0 0-1,0 0 1,0 0 0,0 0 0,0 0-1,1 0 1,-1-1 0,0 1 0,0 0-1,0 0 1,0 0 0,0 0 0,0 0-1,0 0 1,0-1 0,0 1 0,0 0-1,0 0 1,0 0 0,0 0 0,0 0-1,0-1 1,0 1 0,0 0 0,0 0-1,0 0 1,0 0 0,-1 0-1,1 0 1,0-1 0,0 1 0,0 0-1,0 0 1,0 0 0,0 0 0,0 0-1,0 0 1,0 0 0,-1 0 0,1 0-1,0-1 1,0 1 0,0 0 0,0 0-1,0 0 1,-1 0 0,-14-3-4652</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3:51.650"/>
    </inkml:context>
    <inkml:brush xml:id="br0">
      <inkml:brushProperty name="width" value="0.1" units="cm"/>
      <inkml:brushProperty name="height" value="0.1" units="cm"/>
      <inkml:brushProperty name="color" value="#E71224"/>
    </inkml:brush>
  </inkml:definitions>
  <inkml:trace contextRef="#ctx0" brushRef="#br0">32 937 3248,'-16'-10'1077,"15"10"-882,0 0 0,0-1 0,0 0 0,0 1 0,0-1 1,1 1-1,-1-1 0,0 0 0,0 0 0,0 1 0,1-1 0,-1 0 1,0 0-1,1 0 0,-1 0 0,1 0 0,-1 0 0,1 0 0,-1 0 1,1 0-1,0 0 0,0 0 0,-1 0 0,1 0 0,0 0 0,0 0 0,0 0 1,0 0-1,0 0 0,0 0 0,0-1 0,1-1 0,-1 3-26,0-1 0,0 1 0,0-1-1,-1 1 1,1 0 0,0-1 0,0 1-1,0-1 1,0 1 0,0-1 0,0 1 0,0-1-1,0 1 1,0-1 0,0 1 0,0-1-1,1 1 1,-1-1 0,0 1 0,0-1-1,0 1 1,1 0 0,-1-1 0,0 1 0,0-1-1,1 1 1,-1 0 0,0-1 0,1 1-1,-1 0 1,1-1 0,-1 1 0,0 0 0,1-1-1,-1 1 1,1 0 0,15 11 3806,0 2-4168,-4-6 393,0 0 0,0 0 0,1-1 0,0-1 0,1 0 0,-1-1 0,1 0 0,0-1 0,0-1 0,0 0 0,0-1-1,0 0 1,0-1 0,19-3 0,14-4 112,-1-2 0,-1-1 0,47-18 0,37-19 238,147-73 0,116-84 147,-328 170-597,154-82 189,276-153 170,-443 237-653,-26 16 166,1 1 0,41-19 0,-61 31-367,1 1 1,0 0-1,0 0 1,0 0 0,0 1-1,0 0 1,0 0-1,0 1 1,0 0-1,0 0 1,0 0 0,0 1-1,0 0 1,0 1-1,10 3 1,-1 7-3925,-16-12 4185,1 0-1,-1 0 1,0 1-1,0-1 1,1 0-1,-1 0 1,0 0-1,0 1 1,0-1-1,1 0 1,-1 0-1,0 1 1,0-1 0,0 0-1,0 0 1,0 1-1,1-1 1,-1 0-1,0 0 1,0 1-1,0-1 1,0 0-1,0 1 1,0-1-1,0 0 1,0 1 0,0-1-1,0 0 1,0 0-1,0 1 1,0-1-1,0 0 1,-1 1-1,1-1 1,0 0-1,0 0 1,0 1-1,0-1 1,0 0 0,-1 0-1,1 1 1,0-1-1,0 0 1,0 0-1,-1 0 1,1 1-1,0-1 1,0 0-1,-1 0 1,1 0-1,0 0 1,0 0 0,-1 1-1,1-1 1,0 0-1,-1 0 1,1 0-1,0 0 1,0 0-1,-1 0 1,-20 2-4147</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4:06.680"/>
    </inkml:context>
    <inkml:brush xml:id="br0">
      <inkml:brushProperty name="width" value="0.1" units="cm"/>
      <inkml:brushProperty name="height" value="0.1" units="cm"/>
      <inkml:brushProperty name="color" value="#E71224"/>
    </inkml:brush>
  </inkml:definitions>
  <inkml:trace contextRef="#ctx0" brushRef="#br0">1 104 3604,'0'0'395,"0"-1"-1,0 0 1,0 1-1,0-1 1,0 0-1,0 1 1,0-1 0,1 1-1,-1-1 1,0 1-1,1-1 1,-1 0-1,0 1 1,1-1-1,-1 1 1,0 0-1,1-1 1,-1 1-1,1-1 1,-1 1-1,1-1 1,-1 1-1,2-1 1,19-4 2578,32 5-4714,-34 1 2730,201-1-164,1282-15 345,-952-18-1094,68-1 33,479 29 13,-652 7-115,-14 8 29,-2 0 236,19-1 566,-194-2-11,275 43-31,-520-49-794,8 1-7,151 20 496,171 0 0,303 18 1807,-426-32 59,-216-8-2333,0 0-171,0 0-288,6 0-1092,-2 0 786,24 0-4018,-27 0 4223,0 0 0,0 0-1,0-1 1,0 1 0,0 0 0,0-1-1,0 1 1,0-1 0,0 1 0,0-1-1,0 0 1,0 1 0,0-1-1,0 0 1,0-1 0,7-11-4377</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5:44.872"/>
    </inkml:context>
    <inkml:brush xml:id="br0">
      <inkml:brushProperty name="width" value="0.1" units="cm"/>
      <inkml:brushProperty name="height" value="0.1" units="cm"/>
      <inkml:brushProperty name="color" value="#E71224"/>
    </inkml:brush>
  </inkml:definitions>
  <inkml:trace contextRef="#ctx0" brushRef="#br0">47 20 7613,'-35'-17'4107,"35"16"-4014,0 1 1,-1 0 0,1 0 0,0-1 0,-1 1-1,1 0 1,0 0 0,0 0 0,-1 0-1,1 0 1,0-1 0,-1 1 0,1 0-1,0 0 1,-1 0 0,1 0 0,0 0-1,-1 0 1,1 0 0,0 0 0,-1 0-1,1 0 1,0 0 0,-1 0 0,1 0-1,0 1 1,0-1 0,-1 0 0,1 0-1,0 0 1,-1 0 0,1 1 0,-1 11 936,11 21-982,-8-28 269,18 44 244,3 0 0,1-2 0,32 45 1,37 72-242,-56-92-1353,23 33-6260,-36-66 3746,-2-2 102</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4:09.144"/>
    </inkml:context>
    <inkml:brush xml:id="br0">
      <inkml:brushProperty name="width" value="0.1" units="cm"/>
      <inkml:brushProperty name="height" value="0.1" units="cm"/>
      <inkml:brushProperty name="color" value="#E71224"/>
    </inkml:brush>
  </inkml:definitions>
  <inkml:trace contextRef="#ctx0" brushRef="#br0">2 136 1688,'-1'-15'362,"1"9"415,0 0 0,0 0 0,0 0 0,1 0 0,0 0 0,2-8 0,8 9 4315,16 3-4669,-22 2 45,1058-20 4701,-719 22-4978,2760-2 155,-2714-10-327,-102 1-9,543 3 1122,-831 6-1086,0 0-6,0 0-4,0 0-2,0 0-1,0 0-8,0 0-9,0 0-5,0 0 9,0 0 17,0 0 38,0 0 53,0 0 39,0 0 29,0 0 33,0 0 32,0 0 17,0 0 5,0 0 1,0 0-5,0 0-29,0 0-36,0 0-30,0 0-9,0 0-15,0 0-26,0-5-4325,-1-5-6567,1 4 6269</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4:11.038"/>
    </inkml:context>
    <inkml:brush xml:id="br0">
      <inkml:brushProperty name="width" value="0.1" units="cm"/>
      <inkml:brushProperty name="height" value="0.1" units="cm"/>
      <inkml:brushProperty name="color" value="#E71224"/>
    </inkml:brush>
  </inkml:definitions>
  <inkml:trace contextRef="#ctx0" brushRef="#br0">26 1 2960,'-1'-1'40,"0"1"-1,0 0 1,0 0-1,0 0 1,0 1-1,0-1 1,0 0 0,0 0-1,0 0 1,0 1-1,0-1 1,0 1-1,0-1 1,0 0-1,0 1 1,0 0-1,0-1 1,1 1-1,-1 0 1,0-1-1,0 1 1,1 0-1,-1 0 1,0-1 0,1 1-1,-1 0 1,0 2-1,1-2 25,0 0 1,0 0-1,0 0 1,0 0-1,0 0 0,0 0 1,1-1-1,-1 1 1,0 0-1,1 0 0,-1 0 1,0 0-1,1 0 0,-1 0 1,1-1-1,0 1 1,-1 0-1,1 0 0,-1-1 1,1 1-1,0 0 0,0-1 1,-1 1-1,1-1 1,0 1-1,0-1 0,0 1 1,0-1-1,0 0 0,-1 1 1,3-1-1,20 8 816,1-1 1,-1-1-1,42 5 0,78-1 906,-109-8-1387,843 10 3186,-565-14-3004,1437-28 1050,-321 19-771,-981 12-734,685 46-110,-870-31 24,276 25 1377,-440-40-861,-91-3-3495,-15-1-2798,-27-2 1749,-32-8-1</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4:34.241"/>
    </inkml:context>
    <inkml:brush xml:id="br0">
      <inkml:brushProperty name="width" value="0.1" units="cm"/>
      <inkml:brushProperty name="height" value="0.1" units="cm"/>
      <inkml:brushProperty name="color" value="#E71224"/>
    </inkml:brush>
  </inkml:definitions>
  <inkml:trace contextRef="#ctx0" brushRef="#br0">0 0 7725,'491'16'3047,"89"5"-46,-101 27-1405,242 14-4657,-718-62 2989,12 1-875,0 0 0,0-2-1,0 0 1,0 0 0,19-6 0,-33 6-143,-4 1-1,-16-1-1089</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4:34.564"/>
    </inkml:context>
    <inkml:brush xml:id="br0">
      <inkml:brushProperty name="width" value="0.1" units="cm"/>
      <inkml:brushProperty name="height" value="0.1" units="cm"/>
      <inkml:brushProperty name="color" value="#E71224"/>
    </inkml:brush>
  </inkml:definitions>
  <inkml:trace contextRef="#ctx0" brushRef="#br0">64 11 7377,'-62'-6'1950,"61"5"-1186,6 0-191,20 0 158,41 0 173,651 39 2066,-50 0-6044,-311-26-4173,-281-7 4775</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4:34.897"/>
    </inkml:context>
    <inkml:brush xml:id="br0">
      <inkml:brushProperty name="width" value="0.1" units="cm"/>
      <inkml:brushProperty name="height" value="0.1" units="cm"/>
      <inkml:brushProperty name="color" value="#E71224"/>
    </inkml:brush>
  </inkml:definitions>
  <inkml:trace contextRef="#ctx0" brushRef="#br0">1 8 11449,'9'0'152,"18"0"56,25 0 60,30 0 28,29 0 12,33 0 8,17 0 4,10 0-8,-2 0-64,-12 0-244,-22 0-432,-28 0-344,-35 0-312,-26 0-320,-25-6-632,-18 6 0,-5 0-1,-7-1 1</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4:16.703"/>
    </inkml:context>
    <inkml:brush xml:id="br0">
      <inkml:brushProperty name="width" value="0.1" units="cm"/>
      <inkml:brushProperty name="height" value="0.1" units="cm"/>
      <inkml:brushProperty name="color" value="#E71224"/>
    </inkml:brush>
  </inkml:definitions>
  <inkml:trace contextRef="#ctx0" brushRef="#br0">0 1 11821,'2'2'133,"0"0"1,0 0-1,0 0 1,0-1-1,0 1 0,1 0 1,-1-1-1,0 1 1,1-1-1,-1 0 0,1 0 1,-1 0-1,1 0 0,0 0 1,-1-1-1,1 1 1,5-1-1,-2 2 68,76 10 878,0-3 0,0-4 1,91-6-1,-74 1-441,82 0 124,425-10-3508,-603 9 2590,39-3-1321,-15-3-2907,-27 7 4275,0 0 0,-1 0-1,1 0 1,0 0 0,0 0 0,0 0-1,0 0 1,0 0 0,0-1 0,0 1-1,0 0 1,0 0 0,0 0 0,0 0-1,0 0 1,0 0 0,0 0 0,0 0-1,0 0 1,0-1 0,0 1 0,0 0 0,0 0-1,0 0 1,0 0 0,0 0 0,0 0-1,0 0 1,0 0 0,0 0 0,0 0-1,0-1 1,0 1 0,1 0 0,-1 0-1,0 0 1,0 0 0,0 0 0,0 0-1,0 0 1,0 0 0,0 0 0,0 0-1,0 0 1,0 0 0,0 0 0,1 0-1,-1 0 1,0 0 0,0 0 0,0 0 0,-6-2-2732</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4:16.368"/>
    </inkml:context>
    <inkml:brush xml:id="br0">
      <inkml:brushProperty name="width" value="0.1" units="cm"/>
      <inkml:brushProperty name="height" value="0.1" units="cm"/>
      <inkml:brushProperty name="color" value="#E71224"/>
    </inkml:brush>
  </inkml:definitions>
  <inkml:trace contextRef="#ctx0" brushRef="#br0">8 0 15313,'-4'6'432,"1"-2"92,12 3 89,27 3 31,40-3 8,28-1-4,34-1-56,24 0-120,5-2-216,-9 1-524,-12-2-632,-12 0-788,-29-18-1769,-22 13 1,-22-1 0,-22 2-1</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4:17.973"/>
    </inkml:context>
    <inkml:brush xml:id="br0">
      <inkml:brushProperty name="width" value="0.1" units="cm"/>
      <inkml:brushProperty name="height" value="0.1" units="cm"/>
      <inkml:brushProperty name="color" value="#E71224"/>
    </inkml:brush>
  </inkml:definitions>
  <inkml:trace contextRef="#ctx0" brushRef="#br0">26 45 10005,'-1'0'316,"-1"-1"1,0 0-1,0 0 1,1 0-1,-1-1 1,1 1-1,-1 0 1,1-1-1,0 1 1,-1-1-1,1 1 0,0-1 1,0 1-1,0-1 1,-1-3-1,0-10 5095,2 14-4411,14-1 1578,425 0 2850,-312 3-4501,447 24 543,-84-1-1173,-299-23-24,-105-2-4384,-86 1 3981,0 0-1,0 0 0,0 0 1,0 0-1,0 0 0,0 0 1,0 0-1,0 0 0,0 0 1,0 0-1,0 0 0,0 0 0,0 0 1,0 0-1,0 0 0,0 0 1,0 0-1,0 0 0,-1 0 1,1 0-1,0 0 0,0-1 1,0 1-1,0 0 0,0 0 1,0 0-1,0 0 0,0 0 1,0 0-1,0 0 0,0 0 1,0 0-1,0 0 0,0 0 1,0 0-1,0 0 0,0 0 1,0-1-1,0 1 0,1 0 1,-1 0-1,0 0 0,0 0 1,0 0-1,0 0 0,0 0 1,0 0-1,0 0 0,0 0 0,0 0 1,0 0-1,0 0 0,0 0 1,0 0-1,0 0 0,0 0 1,0 0-1,1 0 0,-11-6-3158,-24-3-2492</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4:20.133"/>
    </inkml:context>
    <inkml:brush xml:id="br0">
      <inkml:brushProperty name="width" value="0.1" units="cm"/>
      <inkml:brushProperty name="height" value="0.1" units="cm"/>
      <inkml:brushProperty name="color" value="#E71224"/>
    </inkml:brush>
  </inkml:definitions>
  <inkml:trace contextRef="#ctx0" brushRef="#br0">1 36 16530,'13'-31'5417,"-12"30"-5244,-1 1 0,0 0 0,0-1 0,1 1 0,-1 0 0,0 0 0,1-1 0,-1 1 0,0 0 0,1 0 0,-1-1 0,0 1 0,1 0 0,-1 0 0,0 0 0,1 0 1,-1-1-1,0 1 0,1 0 0,-1 0 0,1 0 0,-1 0 0,0 0 0,1 0 0,-1 0 0,1 0 0,11 14 2559,-5 1-2265,-1 0 0,0 0 0,-1 1 0,-1 0 0,-1 0 0,3 29 0,-3 102-602,-4-86-500,-2-16-2412,3-43 2880,0-1-1,0 0 0,1 0 1,-1 0-1,0 0 0,1 0 1,-1 0-1,1 0 0,-1 0 1,1 0-1,-1 0 1,1-1-1,0 1 0,-1 0 1,1 0-1,0 0 0,0-1 1,-1 1-1,1 0 0,0-1 1,0 1-1,0 0 0,0-1 1,0 0-1,0 1 1,0-1-1,0 1 0,0-1 1,0 0-1,0 0 0,0 0 1,0 0-1,0 1 0,0-1 1,0-1-1,2 1 0,2 1-1126,2 2-4073,-9-5 85,1-9-43</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4:20.648"/>
    </inkml:context>
    <inkml:brush xml:id="br0">
      <inkml:brushProperty name="width" value="0.1" units="cm"/>
      <inkml:brushProperty name="height" value="0.1" units="cm"/>
      <inkml:brushProperty name="color" value="#E71224"/>
    </inkml:brush>
  </inkml:definitions>
  <inkml:trace contextRef="#ctx0" brushRef="#br0">222 380 13233,'6'-13'3247,"61"-49"406,-49 48-2493,0-2 0,28-33-1,-41 43-878,-1 0-1,1 0 1,-1-1 0,-1 0-1,0 0 1,0 0 0,0 0-1,-1 0 1,1 0 0,-2-1-1,1 1 1,0-16-1,-2 19-133,0 0 0,0 0-1,-1 0 1,1 0-1,-1 0 1,0 0-1,0 0 1,0 0-1,0 0 1,-1 1-1,0-1 1,0 0-1,0 1 1,0 0 0,0-1-1,-1 1 1,-2-3-1,0 1 13,0 1 0,-1 0 0,1 0 0,-1 1 0,0-1 0,0 1 0,0 1 0,0-1 0,-10-2 0,-3 1 10,0 0 0,0 2 0,1 0 0,-2 1 1,1 1-1,-25 3 0,34-2-160,-1 1 0,1 0 0,-1 1 1,1 0-1,0 0 0,0 1 0,1 1 1,-1 0-1,1 0 0,-15 11 0,20-13-9,1 0 0,0 0 0,-1 0 0,1 0-1,1 1 1,-1-1 0,0 1 0,1-1-1,0 1 1,0 0 0,0 0 0,0 0 0,1 0-1,-1 0 1,1 1 0,0-1 0,0 0-1,1 1 1,-1-1 0,1 0 0,0 1 0,0-1-1,1 1 1,-1-1 0,1 0 0,0 1-1,0-1 1,3 7 0,-1-4-5,1 0 0,1 1 1,-1-1-1,1-1 0,0 1 0,1-1 0,0 0 1,0 0-1,0-1 0,0 1 0,1-2 0,0 1 1,0-1-1,0 0 0,11 5 0,12 3-491,0 0-1,48 10 1,-47-14-1198,56 6-1,-9-13-4215,0-4-5035,-53 0 5473</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5:45.269"/>
    </inkml:context>
    <inkml:brush xml:id="br0">
      <inkml:brushProperty name="width" value="0.1" units="cm"/>
      <inkml:brushProperty name="height" value="0.1" units="cm"/>
      <inkml:brushProperty name="color" value="#E71224"/>
    </inkml:brush>
  </inkml:definitions>
  <inkml:trace contextRef="#ctx0" brushRef="#br0">20 63 18318,'-1'-8'740,"-1"1"272,-2-3 36,-4 1-16,11 7-36,-8 2-356,2-2-392,3 2-752,5-15-4200,7 15-1,-1-4 1,3-1-1</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4:20.984"/>
    </inkml:context>
    <inkml:brush xml:id="br0">
      <inkml:brushProperty name="width" value="0.1" units="cm"/>
      <inkml:brushProperty name="height" value="0.1" units="cm"/>
      <inkml:brushProperty name="color" value="#E71224"/>
    </inkml:brush>
  </inkml:definitions>
  <inkml:trace contextRef="#ctx0" brushRef="#br0">43 47 19938,'0'-35'3452,"0"23"-1436,0 22 1028,4 210 1408,2-85-4520,-20 212 1,0-250 57,-10 126-1416,25-163-77,4-36-625,7-6-3810,-6-8 2542,-5-8 2716,0 0 1,0 0-1,1 1 0,-1-1 0,0-1 1,1 1-1,-1 0 0,1 0 0,0 0 1,2 2-1,14 1-4757</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4:21.339"/>
    </inkml:context>
    <inkml:brush xml:id="br0">
      <inkml:brushProperty name="width" value="0.1" units="cm"/>
      <inkml:brushProperty name="height" value="0.1" units="cm"/>
      <inkml:brushProperty name="color" value="#E71224"/>
    </inkml:brush>
  </inkml:definitions>
  <inkml:trace contextRef="#ctx0" brushRef="#br0">0 75 20034,'8'-70'5608,"-8"70"-5562,0 0 0,0 0 1,-1 0-1,1 0 1,0-1-1,0 1 0,0 0 1,0 0-1,0 0 1,0 0-1,0 0 0,0 0 1,0 0-1,0-1 0,0 1 1,0 0-1,0 0 1,0 0-1,0 0 0,0 0 1,0 0-1,0-1 1,0 1-1,0 0 0,0 0 1,0 0-1,1 0 0,-1 0 1,0 0-1,0 0 1,0 0-1,0-1 0,0 1 1,0 0-1,0 0 0,0 0 1,0 0-1,0 0 1,1 0-1,-1 0 0,0 0 1,0 0-1,0 0 1,0 0-1,0 0 0,0 0 1,0 0-1,1 0 0,-1 0 1,0 0-1,0 0 1,0 0-1,0 0 0,0 0 1,0 0-1,1 0 1,-1 0-1,0 0 0,0 0 1,0 0-1,6 9 1344,2 16-5,3 21-790,-3 0-1,3 59 1,-5 98-1692,-5-123-666,2-48-274,1-2-1873,-6-3-5180,-2-24 4050,-1-7-1</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4:21.664"/>
    </inkml:context>
    <inkml:brush xml:id="br0">
      <inkml:brushProperty name="width" value="0.1" units="cm"/>
      <inkml:brushProperty name="height" value="0.1" units="cm"/>
      <inkml:brushProperty name="color" value="#E71224"/>
    </inkml:brush>
  </inkml:definitions>
  <inkml:trace contextRef="#ctx0" brushRef="#br0">7 363 12001,'0'-32'963,"1"1"0,1-1 0,12-53 0,-12 76-687,0 0-1,1 1 1,0-1 0,0 1 0,1-1 0,0 1-1,1 0 1,0 1 0,0-1 0,1 1 0,0 0-1,0 0 1,0 1 0,1 0 0,0 0 0,0 0-1,12-6 1,-4 5 267,1 0-1,-1 1 0,1 1 0,1 1 1,-1 0-1,1 1 0,-1 0 0,19 1 1,-24 1-257,0 1 1,-1 0-1,1 1 1,-1 0 0,1 1-1,-1 0 1,1 0-1,-1 1 1,0 1 0,0 0-1,0 0 1,-1 1-1,17 10 1,-23-13-230,-1 0-1,1 0 1,0 1-1,-1-1 1,0 1-1,1 0 1,-1 0-1,0 0 1,0 0-1,-1 0 1,1 0-1,-1 0 1,1 0 0,-1 1-1,0-1 1,0 0-1,-1 1 1,1 3-1,-1-2-64,0-1 0,-1 1 0,1-1 0,-1 1 0,0-1 0,-1 0 0,1 1 0,-1-1 0,0 0 0,0 0 0,0 0 0,-4 5 0,-5 5-298,0-1 1,-1 0-1,-1-1 0,0 0 0,-29 19 0,1-3-2618,-72 35-1,91-52 712,-1-2 0,0 0 0,0-2-1,-1 0 1,-29 4 0,17-8-2644</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4:22.470"/>
    </inkml:context>
    <inkml:brush xml:id="br0">
      <inkml:brushProperty name="width" value="0.1" units="cm"/>
      <inkml:brushProperty name="height" value="0.1" units="cm"/>
      <inkml:brushProperty name="color" value="#E71224"/>
    </inkml:brush>
  </inkml:definitions>
  <inkml:trace contextRef="#ctx0" brushRef="#br0">312 116 19234,'1'-6'448,"-1"1"0,-1-1 0,1 1 0,-1 0 0,0-1 0,0 1 0,0 0 0,-1-1 0,0 1 0,0 0 0,0 0 0,-1 0 0,0 1 0,-4-7 0,4 8-187,0 0 0,0 0 0,-1 1 0,1-1 1,-1 1-1,0-1 0,0 1 0,0 0 0,0 1 0,0-1 1,0 1-1,-1 0 0,1 0 0,0 0 0,-1 0 0,1 1 1,-9 0-1,4 0-173,0 1 0,0 0 0,0 1 1,0 0-1,0 0 0,1 1 0,-1 0 0,1 1 0,0-1 1,-1 2-1,2-1 0,-1 1 0,0 0 0,1 1 1,0 0-1,1 0 0,-1 1 0,1-1 0,0 1 0,1 1 1,-1-1-1,2 1 0,-1 0 0,1 0 0,-4 10 0,5-11-93,0 0-1,0 0 0,1 0 0,0 0 0,1 1 1,-1-1-1,1 0 0,1 1 0,-1 0 0,1-1 0,1 1 1,-1-1-1,1 1 0,1-1 0,-1 1 0,1-1 1,0 0-1,1 0 0,0 0 0,0 0 0,1 0 0,-1-1 1,1 1-1,1-1 0,-1 0 0,1 0 0,0-1 1,1 1-1,-1-1 0,11 7 0,-3-4 6,0-1 0,1-1 0,0 1 0,0-2 0,0 0 0,1-1 0,0 0 0,18 1 0,-4-1 0,0-2 0,0-1 0,39-4 0,-61 2 0,1 0 0,-1 0 0,0 0 0,0-1 0,0 0 0,0 0 0,0-1 0,-1 1 0,1-2 0,-1 1 0,11-8 0,-14 8 0,1-1 0,-1 1 0,0-1 0,0 0 0,0 0 0,0 0 0,-1 0 0,0-1 0,0 1 0,0-1 0,0 1 0,-1-1 0,0 0 0,1 1 0,-2-1 0,1 0 0,0-10 0,-2 4 8,0 0 0,0 0 0,-1 0 0,0 0 0,0 1 0,-2-1 1,1 1-1,-1-1 0,-1 1 0,0 0 0,0 0 0,-1 1 0,0 0 0,-1 0 0,0 0 0,0 1 0,-10-9 0,7 7-319,-1 1-1,0 0 1,0 1-1,-1 1 0,0-1 1,0 2-1,0 0 0,-1 0 1,0 1-1,-1 1 1,1 0-1,-26-4 0,35 8-367,0 0-1,0 0 1,0 0-1,0 1 0,0-1 1,1 1-1,-1 0 1,0 0-1,-5 3 1,8-4 393,0 0 0,1 1 1,-1-1-1,0 0 0,0 1 1,0-1-1,1 1 0,-1-1 1,0 1-1,1-1 0,-1 1 1,0-1-1,1 1 0,-1 0 1,1-1-1,-1 1 0,1 0 0,-1 0 1,1-1-1,-1 1 0,1 0 1,0 0-1,-1 0 0,1-1 1,0 1-1,0 0 0,0 0 1,0 0-1,0 0 0,0 0 1,0-1-1,0 1 0,0 0 1,0 0-1,0 0 0,0 0 1,0 0-1,1-1 0,-1 1 1,1 1-1,13 13-4883</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4:22.840"/>
    </inkml:context>
    <inkml:brush xml:id="br0">
      <inkml:brushProperty name="width" value="0.1" units="cm"/>
      <inkml:brushProperty name="height" value="0.1" units="cm"/>
      <inkml:brushProperty name="color" value="#E71224"/>
    </inkml:brush>
  </inkml:definitions>
  <inkml:trace contextRef="#ctx0" brushRef="#br0">197 209 20902,'18'-85'2776,"4"-38"2357,-23 171-798,-1 39-4714,-5-28 379,-3 0 0,-18 58 0,-45 112 0,5-19 0,55-161 114,2-1 1,1 1-1,-4 84 1,14-106-357,1 0 0,1 0 0,6 31 0,-3-39-677,0 0 1,0 0 0,2 0 0,1-1-1,9 18 1,-6-10-4053,-1-2-5936,-8-23 5478</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4:23.427"/>
    </inkml:context>
    <inkml:brush xml:id="br0">
      <inkml:brushProperty name="width" value="0.1" units="cm"/>
      <inkml:brushProperty name="height" value="0.1" units="cm"/>
      <inkml:brushProperty name="color" value="#E71224"/>
    </inkml:brush>
  </inkml:definitions>
  <inkml:trace contextRef="#ctx0" brushRef="#br0">82 308 27859,'1'-6'128,"5"-27"2214,-6 33-2322,0 0 1,0 0-1,0 0 0,0 0 0,1 0 1,-1 0-1,0 0 0,0 0 0,0 0 1,0 0-1,0 0 0,0 0 0,0 0 0,0 0 1,0 1-1,0-1 0,0 0 0,0 0 1,0 0-1,0 0 0,1 0 0,-1 0 1,0 0-1,0 0 0,0 0 0,0 0 1,0 0-1,0 0 0,0 0 0,0 0 1,0 0-1,0 0 0,1 0 0,-1 0 0,0 0 1,0 0-1,0 0 0,0 0 0,0 0 1,0 0-1,0 0 0,0-1 0,0 1 1,0 0-1,0 0 0,0 0 0,1 0 1,-1 0-1,0 0 0,0 0 0,0 0 0,0 0 1,0 0-1,0 0 0,0 0 0,0 0 1,0-1-1,0 1 0,0 0 0,0 0 1,0 0-1,0 0 0,4 21 596,-1 11-496,-2 1-1,-1 0 1,-2 0 0,-7 41 0,-35 127-204,38-176 116,3-15-405,0-1 0,1 1 0,1 0 0,0 0 1,0 1-1,1 15 0,0-26 311,0 0 0,0 1 1,0-1-1,0 1 1,0-1-1,0 0 0,0 1 1,0-1-1,1 1 0,-1-1 1,0 0-1,0 1 0,0-1 1,0 0-1,1 1 0,-1-1 1,0 0-1,0 1 1,1-1-1,-1 0 0,0 1 1,0-1-1,1 0 0,-1 0 1,0 1-1,1-1 0,-1 0 1,0 0-1,1 0 0,-1 1 1,1-1-1,-1 0 1,0 0-1,1 0 0,-1 0 1,1 0-1,-1 0 0,0 0 1,1 0-1,-1 0 0,1 0 1,-1 0-1,0 0 0,1 0 1,-1 0-1,1 0 1,-1-1-1,0 1 0,1 0 1,-1 0-1,0 0 0,1 0 1,0-1-1,17-15-1810,-13 8 1492,-1 0 0,1 0 1,-1-1-1,-1 1 1,0-1-1,0 0 1,2-13-1,7-70-549,-6 33 1088,-5 50-63,40-219 3065,-34 198-2499,2 1 0,0 0-1,2 1 1,2 0 0,24-41 0,-31 59-511,1 1 0,1 0 1,0 1-1,0 0 1,1 0-1,0 1 0,0 0 1,0 0-1,1 1 1,0 1-1,1-1 0,-1 2 1,1-1-1,0 1 0,0 1 1,0 0-1,0 1 1,1 0-1,-1 1 0,1 0 1,-1 0-1,1 1 1,-1 1-1,1 0 0,-1 1 1,0 0-1,1 0 1,17 8-1,-24-8-151,0 0 0,-1 0 0,1 1 0,0-1 0,-1 1 0,0 0 0,0 0 0,0 1 0,0-1 0,0 1 0,-1 0 0,1 0 0,-1 0 0,0 1 0,0-1 0,-1 1 0,1 0 0,-1-1 0,0 1 0,-1 0 0,1 0 0,-1 0 0,0 1 0,0-1 0,0 0 0,-1 0 0,0 1 0,0-1 0,0 0 0,-1 0 0,1 0 0,-1 1 0,-1-1 0,1 0 0,-1 0 0,0 0 0,0 0 0,0-1 0,0 1 0,-1-1 0,0 1 0,-7 7 0,1-1-48,0-1 0,-1 0 0,-1 0 0,0-1 0,-19 12 0,-64 32-1644,72-41 878,-8 3-1708,-1 0-1,-1-2 0,0-2 0,0-1 0,-1-1 0,-68 9 0,-15-4-3625</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4:14.200"/>
    </inkml:context>
    <inkml:brush xml:id="br0">
      <inkml:brushProperty name="width" value="0.1" units="cm"/>
      <inkml:brushProperty name="height" value="0.1" units="cm"/>
      <inkml:brushProperty name="color" value="#E71224"/>
    </inkml:brush>
  </inkml:definitions>
  <inkml:trace contextRef="#ctx0" brushRef="#br0">0 1 8485,'1'1'141,"0"0"1,0 1 0,0-1 0,0 0-1,0 0 1,0 0 0,0 0-1,0 0 1,0 0 0,1-1-1,-1 1 1,0 0 0,1-1-1,-1 1 1,0-1 0,1 1-1,-1-1 1,1 1 0,-1-1 0,1 0-1,2 0 1,-2 1 78,60 9 2665,120 5 0,-110-11-1765,26 2-130,972 74 3142,-885-56-5605,-181-23 1167,1 0 1,-1 0-1,0 0 1,0-1 0,0 1-1,0-1 1,1 0-1,-1-1 1,0 1-1,0-1 1,0 0 0,0 0-1,0 0 1,0 0-1,0-1 1,0 1-1,0-1 1,5-4 0,-2 4-4318,-21 5 973,-18-5-487</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4:14.624"/>
    </inkml:context>
    <inkml:brush xml:id="br0">
      <inkml:brushProperty name="width" value="0.1" units="cm"/>
      <inkml:brushProperty name="height" value="0.1" units="cm"/>
      <inkml:brushProperty name="color" value="#E71224"/>
    </inkml:brush>
  </inkml:definitions>
  <inkml:trace contextRef="#ctx0" brushRef="#br0">1 26 14953,'0'-1'187,"1"0"0,-1 0 0,1 0-1,0 0 1,-1 1 0,1-1-1,0 0 1,-1 0 0,1 1 0,0-1-1,0 0 1,0 1 0,-1-1-1,1 1 1,0-1 0,0 1 0,0 0-1,0-1 1,0 1 0,0 0-1,0 0 1,0-1 0,2 1 0,28-5 966,-29 5-898,83-6 2382,136 7 1,-181 1-2346,600 57 1229,-216 17-5286,-390-70 1725,58 2 1,-47-6-698,-37-1 1869,-1 0 1,0 0 0,0 1-1,0 0 1,0 0 0,0 1 0,0 0-1,0 0 1,7 5 0,0 3-3470</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4:14.985"/>
    </inkml:context>
    <inkml:brush xml:id="br0">
      <inkml:brushProperty name="width" value="0.1" units="cm"/>
      <inkml:brushProperty name="height" value="0.1" units="cm"/>
      <inkml:brushProperty name="color" value="#E71224"/>
    </inkml:brush>
  </inkml:definitions>
  <inkml:trace contextRef="#ctx0" brushRef="#br0">5 0 10873,'-5'1'1852,"9"1"-88,13 1-334,471 27 4771,245 33-6073,-533-45-2352,-70-17-2451,-51 1-2997,-71-1 3835</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4:15.320"/>
    </inkml:context>
    <inkml:brush xml:id="br0">
      <inkml:brushProperty name="width" value="0.1" units="cm"/>
      <inkml:brushProperty name="height" value="0.1" units="cm"/>
      <inkml:brushProperty name="color" value="#E71224"/>
    </inkml:brush>
  </inkml:definitions>
  <inkml:trace contextRef="#ctx0" brushRef="#br0">3 1 13141,'-1'1'66,"1"-1"0,0 1-1,-1 0 1,1 0 0,0 0 0,0 0-1,0-1 1,0 1 0,-1 0-1,1 0 1,0 0 0,1 0 0,-1 0-1,0-1 1,0 1 0,0 0-1,0 0 1,1 0 0,-1-1 0,0 1-1,1 0 1,-1 0 0,1-1-1,-1 1 1,1 0 0,-1-1 0,1 1-1,-1 0 1,1-1 0,0 1 0,-1-1-1,1 1 1,0-1 0,-1 1-1,1-1 1,0 1 0,0-1 0,0 0-1,-1 0 1,1 1 0,0-1-1,1 0 1,44 11 698,-40-10-579,527 52 4071,-366-41-3588,591 57-2180,-680-64-182,-49-4-2044,47 7-1,-60-4 23,-14-2-1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02.995"/>
    </inkml:context>
    <inkml:brush xml:id="br0">
      <inkml:brushProperty name="width" value="0.1" units="cm"/>
      <inkml:brushProperty name="height" value="0.1" units="cm"/>
      <inkml:brushProperty name="color" value="#E71224"/>
    </inkml:brush>
  </inkml:definitions>
  <inkml:trace contextRef="#ctx0" brushRef="#br0">0 56 13201,'0'-56'6014,"9"61"-2224,11 12-2705,4 7-549,-1 0 1,-1 2-1,-1 0 1,19 34-1,-24-33-704,-2 0 0,-1 1 0,-1 1 0,15 52 0,-16-40-340,11 45-5040,-5-2-5411,-13-69 6506</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6:07.141"/>
    </inkml:context>
    <inkml:brush xml:id="br0">
      <inkml:brushProperty name="width" value="0.1" units="cm"/>
      <inkml:brushProperty name="height" value="0.1" units="cm"/>
      <inkml:brushProperty name="color" value="#E71224"/>
    </inkml:brush>
  </inkml:definitions>
  <inkml:trace contextRef="#ctx0" brushRef="#br0">34 0 5921,'0'0'441,"0"0"93,0 0 133,0 0 129,-28 14 7803,26 2-8060,0 0 0,1 0 1,1 0-1,2 22 0,0 11-76,-3 8-160,0-19-947,6 69 0,1-61-1010,13 69-5431,-5-78 3625,5-13-1</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4:15.706"/>
    </inkml:context>
    <inkml:brush xml:id="br0">
      <inkml:brushProperty name="width" value="0.1" units="cm"/>
      <inkml:brushProperty name="height" value="0.1" units="cm"/>
      <inkml:brushProperty name="color" value="#E71224"/>
    </inkml:brush>
  </inkml:definitions>
  <inkml:trace contextRef="#ctx0" brushRef="#br0">6 0 15473,'-4'2'564,"2"1"61,2 0 67,20 1 40,38 6 12,38-5 12,39 2-44,41 1-140,20 2-264,-2-4-780,-7-1-752,-14-3-808,-35 2-1457,-33-2 1,-32-2 0,-32 4-1</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4:16.032"/>
    </inkml:context>
    <inkml:brush xml:id="br0">
      <inkml:brushProperty name="width" value="0.1" units="cm"/>
      <inkml:brushProperty name="height" value="0.1" units="cm"/>
      <inkml:brushProperty name="color" value="#E71224"/>
    </inkml:brush>
  </inkml:definitions>
  <inkml:trace contextRef="#ctx0" brushRef="#br0">16 1 13957,'-10'9'492,"5"1"120,7 5 192,26 2 93,43-3 43,35-5 12,27 5 0,33-7-40,7 3-124,-5-2-544,-11-1-436,-10-2-460,-21-2-860,-21-7-2325,-19 8 1,-19 1 0,-20-1-1</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4:24.384"/>
    </inkml:context>
    <inkml:brush xml:id="br0">
      <inkml:brushProperty name="width" value="0.1" units="cm"/>
      <inkml:brushProperty name="height" value="0.1" units="cm"/>
      <inkml:brushProperty name="color" value="#E71224"/>
    </inkml:brush>
  </inkml:definitions>
  <inkml:trace contextRef="#ctx0" brushRef="#br0">389 59 10677,'10'-48'4317,"-10"38"1450,-6 342 3862,-38 163-7252,-42 241-2377,38-347 0,-35-8 0,-29-36-1799,98-287-2301,10-40-1330,2-13 176,2-12-205,2-11 102</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4:25.606"/>
    </inkml:context>
    <inkml:brush xml:id="br0">
      <inkml:brushProperty name="width" value="0.1" units="cm"/>
      <inkml:brushProperty name="height" value="0.1" units="cm"/>
      <inkml:brushProperty name="color" value="#E71224"/>
    </inkml:brush>
  </inkml:definitions>
  <inkml:trace contextRef="#ctx0" brushRef="#br0">0 1 7557,'362'2'12923,"12"8"-8324,-125 6-2761,255 49-1,-470-59-1763,0-1 24,-1 2 0,0 1 1,34 13-1,-57-15 162,0 0 1,0 1 0,-1 0 0,0 0 0,15 16-1,-4-4 108,27 18 34,1-2-1,2-2 1,75 36 0,-81-45-395,-39-21-7,-1 0 0,1 1 0,-1-1 0,0 1 0,0 0 0,0 1 0,0-1 0,-1 0 0,1 1 0,-1 0 0,-1 0 0,1 0 0,-1 0 0,1 0 0,-2 1 0,1-1 0,0 1 0,0 6 0,2 12 0,-2 1 0,0 47 0,-2-44 0,-1 122 0,-38 288 0,10-230 0,10-63 0,-38 147 0,7-111 0,-52 209 0,81-299 0,-1-1 0,4 2 0,-10 124 0,26-192-394,-1 0 0,-1 0 0,-13 43 0,17-66 65,0 0 1,-1 0 0,1-1-1,0 1 1,-1 0-1,1 0 1,0 0-1,-1-1 1,1 1 0,-1 0-1,1-1 1,-1 1-1,1 0 1,-1-1-1,0 1 1,1 0 0,-1-1-1,0 1 1,1-1-1,-1 0 1,0 1-1,0-1 1,1 1 0,-1-1-1,0 0 1,0 0-1,0 0 1,0 1 0,1-1-1,-1 0 1,0 0-1,0 0 1,-1 0-1,-31-12-7746,29 10 7615,-37-17-5280</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4:26.483"/>
    </inkml:context>
    <inkml:brush xml:id="br0">
      <inkml:brushProperty name="width" value="0.1" units="cm"/>
      <inkml:brushProperty name="height" value="0.1" units="cm"/>
      <inkml:brushProperty name="color" value="#E71224"/>
    </inkml:brush>
  </inkml:definitions>
  <inkml:trace contextRef="#ctx0" brushRef="#br0">149 0 14469,'0'0'604,"3"11"2482,-4 21-740,-1 0 0,-8 33 1,-37 125 2358,12-59-2746,26-89-1538,-6 19-260,2 1 1,-5 83-1,17-141-161,1 1 0,0-1 0,0 1 0,0-1 0,0 1 0,1-1 0,0 0 0,0 1 0,0-1 0,0 0 0,1 0 0,-1 1 0,1-1 0,0 0 0,1-1 0,-1 1 0,1 0 0,-1-1 0,1 1 0,0-1 0,1 0 0,-1 0 0,0 0 0,1 0 0,0-1 0,-1 1 0,1-1 0,0 0 0,0 0 0,0 0 0,9 1 0,24 7 0,0-1 0,1-2 0,43 2 0,119-3 0,-82-4 0,842 57 0,-684-41 0,-46-5 0,-165-8-989,13-1-6147,-62-7 976,-19-5-1</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4:26.987"/>
    </inkml:context>
    <inkml:brush xml:id="br0">
      <inkml:brushProperty name="width" value="0.1" units="cm"/>
      <inkml:brushProperty name="height" value="0.1" units="cm"/>
      <inkml:brushProperty name="color" value="#E71224"/>
    </inkml:brush>
  </inkml:definitions>
  <inkml:trace contextRef="#ctx0" brushRef="#br0">134 37 16085,'1'-26'3818,"-1"16"3477,-7 31-3513,-21 82-2282,-7 17-1429,-24 163-1,53-202-4758,7-75-2005,1-7 2043,0-9-507,-1-10-551</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4:27.336"/>
    </inkml:context>
    <inkml:brush xml:id="br0">
      <inkml:brushProperty name="width" value="0.1" units="cm"/>
      <inkml:brushProperty name="height" value="0.1" units="cm"/>
      <inkml:brushProperty name="color" value="#E71224"/>
    </inkml:brush>
  </inkml:definitions>
  <inkml:trace contextRef="#ctx0" brushRef="#br0">0 38 16366,'2'-2'205,"-1"-1"0,1 1 1,0-1-1,0 1 1,0-1-1,0 1 1,0 0-1,0 0 1,1 0-1,-1 0 1,1 1-1,0-1 1,-1 1-1,1-1 1,0 1-1,0 0 1,0 0-1,0 0 1,0 0-1,0 1 1,0-1-1,0 1 1,0 0-1,0 0 1,0 0-1,0 0 1,6 1-1,2 1 263,0-1-1,0 1 0,-1 1 1,1 0-1,0 1 1,13 6-1,-4 1 378,0 1 0,-1 1 0,0 1 0,-2 1 0,30 29 0,70 97 107,-78-91-2880,-37-48 1665,4 6-672,0-1-1,0-1 1,0 1-1,14 10 1,-19-17 627,0 1 0,1 0 0,-1 0 0,0-1 1,0 1-1,1-1 0,-1 1 0,0-1 0,0 1 0,1-1 0,-1 0 1,1 0-1,-1 0 0,0 0 0,1 0 0,-1 0 0,2 0 0,-1-1-152,-1 0 0,0 1 0,1-1 0,-1 0 0,0 0 0,0 0 0,0 0-1,0 0 1,0 0 0,0 0 0,0 0 0,0 0 0,0-1 0,-1 1 0,1 0-1,0 0 1,-1-1 0,1 1 0,-1-1 0,1-1 0,5-18-4209</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4:27.677"/>
    </inkml:context>
    <inkml:brush xml:id="br0">
      <inkml:brushProperty name="width" value="0.1" units="cm"/>
      <inkml:brushProperty name="height" value="0.1" units="cm"/>
      <inkml:brushProperty name="color" value="#E71224"/>
    </inkml:brush>
  </inkml:definitions>
  <inkml:trace contextRef="#ctx0" brushRef="#br0">322 49 13145,'2'-31'2387,"-1"14"2668,-10 40-1135,-2 7-2122,-2-1 0,-31 56 0,-46 53-159,12-18-2271,60-92-239,-25 45-2364,29-34-2287,12-35 4040,1 1 0,1-1-1,-1 1 1,1-1 0,0 1 0,0 4 0,4-3-3966</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4:27.997"/>
    </inkml:context>
    <inkml:brush xml:id="br0">
      <inkml:brushProperty name="width" value="0.1" units="cm"/>
      <inkml:brushProperty name="height" value="0.1" units="cm"/>
      <inkml:brushProperty name="color" value="#E71224"/>
    </inkml:brush>
  </inkml:definitions>
  <inkml:trace contextRef="#ctx0" brushRef="#br0">1 8 19798,'0'-1'47,"0"1"1,0 0-1,0 0 0,-1 0 1,1-1-1,0 1 1,0 0-1,0 0 0,0-1 1,0 1-1,0 0 0,0 0 1,0 0-1,1-1 1,-1 1-1,0 0 0,0 0 1,0 0-1,0-1 1,0 1-1,0 0 0,0 0 1,0 0-1,0-1 0,1 1 1,-1 0-1,0 0 1,0 0-1,0 0 0,0 0 1,1-1-1,-1 1 1,0 0-1,0 0 0,0 0 1,1 0-1,-1 0 0,0 0 1,0 0-1,0 0 1,1 0-1,-1 0 0,0 0 1,0 0-1,0 0 1,1 0-1,-1 0 0,0 0 1,0 0-1,1 0 0,-1 0 1,0 0-1,0 0 1,0 0-1,1 0 0,-1 0 1,0 0-1,0 0 1,0 1-1,0-1 0,1 0 1,-1 0-1,11 13 1692,-6 3-1169,-1-1 0,0 1 1,-1 0-1,-1 1 1,-1-1-1,0 0 1,-3 20-1,3 1 252,-9 229 2049,-6-93-8667,14-172 5694,-1 8-3875,0 0 0,1 0 1,1 16-1,-1-22-1503</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4:28.330"/>
    </inkml:context>
    <inkml:brush xml:id="br0">
      <inkml:brushProperty name="width" value="0.1" units="cm"/>
      <inkml:brushProperty name="height" value="0.1" units="cm"/>
      <inkml:brushProperty name="color" value="#E71224"/>
    </inkml:brush>
  </inkml:definitions>
  <inkml:trace contextRef="#ctx0" brushRef="#br0">0 27 14641,'1'-24'3403,"-1"22"-1379,1 5-33,0 41 1904,-2 34-1010,-1-29-1922,2-1 0,3 1 0,9 57-1,-11-102-959,-1 0 0,1 0 0,1 0 0,-1 0 0,1 0 0,-1 0 0,1-1 0,0 1 0,0-1 0,1 1 0,-1-1 0,1 0 0,-1 0 0,1 0 0,0 0 0,0-1 0,1 1 0,-1-1 0,0 0 0,1 0 0,0 0 0,-1 0 0,1 0 0,0-1 0,0 0 0,0 0 0,5 1 0,-2-1-4,0-1 1,0 0-1,0 0 1,0 0 0,-1-1-1,1 0 1,0-1-1,-1 0 1,1 0 0,-1 0-1,1-1 1,-1 1-1,0-2 1,0 1-1,10-8 1,-8 4 12,-1 0-1,0 0 1,0 0-1,0-1 1,-1 0-1,0-1 1,-1 1-1,0-1 1,0 0-1,-1-1 1,0 1-1,-1-1 1,0 1-1,2-11 0,0-11-632,0 0 0,-2 0-1,-2-40 1,0 69 420,-1 1 1,0-1-1,1 0 1,-1 0-1,1 0 0,-1 1 1,1-1-1,0 0 1,0 1-1,0-1 0,0 0 1,0 1-1,0 0 0,0-1 1,1 1-1,-1-1 1,0 1-1,1 0 0,-1 0 1,1 0-1,-1 0 0,1 0 1,0 0-1,-1 1 1,1-1-1,0 0 0,0 1 1,0-1-1,2 1 0,4-3-1356,-7 2 1299,-1 1 0,1 0-1,-1 0 1,1 0 0,-1-1-1,1 1 1,-1 0 0,1 0-1,-1-1 1,1 1 0,-1 0-1,1-1 1,-1 1 0,0-1 0,1 1-1,-1 0 1,0-1 0,1 1-1,-1-1 1,0 1 0,0-1-1,1 1 1,-1-1 0,0 1 0,0-1-1,0 1 1,0-1 0,0 0-1,1 1 1,-1-1 0,0 1-1,0-1 1,-1 1 0,1-1 0,0 1-1,0-2 1,0-1-1618,1-5-3840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6:07.873"/>
    </inkml:context>
    <inkml:brush xml:id="br0">
      <inkml:brushProperty name="width" value="0.1" units="cm"/>
      <inkml:brushProperty name="height" value="0.1" units="cm"/>
      <inkml:brushProperty name="color" value="#E71224"/>
    </inkml:brush>
  </inkml:definitions>
  <inkml:trace contextRef="#ctx0" brushRef="#br0">14 268 4032,'-13'39'5997,"19"-44"-797,9-5-3955,13-8-1003,145-119 356,-70 35-7639,-75 67 3617</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4:28.668"/>
    </inkml:context>
    <inkml:brush xml:id="br0">
      <inkml:brushProperty name="width" value="0.1" units="cm"/>
      <inkml:brushProperty name="height" value="0.1" units="cm"/>
      <inkml:brushProperty name="color" value="#E71224"/>
    </inkml:brush>
  </inkml:definitions>
  <inkml:trace contextRef="#ctx0" brushRef="#br0">1 27 17666,'0'-1'181,"0"0"0,-1 0 0,1 0 0,0 0 0,1 0 0,-1 0 0,0 0 0,0 0 0,0 0 0,1 0 0,-1 0 0,0 0 0,1 0 0,-1 0 0,1 0 0,-1 0 0,1 0 0,0 0 0,-1 1 0,1-1 0,0 0 0,-1 0 0,1 1 0,2-2 0,-2 1-10,1 1 0,-1 0 0,1-1 0,0 1 1,-1 0-1,1 0 0,-1 0 0,1 0 0,0 0 0,-1 0 0,1 1 0,-1-1 0,1 0 0,2 2 0,7 2 448,0 1 1,0 1-1,15 10 0,-18-12-106,34 27 547,-1 1 0,-1 1 0,37 41 0,-30-17-2987,-26-29-1613,-21-28 3388,0 1-1,0-1 0,0 0 1,0 0-1,0 1 0,0-1 0,0 0 1,1 0-1,-1 1 0,0-1 1,0 0-1,0 0 0,0 1 0,0-1 1,0 0-1,1 0 0,-1 0 1,0 1-1,0-1 0,0 0 0,1 0 1,-1 0-1,0 0 0,0 0 1,0 1-1,1-1 0,-1 0 0,0 0 1,0 0-1,1 0 0,-1 0 1,0 0-1,0 0 0,1 0 0,-1 0 1,0 0-1,0 0 0,1 0 1,-1 0-1,0 0 0,0 0 0,1 0 1,-1 0-1,0 0 0,0 0 0,1 0 1,-1-1-1,0 1 0,0 0 1,1 0-1,-1 0 0,0 0 0,0-1 1,0 1-1,1 0 0,-1 0 1,0 0-1,0 0 0,0-1 0,0 1 1,0 0-1,0 0 0,1-1 1,-1 1-1,0 0 0,1-12-6002,-1 3 5370,-3-18-3964</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4:29.013"/>
    </inkml:context>
    <inkml:brush xml:id="br0">
      <inkml:brushProperty name="width" value="0.1" units="cm"/>
      <inkml:brushProperty name="height" value="0.1" units="cm"/>
      <inkml:brushProperty name="color" value="#E71224"/>
    </inkml:brush>
  </inkml:definitions>
  <inkml:trace contextRef="#ctx0" brushRef="#br0">655 0 17686,'-10'0'1088,"-5"9"472,-6 16 4,-9 19 0,-11 23-384,-12 28-988,-5 17-1496,-33 10-3400,-11 2-1,-10 0 1,-10-6-1</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5:10.292"/>
    </inkml:context>
    <inkml:brush xml:id="br0">
      <inkml:brushProperty name="width" value="0.1" units="cm"/>
      <inkml:brushProperty name="height" value="0.1" units="cm"/>
      <inkml:brushProperty name="color" value="#E71224"/>
    </inkml:brush>
  </inkml:definitions>
  <inkml:trace contextRef="#ctx0" brushRef="#br0">12 54 3936,'-6'-28'508,"0"5"3887,10 20 809,5 3-3618,16 4-2286,-17-3 1301,580 73 1336,-352-49-1689,-44 0-381,124 12-2146,-263-35 1080,-39-3 484,0 1 0,0 0 0,0 2 0,0-1 0,0 2 1,0 0-1,-1 0 0,1 2 0,-1-1 0,13 8 1,-13-2-2399</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5:10.673"/>
    </inkml:context>
    <inkml:brush xml:id="br0">
      <inkml:brushProperty name="width" value="0.1" units="cm"/>
      <inkml:brushProperty name="height" value="0.1" units="cm"/>
      <inkml:brushProperty name="color" value="#E71224"/>
    </inkml:brush>
  </inkml:definitions>
  <inkml:trace contextRef="#ctx0" brushRef="#br0">1 1 8917,'0'0'608,"3"0"28,23 0 64,24 0 60,35 3 16,34 3 12,34 4-4,18 3 12,12 8-8,3 0-560,-5 0-324,-17 2-416,-17-5-548,-12-7-1760,-51 3 0,-35 0 0,-25-4-1</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5:11.016"/>
    </inkml:context>
    <inkml:brush xml:id="br0">
      <inkml:brushProperty name="width" value="0.1" units="cm"/>
      <inkml:brushProperty name="height" value="0.1" units="cm"/>
      <inkml:brushProperty name="color" value="#E71224"/>
    </inkml:brush>
  </inkml:definitions>
  <inkml:trace contextRef="#ctx0" brushRef="#br0">1 0 9137,'0'4'336,"0"-1"212,6 5 112,18 2 16,26 1 24,27 0 12,35 3-8,29 1-52,12 3-216,5-1-788,4-4-2488,-36 9 0,-28 2 0,-35-6-1</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5:11.342"/>
    </inkml:context>
    <inkml:brush xml:id="br0">
      <inkml:brushProperty name="width" value="0.1" units="cm"/>
      <inkml:brushProperty name="height" value="0.1" units="cm"/>
      <inkml:brushProperty name="color" value="#E71224"/>
    </inkml:brush>
  </inkml:definitions>
  <inkml:trace contextRef="#ctx0" brushRef="#br0">1 0 12769,'3'6'328,"14"4"72,25 2 48,32 4 16,34-1 8,42 2-32,25-1-124,21-4-232,4 2-468,1-6-800,-22-5-1644,-33 5 0,-32-4 0,-41 2-1</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5:11.677"/>
    </inkml:context>
    <inkml:brush xml:id="br0">
      <inkml:brushProperty name="width" value="0.1" units="cm"/>
      <inkml:brushProperty name="height" value="0.1" units="cm"/>
      <inkml:brushProperty name="color" value="#E71224"/>
    </inkml:brush>
  </inkml:definitions>
  <inkml:trace contextRef="#ctx0" brushRef="#br0">529 0 9473,'-3'8'460,"3"-1"156,23 7 52,30 2 20,38-4 0,37 0 4,39-2-64,15-3-192,5 1-592,7-6-2680,-40 4 0,-43 2 0,-45 3-1</inkml:trace>
  <inkml:trace contextRef="#ctx0" brushRef="#br0" timeOffset="1">1 1039 9605,'0'23'452,"19"3"44,31 5 16,37 3-40,38-7-240,35-16-532,20-11-1992,-15 4 0,-21-5-1,-25-5 1</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5:11.990"/>
    </inkml:context>
    <inkml:brush xml:id="br0">
      <inkml:brushProperty name="width" value="0.1" units="cm"/>
      <inkml:brushProperty name="height" value="0.1" units="cm"/>
      <inkml:brushProperty name="color" value="#E71224"/>
    </inkml:brush>
  </inkml:definitions>
  <inkml:trace contextRef="#ctx0" brushRef="#br0">15 65 6569,'-5'21'576,"1"2"224,-1 0 192,7 1 124,21-14 44,23-7 4,23-4 0,26-1-160,28-8-636,11-53-3348,1 44 0,-11-15 0,-5-6-1</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5:12.731"/>
    </inkml:context>
    <inkml:brush xml:id="br0">
      <inkml:brushProperty name="width" value="0.1" units="cm"/>
      <inkml:brushProperty name="height" value="0.1" units="cm"/>
      <inkml:brushProperty name="color" value="#E71224"/>
    </inkml:brush>
  </inkml:definitions>
  <inkml:trace contextRef="#ctx0" brushRef="#br0">131 1 5841,'-130'0'5541,"146"1"-4084,-1 1 0,23 5 0,16 2-732,748 33 4115,-197-19-3437,-579-21-1474,-5-1-333,0 0-1,0 2 1,40 11 0,-53-9-814,-14-2-71,-19 2-864,23-5 2015,-190 11-8765,170-11 8152,-86 1-2534</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5:13.333"/>
    </inkml:context>
    <inkml:brush xml:id="br0">
      <inkml:brushProperty name="width" value="0.1" units="cm"/>
      <inkml:brushProperty name="height" value="0.1" units="cm"/>
      <inkml:brushProperty name="color" value="#E71224"/>
    </inkml:brush>
  </inkml:definitions>
  <inkml:trace contextRef="#ctx0" brushRef="#br0">0 0 8325,'1024'50'6699,"-951"-45"-6337,9 0 546,126 25 0,-207-30-808,-1 0-1,0 0 0,1 0 0,-1 0 1,1 0-1,-1 0 0,0 0 1,1 0-1,-1 0 0,1 0 0,-1 0 1,0 0-1,1 0 0,-1-1 1,1 1-1,-1 0 0,0 0 1,1 0-1,-1 0 0,0-1 0,1 1 1,-1 0-1,0-1 0,0 1 1,1 0-1,-1 0 0,0-1 1,0 1-1,1 0 0,-1-1 0,0 0 1,2-15-597,-3 14 261,1 1-1,0-1 1,-1 1-1,1 0 1,-1-1-1,1 1 1,-1 0-1,0-1 1,0 1-1,0 0 1,1 0-1,-1 0 1,0-1-1,0 1 1,-1 0-1,1 0 1,0 1-1,0-1 1,0 0 0,-1 0-1,1 0 1,0 1-1,-1-1 1,1 1-1,-1-1 1,1 1-1,0 0 1,-2-1-1,-30-4-4103,-4-3-1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6:08.820"/>
    </inkml:context>
    <inkml:brush xml:id="br0">
      <inkml:brushProperty name="width" value="0.1" units="cm"/>
      <inkml:brushProperty name="height" value="0.1" units="cm"/>
      <inkml:brushProperty name="color" value="#E71224"/>
    </inkml:brush>
  </inkml:definitions>
  <inkml:trace contextRef="#ctx0" brushRef="#br0">0 10 6801,'0'-2'488,"0"-1"80,0 3 112,0-3 64,0 2 36,0 1 24,0 0 4,0 0-4,0 0 8,2 0-336,3 0-140,1 4-80,7 1-152,2 4-336,7 3-676,-2-13-1756,-5 18 0,-6-3-1</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4:36.161"/>
    </inkml:context>
    <inkml:brush xml:id="br0">
      <inkml:brushProperty name="width" value="0.1" units="cm"/>
      <inkml:brushProperty name="height" value="0.1" units="cm"/>
      <inkml:brushProperty name="color" value="#E71224"/>
    </inkml:brush>
  </inkml:definitions>
  <inkml:trace contextRef="#ctx0" brushRef="#br0">18 0 9293,'-16'6'1900,"15"-2"814,24-3 2244,1 0-4446,418 25 8101,-2-14-4995,192 9-2459,-572-18-1167,73 5-283,-132-7 336,11 0-1791,-1-3-3942,-10 2 5153,0-1-1,0 1 1,0 0 0,0-1-1,-1 0 1,1 1-1,0-1 1,-1 0-1,1 1 1,0-1-1,-1 0 1,1 1-1,-1-1 1,1 0-1,-1 0 1,1 0-1,-1 0 1,0 0-1,1 1 1,-1-1-1,0 0 1,0 0-1,0 0 1,0 0 0,1-1-1,-1-16-5036</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4:36.746"/>
    </inkml:context>
    <inkml:brush xml:id="br0">
      <inkml:brushProperty name="width" value="0.1" units="cm"/>
      <inkml:brushProperty name="height" value="0.1" units="cm"/>
      <inkml:brushProperty name="color" value="#E71224"/>
    </inkml:brush>
  </inkml:definitions>
  <inkml:trace contextRef="#ctx0" brushRef="#br0">532 49 10657,'0'-48'3847,"0"62"-2783,0 223 10267,-5 8-7224,-29 248-2369,-56 34-1714,-29-5-24,-26 131-1,22 53-764,112-613-911,7-29-2198,4-40-1078,0 1 1,5 28-1,-2-37-844</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4:38.025"/>
    </inkml:context>
    <inkml:brush xml:id="br0">
      <inkml:brushProperty name="width" value="0.1" units="cm"/>
      <inkml:brushProperty name="height" value="0.1" units="cm"/>
      <inkml:brushProperty name="color" value="#E71224"/>
    </inkml:brush>
  </inkml:definitions>
  <inkml:trace contextRef="#ctx0" brushRef="#br0">369 7 14185,'147'-7'1650,"177"14"0,-298-6-1511,1462 99 4359,-657-37-3487,-799-61-985,131 9 140,184-10 0,-337-2-149,-7 1-5,0 0 0,0 0-1,0 0 1,0 0 0,0-1 0,0 1 0,0-1 0,-1 0-1,1 0 1,0 0 0,0 0 0,-1 0 0,4-3 0,-5 48 804,9 576 5623,-6-174-4650,20 113-1735,2 150-59,-29-603 5,-4-1 0,-5 1 0,-4-2 0,-55 185 0,54-226 0,2 0 0,3 1 0,-5 83 0,17-135 0,-1 1 0,-1-1 0,0 0 0,-1 1 0,-6 19 0,6-26 0,1-1 0,-1 0 0,0 0 0,0 0 0,-1 0 0,1-1 0,-1 1 0,0-1 0,-1 0 0,1 0 0,0-1 0,-1 1 0,0-1 0,-9 5 0,-2 0 0,0-2 0,-1 0 0,0 0 0,-30 5 0,-76 3 0,87-11 0,-812 20 0,678-23 0,-169 1 0,-768-12 0,1106 11-1,-306-21-697,257 15-778,1-3 0,0-2 0,0-2 0,-54-22 0,90 29 787,-135-49-8261,61 30 3934</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4:38.876"/>
    </inkml:context>
    <inkml:brush xml:id="br0">
      <inkml:brushProperty name="width" value="0.1" units="cm"/>
      <inkml:brushProperty name="height" value="0.1" units="cm"/>
      <inkml:brushProperty name="color" value="#E71224"/>
    </inkml:brush>
  </inkml:definitions>
  <inkml:trace contextRef="#ctx0" brushRef="#br0">71 53 15069,'-7'20'6669,"-3"23"-4469,-10 239 4967,-6 48-5505,19-444-1673,9 45-67,17-107 0,-15 150 68,2 1 0,0 0-1,2 1 1,1 0 0,1 0 0,0 1 0,24-36 0,-26 48 10,1 0 0,0 1 0,1 0 0,0 0-1,1 1 1,0 1 0,0 0 0,1 0 0,0 1 0,0 1 0,1 0 0,17-6 0,-13 7 10,-1 0 0,1 1 0,0 1 0,0 0 0,0 2 0,0 0 0,0 0 0,0 2 0,25 3 0,-37-3-5,-1 0 0,1-1 0,0 2 0,-1-1 0,1 0 0,-1 1 0,0 0-1,0 0 1,1 0 0,-1 1 0,-1-1 0,1 1 0,0 0 0,-1 0 0,1 1-1,-1-1 1,0 1 0,0-1 0,0 1 0,-1 0 0,1 0 0,-1 0 0,0 0 0,0 1-1,0-1 1,-1 0 0,1 1 0,-1-1 0,0 1 0,0 6 0,-1 0-5,0 0-1,0-1 1,-1 1 0,-1 0 0,0 0-1,0-1 1,-1 1 0,0-1 0,-1 1 0,0-1-1,-1-1 1,-7 13 0,-1-4 3,0 0 0,0-1-1,-2 0 1,0-1 0,-1-1 0,-20 15-1,-115 73-484,36-27-1424,112-74 1677,0 0 1,0 0-1,0 0 0,1 1 1,-1-1-1,0 1 0,1-1 1,0 1-1,-1 0 1,1 0-1,0 0 0,-2 6 1,-1 23-7826,5-25 5872,0-7 2022,0 1 1,0-1 0,0 0 0,0 1 0,0-1 0,0 0 0,0 1 0,0-1-1,0 0 1,0 0 0,1 1 0,-1-1 0,0 0 0,0 0 0,0 1 0,0-1-1,0 0 1,1 0 0,-1 1 0,0-1 0,0 0 0,1 0 0,-1 0 0,0 1-1,0-1 1,1 0 0,-1 0 0,0 0 0,0 0 0,1 0 0,-1 1 0,0-1-1,0 0 1,1 0 0,-1 0 0,16-2-5569</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4:39.224"/>
    </inkml:context>
    <inkml:brush xml:id="br0">
      <inkml:brushProperty name="width" value="0.1" units="cm"/>
      <inkml:brushProperty name="height" value="0.1" units="cm"/>
      <inkml:brushProperty name="color" value="#E71224"/>
    </inkml:brush>
  </inkml:definitions>
  <inkml:trace contextRef="#ctx0" brushRef="#br0">167 307 16305,'16'-6'321,"-1"-1"0,-1-1 0,1-1 0,-1 0 0,-1-1-1,0 0 1,17-17 0,-25 22-119,-1 0 1,0 0-1,0 0 0,-1-1 0,0 0 0,1 1 1,-2-1-1,1 0 0,-1 0 0,0-1 1,0 1-1,-1 0 0,0-1 0,0 1 1,0-1-1,-1 1 0,0-1 0,0 1 1,0-1-1,-1 1 0,-3-11 0,3 13-61,0 0 0,0 0-1,-1 0 1,1 1-1,-1-1 1,0 1-1,0-1 1,0 1-1,-1-1 1,1 1-1,-1 0 1,0 0-1,0 1 1,0-1 0,0 0-1,0 1 1,-6-4-1,3 3 18,-1 1 0,1 0 1,0 0-1,0 0 0,-1 1 0,1-1 0,-1 2 0,0-1 1,1 1-1,-9 0 0,4 1 48,-1 0 0,0 1 0,0 0 0,1 1 0,0 0 0,-1 1 0,1 1 0,0-1 0,1 2 0,-1-1 0,-17 14 0,23-14-138,0 0-1,0 0 0,0 1 0,1 0 1,0-1-1,0 1 0,0 1 0,1-1 1,0 0-1,0 1 0,0 0 0,1 0 0,0 0 1,1 0-1,-1 0 0,1 0 0,1 0 1,-1 0-1,2 14 0,0-11-43,1 1 1,0-1-1,0 1 0,1-1 0,1 0 0,-1 0 1,2 0-1,-1 0 0,1-1 0,1 0 0,0 0 1,11 14-1,-1-8-202,0 0 0,1-1-1,0-1 1,1-1 0,1 0 0,0-1 0,0-1-1,1-1 1,0-1 0,28 8 0,-8-5-1283,54 9-1,34-8-4868,-109-11 4775,-7 0-618,0 0-1,1-1 1,16-3-1,-19 0-2951</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4:39.896"/>
    </inkml:context>
    <inkml:brush xml:id="br0">
      <inkml:brushProperty name="width" value="0.1" units="cm"/>
      <inkml:brushProperty name="height" value="0.1" units="cm"/>
      <inkml:brushProperty name="color" value="#E71224"/>
    </inkml:brush>
  </inkml:definitions>
  <inkml:trace contextRef="#ctx0" brushRef="#br0">0 1 19954,'6'300'9191,"-6"-298"-9167,0 0-1,0-1 1,0 1-1,0-1 1,1 1-1,-1 0 1,0-1 0,1 1-1,-1-1 1,1 1-1,0-1 1,-1 1-1,1-1 1,0 0-1,0 1 1,0-1-1,0 0 1,0 1-1,0-1 1,2 1-1,-2-1-35,0-1 0,1 1 0,-1-1-1,0 1 1,1-1 0,-1 0 0,1 0 0,-1 0-1,0 0 1,1 0 0,-1 0 0,1 0 0,-1 0-1,1 0 1,-1-1 0,0 1 0,1-1 0,1 0-1,5-3-145,0 0-1,1-1 0,-1 0 1,-1-1-1,12-10 0,13-15-705,50-65-1,-44 50 346,-34 41 458,0 0 0,1 1 0,-1-1 0,1 1-1,0 0 1,0 0 0,0 1 0,0 0 0,9-4 0,-12 6 74,0 1 0,-1-1-1,1 1 1,0 0 0,-1-1 0,1 1 0,0 0 0,0 0 0,-1 0 0,1 1 0,0-1-1,0 0 1,-1 1 0,1-1 0,0 1 0,-1-1 0,1 1 0,-1 0 0,1 0 0,-1 0-1,1 0 1,-1 0 0,1 0 0,-1 0 0,0 0 0,0 0 0,1 1 0,-1-1 0,0 0-1,0 1 1,0-1 0,-1 1 0,1-1 0,0 1 0,-1 0 0,1-1 0,0 1 0,-1 1-1,4 11 286,0 0 0,-1 0 0,-1 0-1,0 0 1,-1 0 0,0 0 0,-2 19-1,0-14 398,1 0-1,1 0 0,4 21 1,-5-40-676,0 1 0,0-1 1,0 1-1,0-1 0,1 1 1,-1-1-1,0 0 1,0 1-1,0-1 0,0 1 1,1-1-1,-1 0 0,0 1 1,0-1-1,1 0 1,-1 1-1,0-1 0,0 0 1,1 1-1,-1-1 1,0 0-1,1 0 0,-1 1 1,1-1-1,-1 0 0,0 0 1,1 0-1,-1 1 1,1-1-1,-1 0 0,0 0 1,1 0-1,-1 0 1,1 0-1,-1 0 0,1 0 1,-1 0-1,1 0 0,-1 0 1,0 0-1,1 0 1,-1 0-1,1-1 0,-1 1 1,0 0-1,1 0 0,-1 0 1,1 0-1,-1-1 1,1 1-1,20-16 133,-20 14-125,37-37 82,-2-2 0,45-66 0,-53 70-140,-10 18-17,-17 19 48,-1 0-1,1 0 1,-1 0-1,1 0 1,-1-1-1,1 1 1,-1 0-1,1 0 1,-1 0-1,1 0 0,-1 0 1,1 0-1,-1 0 1,1 0-1,-1 0 1,1 0-1,-1 1 1,1-1-1,-1 0 1,1 0-1,-1 0 0,1 1 1,-1-1-1,0 0 1,1 0-1,0 1 1,1 3 0,1-1-1,-1 1 1,0 0 0,0 0 0,0 0 0,-1 0-1,1 0 1,0 5 0,4 15-254,4 36-1,-9-46-439,1 0-1,1 0 1,0 0-1,0 0 1,1 0-1,1-1 1,1 0-1,7 15 1,-11-25-73,0-1 0,0 0 0,-1 0 0,1 0 0,0 0-1,1 0 1,-1-1 0,0 1 0,0-1 0,1 1 0,-1-1 0,1 0 0,-1 0 0,1 0 0,0 0 0,-1-1 0,1 1 0,0-1 0,3 1 0,12-3-4510</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4:40.254"/>
    </inkml:context>
    <inkml:brush xml:id="br0">
      <inkml:brushProperty name="width" value="0.1" units="cm"/>
      <inkml:brushProperty name="height" value="0.1" units="cm"/>
      <inkml:brushProperty name="color" value="#E71224"/>
    </inkml:brush>
  </inkml:definitions>
  <inkml:trace contextRef="#ctx0" brushRef="#br0">1 118 13201,'0'18'898,"-1"-8"-309,1 0 0,1 0 0,0 0 0,3 18 1,-3-24-455,0-1 1,1 0 0,-1 0 0,1 0 0,-1 0 0,1 0 0,0 0-1,0-1 1,0 1 0,1 0 0,-1-1 0,1 0 0,-1 0 0,1 1-1,0-1 1,-1-1 0,1 1 0,5 2 0,1 0 191,1-1 0,0 0 0,-1 0 0,1-1 0,0 0 0,19 0 0,-22-2-223,0 1 0,0-2 1,1 1-1,-1-1 0,0 0 0,-1-1 0,1 1 0,0-2 0,0 1 0,10-5 0,-15 5-78,1 0-1,-1 0 1,0 0 0,0 0 0,0 0-1,0 0 1,0 0 0,0-1-1,0 1 1,-1-1 0,1 1-1,-1-1 1,1 0 0,-1 0 0,0 1-1,0-1 1,-1 0 0,1 0-1,-1 0 1,1 0 0,-1 0-1,0 0 1,0 0 0,0 0-1,0 0 1,-2-5 0,-1-7-393,-1-1 0,0 0 0,-13-27 0,2 5-4341,14 35 3610,0-1-1,0 1 1,0-1 0,1 1 0,-1-1 0,1 1 0,0-8 0,5-7-3295</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4:40.575"/>
    </inkml:context>
    <inkml:brush xml:id="br0">
      <inkml:brushProperty name="width" value="0.1" units="cm"/>
      <inkml:brushProperty name="height" value="0.1" units="cm"/>
      <inkml:brushProperty name="color" value="#E71224"/>
    </inkml:brush>
  </inkml:definitions>
  <inkml:trace contextRef="#ctx0" brushRef="#br0">435 166 21214,'12'0'1260,"8"2"0,13 7-4,10 4 4,5 9 1,3 4-53,-6 2-800,-10 3-488,-8-4-684,6-9-2265,-24 2-2019,-7-15-1,-4-2 1,-10-11-1</inkml:trace>
  <inkml:trace contextRef="#ctx0" brushRef="#br0" timeOffset="1">749 0 17722,'0'0'1164,"-9"6"168,-11 16 36,-22 15-56,-23 17-672,-28 19-816,3 9-1300,-24 6-2900,2-10-1,4-7 1,12-11-1</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4:41.163"/>
    </inkml:context>
    <inkml:brush xml:id="br0">
      <inkml:brushProperty name="width" value="0.1" units="cm"/>
      <inkml:brushProperty name="height" value="0.1" units="cm"/>
      <inkml:brushProperty name="color" value="#E71224"/>
    </inkml:brush>
  </inkml:definitions>
  <inkml:trace contextRef="#ctx0" brushRef="#br0">1 54 16930,'22'-2'2287,"748"-25"4780,-610 19-6646,245-8 649,-7 29-6952,-366-7 2890,-31-6 2806,0 0 0,0 0 0,-1 0 0,1 0 0,0 0 0,0 0 0,-1 1 0,1-1 0,0 0 0,0 0 0,-1 1 0,1-1 0,0 1 0,-1-1 0,1 0 0,-1 1 0,1-1 0,-1 1 0,1-1 0,-1 1 0,1 0 0,-1-1 0,1 1 0,-1 0 0,1-1 0,-1 1 0,0 0 0,0-1 0,1 2 0,-14 11-4254</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4:41.506"/>
    </inkml:context>
    <inkml:brush xml:id="br0">
      <inkml:brushProperty name="width" value="0.1" units="cm"/>
      <inkml:brushProperty name="height" value="0.1" units="cm"/>
      <inkml:brushProperty name="color" value="#E71224"/>
    </inkml:brush>
  </inkml:definitions>
  <inkml:trace contextRef="#ctx0" brushRef="#br0">25 1 11809,'-9'11'544,"1"1"144,3 1 260,2 2 144,31-4 76,30-7 49,33 2 15,42-2 4,40-2 4,28-2-448,11 1-340,-5 5-624,-19 0-852,5-1-3220,-82 9-1,-40 0 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6:09.545"/>
    </inkml:context>
    <inkml:brush xml:id="br0">
      <inkml:brushProperty name="width" value="0.1" units="cm"/>
      <inkml:brushProperty name="height" value="0.1" units="cm"/>
      <inkml:brushProperty name="color" value="#E71224"/>
    </inkml:brush>
  </inkml:definitions>
  <inkml:trace contextRef="#ctx0" brushRef="#br0">12 0 4396,'-4'27'4023,"2"-15"-3256,0-1-1,0 1 0,1 0 0,1 22 0,0-18-320,3-17-950,0 1 0,-1-1 0,1 1 0,-1-1 0,1 0 0,0 0 0,-1-1 0,0 1 0,1 0 0,-1-1 1,3-1-1,0-6-1709,1-3 1</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4:41.822"/>
    </inkml:context>
    <inkml:brush xml:id="br0">
      <inkml:brushProperty name="width" value="0.1" units="cm"/>
      <inkml:brushProperty name="height" value="0.1" units="cm"/>
      <inkml:brushProperty name="color" value="#E71224"/>
    </inkml:brush>
  </inkml:definitions>
  <inkml:trace contextRef="#ctx0" brushRef="#br0">0 0 15513,'14'10'536,"27"2"81,33 3 31,48 2 12,40-2 8,42-3-8,14-3-64,-1-1-308,-16 3-368,-23 1-1016,-32-9-2705,-37 12 1,-35-5 0,-31-4-1</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4:42.153"/>
    </inkml:context>
    <inkml:brush xml:id="br0">
      <inkml:brushProperty name="width" value="0.1" units="cm"/>
      <inkml:brushProperty name="height" value="0.1" units="cm"/>
      <inkml:brushProperty name="color" value="#E71224"/>
    </inkml:brush>
  </inkml:definitions>
  <inkml:trace contextRef="#ctx0" brushRef="#br0">4 1 16025,'-3'11'397,"12"4"103,24 4 32,43 4 12,58-2 12,50-2 4,50 0-36,23-4-144,5 3-392,-7 0-1168,-45-42-2585,-52 36 1,-55 2 0,-59-4-1</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4:42.492"/>
    </inkml:context>
    <inkml:brush xml:id="br0">
      <inkml:brushProperty name="width" value="0.1" units="cm"/>
      <inkml:brushProperty name="height" value="0.1" units="cm"/>
      <inkml:brushProperty name="color" value="#E71224"/>
    </inkml:brush>
  </inkml:definitions>
  <inkml:trace contextRef="#ctx0" brushRef="#br0">1 0 16786,'0'12'640,"22"3"48,41 4 16,43 4-4,64-6-24,56 0-100,31-5-144,5-4-376,-8-3-696,-5-5-3480,-77 2-1,-58-2 1,-57 4-1</inkml:trace>
  <inkml:trace contextRef="#ctx0" brushRef="#br0" timeOffset="1">368 681 10849,'20'13'492,"26"2"64,32 0 16,44 0 4,22-9-44,19-6-268,-4-3-720,0-15-2220,-63 15 0,-33-1-1,-35 0 1</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4:42.838"/>
    </inkml:context>
    <inkml:brush xml:id="br0">
      <inkml:brushProperty name="width" value="0.1" units="cm"/>
      <inkml:brushProperty name="height" value="0.1" units="cm"/>
      <inkml:brushProperty name="color" value="#E71224"/>
    </inkml:brush>
  </inkml:definitions>
  <inkml:trace contextRef="#ctx0" brushRef="#br0">1 0 10521,'0'17'768,"9"3"220,18 2 168,25 1 124,35-12 68,37-6 21,35-7-5,31-6-244,20 2-732,1-14-4449,-11 12 1,-28 0 0</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5:14.109"/>
    </inkml:context>
    <inkml:brush xml:id="br0">
      <inkml:brushProperty name="width" value="0.1" units="cm"/>
      <inkml:brushProperty name="height" value="0.1" units="cm"/>
      <inkml:brushProperty name="color" value="#E71224"/>
    </inkml:brush>
  </inkml:definitions>
  <inkml:trace contextRef="#ctx0" brushRef="#br0">0 1 10937,'0'0'385,"2"0"101,300 54 3427,572 44-562,-290-66-4359,-544-30 456,58 0-1822,-36-10-2631,-62 8 4935,0 0-1,1 0 1,-1 0 0,0 1-1,0-1 1,0 0 0,1 0-1,-1 0 1,0 0 0,0 0-1,0 0 1,1 0 0,-1 0-1,0-1 1,0 1-1,0 0 1,1 0 0,-1 0-1,0 0 1,0 0 0,0 0-1,1 0 1,-1 0 0,0 0-1,0-1 1,0 1 0,0 0-1,1 0 1,-1 0 0,0 0-1,0 0 1,0-1 0,0 1-1,0 0 1,0 0 0,0 0-1,0-1 1,1 1 0,-1 0-1,0 0 1,0 0 0,0-1-1,0 1 1,0 0 0,0 0-1,0 0 1,0-1 0,-14-4-3307</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5:14.439"/>
    </inkml:context>
    <inkml:brush xml:id="br0">
      <inkml:brushProperty name="width" value="0.1" units="cm"/>
      <inkml:brushProperty name="height" value="0.1" units="cm"/>
      <inkml:brushProperty name="color" value="#E71224"/>
    </inkml:brush>
  </inkml:definitions>
  <inkml:trace contextRef="#ctx0" brushRef="#br0">0 0 8733,'0'2'392,"16"4"96,31-1 52,35 1 68,45 4 32,51-4 20,29-1 0,11-1 4,-6 2-104,-17-1-520,-32-2-748,-26-2-624,-47 3-1056,-35 0 0,-29-4-1,-29 0 1</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5:14.820"/>
    </inkml:context>
    <inkml:brush xml:id="br0">
      <inkml:brushProperty name="width" value="0.1" units="cm"/>
      <inkml:brushProperty name="height" value="0.1" units="cm"/>
      <inkml:brushProperty name="color" value="#E71224"/>
    </inkml:brush>
  </inkml:definitions>
  <inkml:trace contextRef="#ctx0" brushRef="#br0">0 1 10241,'22'4'298,"0"0"0,0-2 0,1 0 0,23-2 0,2 0 28,253 6 1234,313 12 2071,-598-20-3350,-16-4-1547,0 5 894,-1 1 1,0-1 0,0 0-1,1 0 1,-1 1-1,0-1 1,0 0 0,0 1-1,0-1 1,0 1-1,0-1 1,0 1 0,0 0-1,0 0 1,-1-1-1,0 1 1,-8-2-2941,0-3-1</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5:15.463"/>
    </inkml:context>
    <inkml:brush xml:id="br0">
      <inkml:brushProperty name="width" value="0.1" units="cm"/>
      <inkml:brushProperty name="height" value="0.1" units="cm"/>
      <inkml:brushProperty name="color" value="#E71224"/>
    </inkml:brush>
  </inkml:definitions>
  <inkml:trace contextRef="#ctx0" brushRef="#br0">1 29 13353,'9'-8'272,"24"1"32,37-1 16,46 2 12,46 8-4,43 6 12,21 5-84,8 4-252,-1 5-528,-20-6-840,-28 11-1360,-38-2 0,-40-4-1</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5:15.805"/>
    </inkml:context>
    <inkml:brush xml:id="br0">
      <inkml:brushProperty name="width" value="0.1" units="cm"/>
      <inkml:brushProperty name="height" value="0.1" units="cm"/>
      <inkml:brushProperty name="color" value="#E71224"/>
    </inkml:brush>
  </inkml:definitions>
  <inkml:trace contextRef="#ctx0" brushRef="#br0">6 1 8605,'-5'6'636,"4"-1"88,7 1 52,28 0 44,37-4 32,39-2 16,50 0 12,42 0 12,24 5-24,20 5-596,0 2-636,-2 4-804,-41-14-1764,-35 19 0,-49-4 0</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5:16.153"/>
    </inkml:context>
    <inkml:brush xml:id="br0">
      <inkml:brushProperty name="width" value="0.1" units="cm"/>
      <inkml:brushProperty name="height" value="0.1" units="cm"/>
      <inkml:brushProperty name="color" value="#E71224"/>
    </inkml:brush>
  </inkml:definitions>
  <inkml:trace contextRef="#ctx0" brushRef="#br0">0 1 9913,'0'9'288,"20"5"92,27 6 52,39 5 24,48 6 8,52-3 0,25-1-60,18 0-196,3-7-488,-3-6-728,-42 2-1336,-38-4 0,-49-2-1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6:14.125"/>
    </inkml:context>
    <inkml:brush xml:id="br0">
      <inkml:brushProperty name="width" value="0.1" units="cm"/>
      <inkml:brushProperty name="height" value="0.1" units="cm"/>
      <inkml:brushProperty name="color" value="#E71224"/>
    </inkml:brush>
  </inkml:definitions>
  <inkml:trace contextRef="#ctx0" brushRef="#br0">5 21 12045,'-1'0'190,"1"-1"-1,0 1 1,-1-1-1,1 1 1,0-1-1,-1 0 1,1 1-1,0-1 1,0 1-1,-1-1 1,1 0-1,0 1 1,0-1-1,0 1 1,0-1-1,0 0 1,0 1-1,0-1 1,0 0-1,0 1 1,0-1-1,0 1 1,0-1-1,1 0 1,-1 1-1,0-1 1,0 1-1,1-1 1,-1 0-1,0 1 1,1-1-1,-1 1 1,1-1-1,0 0 1,0 1 8,1 0-1,-1 0 1,1 1 0,0-1-1,-1 0 1,1 1 0,-1-1 0,1 1-1,-1-1 1,0 1 0,1 0-1,-1 0 1,2 1 0,47 37 1694,-29-17-1205,-1 2 0,-1 0 0,-1 1 0,-2 1 0,23 47 0,53 148 2070,-86-204-2547,11 31 261,-10-27-392,0 0-1,1 0 1,2-1-1,15 26 1,-24-44-88,0-1 0,1 0 0,-1 0 0,0 0-1,1 0 1,-1 0 0,0 0 0,1 0 0,-1 0 0,1-1 0,-1 1 0,1-1 0,0 1 0,-1-1 0,1 1-1,0-1 1,-1 0 0,1 0 0,0 0 0,-1 0 0,1 0 0,0 0 0,-1-1 0,1 1 0,0 0 0,-1-1 0,1 1-1,-1-1 1,1 0 0,2-1 0,6-3-1,1 0 0,-1-1 0,12-9 0,-14 10-25,110-87-1258,-1 1-2942,-106 84 3496,45-35-4759,-48 35 3741,0-1 0,0 0 1,0 0-1,9-15 0,3-10-3432</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5:16.486"/>
    </inkml:context>
    <inkml:brush xml:id="br0">
      <inkml:brushProperty name="width" value="0.1" units="cm"/>
      <inkml:brushProperty name="height" value="0.1" units="cm"/>
      <inkml:brushProperty name="color" value="#E71224"/>
    </inkml:brush>
  </inkml:definitions>
  <inkml:trace contextRef="#ctx0" brushRef="#br0">1 0 11549,'13'16'320,"29"2"60,35 7 20,43 5 8,43 1 0,43-5-12,19-3-84,-1-1-188,-11-9-428,-26-6-844,-49-3-1420,-47 0 0,-51 0-1,-50 4 1</inkml:trace>
  <inkml:trace contextRef="#ctx0" brushRef="#br0" timeOffset="1">168 655 8729,'-2'25'488,"7"8"96,19 4 56,25 9 16,47-5 0,36-12-4,41 0-68,27-5-120,10-9-328,-3-8-1028,-38-5-1644,-47 0 0,-48-2-1,-45 4 1</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5:16.804"/>
    </inkml:context>
    <inkml:brush xml:id="br0">
      <inkml:brushProperty name="width" value="0.1" units="cm"/>
      <inkml:brushProperty name="height" value="0.1" units="cm"/>
      <inkml:brushProperty name="color" value="#E71224"/>
    </inkml:brush>
  </inkml:definitions>
  <inkml:trace contextRef="#ctx0" brushRef="#br0">35 0 11929,'-15'25'332,"1"4"96,8 5 44,22 4 20,46-7 0,38-12-72,38-4-172,38-7-352,17-5-732,-7-22-1936,-22 13 0,-35-5 0,-38 4-1</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5:17.142"/>
    </inkml:context>
    <inkml:brush xml:id="br0">
      <inkml:brushProperty name="width" value="0.1" units="cm"/>
      <inkml:brushProperty name="height" value="0.1" units="cm"/>
      <inkml:brushProperty name="color" value="#E71224"/>
    </inkml:brush>
  </inkml:definitions>
  <inkml:trace contextRef="#ctx0" brushRef="#br0">3 0 10077,'-1'7'165,"0"-1"1,1 1-1,0 0 0,0-1 1,0 1-1,1 0 0,0-1 0,0 1 1,1 0-1,3 8 0,-3-11-67,0 0 0,0 0-1,1 0 1,-1 0 0,1-1-1,0 1 1,0-1 0,1 0-1,-1 0 1,1 0 0,-1 0 0,1-1-1,0 1 1,0-1 0,0 0-1,5 2 1,11 3 313,1 0 1,0-2-1,0 0 1,1-1-1,23 1 0,113-1 1910,-122-4-1704,9-2-468,-18 1 2826,-6 1 5120,-19-11-10724,-2-23-1115,0-30-8811,2 27 6935</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5:20.606"/>
    </inkml:context>
    <inkml:brush xml:id="br0">
      <inkml:brushProperty name="width" value="0.1" units="cm"/>
      <inkml:brushProperty name="height" value="0.1" units="cm"/>
      <inkml:brushProperty name="color" value="#E71224"/>
    </inkml:brush>
  </inkml:definitions>
  <inkml:trace contextRef="#ctx0" brushRef="#br0">217 155 4700,'-23'-11'581,"-1"2"0,0 0 0,0 2 0,-1 0 0,0 2 0,-47-4 0,115 24 2108,63 0-1499,115 2-1,113-14 281,-232-3-1006,3311-8 5282,-3397 7-5792,-1 0-1,1-1 0,-1-1 1,0-1-1,17-6 1,-26 8-732,-5 2 559,0 0 0,0 0 0,0-1 0,-1 1 0,1 0 0,0-1 0,0 1 0,-1-1 0,1 1 0,0-1 1,0 1-1,-1-1 0,1 0 0,-1 1 0,1-1 0,0 0 0,-1 1 0,1-1 0,-1 0 0,0 0 0,1 0 0,-1 1 0,0-1 0,1 0 0,-1 0 0,0 0 1,0 0-1,0 0 0,0 1 0,0-1 0,0 0 0,0 0 0,0 0 0,0 0 0,0 0 0,0 0 0,0 0 0,-1 1 0,1-2 0,-2-2-200,0 0-1,0-1 1,0 2 0,0-1-1,0 0 1,-1 0-1,-3-3 1,-53-46-3750</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5:26.273"/>
    </inkml:context>
    <inkml:brush xml:id="br0">
      <inkml:brushProperty name="width" value="0.1" units="cm"/>
      <inkml:brushProperty name="height" value="0.1" units="cm"/>
      <inkml:brushProperty name="color" value="#E71224"/>
    </inkml:brush>
  </inkml:definitions>
  <inkml:trace contextRef="#ctx0" brushRef="#br0">0 279 400,'145'-27'3986,"-116"28"8120,-4 10-5933,-17-5-5770,-1 1 1,0-1 0,12 15-1,15 13-1605,-8-17 3132,-13-12-1785,0-1 1,0-1-1,0 0 0,0 0 1,1-2-1,17 1 0,87-5 420,-112 2-535,115-10 269,133-31 0,118-45-1895,-276 64 671,481-110-10523,-439 103 8337,64-15-1950</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5:33.117"/>
    </inkml:context>
    <inkml:brush xml:id="br0">
      <inkml:brushProperty name="width" value="0.1" units="cm"/>
      <inkml:brushProperty name="height" value="0.1" units="cm"/>
      <inkml:brushProperty name="color" value="#E71224"/>
    </inkml:brush>
  </inkml:definitions>
  <inkml:trace contextRef="#ctx0" brushRef="#br0">0 239 13253,'689'-70'4703,"-25"4"-4260,-383 16-1304,-101 10-4252,-172 39 4234,-6 0 469,0 1 0,-1 0 0,1 0 0,0-1 0,0 1 0,0-1 0,-1 0 0,1 1 0,0-1 1,-1 0-1,1 0 0,1-1 0,-8 0-2695</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5:42.445"/>
    </inkml:context>
    <inkml:brush xml:id="br0">
      <inkml:brushProperty name="width" value="0.1" units="cm"/>
      <inkml:brushProperty name="height" value="0.1" units="cm"/>
      <inkml:brushProperty name="color" value="#E71224"/>
    </inkml:brush>
  </inkml:definitions>
  <inkml:trace contextRef="#ctx0" brushRef="#br0">1 1063 7277,'2'-17'8868,"8"35"-8518,1 0-1,0 0 1,2-1 0,0-1-1,0 0 1,2-1 0,0 0-1,28 21 1,-33-30-253,0 0 0,0 0 1,0-1-1,0 0 0,1-1 0,0 0 0,0 0 0,0-2 0,0 1 1,1-1-1,-1-1 0,0 0 0,1 0 0,-1-1 0,1-1 0,-1 0 0,18-4 1,11-6 73,-1-1-1,0-3 1,0-1 0,68-40 0,134-104 284,-205 134-395,266-181 202,234-175-81,-390 260-124,-78 62 43,3 3 0,77-46-1,-140 98 385,17-10-666,-17 4 6866,-3 12-8858,-2 0 1025,20 2-2892,-22-3 3474,-1 1-1,1-1 1,0 0 0,-1 0-1,1 1 1,-1-1 0,1 0 0,0 1-1,-1-1 1,1 1 0,-1-1-1,1 1 1,-1-1 0,1 1 0,-1-1-1,0 1 1,1 0 0,-1-1-1,1 1 1,-6-10-5173</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5:45.079"/>
    </inkml:context>
    <inkml:brush xml:id="br0">
      <inkml:brushProperty name="width" value="0.1" units="cm"/>
      <inkml:brushProperty name="height" value="0.1" units="cm"/>
      <inkml:brushProperty name="color" value="#E71224"/>
    </inkml:brush>
  </inkml:definitions>
  <inkml:trace contextRef="#ctx0" brushRef="#br0">0 29 5809,'0'0'388,"0"0"92,14 0 1996,723 0 3096,369-2-3271,735 0 1964,-1013-7 1000,-791 8-4424,-13 0 706,-10 1-3254,-5 0-2703,-4 1-3672,-22-7 3170,-10-2-1</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6:10.880"/>
    </inkml:context>
    <inkml:brush xml:id="br0">
      <inkml:brushProperty name="width" value="0.1" units="cm"/>
      <inkml:brushProperty name="height" value="0.1" units="cm"/>
      <inkml:brushProperty name="color" value="#E71224"/>
    </inkml:brush>
  </inkml:definitions>
  <inkml:trace contextRef="#ctx0" brushRef="#br0">0 1 2676,'2'1'8047,"13"3"-6138,25 2-1548,426 2 3188,-15-1-2443,380 10 1524,-830-17-2343,-1 0-4,0 0-13,0 0-15,0 0 9,0 0 1,0 0 18,0 0 16,0 0 12,0 0 18,0 0 65,0 0 54,0 0 46,0 0 45,0 0 17,0 0 13,0 0-24,0 0-30,0 0-14,0 0-11,0 0-64,0 0-24,0 0-1,0 0-3,0 0 22,0 0-13,0 0-16,0 0-17,0 0-30,0 0-44,0 0-36,0 0-54,0 0-65,0 0-62,0 0-208,-21 0-10472,9-4 5093,4-6-1</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6:11.764"/>
    </inkml:context>
    <inkml:brush xml:id="br0">
      <inkml:brushProperty name="width" value="0.1" units="cm"/>
      <inkml:brushProperty name="height" value="0.1" units="cm"/>
      <inkml:brushProperty name="color" value="#E71224"/>
    </inkml:brush>
  </inkml:definitions>
  <inkml:trace contextRef="#ctx0" brushRef="#br0">81 1 10477,'-80'0'3063,"545"24"1403,-112-1-3482,-88-14-525,490 24 965,-705-31-1165,-1 3 1,1 1-1,-1 3 0,54 17 0,-102-25-490,1-1 0,-1 1-1,1-1 1,-1 1-1,1-1 1,0 0 0,-1 0-1,1 0 1,-1 0-1,1 0 1,0 0 0,-1 0-1,3-1 1,-3 1-349,0-1 1,0 1-1,0-1 1,0 0 0,0 0-1,0 1 1,0-1-1,0 0 1,0 0 0,0 0-1,0 0 1,0 0-1,-1 0 1,1 0-1,0 0 1,-1 0 0,1-1-1,0-1 1,4-11-3374</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6:14.505"/>
    </inkml:context>
    <inkml:brush xml:id="br0">
      <inkml:brushProperty name="width" value="0.1" units="cm"/>
      <inkml:brushProperty name="height" value="0.1" units="cm"/>
      <inkml:brushProperty name="color" value="#E71224"/>
    </inkml:brush>
  </inkml:definitions>
  <inkml:trace contextRef="#ctx0" brushRef="#br0">99 19 12889,'-2'-2'107,"1"1"-1,-1-1 0,0 1 1,0-1-1,0 1 0,0 0 1,0-1-1,0 1 1,0 0-1,0 0 0,0 1 1,0-1-1,-1 0 0,1 1 1,0-1-1,0 1 1,-1 0-1,1 0 0,0 0 1,-1 0-1,1 0 0,0 0 1,-1 1-1,1-1 1,0 1-1,0 0 0,-1 0 1,1-1-1,0 1 0,0 0 1,0 1-1,0-1 1,0 0-1,0 1 0,1-1 1,-1 1-1,0-1 0,1 1 1,-1 0-1,1 0 1,-1 0-1,1 0 0,0 0 1,0 0-1,0 0 1,0 0-1,0 0 0,0 3 1,-1 3 28,0 1 1,1 0-1,0-1 1,1 1-1,0 0 1,0 0-1,1-1 0,0 1 1,0 0-1,1-1 1,0 1-1,1-1 1,-1 1-1,2-1 1,-1 0-1,1 0 1,1-1-1,-1 1 1,9 10-1,-5-8-53,1 1-1,-1-1 0,2-1 1,-1 0-1,1 0 0,1-1 1,-1 0-1,2-1 0,-1 0 1,1-1-1,-1 0 0,20 6 1,-22-9 1,1-1 1,0 0-1,0-1 0,0 1 1,0-2-1,0 0 1,0 0-1,0 0 1,18-5-1,-24 5-54,0-2 0,-1 1 0,1 0 0,0-1 0,0 0-1,-1 1 1,1-1 0,-1-1 0,0 1 0,0-1 0,0 1 0,0-1 0,0 0 0,0 0 0,-1 0-1,1 0 1,-1 0 0,0-1 0,0 1 0,0-1 0,0 0 0,-1 1 0,1-1 0,-1 0-1,0 0 1,0 0 0,0-4 0,-1-1 6,0 0 0,0 0 0,-1 1 0,0-1 0,-1 0 0,1 1 0,-2-1 0,1 1 0,-1 0 0,-1 0 0,1 0 0,-1 0 0,-1 0 0,1 1 0,-1 0 0,-1 0 0,1 0 0,-1 1-1,-12-11 1,11 10-112,-1 1 0,0-1-1,0 1 1,-1 1 0,1 0-1,-1 0 1,-1 0-1,1 1 1,0 1 0,-1 0-1,0 0 1,0 1 0,0 0-1,0 0 1,0 1-1,-20 1 1,29 0-18,-1-1 0,1 1-1,-1 0 1,1 1 0,-1-1-1,1 0 1,-1 0 0,1 0 0,-1 1-1,1-1 1,0 1 0,-1-1-1,1 1 1,0 0 0,-1-1 0,1 1-1,0 0 1,0 0 0,0 0-1,0 0 1,0 0 0,0 0 0,0 0-1,0 0 1,0 1 0,0-1-1,-1 2 1,2 0-641,1 1-1,-1-1 0,0 0 1,1 1-1,0-1 0,0 0 1,0 1-1,0-1 0,0 0 1,2 3-1,-2-4 400,0-1 1,0 1-1,0-1 0,0 1 1,0-1-1,0 1 0,0-1 1,0 0-1,0 0 0,0 0 0,3 2 1,24 8-3705</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6:13.122"/>
    </inkml:context>
    <inkml:brush xml:id="br0">
      <inkml:brushProperty name="width" value="0.1" units="cm"/>
      <inkml:brushProperty name="height" value="0.1" units="cm"/>
      <inkml:brushProperty name="color" value="#E71224"/>
    </inkml:brush>
  </inkml:definitions>
  <inkml:trace contextRef="#ctx0" brushRef="#br0">0 1 12141,'1361'89'3280,"2"-78"-567,-705-11-1692,947 20-242,-1520-18-736,1172 33 528,178 33-333,-843-61 1410,-429-7-999,-139 2-191,-24-2-315,0 0-6,0 0-11,0 0-17,0 0-12,0 0-10,0 0-11,0 0-1,0 0-46,0 0-146,-1-2-647,-1 0 1,1 0-1,-1 0 1,0 1-1,1-1 1,-1 1-1,0-1 1,0 1-1,0 0 0,0 0 1,-1 0-1,1 0 1,-4-1-1,-28-4-3768,-16-9-1</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6:14.361"/>
    </inkml:context>
    <inkml:brush xml:id="br0">
      <inkml:brushProperty name="width" value="0.1" units="cm"/>
      <inkml:brushProperty name="height" value="0.1" units="cm"/>
      <inkml:brushProperty name="color" value="#E71224"/>
    </inkml:brush>
  </inkml:definitions>
  <inkml:trace contextRef="#ctx0" brushRef="#br0">1 45 5561,'0'0'54,"0"1"0,0-1 1,0 0-1,0 1 0,0-1 1,1 0-1,-1 1 0,0-1 1,0 0-1,0 0 0,1 1 1,-1-1-1,0 0 0,0 0 1,1 0-1,-1 1 0,0-1 1,0 0-1,1 0 0,-1 0 1,0 0-1,0 1 0,1-1 1,-1 0-1,0 0 1,1 0-1,-1 0 0,0 0 1,1 0-1,-1 0 0,0 0 1,1 0-1,-1 0 0,0 0 1,1 0-1,-1 0 0,0 0 1,1-1-1,407-4 5898,-237-1-4577,1067-5 3185,-497 8-4122,392 15-256,-980-8-171,327 17 36,-312-17-705,-139-4-1005,-20-3-4105,-12-4 3361,-18-9 365,19 14 1640,-51-35-3243</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6:25.161"/>
    </inkml:context>
    <inkml:brush xml:id="br0">
      <inkml:brushProperty name="width" value="0.1" units="cm"/>
      <inkml:brushProperty name="height" value="0.1" units="cm"/>
      <inkml:brushProperty name="color" value="#E71224"/>
    </inkml:brush>
  </inkml:definitions>
  <inkml:trace contextRef="#ctx0" brushRef="#br0">102 71 5448,'-32'-10'1283,"26"9"-654,-1-1 0,1 0 1,0 0-1,0-1 0,0 0 0,0 0 0,0 0 1,-9-7-1,9 7 1201,16 4-1489,1784-1 3658,-714 0-3730,-563-10-209,0 0-45,-313 10-24,538-4-436,-589 0 264,257 3 204,-338 5-2442,-62-2-1707,-18-2 1527,-23 1-104,-34-1-518</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6:39.517"/>
    </inkml:context>
    <inkml:brush xml:id="br0">
      <inkml:brushProperty name="width" value="0.1" units="cm"/>
      <inkml:brushProperty name="height" value="0.1" units="cm"/>
      <inkml:brushProperty name="color" value="#E71224"/>
    </inkml:brush>
  </inkml:definitions>
  <inkml:trace contextRef="#ctx0" brushRef="#br0">1 2 7241,'562'-2'9304,"958"12"-7000,-1413-7-2206,376 7 1236,-483-10-1296,17-2-2748,-14-4 1215,5-5-3830,-3 7 1729</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6:40.915"/>
    </inkml:context>
    <inkml:brush xml:id="br0">
      <inkml:brushProperty name="width" value="0.1" units="cm"/>
      <inkml:brushProperty name="height" value="0.1" units="cm"/>
      <inkml:brushProperty name="color" value="#E71224"/>
    </inkml:brush>
  </inkml:definitions>
  <inkml:trace contextRef="#ctx0" brushRef="#br0">0 15 11169,'7'0'4251,"16"-3"-2473,11-1-1131,1368-3 3977,-736 60-4144,-127-8 52,309-23 370,-344-22-328,-447 5-1071,-23 3-7101,-33-8 7432,-1 0 1,0 0 0,0-1 0,1 1 0,-1 0-1,0 0 1,1 0 0,-1 0 0,0 0 0,0-1-1,1 1 1,-1 0 0,0 0 0,0 0 0,0-1-1,1 1 1,-1 0 0,0 0 0,0-1 0,0 1 0,0 0-1,1 0 1,-1-1 0,0 1 0,0 0 0,0-1-1,0 1 1,0 0 0,0-1 0,0 1 0,0 0-1,0 0 1,0-1 0,0 1 0,0 0 0,0-1-1,0 1 1,0 0 0,0-1 0,0 1 0,-1 0 0,1 0-1,0-1 1,0 1 0,0 0 0,0 0 0,-1-1-1,1 1 1,0 0 0,-1-1 0,-7-23-4048</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7:16.148"/>
    </inkml:context>
    <inkml:brush xml:id="br0">
      <inkml:brushProperty name="width" value="0.1" units="cm"/>
      <inkml:brushProperty name="height" value="0.1" units="cm"/>
      <inkml:brushProperty name="color" value="#E71224"/>
    </inkml:brush>
  </inkml:definitions>
  <inkml:trace contextRef="#ctx0" brushRef="#br0">106 115 2632,'-25'0'5679,"-20"0"-3230,16 1-2426,23-1 388,8 0 805,331-2 1566,-121-5-2262,601-13 368,41 7-183,-243 10-581,-367-12-51,23-2 5,307 17-16,-253 2 128,30-13 1109,-350 11-1111,-1 0-10,0 0-17,0 0-80,0 0-221,0 0-82,0-1 0,0 1 0,0 0 0,0 0 0,0 0 0,1 0-1,-1-1 1,0 1 0,0 0 0,0 0 0,0 0 0,0 0 0,0-1 0,0 1 0,0 0-1,0 0 1,0 0 0,0-1 0,0 1 0,0 0 0,0 0 0,0 0 0,0 0 0,0-1 0,0 1-1,0 0 1,0 0 0,0 0 0,0-1 0,0 1 0,0 0 0,0 0 0,0 0 0,-1 0 0,1-1-1,0 1 1,0 0 0,0 0 0,0 0 0,-1 0 0,-8-10-3274,-3-3-1</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7:34.590"/>
    </inkml:context>
    <inkml:brush xml:id="br0">
      <inkml:brushProperty name="width" value="0.1" units="cm"/>
      <inkml:brushProperty name="height" value="0.1" units="cm"/>
      <inkml:brushProperty name="color" value="#E71224"/>
    </inkml:brush>
  </inkml:definitions>
  <inkml:trace contextRef="#ctx0" brushRef="#br0">0 1 2600,'6'0'201,"443"0"10191,596 6-7882,-224 17-2068,-321 5-394,-36-1-4,1212-17-3,-1101-11 39,-396-3 290,-181-6-7281,-1 1 3639</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7:41.005"/>
    </inkml:context>
    <inkml:brush xml:id="br0">
      <inkml:brushProperty name="width" value="0.1" units="cm"/>
      <inkml:brushProperty name="height" value="0.1" units="cm"/>
      <inkml:brushProperty name="color" value="#E71224"/>
    </inkml:brush>
  </inkml:definitions>
  <inkml:trace contextRef="#ctx0" brushRef="#br0">16 144 6685,'0'0'146,"0"0"10,0 0 18,0 0 21,0 0 20,0 0 14,0 0 25,0 0 52,0 0 43,0 0-33,0 0 7,0 0 19,0 0 25,-16 2 3051,17-2-3175,6 6 561,28 4-329,1-1-1,1-2 1,-1-2-1,62 2 1,-25-2 70,1131 12 2936,-874-32-3051,339-9 688,-308 26-573,501-8-166,-326-35-302,-141 8-61,39-12 19,97-5 9,-473 51-598,-10 6-4427,-38 1 2364,-9-5 695,-8-3-2548,-37-10-35</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7:51.197"/>
    </inkml:context>
    <inkml:brush xml:id="br0">
      <inkml:brushProperty name="width" value="0.1" units="cm"/>
      <inkml:brushProperty name="height" value="0.1" units="cm"/>
      <inkml:brushProperty name="color" value="#E71224"/>
    </inkml:brush>
  </inkml:definitions>
  <inkml:trace contextRef="#ctx0" brushRef="#br0">0 372 7061,'0'-25'5396,"1"8"966,4 22-1655,11 15-4263,-10-14-210,1 0 0,0-1 0,0 0 0,0 0 0,1 0 0,0-1 0,-1-1 1,2 1-1,-1-1 0,0-1 0,1 1 0,16 1 0,8 0 512,1-2-1,34-2 0,-55 0-589,38-2 417,0-3 0,0-2 0,-1-2-1,87-28 1,189-89-65,-20 5-518,-211 89 10,-24 6 0,93-19 0,-152 43-16,-1 0 1,1 1-1,22 0 0,-34 1-393,-2 8-11212,-15 0 2824,-2-7 2865</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8:25.693"/>
    </inkml:context>
    <inkml:brush xml:id="br0">
      <inkml:brushProperty name="width" value="0.1" units="cm"/>
      <inkml:brushProperty name="height" value="0.1" units="cm"/>
      <inkml:brushProperty name="color" value="#E71224"/>
    </inkml:brush>
  </inkml:definitions>
  <inkml:trace contextRef="#ctx0" brushRef="#br0">0 69 2244,'73'0'873,"370"-14"5309,-429 14-5620,1-2 1,-1 0-1,0 0 1,0-1-1,0-1 1,0-1-1,0 0 0,-1 0 1,13-8-1,-17 5-412,-18 4-7458,3 3 4719</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6:15.124"/>
    </inkml:context>
    <inkml:brush xml:id="br0">
      <inkml:brushProperty name="width" value="0.1" units="cm"/>
      <inkml:brushProperty name="height" value="0.1" units="cm"/>
      <inkml:brushProperty name="color" value="#E71224"/>
    </inkml:brush>
  </inkml:definitions>
  <inkml:trace contextRef="#ctx0" brushRef="#br0">286 33 12293,'-9'-5'159,"1"0"-1,-1 1 1,0 0 0,0 1-1,0 0 1,-1 1-1,1-1 1,-1 2-1,1-1 1,-1 2 0,0-1-1,1 1 1,-1 0-1,0 1 1,1 1 0,-1-1-1,1 1 1,-11 4-1,14-4-83,1 0-1,-1 1 1,1-1-1,-1 1 0,1 1 1,0-1-1,0 1 0,0 0 1,0 0-1,1 0 0,0 1 1,0-1-1,0 1 1,0 0-1,1 0 0,0 1 1,0-1-1,0 1 0,1-1 1,-1 1-1,1 0 0,1 0 1,-1 0-1,1 0 0,0 0 1,1 0-1,-1 1 1,2 9-1,-2-13-62,2 0 0,-1 0 0,0-1 0,0 1 0,1 0 0,0 0 0,-1-1-1,1 1 1,0 0 0,0-1 0,1 1 0,-1-1 0,1 1 0,-1-1 0,1 0 0,0 1 0,-1-1 0,1 0 0,0 0 0,0 0 0,1-1 0,-1 1 0,0 0 0,1-1-1,-1 0 1,1 1 0,-1-1 0,1 0 0,0 0 0,-1 0 0,1-1 0,0 1 0,0-1 0,-1 1 0,1-1 0,0 0 0,4-1 0,4 1 23,-1-1 0,0 0 0,-1-1 0,1 0 0,0-1 0,0 0 0,-1-1 0,0 1 1,13-8-1,-18 8 18,0 0 0,0 0 0,0 0 0,0-1 0,-1 1 1,1-1-1,-1 0 0,0 0 0,0 0 0,-1-1 0,1 1 1,-1 0-1,0-1 0,0 0 0,0 0 0,2-9 0,-4 11 47,1 0-1,-1 0 1,0 0-1,0 0 1,0 0-1,0 0 1,0 0-1,-1 0 1,1 0 0,-1 0-1,0 0 1,0 1-1,0-1 1,0 0-1,0 0 1,-1 1-1,1-1 1,-1 0-1,0 1 1,1 0-1,-1-1 1,-1 1-1,1 0 1,0 0-1,0 0 1,-1 0-1,1 1 1,-1-1-1,-4-2 1,6 4-68,1 0 0,-1-1 1,1 1-1,-1-1 1,1 1-1,-1 0 1,1 0-1,-1-1 0,1 1 1,-1 0-1,1 0 1,-1 0-1,1 0 0,-1 0 1,0-1-1,1 1 1,-1 0-1,1 0 0,-1 0 1,0 1-1,1-1 1,-1 0-1,1 0 0,-1 0 1,1 0-1,-1 0 1,0 1-1,1-1 0,-1 0 1,1 1-1,-1-1 1,1 0-1,0 1 0,-1-1 1,1 0-1,-1 1 1,1-1-1,-1 1 0,1-1 1,0 1-1,0-1 1,-1 1-1,1-1 0,0 1 1,0-1-1,-1 1 1,1-1-1,0 1 0,0 0 1,0-1-1,0 1 1,0-1-1,0 1 0,0 0 1,0-1-1,0 1 1,0 0-1,0 4 111,1 0-1,-1-1 1,1 1-1,0 0 1,0-1 0,3 7-1,2 2 103,1 0 0,1-1 0,-1 1 0,2-1-1,0-1 1,0 0 0,1 0 0,1-1 0,11 10 0,21 12 642,53 32 0,-25-18 47,-51-32-629,0 0 0,-1 1 0,-1 1 0,0 1 1,20 26-1,-32-35-266,0 0-1,-1 0 1,0 1 0,-1-1-1,0 1 1,0 0 0,-1 0-1,0 1 1,-1-1 0,0 0-1,0 1 1,-1 0 0,0-1 0,-1 1-1,0 0 1,-2 14 0,0-11-142,-1 0 0,0 0 0,-1 0 1,-1-1-1,0 1 0,0-1 0,-1 0 0,-1-1 1,0 1-1,0-1 0,-14 14 0,17-20-4,0-1 1,-1 1-1,1-1 0,-1 0 1,0-1-1,0 1 0,0-1 0,0 0 1,-1 0-1,1 0 0,-1-1 0,0 0 1,0 0-1,0-1 0,0 0 1,0 0-1,0 0 0,0 0 0,0-1 1,0 0-1,0 0 0,0-1 1,0 0-1,0 0 0,0 0 0,-11-5 1,11 4-41,-1-1-1,1 0 1,-1-1 0,1 0 0,0 0 0,1 0 0,-1-1 0,1 0 0,-1 0 0,2 0 0,-1 0 0,-6-11 0,5 7-13,1-1 0,0 1 0,1-1 0,0-1 0,1 1 0,0 0 1,-2-20-1,2 8-114,2 0 0,1-1 1,1 1-1,0 0 0,2-1 1,1 1-1,10-34 0,-8 36-558,1 2 0,0-1 0,2 1 0,16-27 0,-15 31-964,0 0-1,1 1 1,0 1-1,1 0 0,21-17 1,-2 5-2321</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8:32.816"/>
    </inkml:context>
    <inkml:brush xml:id="br0">
      <inkml:brushProperty name="width" value="0.1" units="cm"/>
      <inkml:brushProperty name="height" value="0.1" units="cm"/>
      <inkml:brushProperty name="color" value="#E71224"/>
    </inkml:brush>
  </inkml:definitions>
  <inkml:trace contextRef="#ctx0" brushRef="#br0">24 129 4680,'-11'5'812,"-1"2"7365,12-7-8061,0 0 0,0 1 0,0-1 0,1 0 0,-1 1 0,0-1 0,1 0 0,-1 1 0,0-1 0,1 0 0,-1 0 0,0 1 0,1-1 0,-1 0 0,0 0 0,1 0 0,-1 0 0,1 1 0,-1-1 0,0 0 0,1 0 0,-1 0 0,1 0 0,-1 0 0,0 0 0,1 0 0,-1 0 0,1 0 0,-1 0 0,1 0 0,-1-1 0,1 1 0,350 20 4292,317-26-2079,-344-4-492,-119 2 137,-139-4 1061,-34 5-2811,-4 0-83,-20 4 117,1 1 1,0 0 0,0 1 0,11-1-1,-20 1-233,0 0-21,0-1-4,-3 0 0,4 2 0,1310 10 0,-1016-10-45,-294-9-2664,0 3 1740,0-35-5092,-1 38 4874,0 1 0,-1-1 0,0 0 0,1 0 1,-1 0-1,0 1 0,0-1 0,-3-4 0,-15-17-4961</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8:37.069"/>
    </inkml:context>
    <inkml:brush xml:id="br0">
      <inkml:brushProperty name="width" value="0.1" units="cm"/>
      <inkml:brushProperty name="height" value="0.1" units="cm"/>
      <inkml:brushProperty name="color" value="#E71224"/>
    </inkml:brush>
  </inkml:definitions>
  <inkml:trace contextRef="#ctx0" brushRef="#br0">954 100 4120,'-15'-2'1151,"0"-2"1,0 0-1,0 0 0,1-1 0,-1-1 0,1-1 0,1 0 0,-17-11 0,21 13-831,0-1 0,0 2 0,-1-1 1,1 1-1,-1 1 0,0 0 0,0 0 0,0 1 0,-16-2 0,-11 1 195,-49 3 0,46 0-282,23 0-199,-1 1 0,1 0 0,0 1 0,0 1 1,0 0-1,0 1 0,1 1 0,-1 1 0,1 1 0,1 0 1,-1 0-1,1 2 0,0 0 0,1 1 0,-19 16 0,7-3 21,0 0-1,2 2 0,1 1 0,-25 37 0,34-43 9,2 1-1,1 0 0,0 1 0,1 0 0,2 0 0,-12 48 1,12-25 122,1 0 0,3 1 1,1 0-1,3-1 0,1 1 1,9 50-1,-6-78-87,1 0 0,0 0 1,2 0-1,0-1 0,1 0 0,0 0 1,2-1-1,0 0 0,0-1 0,2 0 1,0-1-1,0 0 0,2 0 0,27 20 1,-11-11-43,1-2 0,0-1 0,2-2 1,1-1-1,0-1 0,53 16 0,-56-25 25,2-1 0,-1-1 0,0-2 0,1-1-1,0-2 1,0-1 0,61-10 0,-74 7-25,0-1 0,-1-1 0,1-1 0,-1-1 0,-1 0 0,0-2 0,0 0 0,25-19 0,11-14 143,57-57 0,-83 74-147,-17 14 33,0 0-1,-1 0 0,0-1 0,-1 0 1,9-18-1,31-74 1907,-19 35-97,-23 54-1447,-1 0 1,-1-1-1,0 0 0,-1 0 1,2-35-1,-2-92 391,-5 96-946,2 5 108,1 27 0,-2 0 0,0-1 0,-5-27 0,4 39 0,0 0 0,0 0 0,-1 0 0,0 0 0,0 1 0,0-1 0,-1 0 0,0 1 0,1 0 0,-2 0 0,1 0 0,0 0 0,-1 0 0,0 1 0,1-1 0,-6-2 0,-18-12-41,-1 1 0,0 1 0,-1 2 1,-1 1-1,0 1 0,-1 2 0,0 1 0,-33-5 0,28 9-1931,-1 1 0,0 1 0,-71 6-1,-158 41-10276,123-11 6125</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8:38.310"/>
    </inkml:context>
    <inkml:brush xml:id="br0">
      <inkml:brushProperty name="width" value="0.1" units="cm"/>
      <inkml:brushProperty name="height" value="0.1" units="cm"/>
      <inkml:brushProperty name="color" value="#E71224"/>
    </inkml:brush>
  </inkml:definitions>
  <inkml:trace contextRef="#ctx0" brushRef="#br0">0 174 6709,'1'9'1534,"0"0"1,0 0-1,1 1 1,0-1 0,5 13-1,-6-17-989,1-1 0,0 1 0,0-1 0,0 1 0,1-1 0,-1 0 0,1 0 0,0 0 0,0 0 0,1-1 0,7 7 0,-8-8-241,0-1 0,0 0 0,0 0 0,0 0-1,0-1 1,1 1 0,-1-1 0,0 0 0,0 0 0,1 0 0,-1 0 0,0 0 0,4-2-1,10 1 346,42-3 350,-1-2 0,1-3 1,70-20-1,166-63 259,-265 81-1154,126-51-56,-137 54-47,-14 6-248,-5 2 211,1 0-1,-1 0 1,0 0-1,0-1 0,0 1 1,1 0-1,-1 0 1,0 0-1,0 0 0,0 0 1,1-1-1,-1 1 1,0 0-1,0 0 0,0 0 1,0-1-1,0 1 1,1 0-1,-1 0 0,0 0 1,0-1-1,0 1 0,0 0 1,0 0-1,0-1 1,0 1-1,0 0 0,0 0 1,0-1-1,0 1 1,0 0-1,0 0 0,0-1 1,0 1-1,0 0 1,0 0-1,0 0 0,0-1 1,0 1-1,0 0 1,-1 0-1,1-1 0,0-4-2109,0-33-3100,-1 22-642,-6 5-1</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8:40.192"/>
    </inkml:context>
    <inkml:brush xml:id="br0">
      <inkml:brushProperty name="width" value="0.1" units="cm"/>
      <inkml:brushProperty name="height" value="0.1" units="cm"/>
      <inkml:brushProperty name="color" value="#E71224"/>
    </inkml:brush>
  </inkml:definitions>
  <inkml:trace contextRef="#ctx0" brushRef="#br0">848 126 7965,'-8'-10'685,"-1"0"1,0 0 0,-1 1-1,1 1 1,-2 0 0,1 0-1,-1 1 1,0 0 0,-1 1-1,0 0 1,0 1-1,-17-6 1,2 5-188,-1 0-1,1 2 1,-1 1 0,-48 1-1,42 2-163,-43 6 1,64-4-285,1 0 1,-1 1 0,1 1 0,0 0-1,0 1 1,-18 10 0,14-6 1,0 2-1,0 0 1,1 0 0,1 2-1,0 0 1,1 0 0,0 1-1,1 1 1,1 0-1,-12 21 1,9-10 53,1 0-1,2 1 1,1 0-1,1 1 1,1 0-1,-4 29 1,-9 41 95,11-60-164,2 1 0,2 0 0,-2 53 0,8-67 28,1 0 1,1 0-1,1 0 1,1-1-1,14 45 1,-12-55 20,0 1-1,0-1 1,2-1 0,0 0 0,0 0 0,1 0-1,0-1 1,1 0 0,1-1 0,19 17-1,-18-19-45,0-1 0,0 0 0,1-1 0,0 0-1,0-1 1,1 0 0,-1-1 0,1-1-1,1 0 1,-1-1 0,0 0 0,1-1 0,25 0-1,-20-3 9,-1 0 0,1-1-1,-1-1 1,1-1-1,-1-1 1,-1 0-1,1-2 1,-1 0 0,31-17-1,-5 0-7,-1-3 0,70-55 0,-99 69-25,0 0 0,-1 0 1,-1-1-1,0-1 1,-1 0-1,0-1 0,-2 0 1,0 0-1,0-1 1,10-33-1,-7 6 152,-2-1 0,7-75-1,-8-93 1904,-9 205-1936,0 0 0,0 0 0,-1 0 0,0 0 0,0 0 0,-1 0 0,0 0 0,0 0 0,-1 0 0,0 1 0,0-1 0,-1 1 1,0 0-1,0 0 0,-1 1 0,0-1 0,0 1 0,-1 0 0,1 0 0,-1 1 0,0-1 0,-1 1 0,1 1 0,-11-6 0,-3 1-561,1 1 0,-2 1-1,1 1 1,-1 0-1,0 2 1,-24-2-1,-134-2-8899,144 8 6407,-39-1-2171,-2-2-1</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8:41.428"/>
    </inkml:context>
    <inkml:brush xml:id="br0">
      <inkml:brushProperty name="width" value="0.1" units="cm"/>
      <inkml:brushProperty name="height" value="0.1" units="cm"/>
      <inkml:brushProperty name="color" value="#E71224"/>
    </inkml:brush>
  </inkml:definitions>
  <inkml:trace contextRef="#ctx0" brushRef="#br0">1 330 12521,'0'0'362,"0"0"8,0 0 37,17 7 3285,-5-1-3055,0 1 0,1-2 0,-1 0 0,1 0 0,1-1 0,-1-1 0,1 0 0,26 2 0,-9-6-189,0 0 0,0-3-1,-1 0 1,1-2 0,-1-1 0,42-17 0,167-84 921,-175 77-1085,167-101 2286,-212 120-1795,0 2-1,26-10 1,-42 20-775,-1 0-7,-2 0-66,0 0-192,0 0-263,0 0-345,0 0-408,13 2-3441,-15-5-2090,-12-4-21,3 4 5421,-13-5-3565</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8:43.778"/>
    </inkml:context>
    <inkml:brush xml:id="br0">
      <inkml:brushProperty name="width" value="0.1" units="cm"/>
      <inkml:brushProperty name="height" value="0.1" units="cm"/>
      <inkml:brushProperty name="color" value="#E71224"/>
    </inkml:brush>
  </inkml:definitions>
  <inkml:trace contextRef="#ctx0" brushRef="#br0">478 102 5809,'-18'-16'4891,"4"11"-4049,1 0 0,-1 1-1,-1 0 1,1 1 0,0 1-1,-21-1 1,5 2-695,0 2-1,-33 4 1,54-4-94,0 0-1,0 1 1,1 0 0,-1 1 0,1 0 0,0 0 0,0 0 0,0 1 0,0 1 0,1-1 0,-1 1 0,-11 10 0,12-7 59,1-1 0,0 1-1,0 0 1,0 0 0,1 1 0,0-1 0,1 1-1,0 0 1,0 1 0,1-1 0,-2 11 0,1-3 87,-7 23 510,2 0 1,-5 58-1,13-85-367,1 0-1,1 1 1,0-1 0,0 0-1,1 0 1,1 0 0,0 0-1,1 0 1,0-1 0,1 0-1,10 20 1,-8-20 90,0 1-1,0-2 1,1 1-1,1-1 1,0 0 0,1-1-1,-1 0 1,2 0 0,0-1-1,0 0 1,0-1-1,1-1 1,25 13 0,-23-16-288,0 1 1,1-2 0,-1 0 0,1 0 0,0-2 0,16 1 0,-4-2-75,0-1 1,40-8 0,-57 8-71,-1-1 1,0-1 0,-1 0 0,1 0-1,0-1 1,-1 0 0,0 0 0,0-1-1,0 0 1,0-1 0,10-9-1,-9 6 1,0-1-1,-1 0 0,0 0 0,-1-1 0,-1 1 0,1-2 1,7-19-1,-4 3 0,-2 0 0,-1-1-1,-1 0 1,-1 0 0,-2 0 0,0-48 0,-3 62 0,0 1 0,-1 0 0,0-1 0,-1 1 0,0 0 0,-2 0 0,0 0 0,0 0 0,-1 1 0,-1 0 0,0 0 0,-1 0 0,0 1 0,-1 0 0,0 0 0,-1 1 0,0 0 0,-12-10 0,10 10-105,-2 1-1,1 1 1,-1 0-1,-1 1 1,0 0-1,0 2 1,0-1-1,-1 1 1,0 1-1,0 1 1,0 0-1,-1 1 1,1 1-1,-1 0 1,0 1-1,1 0 1,-26 4-1,-22 6-2862,-2 7-4223,6-2-3049,39-10 5011</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7:17.529"/>
    </inkml:context>
    <inkml:brush xml:id="br0">
      <inkml:brushProperty name="width" value="0.1" units="cm"/>
      <inkml:brushProperty name="height" value="0.1" units="cm"/>
      <inkml:brushProperty name="color" value="#E71224"/>
    </inkml:brush>
  </inkml:definitions>
  <inkml:trace contextRef="#ctx0" brushRef="#br0">6 0 4840,'-1'1'145,"1"-1"0,0 0-1,-1 0 1,1 1 0,0-1-1,-1 0 1,1 0 0,0 1-1,0-1 1,-1 0 0,1 1-1,0-1 1,0 0-1,-1 1 1,1-1 0,0 1-1,0-1 1,0 0 0,0 1-1,0-1 1,0 1 0,0-1-1,0 0 1,0 1 0,0-1-1,0 1 1,0-1 0,0 0-1,0 1 1,0 0-1,12 5 2197,30-5-782,-33-1-1056,436 4 4999,178 6-2126,-132 1-1137,-309-8-1850,-144-9-6396,-33 4-76,-9-2 3953,3 3 734,-6-9-3409</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7:18.580"/>
    </inkml:context>
    <inkml:brush xml:id="br0">
      <inkml:brushProperty name="width" value="0.1" units="cm"/>
      <inkml:brushProperty name="height" value="0.1" units="cm"/>
      <inkml:brushProperty name="color" value="#E71224"/>
    </inkml:brush>
  </inkml:definitions>
  <inkml:trace contextRef="#ctx0" brushRef="#br0">2 42 6817,'-1'1'119,"1"-1"0,0 1 0,0 0 0,0-1 0,0 1 0,-1-1 0,1 1 0,0 0 0,0-1 0,0 1 0,0 0 0,1-1 0,-1 1 0,0-1 0,0 1 0,0 0 0,0-1 0,1 1 0,-1-1 0,0 1 0,0 0 0,1-1 0,-1 1 0,1-1 0,-1 1 0,0-1 0,1 1 0,-1-1 0,1 0 0,-1 1 0,1-1 0,-1 0 0,1 1 0,-1-1 0,1 0 0,0 1 0,-1-1 0,1 0 0,-1 0 0,1 0 0,0 0 0,-1 1 0,1-1 0,0 0 0,-1 0 0,1 0 0,-1 0 0,1-1 0,0 1 0,-1 0 0,1 0 0,0 0 0,-1 0 0,2-1 0,4 1 31,341-1 6024,0-2-4115,346-1-1579,-551 4-344,28 0 330,-56 0 8791,-88-3-15056,-24 3 5065,-1-1 1,1 0-1,0 0 0,0 0 1,-1 0-1,1 0 0,-1 0 1,1 0-1,-1 0 0,1-1 1,-1 1-1,0-1 0,0 1 1,0-1-1,1 1 0,-2-1 1,1 0-1,1-2 0,9-20-5434</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7:59.532"/>
    </inkml:context>
    <inkml:brush xml:id="br0">
      <inkml:brushProperty name="width" value="0.1" units="cm"/>
      <inkml:brushProperty name="height" value="0.1" units="cm"/>
      <inkml:brushProperty name="color" value="#E71224"/>
    </inkml:brush>
  </inkml:definitions>
  <inkml:trace contextRef="#ctx0" brushRef="#br0">0 239 10625,'1'-1'283,"12"-29"2292,-11 20 719,-1 0 3370,2 8-6525,-1 1 0,1-1 0,-1 1 0,1 0 0,-1 0 0,1 0 1,0 1-1,0-1 0,-1 0 0,6 1 0,-6-1-47,493-55 1097,-396 47-1128,278-14 71,97-9 73,-453 30-174,-12 2 5,0-1 0,0 0 0,0 0 1,-1-1-1,1 0 0,0-1 0,9-4 0,-28 0-4105,6 4 3371,-1 0 0,1 1-1,-1-1 1,1 1 0,-1 0 0,0 0 0,0 0 0,0 1 0,-5-1 0,-58-4-5885,13 5 1918</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7:59.893"/>
    </inkml:context>
    <inkml:brush xml:id="br0">
      <inkml:brushProperty name="width" value="0.1" units="cm"/>
      <inkml:brushProperty name="height" value="0.1" units="cm"/>
      <inkml:brushProperty name="color" value="#E71224"/>
    </inkml:brush>
  </inkml:definitions>
  <inkml:trace contextRef="#ctx0" brushRef="#br0">1 166 11969,'0'0'551,"0"0"128,7 0 1023,254-20 2833,-149 8-3664,822-76-57,-763 67-3214,-29 3-4456,-114 14 2904,-26 2-1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6:15.490"/>
    </inkml:context>
    <inkml:brush xml:id="br0">
      <inkml:brushProperty name="width" value="0.1" units="cm"/>
      <inkml:brushProperty name="height" value="0.1" units="cm"/>
      <inkml:brushProperty name="color" value="#E71224"/>
    </inkml:brush>
  </inkml:definitions>
  <inkml:trace contextRef="#ctx0" brushRef="#br0">304 273 19114,'0'0'80,"0"-1"0,0 1 0,0 0 0,0-1 0,0 1-1,0 0 1,0-1 0,0 1 0,0-1 0,0 1 0,0 0 0,0-1 0,0 1 0,0 0 0,0-1 0,1 1 0,-1 0 0,0-1 0,0 1 0,0 0 0,1-1 0,-1 1 0,0 0 0,0-1 0,1 1 0,-1 0 0,0 0 0,1-1-1,-1 1 1,0 0 0,1 0 0,11 5 1186,17 24-507,-22-22-454,10 13-338,-1 1 0,0 0-1,21 41 1,-5-7-2272,-27-48 2075,8 12-4392,-13-19 4473,0 0 0,0 0 0,-1 0 0,1 0 0,0 0 0,0 0 0,0 0 0,0 0 0,-1 0 0,1 0 0,0 0 0,0 0-1,0 0 1,0 0 0,0 0 0,-1 0 0,1 0 0,0 0 0,0 0 0,0 0 0,0 0 0,-1 0 0,1 1 0,0-1 0,0 0 0,0 0 0,0 0 0,0 0 0,0 0-1,0 0 1,-1 1 0,1-1 0,0 0 0,0 0 0,0 0 0,0 0 0,0 0 0,0 1 0,0-1 0,0 0 0,0 0 0,0 0 0,0 0 0,0 1 0,0-1 0,0 0-1,0 0 1,0 0 0,0 0 0,0 1 0,0-1 0,0 0 0,0 0 0,0 0 0,0 0 0,1 0 0,-1 1 0,0-1 0,0 0 0,-14-2-1402,-3 8 4987,-5 0 1502,18-6-4887,1 0 1,-1-1-1,0 0 0,1 0 1,-1 0-1,0 0 1,1 0-1,0-1 0,-1 1 1,1-1-1,-6-5 0,-37-29-1758,36 27 1603,-15-13-439,1 0 0,2-1 0,-34-44 1,14 2 115,-22-31 128,48 74 333,3 7 668,1-1 1,0-1-1,1 1 0,1-2 1,-14-33-1,24 51-708,0 0 1,0 0-1,0-1 1,0 1-1,0 0 1,0 0-1,0-1 0,0 1 1,0 0-1,0 0 1,0-1-1,0 1 1,0 0-1,0 0 0,0-1 1,0 1-1,0 0 1,1 0-1,-1 0 1,0-1-1,0 1 0,0 0 1,0 0-1,0 0 1,1-1-1,-1 1 1,0 0-1,0 0 0,0 0 1,0 0-1,1-1 1,-1 1-1,0 0 1,0 0-1,1 0 0,-1 0 1,0 0-1,0 0 1,0 0-1,1 0 1,-1 0-1,0 0 0,0 0 1,1 0-1,-1 0 1,0 0-1,0 0 1,1 0-1,-1 0 0,0 0 1,0 0-1,1 0 1,-1 0-1,6 0-499,19-4-2832</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8:00.225"/>
    </inkml:context>
    <inkml:brush xml:id="br0">
      <inkml:brushProperty name="width" value="0.1" units="cm"/>
      <inkml:brushProperty name="height" value="0.1" units="cm"/>
      <inkml:brushProperty name="color" value="#E71224"/>
    </inkml:brush>
  </inkml:definitions>
  <inkml:trace contextRef="#ctx0" brushRef="#br0">30 0 12193,'-11'16'332,"-1"-2"76,6 6 192,8 3 156,34-6 84,32-7 32,36-3 17,37-5-1,33-2-24,15-8-332,5-1-300,-4-4-376,-21-3-732,-16-4-944,-44 10-1493,-45 4 1,-38 3 0,-43 4-1</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8:00.572"/>
    </inkml:context>
    <inkml:brush xml:id="br0">
      <inkml:brushProperty name="width" value="0.1" units="cm"/>
      <inkml:brushProperty name="height" value="0.1" units="cm"/>
      <inkml:brushProperty name="color" value="#E71224"/>
    </inkml:brush>
  </inkml:definitions>
  <inkml:trace contextRef="#ctx0" brushRef="#br0">0 40 13897,'9'12'464,"19"-1"92,23 2 32,33-3 12,34-4 9,26-10-41,18-2-112,0-6-196,-10 1-184,-12 0-576,-17-4-664,-4-5-2117,-46 15 1,-25 1 0,-27 0-1</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8:00.907"/>
    </inkml:context>
    <inkml:brush xml:id="br0">
      <inkml:brushProperty name="width" value="0.1" units="cm"/>
      <inkml:brushProperty name="height" value="0.1" units="cm"/>
      <inkml:brushProperty name="color" value="#E71224"/>
    </inkml:brush>
  </inkml:definitions>
  <inkml:trace contextRef="#ctx0" brushRef="#br0">0 0 4056,'33'14'633,"0"-1"-1,0-2 1,1-1-1,0-2 1,1-2-1,39 4 0,213-5 3541,-175-6-2965,-89 2-1151,-11-1-295,0 0 0,0 0 1,15-3-1,-20-3-2130,-7 6 2260,-1 0 1,1-1-1,0 1 0,0 0 1,-1 0-1,1-1 0,0 1 1,0 0-1,-1 0 0,1 0 1,0 0-1,-1-1 0,1 1 1,0 0-1,-1 0 0,1 0 1,0 0-1,-1 0 0,1 0 1,0 0-1,-1 0 0,1 0 1,-1 0-1,1 0 0,0 0 1,-1 0-1,1 0 0,0 0 1,-1 0-1,1 0 0,-1 1 1,-20 2-2278,-9 2 1</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8:01.248"/>
    </inkml:context>
    <inkml:brush xml:id="br0">
      <inkml:brushProperty name="width" value="0.1" units="cm"/>
      <inkml:brushProperty name="height" value="0.1" units="cm"/>
      <inkml:brushProperty name="color" value="#E71224"/>
    </inkml:brush>
  </inkml:definitions>
  <inkml:trace contextRef="#ctx0" brushRef="#br0">15 69 13233,'-7'17'496,"2"2"160,2 2 160,21 0 112,36-6 13,36-11 11,35-2 4,37-5-56,21-7-144,2-5-620,-2-5-532,-14-5-808,-9-7-800,-36 12-1429,-28 0 1,-35 7 0,-32 3-1</inkml:trace>
  <inkml:trace contextRef="#ctx0" brushRef="#br0" timeOffset="1">182 669 10793,'-10'29'612,"3"1"240,4 3 188,22-1 96,40-17 20,35-13 1,31-13-61,28-10-312,26-13-1116,1-14-3325,0-20 1,-11-17 0,-6-14-1</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8:02.010"/>
    </inkml:context>
    <inkml:brush xml:id="br0">
      <inkml:brushProperty name="width" value="0.1" units="cm"/>
      <inkml:brushProperty name="height" value="0.1" units="cm"/>
      <inkml:brushProperty name="color" value="#E71224"/>
    </inkml:brush>
  </inkml:definitions>
  <inkml:trace contextRef="#ctx0" brushRef="#br0">15 435 5601,'-15'-1'2032,"16"-3"894,27-3-86,860-74 5854,215-31-6718,-1095 110-1967,648-113 1339,-635 111-1649,-1-1-1,26-11 1,-46 16 245,1 0-1,-1 0 0,0 0 0,1-1 1,-1 1-1,1 0 0,-1 0 0,0-1 1,1 1-1,-1 0 0,0 0 0,1-1 1,-1 1-1,0 0 0,1-1 1,-1 1-1,0-1 0,0 1 0,0 0 1,1-1-1,-1 1 0,0-1 0,0 1 1,0 0-1,0-1 0,0 1 1,0-1-1,0 1 0,1-1 0,-1 1 1,-1-1-1,1 1 0,0 0 0,0-2 1,0 0-193,-1 0-1,1 0 1,-1-1 0,1 1 0,-1 0 0,0 0 0,0 0 0,0 0-1,0 0 1,0 0 0,-1 0 0,1 0 0,-1 0 0,1 0 0,-1 1 0,0-1-1,1 1 1,-1-1 0,0 1 0,0 0 0,0 0 0,0 0 0,0 0-1,0 0 1,0 0 0,-5-1 0,-8-2-1118,-1 1 1,0 0-1,-21 0 0,10 0 237,-97-10-3475</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8:02.805"/>
    </inkml:context>
    <inkml:brush xml:id="br0">
      <inkml:brushProperty name="width" value="0.1" units="cm"/>
      <inkml:brushProperty name="height" value="0.1" units="cm"/>
      <inkml:brushProperty name="color" value="#E71224"/>
    </inkml:brush>
  </inkml:definitions>
  <inkml:trace contextRef="#ctx0" brushRef="#br0">0 1 6621,'7'-1'369,"-7"1"-115,0 0-1,1 0 0,-1 0 1,0 0-1,0 0 0,1 0 1,-1 0-1,0 0 0,0 0 1,1 0-1,-1 0 0,0 0 1,0 0-1,1 0 0,-1 0 1,0 1-1,0-1 0,0 0 1,1 0-1,-1 0 0,0 0 1,0 0-1,1 0 0,-1 1 0,0-1 1,0 0-1,0 0 0,0 0 1,0 1-1,1-1 0,-1 0 1,0 0-1,0 0 0,0 1 1,0-1-1,0 0 0,0 0 1,0 1-1,0-1 0,0 0 1,0 0-1,0 1 0,0-1 1,0 0-1,0 0 0,0 1 1,0-1-1,0 0 0,0 0 1,0 1-1,0-1 0,0 0 1,0 0-1,0 1 0,0 3-437,19 123 3732,44 160 0,-60-276-3428,229 1008 4692,-196-643-4373,-32-151-1901,-4-75-4176,-1-23-3942,1-104 4071</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8:03.876"/>
    </inkml:context>
    <inkml:brush xml:id="br0">
      <inkml:brushProperty name="width" value="0.1" units="cm"/>
      <inkml:brushProperty name="height" value="0.1" units="cm"/>
      <inkml:brushProperty name="color" value="#E71224"/>
    </inkml:brush>
  </inkml:definitions>
  <inkml:trace contextRef="#ctx0" brushRef="#br0">8 397 11313,'-7'-25'881,"7"24"-846,0 1 0,0-1 1,0 0-1,0 1 1,0-1-1,0 1 1,1-1-1,-1 0 0,0 1 1,0-1-1,0 1 1,1-1-1,-1 0 0,0 1 1,1-1-1,-1 1 1,1-1-1,-1 1 0,0-1 1,1 1-1,0-1 1,3-1 73,0 1 1,0 0 0,0 0-1,1 0 1,-1 1 0,0-1-1,0 1 1,8 0 0,-7 0-79,926-89 4763,-707 61-4054,-72 10-291,402-54 969,-3-32-925,-527 98-493,-8 3 1,-1 0 0,-1-1-1,1-1 1,-1-1 0,17-8-1,-30 15-4,1 0 0,-1 0 0,0 0 0,0-1 0,0 1 0,0 0 0,0 0 0,0 0 0,0 1 0,-1-1 0,1 0 0,0 0 0,-1 0 1,1 1-1,-1-1 0,1 2 0,21 39 91,-10-17-25,60 103 460,23 45 818,246 573 6790,-281-605-7653,-30-71-315,30 110 1,-50-140-163,-2 1 1,-1 0-1,-2 0 1,-1 57-1,-4-93 0,0 0 0,-1 0 0,1 0 0,-1 0 0,0 0 0,0-1 0,0 1 0,-1 0 0,0-1 0,0 1 0,0-1 0,0 1 0,-1-1 0,0 0 0,-4 5 0,1-4 0,0 0 0,0 0 0,0-1 0,0 0 0,-1 0 0,0-1 0,0 1 0,0-2 0,-13 5 0,-46 11 0,-101 15 0,-78-3 0,156-20 0,-84 9 0,-993 141 0,1076-142-17,0 4 0,1 4-1,-148 65 1,168-57-507,27-13-2068,-83 31-1,87-45-3360,37-7 5767,0 0 1,1 0-1,-1 0 0,1 0 1,-1 0-1,0 0 1,1-1-1,-1 1 0,1 0 1,-1 0-1,0 0 1,1-1-1,-1 1 0,1 0 1,-1 0-1,1-1 1,-1 1-1,1-1 0,-1 1 1,1 0-1,-1-1 0,1 1 1,0-1-1,-1 1 1,1-1-1,0 1 0,-1-1 1,1 1-1,0-1 1,0 0-1,-1 1 0,1-1 1,0 1-1,0-1 1,0 0-1,0 1 0,0-1 1,0 1-1,0-1 1,0 0-1,0 1 0,0-1 1,0 0-1,0 1 0,0-1 1,1 1-1,-1-1 1,0 1-1,0-1 0,1 0 1,-1 1-1,0-1 1,1 0-1,17-31-5318</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8:05.059"/>
    </inkml:context>
    <inkml:brush xml:id="br0">
      <inkml:brushProperty name="width" value="0.1" units="cm"/>
      <inkml:brushProperty name="height" value="0.1" units="cm"/>
      <inkml:brushProperty name="color" value="#E71224"/>
    </inkml:brush>
  </inkml:definitions>
  <inkml:trace contextRef="#ctx0" brushRef="#br0">2 38 10085,'0'-20'1781,"-1"2"5195,1 19-4680,2 21 362,0 0-1825,1 0 0,2 0 0,0 0 0,13 31 0,42 82 1665,4 12-743,-12 22-1570,-7 3-1,39 300 0,-40-49-184,-39-365 0,3-2 0,18 71 0,-11-62 0,-22-89-13070,-11-27 5730,-7-8 1164</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8:05.809"/>
    </inkml:context>
    <inkml:brush xml:id="br0">
      <inkml:brushProperty name="width" value="0.1" units="cm"/>
      <inkml:brushProperty name="height" value="0.1" units="cm"/>
      <inkml:brushProperty name="color" value="#E71224"/>
    </inkml:brush>
  </inkml:definitions>
  <inkml:trace contextRef="#ctx0" brushRef="#br0">223 51 8673,'3'-40'5419,"0"30"-1265,-2 28-1828,-2 1-1718,-1 1 1,0-1-1,-2 0 1,0-1-1,-9 25 0,-41 91 1367,28-76-1058,25-54-887,-83 211 2162,70-169-3047,-10 56 0,24-82-1097,0-20 1852,0 1 1,0-1-1,0 1 0,1-1 1,-1 0-1,0 1 0,0-1 1,1 0-1,-1 1 0,0-1 1,1 0-1,-1 0 0,0 1 1,1-1-1,-1 0 0,0 0 1,1 1-1,-1-1 0,0 0 0,1 0 1,-1 0-1,1 0 0,-1 0 1,0 0-1,1 1 0,0-1 1,1-1-414,1 1 1,0-1-1,-1 0 1,0 0 0,1 0-1,-1 0 1,1 0-1,-1-1 1,0 1 0,0 0-1,0-1 1,4-3-1,16-16-3567,3-10 0</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8:06.157"/>
    </inkml:context>
    <inkml:brush xml:id="br0">
      <inkml:brushProperty name="width" value="0.1" units="cm"/>
      <inkml:brushProperty name="height" value="0.1" units="cm"/>
      <inkml:brushProperty name="color" value="#E71224"/>
    </inkml:brush>
  </inkml:definitions>
  <inkml:trace contextRef="#ctx0" brushRef="#br0">1 83 11305,'0'-6'406,"0"0"-1,0 0 1,0 0 0,1 1-1,0-1 1,0 0 0,3-7 0,-3 11-253,0 0 1,0 0 0,1 0-1,-1 1 1,1-1 0,-1 0-1,1 1 1,0 0 0,-1-1 0,1 1-1,0 0 1,0 0 0,0 0-1,0 0 1,0 0 0,0 0-1,0 0 1,1 1 0,-1-1 0,0 1-1,0 0 1,3-1 0,10 0 379,0 1 0,0 0 0,0 1 0,0 1 0,0 0 0,-1 1 0,1 0 0,-1 1 0,0 1 0,0 0 0,0 1 0,0 1 0,17 11 0,18 14 1049,-2 2 1,46 42 0,-78-64-1228,67 65 861,-71-64-2122,1 1 0,10 18 0,-3-10-4257,-18-21 4388,0 0 0,0-1 0,-1 1 0,1 0 0,0-1 0,0 1 1,0-1-1,0 1 0,-1-1 0,1 0 0,0 1 0,0-1 0,0 0 1,0 0-1,0 1 0,2-1 0,1-3-4630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6:15.840"/>
    </inkml:context>
    <inkml:brush xml:id="br0">
      <inkml:brushProperty name="width" value="0.1" units="cm"/>
      <inkml:brushProperty name="height" value="0.1" units="cm"/>
      <inkml:brushProperty name="color" value="#E71224"/>
    </inkml:brush>
  </inkml:definitions>
  <inkml:trace contextRef="#ctx0" brushRef="#br0">215 37 18722,'0'-2'130,"0"1"1,0-1-1,0 1 1,0 0 0,-1-1-1,1 1 1,0 0-1,-1-1 1,1 1-1,0 0 1,-1-1-1,0 1 1,1 0 0,-1-1-1,0 1 1,0 0-1,1 0 1,-1 0-1,0 0 1,0 0-1,0 0 1,0 0 0,0 0-1,-1 0 1,1 1-1,0-1 1,0 0-1,-1 1 1,1-1 0,-3 0-1,2 0 10,-1 1 1,0 0-1,1 0 0,-1 0 1,0 0-1,0 0 1,1 1-1,-1-1 0,0 1 1,1 0-1,-1 0 0,1-1 1,-1 2-1,1-1 0,-1 0 1,-2 2-1,-5 5 194,-1 0 0,1 1 0,1 1 0,-1-1-1,2 1 1,-1 1 0,2-1 0,-1 1 0,1 1 0,1 0 0,0 0 0,1 0 0,0 0 0,-4 18-1,2-4 1,2 2-1,0-1 1,2 0-1,1 1 0,3 53 1,0-66-268,0 0 0,2 0 0,0-1 1,0 0-1,1 1 0,11 24 0,-12-33-78,0 0-1,1-1 0,-1 1 1,1-1-1,0 1 0,1-1 0,-1-1 1,1 1-1,0-1 0,0 1 1,0-1-1,1-1 0,-1 1 1,1-1-1,0 0 0,0 0 1,11 3-1,-3-3-271,0-1-1,0 0 1,0-1 0,1-1 0,-1 0-1,0-1 1,0-1 0,0 0-1,0-1 1,0 0 0,23-9 0,-3-2-1504,0-1 1,-1-1-1,44-29 1,-49 26-32,-1-1 0,-1-1 0,0-1 1,-2-2-1,27-32 0,14-34-3637</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8:06.728"/>
    </inkml:context>
    <inkml:brush xml:id="br0">
      <inkml:brushProperty name="width" value="0.1" units="cm"/>
      <inkml:brushProperty name="height" value="0.1" units="cm"/>
      <inkml:brushProperty name="color" value="#E71224"/>
    </inkml:brush>
  </inkml:definitions>
  <inkml:trace contextRef="#ctx0" brushRef="#br0">1 30 13085,'-1'-2'456,"1"0"1,0 0-1,0 0 0,1 0 0,-1 0 0,0 0 0,1 0 1,-1 0-1,1 0 0,0 0 0,0-2 0,0 3-308,0 1-1,-1-1 1,1 1-1,0 0 1,0-1-1,-1 1 1,1 0-1,0 0 1,0 0-1,-1-1 1,1 1-1,0 0 1,0 0-1,-1 0 1,1 0-1,0 0 1,0 0-1,0 1 1,-1-1-1,1 0 1,0 0-1,0 0 1,-1 1-1,1-1 1,0 0-1,-1 1 1,1-1-1,0 1 1,-1-1-1,1 1 1,0-1-1,-1 1 1,2 0-1,9 8 555,0 1-1,0-1 0,-1 2 1,0-1-1,-1 1 0,0 1 1,-1 0-1,11 19 0,46 108 1392,0 28-1830,-7 2-1,67 329 1,-101-366-263,52 305 0,-73-414-32,-3-13-388,1-1-1,1 1 1,0-1-1,0 0 1,0 1 0,7 13-1,-5-18-99,10 16-3798,-15-13 483,-13-7-1155,-12-10-382,-8-12-1</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8:07.280"/>
    </inkml:context>
    <inkml:brush xml:id="br0">
      <inkml:brushProperty name="width" value="0.1" units="cm"/>
      <inkml:brushProperty name="height" value="0.1" units="cm"/>
      <inkml:brushProperty name="color" value="#E71224"/>
    </inkml:brush>
  </inkml:definitions>
  <inkml:trace contextRef="#ctx0" brushRef="#br0">322 0 10513,'-2'1'4473,"-8"8"-3003,-17 16-392,0 2 1,2 2 0,2 0 0,0 1 0,2 1 0,-17 34 0,1 8-780,-47 132 0,79-178-1550,5-17-2419,47-56-8018,-23 14 7691</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8:07.625"/>
    </inkml:context>
    <inkml:brush xml:id="br0">
      <inkml:brushProperty name="width" value="0.1" units="cm"/>
      <inkml:brushProperty name="height" value="0.1" units="cm"/>
      <inkml:brushProperty name="color" value="#E71224"/>
    </inkml:brush>
  </inkml:definitions>
  <inkml:trace contextRef="#ctx0" brushRef="#br0">0 64 9645,'6'-12'860,"2"-3"136,1 2 108,8-3 200,7 8 172,8 10 221,6 10 219,11 9 44,2 11 60,-1 7-660,5 8-200,0 5-360,-4 1-600,2 0-868,67-3-4496,-74 0-1,-13-9 1,-4-12-1</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8:09.830"/>
    </inkml:context>
    <inkml:brush xml:id="br0">
      <inkml:brushProperty name="width" value="0.1" units="cm"/>
      <inkml:brushProperty name="height" value="0.1" units="cm"/>
      <inkml:brushProperty name="color" value="#E71224"/>
    </inkml:brush>
  </inkml:definitions>
  <inkml:trace contextRef="#ctx0" brushRef="#br0">964 2791 9797,'0'0'34,"0"1"0,0-1 0,0 1-1,1-1 1,-1 1 0,0-1 0,0 1 0,0-1 0,1 1 0,-1-1 0,0 0 0,1 1 0,-1-1-1,0 0 1,1 1 0,-1-1 0,0 0 0,1 1 0,-1-1 0,1 0 0,-1 1 0,1-1 0,-1 0-1,0 0 1,1 0 0,-1 0 0,1 1 0,-1-1 0,2 0 0,19 2 383,-13-1-259,97 1 1116,0-5 0,119-17-1,-125 9-543,749-95 3406,-573 68-3057,14-4-802,-288 42-239,0 0-1,0 0 1,-1 0 0,1 0 0,0 0-1,0 0 1,0 0 0,-1 0 0,1 0 0,0 0-1,0 0 1,-1 0 0,1 0 0,0-1-1,-1 1 1,1 0 0,0-1 0,0 1-1,-1 0 1,1-1 0,-1 1 0,1-1-1,0 1 1,-1-1 0,1 1 0,-1-1-1,1 1 1,-1-1 0,0 0 0,1 1-1,-1-1 1,1 0 0,-1 1 0,0-1-1,0 0 1,1 0 0,-1 1 0,0-1-1,0 0 1,0 0 0,0 1 0,0-1-1,0 0 1,0 0 0,0 1 0,0-1-1,0 0 1,0 0 0,-1-1 0,1-9 38,5-194 1062,-1 160-1084,2 1 1,18-70 0,4 17 158,-3 16 221,-4 0 0,16-124 1,-28 100-92,-5 0 0,-13-148-1,6 231-371,-1 1-1,-1 0 0,-1-1 0,-1 2 0,0-1 0,-2 1 0,-20-35 0,-6 0-405,-54-64 0,16 23-52,-16-35-83,37 52 288,-107-125-1,146 192 222,0 0 0,0 1 0,-2 1 1,1 0-1,-1 1 0,0 1 0,-1 0 0,0 1 1,-24-7-1,-19-3-299,-81-12 0,93 21 183,-205-53-254,117 25 385,-160-23-1,180 47-203,-224 5-1,273 8 103,-31 4-315,1 4 1,1 4-1,0 4 1,1 5-1,-117 42 1,196-58 490,0 0 1,0 2 0,1 0 0,0 0-1,0 1 1,1 1 0,0 1-1,1-1 1,0 2 0,1 0-1,0 0 1,1 1 0,0 0-1,1 1 1,1 0 0,0 0 0,1 1-1,0 0 1,1 0 0,1 1-1,0 0 1,2 0 0,-4 22-1,2 42 715,3 0 0,9 91-1,35 128 1625,-17-154-1374,-6-43-107,38 121-1,48 93 996,59 91 619,-135-339-2352,-17-39-117,0 0 0,2-2 0,1 1 0,2-2 0,0 0 0,38 42 0,56 59 112,-68-76-96,-38-46-36,0 0 0,0-1-1,1 1 1,-1-1 0,1 0 0,0-1 0,0 0 0,0 0 0,0 0-1,1 0 1,-1-1 0,1 0 0,0-1 0,10 2 0,11 0 7,0-2 0,37-2 0,4 0-238,39 2-2796,-75-3 97,1-1 0,-1-2 0,0-1 1,0-1-1,42-16 0,4-11-2829</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8:15.256"/>
    </inkml:context>
    <inkml:brush xml:id="br0">
      <inkml:brushProperty name="width" value="0.1" units="cm"/>
      <inkml:brushProperty name="height" value="0.1" units="cm"/>
      <inkml:brushProperty name="color" value="#E71224"/>
    </inkml:brush>
  </inkml:definitions>
  <inkml:trace contextRef="#ctx0" brushRef="#br0">2 12 19946,'-1'0'138,"1"0"0,0-1 0,0 1 0,0 0 0,0-1 0,0 1 1,0 0-1,0-1 0,0 1 0,0 0 0,0-1 0,0 1 0,0-1 0,0 1 0,0 0 0,0-1 1,0 1-1,0 0 0,0-1 0,1 1 0,-1 0 0,0 0 0,0-1 0,0 1 0,0 0 1,1-1-1,-1 1 0,0 0 0,0 0 0,1-1 0,-1 1 0,0 0 0,1 0 0,-1 0 0,0 0 1,1-1-1,-1 1 0,0 0 0,1 0 0,12 11 2162,17 33-1081,-25-36-557,17 29 177,-1 1-1,-2 1 1,24 73-1,-21-37-2242,14 93 0,-35-165 1172,0 1 0,0-1 1,0 0-1,0 0 0,0 0 1,1 0-1,-1 0 0,1 0 0,0-1 1,0 1-1,0-1 0,0 1 1,0-1-1,0 1 0,1-1 1,-1 0-1,1 0 0,0 0 0,-1-1 1,1 1-1,0-1 0,0 1 1,0-1-1,0 0 0,6 1 1,6 4-1292,0 5-2705,-19-16-2865,-7-15 1433</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8:15.604"/>
    </inkml:context>
    <inkml:brush xml:id="br0">
      <inkml:brushProperty name="width" value="0.1" units="cm"/>
      <inkml:brushProperty name="height" value="0.1" units="cm"/>
      <inkml:brushProperty name="color" value="#E71224"/>
    </inkml:brush>
  </inkml:definitions>
  <inkml:trace contextRef="#ctx0" brushRef="#br0">411 561 13769,'3'-103'1523,"0"58"-461,-2 1 0,-10-88 0,6 120-880,0-1 0,-1 1 1,0 0-1,-1 0 0,0 0 1,-1 0-1,-1 1 0,0 0 0,0 0 1,-1 1-1,0 0 0,-1 0 1,0 1-1,0 0 0,-14-9 1,14 12-101,0-1 0,0 2 1,0-1-1,-1 1 1,0 1-1,0 0 1,-1 0-1,1 1 0,-1 1 1,1-1-1,-1 2 1,0-1-1,0 2 1,0-1-1,0 1 0,0 1 1,0 0-1,-15 4 1,22-4-68,0 0 0,0 0-1,0 1 1,0-1 0,0 1 0,0 0 0,0 0 0,1 0 0,-1 1 0,1-1 0,-1 1 0,1 0 0,0 0-1,0 0 1,0 0 0,1 1 0,-1-1 0,1 1 0,0 0 0,-1-1 0,2 1 0,-1 0 0,0 0 0,1 0-1,0 1 1,0-1 0,0 0 0,0 7 0,1-2-11,0 0 1,1 1-1,0-1 1,0 0-1,1 1 0,0-1 1,1 0-1,0 0 1,0-1-1,1 1 0,0-1 1,6 10-1,3 0-104,0 0 1,2-1-1,0 0 0,1-2 1,0 0-1,1 0 0,1-2 1,0 0-1,1-1 0,1-1 0,30 14 1,-19-12-950,1-2 0,52 13 0,-51-17-1632,-1-2 1,50 1-1,-44-8-1003,-12-4-1</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8:15.932"/>
    </inkml:context>
    <inkml:brush xml:id="br0">
      <inkml:brushProperty name="width" value="0.1" units="cm"/>
      <inkml:brushProperty name="height" value="0.1" units="cm"/>
      <inkml:brushProperty name="color" value="#E71224"/>
    </inkml:brush>
  </inkml:definitions>
  <inkml:trace contextRef="#ctx0" brushRef="#br0">0 64 16658,'0'-8'561,"3"-32"2209,-3 39-2693,0 0 1,0 1 0,1-1 0,-1 0 0,0 1 0,0-1-1,1 0 1,-1 0 0,0 1 0,1-1 0,-1 1 0,1-1-1,-1 0 1,1 1 0,-1-1 0,1 1 0,0-1-1,-1 1 1,1-1 0,0 1 0,-1 0 0,1-1 0,0 1-1,-1 0 1,1 0 0,0-1 0,0 1 0,-1 0 0,1 0-1,0 0 1,0 0 0,-1 0 0,1 0 0,0 0 0,0 0-1,-1 0 1,1 0 0,0 0 0,0 1 0,-1-1-1,1 0 1,0 0 0,-1 1 0,2 0 0,5 2 272,-1 1 0,0 0 0,1 0 0,-2 1 0,1 0 0,-1 0 0,1 0 0,4 6 0,35 51 1583,-13-11-980,-2 0 0,23 59 0,37 117-1888,-44-107-969,-29-78 869,43 102-5554,-45-112 3066,1 0 0,27 37 0,-11-29-1670</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8:16.308"/>
    </inkml:context>
    <inkml:brush xml:id="br0">
      <inkml:brushProperty name="width" value="0.1" units="cm"/>
      <inkml:brushProperty name="height" value="0.1" units="cm"/>
      <inkml:brushProperty name="color" value="#E71224"/>
    </inkml:brush>
  </inkml:definitions>
  <inkml:trace contextRef="#ctx0" brushRef="#br0">39 358 20966,'0'-3'454,"-1"0"0,1 0 0,1 0 0,-1 0 1,0 0-1,1 0 0,-1 0 0,3-4 0,-3 7-404,0-1 0,0 1-1,0 0 1,0 0 0,1 0-1,-1 0 1,0 0 0,0 0 0,0-1-1,1 1 1,-1 0 0,0 0-1,0 0 1,0 0 0,1 0 0,-1 0-1,0 0 1,0 0 0,0 0-1,1 0 1,-1 0 0,0 0 0,0 0-1,1 0 1,-1 0 0,0 0 0,0 0-1,0 0 1,1 0 0,-1 1-1,0-1 1,0 0 0,0 0 0,1 0-1,-1 0 1,0 0 0,0 1-1,15 15 928,9 19 884,35 68-1,-44-70-1643,0 0 1,-3 2-1,0-1 1,11 62-1,-20-63-177,-3-33-40,0 0 0,0 0 0,0 0 0,0 0 0,0 0 0,0 0 0,0 1 0,0-1 0,0 0 0,0 0 0,0 0 0,0 0 0,0 0 0,0 0 0,0 0 0,0 0 0,0 1 0,0-1 0,0 0 0,0 0 0,0 0 0,0 0 0,0 0 0,0 0 0,0 0 0,0 0 0,0 1 0,0-1 0,0 0 0,0 0 0,0 0 0,0 0 0,-1 0 0,1 0 0,0 0 0,0 0 0,0 0 0,0 0 0,0 0 0,0 0 0,0 0 0,0 0 0,0 1 0,-1-1 0,1 0 0,0 0 0,0 0 0,0 0 0,0 0 0,0 0 0,0 0 0,0 0 0,-1 0 0,1 0 0,0 0 0,0 0 0,0-1 0,0 1 0,-9-14 0,-17-48 0,2 0 0,4-1 0,2-1 0,3-1 0,-12-131 0,27 194 0,-3-18 0,2 0 0,0 0 0,2 0 0,5-37 0,-6 53 0,1 0 0,0 0 0,0 0 0,1 0 0,-1 0 0,1 1 0,0-1 0,0 0 0,0 1 0,0-1 0,1 1 0,-1 0 0,1 0 0,0 0 0,0 0 0,0 0 0,0 0 0,0 1 0,1 0 0,-1 0 0,1 0 0,0 0 0,0 0 0,-1 1 0,1-1 0,0 1 0,0 0 0,0 0 0,0 1 0,5-1 0,1 1 0,-1 0 0,1 0 1,-1 1-1,0 0 0,1 0 0,-1 1 0,0 1 0,0 0 1,0 0-1,0 0 0,-1 1 0,1 1 0,8 5 1,-14-8-55,1 1 1,0 0 0,-1 0 0,0 0 0,0 0 0,0 0 0,0 1 0,-1-1 0,1 1 0,-1 0-1,0 0 1,0 0 0,0 0 0,0 0 0,-1 0 0,0 0 0,0 0 0,0 1 0,0-1 0,-1 1 0,1-1-1,-1 0 1,0 1 0,-1-1 0,1 1 0,-1-1 0,0 0 0,0 1 0,0-1 0,-2 5 0,-3 5-454,-1-1 1,0 0 0,-1-1 0,0 1 0,-1-1 0,0-1 0,-1 0 0,0 0 0,-1-1-1,-13 10 1,-4 1-2158,-1-1-1,0-2 0,-38 18 0,14-14-2295,16-11-1</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8:17.117"/>
    </inkml:context>
    <inkml:brush xml:id="br0">
      <inkml:brushProperty name="width" value="0.1" units="cm"/>
      <inkml:brushProperty name="height" value="0.1" units="cm"/>
      <inkml:brushProperty name="color" value="#E71224"/>
    </inkml:brush>
  </inkml:definitions>
  <inkml:trace contextRef="#ctx0" brushRef="#br0">269 65 16586,'0'-3'123,"-1"0"0,1 0 1,-1-1-1,0 1 1,0 0-1,-1 0 1,1 0-1,-1 0 1,1 0-1,-1 1 1,0-1-1,0 0 1,0 1-1,0-1 1,-1 1-1,1 0 0,-1 0 1,1 0-1,-1 0 1,0 0-1,0 1 1,0-1-1,0 1 1,-5-2-1,4 2-24,0 1 1,-1 0-1,1-1 0,0 2 0,-1-1 1,1 0-1,0 1 0,0 0 0,-1 0 1,1 0-1,0 0 0,0 1 0,0 0 1,0 0-1,1 0 0,-1 0 0,0 0 1,-5 6-1,3-2-38,0 0 1,0 0-1,0 1 0,1 0 1,0 1-1,0-1 0,1 1 0,0 0 1,0 0-1,1 0 0,0 0 1,0 1-1,1-1 0,0 1 1,0 9-1,0-3-34,0 0 1,2 1-1,0-1 1,0 1-1,2-1 1,0 0-1,7 29 1,-6-37-9,-1 1 1,1-1-1,1 0 1,-1 0-1,1 0 1,1 0 0,-1-1-1,1 0 1,0 0-1,0 0 1,1 0-1,0-1 1,0 0-1,0 0 1,1 0 0,-1-1-1,12 5 1,-8-5 8,-1 0 1,1-1-1,-1-1 1,1 1-1,0-2 1,0 1-1,0-1 1,0-1-1,0 0 1,0 0-1,0-1 1,0 0-1,14-4 0,-20 4-6,0 0 0,-1 0-1,1 0 1,0-1-1,-1 1 1,0-1-1,1 0 1,-1 0-1,0 0 1,0 0-1,0-1 1,0 1-1,0-1 1,-1 1 0,1-1-1,-1 0 1,1 0-1,2-7 1,-3 5 4,0 0-1,0-1 1,-1 1 0,0 0 0,0-1 0,0 1 0,-1 0 0,0-1 0,0 1 0,0-1 0,-3-10-1,0 0 7,-2 0 0,0 0-1,-1 1 1,0-1-1,-1 1 1,-1 1 0,-17-26-1,17 31-76,1 0-1,-1 0 1,0 1-1,-1-1 1,0 2 0,0-1-1,-1 2 1,0-1-1,0 1 1,-1 0-1,1 1 1,-1 1-1,-1 0 1,1 0-1,-15-3 1,12 5-419,1 1 0,0 0-1,-1 0 1,1 1 0,0 1 0,-1 0 0,1 1-1,-17 5 1,29-7 62,-1 1 0,0-1 0,0 1 0,1 0 1,-1-1-1,1 1 0,-1 0 0,1 0 0,-1 0 0,1 0 0,-1 1 0,-1 1 0,2-2 269,1-1 1,0 1-1,0-1 0,0 0 0,0 1 1,0-1-1,0 1 0,0-1 1,0 1-1,0-1 0,0 1 0,0-1 1,0 1-1,0-1 0,0 1 0,0-1 1,0 1-1,1-1 0,-1 1 0,0-1 1,0 1-1,0-1 0,1 0 0,-1 1 1,0-1-1,1 1 0,-1-1 1,0 0-1,1 1 0,-1-1 0,1 0 1,-1 0-1,0 1 0,1-1 0,-1 0 1,1 0-1,-1 1 0,1-1 0,-1 0 1,1 0-1,-1 0 0,1 0 0,-1 0 1,1 0-1,-1 0 0,1 0 0,0 0 1,27 4-3853</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8:17.448"/>
    </inkml:context>
    <inkml:brush xml:id="br0">
      <inkml:brushProperty name="width" value="0.1" units="cm"/>
      <inkml:brushProperty name="height" value="0.1" units="cm"/>
      <inkml:brushProperty name="color" value="#E71224"/>
    </inkml:brush>
  </inkml:definitions>
  <inkml:trace contextRef="#ctx0" brushRef="#br0">6 122 15869,'-6'-102'5369,"6"83"-1187,3 71-1071,46 358 953,-3-39-3990,-39-257-758,6 77-3908,2-67-5639,-4-74 4514,0-16 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6:16.855"/>
    </inkml:context>
    <inkml:brush xml:id="br0">
      <inkml:brushProperty name="width" value="0.1" units="cm"/>
      <inkml:brushProperty name="height" value="0.1" units="cm"/>
      <inkml:brushProperty name="color" value="#E71224"/>
    </inkml:brush>
  </inkml:definitions>
  <inkml:trace contextRef="#ctx0" brushRef="#br0">295 130 12497,'-29'-29'775,"10"10"49,-37-29-1,50 44-654,1 0-1,-1 0 0,1 1 0,-1 0 1,0 0-1,0 1 0,-1 0 1,1 0-1,0 0 0,-1 0 0,1 1 1,-10 0-1,12 1-64,0 1-1,0 0 1,0 0 0,-1 0-1,1 0 1,0 0 0,1 1-1,-1 0 1,0 0 0,0 0-1,1 0 1,-1 1 0,1-1-1,0 1 1,-1 0 0,1 0-1,1 0 1,-1 1 0,0-1-1,1 0 1,0 1 0,0 0-1,0 0 1,0-1 0,0 1-1,-1 8 1,-1-2-13,1 0 0,1 0 0,-1 0 0,2 1 0,0 0 0,0-1 0,1 1 0,0-1 1,2 19-1,-1-24-88,0-1 1,0 1-1,1-1 1,-1 0 0,1 1-1,0-1 1,0 0-1,0 0 1,1 0 0,-1 0-1,1 0 1,0-1 0,0 1-1,0-1 1,1 0-1,-1 0 1,1 0 0,0 0-1,0 0 1,0-1-1,0 0 1,0 0 0,0 0-1,1 0 1,-1-1 0,1 0-1,-1 0 1,1 0-1,-1 0 1,1-1 0,0 1-1,-1-1 1,1 0-1,0-1 1,-1 1 0,1-1-1,-1 0 1,1 0-1,-1 0 1,1-1 0,-1 0-1,0 0 1,1 0 0,-1 0-1,0-1 1,-1 1-1,1-1 1,0 0 0,4-5-1,-5 5 37,0 0 0,0-1 0,0 1 0,0-1 0,-1 0 0,0 1 0,0-1 0,0 0 0,0 0 0,-1-1 0,1 1-1,-1 0 1,1-6 0,0-5 418,-1 1-1,-1-25 0,-1 16 513,2 26-791,0 1 0,0-1 1,0 1-1,1-1 1,-1 0-1,1 0 0,-1 0 1,1 0-1,0 0 1,0 0-1,0 0 0,5 4 1,35 32 907,6-3-126,3-2 0,0-2 0,91 40 0,-72-39-214,92 62 1,-152-89-737,0 1 1,-1 1 0,0 0 0,-1 0 0,0 1-1,0 0 1,-1 0 0,0 0 0,10 20 0,-14-22-13,0-1 1,-1 1-1,1 0 1,-2 0 0,1 0-1,-1 1 1,0-1 0,0 0-1,-1 0 1,0 1-1,0-1 1,-1 0 0,0 1-1,0-1 1,-1 0-1,-4 12 1,0-5 0,-1-1 0,0 1 0,0-2 0,-1 1 0,-1-1 0,0-1 0,-1 1 0,0-2 0,0 1 0,-1-1 0,-17 11 0,21-16 0,-1 0 0,0-1 0,0 0 0,-1 0 0,1-1 0,-1 0 0,1 0 0,-17 2 0,19-4 0,0 0 0,0-1 0,0 0 0,0-1 0,0 1 0,0-1 0,0 0 0,0-1 0,0 0 0,0 0 0,0 0 0,1 0 0,-1-1 0,-5-3 0,5 2-5,0 0 1,1-1-1,-1 0 1,1 0-1,0 0 1,0 0-1,0-1 1,1 0-1,-1 0 1,2 0-1,-6-11 1,4 6-7,1-1 1,0 0 0,1 0-1,0 0 1,1 0 0,-1-16-1,3 0-245,0 0-1,2 0 1,1 0-1,1 0 1,10-34 0,-10 46-322,1 0 0,0 0 1,2 0-1,0 0 1,0 1-1,2 0 1,11-16-1,15-7-3996,8 5-3472,-25 21 3426</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8:17.970"/>
    </inkml:context>
    <inkml:brush xml:id="br0">
      <inkml:brushProperty name="width" value="0.1" units="cm"/>
      <inkml:brushProperty name="height" value="0.1" units="cm"/>
      <inkml:brushProperty name="color" value="#E71224"/>
    </inkml:brush>
  </inkml:definitions>
  <inkml:trace contextRef="#ctx0" brushRef="#br0">0 325 18198,'0'-8'397,"0"-30"1905,2 29-637,1 19 268,63 381 5761,-50-263-7405,-2 141 0,-14-269-289,0 0 0,0 0 0,0 0 0,0 0 0,-1 0 0,1 0 0,0 0 0,0 0 0,0 0 0,0 0 0,0 0 0,0 0 0,0 0 0,0 0 0,0 0 0,0 0 0,0 0 0,0 0 0,-1 0 0,1 0 0,0 0 0,0 0 0,0 0 0,0 0 0,0 0 0,0 0 0,0 0 0,0 0 0,0 0 0,0 0 0,0 0 0,0 0 0,0 0 0,0 0 0,-1 0 0,1 0 0,0 0 0,0 0 0,0 0 0,0 1 0,0-1 0,0 0 0,0 0 0,0 0 0,0 0 0,0 0 0,0 0 0,0 0 0,0 0 0,0 0 0,0 0 0,0 0 0,0 0 0,0 1 0,0-1 0,0 0 0,-6-11 0,-5-18 0,-3-22 0,3-1 0,-8-99 0,13-108 0,7 224 0,1 0 0,1 0 0,2-1 0,1 2 0,18-55 0,-18 73 0,0 1 0,0 1 0,2-1 0,0 1 0,1 0 0,0 1 0,1 0 0,0 1 0,1 0 0,0 0 0,1 1 0,1 1 0,0 0 0,19-12 0,-17 14 0,0 1 0,1 0 0,0 1 0,0 1 0,0 1 0,0 0 0,1 1 0,-1 0 0,1 2 0,0 0 0,0 1 0,26 3 0,-35-3 0,0 2 0,0-1 0,-1 1 0,1 0 0,0 1 0,-1-1 0,0 2 0,1-1 0,-1 1 0,0 0 0,-1 0 0,1 1 0,-1 0 0,0 0 0,0 1 0,-1-1 0,1 1 0,-1 1 0,0-1 0,-1 1 0,0-1 0,0 1 0,0 0 0,-1 1 0,0-1 0,0 1 0,-1-1 0,2 11 0,-2-7-43,-1 0 1,-1 0-1,0 0 0,0 1 0,-1-1 1,0 0-1,-1 0 0,-1 0 0,1-1 1,-2 1-1,1 0 0,-2-1 1,1 0-1,-1 0 0,-1 0 0,0-1 1,-11 14-1,-4 3-596,-2-2 0,0 0-1,-2-2 1,-44 32 0,28-25-2008,-1-2-1,-1-3 1,-1-1 0,-61 23-1,13-15-2540</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8:13.252"/>
    </inkml:context>
    <inkml:brush xml:id="br0">
      <inkml:brushProperty name="width" value="0.1" units="cm"/>
      <inkml:brushProperty name="height" value="0.1" units="cm"/>
      <inkml:brushProperty name="color" value="#E71224"/>
    </inkml:brush>
  </inkml:definitions>
  <inkml:trace contextRef="#ctx0" brushRef="#br0">1 206 11829,'0'-21'6739,"0"31"-1592,0 34-2164,14 102-50,-2-11-748,-13-196-1869,4-94 168,-1 136-463,0 1 1,1-1 0,1 1-1,1 0 1,1 0-1,8-19 1,-7 26-22,-1 0 0,1 1 0,1 0 0,0 0 0,1 1 0,-1 0 0,2 1 0,-1-1 0,1 2 0,0-1 0,1 2 0,0-1 0,0 1 0,0 1 0,1 0 0,0 1 0,21-6 0,-21 7 0,1 0 0,0 1 0,0 0 0,0 1 0,0 1 0,-1 0 0,1 0 0,0 1 0,0 1 0,0 0 0,0 1 0,-1 0 0,0 1 0,1 1 0,-1 0 0,-1 0 0,13 8 0,-17-7 0,0-1 0,-1 1 0,0 0 0,0 0 0,0 0 0,-1 1 0,0 0 0,0 0 0,-1 0 0,0 1 0,0 0 0,-1-1 0,0 1 0,0 1 0,-1-1 0,0 0 0,0 0 0,-1 1 0,0-1 0,-1 1 0,0 15 0,-1-12 0,-1-1 0,1 0 0,-2 1 0,1-1 0,-2 0 0,1-1 0,-2 1 0,1 0 0,-1-1 0,-1 0 0,0 0 0,0-1 0,-1 0 0,-1 0 0,-14 15 0,4-10-16,-1 0 0,0-1 0,-1-1 0,0 0 0,-27 9 0,-112 35-1108,2 0-3078,144-47 2058,22-5-527,-5-4 1431,0 0 0,-1-1 0,1 1 0,0-1 0,-1 1-1,1-1 1,0 0 0,-1-1 0,6-1 0,16-13-3821</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8:13.857"/>
    </inkml:context>
    <inkml:brush xml:id="br0">
      <inkml:brushProperty name="width" value="0.1" units="cm"/>
      <inkml:brushProperty name="height" value="0.1" units="cm"/>
      <inkml:brushProperty name="color" value="#E71224"/>
    </inkml:brush>
  </inkml:definitions>
  <inkml:trace contextRef="#ctx0" brushRef="#br0">287 93 12981,'0'-18'1246,"1"13"-782,-1-1-1,0 0 0,0 0 0,0 1 0,-3-10 1,3 13-345,-1 1 0,0-1 1,1 1-1,-1-1 0,0 1 1,0-1-1,0 1 1,0-1-1,0 1 0,0 0 1,0-1-1,-1 1 0,1 0 1,0 0-1,-1 0 0,1 0 1,-1 0-1,1 0 0,-1 1 1,1-1-1,-1 0 0,0 1 1,-1-1-1,-6-1 81,1 1-1,-1 1 1,1-1-1,-1 1 1,1 0-1,-1 1 1,1 0-1,-1 1 1,1 0 0,0 0-1,-1 0 1,1 1-1,0 1 1,1-1-1,-1 1 1,1 0-1,0 1 1,-8 6-1,7-6-98,1 1 0,-1 0-1,1 1 1,1 0 0,-1 0-1,1 0 1,0 1-1,1 0 1,0 0 0,0 1-1,1-1 1,0 1-1,0 0 1,1 0 0,-4 17-1,7-23-67,-1 0 0,1-1-1,0 1 1,0 0-1,0 0 1,0 0 0,1-1-1,-1 1 1,1 0 0,0 0-1,0-1 1,-1 1 0,2 0-1,-1-1 1,0 1-1,0-1 1,1 1 0,0-1-1,-1 0 1,3 3 0,0-2 0,-1 0 1,1-1 0,0 1 0,0-1 0,0 0 0,0 0-1,0 0 1,1 0 0,-1-1 0,0 0 0,8 1-1,-1 0 32,1-1 0,0 0-1,0-1 1,0-1-1,0 0 1,-1 0-1,1-1 1,21-7-1,-27 7 21,0-1 0,-1 0 0,1-1 0,-1 1-1,0-1 1,0 0 0,0-1 0,0 1-1,-1-1 1,1 0 0,-1 0 0,-1 0 0,1 0-1,-1-1 1,0 0 0,0 0 0,0 0-1,-1 0 1,0 0 0,0 0 0,-1 0 0,1-1-1,-1 1 1,-1-1 0,1-10 0,-1 17-68,1 0 0,-1 0 0,0 0 0,1 0 0,-1 0 1,1 0-1,-1 0 0,1 0 0,-1 0 0,0 0 0,1 1 0,-1-1 0,1 0 1,-1 0-1,0 0 0,1 1 0,-1-1 0,0 0 0,1 1 0,-1-1 1,0 0-1,1 1 0,-1-1 0,0 0 0,0 1 0,1-1 0,-1 1 1,0-1-1,0 0 0,0 1 0,14 16-10,-1-2-527,0 0 1,1-1 0,0 0 0,1-1 0,1-1-1,0 0 1,32 16 0,-40-24-56,0-1 0,0 0 0,0-1 0,1 0 0,-1 0 0,1-1 1,0 0-1,-1-1 0,11 0 0,-8 0-304,-8 1 152,1-1 1,-1 0-1,1 0 0,0 0 0,-1 0 0,1-1 1,-1 1-1,1-1 0,-1 0 0,1 0 0,-1 0 1,6-3-1,5-6-3998</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8:14.533"/>
    </inkml:context>
    <inkml:brush xml:id="br0">
      <inkml:brushProperty name="width" value="0.1" units="cm"/>
      <inkml:brushProperty name="height" value="0.1" units="cm"/>
      <inkml:brushProperty name="color" value="#E71224"/>
    </inkml:brush>
  </inkml:definitions>
  <inkml:trace contextRef="#ctx0" brushRef="#br0">2 91 14945,'0'-18'742,"-1"12"-378,1 0 0,0 1 0,0-1 0,0 0 0,1 0 0,-1 1 0,2-1 0,-1 1-1,4-11 1,-5 16-301,1-1 0,-1 1 0,0-1 0,1 1 0,-1 0 0,0-1 0,1 1 0,-1 0 0,1-1 0,-1 1 0,0 0-1,1 0 1,-1-1 0,1 1 0,-1 0 0,1 0 0,-1 0 0,1-1 0,-1 1 0,1 0 0,-1 0 0,1 0 0,-1 0-1,1 0 1,-1 0 0,1 0 0,-1 0 0,1 0 0,-1 1 0,1-1 0,-1 0 0,1 0 0,-1 0 0,1 1 0,-1-1-1,1 0 1,-1 0 0,1 1 0,-1-1 0,0 0 0,1 1 0,-1-1 0,1 0 0,-1 1 0,0-1 0,0 1 0,1-1 0,-1 1-1,1 0 1,18 27 1810,-17-25-1660,10 19 727,-2 1 1,0 0 0,-1 0 0,7 28 0,17 104 1014,-24-104-1254,-1-9-1582,-2 0 0,1 85 0,-7-126 782,0 1-1,0-1 1,0 1 0,0-1 0,-1 1 0,1-1 0,-1 1 0,1-1 0,-1 1-1,1-1 1,-1 0 0,0 1 0,0-1 0,0 0 0,0 0 0,0 0-1,0 0 1,0 0 0,0 0 0,0 0 0,0 0 0,0 0 0,-1 0 0,1 0-1,0-1 1,-1 1 0,1 0 0,-1-1 0,1 0 0,-1 1 0,1-1-1,0 0 1,-1 0 0,1 1 0,-1-1 0,1 0 0,-1-1 0,0 1 0,1 0-1,-2-1 1,-2 1-15,0-1 0,1 0-1,-1 0 1,1 0 0,0-1-1,-1 1 1,1-1 0,0 0-1,0-1 1,0 1 0,0-1-1,-6-5 1,9 7 129,0 1 0,0-1-1,1 0 1,-1 0 0,0 0-1,1 0 1,-1 0 0,1 0-1,-1 0 1,1 0 0,-1 0 0,1 0-1,0 0 1,-1 0 0,1 0-1,0 0 1,0 0 0,0 0-1,0-1 1,0 1 0,0 0-1,0 0 1,0 0 0,0 0 0,1 0-1,0-2 1,0 1 9,0 0 0,1-1 0,-1 1 0,1 0-1,0 0 1,0 0 0,0 0 0,0 0 0,0 0 0,4-2 0,6-3 55,1 0 1,-1 0-1,17-5 1,-28 12-77,69-24 385,98-19 0,-111 31-21,0-2 0,0-3 0,79-36-1,-119 42 593,-26 9 286,-30 13-86,26-5-910,0 1 0,0 0-1,-15 12 1,24-16-247,1-1 0,0 1 0,-1 0 0,1 0 0,0 1 1,1-1-1,-1 0 0,1 1 0,-1 0 0,1 0 0,0-1 1,0 1-1,1 1 0,-1-1 0,-1 7 0,3-10-16,1 0 0,-1 0-1,0 0 1,0 0 0,0 1-1,1-1 1,-1 0-1,1 0 1,-1 0 0,1 0-1,-1 0 1,1 0 0,-1 0-1,1 0 1,0 0 0,0-1-1,-1 1 1,1 0 0,0 0-1,0-1 1,0 1 0,0 0-1,0-1 1,0 1 0,0-1-1,0 1 1,0-1 0,0 0-1,0 1 1,1-1 0,-1 0-1,0 0 1,0 0 0,0 0-1,0 0 1,0 0 0,2 0-1,48-1-348,-40 0 276,-1 0 0,1 0 0,-1-1 1,1-1-1,-1 0 0,1 0 0,-1-1 0,11-6 0,-19 9 53,-1 1 0,1-1 0,0 0 1,0 1-1,-1-1 0,1 1 0,0-1 0,0 1 0,0 0 0,0 0 1,-1 0-1,1 0 0,0 0 0,0 0 0,2 1 0,34 8-957,-21-4 445,-8-4-80,0 0 0,0 0-1,0-1 1,0 0 0,0 0 0,-1-1 0,1-1-1,0 1 1,15-6 0,-8 3-1311,0 0 0,25-2-1,23 0-3222,-11-8-1</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8:19.170"/>
    </inkml:context>
    <inkml:brush xml:id="br0">
      <inkml:brushProperty name="width" value="0.1" units="cm"/>
      <inkml:brushProperty name="height" value="0.1" units="cm"/>
      <inkml:brushProperty name="color" value="#E71224"/>
    </inkml:brush>
  </inkml:definitions>
  <inkml:trace contextRef="#ctx0" brushRef="#br0">0 500 16229,'0'-1'298,"0"1"0,0-1 0,0 1 0,1-1 0,-1 0-1,0 1 1,0-1 0,0 1 0,1-1 0,-1 0-1,0 1 1,1-1 0,-1 1 0,0-1 0,1 1-1,-1-1 1,1 1 0,-1 0 0,1-1 0,-1 1-1,1-1 1,-1 1 0,1 0 0,-1 0 0,1-1-1,-1 1 1,1 0 0,0 0 0,-1-1 0,1 1 0,-1 0-1,1 0 1,1 0 0,25 0 2185,-21 1-1790,10 0-352,-1 1-1,0 1 1,0 1 0,0 0 0,0 0 0,-1 2 0,0 0 0,0 0 0,17 12-1,7 8-426,64 57 0,-96-78 86,1 1 0,1-1 0,-1 0 0,1-1 0,0 1 0,0-2 0,0 1 0,0-1 0,1 0 0,-1-1 0,1 0 0,13 1 0,-8-2 0,0-1 0,0 0 0,-1-1 0,1-1 0,-1 0 0,1-1 0,17-6 0,11-8 0,0-2 0,-1-1 0,68-48 0,471-316 0,-543 360 0,7-3 0,62-51 0,-103 76-17,-2 1 8,0 1-1,0-1 1,0 0 0,-1 0-1,1 0 1,0 1 0,0-1-1,0 0 1,-1 0 0,1 0 0,-1 0-1,1 0 1,-1 0 0,1-1-1,-1 1 1,1 0 0,-1 0-1,0-2 1,-1 2-8638,-2-1 3489,-15-6-432,12 6 3969,-22-10-4151</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8:20.201"/>
    </inkml:context>
    <inkml:brush xml:id="br0">
      <inkml:brushProperty name="width" value="0.1" units="cm"/>
      <inkml:brushProperty name="height" value="0.1" units="cm"/>
      <inkml:brushProperty name="color" value="#E71224"/>
    </inkml:brush>
  </inkml:definitions>
  <inkml:trace contextRef="#ctx0" brushRef="#br0">1 143 9225,'0'1'195,"0"0"0,0 0 0,0-1 1,0 1-1,0 0 0,0 0 0,0 0 0,0 0 0,0 0 1,0 0-1,1-1 0,-1 1 0,0 0 0,1 0 0,-1 0 1,0-1-1,1 1 0,-1 0 0,1 0 0,-1-1 0,2 2 0,16-3 2941,-4-2-3081,339-44 4676,180-7-2933,-334 36-1146,173-10-174,-126 21-2944,-213 5 1549,4 1-5125,-37 1 5898,0 0 0,0 0 0,0 0-1,0 0 1,-1 0 0,1 0 0,0 0 0,0 0-1,0 0 1,0 0 0,0 0 0,0 0-1,0 0 1,0 0 0,0 0 0,0 1 0,0-1-1,0 0 1,0 0 0,0 0 0,0 0 0,0 0-1,0 0 1,0 0 0,0 0 0,0 0-1,-23 5-3679,-20 2 215</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8:20.535"/>
    </inkml:context>
    <inkml:brush xml:id="br0">
      <inkml:brushProperty name="width" value="0.1" units="cm"/>
      <inkml:brushProperty name="height" value="0.1" units="cm"/>
      <inkml:brushProperty name="color" value="#E71224"/>
    </inkml:brush>
  </inkml:definitions>
  <inkml:trace contextRef="#ctx0" brushRef="#br0">0 214 12769,'0'4'272,"19"-3"68,20-1 104,33-5 84,38-5 56,39-11 32,26-5 8,6-5-11,1 5-101,-6-1-500,-10 6-548,-12 4-721,-24-6-1847,-30 15 0,-34 5 0</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8:20.863"/>
    </inkml:context>
    <inkml:brush xml:id="br0">
      <inkml:brushProperty name="width" value="0.1" units="cm"/>
      <inkml:brushProperty name="height" value="0.1" units="cm"/>
      <inkml:brushProperty name="color" value="#E71224"/>
    </inkml:brush>
  </inkml:definitions>
  <inkml:trace contextRef="#ctx0" brushRef="#br0">3 2 8313,'-3'6'160,"3"4"176,12-1 136,19 0 68,31-3 24,25-4 4,30-4-16,8-4-160,5 1-560,-2-8-768,-33 7-1220,-27 0 0,-26 2-1,-30 3 1</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8:21.196"/>
    </inkml:context>
    <inkml:brush xml:id="br0">
      <inkml:brushProperty name="width" value="0.1" units="cm"/>
      <inkml:brushProperty name="height" value="0.1" units="cm"/>
      <inkml:brushProperty name="color" value="#E71224"/>
    </inkml:brush>
  </inkml:definitions>
  <inkml:trace contextRef="#ctx0" brushRef="#br0">0 191 13917,'12'16'340,"26"-1"76,38-1 28,44-5 8,42-9-36,48-19-152,25-11-424,15-17-3056,-15 4 0,-23-10 0,-40 1-1</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8:21.616"/>
    </inkml:context>
    <inkml:brush xml:id="br0">
      <inkml:brushProperty name="width" value="0.1" units="cm"/>
      <inkml:brushProperty name="height" value="0.1" units="cm"/>
      <inkml:brushProperty name="color" value="#E71224"/>
    </inkml:brush>
  </inkml:definitions>
  <inkml:trace contextRef="#ctx0" brushRef="#br0">1 77 14717,'189'-3'6784,"8"-4"-4014,408-29-3798,-522 31 1324,39-1-1038,21-1-2399,-54-2-4250,-76 6 3303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03.528"/>
    </inkml:context>
    <inkml:brush xml:id="br0">
      <inkml:brushProperty name="width" value="0.1" units="cm"/>
      <inkml:brushProperty name="height" value="0.1" units="cm"/>
      <inkml:brushProperty name="color" value="#E71224"/>
    </inkml:brush>
  </inkml:definitions>
  <inkml:trace contextRef="#ctx0" brushRef="#br0">0 255 11933,'4'-15'237,"1"1"-1,0-1 0,1 1 1,1 0-1,0 0 1,1 1-1,0 0 1,1 1-1,0-1 1,1 2-1,1-1 1,-1 1-1,2 1 1,0 0-1,0 1 1,0 0-1,1 1 0,1 0 1,-1 1-1,24-8 1,-34 13-171,0 1 0,0 0 0,1 0 0,-1 0 0,0 1 0,0-1 0,0 1 0,1 0 0,-1 0 0,0 0 0,0 0 0,1 0 0,-1 1 0,0 0 0,5 1 0,-6-1-33,1 1 0,-1-1 0,0 1 0,0-1-1,-1 1 1,1 0 0,0 0 0,0 0 0,-1 0-1,1 0 1,-1 0 0,0 0 0,0 1 0,0-1 0,0 0-1,0 1 1,0-1 0,-1 1 0,1-1 0,0 5-1,2 18 60,-1-1 0,-2 1 0,-2 29-1,1-33-40,0 1 0,1-1-1,1 1 1,1-1-1,6 25 1,-7-43-19,1 1-1,0 0 0,0 0 1,0-1-1,0 1 1,1-1-1,-1 1 0,1-1 1,0 0-1,0 0 1,0 0-1,0-1 1,0 1-1,1-1 0,-1 1 1,1-1-1,0 0 1,-1-1-1,1 1 1,0-1-1,0 1 0,0-1 1,0 0-1,6 0 1,11 2 177,1-1 0,0-1 0,31-1 0,-30-1-19,199-5 1866,-221 6-2034,1 0-1,-1 0 1,0 0 0,0 0 0,0 0 0,0 0-1,1 0 1,-1 0 0,0 0 0,0 1 0,0-1-1,0 1 1,0-1 0,0 1 0,0-1 0,1 1-1,-2-1 1,1 1 0,0 0 0,0 0 0,0-1 0,1 3-1,-1-2-7,-1 0-1,0 0 1,0 0-1,1 0 1,-1 1-1,0-1 1,0 0 0,0 0-1,0 0 1,-1 0-1,1 0 1,0 1-1,0-1 1,-1 0-1,1 0 1,-1 0-1,1 0 1,-2 2-1,-3 5 21,0 0 0,0-1 0,-1 1-1,-11 10 1,-42 34-407,-2-3 1,-2-2-1,-2-3 0,-73 37 0,137-80 220,0-1-1,1 1 1,-1 0-1,0-1 1,0 1-1,0-1 1,0 1-1,0-1 1,0 1-1,0-1 1,0 0-1,0 1 1,0-1-1,-1 0 1,1 0-1,0 0 1,-1 0-1,8-15-7535,5-5 4176,3-10-624</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6:17.291"/>
    </inkml:context>
    <inkml:brush xml:id="br0">
      <inkml:brushProperty name="width" value="0.1" units="cm"/>
      <inkml:brushProperty name="height" value="0.1" units="cm"/>
      <inkml:brushProperty name="color" value="#E71224"/>
    </inkml:brush>
  </inkml:definitions>
  <inkml:trace contextRef="#ctx0" brushRef="#br0">283 46 12889,'-1'-2'133,"1"0"0,-1-1-1,0 1 1,0 0 0,0 0-1,0-1 1,0 1 0,0 0 0,-1 0-1,1 0 1,0 1 0,-1-1-1,0 0 1,1 0 0,-1 1 0,0-1-1,0 1 1,0 0 0,-3-2-1,2 2 23,-1-1-1,0 1 0,1 1 0,-1-1 0,1 0 0,-1 1 0,0 0 0,0 0 0,1 0 1,-1 0-1,-5 1 0,-1 2 172,-1 0 0,0 0 1,1 1-1,0 0 0,0 0 1,0 1-1,-12 8 0,14-7-60,-1 0 0,1 0-1,0 1 1,0 0 0,1 0 0,0 0-1,0 1 1,1 0 0,0 1 0,0 0-1,1-1 1,0 2 0,1-1 0,0 0-1,0 1 1,-2 11 0,6-20-209,-1 1 0,1 0 0,0 0 0,0 0 0,0 0 0,0-1 0,0 1 0,0 0 0,0 0 0,0 0 0,1 0 0,-1-1 0,1 1 0,0 0 0,-1 0 1,1-1-1,0 1 0,0-1 0,0 1 0,0 0 0,0-1 0,2 3 0,0-3 22,-1 1 0,1 0 0,-1-1 0,1 0 0,0 1 0,0-1 1,0 0-1,0-1 0,-1 1 0,1 0 0,0-1 0,5 1 0,4-1 96,-1 0-1,1-1 1,-1 0 0,0-1-1,0 0 1,14-5-1,-20 6-85,0-1 1,0 0-1,0 0 0,-1 0 0,1-1 0,0 1 1,-1-1-1,1 0 0,-1 0 0,0-1 0,0 1 1,0-1-1,-1 0 0,1 0 0,-1 0 0,0-1 1,0 1-1,-1-1 0,1 0 0,-1 1 0,0-1 0,0 0 1,0 0-1,-1-1 0,0 1 0,1-9 0,-2 14-92,0 0 0,0 0 0,1-1-1,-1 1 1,0 0 0,0-1 0,0 1-1,0 0 1,1 0 0,-1-1 0,0 1-1,0 0 1,1 0 0,-1 0-1,0-1 1,0 1 0,1 0 0,-1 0-1,0 0 1,1 0 0,-1 0 0,0 0-1,1-1 1,-1 1 0,0 0 0,1 0-1,-1 0 1,0 0 0,0 0-1,1 0 1,-1 0 0,0 0 0,1 0-1,-1 1 1,0-1 0,1 0 0,-1 0-1,18 4-437,-15-4 304,54 18-1877,23 4-2132,-73-21 2878,1 0 0,0 0 0,0-1 1,13-1-1,-20 1 959,0 0 0,0 0 1,0 0-1,0-1 1,0 1-1,0 0 0,0-1 1,0 1-1,0-1 1,0 1-1,0-1 0,0 0 1,0 1-1,0-1 1,0 0-1,-1 0 0,1 0 1,0 1-1,0-1 1,-1 0-1,1 0 0,-1 0 1,1 0-1,-1 0 1,1 0-1,-1 0 0,1-2 1,1-19-4013</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8:45.584"/>
    </inkml:context>
    <inkml:brush xml:id="br0">
      <inkml:brushProperty name="width" value="0.1" units="cm"/>
      <inkml:brushProperty name="height" value="0.1" units="cm"/>
      <inkml:brushProperty name="color" value="#E71224"/>
    </inkml:brush>
  </inkml:definitions>
  <inkml:trace contextRef="#ctx0" brushRef="#br0">5 100 6685,'3'-24'3065,"9"-44"1,-11 60 1924,-12 99-3780,4 0-1,4 0 1,15 156-1,73 268-1222,-70-457-1986,38 102-1,44 44-8543,-67-152 6506</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8:46.434"/>
    </inkml:context>
    <inkml:brush xml:id="br0">
      <inkml:brushProperty name="width" value="0.1" units="cm"/>
      <inkml:brushProperty name="height" value="0.1" units="cm"/>
      <inkml:brushProperty name="color" value="#E71224"/>
    </inkml:brush>
  </inkml:definitions>
  <inkml:trace contextRef="#ctx0" brushRef="#br0">43 21 3088,'0'-1'159,"-1"-1"0,0 1 0,0 0 1,1 0-1,-1 0 0,0-1 0,0 1 0,0 0 0,0 0 0,-1 0 0,1 0 0,0 0 0,0 1 0,0-1 0,-1 0 0,1 1 0,0-1 0,-1 0 0,1 1 1,-1 0-1,1-1 0,0 1 0,-3 0 0,3 0-16,0 1 1,0 0 0,0-1-1,0 1 1,1 0-1,-1 0 1,0 0 0,0 0-1,0-1 1,1 1 0,-1 0-1,1 1 1,-1-1-1,1 0 1,-1 0 0,1 0-1,-1 0 1,1 0-1,0 0 1,0 1 0,-1-1-1,1 0 1,0 0 0,0 0-1,0 1 1,0-1-1,1 1 1,2 248 5077,2-195-4241,2-1-1,22 84 1,-9-64-143,-3 1 0,13 128-1,-22-48 452,-6-154-3536,4-6 248,4-11-4288,-4 0 2172</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8:49.225"/>
    </inkml:context>
    <inkml:brush xml:id="br0">
      <inkml:brushProperty name="width" value="0.1" units="cm"/>
      <inkml:brushProperty name="height" value="0.1" units="cm"/>
      <inkml:brushProperty name="color" value="#E71224"/>
    </inkml:brush>
  </inkml:definitions>
  <inkml:trace contextRef="#ctx0" brushRef="#br0">3 102 10245,'0'0'34,"0"0"-1,1 0 1,-1 0-1,0 0 1,0 1 0,0-1-1,0 0 1,0 0-1,1 0 1,-1 0 0,0 0-1,0 1 1,0-1 0,0 0-1,0 0 1,0 0-1,0 1 1,1-1 0,-1 0-1,0 0 1,0 0-1,0 1 1,0-1 0,0 0-1,0 0 1,0 1 0,0-1-1,0 0 1,0 0-1,0 0 1,0 1 0,0-1-1,-1 0 1,1 0-1,0 0 1,0 1 0,0-1-1,0 0 1,0 0 0,0 0-1,0 1 1,-1-1-1,1 0 1,0 0 0,0 0-1,0 0 1,0 0-1,-1 1 1,1-1 0,0 0-1,0 0 1,0 0 0,-1 0-1,1 0 1,0 0-1,0 0 1,0 0 0,-1 0-1,1 0 1,0 0-1,-1 0 1,22 16 2570,-16-13-2575,54 53 2662,-49-45-2406,1 0 1,0-1-1,1 0 1,-1 0-1,2-2 0,-1 1 1,2-1-1,21 9 1,-13-10-59,1-2 1,-1 0-1,1-1 1,-1-2 0,1 0-1,40-2 1,1-6 203,72-14 1,265-85 781,-264 63-2844,171-29-1,-304 70 1416,14-1-1785,0-1 1,1-1-1,-1-1 1,-1 0-1,27-12 1,-9-6-2201</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9:09.208"/>
    </inkml:context>
    <inkml:brush xml:id="br0">
      <inkml:brushProperty name="width" value="0.1" units="cm"/>
      <inkml:brushProperty name="height" value="0.1" units="cm"/>
      <inkml:brushProperty name="color" value="#E71224"/>
    </inkml:brush>
  </inkml:definitions>
  <inkml:trace contextRef="#ctx0" brushRef="#br0">1 317 11465,'2'2'4503,"11"11"-2357,-6-2-1454,-1 1 0,0 0 0,-1 0 0,0 0 0,-1 1 0,5 24 0,-6-24-422,0 0 1,1-1 0,0 1-1,0-1 1,2 0 0,-1 0-1,11 14 1,-13-22-112,1 0 0,0-1 1,0 1-1,1-1 0,-1 0 0,1 0 0,-1-1 0,1 1 1,0-1-1,0 0 0,0 0 0,0-1 0,1 1 1,-1-1-1,0 0 0,1-1 0,-1 1 0,0-1 1,11-1-1,4 0 231,0-2 1,0 0 0,0-1-1,19-6 1,-3-2-11,-1-2-1,-1-1 0,35-21 1,94-66 235,-66 39-414,62-32-114,172-74-1,-325 166-86,1 0 0,-1 1 0,1-1 0,0 1 0,0 1 0,0-1 0,8 1 0,-15 1-9,0 0 4,1-1 1,-1 1-1,0 0 1,1 0-1,-1 0 0,0 0 1,0 0-1,1-1 0,-1 1 1,0 0-1,0 0 1,1 0-1,-1-1 0,0 1 1,0 0-1,1 0 0,-1-1 1,0 1-1,0 0 0,0 0 1,0-1-1,0 1 1,1 0-1,-1-1 0,0 1 1,0 0-1,0-1 0,0 1 1,0 0-1,0-1 1,0 1-1,0 0 0,0-1 1,0 1-1,0 0 0,0-1 1,0 1-1,0 0 1,-1 0-1,1-1 0,-1 0-8364,-3-1 3481,-21-12-1786,-7-8 362</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9:10.877"/>
    </inkml:context>
    <inkml:brush xml:id="br0">
      <inkml:brushProperty name="width" value="0.1" units="cm"/>
      <inkml:brushProperty name="height" value="0.1" units="cm"/>
      <inkml:brushProperty name="color" value="#E71224"/>
    </inkml:brush>
  </inkml:definitions>
  <inkml:trace contextRef="#ctx0" brushRef="#br0">0 431 12277,'0'0'443,"6"7"4223,27 27-3492,80 87 1588,-77-80-2061,-32-36-604,0 0-1,1-1 1,-1 0 0,1 0 0,-1 0 0,1 0 0,1-1-1,7 4 1,-9-5 15,0-1 0,0 0 0,0-1 0,0 1 0,0-1 1,0 1-1,0-1 0,0 0 0,0-1 0,0 1 0,0-1 0,0 0 0,0 0 0,4-1 0,9-4 257,-1-1 0,0-1-1,0 0 1,0-1 0,-1 0 0,-1-1 0,17-16 0,90-92 1667,-91 87-1549,321-311 2223,-333 326-2703,-9 9-7,0 0 0,0-1 0,-1 0 0,-1-1 1,1 0-1,7-12 0,-15 18 161,0-4-978,15 3-2202,2 4 1330,9 0-867,2 0-4421,-24 0 1020</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9:12.081"/>
    </inkml:context>
    <inkml:brush xml:id="br0">
      <inkml:brushProperty name="width" value="0.1" units="cm"/>
      <inkml:brushProperty name="height" value="0.1" units="cm"/>
      <inkml:brushProperty name="color" value="#E71224"/>
    </inkml:brush>
  </inkml:definitions>
  <inkml:trace contextRef="#ctx0" brushRef="#br0">0 410 11073,'24'4'3128,"-15"-3"-2760,-1 1 0,0 0 0,0 0 0,1 1 0,-1 0 0,-1 0 0,1 1-1,0 0 1,-1 0 0,11 9 0,6 7 714,35 36-1,-7-6 141,-49-49-1176,-1 1 0,1-1 1,0 1-1,1-1 0,-1 0 0,0 0 0,0 0 0,0-1 0,1 1 0,-1-1 0,0 0 0,0 0 0,1 0 0,-1 0 0,0 0 0,1-1 0,-1 0 0,0 1 1,4-3-1,10-2 102,-1-1 0,18-9 0,-33 15-140,48-27 708,-1-2 1,-2-2-1,59-50 1,-22 16 645,271-198 3989,-340 253-5245,0 0-81,0-1 0,18-17 0,-32 26-25,3 1-959,-1 1 1,0-1-1,1 1 1,-1-1-1,1 1 0,-1 0 1,1 0-1,-1 0 1,1 0-1,3 1 0,-2-1-3517,-2 0-1437,-8 0 1</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9:15.079"/>
    </inkml:context>
    <inkml:brush xml:id="br0">
      <inkml:brushProperty name="width" value="0.1" units="cm"/>
      <inkml:brushProperty name="height" value="0.1" units="cm"/>
      <inkml:brushProperty name="color" value="#E71224"/>
    </inkml:brush>
  </inkml:definitions>
  <inkml:trace contextRef="#ctx0" brushRef="#br0">3 414 8345,'-3'0'5355,"18"-1"-4906,-1-1 0,1 0 1,-1-1-1,0 0 0,25-10 1,-8 2-24,195-64 1381,391-104-157,-331 125-4671,-266 48 1636,0 0 0,0-2 1,35-18-1,-34 16-1041,-9 2-666,-15 2-1</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9:15.407"/>
    </inkml:context>
    <inkml:brush xml:id="br0">
      <inkml:brushProperty name="width" value="0.1" units="cm"/>
      <inkml:brushProperty name="height" value="0.1" units="cm"/>
      <inkml:brushProperty name="color" value="#E71224"/>
    </inkml:brush>
  </inkml:definitions>
  <inkml:trace contextRef="#ctx0" brushRef="#br0">88 336 4976,'-23'25'364,"1"3"73,-3 1 71,8 1 312,31-13 152,27-13 108,35-11 104,39-15 52,35-15 12,25-14-264,15-11-208,0 2-276,-17 2-624,-10 3-1124,-44 15-1492,-29 8 0,-31 7 0,-18 6-1</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9:17.309"/>
    </inkml:context>
    <inkml:brush xml:id="br0">
      <inkml:brushProperty name="width" value="0.1" units="cm"/>
      <inkml:brushProperty name="height" value="0.1" units="cm"/>
      <inkml:brushProperty name="color" value="#E71224"/>
    </inkml:brush>
  </inkml:definitions>
  <inkml:trace contextRef="#ctx0" brushRef="#br0">683 138 11977,'-12'3'755,"-97"41"1239,70-27-1173,-55 16 0,42-19-515,1-3-1,-2-2 1,1-2 0,-55 0-1,105-7-289,0 0-1,0 0 0,0 0 1,0 0-1,0 0 1,0 0-1,1-1 0,-1 1 1,0-1-1,0 1 0,0-1 1,1 1-1,-1-1 1,0 0-1,1 0 0,-1 0 1,0 0-1,1 0 0,-1 0 1,1-1-1,0 1 1,-1 0-1,1-1 0,-1-1 1,1 1-1,0-1 0,1 1 1,0-1-1,-1 1 0,1-1 0,0 1 1,0-1-1,0 1 0,0-1 0,1 0 1,-1 1-1,1 0 0,-1-1 1,1 1-1,0-1 0,0 1 0,2-5 1,4-4 4,0-1 0,0 1 0,1 0 1,1 1-1,0 0 0,0 0 0,1 1 1,0 0-1,0 1 0,1 0 0,0 1 0,1 0 1,22-10-1,-1 3 19,0 2 0,0 1 0,1 1 0,39-5 0,-52 11 85,0 0 0,0 2 0,0 0-1,1 2 1,-1 0 0,0 1 0,0 1 0,39 9 0,-54-8-63,1 0-1,-1 1 1,0-1-1,0 1 1,0 0 0,0 1-1,-1-1 1,0 1-1,0 0 1,0 1-1,0-1 1,-1 1 0,0 0-1,0 0 1,-1 0-1,1 0 1,-1 1-1,-1 0 1,1-1 0,-1 1-1,2 14 1,-1-4 29,0 0 0,-1 0 0,-1 1 0,-1-1 0,-1 0 0,0 0 0,-7 34 0,2-30-21,0 0 0,-2 0 0,0-1 0,-1-1 0,-1 1 0,-1-2 0,0 1 0,-18 20 0,9-16 0,0-1 0,-2-1 0,0-1-1,-1-1 1,-38 24 0,24-21-11,0-2 0,-2-2 0,0-1 1,0-2-1,-2-2 0,0-1 0,0-2 0,-65 6 1,99-15-40,0-1 1,1 0-1,-1 0 1,1 0 0,-1-1-1,0 0 1,-7-2 0,13 3-14,0-1-1,0 1 1,0-1 0,0 1 0,0-1 0,0 1 0,0-1 0,0 0 0,0 1 0,1-1-1,-1 0 1,0 0 0,0 1 0,1-1 0,-1 0 0,0 0 0,1 0 0,-1 0 0,0-1 0,1 0-1,0 0 0,0 1 1,0-1-1,0 0 1,0 1-1,0-1 1,0 0-1,0 1 1,1-1-1,-1 1 1,1-1-1,-1 1 1,1-1-1,0 1 0,0-1 1,-1 1-1,3-2 1,2-4 9,0 1 0,1 0 1,0 0-1,0 0 0,1 1 1,-1 0-1,1 0 0,0 1 1,1-1-1,-1 2 0,1-1 0,0 1 1,0 0-1,0 1 0,13-3 1,4 0 47,0 1 1,0 2 0,0 0 0,26 2 0,-26 3-98,1 2-1,0 0 1,-1 2 0,0 0-1,0 2 1,-1 1 0,30 16-1,-19-10-563,-21-10-387,1 0 0,0-1 0,18 2 0,-13-3-1194,0-1 1,0-1 0,0-1 0,25-2 0,5-7-2311</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9:17.639"/>
    </inkml:context>
    <inkml:brush xml:id="br0">
      <inkml:brushProperty name="width" value="0.1" units="cm"/>
      <inkml:brushProperty name="height" value="0.1" units="cm"/>
      <inkml:brushProperty name="color" value="#E71224"/>
    </inkml:brush>
  </inkml:definitions>
  <inkml:trace contextRef="#ctx0" brushRef="#br0">1 156 19126,'3'-24'1476,"-2"-5"0,4-1 0,-1-5 4,1 15-4,-4 8-111,4 6-569,4 8-444,2 14-564,3 12-1985,-2-9-3123,-6 35-1,-2 8 1,-7 3-1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6:17.635"/>
    </inkml:context>
    <inkml:brush xml:id="br0">
      <inkml:brushProperty name="width" value="0.1" units="cm"/>
      <inkml:brushProperty name="height" value="0.1" units="cm"/>
      <inkml:brushProperty name="color" value="#E71224"/>
    </inkml:brush>
  </inkml:definitions>
  <inkml:trace contextRef="#ctx0" brushRef="#br0">30 101 14321,'-8'-19'957,"-9"-22"563,16 39-1360,0 0-1,1 0 0,-1 0 1,1 0-1,-1 0 1,1-1-1,0 1 0,0 0 1,-1 0-1,2 0 1,-1 0-1,0-1 0,1-2 1,0 4-93,-1 1 0,1-1 1,-1 0-1,1 1 0,-1-1 0,1 1 1,0-1-1,-1 1 0,1 0 0,0-1 1,-1 1-1,1 0 0,0-1 0,-1 1 1,1 0-1,0 0 0,0 0 0,0-1 1,-1 1-1,1 0 0,0 0 1,0 0-1,-1 0 0,1 0 0,0 1 1,0-1-1,0 0 0,-1 0 0,1 0 1,0 1-1,0-1 0,0 1 0,30 14 1312,-30-14-1270,62 39 2212,-2 3 0,96 86 0,95 122-74,-75-72-5361,-166-167 2612,-5-6 17,0 0 1,0 1-1,0-2 0,1 1 0,0-1 0,0 0 1,1-1-1,10 6 0,30-10-8874,-47 0 9202,-1 0 1,0 0-1,1 0 0,-1 1 0,0-1 0,1 0 0,-1 0 0,0 0 0,1 0 0,-1 0 0,0 0 0,1 0 0,-1-1 0,0 1 1,1 0-1,-1 0 0,0 0 0,1 0 0,-1 0 0,0 0 0,0 0 0,1-1 0,-1 1 0,0 0 0,1 0 0,-1 0 1,0-1-1,0 1 0,0 0 0,1-1 0,2-11-4708</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9:17.980"/>
    </inkml:context>
    <inkml:brush xml:id="br0">
      <inkml:brushProperty name="width" value="0.1" units="cm"/>
      <inkml:brushProperty name="height" value="0.1" units="cm"/>
      <inkml:brushProperty name="color" value="#E71224"/>
    </inkml:brush>
  </inkml:definitions>
  <inkml:trace contextRef="#ctx0" brushRef="#br0">7 14 12405,'-2'10'732,"-1"-1"80,2 1 24,1 1 12,1-3-208,13-6-680,10-16-3204,10 8 0,6-11 0,11-9-1</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9:18.324"/>
    </inkml:context>
    <inkml:brush xml:id="br0">
      <inkml:brushProperty name="width" value="0.1" units="cm"/>
      <inkml:brushProperty name="height" value="0.1" units="cm"/>
      <inkml:brushProperty name="color" value="#E71224"/>
    </inkml:brush>
  </inkml:definitions>
  <inkml:trace contextRef="#ctx0" brushRef="#br0">1 142 23162,'0'-94'2781,"0"56"-867,0 29-16,0 10 936,20 454-2656,-18-410-223,-2-32-211,0 1 1,1-1-1,0 1 0,1-1 1,1 0-1,0 0 0,5 15 1,43 57-5204,-46-72 4185,-1 0 0,-1 1-1,0 0 1,-1 0 0,0 0 0,-1 0-1,-1 22 1,0-8-1133,1 41-3893</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9:18.957"/>
    </inkml:context>
    <inkml:brush xml:id="br0">
      <inkml:brushProperty name="width" value="0.1" units="cm"/>
      <inkml:brushProperty name="height" value="0.1" units="cm"/>
      <inkml:brushProperty name="color" value="#E71224"/>
    </inkml:brush>
  </inkml:definitions>
  <inkml:trace contextRef="#ctx0" brushRef="#br0">555 19 22442,'-1'-19'2861,"-5"32"-395,-3 10-1888,-7 11 1,-3 0 0,0-2 0,-2 0 1,-2-2-1,-1 0 0,-53 51 0,5-17-396,-123 81 0,180-134-183,7-7 0,1 1 0,0 1 0,0-1 0,0 1 0,1 0 0,-9 11 0,15-17 0,0 0 0,0 0 0,0 0 0,0 0 0,-1 1 0,1-1 0,0 0 0,0 0 0,0 0 0,0 0 0,0 0 0,0 1 0,0-1 0,0 0 0,0 0 0,0 0 0,0 0 0,0 0 0,0 1 0,0-1 0,0 0 0,0 0 0,0 0 0,0 0 0,0 0 0,1 1 0,-1-1 0,0 0 0,0 0 0,0 0 0,0 0 0,0 0 0,0 0 0,0 1 0,0-1 0,1 0 0,-1 0 0,0 0 0,0 0 0,0 0 0,0 0 0,0 0 0,0 0 0,1 0 0,-1 0 0,0 0 0,13 3 0,19-2 0,-27-1 0,407 28 0,-356-23 0,91-3 0,-144-2 0,0 0 0,-1 0 0,1 0 0,0-1 0,0 1 0,-1-1 0,1 1 0,0-1 0,-1 0 0,1 0 0,-1 0 0,1-1 0,-1 1 0,0-1 0,1 1 0,-1-1 0,0 0 0,0 0 0,0 1 0,0-2 0,0 1 0,-1 0 0,1 0 0,-1 0 0,1-1 0,1-3 0,-1-3 0,1 0 0,-2 0 0,1-1 0,-1 1 0,0-1 0,-2-12 0,2 13 0,-1-142 0,-4 333 31,0 18-292,8-67-3539,-2-121 3048,6-2-5627,-6-10 5798,-1 0 1,1 0-1,-1 1 0,1-2 0,-1 1 0,1 0 0,-1 0 0,1 0 0,-1-1 0,1 1 0,-1-1 0,1 1 0,-1-1 1,0 1-1,1-1 0,-1 0 0,0 0 0,2-1 0,23-15-4696</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9:19.308"/>
    </inkml:context>
    <inkml:brush xml:id="br0">
      <inkml:brushProperty name="width" value="0.1" units="cm"/>
      <inkml:brushProperty name="height" value="0.1" units="cm"/>
      <inkml:brushProperty name="color" value="#E71224"/>
    </inkml:brush>
  </inkml:definitions>
  <inkml:trace contextRef="#ctx0" brushRef="#br0">0 120 19910,'0'-25'1416,"0"0"4,3-1-4,-3-1 0,0 12 4,0 13-3,2 4-333,2 12-760,1 14-708,18 12-2557,-15 19-2355,0 9-1,1 1 1,1 1-1</inkml:trace>
  <inkml:trace contextRef="#ctx0" brushRef="#br0" timeOffset="1">48 716 12633,'-1'6'876,"-1"2"60,-1-2 12,3 2-156,0-3-632,16-10-3428,13 2 0,4-8 0,14-8-1</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9:19.640"/>
    </inkml:context>
    <inkml:brush xml:id="br0">
      <inkml:brushProperty name="width" value="0.1" units="cm"/>
      <inkml:brushProperty name="height" value="0.1" units="cm"/>
      <inkml:brushProperty name="color" value="#E71224"/>
    </inkml:brush>
  </inkml:definitions>
  <inkml:trace contextRef="#ctx0" brushRef="#br0">1 78 25062,'0'-19'856,"0"0"0,0-1 1,0 2-1,0 16 0,0 21 0,3 19 0,3 20 0,4 19 0,4 19-856,2 6 0,1 4-152,-9 0-1376,4 1-4689,-9-1 1,-1-12-1,-8-7 1</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9:20.558"/>
    </inkml:context>
    <inkml:brush xml:id="br0">
      <inkml:brushProperty name="width" value="0.1" units="cm"/>
      <inkml:brushProperty name="height" value="0.1" units="cm"/>
      <inkml:brushProperty name="color" value="#E71224"/>
    </inkml:brush>
  </inkml:definitions>
  <inkml:trace contextRef="#ctx0" brushRef="#br0">405 317 15857,'4'-19'573,"0"0"-1,-1 0 0,-1-1 0,0 1 1,-2 0-1,0-1 0,-1 1 0,-1 0 1,-1 0-1,-6-24 0,7 39-390,1-1 1,-1 1-1,1 0 1,-1 0-1,-1 0 0,1 0 1,0 0-1,-1 1 1,0-1-1,0 1 0,0-1 1,0 1-1,0 0 1,-1 0-1,0 1 0,-6-5 1,3 4-21,1 0 1,-1 1-1,1 0 1,-1 0-1,0 1 1,0-1-1,0 1 1,0 1-1,-14 0 1,4 1 29,-1 2 0,1 0 1,0 0-1,0 2 1,0 0-1,0 1 0,-29 15 1,38-16-148,-1 1 0,1-1 0,0 1 0,1 0 0,0 1 0,0 0 0,0 0 0,1 1 0,0 0 0,-8 12 0,11-15-44,1 0 1,-1 0-1,1 0 1,1 0-1,-1 0 0,0 0 1,1 0-1,0 1 1,1-1-1,-1 0 1,1 1-1,0-1 0,0 1 1,0-1-1,1 0 1,0 1-1,0-1 1,0 0-1,1 0 0,0 0 1,2 6-1,3-1 11,-1 0 0,1 0 0,1-1 0,0 0 0,0 0 0,1-1 0,0 0 0,0 0 0,1-1-1,0 0 1,16 8 0,16 6 154,71 24-1,-71-29-39,24 8 119,99 43 481,-145-58-589,-1 1 0,-1 1 0,0 1-1,-1 0 1,0 2 0,16 16 0,-29-27-109,-1 1 0,0 0 0,0 0 0,0 1 0,0-1 0,-1 1 0,0-1 1,1 1-1,1 9 0,-3-11-31,-1-1 0,1 0 0,-1 0 0,0 0 1,0 0-1,0 1 0,0-1 0,0 0 1,0 0-1,-1 0 0,1 0 0,-1 1 0,0-1 1,1 0-1,-1 0 0,0 0 0,0 0 1,0 0-1,-1-1 0,1 1 0,0 0 0,-1 0 1,1-1-1,-1 1 0,-1 1 0,-7 4-69,-1-1 1,0 0-1,0 0 0,0-1 0,-1 0 0,1-1 1,-1 0-1,-19 2 0,-100 11-487,126-17 541,-25 3-92,-15 1-138,-1-1 0,-54-5 0,97 2 240,0 0 0,0-1-1,0 1 1,0-1 0,0 1-1,0-1 1,0 0 0,0 0-1,0 0 1,0-1 0,1 1 0,-1-1-1,0 1 1,1-1 0,-5-4-1,6 4 13,0 0 0,0 1 0,1-1 0,-1 0 0,1 0 0,-1 0 0,1 0 0,0 1-1,-1-1 1,1 0 0,0 0 0,0 0 0,1 0 0,-1 0 0,0 0 0,1 0 0,-1 1 0,1-1 0,-1 0 0,1 0-1,0 1 1,0-1 0,0 0 0,0 1 0,2-4 0,16-21 175,1 0-1,1 1 1,1 1-1,33-28 1,-25 25 93,-2-1 0,38-49-1,-59 68-210,0-2-1,-1 1 1,0-1-1,-1 1 1,0-2-1,0 1 1,-2 0-1,1-1 0,-1 0 1,-1 0-1,0 0 1,0-20-1,-3 22-24,1 0-1,-2 0 0,0 0 0,0 1 0,-1-1 1,0 0-1,0 1 0,-1 0 0,0-1 1,-1 2-1,0-1 0,-1 0 0,0 1 1,0 0-1,0 1 0,-1-1 0,0 1 1,-1 0-1,0 1 0,-13-9 0,9 7-140,0 1 0,-1 0-1,1 1 1,-2 0-1,1 1 1,0 1 0,-1 0-1,0 0 1,0 2-1,0 0 1,0 0 0,-1 1-1,-27 3 1,36-1-73,1 0 1,0 0-1,-1 0 1,1 1 0,0 0-1,0 0 1,0 0-1,0 1 1,-7 5-1,10-7 18,1 0-1,0 1 0,-1-1 0,1 0 0,0 1 1,0-1-1,0 1 0,0-1 0,0 1 1,0-1-1,0 1 0,1 0 0,-1-1 1,0 3-1,1-2-167,0 0 0,0 0 0,0-1 0,0 1 0,0 0 0,0 0 0,1 0 0,-1-1 0,1 1 0,-1 0 1,1-1-1,-1 1 0,1 0 0,0-1 0,0 1 0,0-1 0,2 2 0,4 6-852,0-1 1,0-1-1,1 1 0,1-2 1,-1 1-1,1-1 0,0 0 1,15 7-1,46 17-4129</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9:20.901"/>
    </inkml:context>
    <inkml:brush xml:id="br0">
      <inkml:brushProperty name="width" value="0.1" units="cm"/>
      <inkml:brushProperty name="height" value="0.1" units="cm"/>
      <inkml:brushProperty name="color" value="#E71224"/>
    </inkml:brush>
  </inkml:definitions>
  <inkml:trace contextRef="#ctx0" brushRef="#br0">2 162 22054,'0'-28'1192,"0"-4"-4,-1-3 4,1-1-4,1 17 5,-2 11-721,1 5-676,6 12-1393,-6 14-3735,3 10-1,-2 9 1,2 11-1</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9:21.233"/>
    </inkml:context>
    <inkml:brush xml:id="br0">
      <inkml:brushProperty name="width" value="0.1" units="cm"/>
      <inkml:brushProperty name="height" value="0.1" units="cm"/>
      <inkml:brushProperty name="color" value="#E71224"/>
    </inkml:brush>
  </inkml:definitions>
  <inkml:trace contextRef="#ctx0" brushRef="#br0">5 848 19610,'-2'6'652,"-1"0"-28,3-1-240,0 5-664,52 0-1584,-25-6-1961,11-3 1,11-2 0,10-11-1</inkml:trace>
  <inkml:trace contextRef="#ctx0" brushRef="#br0" timeOffset="1">878 103 22298,'0'-102'6977,"4"212"-4598,26 161 0,-3-108-3922,-7-45-3235,-3 0-4256,-7-50 2813,-4-7 1</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9:21.937"/>
    </inkml:context>
    <inkml:brush xml:id="br0">
      <inkml:brushProperty name="width" value="0.1" units="cm"/>
      <inkml:brushProperty name="height" value="0.1" units="cm"/>
      <inkml:brushProperty name="color" value="#E71224"/>
    </inkml:brush>
  </inkml:definitions>
  <inkml:trace contextRef="#ctx0" brushRef="#br0">94 0 25410,'0'59'5277,"-2"236"-3197,-4-234-2263,-4-1 0,-20 74 0,17-88-1026,2 1 1,3 0-1,1 0 1,0 54-1,7-96 674,0-1 0,1 1 0,-1 0 0,1-1 0,-1 1 0,1-1 0,1 1 0,-1-1 0,1 0 0,-1 1 0,1-1 0,0 0 0,1 0 1,-1 0-1,1-1 0,0 1 0,0-1 0,0 1 0,0-1 0,1 0 0,-1 0 0,1 0 0,-1-1 0,1 1 0,0-1 0,0 0 0,1 0 0,4 2 0,29 0-4794</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9:22.353"/>
    </inkml:context>
    <inkml:brush xml:id="br0">
      <inkml:brushProperty name="width" value="0.1" units="cm"/>
      <inkml:brushProperty name="height" value="0.1" units="cm"/>
      <inkml:brushProperty name="color" value="#E71224"/>
    </inkml:brush>
  </inkml:definitions>
  <inkml:trace contextRef="#ctx0" brushRef="#br0">314 120 17666,'13'-119'6240,"-31"295"1443,-9 148-6316,25-280-1399,3 1 1,2-1-1,2 1 1,1-1-1,16 54 1,-17-84 31,0 0 0,1 0 0,0 0 0,1-1 0,1 0 0,14 20 0,-18-28 0,1 1 0,-1-2 0,1 1 0,0 0 0,0-1 0,0 0 0,1 0 0,0 0 0,-1-1 0,1 0 0,0 0 0,1-1 0,-1 1 0,0-1 0,1-1 0,-1 1 0,9 0 0,-13-2 0,0 1 0,0-1 0,0 0 0,1 0 0,-1 0 0,0 0 0,0-1 0,0 1 0,0 0 0,1-1 0,-1 0 0,0 1 0,0-1 0,0 0 0,0 0 0,0 0 0,0 0 0,-1 0 0,1-1 0,0 1 0,-1-1 0,1 1 0,-1-1 0,1 1 0,-1-1 0,1 0 0,-1 0 0,0 0 0,0 0 0,0 1 0,0-1 0,-1-1 0,1 1 0,0 0 0,-1 0 0,1 0 0,-1-3 0,1-1 0,-1-1 0,-1 1 0,1-1 0,-1 1 0,0-1 0,0 1 0,-1-1 0,0 1 0,0 0 0,0 0 0,-5-8 0,-1-1-15,-1 1 0,-1 1 0,0 0 0,-1 0-1,-1 1 1,0 0 0,0 1 0,-1 0 0,0 1 0,-1 1 0,0 0 0,-1 1 0,-21-9-1,7 5-532,0 2-1,-1 2 0,0 0 1,-1 2-1,1 1 0,-39-1 1,60 6-298,1-1 1,0 0-1,0 0 1,0-1 0,0 0-1,1-1 1,-1 0-1,-10-5 1,10 5-4432,23 0 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6:17.969"/>
    </inkml:context>
    <inkml:brush xml:id="br0">
      <inkml:brushProperty name="width" value="0.1" units="cm"/>
      <inkml:brushProperty name="height" value="0.1" units="cm"/>
      <inkml:brushProperty name="color" value="#E71224"/>
    </inkml:brush>
  </inkml:definitions>
  <inkml:trace contextRef="#ctx0" brushRef="#br0">266 50 14281,'-17'-15'736,"-10"-1"8,-6 5 1,-11 3-9,-2 19-76,7 20-168,1 14-320,17 8-516,22-6-3301,8 2 1,14-11 0</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9:22.698"/>
    </inkml:context>
    <inkml:brush xml:id="br0">
      <inkml:brushProperty name="width" value="0.1" units="cm"/>
      <inkml:brushProperty name="height" value="0.1" units="cm"/>
      <inkml:brushProperty name="color" value="#E71224"/>
    </inkml:brush>
  </inkml:definitions>
  <inkml:trace contextRef="#ctx0" brushRef="#br0">31 86 22578,'-6'-21'1128,"-4"-2"-184,4 2-712,-3 0-280,11 21-544,2 17-820,7-21-3152,-2 46-1,0 10 1,-1 7-1</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9:23.034"/>
    </inkml:context>
    <inkml:brush xml:id="br0">
      <inkml:brushProperty name="width" value="0.1" units="cm"/>
      <inkml:brushProperty name="height" value="0.1" units="cm"/>
      <inkml:brushProperty name="color" value="#E71224"/>
    </inkml:brush>
  </inkml:definitions>
  <inkml:trace contextRef="#ctx0" brushRef="#br0">1 988 18314,'0'5'440,"0"1"-200,0 4-552,48-7-3425,-21 1 1,16-6 0</inkml:trace>
  <inkml:trace contextRef="#ctx0" brushRef="#br0" timeOffset="1">995 113 25238,'-1'-30'836,"-2"-1"0,2 2 1,-2 7-1,3 33 0,0 37 0,4 28 0,0 29 0,5 24 4,3 16-2200,66 7-4921,-64 6 1,-8-9-1,-4-10 1</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9:26.622"/>
    </inkml:context>
    <inkml:brush xml:id="br0">
      <inkml:brushProperty name="width" value="0.1" units="cm"/>
      <inkml:brushProperty name="height" value="0.1" units="cm"/>
      <inkml:brushProperty name="color" value="#E71224"/>
    </inkml:brush>
  </inkml:definitions>
  <inkml:trace contextRef="#ctx0" brushRef="#br0">44 208 6661,'-36'7'2071,"28"-4"-517,27-3-592,385-52 3127,-271 30-3689,-78 14-274,549-107 1123,-554 98-1373,-95 14-374,-278 26-681,1 28 567,255-39 515,-44 7 81,-146 44 0,253-62 18,-5 2 28,0 0 0,0 1 0,0 0 0,-10 7 0,16-10-7,1 0 1,0 1 0,0 0 0,0-1-1,1 1 1,-1 0 0,0 0-1,1 0 1,-1 1 0,1-1-1,-1 0 1,1 0 0,0 1-1,0-1 1,0 1 0,0-1 0,1 1-1,-1-1 1,1 1 0,-1 4-1,1 80 1235,4 1 0,4-2 0,35 157 0,-17-126-480,63 294 1158,-30 5-897,-45-166-656,32 260 58,12-208-389,22 138-86,-31-141 25,94 314 0,-71-384 60,22 75 68,-87-280-105,100 386 752,-32 4 274,-54-205-423,48 303 2709,0-88-1474,-26-132-1698,-30-191-154,-6-1 0,-5 108 0,4 63 0,-6-237 0,-1-26 0,1 1 0,0 0 0,1-1 0,1 11 0,-1-18 0,-1-1 0,1 1 0,-1 0 0,0-1 0,1 1 0,-1-1 0,1 1 0,-1-1 0,1 0 0,0 1 0,-1-1 0,1 1 0,-1-1 0,1 0 0,0 0 0,-1 1 0,1-1 0,0 0 0,-1 0 0,1 0 0,0 0 0,0 1 0,-1-1 0,2 0 0,22 0 0,-16-1 0,68-2-308,98-18 1,-127 14-209,-43 7 468,32-5-787,0-2 0,38-12 0,108-47-4470,-116 50 2423,77-9 0,-136 24 2702,237-36-5765</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9:34.732"/>
    </inkml:context>
    <inkml:brush xml:id="br0">
      <inkml:brushProperty name="width" value="0.1" units="cm"/>
      <inkml:brushProperty name="height" value="0.1" units="cm"/>
      <inkml:brushProperty name="color" value="#E71224"/>
    </inkml:brush>
  </inkml:definitions>
  <inkml:trace contextRef="#ctx0" brushRef="#br0">12 583 8705,'-6'-3'1090,"0"-6"6288,6 5-917,8 12-4518,0 1-1581,0-1 0,0 0 1,1-1-1,0 1 0,0-2 0,1 1 1,0-2-1,0 1 0,0-1 0,1-1 1,-1 0-1,1 0 0,0-1 0,1 0 1,-1-1-1,0-1 0,23 1 0,1-2-228,0-2 0,0-1 0,-1-2 0,60-16 0,-16-2-134,95-41 0,69-48 0,-140 61 0,-2-5 0,152-114 0,-147 92 0,-105 77-10,1 1 4,-1 0 0,1-1-1,-1 1 1,1 0-1,-1-1 1,0 1 0,1-1-1,-1 1 1,0 0 0,1-1-1,-1 1 1,0-1 0,0 1-1,1-1 1,-1 1 0,0-1-1,0 1 1,0-1-1,0 0 1,0 1 0,1-1-1,-1 1 1,0-1 0,0 1-1,-1-1 1,1 0 0,3-24-6266,-1 10 3686,-5 5-5498,-8 5 5950,7 4 497,-34-10-4291</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9:44.840"/>
    </inkml:context>
    <inkml:brush xml:id="br0">
      <inkml:brushProperty name="width" value="0.1" units="cm"/>
      <inkml:brushProperty name="height" value="0.1" units="cm"/>
      <inkml:brushProperty name="color" value="#E71224"/>
    </inkml:brush>
  </inkml:definitions>
  <inkml:trace contextRef="#ctx0" brushRef="#br0">0 240 17426,'0'-11'692,"0"-3"24,4-1 0,10-4 12,12 0 0,20 1-20,17-4-184,18-2-444,6-1-668,46-6-3756,-52 12-1,-19 4 1,-23 7-1</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9:45.172"/>
    </inkml:context>
    <inkml:brush xml:id="br0">
      <inkml:brushProperty name="width" value="0.1" units="cm"/>
      <inkml:brushProperty name="height" value="0.1" units="cm"/>
      <inkml:brushProperty name="color" value="#E71224"/>
    </inkml:brush>
  </inkml:definitions>
  <inkml:trace contextRef="#ctx0" brushRef="#br0">1 101 14009,'0'40'376,"0"4"96,7 3 108,13 3 16,20-25-71,22-21-217,26-18-464,58-24-3185,-29-24 1,9-25 0,-3-23-1</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9:46.181"/>
    </inkml:context>
    <inkml:brush xml:id="br0">
      <inkml:brushProperty name="width" value="0.1" units="cm"/>
      <inkml:brushProperty name="height" value="0.1" units="cm"/>
      <inkml:brushProperty name="color" value="#E71224"/>
    </inkml:brush>
  </inkml:definitions>
  <inkml:trace contextRef="#ctx0" brushRef="#br0">1 367 11897,'0'5'1336,"0"1"0,1-1 0,0 0 0,0 0 0,0 1 0,1-1 0,0 0 0,3 6 1,-2-5-543,1 0 0,0 0 1,0 0-1,0 0 1,1 0-1,-1-1 1,1 0-1,1 0 1,10 7-1,-13-10-724,1 0 0,0-1-1,-1 1 1,1-1 0,0 0-1,0 0 1,0 0 0,0-1-1,0 1 1,0-1 0,0 0-1,0 0 1,5-2 0,54-11-145,-23 0 75,0-2 0,-1-1 0,72-43 0,99-82 0,-137 87 0,156-84 0,-220 133-73,0 1 0,0 0-1,1 0 1,-1 1 0,1 0 0,0 1 0,0 0 0,0 0-1,0 1 1,0 0 0,15 2 0,-23-1-151,-1 0 1,0 0-1,1 0 1,-1 0-1,1-1 1,-1 1-1,0 0 1,1-1-1,-1 1 1,0 0-1,1-1 0,-1 0 1,0 1-1,1-1 1,-1 0-1,2-1 1,-3 1-228,1 1-1,0-1 1,-1 1 0,1-1 0,0 1-1,0 0 1,-1-1 0,1 1 0,0 0-1,0-1 1,0 1 0,-1 0 0,1 0 0,0 0-1,0-1 1,0 1 0,0 0 0,-1 0-1,1 0 1,0 1 0,2-1 0,-1 2-5602,-8-2 1</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9:47.326"/>
    </inkml:context>
    <inkml:brush xml:id="br0">
      <inkml:brushProperty name="width" value="0.1" units="cm"/>
      <inkml:brushProperty name="height" value="0.1" units="cm"/>
      <inkml:brushProperty name="color" value="#E71224"/>
    </inkml:brush>
  </inkml:definitions>
  <inkml:trace contextRef="#ctx0" brushRef="#br0">0 479 10665,'0'0'634,"0"0"200,0 0 182,0 0 98,0 0 102,21 9 4856,-8-1-4727,-1 1-544,0-1 1,1-1-1,0 0 1,0-1-1,0 0 1,1-1-1,0-1 1,18 4-1,-19-6-623,1-1 0,0-1 0,-1 0 0,1-1 0,-1 0 1,1-1-1,-1-1 0,1 0 0,-1-1 0,0 0 0,0-1 0,-1-1 0,0 0 0,16-10 0,13-11-217,-1-3 1,59-56-1,-21 18 142,-26 26-103,2 1 0,1 4 0,3 1 0,0 4 0,2 1 0,108-36 0,-161 64-739,0 1 0,1 0 0,0 1-1,-1 0 1,16-1 0,13 6-5796,-22-2 3144,2-2-2742,-1-4 1</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9:36.581"/>
    </inkml:context>
    <inkml:brush xml:id="br0">
      <inkml:brushProperty name="width" value="0.1" units="cm"/>
      <inkml:brushProperty name="height" value="0.1" units="cm"/>
      <inkml:brushProperty name="color" value="#E71224"/>
    </inkml:brush>
  </inkml:definitions>
  <inkml:trace contextRef="#ctx0" brushRef="#br0">464 90 14369,'0'-71'4920,"0"52"6160,-1 35-10823,-1 0 0,0 0 0,-1-1 0,-1 1 0,0-1 0,-1 0 0,-1 0 0,-1 0-1,-15 25 1,-2-1-314,-3-1 0,-34 38 0,-66 59 57,-22 28 0,147-161 0,-15 25 0,18-18 0,15-8 0,353-25 0,-213 19 0,-138 4 0,4 0 0,-1 0 0,1-1 0,0-2 0,25-6 0,-42 8 0,1 0 0,-1 0 0,0 0 0,0 0 0,-1-1 0,1 0 0,0 0 0,-1 0 0,0 0 0,1-1 0,-1 0 0,-1 0 0,1 0 0,-1 0 0,1-1 0,-1 1 0,0-1 0,-1 0 0,1 0 0,-1 0 0,0 0 0,1-6 0,2-10 0,-1-1 0,-2-1 0,0 1 0,-1-27 0,-2 55 0,1 0 0,-1 0 0,-1 0 0,1 0 0,-4 6 0,-2 15 0,-30 218 59,9-42-718,26-192 92,1-1-1,-1 1 1,1 19 0,2-26-4,-1-1 0,1 1 0,0-1 1,-1 1-1,1-1 0,1 0 0,-1 1 1,0-1-1,1 0 0,0 0 1,0 0-1,0 0 0,0 0 0,0 0 1,4 3-1,-5-5 172,1-1 0,-1 1 0,1 0-1,-1 0 1,1-1 0,-1 1 0,1 0 0,-1-1 0,1 0 0,0 1 0,-1-1 0,1 0-1,0 0 1,-1 0 0,1 0 0,0 0 0,-1 0 0,1-1 0,0 1 0,-1 0 0,1-1-1,-1 0 1,1 1 0,0-1 0,2-1 0,31-16-4790</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9:36.913"/>
    </inkml:context>
    <inkml:brush xml:id="br0">
      <inkml:brushProperty name="width" value="0.1" units="cm"/>
      <inkml:brushProperty name="height" value="0.1" units="cm"/>
      <inkml:brushProperty name="color" value="#E71224"/>
    </inkml:brush>
  </inkml:definitions>
  <inkml:trace contextRef="#ctx0" brushRef="#br0">1 61 23062,'3'-11'1080,"-1"-3"-4,-1 3 4,2-4-3,2 7 3,0 6-500,9 4-600,1 7-784,14 8-1313,-21 18-3099,-13 11-1,-13 11 1,-5 2-1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6:18.536"/>
    </inkml:context>
    <inkml:brush xml:id="br0">
      <inkml:brushProperty name="width" value="0.1" units="cm"/>
      <inkml:brushProperty name="height" value="0.1" units="cm"/>
      <inkml:brushProperty name="color" value="#E71224"/>
    </inkml:brush>
  </inkml:definitions>
  <inkml:trace contextRef="#ctx0" brushRef="#br0">159 921 12725,'6'-11'253,"1"0"0,-2 0 0,0 0 0,0-1 0,-1 1 0,0-1-1,-1 0 1,0 0 0,-1-1 0,-1 1 0,1-18 0,-3 21 6,0 0 0,0 0 0,-1 0 0,0 0 0,0 0 1,-1 1-1,0-1 0,-1 1 0,0 0 0,0-1 0,-1 2 0,0-1 0,0 1 0,-1 0 0,0 0 0,-8-7 1,10 9 4,-1 1 1,-1 0 0,1 0-1,0 0 1,-1 1 0,0-1 0,0 1-1,0 1 1,0-1 0,-7-1-1,11 4-177,0-1-1,-1 1 0,1 0 0,0-1 0,0 1 0,0 0 1,0 1-1,0-1 0,-1 0 0,1 0 0,0 1 1,0 0-1,0-1 0,0 1 0,0 0 0,0 0 0,0 0 1,0 0-1,0 0 0,1 0 0,-1 1 0,0-1 0,1 1 1,-1-1-1,1 1 0,-1-1 0,1 1 0,0 0 1,0 0-1,0 0 0,0 0 0,0 0 0,-1 3 0,0 3 26,0-1 0,0 0 0,1 0 0,0 1 0,1-1 0,-1 0-1,2 1 1,-1-1 0,1 1 0,0-1 0,0 0 0,1 0-1,0 1 1,0-1 0,1-1 0,6 14 0,-2-7-44,0 0-1,1-1 1,1 0 0,0 0 0,0 0-1,1-2 1,19 17 0,-16-17-58,1-1 0,1 0 0,-1-1 0,1 0 0,1-2-1,-1 0 1,1 0 0,0-2 0,1 0 0,-1 0 0,19 0 0,-26-3 22,-1-1-1,1 0 1,0-1-1,0 1 1,0-2 0,-1 1-1,1-1 1,0-1-1,-1 0 1,9-3 0,-12 3 14,1 0 1,-1-1-1,0 1 1,0-1-1,-1 0 1,1 0-1,-1 0 1,0-1 0,0 0-1,0 1 1,-1-1-1,0-1 1,0 1-1,0 0 1,4-12-1,-3 5 51,-1-1 0,-1 0 0,0 0-1,0-1 1,-2 1 0,1 0-1,-2 0 1,0-1 0,0 1 0,-1 0-1,-1 0 1,0 0 0,-6-15-1,-2-2 84,-2 0-1,0 1 1,-2 1-1,-25-36 1,-52-51 427,47 62-397,45 53-210,0 0 1,0-1 0,0 1 0,-1 0 0,1 0-1,0 0 1,0 0 0,0-1 0,0 1 0,0 0-1,-1 0 1,1 0 0,0-1 0,0 1 0,0 0-1,0 0 1,0-1 0,0 1 0,0 0-1,0 0 1,0-1 0,0 1 0,0 0 0,0 0-1,0-1 1,0 1 0,0 0 0,0 0 0,0-1-1,0 1 1,0 0 0,0 0 0,0 0 0,0-1-1,0 1 1,1 0 0,-1 0 0,0 0 0,0-1-1,0 1 1,1 0 0,13-3 6,23 7-12,-33-4 7,395 74-2,-386-71 2,0 1-1,0 0 1,0 1 0,-1 1 0,0 0-1,22 14 1,-31-17-15,0-1 0,0 1 0,1 0 0,-2 0-1,1 0 1,0 1 0,-1-1 0,1 1 0,-1-1 0,0 1 0,0 0 0,0 0 0,-1 0-1,0 0 1,1 0 0,-1 0 0,-1 0 0,1 1 0,-1-1 0,1 0 0,-1 0 0,0 1-1,-1-1 1,1 0 0,-1 0 0,-1 5 0,0 1-83,-1 0 1,-1-1-1,0 1 0,-9 16 1,10-21 21,1-1 0,-1 0 0,0 0 1,0 0-1,-1 0 0,1-1 0,-1 1 0,0-1 1,0 0-1,0 0 0,0 0 0,-5 2 1,8-4 39,0-1 1,-1 0-1,1 1 1,0-1 0,-1 0-1,1 0 1,0 1-1,-1-1 1,1 0-1,0 0 1,-1 0 0,1-1-1,-1 1 1,1 0-1,0-1 1,0 1 0,-1 0-1,1-1 1,0 1-1,0-1 1,-1 0 0,1 1-1,0-1 1,0 0-1,0 0 1,0 0 0,0 0-1,0 0 1,0 0-1,0 0 1,1 0 0,-1 0-1,0 0 1,1-1-1,-1 1 1,1 0 0,-2-3-1,-2-7-120,0 0-1,1 0 1,-3-20-1,3 15 50,-16-77-32,-24-102 507,36 172-213,-1 0 1,-1 1-1,-1 1 1,0-1-1,-2 2 1,-17-24-1,24 37-37,-1 0 0,0 1-1,0 0 1,-1 0 0,0 0 0,-8-4-1,13 8-72,0 1 0,0 0 0,0-1 0,0 1 0,0 0 0,-1 0 0,1 0 0,0 1-1,-1-1 1,1 1 0,-1-1 0,1 1 0,0 0 0,-1-1 0,1 1 0,-1 1 0,1-1 0,-1 0 0,1 1-1,-1-1 1,1 1 0,0 0 0,-1-1 0,-3 3 0,5-2-36,0 0 1,0-1-1,1 1 0,-1 0 1,0 0-1,0-1 0,1 1 1,-1 0-1,1 0 0,-1 0 0,1 0 1,-1 0-1,1 0 0,-1 0 1,1 0-1,0 0 0,-1 0 1,1 0-1,0 1 0,0-1 1,0 0-1,0 0 0,0 0 1,0 0-1,0 0 0,1 0 1,-1 0-1,0 0 0,0 0 1,1 0-1,-1 0 0,1 0 1,-1 0-1,1 0 0,-1 0 0,2 1 1,1 3-11,0 0 0,1-1 0,0 1 0,0-1 0,0 0 0,5 4 0,13 7-1,0 0 0,1-2 0,1 0 0,43 15 0,109 29 0,-154-50 0,45 11-12,108 37 38,-154-47-52,0 1 0,0 1 0,-1 1 0,-1 0 0,33 27 1,-46-33-200,0 1-1,0-1 1,-1 1 0,0 1 0,0-1 0,-1 1 0,0 0 0,0 0 0,0 0 0,-1 0 0,0 1 0,0-1 0,-1 1-1,0 0 1,-1 0 0,1 0 0,-1 14 0,-1-9-716,-1-1-1,0 1 1,-2 0-1,1 0 1,-1-1-1,-1 0 1,0 1-1,-1-1 1,0-1-1,-9 16 1,-44 62-5132</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9:37.243"/>
    </inkml:context>
    <inkml:brush xml:id="br0">
      <inkml:brushProperty name="width" value="0.1" units="cm"/>
      <inkml:brushProperty name="height" value="0.1" units="cm"/>
      <inkml:brushProperty name="color" value="#E71224"/>
    </inkml:brush>
  </inkml:definitions>
  <inkml:trace contextRef="#ctx0" brushRef="#br0">0 0 16001,'0'6'697,"0"-2"83,5 2 0,4-1-200,8 1-676,44-6-3653,-22 2 1,6-10 0</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9:37.575"/>
    </inkml:context>
    <inkml:brush xml:id="br0">
      <inkml:brushProperty name="width" value="0.1" units="cm"/>
      <inkml:brushProperty name="height" value="0.1" units="cm"/>
      <inkml:brushProperty name="color" value="#E71224"/>
    </inkml:brush>
  </inkml:definitions>
  <inkml:trace contextRef="#ctx0" brushRef="#br0">4 88 19602,'-2'-46'2701,"1"4"3141,10 81-1610,9 67-4037,8 204 0,-32 142-195,6-444-246,3 24-523,7-15-6245,-10-18 6838,0 1-1,0 0 0,0 0 1,0 0-1,0-1 1,0 1-1,0 0 1,0 0-1,0-1 0,0 1 1,0 0-1,0 0 1,0-1-1,0 1 0,0 0 1,0 0-1,0 0 1,0-1-1,0 1 0,0 0 1,0 0-1,1 0 1,-1-1-1,0 1 1,0 0-1,0 0 0,0 0 1,0-1-1,1 1 1,-1 0-1,0 0 0,0 0 1,0 0-1,1 0 1,-1 0-1,0-1 0,0 1 1,0 0-1,1 0 1,-1 0-1,0 0 1,0 0-1,0 0 0,1 0 1,-1 0-1,0 0 1,0 0-1,1 0 0,-1 0 1,0 0-1,0 0 1,1 0-1,-1 0 0,0 0 1,0 0-1,0 1 1,1-1-1,-1 0 1,0 0-1,0 0 0,0 0 1,1 0-1,-1 0 1,0 1-1,0-1 0,0 0 1,0 0-1,0 0 1,1 1-1,-6-19-6003</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9:38.581"/>
    </inkml:context>
    <inkml:brush xml:id="br0">
      <inkml:brushProperty name="width" value="0.1" units="cm"/>
      <inkml:brushProperty name="height" value="0.1" units="cm"/>
      <inkml:brushProperty name="color" value="#E71224"/>
    </inkml:brush>
  </inkml:definitions>
  <inkml:trace contextRef="#ctx0" brushRef="#br0">412 208 17082,'0'0'539,"-13"2"2884,-29 10-649,-47 6 0,45-12-1511,1-2 1,-74-2-1,113-2-1192,0-1-1,0 1 1,1 0 0,-1-1-1,0 0 1,0 0 0,1 0-1,-1 0 1,1-1 0,-1 0-1,-4-2 1,7 3-64,-1-1 0,1 1 0,0 0 0,0-1 0,0 0 0,0 1-1,0-1 1,0 1 0,0-1 0,0 0 0,1 0 0,-1 0 0,0 1 0,1-1 0,0 0 0,-1 0 0,1 0 0,0 0-1,0 0 1,0 0 0,0 0 0,1 1 0,-1-1 0,1-3 0,0-2-6,1 0 0,0-1 0,1 1 0,-1 1 0,1-1 0,0 0 0,1 1 0,0-1 0,0 1 0,0 0 0,1 0 0,7-7 0,-3 5 9,0 1-1,0 0 1,1 0-1,0 1 1,0 0-1,1 0 1,12-4-1,6 1 51,0 1-1,0 1 1,1 1-1,0 2 1,38-2 0,-44 5 36,0 1 1,0 1-1,0 1 1,0 1-1,0 0 1,41 14-1,-55-14-83,0 1 0,-1 0-1,0 1 1,0 0 0,0 0 0,-1 1-1,1 0 1,-1 1 0,-1-1-1,1 2 1,-1-1 0,0 1 0,-1 0-1,0 0 1,0 1 0,-1-1 0,0 2-1,5 13 1,-4-8-13,-1 0 0,0 1 0,-1-1 0,-1 1 0,-1 0 0,0 1 0,-1-1 0,-1 0 0,0 0 0,-1 0 0,-1 0 0,-1 1 0,0-2 0,-1 1 0,0 0 0,-2-1 0,0 0 0,0 0 0,-1 0 0,-1-1 0,-1 0 0,0-1 0,0 0 0,-18 18 0,-2-5 0,0-1 0,-2-2 0,-1-1 0,0-1 0,-45 20 0,27-19 0,0-1 0,-2-3 0,-57 13 0,94-27 0,5-1 0,1-1 0,-1 1 0,0-2 0,0 1 0,0-2 0,0 1 0,0-1 0,-14-2 0,23 2 0,0-1 0,0 1 0,0-1 0,-1 1 0,1 0 0,0-1 0,0 0 0,0 1 0,0-1 0,0 0 0,0 0 0,0 1 0,0-1 0,0 0 0,0 0 0,1 0 0,-1 0 0,0 0 0,1 0 0,-1 0 0,0 0 0,1-1 0,-1 1 0,1 0 0,0 0 0,-1 0 0,1-1 0,0 1 0,0 0 0,0 0 0,0-1 0,0 1 0,0 0 0,0 0 0,0-1 0,0 1 0,1 0 0,-1 0 0,0-1 0,2 0 0,-1-3 0,1 0 0,0 0 0,1 0 0,-1 0 0,1 1 0,0-1 0,7-8 0,-1 6 0,0-1 0,0 1 0,1 0 0,-1 1 0,2 0 0,-1 1 0,0 0 0,1 1 0,13-4 0,9-2 0,60-8 0,-47 11 78,72-1-1,-103 8-305,0 0 0,0 2 1,0-1-1,-1 2 0,1 0 0,-1 1 0,1 0 0,26 13 0,-34-13-625,0-1 0,1 1 0,0-1 1,0-1-1,-1 0 0,12 2 0,18 5-6606,-22-7 1650,-1-3 1</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9:39.410"/>
    </inkml:context>
    <inkml:brush xml:id="br0">
      <inkml:brushProperty name="width" value="0.1" units="cm"/>
      <inkml:brushProperty name="height" value="0.1" units="cm"/>
      <inkml:brushProperty name="color" value="#E71224"/>
    </inkml:brush>
  </inkml:definitions>
  <inkml:trace contextRef="#ctx0" brushRef="#br0">414 139 11409,'0'0'146,"0"0"-1,0 0 1,0 0-1,0-1 1,0 1-1,0 0 1,0 0-1,0 0 1,0 0-1,0-1 1,0 1-1,0 0 1,0 0-1,0 0 1,0 0-1,0-1 1,0 1-1,-1 0 1,1 0-1,0 0 1,0 0-1,0 0 1,0 0-1,0 0 1,-1-1-1,1 1 1,0 0-1,0 0 1,0 0-1,0 0 1,-1 0-1,1 0 1,0 0-1,0 0 1,0 0-1,0 0 1,-1 0-1,1 0 1,0 0-1,0 0 1,-13 4 2744,-20 14-1350,18-10-250,-8 4-801,0-1 1,-1-1-1,0-2 1,0 0 0,0-1-1,-1-1 1,0-2-1,-1-1 1,1 0-1,-34-2 1,57-1-449,0 0 0,-1 0 1,1-1-1,0 1 0,0-1 0,-1 1 0,1-1 1,0 0-1,0 0 0,0 0 0,0 0 1,0 0-1,0 0 0,0 0 0,0-1 0,0 1 1,-2-4-1,3 3-27,0 1 1,0-1-1,0 0 1,0 0 0,1 0-1,-1 1 1,1-1-1,0 0 1,-1 0-1,1 0 1,0 0-1,0 0 1,0 0 0,0 0-1,1 0 1,-1 0-1,0 0 1,1 0-1,-1 1 1,1-1-1,1-3 1,3-5-23,1 0-1,0 0 1,0 1 0,1 0 0,0 0-1,1 1 1,-1 0 0,2 0-1,-1 1 1,1 0 0,0 0-1,1 1 1,-1 0 0,1 1 0,1 0-1,18-6 1,-3 1 103,1 2-1,0 2 1,0 0 0,0 1 0,49-1-1,-70 6 2,0 0 0,0 0 1,0 1-1,0 0 0,0 0 0,-1 0 0,1 0 0,0 1 0,-1 0 0,1 1 0,7 3 0,-10-3-28,1-1-1,-1 1 1,1 0 0,-1 0 0,0 0-1,-1 1 1,1-1 0,0 1 0,-1-1-1,0 1 1,0 0 0,0 0 0,0 0-1,-1 0 1,1 0 0,0 6 0,1 4-49,0-1 1,-1 1 0,-1 0 0,0-1-1,-1 1 1,0 0 0,-1 0 0,-1 0-1,0-1 1,-1 1 0,0-1-1,-1 1 1,0-1 0,-2 0 0,1-1-1,-1 1 1,-1-1 0,0 0 0,-1-1-1,0 0 1,-1 0 0,0-1 0,-1 0-1,-21 17 1,7-8-20,0-2 0,-1 0 0,-33 16 0,44-27 0,0 1 0,0-2 0,0 0 0,-1-1 0,1 0 0,-1-2 0,0 1 0,-19-1 0,34-1 0,0-1 0,-1 0 0,1 0 0,0 0 0,-1 0 0,1 0 0,-1 0 0,1 0 0,0 0 0,-1 0 0,1 0 0,0 0 0,-1 0 0,1 0 0,0 0 0,-1 0 0,1 0 0,0 0 0,-1-1 0,1 1 0,0 0 0,-1 0 0,1 0 0,0-1 0,-1 1 0,1 0 0,0 0 0,0-1 0,-1 1 0,1 0 0,0 0 0,0-1 0,0 1 0,-1 0 0,1-1 0,0 1 0,0 0 0,0-1 0,0 1 0,0 0 0,0-1 0,-1 1 0,1 0 0,0-1 0,0 1 0,0-1 0,0 1 0,0 0 0,1-1 0,-1 1 0,0 0 0,0-1 0,0 1 0,0 0 0,0-1 0,0 1 0,1 0 0,-1-1 0,0 1 0,0 0 0,0-1 0,1 1 0,-1 0 0,0 0 0,0-1 0,1 1 0,17-18 0,-11 14 0,0 1 0,1-1 0,-1 2 0,1-1 0,0 1 0,0 0 0,0 0 0,0 1 0,12-1 0,8 1 0,38 4 0,-49-2-210,0 1 1,0 1-1,-1 0 1,1 2-1,-1-1 1,0 2-1,0 0 1,-1 1-1,1 1 1,27 18-1,-38-22-658,0-1 0,0 0 0,1 0 0,10 3 0,-11-4-428,0 0-1,-1 0 0,1 0 1,-1 0-1,0 1 0,7 5 1,9 9-4381,-6-5 1</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9:39.725"/>
    </inkml:context>
    <inkml:brush xml:id="br0">
      <inkml:brushProperty name="width" value="0.1" units="cm"/>
      <inkml:brushProperty name="height" value="0.1" units="cm"/>
      <inkml:brushProperty name="color" value="#E71224"/>
    </inkml:brush>
  </inkml:definitions>
  <inkml:trace contextRef="#ctx0" brushRef="#br0">1 61 21162,'0'-7'1288,"0"-5"0,0 3 4,0-5-4,0 9 1,0-1 3,0 4-4,3 0-988,-2 2-908,33-4-5365,-29 8 1,-1-2-1,-4 0 1</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9:40.329"/>
    </inkml:context>
    <inkml:brush xml:id="br0">
      <inkml:brushProperty name="width" value="0.1" units="cm"/>
      <inkml:brushProperty name="height" value="0.1" units="cm"/>
      <inkml:brushProperty name="color" value="#E71224"/>
    </inkml:brush>
  </inkml:definitions>
  <inkml:trace contextRef="#ctx0" brushRef="#br0">66 19 12577,'0'0'589,"1"0"-1,-1 0 1,1-1-1,-1 1 1,0 0 0,1 0-1,-1-1 1,0 1-1,1 0 1,-1 0-1,0-1 1,1 1 0,-1 0-1,0-1 1,0 1-1,1-1 1,-1 1-1,0 0 1,0-1 0,0 1-1,0-1 1,0 1-1,1 0 1,-1-1-1,0 1 1,0-1 0,0 0-1,-3-6 2932,-11 6-3330,-23 15-190,36-14 0,0 1 0,0-1 0,0 1 0,0-1 0,0 1 0,0-1 0,0 1 0,0 0 0,1 0 0,-1-1 0,0 1 0,0 0 0,0 0 0,1 0 0,-1 0 0,1 0 0,-1 0 0,0 0 0,1 0 0,0 0 0,-1 0 0,1 0 0,0 0 0,-1 0 0,1 0 0,0 0 0,0 1 0,0-1 0,0 0 0,0 0 0,0 0 0,0 0 0,1 2 0,0-2 0,0 0 0,0 0 0,0 0 0,0 0 0,0 0 0,0-1 0,0 1 0,0 0 0,0-1 0,1 1 0,-1 0 0,0-1 0,0 0 0,1 1 0,-1-1 0,0 0 0,1 1 0,-1-1 0,3 0 0,32 0 0,-27 0 0,16-1 0,-25 1-471,-1 0-1,1 0 1,-1 0 0,1 0-1,-1 0 1,1 0 0,-1 0-1,1 0 1,-1 0 0,1 0-1,-1 0 1,1 0-1,-1 0 1,1 0 0,-1-1-1,1 1 1,-1 0 0,1 0-1,-1-1 1,1 1 0,-1 0-1,1 0 1,-1-1 0,1 1-1,0-1 1,-1 1 0,1 0-1,0-1 1,-1 1 0,1-1-1,0 1 1,0-1 0,-1 1-1,1-1 1,0 1 0,0-1-1,0 1 1,0-1-1,0 1 1,0-1 0,0 1-1,0-1 1,0 1 0,0-1-1,0 0 1,5-12-5069</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9:40.845"/>
    </inkml:context>
    <inkml:brush xml:id="br0">
      <inkml:brushProperty name="width" value="0.1" units="cm"/>
      <inkml:brushProperty name="height" value="0.1" units="cm"/>
      <inkml:brushProperty name="color" value="#E71224"/>
    </inkml:brush>
  </inkml:definitions>
  <inkml:trace contextRef="#ctx0" brushRef="#br0">0 70 17186,'2'-70'9653,"10"76"-4872,-6 3-4602,-1 1 0,0-1 0,-1 0 0,0 1 0,0 0 0,3 14 0,10 68-383,-11-58 302,33 322-98,-12-80 0,-26-267-30,-1-8 9,0 0-1,0 0 1,0 0-1,0 0 0,0 0 1,0 0-1,0 0 1,0 0-1,1 0 1,-1 0-1,0 0 1,1 0-1,-1 0 1,1 0-1,-1 0 0,1 0 1,-1-1-1,1 1 1,0 0-1,-1 0 1,1-1-1,1 2 1,-1-2-19,-1 0 1,0 0 0,0 1-1,0-1 1,1 0 0,-1 0-1,0 0 1,0 0 0,0 0-1,1 0 1,-1 0 0,0 0-1,0 0 1,0 0 0,1 0-1,-1-1 1,0 1 0,0 0-1,0 0 1,0 0 0,1 0-1,-1 0 1,0 0 0,0 0-1,0 0 1,0-1 0,1 1-1,-1 0 1,0 0 0,0 0-1,0 0 1,0-1 0,0 1-1,0 0 1,1 0 0,-1 0-1,0 0 1,0-1 0,0 1-1,0 0 1,0 0 0,0 0-1,0-1 1,0 1-1,0 0 1,0 0 0,0 0-1,0-1 1,0 1 0,0 0-1,0 0 1,0 0 0,0-1-1,0 1 1,-1 0 0,4-14-1892,2-8-1063,4 0-3650,-3 7 487</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9:42.877"/>
    </inkml:context>
    <inkml:brush xml:id="br0">
      <inkml:brushProperty name="width" value="0.1" units="cm"/>
      <inkml:brushProperty name="height" value="0.1" units="cm"/>
      <inkml:brushProperty name="color" value="#E71224"/>
    </inkml:brush>
  </inkml:definitions>
  <inkml:trace contextRef="#ctx0" brushRef="#br0">1682 438 11129,'1'-42'6268,"0"13"-2461,-2 1 1,-5-41-1,4 59-3497,0 1 0,0 0 0,-1 0 1,0 0-1,-1 0 0,0 0 0,0 1 0,-1-1 0,0 1 1,-1 0-1,-8-9 0,1 5-288,0 0 1,-1 1-1,0 0 0,-1 1 1,0 0-1,-1 2 0,0 0 1,-1 0-1,1 2 0,-29-8 1,-6 1-30,-1 3 1,-71-5-1,53 10 7,-1 3 0,1 3 0,-95 13 0,110-5 0,1 2 0,0 3 0,1 2 0,-92 41 0,110-40 0,0 1 0,1 2 0,1 2 0,-57 47 0,72-52 0,1 1 0,0 0 0,1 1 0,1 1 0,1 1 0,1 0 0,1 0 0,-19 45 0,11-4 0,2 1 0,3 1 0,2 0 0,4 1 0,2 0 0,3 0 0,6 75 0,0-107 0,1 0 0,2 0 0,1-1 0,2 0 0,1 0 0,2-1 0,27 57 0,-16-48 0,1-1 0,2-1 0,2-1 0,1-1 0,41 38 0,-58-63 0,69 71 0,166 131 0,-218-195 0,2 0 0,0-2 0,1-2 0,0 0 0,1-2 0,0-2 0,1-1 0,0-1 0,45 4 0,-9-5 0,1-4 0,0-3 0,107-13 0,-133 7 0,-1-2 0,0-2 0,-1-2 0,0-2 0,0-1 0,-2-2 0,0-2 0,-1-2 0,-1-1 0,44-35 0,-55 36 0,-1-1 0,0-2 0,-2 0 0,-1-2 0,-1 0 0,-1-2 0,-2 0 0,-1-1 0,-1-1 0,-1-1 0,-2 0 0,-1-1 0,15-55 0,-19 45 0,-1 1 0,-2-1 0,-2 0 0,-2 0 0,-1-1 0,-3 1 0,-1 0 0,-2 0 0,-2 0 0,-2 1 0,-2 0 0,-1 0 0,-23-50 0,-11-10 0,-100-162 0,133 245 0,-1 0 0,-1 1 0,-1 1 0,0 0 0,-1 2 0,-1-1 0,0 2 0,-1 1 0,0 0 0,-31-13 0,-15-2 0,0 4 0,-73-17 0,80 24 0,0 2 0,-71-6 0,127 19 0,0 1 0,-1 0 0,1-1 0,-1 1 0,1 1 0,0-1 0,-1 0 0,1 0 0,0 1 0,-1-1 0,1 1 0,0 0 0,0 0 0,0 0 0,-1 0 0,1 0 0,0 0 0,0 0 0,1 1 0,-1-1 0,-3 4 0,4-4-1668,5-9-69,-2-1 452,-2 6 884,1-1 0,-1 1 0,1 0 0,0-1 0,1 1 0,-1 0 0,1 0 0,2-5 0,-3 7-94,1-1 0,-1 0 0,1 1 0,-1-1 0,1 1 0,0 0 0,0-1 1,0 1-1,0 0 0,0 0 0,0 0 0,2-1 0,25-11-5514,-1-6 1</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9:49.559"/>
    </inkml:context>
    <inkml:brush xml:id="br0">
      <inkml:brushProperty name="width" value="0.1" units="cm"/>
      <inkml:brushProperty name="height" value="0.1" units="cm"/>
      <inkml:brushProperty name="color" value="#E71224"/>
    </inkml:brush>
  </inkml:definitions>
  <inkml:trace contextRef="#ctx0" brushRef="#br0">1114 210 8765,'1'-25'1964,"-1"14"-375,1 0 0,-1 0 1,-2-15-1,1 24-1315,1-1-1,-1 1 0,0-1 1,1 1-1,-1-1 1,0 1-1,0 0 1,-1-1-1,1 1 1,0 0-1,-1 0 1,0 0-1,1 0 1,-1 0-1,0 0 1,0 0-1,0 1 0,0-1 1,-3-1-1,-19-8 350,0 1 0,-1 1-1,0 1 1,-1 1 0,0 1-1,-49-4 1,40 6-335,-47-5 545,-105 1-1,170 9-825,0 0 0,-1 1 0,1 0-1,0 1 1,0 1 0,1 1 0,-1 1-1,1 0 1,0 1 0,1 1 0,-1 0 0,-26 19-1,-2 2 731,-67 58 0,95-72-477,1 0-1,1 1 1,0 1-1,1 0 1,1 1-1,1 0 1,-10 21-1,12-19-218,2 0 0,0 0-1,2 1 1,0 0 0,1 0 0,-1 28 0,4 133-85,3-87 64,-2-83-20,1 0 0,1 0 0,0 0 0,0-1 0,1 1 0,0-1 0,1 1 0,1-1 0,-1 0 0,2-1 0,0 1 0,0-1 0,1 0 0,0 0 0,0-1 0,1 0 0,0 0 0,1-1 0,0 0 0,0-1 0,1 0 0,0 0 0,21 9 0,28 11 0,1-3 0,2-3 0,99 21 0,-105-29 0,-6-2 0,-1-2 0,1-3 0,0-1 0,1-3 0,77-7 0,-115 3 0,0 0 0,0-1 0,0-1 0,-1 0 0,1-1 0,-1 0 0,0-1 0,-1 0 0,1-1 0,-1 0 0,0 0 0,-1-2 0,0 1 0,0-1 0,-1-1 0,14-18 0,-2 0 0,-2-1 0,-1-1 0,-1 0 0,-1-1 0,12-39 0,-14 24 0,-2 0 0,-2-1 0,-2 0 0,2-85 0,-8 112 0,-2-1 0,0 0 0,-2 1 0,-4-28 0,3 37 0,0-1 0,-1 1 0,0-1 0,-1 1 0,0 1 0,-1-1 0,0 1 0,-13-18 0,5 13 14,0 1-1,0 1 1,-2 0-1,1 1 1,-2 0-1,1 1 1,-2 1-1,1 1 1,-1 1-1,-1 0 1,-19-5-1,-2 1-424,0 2 0,0 2 1,-1 1-1,-55-1 0,81 6-1171,0 0-1,-29-7 1,29 5-1360,0 1 0,-27-3 0,1 3-2823,0-1 1</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9:51.685"/>
    </inkml:context>
    <inkml:brush xml:id="br0">
      <inkml:brushProperty name="width" value="0.1" units="cm"/>
      <inkml:brushProperty name="height" value="0.1" units="cm"/>
      <inkml:brushProperty name="color" value="#E71224"/>
    </inkml:brush>
  </inkml:definitions>
  <inkml:trace contextRef="#ctx0" brushRef="#br0">1 342 11809,'4'3'13709,"2"2"-10130,-1 0-3411,4 5 159,-1 0 1,1-1 0,0 0 0,1-1-1,0 0 1,1 0 0,-1-1 0,1-1-1,18 8 1,-23-11-317,1-1 1,0 1-1,-1-2 0,1 1 0,0-1 1,0 0-1,0 0 0,0-1 0,0 0 1,0 0-1,0-1 0,0 0 0,0 0 1,0-1-1,-1 1 0,1-1 0,0-1 0,-1 0 1,7-3-1,15-12-11,0-2 0,-1-1 0,-1-2 0,26-28 0,26-22 0,-18 26 0,75-44 0,-45 32 0,-72 46 0,12-8 0,-26 21-5016,-7 0-109,-16 11-6180,8-10 5653</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6:22.271"/>
    </inkml:context>
    <inkml:brush xml:id="br0">
      <inkml:brushProperty name="width" value="0.1" units="cm"/>
      <inkml:brushProperty name="height" value="0.1" units="cm"/>
      <inkml:brushProperty name="color" value="#E71224"/>
    </inkml:brush>
  </inkml:definitions>
  <inkml:trace contextRef="#ctx0" brushRef="#br0">2 48 17366,'0'-11'1651,"-1"-19"1666,3 24-909,3 16 973,62 198 927,-8 4-3500,38 124-4027,-95-328 2655,0-1 0,0 0 0,1-1 0,0 1 1,1 0-1,-1-1 0,1 0 0,6 8 0,-10-13 358,1-1 1,-1 1-1,0-1 1,1 1-1,-1-1 1,0 0-1,1 1 1,-1-1-1,1 0 1,-1 1-1,1-1 1,-1 0-1,0 1 1,1-1-1,-1 0 1,1 0-1,-1 0 1,1 0-1,-1 1 0,1-1 1,-1 0-1,1 0 1,0 0-1,-1 0 1,1 0-1,0 0 1,2-12-3994,-8-22-865,-15-13-1</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9:52.691"/>
    </inkml:context>
    <inkml:brush xml:id="br0">
      <inkml:brushProperty name="width" value="0.1" units="cm"/>
      <inkml:brushProperty name="height" value="0.1" units="cm"/>
      <inkml:brushProperty name="color" value="#E71224"/>
    </inkml:brush>
  </inkml:definitions>
  <inkml:trace contextRef="#ctx0" brushRef="#br0">1 529 9537,'12'10'13710,"5"-5"-11686,-1-5-914,0-1 0,-1-1 0,27-5 0,-33 5-899,1-1-1,-1-1 1,0 0-1,0 0 1,0 0-1,-1-1 1,1-1-1,-1 0 1,0 0-1,-1 0 0,9-10 1,16-19-68,-2-2 1,-2-1-1,33-58 1,-22 24-166,33-87 0,-66 142 309,0 3-1901,-6 14 1476,1 0-1,-1 0 1,1 0 0,-1 1-1,1-1 1,-1 0-1,0 0 1,1 0 0,-1 1-1,1-1 1,-1 0 0,0 1-1,1-1 1,-1 0-1,1 1 1,-1-1 0,0 0-1,0 1 1,1-1 0,-1 1-1,0-1 1,0 0-1,1 1 1,-1-1 0,0 1-1,0-1 1,0 1 0,0-1-1,0 1 1,0 0-1,1 0-522,-1 0 0,1 0 0,-1 0 0,1 0 0,-1 1 0,0-1 0,1 0 0,-1 0 0,0 1 0,0-1 0,0 0 0,0 0 0,0 0 0,0 1 0,-1 1 0,-5 1-4864</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0:00.383"/>
    </inkml:context>
    <inkml:brush xml:id="br0">
      <inkml:brushProperty name="width" value="0.1" units="cm"/>
      <inkml:brushProperty name="height" value="0.1" units="cm"/>
      <inkml:brushProperty name="color" value="#E71224"/>
    </inkml:brush>
  </inkml:definitions>
  <inkml:trace contextRef="#ctx0" brushRef="#br0">34 11 8517,'-28'0'4216,"22"0"-343,21 0-2151,269 1 1685,142 2-3076,-419-3-353,152-2-2530,0-4-3799,-68 2 1583,-24 1 583</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0:00.858"/>
    </inkml:context>
    <inkml:brush xml:id="br0">
      <inkml:brushProperty name="width" value="0.1" units="cm"/>
      <inkml:brushProperty name="height" value="0.1" units="cm"/>
      <inkml:brushProperty name="color" value="#E71224"/>
    </inkml:brush>
  </inkml:definitions>
  <inkml:trace contextRef="#ctx0" brushRef="#br0">1 6 15637,'11'-2'2213,"424"-1"2652,-237 4-4228,14 1-611,-187-1-3617,-12-1 1456,1 1-2288,-14-2 19,-3-3-1</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0:02.986"/>
    </inkml:context>
    <inkml:brush xml:id="br0">
      <inkml:brushProperty name="width" value="0.1" units="cm"/>
      <inkml:brushProperty name="height" value="0.1" units="cm"/>
      <inkml:brushProperty name="color" value="#E71224"/>
    </inkml:brush>
  </inkml:definitions>
  <inkml:trace contextRef="#ctx0" brushRef="#br0">967 1250 9793,'0'0'696,"-12"-5"1930,3 1-2002,1-1 0,0 0 0,0 0 0,1 0 0,-1-1 0,1 0 0,-9-10 0,-42-56 1692,32 39-1642,-249-273 3475,169 195-1372,-169-229 0,262 319-2531,0-1 0,2-1 0,0 0 0,2 0-1,0-1 1,2 0 0,-9-49 0,14 65-246,0-1 0,0 1 0,-1 0 0,0 0 0,0 0 0,-1 1 0,0-1 0,0 1 0,-1 0 0,-9-11 0,13 18 0,1 0 0,0-1 0,0 1 0,0 0 0,0 0 0,0 0 0,0 0 0,0 0 0,0 0 0,0 0 0,-1 0 0,1 0 0,0 0 0,0 0 0,0 0 0,0 0 0,0-1 0,0 1 0,0 0 0,-1 0 0,1 0 0,0 0 0,0 0 0,0 0 0,0 0 0,0 0 0,0 0 0,-1 0 0,1 1 0,0-1 0,0 0 0,0 0 0,0 0 0,0 0 0,0 0 0,0 0 0,-1 0 0,1 0 0,0 0 0,0 0 0,0 0 0,0 0 0,0 0 0,0 1 0,0-1 0,0 0 0,0 0 0,0 0 0,0 0 0,0 0 0,-1 0 0,-1 12 0,2 21 0,0-24 0,0 3 0,5 171 0,-2-153 0,2 0 0,0-1 0,2 0 0,12 33 0,4 13 0,-24-216 0,4-174 0,-3 312 0,0 0 0,0 0 0,0 0 0,1-1 0,-1 1 0,1 0 0,0 0 0,0 0 0,0 0 0,2-4 0,-2 6 0,0 0 0,1 0 0,-1 0 0,1 0 0,-1 0 0,1 0 0,-1 0 0,1 1 0,0-1 0,0 1 0,-1-1 0,1 1 0,0-1 0,-1 1 0,1 0 0,0 0 0,0 0 0,0 0 0,2 0 0,55 2 0,117 20 0,57 28 0,-198-42 0,-25-6 0,-1 0 0,0 0 0,1 0 0,-1 1 0,-1 0 0,1 1 0,0 0 0,14 9 0,-18-10-1592,0 0 1,0-1-1,0 1 1,0-1-1,1 0 1,-1-1-1,1 1 1,-1-1-1,1 0 1,-1 0-1,1-1 1,11 0-1,16-4-4444</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0:03.968"/>
    </inkml:context>
    <inkml:brush xml:id="br0">
      <inkml:brushProperty name="width" value="0.1" units="cm"/>
      <inkml:brushProperty name="height" value="0.1" units="cm"/>
      <inkml:brushProperty name="color" value="#E71224"/>
    </inkml:brush>
  </inkml:definitions>
  <inkml:trace contextRef="#ctx0" brushRef="#br0">0 12 18114,'0'0'364,"3"2"152,11-1 144,24 2 96,24-1 52,34-2 44,28 0-8,12 0-192,6-2-308,1 2-936,4 0-1308,-18 0-2380,2-4-1,-4-4 1,-5 3-1</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0:04.334"/>
    </inkml:context>
    <inkml:brush xml:id="br0">
      <inkml:brushProperty name="width" value="0.1" units="cm"/>
      <inkml:brushProperty name="height" value="0.1" units="cm"/>
      <inkml:brushProperty name="color" value="#E71224"/>
    </inkml:brush>
  </inkml:definitions>
  <inkml:trace contextRef="#ctx0" brushRef="#br0">2 75 15465,'-2'0'808,"2"0"137,0 0 95,0 0 256,19-3 184,11 2 152,19-3 44,20 0-16,18-1 13,7-3-801,2 2-728,1 0-544,-2 3-969,-13-14-4015,-15 9-1,-19-2 1</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0:06.465"/>
    </inkml:context>
    <inkml:brush xml:id="br0">
      <inkml:brushProperty name="width" value="0.1" units="cm"/>
      <inkml:brushProperty name="height" value="0.1" units="cm"/>
      <inkml:brushProperty name="color" value="#E71224"/>
    </inkml:brush>
  </inkml:definitions>
  <inkml:trace contextRef="#ctx0" brushRef="#br0">1648 573 8305,'0'0'532,"0"0"71,0 0 112,0 0 138,0 0 178,0 0 179,0 0 160,0 0 132,0 0 57,0 0-153,-11-2 2383,-271-72 75,194 49-3648,-2-6-94,-131-63 0,144 59-110,41 20-50,-1 2 0,0 1 0,-58-9 0,-115-7-111,7 2 170,189 24 48,1 0 0,-1-1 0,1 0 0,0-1 0,0-1 0,0 0 0,0 0 0,1-2-1,0 1 1,0-2 0,1 1 0,-16-15 0,14 9 143,7 8-168,0 0 0,1 0 0,0 0 0,0-1 0,1 0 0,-1 0 0,1-1 0,0 1 0,1-1 0,0 0 0,-4-11 0,-1 0-173,6 15-239,4 12 107,17 40 715,2-1-1,3-1 1,43 66 0,-37-63 258,115 188 1719,-137-214-2431,-8-22 0,0 1 0,1 0 0,0-1 0,-1 1 0,1-1 0,0 1 0,0-1 0,1 1 0,-1-1 0,0 0 0,4 5 0,-3-29 0,-8-10-6,-1 0 0,-19-49 0,16 51-13,2 5 1,-84-297-303,91 315 413,-2-16-583,3 22 465,1 1 1,-1-1-1,0 0 0,0 1 0,1-1 0,-1 1 1,0-1-1,1 1 0,-1-1 0,1 1 0,-1-1 1,0 1-1,1-1 0,-1 1 0,1 0 1,-1-1-1,1 1 0,-1 0 0,1-1 0,0 1 1,-1 0-1,1 0 0,-1-1 0,1 1 1,0 0-1,-1 0 0,1 0 0,0 0 0,-1 0 1,1 0-1,-1 0 0,1 0 0,0 0 1,453 36 429,-230-12 767,-181-22-1095,-40-1-76,-4-1-14,-1-1 1,1 1-1,-1 0 0,1 0 1,-1 0-1,1 0 1,-1 1-1,1-1 0,-1 0 1,1 0-1,-1 1 0,1-1 1,-1 1-1,-1 1 0,-12 2-2282,15-4 2119,0 1-1,-1-1 1,1 0 0,0 0 0,0 0-1,0 0 1,0 0 0,-1 0-1,1 0 1,0 0 0,0 0 0,0 0-1,0 0 1,-1 0 0,1 0 0,0 0-1,0 0 1,0 0 0,-1 0 0,1 0-1,0 0 1,0 0 0,0 0-1,0 0 1,-1-1 0,1 1 0,0 0-1,0 0 1,0 0 0,0 0 0,0 0-1,-1 0 1,1-1 0,0 1-1,0 0 1,0 0 0,0 0 0,0 0-1,0 0 1,0-1 0,0 1 0,0 0-1,0 0 1,2 0-6098,4-1 1325,3-2-662</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0:07.548"/>
    </inkml:context>
    <inkml:brush xml:id="br0">
      <inkml:brushProperty name="width" value="0.1" units="cm"/>
      <inkml:brushProperty name="height" value="0.1" units="cm"/>
      <inkml:brushProperty name="color" value="#E71224"/>
    </inkml:brush>
  </inkml:definitions>
  <inkml:trace contextRef="#ctx0" brushRef="#br0">34 39 11089,'-34'0'4176,"42"0"2027,31 0-930,-10 0-5826,406 0 2797,-298-5-4573,-1-8-3691,21-1-3166,-79 8 3741</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0:07.913"/>
    </inkml:context>
    <inkml:brush xml:id="br0">
      <inkml:brushProperty name="width" value="0.1" units="cm"/>
      <inkml:brushProperty name="height" value="0.1" units="cm"/>
      <inkml:brushProperty name="color" value="#E71224"/>
    </inkml:brush>
  </inkml:definitions>
  <inkml:trace contextRef="#ctx0" brushRef="#br0">2 33 17810,'0'0'820,"-2"0"188,2 0 92,10 0 356,16 0 72,22 0 32,27 0-4,21-1-87,8-1-325,4 0-1224,-4-2-592,-8 2-965,27-11-3775,-51 9-1,-19 0 1</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0:09.950"/>
    </inkml:context>
    <inkml:brush xml:id="br0">
      <inkml:brushProperty name="width" value="0.1" units="cm"/>
      <inkml:brushProperty name="height" value="0.1" units="cm"/>
      <inkml:brushProperty name="color" value="#E71224"/>
    </inkml:brush>
  </inkml:definitions>
  <inkml:trace contextRef="#ctx0" brushRef="#br0">2093 13 4648,'0'0'557,"0"0"162,0 0 184,0 0 163,0 0 157,0 0 178,0-3 8672,-6-3-5767,-30 3-3104,1 3 1,0 1-1,0 1 1,-59 12-1,-138 45-986,165-40 169,10-3-315,-672 172 213,596-162-273,60-13-38,1 3 0,-124 43 0,183-52-15,0 0 0,1 0 0,-14 11 0,14-9 42,0-1 1,-22 11-1,30-18 61,0 1 0,-1 0 0,1-1 0,-1 0 0,1 0 0,-1 0 0,0 0 0,1-1 0,-1 0 0,0 0 0,0 0 0,-5-2 0,10 2-52,-1 0 0,1 0 0,0 0-1,0 0 1,-1 0 0,1-1 0,0 1-1,0 0 1,0 0 0,-1 0 0,1 0-1,0-1 1,0 1 0,0 0 0,0 0-1,0-1 1,-1 1 0,1 0 0,0 0-1,0 0 1,0-1 0,0 1 0,0 0-1,0 0 1,0-1 0,0 1 0,0 0-1,0-1 1,0 1 0,0 0 0,0 0-1,0-1 1,0 1 0,0 0 0,0 0-1,0-1 1,0 1 0,0 0 0,1 0-1,-1-1 1,8-17 62,15-15-85,-7 12 15,9-10 0,-2-1 0,27-48 0,-42 65 0,-2-1 0,0 1 0,0-1 0,-2 0 0,0-1 0,0 1 0,-2-1 0,0 1 0,-1-20 0,-26 63 0,-15 24 0,3 2 0,1 1 0,3 2 0,3 1 0,-45 118 0,72-167 0,0 1 0,1-1 0,0 1 0,0 0 0,0 16 0,47-25 0,621 61 0,-637-58 0,-14-1 0,-1-1 0,1 2 0,-1 0 0,0 1 0,23 8 0,-31-10-394,1-1-1,-1 0 1,1 0 0,0 0-1,-1-1 1,1 0 0,-1-1 0,9 0-1,7-1-1462,6 3-1391,-21 0 1951,0 0-1,0-1 1,1 0 0,-1 0 0,0-1 0,0 0 0,0 0-1,0-1 1,13-4 0,-1-8-4267</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6:22.616"/>
    </inkml:context>
    <inkml:brush xml:id="br0">
      <inkml:brushProperty name="width" value="0.1" units="cm"/>
      <inkml:brushProperty name="height" value="0.1" units="cm"/>
      <inkml:brushProperty name="color" value="#E71224"/>
    </inkml:brush>
  </inkml:definitions>
  <inkml:trace contextRef="#ctx0" brushRef="#br0">1 61 13377,'0'-9'560,"15"-3"240,17-1 192,16-1 153,19 5 239,20 7 120,2 0 24,-2 2-40,-2 2-216,-10 4-500,-9 3-544,-10 2-576,-9 5-524,-8-5-776,-9-7-2788,-17 2-1,-13-4 1</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0:10.896"/>
    </inkml:context>
    <inkml:brush xml:id="br0">
      <inkml:brushProperty name="width" value="0.1" units="cm"/>
      <inkml:brushProperty name="height" value="0.1" units="cm"/>
      <inkml:brushProperty name="color" value="#E71224"/>
    </inkml:brush>
  </inkml:definitions>
  <inkml:trace contextRef="#ctx0" brushRef="#br0">71 5 6949,'0'0'879,"-3"-1"3407,-14-2-1923,-21 3 1521,25 0-1625,24 0 575,36 0-1913,212 0 977,11 2-4181,-212-1 1039,282 3-11657,-245-4 7980</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0:11.286"/>
    </inkml:context>
    <inkml:brush xml:id="br0">
      <inkml:brushProperty name="width" value="0.1" units="cm"/>
      <inkml:brushProperty name="height" value="0.1" units="cm"/>
      <inkml:brushProperty name="color" value="#E71224"/>
    </inkml:brush>
  </inkml:definitions>
  <inkml:trace contextRef="#ctx0" brushRef="#br0">14 56 17222,'-4'0'864,"-1"-2"132,4 2-44,-2 0 56,20 0 132,23 0-52,21 0-332,24 0-268,21 0-392,10-1-1472,-3-17-3268,-10 11-1,-20-5 1,-24-3-1</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0:13.044"/>
    </inkml:context>
    <inkml:brush xml:id="br0">
      <inkml:brushProperty name="width" value="0.1" units="cm"/>
      <inkml:brushProperty name="height" value="0.1" units="cm"/>
      <inkml:brushProperty name="color" value="#E71224"/>
    </inkml:brush>
  </inkml:definitions>
  <inkml:trace contextRef="#ctx0" brushRef="#br0">1278 7 9377,'0'-1'168,"0"1"0,0 0 0,0 0-1,0-1 1,0 1 0,0 0 0,0 0 0,0 0 0,0-1 0,0 1 0,0 0-1,0 0 1,0 0 0,0-1 0,0 1 0,-1 0 0,1 0 0,0 0 0,0 0 0,0-1-1,0 1 1,0 0 0,-1 0 0,1 0 0,0 0 0,0 0 0,0 0 0,0-1 0,-1 1-1,1 0 1,0 0 0,0 0 0,0 0 0,-1 0 0,1 0 0,0 0 0,0 0-1,0 0 1,-1 0 0,1 0 0,0 0 0,0 0 0,-1 0 0,1 0 0,0 0 0,0 0-1,0 0 1,-1 0 0,1 0 0,0 0 0,0 1 0,-19 9 2503,-24 26-2906,37-31 1023,-233 242 2233,125-122-2293,-132 157 26,116-129-566,5-30-16,87-89-145,2 1 0,-48 60 0,64-57-66,18-33 75,0 1 1,-1-1-1,0 0 1,0 0-1,0 0 1,0 0-1,-1 0 1,-6 6-1,9-11 93,1-1-1,-1 0 0,1 1 0,-1-1 0,1 1 0,-1-1 0,1 0 0,0 1 0,-1-1 0,1 0 0,0 1 0,0-1 1,0 0-1,-1 0 0,1 1 0,0-1 0,0 0 0,0 0 0,0 1 0,0-1 0,0 0 0,0 1 0,1-1 0,-1-1 1,1-30 117,6 5-209,1 0 0,1 1 0,1 0 1,2 1-1,0 0 0,19-28 0,15-31-13,-34 63 236,-2-1 1,0 0-1,-2-1 0,0 0 1,-1 0-1,-2 0 1,0-1-1,2-44 0,-8 70-247,1 1-1,-1-1 0,-1 1 1,1-1-1,0 0 0,0 0 1,-1 0-1,0 0 0,-2 3 1,-3 5-10,-39 66-3,-47 108 0,68-134 0,-37 54 0,-18 36 0,78-136 0,0-1 0,0 1 0,1 0 0,0 0 0,-1-1 0,1 1 0,1 0 0,-2 7 0,12-12 0,199-1-353,-34 2-2698,-75-4-1174,191-10-8876,-164 3 7089</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9:59.020"/>
    </inkml:context>
    <inkml:brush xml:id="br0">
      <inkml:brushProperty name="width" value="0.1" units="cm"/>
      <inkml:brushProperty name="height" value="0.1" units="cm"/>
      <inkml:brushProperty name="color" value="#E71224"/>
    </inkml:brush>
  </inkml:definitions>
  <inkml:trace contextRef="#ctx0" brushRef="#br0">0 35 13457,'826'-6'5539,"-281"-7"-5495,-438 10-1882,-93 2 53,-21-3-72,-24-2-450,-1 5-144,-50 4-1,61-1 1731,-71 4-2092</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9:59.338"/>
    </inkml:context>
    <inkml:brush xml:id="br0">
      <inkml:brushProperty name="width" value="0.1" units="cm"/>
      <inkml:brushProperty name="height" value="0.1" units="cm"/>
      <inkml:brushProperty name="color" value="#E71224"/>
    </inkml:brush>
  </inkml:definitions>
  <inkml:trace contextRef="#ctx0" brushRef="#br0">4 25 12665,'-3'2'616,"3"-2"124,18 0 116,25 0 92,37 0 33,29 0 27,33 0 4,12 0-20,1-2-96,-3 2-864,-13-2-492,-11-1-1188,-25-1-2077,-27 2 1,-28-6 0,-19 2-1</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0:18.131"/>
    </inkml:context>
    <inkml:brush xml:id="br0">
      <inkml:brushProperty name="width" value="0.1" units="cm"/>
      <inkml:brushProperty name="height" value="0.1" units="cm"/>
      <inkml:brushProperty name="color" value="#E71224"/>
    </inkml:brush>
  </inkml:definitions>
  <inkml:trace contextRef="#ctx0" brushRef="#br0">1 8 4964,'0'3'6951,"2"4"-3360,9 45-2044,-6 6-489,2-1 0,3 0 0,17 58 0,-26-114-1045,0 0 0,-1 1 0,1-1 1,0 0-1,0 1 0,0-1 0,0 0 1,0 0-1,0 0 0,0 1 0,0-1 1,1 0-1,-1-1 0,0 1 0,1 0 1,-1 0-1,1-1 0,-1 1 0,1 0 1,-1-1-1,1 0 0,-1 1 0,1-1 1,-1 0-1,1 0 0,-1 0 0,3 0 1,49-4 312,-40 2-263,33-7 111,0-3 0,-1-1 1,56-25-1,-6 2-57,666-194-471,-674 206 308,-75 21-7151,-16 0 1284,-4 2 4705,-10-3-2857</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0:22.421"/>
    </inkml:context>
    <inkml:brush xml:id="br0">
      <inkml:brushProperty name="width" value="0.1" units="cm"/>
      <inkml:brushProperty name="height" value="0.1" units="cm"/>
      <inkml:brushProperty name="color" value="#E71224"/>
    </inkml:brush>
  </inkml:definitions>
  <inkml:trace contextRef="#ctx0" brushRef="#br0">400 55 13813,'-2'-3'256,"-1"0"0,1 0 0,0 0 0,-1 1 0,0-1-1,0 1 1,1 0 0,-1 0 0,0 0 0,-1 0 0,1 1 0,0-1-1,0 1 1,-1 0 0,1 0 0,-1 0 0,1 0 0,-7 0 0,0-1 467,-1 1 0,1 1 0,0-1 0,-1 2 0,-13 1 0,13 1-355,1 0 0,-1 1 0,1 0 0,0 1 0,0 0 0,1 0 0,-1 1 0,1 0 0,0 1 0,1 0 0,-1 0 0,1 1 0,1 0 0,0 1 0,0-1 0,-6 11 0,-1 3 59,1 1-1,0 0 0,2 1 1,1 0-1,-12 41 1,16-46-320,2 1 1,0 0 0,2-1 0,0 1 0,1 0 0,1 0-1,1 0 1,6 36 0,-5-44-110,1 0 0,1-1 0,0 1 0,0-1 0,1 0 0,1 0 0,0-1 1,0 1-1,1-1 0,1-1 0,-1 1 0,2-1 0,-1-1 0,1 1 0,17 11 0,-4-6 2,0 0 0,1-2 0,1 0 0,0-2 0,1-1 0,40 11 0,-46-16 0,1 0 0,-1-2 0,1 0 0,-1-1 0,1-1 0,-1-1 0,1 0 0,-1-2 0,30-7 0,-42 8 0,0 0 0,-1-1 0,1 0 0,-1 0 0,0 0 0,0-1 0,0 0 0,0 0 0,-1-1 0,1 1 0,-1-1 0,-1-1 0,8-8 0,-6 5 0,0-1 0,-1 1 0,-1-1 0,0 0 0,0 0 0,0 0 0,-2-1 0,3-12 0,-1-6 0,-2 0 0,-1 0 0,-2 0 0,-1 0 0,-9-53 0,5 52 8,-1 1 0,-1 0 1,-2 0-1,0 1 0,-2 0 0,-30-50 1,34 67-169,1-1 0,-2 1 1,0 1-1,0-1 1,-1 2-1,0-1 0,0 1 1,-1 1-1,0 0 0,-1 0 1,0 1-1,0 1 1,-1 0-1,0 1 0,1 0 1,-2 1-1,-15-4 0,23 7-273,0 1-1,-1-1 1,1 1-1,0 0 1,0 1-1,0-1 0,0 1 1,0 0-1,0 1 1,0-1-1,1 1 1,-1 0-1,0 1 0,1 0 1,-1-1-1,-4 5 1,7-4-12,0-1 1,0 1-1,0-1 1,0 1 0,1 0-1,-1 0 1,1 0-1,0 1 1,0-1-1,0 0 1,0 1-1,1-1 1,-1 1-1,1 0 1,0 0 0,0-1-1,1 1 1,-1 0-1,1 0 1,-1 0-1,1 0 1,0 0-1,1 0 1,-1-1-1,2 8 1,1 0-933,1-1 0,0 0 0,8 14 0</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0:23.608"/>
    </inkml:context>
    <inkml:brush xml:id="br0">
      <inkml:brushProperty name="width" value="0.1" units="cm"/>
      <inkml:brushProperty name="height" value="0.1" units="cm"/>
      <inkml:brushProperty name="color" value="#E71224"/>
    </inkml:brush>
  </inkml:definitions>
  <inkml:trace contextRef="#ctx0" brushRef="#br0">16 56 17882,'0'-55'7892,"4"72"-3024,5 13-3570,-1 312-520,-10-220-874,-2 3-2974,1-88-2687,-12 48 0,2-36-256</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0:25.756"/>
    </inkml:context>
    <inkml:brush xml:id="br0">
      <inkml:brushProperty name="width" value="0.1" units="cm"/>
      <inkml:brushProperty name="height" value="0.1" units="cm"/>
      <inkml:brushProperty name="color" value="#E71224"/>
    </inkml:brush>
  </inkml:definitions>
  <inkml:trace contextRef="#ctx0" brushRef="#br0">43 54 4680,'0'-38'11007,"0"23"22,0 14-9397,0 8 871,-17 241-473,0-65-2293,14-126-376,-2 72-4370,5-90-279,6 47 0,5-38-173,7-8 1</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0:26.789"/>
    </inkml:context>
    <inkml:brush xml:id="br0">
      <inkml:brushProperty name="width" value="0.1" units="cm"/>
      <inkml:brushProperty name="height" value="0.1" units="cm"/>
      <inkml:brushProperty name="color" value="#E71224"/>
    </inkml:brush>
  </inkml:definitions>
  <inkml:trace contextRef="#ctx0" brushRef="#br0">532 48 13057,'0'-1'227,"0"-1"0,0 0 0,0 1 1,0-1-1,0 1 0,0-1 0,-1 0 0,1 1 0,-1-1 0,1 1 0,-1-1 0,1 0 0,-1 1 0,0 0 0,0-1 0,1 1 1,-1-1-1,0 1 0,-1 0 0,1 0 0,0-1 0,-2 0 0,-1 0 104,0 1-1,0-1 1,0 1 0,0 0 0,0 0-1,-1 0 1,-7 0 0,-3-1 249,-1 2 1,1 0-1,0 0 0,-1 1 1,1 1-1,0 1 1,0 0-1,0 1 0,-20 8 1,23-7-337,0 1-1,0 0 1,0 1 0,1 0 0,0 1 0,1 0-1,-1 1 1,2 0 0,-1 1 0,1 0 0,1 0-1,0 1 1,0 0 0,1 0 0,1 1 0,-1 0-1,-6 20 1,8-16-180,0 0-1,1 1 0,0 0 1,1 0-1,1 0 1,1 0-1,1 1 1,0-1-1,1 0 0,1 0 1,0 0-1,2 0 1,0 0-1,0-1 0,2 1 1,0-1-1,1-1 1,0 1-1,2-1 1,-1 0-1,2-1 0,0 0 1,1 0-1,0-1 1,22 19-1,-13-15-63,0 0 0,1-2 0,1 0 0,0-2 0,1 0 0,0-2 0,1 0 0,1-2 0,-1 0 0,2-2 0,-1-1 0,1-1 0,-1-1 0,1-1 0,0-1 0,36-3 0,-52 0 0,0 0 0,-1-1 0,1 0 0,-1-1 0,0 0 0,0 0 0,0-1 0,0 0 0,0-1 0,-1 0 0,0 0 0,0-1 0,13-12 0,-11 8 0,-2 0 0,1-1 0,-1 0 0,-1-1 0,0 1 0,0-1 0,-2-1 0,1 1 0,4-16 0,-4 6 0,-1-1 0,-1 0 0,0 0 0,-2 0 0,-1 0 0,0-1 0,-2 1 0,-1 0 0,-1 0 0,0 0 0,-11-31 0,10 40-43,-2-1 0,1 1 0,-2 0 1,0 1-1,-1 0 0,0 0 0,-1 0 0,0 1 0,-1 1 1,-16-15-1,13 15-344,-1 1 1,-1 0 0,1 0 0,-2 2-1,1 0 1,-1 0 0,-1 2 0,-31-9-1,14 7-1364,0 2-1,0 2 0,0 0 0,-59 3 1,30 6-2385,-105 19 0,1 15-1756</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6:22.951"/>
    </inkml:context>
    <inkml:brush xml:id="br0">
      <inkml:brushProperty name="width" value="0.1" units="cm"/>
      <inkml:brushProperty name="height" value="0.1" units="cm"/>
      <inkml:brushProperty name="color" value="#E71224"/>
    </inkml:brush>
  </inkml:definitions>
  <inkml:trace contextRef="#ctx0" brushRef="#br0">40 103 13365,'0'0'18,"-8"-15"1018,0 0 0,1-1 0,-8-29 1,14 44-1006,1 1 1,0 0-1,0 0 1,0-1 0,0 1-1,0 0 1,0-1 0,0 1-1,0 0 1,0-1 0,0 1-1,0 0 1,0-1-1,0 1 1,0 0 0,0-1-1,0 1 1,0 0 0,0 0-1,0-1 1,1 1-1,-1 0 1,0-1 0,0 1-1,0 0 1,0 0 0,1-1-1,-1 1 1,0 0 0,0 0-1,1 0 1,-1-1-1,0 1 1,0 0 0,1 0-1,-1 0 1,0 0 0,0-1-1,1 1 1,-1 0-1,0 0 1,1 0 0,-1 0-1,0 0 1,1 0 0,-1 0-1,0 0 1,1 0-1,-1 0 1,0 0 0,1 0-1,-1 0 1,0 0 0,0 0-1,1 1 1,-1-1 0,0 0-1,1 0 1,-1 0-1,0 0 1,0 0 0,1 1-1,-1-1 1,0 0 0,0 0-1,1 1 1,-1-1-1,0 0 1,0 1 0,26 17 1209,-23-16-1083,55 47 1203,-1 2 0,71 84 0,-80-76-2059,-2 2 1,55 100-1,-68-108-4435,58 71 0,-55-86 849,-2-16-1</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0:27.474"/>
    </inkml:context>
    <inkml:brush xml:id="br0">
      <inkml:brushProperty name="width" value="0.1" units="cm"/>
      <inkml:brushProperty name="height" value="0.1" units="cm"/>
      <inkml:brushProperty name="color" value="#E71224"/>
    </inkml:brush>
  </inkml:definitions>
  <inkml:trace contextRef="#ctx0" brushRef="#br0">23 120 14661,'0'-101'8186,"0"82"1622,-5 453-9826,-5-252-3443,8-156 1245,-1-2 71,1 0-1,2 1 1,0-1-1,1 0 0,1 0 1,7 28-1,16 14-3818</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0:27.953"/>
    </inkml:context>
    <inkml:brush xml:id="br0">
      <inkml:brushProperty name="width" value="0.1" units="cm"/>
      <inkml:brushProperty name="height" value="0.1" units="cm"/>
      <inkml:brushProperty name="color" value="#E71224"/>
    </inkml:brush>
  </inkml:definitions>
  <inkml:trace contextRef="#ctx0" brushRef="#br0">113 31 16418,'-4'-26'2983,"4"26"-2895,0 0 0,0-1 0,0 1 0,0 0 0,0 0 0,0-1 0,-1 1 0,1 0 0,0 0 0,0-1 0,0 1 0,0 0 0,-1 0 0,1 0 0,0 0 0,0-1 0,-1 1 0,1 0 0,0 0 0,0 0 0,-1 0 0,1 0 0,0 0 0,0-1 0,-1 1 0,1 0 0,0 0 0,0 0 0,-1 0 0,1 0 0,0 0 0,-1 0 0,1 0 0,0 0 0,0 0 0,-1 1 0,1-1 0,0 0 0,-1 0 0,-2 3 298,0-1 1,0 1 0,1 0-1,-1 0 1,1 0-1,-1 1 1,1-1-1,0 1 1,-2 5-1,-9 19 407,2 1-1,0 0 0,2 0 1,2 0-1,1 1 0,-5 52 1,6 190-1293,6-236 97,-1-25 4,0 0 1,1 0-1,0 0 0,1-1 0,5 17 0,15 24-3024,-14-36 1478,-1 0 0,-1 1 0,7 24 0,2 19-4000</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0:20.878"/>
    </inkml:context>
    <inkml:brush xml:id="br0">
      <inkml:brushProperty name="width" value="0.1" units="cm"/>
      <inkml:brushProperty name="height" value="0.1" units="cm"/>
      <inkml:brushProperty name="color" value="#E71224"/>
    </inkml:brush>
  </inkml:definitions>
  <inkml:trace contextRef="#ctx0" brushRef="#br0">613 129 12649,'-21'-14'914,"16"9"-376,-1 1-1,1 0 0,-1 0 0,0 1 1,-1-1-1,1 1 0,0 0 1,-1 1-1,0 0 0,1 0 0,-1 0 1,0 1-1,0 0 0,-10 0 1,-8 4 136,1 1 0,1 2 1,-1 0-1,1 1 0,0 1 1,0 1-1,1 2 0,0 0 1,1 1-1,0 1 0,-33 28 1,37-28-465,1 2 0,1 0 0,0 0 1,1 1-1,1 1 0,0 1 0,2 0 1,0 0-1,1 1 0,0 0 1,2 1-1,0 0 0,-8 34 0,14-43-201,1-1-1,0 1 0,0 0 1,1-1-1,1 1 1,-1-1-1,2 1 0,-1-1 1,2 1-1,-1-1 1,1 0-1,1 0 0,9 19 1,-5-16-10,0-1 0,1 0 0,0 0 0,1-1 0,0 0 0,1-1 1,1 0-1,-1 0 0,19 10 0,1-2 1,1-1 0,1-1 0,0-2 0,1-1 0,0-2 0,1-1 0,0-2 0,1-1 0,-1-2 0,1-2 0,1-1 0,44-3 0,-73 0 0,0 0 0,0 0 0,1 0 0,-1-1 0,0-1 0,0 1 0,-1-1 0,1-1 0,-1 1 0,1-1 0,-1-1 0,0 1 0,-1-1 0,1 0 0,-1-1 0,0 0 0,0 0 0,-1 0 0,1 0 0,-2-1 0,1 0 0,-1 0 0,0 0 0,0-1 0,-1 1 0,0-1 0,0 0 0,-1 0 0,0 0 0,2-11 0,1-15 0,-1-1 0,-1 0 0,-2 1 0,-1-1 0,-2 0 0,-2 0 0,-1 1 0,-1 0 0,-2 0 0,-1 0 0,-2 1 0,-2 1 0,0 0 0,-22-36 0,27 55-170,-1 0 0,-1 0 0,1 1 1,-2 0-1,0 1 0,0 0 0,-1 0 0,-1 1 0,1 1 0,-2 0 1,1 1-1,-1 1 0,0 0 0,-1 1 0,1 0 0,-1 1 0,0 1 1,-1 0-1,1 1 0,-18-1 0,26 4-320,1 0-1,-1 0 1,0 1-1,1 0 1,-1 0 0,0 1-1,1 0 1,-1 0 0,-9 5-1,13-6 107,0 1 0,0 0-1,1-1 1,-1 1 0,1 0-1,-1 1 1,1-1 0,0 0-1,-1 1 1,1-1 0,1 1 0,-1-1-1,0 1 1,1 0 0,-1 0-1,1 0 1,0 0 0,0 0-1,0 0 1,0 0 0,0 4-1,1-1-495,0 1 0,0 0 0,1-1 0,0 1 0,2 6 0</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0:21.499"/>
    </inkml:context>
    <inkml:brush xml:id="br0">
      <inkml:brushProperty name="width" value="0.1" units="cm"/>
      <inkml:brushProperty name="height" value="0.1" units="cm"/>
      <inkml:brushProperty name="color" value="#E71224"/>
    </inkml:brush>
  </inkml:definitions>
  <inkml:trace contextRef="#ctx0" brushRef="#br0">674 57 16069,'-7'-6'288,"0"0"-1,0 0 1,-1 1-1,0 0 1,1 1-1,-2 0 1,1 0-1,0 1 0,-1 0 1,1 0-1,-1 1 1,0 0-1,-18-2 1,20 4-11,-1 1 1,0-1-1,0 1 0,1 1 1,-1 0-1,1 0 1,-1 0-1,1 1 1,0 0-1,0 0 1,0 0-1,0 1 0,1 1 1,-1-1-1,1 1 1,-8 8-1,-3 5 232,0 0-1,2 1 1,0 1 0,1 0-1,2 1 1,0 0-1,1 1 1,-11 32-1,12-26-116,2 0-1,1 0 1,1 0 0,1 1-1,2 0 1,0 51-1,3-68-348,1-1 0,1 1 0,0-1 0,0 0 0,1 1 0,0-1 0,1-1-1,1 1 1,0 0 0,0-1 0,0 0 0,2 0 0,10 13 0,-6-11-33,0-1 1,1-1-1,0 1 1,1-2-1,0 0 1,0 0-1,1-2 1,28 13-1,-6-8-17,0-1 0,1-1 0,0-3 0,1-1 0,0-1 0,0-2 0,53-4 0,-80 1 7,0 0 0,0-2 0,0 1 0,0-2 0,0 1 0,-1-1 0,1-1 0,-1 0 0,0 0 0,0-1 0,-1 0 0,1-1 0,9-8 0,-11 7 0,-1 0 0,1-1 0,-2 0 0,1-1 0,-1 1 0,0-1 0,-1-1 0,0 1 0,0-1 0,-1 0 0,0 0 0,-1 0 0,3-17 0,0-3 3,-1 1 0,-2-1-1,-1 0 1,-1 0 0,-2 0 0,-1 0-1,-1 0 1,-13-51 0,12 64-22,-1 1 1,-1 0-1,0 0 0,-2 1 1,1 0-1,-2 0 0,0 0 1,-1 1-1,0 1 1,-1 0-1,0 0 0,-1 1 1,-1 1-1,0 0 0,0 0 1,-29-16-1,17 15-497,-1 2-1,0 0 1,-1 2 0,1 0 0,-2 2-1,1 1 1,-1 2 0,-33-1 0,8 3-2056,0 3 0,-1 2 0,-69 15 1,-20 19-3274,12 12 1</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0:29.085"/>
    </inkml:context>
    <inkml:brush xml:id="br0">
      <inkml:brushProperty name="width" value="0.1" units="cm"/>
      <inkml:brushProperty name="height" value="0.1" units="cm"/>
      <inkml:brushProperty name="color" value="#E71224"/>
    </inkml:brush>
  </inkml:definitions>
  <inkml:trace contextRef="#ctx0" brushRef="#br0">0 1 15821,'0'1'128,"0"0"-1,0-1 0,0 1 0,0 0 1,0 0-1,0 0 0,1 0 1,-1 0-1,0-1 0,0 1 0,1 0 1,-1 0-1,0-1 0,1 1 0,-1 0 1,1 0-1,-1-1 0,1 1 0,-1 0 1,1-1-1,0 1 0,0 0 0,6 3 246,0 0-1,0 0 1,1-1-1,-1 0 1,1 0-1,0-1 1,10 3-1,-13-4-226,136 29 2873,173 13 0,-246-35-2496,735 79 3409,-227-26-3532,-47-15-400,-514-46 0,-10 0 0,1 0 0,0 0 0,-1 0 0,1 1 0,0 0 0,-1 0 0,1 0 0,6 3 0,-11 4-87,-1-7 26,0-1-1,0 1 1,0-1 0,0 0-1,0 1 1,0-1-1,0 1 1,0-1-1,0 0 1,0 1 0,0-1-1,0 1 1,0-1-1,0 0 1,0 1-1,1-1 1,-1 1-1,0-1 1,0 0 0,0 1-1,1-1 1,-1 0-1,0 1 1,0-1-1,1 0 1,-1 1-1,0-1 1,0 0 0,1 0-1,-1 1 1,0-1-1,1 0 1,-1 0-1,1 0 1,-1 1 0,0-1-1,1 0 1,-1 0-1,1 0 1,-1 0-1,0 0 1,1 0-1,-1 0 1,1 0 0,-1 0-1,1 0 1,39 5-5290,-25-1-6866,-17-13 6109</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0:30.300"/>
    </inkml:context>
    <inkml:brush xml:id="br0">
      <inkml:brushProperty name="width" value="0.1" units="cm"/>
      <inkml:brushProperty name="height" value="0.1" units="cm"/>
      <inkml:brushProperty name="color" value="#E71224"/>
    </inkml:brush>
  </inkml:definitions>
  <inkml:trace contextRef="#ctx0" brushRef="#br0">100 621 5448,'-10'-6'608,"0"-1"0,0 0 0,1-1 0,0 0 0,-12-13 0,16 15 872,0-1 0,0 0-1,1 0 1,0 0 0,-4-10-1,11 34 7144,6 26-6746,-6-39-1741,-1 0 1,1 0-1,-1 0 0,1 0 1,1-1-1,-1 1 0,0-1 1,1 0-1,-1 0 0,1 0 1,0-1-1,0 1 0,0-1 1,0 0-1,1 0 1,-1 0-1,1-1 0,-1 0 1,1 1-1,6 0 0,11 0 117,-1 0 0,0-1 0,26-2 0,-42 1-225,54-5 42,-1-2 1,0-3-1,0-2 0,-1-3 1,91-36-1,-36 3-86,179-106 0,-169 75 16,135-113 0,-248 185-17,0 0-1,0 1 1,1 0-1,0 0 1,0 1-1,0 1 1,1 0-1,-1 0 1,1 1-1,0 0 1,0 0-1,0 2 1,0-1-1,1 1 1,-1 1-1,13 1 1,-4 4-1447,6 6-4848,-20-8 4456,0 0 1,1-1-1,-1 0 1,1 0-1,-1 0 1,9 0-1,25 1-3988</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0:31.358"/>
    </inkml:context>
    <inkml:brush xml:id="br0">
      <inkml:brushProperty name="width" value="0.1" units="cm"/>
      <inkml:brushProperty name="height" value="0.1" units="cm"/>
      <inkml:brushProperty name="color" value="#E71224"/>
    </inkml:brush>
  </inkml:definitions>
  <inkml:trace contextRef="#ctx0" brushRef="#br0">173 229 21226,'-2'-11'1446,"-1"14"101,-8 23 606,8-16-2095,-88 288 5041,30 10-3861,59-284-1238,2-19 0,0-8 0,1-56 0,2 1 0,3 0 0,3 0 0,2 1 0,2 0 0,3 0 0,2 2 0,3 0 0,2 1 0,35-58 0,-47 95 0,0 0 0,1 1 0,1 1 0,0 0 0,1 1 0,1 0 0,0 1 0,0 1 0,2 0 0,-1 1 0,27-13 0,-31 19 0,0 0 0,1 1 0,-1 0 0,1 1 0,0 1 0,-1-1 0,1 2 0,0 0 0,0 1 0,0 0 0,1 1 0,-2 0 0,1 1 0,0 0 0,0 1 0,-1 1 0,1 0 0,15 8 0,-19-8 0,-1 0 0,0 1 0,0 0 0,0 0 0,-1 1 0,0 0 0,0 0 0,0 1 0,-1 0 0,0 0 0,0 0 0,-1 1 0,0 0 0,0 0 0,-1 0 0,0 0 0,0 1 0,-1 0 0,0 0 0,0 0 0,-1 0 0,-1 0 0,1 0 0,-2 0 0,1 1 0,-1-1 0,0 0 0,-1 1 0,0-1 0,-1 0 0,0 0 0,0 0 0,-1 0 0,0 0 0,-1 0 0,0-1 0,0 1 0,-6 7 0,-5 6-16,0 0 1,-1-2-1,-1 0 0,-1-1 1,-1 0-1,0-2 0,-27 19 1,-163 91-1389,139-89-1431,-66 50 0,128-83 1727,1 0-1,0 0 0,1 1 0,-1 0 1,1 0-1,0 1 0,1 0 0,-9 13 0,10 0-4087</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0:31.701"/>
    </inkml:context>
    <inkml:brush xml:id="br0">
      <inkml:brushProperty name="width" value="0.1" units="cm"/>
      <inkml:brushProperty name="height" value="0.1" units="cm"/>
      <inkml:brushProperty name="color" value="#E71224"/>
    </inkml:brush>
  </inkml:definitions>
  <inkml:trace contextRef="#ctx0" brushRef="#br0">338 42 19662,'-3'-4'227,"0"1"0,1 0 0,-1 0 0,-1 0 0,1 0 1,0 0-1,-1 1 0,0 0 0,1-1 0,-1 1 0,0 0 0,0 1 1,0-1-1,0 1 0,0 0 0,-1 0 0,1 0 0,0 1 0,0-1 1,-1 1-1,1 0 0,0 0 0,-9 2 0,4-1 62,0 0-1,-1 1 1,1 1 0,0 0-1,0 0 1,0 1-1,0 0 1,1 0 0,-14 10-1,15-8-111,0 0 0,0 0-1,0 1 1,1 0-1,0 0 1,1 0 0,-1 1-1,1 0 1,1 0 0,0 0-1,0 1 1,0 0 0,1-1-1,0 1 1,1 0-1,0 0 1,1 1 0,0-1-1,0 0 1,1 1 0,0-1-1,0 0 1,1 0 0,4 17-1,-2-10-151,2-1 0,-1 0 1,2 0-1,0 0 0,1-1 0,0 0 0,2 0 0,-1 0 0,1-1 0,1-1 1,1 0-1,-1 0 0,24 19 0,-14-17-25,0-1 0,1-1 0,0-1 0,1 0 0,0-2 0,1-1 0,0 0 0,32 5 0,-26-7 0,1-2 0,-1-1 0,1-1 0,0-2 0,-1-1 0,44-7 0,-62 6 0,1-1 0,-1 0 0,0-1 0,0 0 0,0-1 0,-1 0 0,0 0 0,0-1 0,0-1 0,-1 0 0,1 0 0,-2-1 0,16-16 0,-20 19 0,1-1 0,-1 1 0,-1-1 0,1 0 0,-1 0 0,0-1 0,-1 1 0,0 0 0,1-1 0,-2 0 0,1 1 0,-1-1 0,0 0 0,-1 0 0,1 1 0,-1-1 0,-1 0 0,1 0 0,-1 0 0,-1 0 0,1 1 0,-1-1 0,0 1 0,0-1 0,-4-6 0,1 3-40,0 1 0,-1 0 1,0 1-1,0-1 0,-1 1 0,0 0 0,-1 1 1,1 0-1,-16-11 0,8 8-288,0 1 0,-1 1-1,-1 0 1,1 0 0,-20-4 0,-8 0-1488,-1 2 1,0 2 0,-77-3-1,-70 9-3968,-7 13-1</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0:32.392"/>
    </inkml:context>
    <inkml:brush xml:id="br0">
      <inkml:brushProperty name="width" value="0.1" units="cm"/>
      <inkml:brushProperty name="height" value="0.1" units="cm"/>
      <inkml:brushProperty name="color" value="#E71224"/>
    </inkml:brush>
  </inkml:definitions>
  <inkml:trace contextRef="#ctx0" brushRef="#br0">0 420 19122,'3'2'660,"-1"0"1,0 1 0,0-1 0,0 1-1,0 0 1,-1 0 0,1-1 0,-1 1-1,1 0 1,0 4 0,9 15 1575,-7-18-1978,-1 0 0,1 0 0,0-1 0,0 1 0,1-1 1,-1 0-1,1 0 0,-1-1 0,1 1 0,0-1 0,0 0 0,0 0 0,0-1 0,1 0 0,6 2 1,10-1-278,0 0 1,31-1 0,-45-2 84,46-1-85,1-4 0,-1-1 0,0-3 0,63-21 0,-30 3-2162,138-66 1,-166 64-1180,-1-4 1,-1-1-1,-2-3 1,91-83-1,-59 34-2392</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9:44.075"/>
    </inkml:context>
    <inkml:brush xml:id="br0">
      <inkml:brushProperty name="width" value="0.1" units="cm"/>
      <inkml:brushProperty name="height" value="0.1" units="cm"/>
      <inkml:brushProperty name="color" value="#E71224"/>
    </inkml:brush>
  </inkml:definitions>
  <inkml:trace contextRef="#ctx0" brushRef="#br0">1 277 20210,'0'0'1160,"0"-1"160,9 1 20,14-4-4,18-6 4,29-11-103,22-6-725,25-9-464,9-6-668,23-2-2125,-32 8-2279,-30 8-1,-33 8 1,-26 13-1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6:23.290"/>
    </inkml:context>
    <inkml:brush xml:id="br0">
      <inkml:brushProperty name="width" value="0.1" units="cm"/>
      <inkml:brushProperty name="height" value="0.1" units="cm"/>
      <inkml:brushProperty name="color" value="#E71224"/>
    </inkml:brush>
  </inkml:definitions>
  <inkml:trace contextRef="#ctx0" brushRef="#br0">1 154 14961,'3'-4'2667,"7"8"-1264,18 19-574,-9-7-84,-3-5-382,1-2 0,0 1 0,0-2 0,1 0 1,19 5-1,-26-10-241,0 0 1,0-1 0,0 0-1,0 0 1,0-1 0,0-1-1,1 0 1,-1 0 0,0-1-1,13-3 1,-21 3-50,0 0 1,0 1-1,0-1 0,0 0 1,0-1-1,0 1 1,0 0-1,-1-1 0,1 0 1,0 1-1,-1-1 1,0 0-1,1 0 0,-1-1 1,0 1-1,0 0 1,0-1-1,0 1 0,-1-1 1,1 0-1,-1 1 1,1-1-1,-1 0 0,0 0 1,0 0-1,0 0 1,-1 0-1,2-5 0,-2 3 29,-1-1 0,1 0-1,-1 1 1,0-1-1,0 1 1,0-1-1,-1 1 1,0-1-1,0 1 1,0 0-1,-1 0 1,0 0-1,0 0 1,-7-8 0,-1 0-107,0 1 0,0 0 0,-2 1 0,-21-16 0,25 21-681,-1 0 1,0 1-1,0 0 1,-15-5-1,15 12-4911,12 6-4453,-1-6 5713</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59:44.428"/>
    </inkml:context>
    <inkml:brush xml:id="br0">
      <inkml:brushProperty name="width" value="0.1" units="cm"/>
      <inkml:brushProperty name="height" value="0.1" units="cm"/>
      <inkml:brushProperty name="color" value="#E71224"/>
    </inkml:brush>
  </inkml:definitions>
  <inkml:trace contextRef="#ctx0" brushRef="#br0">0 348 15825,'0'0'885,"0"0"79,3-2 260,9-8 24,13-3 0,17-8-88,20-7-248,20-9-264,14-1-512,15 0-1492,3-20-3220,-6 18-1,-20 4 1,-21 10-1</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0:33.906"/>
    </inkml:context>
    <inkml:brush xml:id="br0">
      <inkml:brushProperty name="width" value="0.1" units="cm"/>
      <inkml:brushProperty name="height" value="0.1" units="cm"/>
      <inkml:brushProperty name="color" value="#E71224"/>
    </inkml:brush>
  </inkml:definitions>
  <inkml:trace contextRef="#ctx0" brushRef="#br0">14 695 8061,'-8'1'3003,"3"3"6535,5 3-615,3 0-7016,-1 0-4334,2 4 2860,1 0 0,0-1-1,1 0 1,0 0-1,0 0 1,15 16 0,-18-23-398,0 1-1,0-1 1,1 1 0,-1-1 0,1 0 0,0 0 0,0-1 0,0 1 0,0-1 0,0 0 0,0 0 0,1 0 0,-1-1 0,1 1-1,-1-1 1,1 0 0,-1 0 0,1-1 0,0 0 0,4 1 0,5-4-35,-1-1 0,1 0 0,-1-1 0,0 0 0,-1-1 0,0 0 0,1-1 0,-2 0 0,14-11 0,15-15 0,39-41 0,-71 66 0,117-123-467,19-19-1529,73-40-5176,-170 155 4191,1 3 0,1 1 1,55-23-1,10 5-2615</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0:37.069"/>
    </inkml:context>
    <inkml:brush xml:id="br0">
      <inkml:brushProperty name="width" value="0.1" units="cm"/>
      <inkml:brushProperty name="height" value="0.1" units="cm"/>
      <inkml:brushProperty name="color" value="#E71224"/>
    </inkml:brush>
  </inkml:definitions>
  <inkml:trace contextRef="#ctx0" brushRef="#br0">1 580 15633,'0'3'541,"0"0"0,0 0 0,1 0-1,-1 0 1,1-1 0,0 1 0,0 0-1,0 0 1,0 0 0,0-1-1,1 1 1,-1 0 0,4 3 0,-1-2-80,-1 0 1,1 0 0,0-1 0,0 0 0,0 0-1,1 0 1,6 4 0,-2-3-92,0 0 0,0-1 0,1 0 0,-1 0 0,1-1 0,0 0 0,-1-1 0,13 0-1,-2-2-62,0-1 0,0 0 0,0-2 0,-1-1-1,1 0 1,24-11 0,115-58-695,-127 58 18,560-346-16806,-500 301 14556,102-67-3288</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0:35.265"/>
    </inkml:context>
    <inkml:brush xml:id="br0">
      <inkml:brushProperty name="width" value="0.1" units="cm"/>
      <inkml:brushProperty name="height" value="0.1" units="cm"/>
      <inkml:brushProperty name="color" value="#E71224"/>
    </inkml:brush>
  </inkml:definitions>
  <inkml:trace contextRef="#ctx0" brushRef="#br0">1 103 17162,'0'-90'6633,"3"171"361,3 10-4857,5 122-2296,-19 138 159,30-433 0,38-98 0,-22 79 0,-18 42 0,2 0 0,61-107 0,-78 158 0,0 1 0,0 0 0,1 0 0,0 0 0,1 0 0,-1 1 0,1 0 0,1 1 0,-1-1 0,1 2 0,0-1 0,0 1 0,0 0 0,11-3 0,-8 3 0,0 2 0,1 0 0,0 0 0,-1 1 0,1 0 0,0 1 0,0 1 0,-1 0 0,24 4 0,-13 1 0,0 1 0,-1 0 0,0 2 0,0 0 0,-1 2 0,0 0 0,-1 1 0,0 1 0,-1 1 0,31 29 0,-36-28 0,0 0 0,-1 0 0,-1 1 0,0 0 0,-1 1 0,-1 1 0,-1-1 0,0 1 0,7 29 0,-12-37 0,-1 0 0,0 0 0,0 0 0,-1 0 0,-1 0 0,0 0 0,0 0 0,-1 1 0,0-1 0,-1 0 0,0 0 0,0 0 0,-1-1 0,0 1 0,-1-1 0,0 1 0,-1-1 0,0 0 0,0-1 0,-7 9 0,-2-2 3,0-1 0,-1 0-1,-1-1 1,0 0 0,-1-1 0,0-1 0,0-1-1,-21 9 1,-157 54-356,175-67 244,-52 17-699,-29 10-1240,35-8-2185,63-24 3477,-11 6-2662,14-7 3297,-1 0 0,1 0 0,0 0 1,0 0-1,0 0 0,-1 0 0,1 0 0,0 1 0,0-1 0,0 0 0,-1 0 0,1 0 1,0 0-1,0 0 0,0 0 0,0 1 0,0-1 0,-1 0 0,1 0 0,0 0 0,0 0 1,0 1-1,0-1 0,0 0 0,0 0 0,0 0 0,0 1 0,-1-1 0,1 0 0,0 0 1,0 0-1,0 1 0,0-1 0,0 0 0,0 0 0,0 0 0,0 1 0,0-1 0,1 0 1,-1 0-1,0 1 0,0-1 0,0 0 0,0 0 0,0 0 0,0 1 0,15 2-5007</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0:35.600"/>
    </inkml:context>
    <inkml:brush xml:id="br0">
      <inkml:brushProperty name="width" value="0.1" units="cm"/>
      <inkml:brushProperty name="height" value="0.1" units="cm"/>
      <inkml:brushProperty name="color" value="#E71224"/>
    </inkml:brush>
  </inkml:definitions>
  <inkml:trace contextRef="#ctx0" brushRef="#br0">82 15 22126,'0'-6'1184,"0"1"-4,0 1 4,-2 6-4,-5 16 5,-2 12-5,-2 14 4,0 12-4,2 13 4,4 9-1184,4 8-1184,2 0-1232,2-1-3417,-3-14 1,-7-12-1,-16-21 1</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0:38.216"/>
    </inkml:context>
    <inkml:brush xml:id="br0">
      <inkml:brushProperty name="width" value="0.1" units="cm"/>
      <inkml:brushProperty name="height" value="0.1" units="cm"/>
      <inkml:brushProperty name="color" value="#E71224"/>
    </inkml:brush>
  </inkml:definitions>
  <inkml:trace contextRef="#ctx0" brushRef="#br0">35 50 22354,'0'-24'3172,"-1"22"-1786,1 6-180,-2 39 1115,6 188 113,-8 247-2540,-5-414 106,0-99 0,0-37 0,4 0 0,7-117 0,-1 163 0,1-27 0,16-99 0,-16 136 0,2 0 0,0 1 0,1-1 0,1 1 0,0 0 0,1 0 0,1 1 0,0 0 0,1 0 0,16-19 0,-19 27 0,0 0 0,0 1 0,1 0 0,-1 0 0,1 0 0,1 1 0,-1 0 0,0 0 0,1 1 0,0 0 0,0 0 0,0 1 0,14-3 0,-10 4 0,1 1 0,-1 0 0,0 0 0,0 1 0,0 0 0,0 1 0,0 1 0,21 7 0,-16-4 0,0 2 0,0-1 0,-1 2 0,0 1 0,-1 0 0,0 0 0,0 2 0,-1 0 0,-1 0 0,0 2 0,-1-1 0,15 22 0,-21-25 0,0 0 0,-1 0 0,0 0 0,0 0 0,-1 1 0,-1 0 0,0 0 0,0 0 0,-1 0 0,-1 1 0,0-1 0,0 0 0,-1 1 0,0-1 0,-1 1 0,-1-1 0,0 0 0,0 0 0,-1 0 0,0 0 0,-1 0 0,0 0 0,-1-1 0,0 0 0,-1 0 0,0 0 0,-10 11 0,-1 0-94,-1-1-1,-1-1 1,-1-1-1,-33 24 1,-95 52-1572,-9 7-3091,143-90 1409,1 1 1,-19 20-1,18-13-1928</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0:38.613"/>
    </inkml:context>
    <inkml:brush xml:id="br0">
      <inkml:brushProperty name="width" value="0.1" units="cm"/>
      <inkml:brushProperty name="height" value="0.1" units="cm"/>
      <inkml:brushProperty name="color" value="#E71224"/>
    </inkml:brush>
  </inkml:definitions>
  <inkml:trace contextRef="#ctx0" brushRef="#br0">459 0 18914,'1'0'126,"1"0"1,-1 1-1,0-1 1,0 0-1,1 1 1,-1-1 0,0 0-1,0 1 1,1-1-1,-1 1 1,0 0-1,0-1 1,0 1-1,0 0 1,0 0-1,0 0 1,0 0-1,0 0 1,-1 0 0,1 0-1,0 0 1,0 0-1,-1 0 1,1 0-1,-1 0 1,1 0-1,-1 1 1,1-1-1,-1 0 1,0 2 0,5 42 2096,-5-40-1917,1 12 224,-2 0 1,0 0-1,-1 0 0,-1 0 0,0-1 0,-2 1 0,0-1 0,0 0 1,-12 23-1,6-20-292,0 0 0,-2-1 0,0-1 1,-1 0-1,0 0 0,-1-1 0,-19 14 1,-12 6-137,-70 41 0,-30 24-113,129-82 11,17-19 0,0 0 0,0 0 0,0 1 0,0-1 0,0 0 0,0 1 0,0-1 0,0 0 0,0 0 0,0 1 0,0-1 0,0 0 0,0 1 0,0-1 0,0 0 0,1 0 0,-1 1 0,0-1 0,0 0 0,0 0 0,0 1 0,1-1 0,-1 0 0,0 0 0,0 0 0,0 0 0,1 1 0,-1-1 0,0 0 0,0 0 0,1 0 0,-1 0 0,0 0 0,1 1 0,-1-1 0,0 0 0,0 0 0,1 0 0,-1 0 0,8 1 0,-1-1 0,1 0 0,-1 0 0,10-2 0,-3 1 0,343-46-3784,-7-28-7161,-183 31 4932</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0:39.999"/>
    </inkml:context>
    <inkml:brush xml:id="br0">
      <inkml:brushProperty name="width" value="0.1" units="cm"/>
      <inkml:brushProperty name="height" value="0.1" units="cm"/>
      <inkml:brushProperty name="color" value="#E71224"/>
    </inkml:brush>
  </inkml:definitions>
  <inkml:trace contextRef="#ctx0" brushRef="#br0">3 421 18498,'0'2'628,"0"2"116,0 1 116,-3 3 24,3 0 92,5-2 124,18-5 52,33-1-244,41-13-368,52-12-932,51-17-800,34-36-3748,18-4-1,-9-17 1,-27-17-1</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0:41.415"/>
    </inkml:context>
    <inkml:brush xml:id="br0">
      <inkml:brushProperty name="width" value="0.1" units="cm"/>
      <inkml:brushProperty name="height" value="0.1" units="cm"/>
      <inkml:brushProperty name="color" value="#E71224"/>
    </inkml:brush>
  </inkml:definitions>
  <inkml:trace contextRef="#ctx0" brushRef="#br0">296 12 20890,'-2'-5'1428,"-1"-2"2237,2 12-912,-2 15-1698,-27 136 1708,7-30-2656,-70 223-1,68-284-106,26-104 0,2-1 0,2 0 0,18-69 0,50-110 0,-63 191 0,1 1 0,2 0 0,22-35 0,-31 55 0,1 0 0,0 0 0,0 1 0,0 0 0,1 0 0,0 1 0,0 0 0,0 0 0,1 0 0,0 0 0,0 1 0,0 1 0,0-1 0,0 1 0,1 0 0,0 0 0,12-1 0,-4 2 0,1 2 0,-1 0 0,1 1 0,-1 0 0,1 2 0,-1 0 0,0 0 0,0 2 0,0 0 0,-1 0 0,1 2 0,22 13 0,-20-10 0,-1 1 0,-1 0 0,0 1 0,0 1 0,-1 1 0,-1 0 0,0 1 0,-1 0 0,-1 1 0,11 19 0,-19-28 0,0 1 0,0 0 0,-1 0 0,0 0 0,0 0 0,-1 0 0,0 1 0,0 0 0,-1-1 0,-1 1 0,1-1 0,-1 1 0,-1 0 0,-1 12 0,0-11 0,-1 0 0,0 0 0,-1-1 0,0 0 0,0 0 0,-1 0 0,0 0 0,0-1 0,-1 1 0,-1-2 0,1 1 0,-9 8 0,-10 5 1,-1 0 0,0-1 0,-2-2 0,0-1-1,-47 22 1,-158 52-66,231-90 63,-147 46-586,39-14-2764,39-8-4635,65-23 2794,12-4 1,11-5-1</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0:41.947"/>
    </inkml:context>
    <inkml:brush xml:id="br0">
      <inkml:brushProperty name="width" value="0.1" units="cm"/>
      <inkml:brushProperty name="height" value="0.1" units="cm"/>
      <inkml:brushProperty name="color" value="#E71224"/>
    </inkml:brush>
  </inkml:definitions>
  <inkml:trace contextRef="#ctx0" brushRef="#br0">354 2 13645,'67'-1'1539,"42"1"2628,-109 0-4068,0 0-1,0 0 1,1 0 0,-1 0-1,0 0 1,1 0 0,-1 0-1,0 0 1,0 0 0,1 0-1,-1 0 1,0 0 0,0 0-1,1 0 1,-1 0 0,0 0-1,1 0 1,-1 0 0,0 1-1,0-1 1,0 0 0,1 0-1,-1 0 1,0 0 0,0 1-1,1-1 1,-1 0 0,0 0-1,0 1 1,0-1-1,0 0 1,0 0 0,1 1-1,-1-1 1,-6 9 1647,-18 7-80,22-15-1375,-44 24 1790,28-16-1230,1 1-1,-19 14 1,34-23-784,0 0 1,1 0 0,-1 1 0,1-1-1,-1 1 1,1-1 0,-1 1 0,1 0-1,0-1 1,0 1 0,0 0 0,0 0-1,0 0 1,0 0 0,1 0 0,-1 0-1,1 0 1,-1 0 0,1 0 0,0 0-1,0 3 1,0-1-46,1-1 0,0 0-1,-1 1 1,2-1 0,-1 0 0,0 0 0,1 0-1,-1 0 1,1 0 0,0 0 0,4 5-1,5 4-46,1-1 1,0 0-1,0-1 0,18 11 0,-2-2 25,-2 1 0,0 1 0,42 44 0,-66-63 0,0 0 0,0 1 0,-1-1 0,1 1 0,0-1 0,-1 1 0,1-1 0,-1 1 0,0 0 0,0 0 0,0-1 0,0 1 0,0 0 0,-1 0 0,0 0 0,1 5 0,-2-6 0,1 1 0,-1-1 0,0 0 0,0 0 0,0 0 0,0 0 0,0-1 0,0 1 0,0 0 0,-1 0 0,1-1 0,0 1 0,-1 0 0,0-1 0,1 0 0,-1 1 0,0-1 0,0 0 0,0 0 0,0 0 0,0 0 0,0 0 0,-2 0 0,-22 9-19,-1-2 0,1-1 0,-2-1 0,-30 3 0,-115 2-3594,142-10 800,0-2 1,0 0 0,-51-11 0,-1-13-3125</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6:23.670"/>
    </inkml:context>
    <inkml:brush xml:id="br0">
      <inkml:brushProperty name="width" value="0.1" units="cm"/>
      <inkml:brushProperty name="height" value="0.1" units="cm"/>
      <inkml:brushProperty name="color" value="#E71224"/>
    </inkml:brush>
  </inkml:definitions>
  <inkml:trace contextRef="#ctx0" brushRef="#br0">1 285 16674,'4'-1'262,"-1"-1"1,1 1-1,0 0 1,0 0-1,0 1 1,1-1 0,-1 1-1,0 0 1,0 0-1,0 0 1,0 0-1,0 1 1,0 0-1,0 0 1,6 2 0,11 3 435,32 17 1,-31-13 25,-4-2-478,-12-5-143,0 0 1,1 0-1,-1-1 1,12 3 0,-18-5-94,1 0 1,0 0 0,-1 0 0,1 0 0,-1 0 0,1 0 0,0 0 0,-1-1-1,1 1 1,-1 0 0,1 0 0,-1-1 0,1 1 0,-1 0 0,1-1 0,-1 1 0,1 0-1,-1-1 1,1 1 0,-1-1 0,1 1 0,-1-1 0,0 1 0,1-1 0,-1 1-1,0-1 1,0 1 0,1-1 0,-1 1 0,0-1 0,0 0 0,0 1 0,0-1 0,1 1-1,-1-1 1,0 0 0,0 1 0,-1-1 0,2-31 154,-2 22-103,-8-173 807,9 182-855,0 0 1,0 0 0,0 0 0,0 0 0,0 0-1,0 0 1,0 0 0,1 0 0,-1 0 0,0 1-1,0-1 1,1 0 0,-1 0 0,1 0 0,-1 0-1,1 0 1,-1 0 0,1 1 0,0-1 0,-1 0-1,1 1 1,0-1 0,-1 0 0,3 0 0,-2 0 8,1 0 1,0 0-1,1 1 1,-1-1-1,0 1 1,0-1-1,0 1 1,0 0-1,0 0 1,0 0-1,3 0 1,7 2 66,0 0 0,0 1 0,15 4 0,-19-4-44,3 0 43,0 1 0,0 0 0,-1 1 0,1 0 0,-1 1-1,0 0 1,10 8 0,-11-8 902,-10-14 318,-4-8-1095,4 9-64,-8-48 544,9 51-653,-1 0 0,1 0 1,0 0-1,0 0 0,0 0 0,1 0 0,0 0 0,-1 0 0,1 0 0,3-6 1,-3 9-46,1-1 0,-1 1 0,1 0 0,0 0 0,-1 0 0,1 0 1,0 0-1,0 0 0,0 1 0,-1-1 0,1 0 0,0 1 1,0 0-1,0-1 0,0 1 0,0 0 0,0 0 0,0 0 1,0 0-1,4 1 0,42 6-51,-24 0-242,-1 1-1,1 1 0,22 13 1,4 0-3557,0-3-5989,-37-17 4567,-5-3-1</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0:52.313"/>
    </inkml:context>
    <inkml:brush xml:id="br0">
      <inkml:brushProperty name="width" value="0.1" units="cm"/>
      <inkml:brushProperty name="height" value="0.1" units="cm"/>
      <inkml:brushProperty name="color" value="#E71224"/>
    </inkml:brush>
  </inkml:definitions>
  <inkml:trace contextRef="#ctx0" brushRef="#br0">52 470 13201,'-1'-1'28,"1"0"0,0 0-1,-1 0 1,1 0 0,-1 0 0,0 0-1,1 0 1,-1 0 0,0 0 0,0 0-1,1 0 1,-1 0 0,0 0 0,0 1-1,0-1 1,0 0 0,0 1 0,0-1-1,0 1 1,0-1 0,0 1 0,-3-1-1,-27-6 1373,52 1 2054,652-25 586,-452 16-3585,1702-144 136,-1723 139-620,512-59-74,-150 25 421,-450 45-31,360-29 5696,-395 35-2840,-45 3-8214,-20 0 894,-10-1 1161,-6-3 0,-23-20-3017</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0:54.565"/>
    </inkml:context>
    <inkml:brush xml:id="br0">
      <inkml:brushProperty name="width" value="0.1" units="cm"/>
      <inkml:brushProperty name="height" value="0.1" units="cm"/>
      <inkml:brushProperty name="color" value="#E71224"/>
    </inkml:brush>
  </inkml:definitions>
  <inkml:trace contextRef="#ctx0" brushRef="#br0">503 196 18154,'-55'24'1586,"-93"58"1,33-16 2532,112-64-3932,0-1-1,0 1 1,0-1-1,0 0 1,0 0-1,0 0 0,0 0 1,0 0-1,0-1 1,0 1-1,-1-1 1,1 0-1,0 0 1,0 0-1,-1-1 0,1 1 1,0-1-1,0 1 1,0-1-1,0 0 1,0-1-1,0 1 1,0 0-1,0-1 1,-3-2-1,2 1-65,1 0 0,0 0 1,0-1-1,0 0 0,0 0 0,1 0 1,-1 0-1,1 0 0,0 0 0,0 0 1,1-1-1,-1 1 0,1-1 0,0 1 1,0-1-1,0-8 0,-1-1-81,2 0 0,0 0 0,0 0 1,1 0-1,1 0 0,1 0 0,0 0 0,0 1 0,2-1 0,8-20 1,-9 26-43,1 1 1,-1-1-1,1 1 0,0 0 1,1 1-1,0-1 1,0 1-1,0 0 1,1 1-1,0-1 0,0 1 1,0 1-1,0-1 1,1 1-1,0 0 1,0 1-1,0 0 1,14-3-1,-3 2 2,1 2 0,-1 0 0,1 1 0,-1 1 0,1 1 0,0 1 0,-1 1 0,0 0 0,1 1 0,-1 1 0,-1 1 0,1 1 0,-1 1 0,0 0 0,-1 1 0,0 1 0,0 0 0,26 23 0,-25-19 0,-1 1 0,-1 1 0,0 1 0,-1 0 0,-1 1 0,-1 0 0,0 1 0,-1 1 0,-1 0 0,-1 0 0,-1 1 0,-1 0 0,-1 1 0,-1 0 0,0 0 0,1 23 0,-5-31 0,-2 1 0,0-1 0,-1 1 0,0-1 0,-1 1 0,-1-1 0,0 0 0,-1 1 0,-1-2 0,-10 23 0,5-17 0,-1-1 0,-1 1 0,0-2 0,-2 0 0,0 0 0,-23 20 0,-13 4 0,-2-1 0,-2-3 0,-98 50 0,135-77 0,-31 17 0,-1-1 0,-2-3 0,-78 25 0,126-47 0,-1 0 0,1 0 0,-1 0 0,1-1 0,-1 0 0,1 1 0,-1-1 0,0-1 0,1 1 0,-1 0 0,1-1 0,-7-1 0,10 1 0,-1 1 0,0-1 0,0 1 0,1-1 0,-1 1 0,0-1 0,1 1 0,-1-1 0,0 0 0,1 1 0,-1-1 0,1 0 0,-1 0 0,1 1 0,0-1 0,-1 0 0,1 0 0,0 0 0,-1 1 0,1-3 0,0 1 0,0 0 0,0 0 0,0-1 0,0 1 0,0 0 0,1-1 0,-1 1 0,1 0 0,0 0 0,-1 0 0,3-3 0,4-9 0,0 1 0,2 0 0,-1 0 0,2 1 0,0 0 0,0 0 0,1 1 0,15-11 0,-8 7 0,2 1 0,-1 1 0,2 0 0,37-16 0,-40 22 5,1 1 1,0 0-1,1 2 1,-1 0-1,1 1 1,0 1-1,0 0 1,0 2-1,35 3 0,-25 2-117,1 1-1,-1 1 1,-1 2-1,1 1 1,43 21-1,-52-21-289,-6-2-234,1-1 0,-1-1 0,1 0 0,21 4-1,97 12-7661,-107-18 5571,25-1-3118,-3-11 1</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0:54.907"/>
    </inkml:context>
    <inkml:brush xml:id="br0">
      <inkml:brushProperty name="width" value="0.1" units="cm"/>
      <inkml:brushProperty name="height" value="0.1" units="cm"/>
      <inkml:brushProperty name="color" value="#E71224"/>
    </inkml:brush>
  </inkml:definitions>
  <inkml:trace contextRef="#ctx0" brushRef="#br0">4 142 22114,'0'-25'1180,"0"-3"0,0-3 0,-3-1 0,8 13 1,-1 13-1,10 7-272,5 15-716,6 13-752,21 15-2645,-21 14-2099,-5 9-1,-4 4 1,-1-3-1</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0:55.236"/>
    </inkml:context>
    <inkml:brush xml:id="br0">
      <inkml:brushProperty name="width" value="0.1" units="cm"/>
      <inkml:brushProperty name="height" value="0.1" units="cm"/>
      <inkml:brushProperty name="color" value="#E71224"/>
    </inkml:brush>
  </inkml:definitions>
  <inkml:trace contextRef="#ctx0" brushRef="#br0">0 72 13885,'3'4'572,"5"0"36,10-3-172,11 2-572,56-17-2936,-33-1 0,1-8 0,-5-9-1</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0:55.574"/>
    </inkml:context>
    <inkml:brush xml:id="br0">
      <inkml:brushProperty name="width" value="0.1" units="cm"/>
      <inkml:brushProperty name="height" value="0.1" units="cm"/>
      <inkml:brushProperty name="color" value="#E71224"/>
    </inkml:brush>
  </inkml:definitions>
  <inkml:trace contextRef="#ctx0" brushRef="#br0">1 77 16862,'0'-77'6483,"24"132"282,-1-4-5286,233 683-361,-244-696-1058,62 230-273,-74-266 18,1 1-1,0-1 1,-1 1 0,1-1 0,1 0 0,-1 1 0,0-1 0,0 0 0,1 0 0,-1 0-1,1 0 1,0 0 0,0 0 0,0-1 0,-1 1 0,1 0 0,1-1 0,-1 0 0,0 1 0,0-1-1,1 0 1,-1 0 0,0 0 0,1 0 0,-1-1 0,4 1 0,28 13-8197,-33-14 2095,-9-9 1</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0:56.441"/>
    </inkml:context>
    <inkml:brush xml:id="br0">
      <inkml:brushProperty name="width" value="0.1" units="cm"/>
      <inkml:brushProperty name="height" value="0.1" units="cm"/>
      <inkml:brushProperty name="color" value="#E71224"/>
    </inkml:brush>
  </inkml:definitions>
  <inkml:trace contextRef="#ctx0" brushRef="#br0">5 28 9445,'-1'-9'1187,"-1"-6"7627,0 11-992,4 17-5358,3 7-1715,0-1 1,1 0-1,15 31 1,-12-27-732,14 44 1,3 77-19,-4-16 0,-18-112-8,4 31-142,-8-55-12616,5-22 4732,8-4 2138</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0:57.529"/>
    </inkml:context>
    <inkml:brush xml:id="br0">
      <inkml:brushProperty name="width" value="0.1" units="cm"/>
      <inkml:brushProperty name="height" value="0.1" units="cm"/>
      <inkml:brushProperty name="color" value="#E71224"/>
    </inkml:brush>
  </inkml:definitions>
  <inkml:trace contextRef="#ctx0" brushRef="#br0">1 121 13937,'1'-3'808,"-1"2"160,3-3 137,-3 3 275,0-2 204,0 3 108,0-2 44,0 1 4,0-1-4,0 2-843,0-3-841,2 3-1073,2-57-4299,-4 48-1,2-4 1,-7-9-1</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0:59.441"/>
    </inkml:context>
    <inkml:brush xml:id="br0">
      <inkml:brushProperty name="width" value="0.1" units="cm"/>
      <inkml:brushProperty name="height" value="0.1" units="cm"/>
      <inkml:brushProperty name="color" value="#E71224"/>
    </inkml:brush>
  </inkml:definitions>
  <inkml:trace contextRef="#ctx0" brushRef="#br0">1529 316 7781,'0'-11'1484,"0"0"1,-1 1-1,-1-1 1,0 1-1,-4-14 0,4 16-1010,-1 1-1,-1 1 0,1-1 0,-1 0 0,0 1 0,0 0 0,-1 0 0,0 0 0,0 0 0,0 1 1,-1 0-1,0 0 0,-8-5 0,-15-10 709,-2 2 0,0 1 0,-1 1 0,-1 2 1,-53-16-1,49 20-927,0 2 0,-1 2 0,1 1 0,-1 2 0,0 1 0,0 2 0,0 2 0,-65 12 0,72-6-259,-1 1-1,2 2 1,-1 1-1,1 1 1,1 2-1,1 1 1,0 1-1,1 1 1,-28 25 0,-14 18 12,-121 136 1,172-174 3,1 0 0,1 1 0,1 0 0,2 1 0,0 1 0,-14 40 0,-38 169 2,55-193-17,0 5 3,3 0 0,1 1 0,3-1 0,2 1 0,1 0 0,10 61 0,0-46 0,2-1 0,3-1 0,3 0 0,33 75 0,-37-106 0,2-1 0,2 0 0,0-2 0,2 0 0,1-1 0,1 0 0,1-2 0,1-1 0,34 25 0,23 11 0,156 86 0,-163-107 0,2-4 0,1-3 0,1-3 0,1-4 0,1-3 0,97 11 0,-123-25 0,-1-2 0,108-6 0,-131-1 0,-1-2 0,1-1 0,-1-1 0,0-1 0,0-2 0,51-23 0,-63 22 0,0-1 0,-1 0 0,0-2 0,-1 0 0,-1 0 0,0-1 0,-1-1 0,0 0 0,-1-1 0,-1-1 0,-1 1 0,0-2 0,12-28 0,2-17 0,-2-1 0,22-105 0,-36 124 0,-1 0 0,-3-1 0,-1 0 0,-3 0 0,-1 0 0,-10-57 0,-4 17 0,-3 0 0,-40-110 0,34 138 0,-3 2 0,-1 1 0,-50-71 0,37 61 0,-1 2 0,-3 1 0,-2 3 0,-3 1 0,-99-88 0,130 130 13,-1 1 0,0 0-1,-1 1 1,-1 2 0,0 0 0,-26-10 0,35 17-93,0 1 1,1 0-1,-1 1 1,-1 1-1,1 0 1,0 0-1,-1 2 1,1-1-1,0 2 1,-1 0-1,1 0 1,0 1-1,-15 5 1,-4-2-2907,30-5 2226,0 0 1,-1 0 0,1 0-1,0 0 1,0 1 0,0-1 0,-1 1-1,1-1 1,0 1 0,0 0-1,0 0 1,0 0 0,0 0-1,0 0 1,0 1 0,1-1 0,-1 0-1,0 1 1,1-1 0,-1 1-1,-1 2 1,-3 3-5261</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1:01.062"/>
    </inkml:context>
    <inkml:brush xml:id="br0">
      <inkml:brushProperty name="width" value="0.1" units="cm"/>
      <inkml:brushProperty name="height" value="0.1" units="cm"/>
      <inkml:brushProperty name="color" value="#E71224"/>
    </inkml:brush>
  </inkml:definitions>
  <inkml:trace contextRef="#ctx0" brushRef="#br0">911 191 8033,'0'-7'617,"0"0"0,-1-1 0,1 1 0,-1 0 0,0 0 0,-1 0 0,-4-11 1,4 14-360,0 0 1,-1 0 0,1 0-1,-1 1 1,0-1 0,0 1 0,0-1-1,-1 1 1,1 0 0,-1 1-1,0-1 1,0 0 0,-4-1 0,-15-8 303,0 2 0,0 1 0,-1 1 0,0 0 0,-1 2 0,-31-4 1,1 4 72,-100 0 0,136 8-560,1 0 0,0 0 1,0 2-1,1 0 1,-1 1-1,1 1 0,0 1 1,-17 8-1,10-2 83,2 0 1,0 2-1,0 0 0,-36 35 0,45-37 141,1 1 0,1 1-1,1 0 1,0 0 0,0 1-1,2 0 1,0 0 0,1 1-1,1 0 1,0 1 0,1 0 0,1-1-1,1 1 1,-2 30 0,3-11 292,3 0 0,0 0 1,2 0-1,2 0 1,2-1-1,13 45 0,-5-37-369,1-1-1,3 0 0,24 41 1,82 118-262,-67-112 75,277 418-35,-318-481 0,1-1 0,1-1 0,38 38 0,-47-54 0,0 0 0,0-1 0,1 0 0,0-1 0,0-1 0,1 1 0,-1-2 0,1 0 0,1 0 0,-1-1 0,22 4 0,5-3 0,0-1 0,-1-2 0,1-1 0,0-3 0,0-1 0,0-1 0,-1-3 0,0-1 0,0-2 0,-1-1 0,-1-2 0,1-2 0,51-29 0,-62 28 0,-2-2 0,0 0 0,-1-2 0,-1 0 0,-1-2 0,0 0 0,-2-2 0,22-35 0,-26 37 0,-2-2 0,-1 1 0,0-2 0,-2 0 0,-1 0 0,-1-1 0,-2 1 0,0-2 0,4-43 0,-9 43 0,0 0 0,-2-1 0,-1 1 0,-1 0 0,-2 0 0,0 1 0,-2-1 0,-1 1 0,-1 0 0,-1 1 0,-1 0 0,-24-38 0,-1 9 0,-3 2 0,-3 1 0,-1 2 0,-61-51 0,55 48 0,-75-99 0,90 104 0,-1 3 0,-3 0 0,-73-63 0,97 97 0,0 1 0,-1 0 0,0 1 0,0 1 0,-1 0 0,0 1 0,-1 1 0,1 1 0,-1 0 0,-27-2 0,-14 1 0,-100 6 0,130 0 0,-17-1-197,-38 3-21,74-2-915,-1 1 0,1 0 0,-16 6 0,9-4-4891,16-4 5814,-1 0 0,1 0 1,0 0-1,-1 0 0,1-1 0,0 1 0,0 0 0,-1 0 0,1 0 0,0 0 0,-1 0 0,1-1 1,0 1-1,0 0 0,-1 0 0,1 0 0,0-1 0,0 1 0,0 0 0,-1 0 0,1-1 0,0 1 0,0 0 1,0 0-1,0-1 0,0 1 0,-1 0 0,1-1 0,0 1 0,0 0 0,0-1 0,0 1 0,0 0 1,0 0-1,0-1 0,0 1 0,0 0 0,0-1 0,0 1 0,0 0 0,1-1 0,-1 1 0,0 0 0,0 0 1,0-1-1,0 1 0,0 0 0,1-1 0,-1 1 0,4-16-5438</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1:02.373"/>
    </inkml:context>
    <inkml:brush xml:id="br0">
      <inkml:brushProperty name="width" value="0.1" units="cm"/>
      <inkml:brushProperty name="height" value="0.1" units="cm"/>
      <inkml:brushProperty name="color" value="#E71224"/>
    </inkml:brush>
  </inkml:definitions>
  <inkml:trace contextRef="#ctx0" brushRef="#br0">622 152 11213,'2'-22'4549,"-2"14"-3472,0 1 0,-1-1 0,0 1-1,0-1 1,-2-8 0,1 13-733,1-1-1,0 1 1,-1 0 0,0 0-1,1 0 1,-1 0-1,0 0 1,-1 1 0,1-1-1,0 0 1,-1 1-1,1 0 1,-1 0 0,-3-3-1,-4 0 53,1 1-1,-1 0 1,0 0 0,0 1-1,-1 0 1,1 0-1,0 1 1,-1 1 0,1 0-1,-1 0 1,-15 2 0,7 0-290,1 0 1,-1 2-1,0 0 1,1 2 0,-28 9-1,36-10-105,-1 0-1,2 1 0,-1 0 0,0 1 0,1 0 0,0 1 1,1 0-1,0 0 0,0 1 0,0-1 0,1 2 1,0-1-1,0 1 0,1 0 0,-6 13 0,5-6 0,0 1 0,2 0 0,0 0 0,0 0 0,2 1 0,0-1 0,1 1 0,1 31 0,1-43 0,0 91 0,15 120 0,-11-186 0,2 0 0,1 0 0,2-1 0,0 0 0,3-1 0,0 0 0,32 53 0,-29-58 0,2-1 0,0-1 0,1 0 0,2-1 0,0-1 0,35 26 0,-42-36 0,2-1 0,-1 0 0,1-1 0,1-1 0,-1 0 0,1-1 0,0-1 0,1 0 0,-1-1 0,1-1 0,0-1 0,19 1 0,169-10 0,-169 3 0,0-2 0,-1-1 0,58-20 0,-67 17 0,0 0 0,-1-2 0,0-1 0,-1-1 0,-1 0 0,0-2 0,24-23 0,-35 28 0,-1 0 0,-1-1 0,0 0 0,-1 0 0,-1-1 0,1 0 0,-2-1 0,0 0 0,-1 0 0,0-1 0,-1 1 0,-1-1 0,0 0 0,2-23 0,-4 13 0,-1 1 0,-2-1 0,-1 1 0,0-1 0,-2 1 0,-1 0 0,0 0 0,-2 0 0,-1 1 0,-1 0 0,-1 1 0,-1 0 0,-1 0 0,-18-25 0,-1 5 0,-1 1 0,-3 1 0,-1 3 0,-2 0 0,-72-53 0,87 73-14,-1 1-1,0 0 1,-1 2-1,0 1 1,-2 1-1,1 1 1,-1 2-1,-52-12 1,45 16-982,-60-1 0,40 8-2335,0 1 0,0 3 0,-95 24 1,118-21 1405,0 0 1,-43 21 0,-56 48-3830,130-78 5736</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6:24.147"/>
    </inkml:context>
    <inkml:brush xml:id="br0">
      <inkml:brushProperty name="width" value="0.1" units="cm"/>
      <inkml:brushProperty name="height" value="0.1" units="cm"/>
      <inkml:brushProperty name="color" value="#E71224"/>
    </inkml:brush>
  </inkml:definitions>
  <inkml:trace contextRef="#ctx0" brushRef="#br0">38 114 12725,'-37'-95'5921,"37"94"-5815,0 1 0,0-1-1,0 1 1,0-1-1,0 0 1,0 1-1,-1-1 1,1 1-1,1-1 1,-1 1 0,0-1-1,0 1 1,0-1-1,0 1 1,0-1-1,0 1 1,1-1 0,-1 1-1,0-1 1,0 1-1,1-1 1,-1 1-1,0-1 1,1 1 0,-1-1-1,0 1 1,1 0-1,-1-1 1,1 1-1,0-1 1,19-2 2004,27 13 372,-43-9-2214,24 7 357,-1 2 0,0 1 0,-1 1 0,0 1 0,0 2 0,-2 0 0,26 22 0,-25-17-576,-1 1 0,-1 1 0,-1 1 0,-1 2 0,-1 0 0,-1 0 0,-1 2 0,-2 0 0,-1 1 0,20 51 0,-29-65-220,-3-14-33,-3-24-167,-1 0 258,3 7 119,0 0-1,1 1 1,1-1 0,0 1 0,2 0-1,0 0 1,0 0 0,2 1 0,14-23-1,-15 27 36,1 0 0,0 1 0,0 0 0,1 1 0,1 0 0,0 1 0,0-1 0,0 2-1,1-1 1,0 2 0,0 0 0,1 0 0,13-5 0,-23 11-27,-1-1 1,1 0 0,0 0-1,-1 1 1,1-1-1,0 1 1,-1 0-1,1 0 1,0-1-1,0 1 1,0 0-1,-1 0 1,1 0-1,0 1 1,0-1-1,-1 0 1,1 1-1,0-1 1,-1 1-1,1 0 1,0-1-1,-1 1 1,1 0-1,2 2 1,-3-1-13,0-1 0,-1 1 0,1 0 1,0 0-1,0 0 0,-1 0 0,1 0 0,-1 1 1,0-1-1,1 0 0,-1 0 0,0 0 0,0 0 0,-1 0 1,1 0-1,0 1 0,-1-1 0,1 0 0,-1 0 0,-1 4 1,-9 19-488,0-1-1,-1 0 1,-2 0 0,0-2 0,-24 29 0,-29 48-3046,54-77 1856,-9 20-2590,15-15-2022,8-22 1679,8-8-1</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1:04.160"/>
    </inkml:context>
    <inkml:brush xml:id="br0">
      <inkml:brushProperty name="width" value="0.1" units="cm"/>
      <inkml:brushProperty name="height" value="0.1" units="cm"/>
      <inkml:brushProperty name="color" value="#E71224"/>
    </inkml:brush>
  </inkml:definitions>
  <inkml:trace contextRef="#ctx0" brushRef="#br0">17 113 19990,'-16'7'1470,"38"-5"-435,647-33 4074,-225-23-9193,-440 54 3821,26-6-1552,-29 5 1623,0 1-1,0 0 1,-1-1-1,1 1 1,0 0-1,0-1 1,0 1-1,0-1 1,-1 1-1,1-1 0,0 0 1,0 1-1,-1-1 1,1 0-1,0 1 1,-1-1-1,1 0 1,-1 0-1,1 1 1,-1-1-1,1 0 1,-1 0-1,1-1 1,-1 1 84,0 1 0,-1 0 0,1-1 0,0 1 1,0 0-1,0 0 0,0-1 0,0 1 0,0 0 0,0-1 1,-1 1-1,1 0 0,0 0 0,0-1 0,0 1 1,-1 0-1,1 0 0,0 0 0,0-1 0,-1 1 1,1 0-1,0 0 0,-1 0 0,1 0 0,0 0 1,0-1-1,-1 1 0,1 0 0,0 0 0,-1 0 1,1 0-1,0 0 0,-1 0 0,1 0 0,0 0 1,-1 0-1,1 0 0,-1 0 0,-33-3-4096,-16-2-1</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1:04.503"/>
    </inkml:context>
    <inkml:brush xml:id="br0">
      <inkml:brushProperty name="width" value="0.1" units="cm"/>
      <inkml:brushProperty name="height" value="0.1" units="cm"/>
      <inkml:brushProperty name="color" value="#E71224"/>
    </inkml:brush>
  </inkml:definitions>
  <inkml:trace contextRef="#ctx0" brushRef="#br0">35 118 12741,'-13'6'620,"-1"0"68,6 1 84,10-1 88,40-2 17,39-4-9,41-6-220,35-3-584,34-16-3689,0-1 1,-15-11 0,-36-7-1</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1:05.553"/>
    </inkml:context>
    <inkml:brush xml:id="br0">
      <inkml:brushProperty name="width" value="0.1" units="cm"/>
      <inkml:brushProperty name="height" value="0.1" units="cm"/>
      <inkml:brushProperty name="color" value="#E71224"/>
    </inkml:brush>
  </inkml:definitions>
  <inkml:trace contextRef="#ctx0" brushRef="#br0">14 42 10957,'-5'2'448,"0"1"100,4-3 140,-2 3 56,6-3 60,12 0 40,10 0 8,12 0-111,17-3-317,15 0-1133,-5-24-2559,-1 21 0,-10-5 0</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1:06.042"/>
    </inkml:context>
    <inkml:brush xml:id="br0">
      <inkml:brushProperty name="width" value="0.1" units="cm"/>
      <inkml:brushProperty name="height" value="0.1" units="cm"/>
      <inkml:brushProperty name="color" value="#E71224"/>
    </inkml:brush>
  </inkml:definitions>
  <inkml:trace contextRef="#ctx0" brushRef="#br0">1 69 15961,'0'0'553,"0"0"67,4 0 32,18 0-88,12 0-452,30-2-1220,12-4-2361,8-8 1,-7-6 0,-10-6-1</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1:07.954"/>
    </inkml:context>
    <inkml:brush xml:id="br0">
      <inkml:brushProperty name="width" value="0.1" units="cm"/>
      <inkml:brushProperty name="height" value="0.1" units="cm"/>
      <inkml:brushProperty name="color" value="#E71224"/>
    </inkml:brush>
  </inkml:definitions>
  <inkml:trace contextRef="#ctx0" brushRef="#br0">911 180 11041,'0'-7'419,"0"0"-1,-1 0 1,0 0-1,0 0 1,-1 0 0,0 0-1,0 0 1,0 1 0,-1-1-1,0 1 1,0 0-1,-1 0 1,0 0 0,0 0-1,0 1 1,-1-1 0,-7-7-1,5 7-98,-1 1 1,1 0-1,-1 0 0,0 0 1,0 1-1,0 0 0,-1 1 0,0 0 1,1 0-1,-1 1 0,0 0 1,0 0-1,-9 0 0,-69-4 1055,-133 8 0,207 0-1178,0 0 1,1 1-1,-1 1 1,1 0-1,0 0 1,0 1-1,1 1 1,-1 0 0,1 0-1,0 1 1,1 1-1,0 0 1,0 0-1,1 1 1,0 0-1,-9 12 1,-8 12 217,2 1 0,1 2 0,-29 61 0,34-61-308,1 2 0,2 0 0,1 1 0,2 0 0,-8 51 0,17-74-101,1 0 0,1 0 1,1 0-1,0 1 0,1-1 1,0 0-1,1 0 0,1 0 0,1 0 1,0 0-1,1-1 0,1 0 1,1 0-1,0 0 0,0-1 1,12 17-1,-4-12 21,0-1 1,1-1-1,1 0 1,0-1-1,2-1 0,0 0 1,31 17-1,-22-16 3,1-2 0,1-1 0,0-2 0,62 15 0,-31-15 14,0-3 1,1-2-1,-1-4 1,1-1-1,84-12 1,-127 9-19,0-1 0,0-1 0,-1 0 1,0-2-1,0 0 0,0-1 0,0 0 0,-1-2 0,-1 0 0,19-13 0,-25 14-10,1-1 0,-1 0-1,-1 0 1,0-1-1,0-1 1,-1 1-1,0-1 1,-1-1-1,0 1 1,-1-1-1,0-1 1,-1 1-1,0-1 1,-1 0-1,3-14 1,-2-7-11,0-1 0,-3 0 0,-1-41 0,-16-105-7,11 150 2,0 1 0,-3 0 0,-17-54 0,20 73 0,-2 0 0,1 0 0,-1 0 0,-1 0 0,0 1 0,0 0 0,-1 1 0,0 0 0,-1 0 0,0 0 0,0 1 0,-16-10 0,-2 2 3,-1 1 0,0 2 1,-1 0-1,-1 2 0,1 2 0,-55-12 0,46 15-568,0 1 0,0 2 1,-1 1-1,1 3 0,-42 4 0,60-2-1108,0 1-1,0 0 1,-24 10 0,36-11 577,1 0 1,-1 0 0,1 1 0,0 0 0,0 0 0,1 1 0,-1 0 0,1 0 0,0 0 0,-8 10 0,-1 12-4234</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1:08.846"/>
    </inkml:context>
    <inkml:brush xml:id="br0">
      <inkml:brushProperty name="width" value="0.1" units="cm"/>
      <inkml:brushProperty name="height" value="0.1" units="cm"/>
      <inkml:brushProperty name="color" value="#E71224"/>
    </inkml:brush>
  </inkml:definitions>
  <inkml:trace contextRef="#ctx0" brushRef="#br0">0 117 11909,'0'0'550,"0"0"122,0 0 97,0 0 43,10 0 1054,204-9 2879,106-28-3129,-318 37-1787,0 0 0,0 0 0,-1 0 0,1 0 0,0-1 0,0 1 0,-1-1 0,1 1 0,0-1 0,-1 0 0,1 1 1,0-1-1,-1 0 0,1 0 0,-1 0 0,0 0 0,1-1 0,-1 1 0,0 0 0,0-1 0,1 1 0,-1 0 0,0-1 0,0 1 0,-1-1 0,1 0 0,0 1 1,0-3-1,0 3 35,-1 1-1,0 0 1,0-1 0,0 1 0,0-1 0,0 1 0,0 0 0,0-1-1,0 1 1,0-1 0,0 1 0,0 0 0,0-1 0,0 1 0,0-1-1,-1 1 1,1 0 0,0-1 0,0 1 0,0-1 0,0 1 0,-1 0 0,1-1-1,0 1 1,-1 0 0,1-1 0,0 1 0,0 0 0,-1 0 0,1-1-1,0 1 1,-1 0 0,-27-14-4356,-27-1-1</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1:12.254"/>
    </inkml:context>
    <inkml:brush xml:id="br0">
      <inkml:brushProperty name="width" value="0.1" units="cm"/>
      <inkml:brushProperty name="height" value="0.1" units="cm"/>
      <inkml:brushProperty name="color" value="#E71224"/>
    </inkml:brush>
  </inkml:definitions>
  <inkml:trace contextRef="#ctx0" brushRef="#br0">219 70 4312,'-3'-3'348,"-3"-2"12,-1-1 36,0-3 5,-6-1-17,3-2-80,-6 5-296,-6-11-1309,-15 18 1,-7 3 0,-9 2 0</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1:15.404"/>
    </inkml:context>
    <inkml:brush xml:id="br0">
      <inkml:brushProperty name="width" value="0.1" units="cm"/>
      <inkml:brushProperty name="height" value="0.1" units="cm"/>
      <inkml:brushProperty name="color" value="#E71224"/>
    </inkml:brush>
  </inkml:definitions>
  <inkml:trace contextRef="#ctx0" brushRef="#br0">18 1 8577,'-17'7'2444,"17"-4"117,9 0-836,152 8 3159,81-9-2733,-159-2-1330,-82 0-550,-1 0 127,0 0 88,0 0 60,0 0 6,0 0-1,0 0-15,0 0-24,0 0-42,0 0-61,0 0-102,0 0-132,0 0-110,0 0-219,0 0-254,8-1-3757,-7 1 3272,0 0-1,0 0 1,0 0 0,0 0-1,0 0 1,0-1 0,0 1-1,0 0 1,0-1 0,0 1-1,0 0 1,0-1 0,0 1-1,-1-1 1,3-1 0,-3-8-3816</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1:17.449"/>
    </inkml:context>
    <inkml:brush xml:id="br0">
      <inkml:brushProperty name="width" value="0.1" units="cm"/>
      <inkml:brushProperty name="height" value="0.1" units="cm"/>
      <inkml:brushProperty name="color" value="#E71224"/>
    </inkml:brush>
  </inkml:definitions>
  <inkml:trace contextRef="#ctx0" brushRef="#br0">1 119 14489,'0'0'624,"3"0"160,2 0 125,1 0 143,4 0 316,9 0 324,10 0 132,10 0 44,17 0-84,17 0-1280,24-2-1104,18-38-4656,10 23-1,1-8 1,-7-10-1</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1:19.798"/>
    </inkml:context>
    <inkml:brush xml:id="br0">
      <inkml:brushProperty name="width" value="0.1" units="cm"/>
      <inkml:brushProperty name="height" value="0.1" units="cm"/>
      <inkml:brushProperty name="color" value="#E71224"/>
    </inkml:brush>
  </inkml:definitions>
  <inkml:trace contextRef="#ctx0" brushRef="#br0">0 84 5332,'0'0'513,"0"0"139,0 0 9601,1-1-5828,12 0-3391,81-2-57,-53 3-1833,79-10 1,-44-5-1703,54-9-3134,-45 11 1288,-19-4-1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05.224"/>
    </inkml:context>
    <inkml:brush xml:id="br0">
      <inkml:brushProperty name="width" value="0.1" units="cm"/>
      <inkml:brushProperty name="height" value="0.1" units="cm"/>
      <inkml:brushProperty name="color" value="#E71224"/>
    </inkml:brush>
  </inkml:definitions>
  <inkml:trace contextRef="#ctx0" brushRef="#br0">318 53 4644,'-25'-4'4319,"11"-1"-2216,-29-8 3309,39 13-5268,-1 0 1,1 0-1,0 0 1,0 0-1,0 1 1,0 0-1,0-1 1,0 2-1,0-1 1,-3 2-1,-5 2-44,0 1 0,1 1-1,-1 0 1,2 1 0,-1 0 0,1 0 0,0 1 0,1 0-1,0 1 1,0 0 0,1 1 0,0-1 0,1 2 0,1-1 0,0 1-1,0 0 1,1 0 0,-7 24 0,8-22-50,1 1 1,0-1 0,1 1-1,1 0 1,0 0-1,1 0 1,0 0-1,2 0 1,0 0-1,0 0 1,1-1-1,1 1 1,0-1 0,1 0-1,1 0 1,11 21-1,-6-17 18,0 0-1,2-1 0,0 0 0,0-1 1,2-1-1,0 0 0,0 0 1,2-2-1,0 0 0,0-1 0,1-1 1,25 12-1,-34-20 28,0 0 0,1 0 0,-1-1 0,1 0 0,0-1 0,-1 0 0,1-1 0,0 0 0,0-1 0,12-1 0,-10 0 13,1-1-1,-1 0 1,0 0-1,0-1 1,0-1-1,0 0 1,14-9-1,-11 5 107,-2-2 0,1 1-1,-2-2 1,1 0-1,-2 0 1,0-1-1,0 0 1,-1-1-1,-1-1 1,0 1 0,-1-1-1,0-1 1,-1 1-1,-1-1 1,-1-1-1,5-24 1,-7 27-26,-1-1 0,0 0 1,-1 1-1,-1-1 0,-1 0 0,0 0 1,0 0-1,-2 1 0,0-1 0,0 1 1,-2-1-1,0 1 0,0 1 0,-1-1 1,-1 1-1,0 0 0,-1 0 0,0 1 1,-11-13-1,6 11-165,0 1 0,0 1 1,-1 0-1,0 0 0,-1 2 1,-1 0-1,1 0 0,-2 1 1,-22-8-1,26 12-296,1 2-1,-1-1 1,0 1 0,0 1 0,0 1-1,0 0 1,0 0 0,0 1 0,0 1-1,0 0 1,0 1 0,0 0 0,-24 8-1,24-5-730,1 0 0,-1 1 0,1 0-1,-20 14 1,22-12-359,0 0 1,1 1-1,0 0 0,0 0 1,1 1-1,0 0 0,1 0 1,-10 20-1,-3 14-3694</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6:24.634"/>
    </inkml:context>
    <inkml:brush xml:id="br0">
      <inkml:brushProperty name="width" value="0.1" units="cm"/>
      <inkml:brushProperty name="height" value="0.1" units="cm"/>
      <inkml:brushProperty name="color" value="#E71224"/>
    </inkml:brush>
  </inkml:definitions>
  <inkml:trace contextRef="#ctx0" brushRef="#br0">24 771 10249,'10'-18'718,"-1"-1"0,0-1 0,-1 0-1,-1 0 1,-1 0 0,-1-1 0,2-22 0,-5 27-25,-1-1 0,0 1 0,-1 0 0,-1-1 1,-1 1-1,0 0 0,-1 0 0,-1 0 0,-9-25 0,12 38-552,0 1-1,0 0 0,0-1 1,-1 1-1,1 0 0,0 0 1,-1 0-1,0 0 0,1 0 1,-1 0-1,0 0 0,0 0 1,0 1-1,0-1 0,-1 1 1,1 0-1,0-1 0,-5-1 1,6 3-94,0 0 1,0 0-1,1 0 1,-1 0 0,0 0-1,0 0 1,1 0-1,-1 0 1,0 0-1,0 1 1,1-1 0,-1 0-1,0 0 1,0 1-1,1-1 1,-1 0 0,0 1-1,1-1 1,-1 0-1,1 1 1,-1-1-1,1 1 1,-1-1 0,0 2-1,0 0-5,-1 0 0,1 0 0,1 0 0,-1 0 0,0 0 0,0 1 0,1-1 0,0 0 0,-1 0 0,1 1 0,0-1 0,0 4-1,0 1-20,1 0-1,0 0 0,1 0 1,-1 0-1,1 0 0,0 0 1,1-1-1,0 1 0,0-1 1,0 0-1,1 1 0,0-1 1,0-1-1,1 1 0,-1-1 1,1 0-1,0 0 0,1 0 1,5 4-1,-2-2 23,1-1 1,-1 0-1,1 0 0,0-1 1,1-1-1,-1 1 0,1-2 0,0 0 1,0 0-1,0-1 0,16 2 1,-17-4 53,0 1 0,0-2 0,0 1 0,0-2 0,0 1 0,-1-1 0,1-1 0,0 1 0,-1-2 0,0 1 0,0-1 0,0-1 0,16-11 0,-18 12-7,-2-1 1,1-1 0,-1 1 0,1-1 0,-1 0 0,-1 0-1,1-1 1,-1 1 0,-1-1 0,1 0 0,-1 0-1,0 0 1,0 0 0,-1-1 0,0 1 0,-1-1 0,0 1-1,1-13 1,-2 4 26,0 1 0,-1-1 0,-1 0-1,-1 1 1,0-1 0,-1 1 0,0 0 0,-1 0-1,-11-21 1,-7-8 16,-48-66 0,46 73-134,24 36 1,-15-29 0,16 30 0,-1 0 0,1-1 0,0 1 0,0 0 0,0-1 0,0 1 0,0 0 0,0-1 0,0 1 0,0 0 0,0-1 0,0 1 0,0 0 0,0-1 0,0 1 0,0 0 0,0 0 0,0-1 0,0 1 0,0 0 0,0-1 0,0 1 0,1 0 0,-1-1 0,0 1 0,0 0 0,0 0 0,1-1 0,-1 1 0,17 2 0,47 28-48,-2 3 1,105 71-1,-28-15-4179,-125-80 3134,13 7-2838,0 0 0,1-2 1,46 16-1,-29-18-1857</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1:20.940"/>
    </inkml:context>
    <inkml:brush xml:id="br0">
      <inkml:brushProperty name="width" value="0.1" units="cm"/>
      <inkml:brushProperty name="height" value="0.1" units="cm"/>
      <inkml:brushProperty name="color" value="#E71224"/>
    </inkml:brush>
  </inkml:definitions>
  <inkml:trace contextRef="#ctx0" brushRef="#br0">4 138 9997,'-3'0'668,"3"0"200,0 1 168,0 2 152,0-6 144,0 6 125,0-3 107,0 0 100,0-3 68,4 3-500,15 0-248,18-1-560,25-5-684,33-5-1248,8-8-2964,2-10-1,-11-7 1,-16 0-1</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1:21.812"/>
    </inkml:context>
    <inkml:brush xml:id="br0">
      <inkml:brushProperty name="width" value="0.1" units="cm"/>
      <inkml:brushProperty name="height" value="0.1" units="cm"/>
      <inkml:brushProperty name="color" value="#E71224"/>
    </inkml:brush>
  </inkml:definitions>
  <inkml:trace contextRef="#ctx0" brushRef="#br0">1 131 4256,'25'-2'4827,"-19"2"-427,-3 0 3298,10-3-7152,0 0-1,0 1 0,0 1 1,15 0-1,13-1-95,60-6-349,105-13-738,-105 0-2833,-74 13-225,41-17-1,-36 8-620,-10 1-1</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1:22.347"/>
    </inkml:context>
    <inkml:brush xml:id="br0">
      <inkml:brushProperty name="width" value="0.1" units="cm"/>
      <inkml:brushProperty name="height" value="0.1" units="cm"/>
      <inkml:brushProperty name="color" value="#E71224"/>
    </inkml:brush>
  </inkml:definitions>
  <inkml:trace contextRef="#ctx0" brushRef="#br0">15 1 5969,'0'0'137,"-1"0"1,0-1 0,1 1 0,-1 0 0,1 0 0,-1 0 0,0 0 0,1 0 0,-1 0-1,0 1 1,1-1 0,-1 0 0,0 0 0,1 0 0,-1 1 0,1-1 0,-1 0 0,0 1 0,1-1-1,-1 0 1,1 1 0,-1-1 0,0 1 0,8 9 2106,24 6-149,78 11 692,-79-21-2175,0 1 1,-1 2 0,42 17-1,-68-25-596,-1 0 0,0-1 0,0 1 0,0 1 0,0-1 0,1 0 0,-2 0 0,1 1 0,0-1 0,0 1 0,0 0 0,-1-1 0,1 1 0,-1 0 0,1 0 0,-1 0 0,0 0 0,0 0 0,0 0 0,0 0 0,0 1 0,0-1 0,-1 0 0,1 1 0,-1-1 0,1 0 0,-1 1 0,0-1 0,0 0 0,0 1 0,0-1 0,0 1 0,-1-1 0,1 0 0,-1 1 0,0-1 0,-1 4 0,-3 3-241,1-1 0,-1 0 0,-1-1 0,0 1 1,0-1-1,0 0 0,-1-1 0,-8 8 0,-30 21-4924,-90 53 1,71-51 1583</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1:22.964"/>
    </inkml:context>
    <inkml:brush xml:id="br0">
      <inkml:brushProperty name="width" value="0.1" units="cm"/>
      <inkml:brushProperty name="height" value="0.1" units="cm"/>
      <inkml:brushProperty name="color" value="#E71224"/>
    </inkml:brush>
  </inkml:definitions>
  <inkml:trace contextRef="#ctx0" brushRef="#br0">1 90 14309,'14'4'580,"22"-3"-8,23-1-216,32 0-924,23-9-2480,21-8 0,11-12 0,-6-11-1</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1:42.285"/>
    </inkml:context>
    <inkml:brush xml:id="br0">
      <inkml:brushProperty name="width" value="0.1" units="cm"/>
      <inkml:brushProperty name="height" value="0.1" units="cm"/>
      <inkml:brushProperty name="color" value="#E71224"/>
    </inkml:brush>
  </inkml:definitions>
  <inkml:trace contextRef="#ctx0" brushRef="#br0">0 296 18870,'11'-6'660,"17"-7"196,14-4 48,22-8 48,21-6-104,11-3-324,4 3-356,9-3-828,17-14-3964,-18 16-1,-16 7 1</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1:42.856"/>
    </inkml:context>
    <inkml:brush xml:id="br0">
      <inkml:brushProperty name="width" value="0.1" units="cm"/>
      <inkml:brushProperty name="height" value="0.1" units="cm"/>
      <inkml:brushProperty name="color" value="#E71224"/>
    </inkml:brush>
  </inkml:definitions>
  <inkml:trace contextRef="#ctx0" brushRef="#br0">1 125 18778,'1'0'888,"8"0"412,5 0 156,9-2 0,7 2-4,11-2 4,12-4 1,9-2-597,11-1-1320,17-24-5269,8 7 1,1-12-1</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1:45.448"/>
    </inkml:context>
    <inkml:brush xml:id="br0">
      <inkml:brushProperty name="width" value="0.1" units="cm"/>
      <inkml:brushProperty name="height" value="0.1" units="cm"/>
      <inkml:brushProperty name="color" value="#E71224"/>
    </inkml:brush>
  </inkml:definitions>
  <inkml:trace contextRef="#ctx0" brushRef="#br0">1 293 17370,'1'11'10034,"1"45"-4964,-2-55-5060,0-1-1,0 1 1,1 0-1,-1 0 1,0 0-1,0 0 0,1 0 1,-1 0-1,1 0 1,-1-1-1,0 1 1,1 0-1,0 0 1,-1-1-1,1 1 1,-1 0-1,1-1 0,0 1 1,0 0-1,-1-1 1,1 1-1,0-1 1,0 1-1,0-1 1,0 0-1,-1 1 0,1-1 1,0 0-1,0 1 1,0-1-1,0 0 1,0 0-1,1 0 1,38 0-64,-30-1 79,36-3-120,1-2 0,-1-2 0,0-2 1,59-21-1,-63 16-1008,-1-2-1,54-32 1,60-53-7259,-113 74 5518,30-28-3080,-15 4 0</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1:50.362"/>
    </inkml:context>
    <inkml:brush xml:id="br0">
      <inkml:brushProperty name="width" value="0.1" units="cm"/>
      <inkml:brushProperty name="height" value="0.1" units="cm"/>
      <inkml:brushProperty name="color" value="#E71224"/>
    </inkml:brush>
  </inkml:definitions>
  <inkml:trace contextRef="#ctx0" brushRef="#br0">1860 393 12973,'0'-6'248,"0"-16"999,-1-1 0,-3-24 1,2 38-735,0 1 0,0 1 0,-1-1 0,0 0 0,0 0 0,-1 1 0,0 0 0,0 0 0,-7-8 0,-1 1 228,0 1 0,-1 1 0,0 0 0,-2 0 0,1 2 0,-1 0 0,0 0-1,-1 1 1,0 1 0,-1 1 0,-17-5 0,-19-5-177,0 3 0,-71-10 0,22 11-514,-111 0 0,-106 14-66,249 0 23,6 1-7,-104 16 0,138-12 0,0 1 0,1 1 0,-1 1 0,2 2 0,-45 22 0,59-24 0,1 1 0,0 0 0,0 1 0,1 1 0,0 0 0,1 0 0,1 1 0,0 0 0,0 1 0,1 0 0,1 1 0,1 0 0,-11 30 0,0 10 0,2 1 0,-14 93 0,24-110 0,2 0 0,1 0 0,2 1 0,5 50 0,0-59 0,1-1 0,2 0 0,1 0 0,1-1 0,1 0 0,16 30 0,2-4 0,2 0 0,45 60 1,-53-87-3,1-1 1,0 0 0,2-2 0,2-1 0,39 29 0,-13-18-159,2-2 0,1-3 0,1-2 0,1-3 0,99 29 0,-75-33-153,0-3 0,0-5 0,152 7 0,-153-18 535,1-2-1,-1-5 0,125-22 0,-174 20-73,1-2-1,-1-2 0,-1-1 1,49-25-1,-58 24-80,-1-1-1,0 0 1,-1-1-1,-1-2 1,-1 0 0,0-1-1,16-20 1,-18 16-61,-1-1 0,-1 0 0,-1-1 1,-1-1-1,-1 0 0,-2 0 0,0-1 1,-2-1-1,0 1 0,3-36 1,-2-19-9,-4 0 0,-7-93 0,0 119 2,-3 1 0,-2 0 0,-2 1 0,-2 0 0,-3 1 0,-31-75 0,26 79-4,4 9 8,-34-64 0,43 92-8,0 0-1,0 0 1,-1 1-1,-1 1 1,0-1-1,0 1 1,-1 0-1,0 1 1,0 0-1,-13-7 1,1 5-452,0 1 1,-1 1 0,0 1 0,0 0 0,-1 2 0,0 1-1,0 1 1,0 1 0,-46 2 0,-5 5-4361,-142 27 0,2 16-1361,-21 12 1</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1:38.045"/>
    </inkml:context>
    <inkml:brush xml:id="br0">
      <inkml:brushProperty name="width" value="0.1" units="cm"/>
      <inkml:brushProperty name="height" value="0.1" units="cm"/>
      <inkml:brushProperty name="color" value="#E71224"/>
    </inkml:brush>
  </inkml:definitions>
  <inkml:trace contextRef="#ctx0" brushRef="#br0">580 253 10281,'-50'27'1165,"-1"-2"1,-1-3-1,-1-1 1,-78 18-1,121-36-684,-1-1-1,1-1 1,-1 0-1,1 0 1,-1-1-1,1-1 1,-16-2-1,22 3-343,1-2 0,-1 1 0,1 0 0,-1 0 0,1-1 0,0 0 0,0 0 0,0 0 0,0 0 0,0 0 0,1-1 0,-1 1 0,0-1 0,1 1 0,0-1 0,0 0 0,0 0 0,0 0 0,0-1 0,0 1 0,1 0 0,0 0 0,0-1 0,-2-6 0,0 1 64,1-1-1,0 1 0,1-1 0,0 0 0,0 1 0,1-1 0,0 0 0,1 0 1,0 0-1,0 1 0,1-1 0,0 1 0,1-1 0,0 1 0,1 0 1,0 0-1,0 0 0,1 0 0,0 1 0,0 0 0,1 0 0,0 0 0,1 1 1,-1 0-1,1 0 0,1 0 0,-1 1 0,1 0 0,1 1 0,8-5 0,6 0 90,0 1-1,0 1 1,1 0-1,0 2 1,1 2-1,25-3 1,9 2 211,84 4 1,-128 2-478,1 0-1,-1 1 1,1 0-1,-1 1 1,0 1-1,18 7 1,-23-6-25,-1-1 0,1 2 0,-1-1 1,0 1-1,-1 1 0,1-1 0,-1 1 0,-1 1 1,1 0-1,6 8 0,-2 2 1,0 1 0,0 0 0,-2 0 0,-1 1 0,0 1 0,-1 0 0,-2 0 0,0 0 0,-1 1 0,-1-1 0,-1 1 0,1 41 0,-4-40 0,-1 0 0,-1-1 0,-1 1 0,-1 0 0,-1-1 0,-1 0 0,-1 0 0,-1-1 0,0 0 0,-2 0 0,0-1 0,-20 28 0,0-10 0,-2-1 0,-1-1 0,-2-2 0,-43 33 0,23-26 0,-1-2 0,-85 43 0,118-69 0,-2-1 0,1-2 0,-1 0 0,-1-1 0,0-2 0,0-1 0,-1 0 0,1-2 0,-28 0 0,49-4 0,0 0 0,0-1 0,0 1 0,0-1 0,0 0 0,0-1 0,0 1 0,0-1 0,1 0 0,-9-4 0,12 5 0,0 0 0,0 0 0,0 1 0,0-1 0,1 0 0,-1 0 0,0 0 0,0 0 0,1 0 0,-1 0 0,0 0 0,1 0 0,-1-1 0,1 1 0,0 0 0,-1 0 0,1 0 0,-1-3 0,1 2 0,1 0 0,-1 0 0,0 0 0,1 0 0,-1 0 0,1 0 0,0 0 0,0 0 0,0 0 0,0 0 0,0 1 0,0-1 0,0 0 0,3-3 0,4-3 0,1 0 0,0 0 0,0 1 0,0 0 0,1 1 0,0 0 0,0 0 0,1 1 0,21-7 0,3 1 0,68-13 0,-60 17-100,0 1 0,0 3 1,0 1-1,1 2 0,-1 3 0,0 1 0,0 2 1,0 1-1,56 19 0,24 10-4422,3-9-4531,-51-19 2992,-5-7 1</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1:38.566"/>
    </inkml:context>
    <inkml:brush xml:id="br0">
      <inkml:brushProperty name="width" value="0.1" units="cm"/>
      <inkml:brushProperty name="height" value="0.1" units="cm"/>
      <inkml:brushProperty name="color" value="#E71224"/>
    </inkml:brush>
  </inkml:definitions>
  <inkml:trace contextRef="#ctx0" brushRef="#br0">187 1 20466,'-6'0'311,"0"1"0,1 0 0,-1 0 0,1 0 0,-1 1 0,1-1 0,0 1 0,0 1 0,-1-1 0,2 1 0,-1 0 0,0 0 0,0 0 0,1 1 0,0 0 0,0 0 0,0 0 0,0 0 0,1 0 0,-6 10-1,4-7 32,1 0-1,0 0 0,1 0 0,0 1 0,0-1 0,0 1 0,1 0 0,1 0 0,-1 0 0,1 0 0,0 0 0,1 0 1,1 15-1,-1-21-311,1 1 1,0 0 0,-1-1 0,1 1 0,1 0 0,-1-1 0,0 1-1,1-1 1,-1 0 0,1 1 0,-1-1 0,1 0 0,0 0-1,0 0 1,0 0 0,1 0 0,-1-1 0,0 1 0,0-1 0,1 1-1,-1-1 1,1 0 0,0 0 0,-1 0 0,1 0 0,0 0-1,-1-1 1,1 1 0,0-1 0,0 0 0,0 0 0,-1 0 0,1 0-1,5-1 1,-4 1-34,0-1-1,1 1 1,-1-1-1,0 0 1,0 0-1,0 0 1,0-1-1,0 1 1,0-1-1,-1 0 1,1 0-1,-1 0 1,1-1-1,-1 1 1,0-1-1,1 0 1,-2 0-1,1 0 1,0 0-1,0-1 1,-1 1-1,0-1 1,2-3-1,-2 3 7,-1 0-1,0 1 1,0-1 0,0 0-1,0 0 1,-1 0 0,1 0-1,-1 0 1,0 0 0,0 0-1,-1 0 1,1 0 0,-1 0-1,0 1 1,0-1 0,0 0-1,-1 0 1,1 1 0,-1-1-1,-3-4 1,3 5-43,-1 0 1,1 1-1,-1-1 0,0 1 1,0 0-1,0 0 0,0 0 1,0 0-1,-1 1 0,1-1 0,0 1 1,-1 0-1,1 0 0,-1 0 1,1 0-1,-1 1 0,0-1 1,1 1-1,-1 0 0,0 0 1,1 0-1,-8 2 0,5-1-132,1 0-1,-1 0 1,0 1-1,1-1 0,-1 1 1,1 0-1,-1 1 1,1 0-1,0 0 1,-6 4-1,7-4-375,0 1 1,0 0-1,0 0 0,0 0 1,1 1-1,0-1 0,0 1 1,0 0-1,-3 7 0,2-2-634,1 0-1,0 0 1,1 0-1,0 0 1,1 0-1,0 1 1,0-1-1,1 0 1,1 1-1,0-1 0,3 16 1,9 24-3983</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6:25.448"/>
    </inkml:context>
    <inkml:brush xml:id="br0">
      <inkml:brushProperty name="width" value="0.1" units="cm"/>
      <inkml:brushProperty name="height" value="0.1" units="cm"/>
      <inkml:brushProperty name="color" value="#E71224"/>
    </inkml:brush>
  </inkml:definitions>
  <inkml:trace contextRef="#ctx0" brushRef="#br0">210 4 13377,'-8'-1'88,"0"0"0,0 0 0,1 1 0,-1 0-1,0 0 1,0 1 0,1 0 0,-1 1 0,1 0 0,-1 0-1,1 0 1,-1 1 0,1 0 0,0 0 0,0 1 0,1 0-1,-1 0 1,1 1 0,0-1 0,0 2 0,0-1 0,1 0-1,0 1 1,0 0 0,0 0 0,1 1 0,0-1 0,0 1-1,0 0 1,1 0 0,0 0 0,1 1 0,0-1 0,-3 15 0,5-15 26,0-1 0,0 1 1,1-1-1,-1 1 0,2-1 1,-1 1-1,1-1 0,0 1 1,0-1-1,1 0 1,-1 0-1,7 8 0,-3-5 48,0-1-1,1 1 0,0-1 0,0-1 0,1 0 1,0 0-1,11 7 0,2-1 233,0-1-1,1-1 1,0-1 0,1-1-1,47 12 1,-16-10 704,59 4-1,-14-3 331,-95-11-1332,0-1 0,0 1 0,0 0 0,0 0 1,0 1-1,0-1 0,0 1 0,0 0 0,0 0 0,-1 0 0,1 0 0,-1 0 0,4 4 1,-5-4-54,-1 0 0,0 0 0,0 0 0,0 0 0,0 0 0,-1 0 0,1 0 0,0 0 0,-1 0 0,0 0 0,1 0 0,-1 0 0,0 0 0,0 0 0,0 0 0,0 1 0,0-1 0,-1 0 0,1 0 0,-1 0 0,1 0 0,-1 0 0,0 0 0,0 0 0,0 0 0,0 0 0,-1 1 0,-14 23-14,0-2-1,-2 0 1,-1-1-1,0-1 1,-41 35-1,36-35-748,1 0-1,1 2 1,1 0-1,-26 40 1,41-52-472,0-1-1430,6-15-4687,10-21 2909,7-17-1</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1:38.965"/>
    </inkml:context>
    <inkml:brush xml:id="br0">
      <inkml:brushProperty name="width" value="0.1" units="cm"/>
      <inkml:brushProperty name="height" value="0.1" units="cm"/>
      <inkml:brushProperty name="color" value="#E71224"/>
    </inkml:brush>
  </inkml:definitions>
  <inkml:trace contextRef="#ctx0" brushRef="#br0">196 1 21550,'-13'12'1192,"0"0"-1,1 1 1,-16 22-1,24-30-856,1 0-1,-1 0 0,1 0 0,0 1 0,1 0 1,0-1-1,0 1 0,0 0 0,0 0 1,1 0-1,0 0 0,0 0 0,1 11 0,0-15-281,1 0 0,0 0-1,-1 0 1,1-1 0,0 1-1,0 0 1,1 0 0,-1 0-1,0-1 1,0 1 0,1-1-1,-1 1 1,1-1 0,0 1-1,-1-1 1,1 0-1,0 0 1,0 0 0,-1 0-1,1 0 1,0 0 0,0 0-1,0-1 1,0 1 0,0-1-1,1 1 1,-1-1 0,0 0-1,0 0 1,0 0 0,0 0-1,0 0 1,0-1-1,0 1 1,4-1 0,-5 1-56,1 0 0,0-1 1,0 1-1,-1 0 0,1 0 0,0-1 1,-1 1-1,1-1 0,0 0 0,-1 1 1,1-1-1,-1 0 0,1 0 0,-1 0 1,1 0-1,-1 0 0,0 0 0,0-1 1,1 1-1,-1 0 0,0-1 0,0 1 1,0-1-1,0 1 0,-1-1 0,1 1 1,0-1-1,0 1 0,-1-1 0,1 0 1,-1 0-1,0 1 0,0-1 0,1 0 1,-1 1-1,0-1 0,0 0 0,-1 0 1,1 1-1,0-1 0,0 0 0,-1 0 1,1 1-1,-2-3 0,0 0 7,-1 0 0,0 0 0,0 0-1,0 0 1,0 1 0,-1-1 0,1 1 0,-1 0-1,0 0 1,0 0 0,0 0 0,0 1 0,-1 0 0,1 0-1,-1 0 1,1 0 0,-1 1 0,0 0 0,-4-1 0,-4-1-376,1 1 1,-1 0 0,0 1-1,1 1 1,-25 2-1,20 1-5657,21-2-491,11-2 1413,1-2 3313,26-11-3782</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1:39.468"/>
    </inkml:context>
    <inkml:brush xml:id="br0">
      <inkml:brushProperty name="width" value="0.1" units="cm"/>
      <inkml:brushProperty name="height" value="0.1" units="cm"/>
      <inkml:brushProperty name="color" value="#E71224"/>
    </inkml:brush>
  </inkml:definitions>
  <inkml:trace contextRef="#ctx0" brushRef="#br0">33 101 20238,'-28'-79'4813,"23"58"1511,7 51-5942,0 1-1,2-1 1,9 34 0,29 89-618,-34-127 337,155 485-101,42-15 0,-196-475-20,-6-14-202,0-1 1,0 1-1,0-1 1,1 0-1,0 0 1,9 11-1,20 8-3029,-21-14-481,-13-5-1479,-1-5 4622,1 0 0,-1-1 1,1 0-1,0 1 0,-1-1 1,1 0-1,-1 0 0,1 1 1,-1-1-1,1-1 0,-1 1 1,-2 0-1,-27-7-5083</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1:41.317"/>
    </inkml:context>
    <inkml:brush xml:id="br0">
      <inkml:brushProperty name="width" value="0.1" units="cm"/>
      <inkml:brushProperty name="height" value="0.1" units="cm"/>
      <inkml:brushProperty name="color" value="#E71224"/>
    </inkml:brush>
  </inkml:definitions>
  <inkml:trace contextRef="#ctx0" brushRef="#br0">1492 279 8637,'-3'-8'499,"-2"1"0,1 0 0,-1 0 0,0 0 0,0 1 1,-1 0-1,0 0 0,-12-9 0,2 0 717,-11-11 1126,0 1 0,-2 2-1,-41-26 1,53 39-1754,0 1 0,0 1 0,-1 0 0,0 1 0,0 2 0,-1-1 1,0 2-1,-22-2 0,-10 1 74,-1 2 1,1 2-1,-1 3 1,-67 10-1,90-7-612,0 2 0,0 1 0,0 1 0,1 1 0,1 1 0,0 2 0,0 1 0,-46 32 0,34-15-50,1 2 0,2 1 0,1 2 0,2 1 0,1 2 0,2 1 0,2 1 0,2 2 0,1 0 0,3 2 0,1 0 0,3 2 0,1 0 0,3 1 0,1 0 0,3 1 0,2 1 0,-3 77 0,11-124 0,-3 80 0,9 106 0,-3-163 0,1 1 0,1-1 0,1 0 0,1 0 0,2-1 0,0 0 0,2-1 0,16 29 0,20 17 0,86 96 0,-24-32 0,-53-60 4,2-4 1,122 114-1,-156-162-17,2-1-1,0-2 0,2-1 1,0-1-1,0-1 1,2-2-1,0 0 0,0-2 1,1-2-1,1-1 1,46 8-1,-38-12-374,1-2 0,1-1 0,-1-3 0,0-1 0,0-2 0,-1-2 0,1-1 0,59-20 0,-77 19 179,0-1-1,-1-1 0,0-1 1,0-1-1,-1-1 1,-1 0-1,0-2 0,-1 0 1,-1-2-1,0 0 1,-1-1-1,-1 0 0,-1-1 1,0-1-1,18-35 1,-16 20 486,-2-2 0,-1 0 0,-1 0 1,-3-1-1,-1-1 0,-1 0 0,-3 0 1,2-59-1,-7 38 529,-3-1 0,-3 0 0,-2 1 0,-30-108 1,26 124-649,-84-270 184,73 252-352,-2 1-1,-67-113 1,66 133 10,-2 1 0,-2 1 0,-1 1 0,-2 2 0,-1 2 0,-51-40 0,62 58 1,-1 1 1,-1 1-1,-1 1 0,0 1 0,-50-14 1,22 11-50,-110-13 1,133 25 247,-1 5-3358,28-1 2216,0 0 0,1 0 0,-1 0 0,0 0 0,0 1 0,1-1 0,-1 1 0,1 0 0,-1 0 0,1 0 0,0 1 0,0-1 0,-5 6 0,4 4-4567,5 2 1</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1:44.434"/>
    </inkml:context>
    <inkml:brush xml:id="br0">
      <inkml:brushProperty name="width" value="0.1" units="cm"/>
      <inkml:brushProperty name="height" value="0.1" units="cm"/>
      <inkml:brushProperty name="color" value="#E71224"/>
    </inkml:brush>
  </inkml:definitions>
  <inkml:trace contextRef="#ctx0" brushRef="#br0">1101 406 15057,'2'-57'2698,"0"35"-1155,-2 0 1,0-1-1,-1 1 0,-6-28 1,5 43-1258,-1 0 0,1 1 1,-2 0-1,1 0 0,-1 0 1,1 0-1,-2 0 0,1 1 1,-1-1-1,0 1 1,0 0-1,0 1 0,0-1 1,-1 1-1,0 0 0,-8-4 1,-13-6 314,0 1 0,-41-13 1,58 23-488,-26-10-35,0 2 0,-1 1 0,0 2 0,-1 2 0,0 1 0,-50 1 1,68 4-84,-1 2 1,1 0 0,-1 1 0,1 1 0,0 1-1,0 0 1,1 2 0,0 0 0,0 1 0,0 1 0,1 1-1,1 1 1,-22 16 0,19-10 3,1 1 0,1 0 0,1 1 0,1 1 0,0 0 0,-20 38 0,18-25 0,2 2 0,1-1 0,-18 72 0,14-16 0,4 1 0,-6 175 0,18-151 0,15 135 0,-3-173 0,3 0 0,38 127 0,53 72 0,-75-216 0,3-1 0,57 85 0,-64-112 0,1 0 0,1-2 0,2-1 0,0-1 0,44 32 0,-47-43 0,0-1 0,1-1 0,1-1 0,0-1 0,1-1 0,0-2 0,58 14 0,-32-15 0,1-2 0,0-2 0,0-2 0,1-4 0,-1-1 0,0-3 0,0-2 0,-1-3 0,101-31 0,-127 31 0,-1-1 0,-1-1 0,0-2 0,0 0 0,-2-2 0,0 0 0,-1-2 0,0-1 0,-2 0 0,0-2 0,-1 0 0,-1-2 0,-1 0 0,16-28 0,-12 15 0,-2-1 0,-2-1 0,-1-1 0,-1 0 0,-3-2 0,-1 1 0,-2-1 0,-2-1 0,-2 0 0,-2 0 0,-1 0 0,-2-1 0,-2 1 0,-2 0 0,-2 0 0,-11-43 0,-14-25 0,-74-177 0,73 206 0,-12-29 4,-111-205 1,134 281-15,-1 2 0,-2 1 0,-1 1 0,-1 1 1,-2 1-1,0 1 0,-2 1 0,-1 2 0,-1 1 0,-38-21 1,27 24-558,0 1 0,-2 3 0,0 1 0,-1 3 0,0 1 0,-1 2 0,-65-4 1,90 11-623,0 1 1,0 0-1,0 1 0,0 1 1,0 2-1,0 0 1,1 1-1,-1 0 1,1 2-1,0 1 1,0 0-1,1 2 1,-23 12-1,-21 19-4555</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1:47.317"/>
    </inkml:context>
    <inkml:brush xml:id="br0">
      <inkml:brushProperty name="width" value="0.1" units="cm"/>
      <inkml:brushProperty name="height" value="0.1" units="cm"/>
      <inkml:brushProperty name="color" value="#E71224"/>
    </inkml:brush>
  </inkml:definitions>
  <inkml:trace contextRef="#ctx0" brushRef="#br0">69 55 14217,'-13'-42'5215,"10"31"-750,1 10 4123,3 30-8560,1 0 0,2 0 1,0 0-1,2-1 0,1 1 0,2-2 0,0 1 1,2-1-1,27 50 0,-31-66-28,46 88 0,-47-86 0,-1 0 0,0 1 0,-1-1 0,-1 1 0,4 24 0,-11-40 0,-6-12 0,-11-20 0,-101-198 0,106 194 0,1-1 0,2 0 0,2-1 0,-9-55 0,20 94 0,2 13 0,19 89 0,47 82 49,3 11-679,-51-130-3256,-3-24-7396,-13-31 5609</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1:48.076"/>
    </inkml:context>
    <inkml:brush xml:id="br0">
      <inkml:brushProperty name="width" value="0.1" units="cm"/>
      <inkml:brushProperty name="height" value="0.1" units="cm"/>
      <inkml:brushProperty name="color" value="#E71224"/>
    </inkml:brush>
  </inkml:definitions>
  <inkml:trace contextRef="#ctx0" brushRef="#br0">779 190 13349,'-1'-5'235,"0"1"-1,0 0 1,-1 0 0,1 0-1,-1 0 1,0 0-1,0 0 1,0 0 0,-1 1-1,1-1 1,-1 1-1,0 0 1,0-1 0,0 1-1,0 0 1,-5-3-1,-8-5 1104,0 1 0,-24-12-1,23 13-58,-9-5 1029,0 1 0,-55-19-1,69 29-2008,0 0-1,0 1 0,0 0 0,-1 1 0,1 0 1,0 1-1,-1 0 0,1 1 0,-24 5 0,18-1-280,1 0 0,-1 1 1,1 1-1,1 1 0,-1 0 0,1 1 0,1 1 0,0 0 0,0 1 0,1 1 0,0 0 0,1 1 0,-21 27 0,18-18-20,2 0 0,0 1 0,2 0 0,1 1 0,0 1 0,2 0 0,1 0 0,1 1 0,-4 27 0,4-15 2,2-1 0,2 1 0,2 0 0,1 0 0,1 0 0,3-1 0,1 1 0,2-1 0,1 0 0,2 0 0,1-1 0,2 0 0,2-1 0,20 35 0,-3-12 4,3-1 0,2-2 0,3-2 0,59 62 0,-81-96-82,2-2 0,0 0-1,0-1 1,2 0 0,0-2-1,0-1 1,1-1 0,1-1-1,0 0 1,1-2 0,-1-1 0,2-1-1,46 6 1,-38-10-67,0-1-1,-1-2 1,1-2 0,0-1 0,-1-1 0,0-2-1,53-16 1,-67 16 188,-1-1 0,0 0 1,0-2-1,0 0 0,-1-1 0,-1-1 0,0-1 0,0 0 0,-1-1 0,0 0 1,-2-1-1,1-1 0,-2 0 0,15-22 0,-14 12 61,0-1-1,-2 0 1,-1 0 0,-1-1-1,-1-1 1,-2 1 0,-1-1-1,0 0 1,-3-1-1,0 1 1,-2-1 0,0 1-1,-2 0 1,-8-37-1,1 19-101,-3-1 0,-1 1 0,-2 1-1,-3 0 1,-1 1 0,-2 1 0,-45-67-1,36 66-326,-2 2 1,-2 1-1,-55-52 0,62 69-707,-1 2 0,-1 0 1,-44-24-1,65 42 385,0 0 0,1 0 0,-2 0 0,1 1-1,0 0 1,-1 1 0,1 0 0,-1 0 0,1 1 0,-16-1 0,18 3 115,0 0 0,0 0 0,0 1-1,0-1 1,0 1 0,0 0 0,1 1 0,-1 0-1,1 0 1,0 0 0,0 0 0,0 1 0,0 0 0,0 0-1,1 0 1,-7 8 0,-31 46-4530,38-52 4556</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2:00.063"/>
    </inkml:context>
    <inkml:brush xml:id="br0">
      <inkml:brushProperty name="width" value="0.1" units="cm"/>
      <inkml:brushProperty name="height" value="0.1" units="cm"/>
      <inkml:brushProperty name="color" value="#E71224"/>
    </inkml:brush>
  </inkml:definitions>
  <inkml:trace contextRef="#ctx0" brushRef="#br0">89 162 4656,'-8'3'1405,"5"-3"-142,1 1 1,-1 0-1,0-1 0,1 1 1,-1-1-1,0 0 0,0 0 1,1 0-1,-1 0 0,0 0 0,0-1 1,-3 0-1,6 1-1153,0 0-1,0-1 1,0 1-1,0 0 1,0 0-1,0 0 1,-1 0-1,1 0 1,0-1 0,0 1-1,0 0 1,0 0-1,0 0 1,0 0-1,0-1 1,0 1-1,0 0 1,0 0-1,0 0 1,0 0 0,0-1-1,0 1 1,1 0-1,-1 0 1,0 0-1,0 0 1,0 0-1,0-1 1,0 1-1,0 0 1,0 0 0,0 0-1,0 0 1,1 0-1,-1 0 1,0 0-1,0-1 1,0 1-1,0 0 1,0 0-1,1 0 1,-1 0 0,0 0-1,0 0 1,0 0-1,0 0 1,0 0-1,1 0 1,-1 0-1,0 0 1,0 0-1,0 0 1,0 0 0,1 0-1,-1 0 1,12-4 814,219-55 1863,127-27-6430,-329 80 2825,-7 1-4222,-48 8 190,-39 6 15,-128 36-1,124-22 4212,1 2-1,0 4 0,-92 53 0,152-77 906,4-3 51,0 0 0,1 0 0,-1 0 0,1 1 0,-1 0 0,1-1 0,0 1 0,0 0 0,0 1 0,-4 4 0,10-7 30,-1 0 1,0 0 0,1-1 0,-1 1 0,1-1 0,-1 1-1,1-1 1,-1 0 0,1 0 0,0 0 0,4-1 0,-3 1-62,73-4 108,148-27 0,-135 12-4994,114-42 0,-146 39 1564</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2:01.709"/>
    </inkml:context>
    <inkml:brush xml:id="br0">
      <inkml:brushProperty name="width" value="0.1" units="cm"/>
      <inkml:brushProperty name="height" value="0.1" units="cm"/>
      <inkml:brushProperty name="color" value="#E71224"/>
    </inkml:brush>
  </inkml:definitions>
  <inkml:trace contextRef="#ctx0" brushRef="#br0">172 106 13689,'-13'0'-17,"-31"0"2300,39-1-845,27 0-434,78-10-443,134-33 1,28-3-851,-246 46-216,-18 2-562,-26 4-679,-28 4 43,-496 104-7414,536-109 9107,7-2 196,-1 0 0,1 1 0,0 0 0,0 1 0,0 0 0,0 1 0,-15 9 0,24-14-163,0 0 1,0 1 0,0-1-1,0 0 1,-1 0 0,1 0 0,0 0-1,0 1 1,0-1 0,0 0-1,0 0 1,0 0 0,0 0 0,0 1-1,0-1 1,0 0 0,0 0-1,0 0 1,0 1 0,0-1-1,0 0 1,0 0 0,0 0 0,0 0-1,0 1 1,0-1 0,0 0-1,0 0 1,0 0 0,0 1 0,0-1-1,0 0 1,0 0 0,1 0-1,-1 0 1,0 1 0,0-1-1,0 0 1,0 0 0,0 0 0,0 0-1,1 0 1,-1 0 0,0 0-1,0 1 1,0-1 0,0 0 0,1 0-1,-1 0 1,0 0 0,0 0-1,0 0 1,1 0 0,-1 0 0,0 0-1,0 0 1,0 0 0,1 0-1,-1 0 1,0 0 0,0 0-1,0 0 1,0 0 0,1 0 0,17 2 661,471-17 4762,-373 2-5890,-112 12 275,-1 1-1,0-1 1,0 0 0,0 1-1,0-1 1,0-1-1,0 1 1,-1 0 0,1-1-1,0 1 1,0-1 0,-1 0-1,1 0 1,-1 0-1,0 0 1,0-1 0,0 1-1,0 0 1,0-1-1,2-3 1,6-3-2622,-7 7 451,0 0-225</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2:04.063"/>
    </inkml:context>
    <inkml:brush xml:id="br0">
      <inkml:brushProperty name="width" value="0.1" units="cm"/>
      <inkml:brushProperty name="height" value="0.1" units="cm"/>
      <inkml:brushProperty name="color" value="#E71224"/>
    </inkml:brush>
  </inkml:definitions>
  <inkml:trace contextRef="#ctx0" brushRef="#br0">40 117 7073,'0'0'380,"0"0"106,0 0 122,-7 0 4723,-12 0-3946,6 1-835,21 0-332,29-2-186,32-9 40,0-3-1,0-3 1,99-36 0,-160 49-46,-6 2-14,0 0 0,1 1 0,-1-1 0,0 0 0,0 0 0,0-1 0,0 1 0,0 0 0,0-1 0,0 1 0,0-1 0,0 1 0,1-3 0,-4 3-10,0 1 0,1-1-1,-1 1 1,0 0 0,0-1-1,0 1 1,0-1 0,1 1-1,-1 0 1,0 0 0,0 0-1,0 0 1,0-1 0,0 1-1,0 0 1,0 0 0,0 1-1,0-1 1,-1 0 0,-36 4-56,0 0 1,0 3 0,0 1 0,1 2-1,0 2 1,-62 28 0,97-39 47,0 0-11,-1 0 0,1 0 0,0 0 0,0 0 0,0 1 0,0-1 0,0 0-1,1 1 1,-1 0 0,0-1 0,1 1 0,-1 0 0,-1 2 0,23-3-202,-16-1 195,39 1-42,-33 0 114,1-1-1,-1 0 0,0 0 1,1-1-1,-1 0 1,0-1-1,16-4 1,-26 6-141,1-1 0,-1 1 0,0 0 0,0-1 0,1 1 0,-1-1 0,0 1 0,0-1 0,1 1 0,-1-1 0,0 1 1,0-1-1,0 1 0,0-1 0,0 1 0,0-1 0,0 1 0,0-1 0,0 1 0,0-1 0,0 1 0,0-1 0,0 1 0,0-1 0,-1 1 0,1-1 0,0 1 1,0-1-1,0 1 0,-1 0 0,1-1 0,-1 0 0,-11-16-6674,2 10 3674</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2:05.788"/>
    </inkml:context>
    <inkml:brush xml:id="br0">
      <inkml:brushProperty name="width" value="0.1" units="cm"/>
      <inkml:brushProperty name="height" value="0.1" units="cm"/>
      <inkml:brushProperty name="color" value="#E71224"/>
    </inkml:brush>
  </inkml:definitions>
  <inkml:trace contextRef="#ctx0" brushRef="#br0">9 341 7469,'-4'-2'397,"0"-5"5618,3 5-14,4 8-2960,0-1-2531,-1 1-1,1-1 1,0 0-1,1 0 0,-1 0 1,1 0-1,0-1 1,0 1-1,0-1 0,1 0 1,-1 0-1,1-1 0,6 4 1,-4-3-275,0-1 0,1 0-1,-1 0 1,1-1 0,0 0 0,0-1 0,0 1 0,0-1 0,14-1 0,15-1-149,-1-2 0,0-1 0,40-11 0,109-38-783,-81 13-2965,-3-4 0,118-71 0,-135 69 899,101-57-3338</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6:25.972"/>
    </inkml:context>
    <inkml:brush xml:id="br0">
      <inkml:brushProperty name="width" value="0.1" units="cm"/>
      <inkml:brushProperty name="height" value="0.1" units="cm"/>
      <inkml:brushProperty name="color" value="#E71224"/>
    </inkml:brush>
  </inkml:definitions>
  <inkml:trace contextRef="#ctx0" brushRef="#br0">1 242 16073,'0'-1'77,"1"0"-1,0 1 0,-1-1 0,1 0 0,0 1 1,0-1-1,0 1 0,-1-1 0,1 1 0,0-1 1,0 1-1,0 0 0,0-1 0,0 1 1,0 0-1,0 0 0,0 0 0,0-1 0,0 1 1,0 0-1,0 0 0,0 0 0,0 1 0,0-1 1,0 0-1,-1 0 0,1 0 0,0 1 0,2 0 1,33 15 1080,-18-7-441,-1-3-106,1-1 0,0 0 0,0-2 0,1 0 0,-1-1 0,24 0 0,-29-2-248,0 0-1,0-1 1,1-1 0,-1 0 0,-1-1 0,1-1 0,0 0 0,-1 0 0,19-10 0,-28 13-263,0-1 0,0 0 0,0 0 0,-1-1 1,1 1-1,0 0 0,-1-1 0,1 0 0,-1 1 0,0-1 1,0 0-1,0 0 0,0 0 0,-1-1 0,1 1 0,-1 0 0,0-1 1,0 1-1,0 0 0,0-1 0,-1 1 0,1-1 0,-1 1 0,0-1 1,0 0-1,0 1 0,-1-1 0,1 1 0,-1-1 0,-1-4 0,-4-9 156,0 1 0,-1 0 0,0 0 0,-18-28-1,20 36-215,-21-25 191,22 28-194,20 20-43,32 25 7,2-2 0,81 48 0,-86-59 0,-1 2 0,-1 1 0,-1 3 0,47 48 0,-83-75 0,0 1 0,-1 0 0,0 0 0,0 0 0,-1 0 0,0 1 0,0-1 0,-1 1 0,0 0 0,0 0 0,-1 1 0,0-1 0,1 12 0,-2-12 0,-1 0 0,-1 0 0,0-1 0,0 1 0,0 0 0,-1-1 0,0 1 0,0-1 0,-1 0 0,0 1 0,-1-1 0,1-1 0,-1 1 0,-9 11 0,4-7 0,0 0 1,-1-1-1,0 0 0,-1 0 1,0-1-1,-1 0 0,0-1 1,0-1-1,-18 9 1,25-14-3,0 1 0,-1-1 0,1 0 1,-1-1-1,0 1 0,0-1 1,1 0-1,-1 0 0,0-1 1,0 0-1,0 0 0,0 0 1,0-1-1,0 0 0,1 0 1,-1 0-1,0-1 0,0 0 1,1 0-1,0 0 0,-1-1 1,1 0-1,0 0 0,0 0 1,-6-5-1,7 4-57,0 0 0,0-1-1,0 1 1,0-1 0,1 0 0,0 0-1,0 0 1,0 0 0,1 0 0,0-1-1,0 1 1,0-1 0,-1-7 0,1 3-184,1 0 0,1 1 0,0-1 0,0 0 1,1 0-1,0 0 0,3-12 0,3-4-1258,2 0 0,1 0 0,0 0 0,23-36 0,62-89-8154,-79 127 8093,43-62-4046</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2:11.189"/>
    </inkml:context>
    <inkml:brush xml:id="br0">
      <inkml:brushProperty name="width" value="0.1" units="cm"/>
      <inkml:brushProperty name="height" value="0.1" units="cm"/>
      <inkml:brushProperty name="color" value="#E71224"/>
    </inkml:brush>
  </inkml:definitions>
  <inkml:trace contextRef="#ctx0" brushRef="#br0">8 1353 12241,'0'0'182,"-1"0"0,1 0-1,0 0 1,0 0 0,-1 0 0,1 0-1,0 0 1,0 0 0,-1 0 0,1 0-1,0 0 1,0 0 0,0 0 0,-1 0-1,1 0 1,0 0 0,0 0 0,-1 1-1,1-1 1,0 0 0,0 0 0,0 0-1,-1 0 1,1 0 0,0 0 0,0 1-1,0-1 1,0 0 0,0 0 0,-1 0 0,1 1-1,0-1 1,0 0 0,0 0 0,0 0-1,0 1 1,0-1 0,0 0 0,0 0-1,0 1 1,0-1 0,0 0 0,0 0-1,0 1 1,0-1 0,0 0 0,8 15 2002,17 10-1319,-11-14-5,-1-1 1,2-1-1,27 13 1,-34-18-628,0-2-1,0 1 1,0-1 0,0-1 0,0 1 0,1-1 0,-1-1 0,0 0 0,1 0 0,9-1 0,6-4-50,1 0 0,-1-2 0,-1 0 0,1-2 0,-2 0 0,1-2 1,23-14-1,18-16 151,60-49 1,416-369 440,-280 230-841,199-180-1997,-438 392 1176,1 0-1,1 2 0,0 0 0,1 2 0,47-20 0,-45 24-1599,0 1 0,1 1 0,28-4-1,-44 9-275,-11 2 2692,0 0 0,0 0 0,0 0 0,0 0 0,0 0 0,0 0 0,-1-1 0,1 1 0,0 0 0,0 0 0,0 0 0,0 0 0,0 0 0,0 0 0,0 0-1,0 0 1,0 0 0,0 0 0,0-1 0,0 1 0,0 0 0,0 0 0,0 0 0,0 0 0,0 0 0,0 0 0,0 0 0,0 0 0,0-1 0,0 1 0,0 0 0,0 0 0,0 0 0,0 0 0,0 0 0,0 0 0,0 0 0,0 0 0,0-1 0,0 1 0,0 0 0,0 0 0,0 0 0,0 0 0,0 0-1,1 0 1,-1 0 0,0 0 0,0 0 0,0 0 0,0 0 0,0 0 0,0-1 0,0 1 0,0 0 0,0 0 0,1 0 0,-1 0 0,0 0 0,0 0 0,0 0 0,0 0 0,0 0 0,0 0 0,0 0 0,0 0 0,1 0 0,-1 0 0,-19-6-3762</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2:15.504"/>
    </inkml:context>
    <inkml:brush xml:id="br0">
      <inkml:brushProperty name="width" value="0.1" units="cm"/>
      <inkml:brushProperty name="height" value="0.1" units="cm"/>
      <inkml:brushProperty name="color" value="#E71224"/>
    </inkml:brush>
  </inkml:definitions>
  <inkml:trace contextRef="#ctx0" brushRef="#br0">456 34 15985,'0'-26'3169,"0"18"-153,0 21 184,0 16-2586,-3 0 0,0-1 0,-2 1-1,0-1 1,-3 0 0,0 0 0,-1 0-1,-2-2 1,-1 1 0,-18 29-1,-7 1-451,-2-2-1,-2-1 1,-59 58-1,58-69-161,21-23 0,1 2 0,1 0 0,-17 26 0,29-30 0,7-18 0,0 1 0,0-1 0,0 0 0,1 1 0,-1-1 0,0 1 0,0-1 0,0 0 0,0 1 0,1-1 0,-1 0 0,0 1 0,0-1 0,1 0 0,-1 1 0,0-1 0,0 0 0,1 0 0,-1 1 0,0-1 0,1 0 0,-1 0 0,1 1 0,-1-1 0,1 0 0,3 1 0,0-1 0,0 1 0,0-1 0,0 0 0,1 0 0,5-1 0,6 0 0,281 3 0,119-4 0,-402 1 0,-1-1 0,0 1 0,1-2 0,-1 0 0,0-1 0,15-6 0,-22 7 0,0 1 0,-1-2 0,0 1 0,1-1 0,-1 0 0,0 0 0,-1 0 0,1-1 0,-1 1 0,0-1 0,0 0 0,0-1 0,-1 1 0,1 0 0,2-8 0,0-5 0,-1 0 0,-1 0 0,0-1 0,-2 1 0,0-1 0,-1 1 0,-2-36 0,1 21 0,-1 19 0,-2 11 0,-9 27 0,2 3 0,1 2 0,1-1 0,2 1 0,-6 59 0,6 122 0,6-186 0,-1-2-255,2-1 1,1 1-1,0 0 1,10 38-1,-10-54-251,0 0-1,0 0 1,1 0-1,0 0 1,0-1 0,1 1-1,0-1 1,8 10-1,-9-12-246,1 0 0,-1 0 0,1 0 0,0 0 0,1-1 0,-1 0 0,0 0 0,1 0 0,-1 0 0,1 0 0,-1-1 0,1 0 0,6 1 0,26 0-4712</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2:15.820"/>
    </inkml:context>
    <inkml:brush xml:id="br0">
      <inkml:brushProperty name="width" value="0.1" units="cm"/>
      <inkml:brushProperty name="height" value="0.1" units="cm"/>
      <inkml:brushProperty name="color" value="#E71224"/>
    </inkml:brush>
  </inkml:definitions>
  <inkml:trace contextRef="#ctx0" brushRef="#br0">6 97 21302,'0'-19'1240,"-1"-1"4,-1-2-4,-1-1 0,8 12-636,-5 9-240,1 7-279,7 11-582,8 18-947,-12-22-3628,0 55-1,-8 7 1,-5 5-1</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2:16.153"/>
    </inkml:context>
    <inkml:brush xml:id="br0">
      <inkml:brushProperty name="width" value="0.1" units="cm"/>
      <inkml:brushProperty name="height" value="0.1" units="cm"/>
      <inkml:brushProperty name="color" value="#E71224"/>
    </inkml:brush>
  </inkml:definitions>
  <inkml:trace contextRef="#ctx0" brushRef="#br0">1 58 13537,'0'10'536,"0"-1"96,0-1-24,8 0-372,25-5-1176,7-12-1980,13-9 0,18-12 0,7-9-1</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2:16.502"/>
    </inkml:context>
    <inkml:brush xml:id="br0">
      <inkml:brushProperty name="width" value="0.1" units="cm"/>
      <inkml:brushProperty name="height" value="0.1" units="cm"/>
      <inkml:brushProperty name="color" value="#E71224"/>
    </inkml:brush>
  </inkml:definitions>
  <inkml:trace contextRef="#ctx0" brushRef="#br0">41 120 23854,'-40'-119'3961,"51"256"826,80 487-4780,-86-595-659,2 0 1,1 0 0,15 36-1,-11-35-1719,-2 0 0,8 41 0,-16-63 1789,1 7-970,0 0 1,-1 1 0,-1-1 0,0 0-1,-1 1 1,-2 17 0,-15 18-4169</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2:20.086"/>
    </inkml:context>
    <inkml:brush xml:id="br0">
      <inkml:brushProperty name="width" value="0.1" units="cm"/>
      <inkml:brushProperty name="height" value="0.1" units="cm"/>
      <inkml:brushProperty name="color" value="#E71224"/>
    </inkml:brush>
  </inkml:definitions>
  <inkml:trace contextRef="#ctx0" brushRef="#br0">382 259 19458,'2'-71'3177,"-2"-37"423,0 105-3433,0 0 1,0-1-1,-1 1 0,1 0 0,-1 0 0,0 0 1,1-1-1,-2 1 0,1 0 0,0 0 1,-1 0-1,1 0 0,-1 1 0,0-1 0,0 0 1,0 1-1,0-1 0,0 1 0,-1 0 1,1-1-1,-1 1 0,1 0 0,-1 1 0,-5-4 1,2 3 4,-1 0 1,1 1 0,-1-1-1,1 1 1,-1 1 0,1-1-1,-1 1 1,0 0 0,1 1-1,-1-1 1,-8 3 0,-4 1-136,0 1 1,0 0 0,1 2-1,-1 0 1,1 1 0,1 0-1,-23 16 1,32-19-43,1 1 1,-1 0-1,1 1 1,0-1-1,1 2 0,0-1 1,-9 13-1,12-15 6,1 0 0,-1 1 1,1-1-1,-1 1 0,2 0 0,-1-1 0,1 1 0,0 0 0,0 0 1,0 0-1,1 0 0,0 12 0,2-12-1,-1 1 0,1-1 0,0 1 0,0-1 0,1 0 0,-1 0 0,2 0 0,-1-1 0,0 1 0,1-1 0,0 0 0,1 0 0,-1 0 0,1 0 0,0-1 0,0 1 0,10 5 0,6 4 0,2-1 0,-1-1 0,33 11 0,35 9 0,147 31 0,-144-42 0,138 51 0,-222-69 0,-1 1 0,1 0 0,0 1 0,-1 0 0,0 0 0,0 1 0,0 0 0,9 9 0,-16-13 0,1 0 0,0 1 0,-1-1 0,1 0 0,-1 1 0,0-1 0,1 1 0,-1-1 0,-1 1 0,1 0 0,0-1 0,-1 1 0,1 0 0,-1 0 0,0-1 0,0 1 0,0 0 0,0 0 0,0 0 0,0-1 0,-1 1 0,0 0 0,1-1 0,-1 1 0,0 0 0,0-1 0,-1 1 0,1-1 0,0 1 0,-1-1 0,0 0 0,-1 3 0,-8 7 0,0 0 0,0-1 0,-1 0 0,0-1 0,-1 0 0,0-1 0,-1-1 0,-28 14 0,-9 1 0,-64 18 0,37-16-79,0-4-1,-1-3 1,-138 13 0,177-31-1287,39 0 1221,1 1 0,-1-1 0,1 0 0,0 0 0,-1 0 0,1 0 0,-1 0 0,1 0 0,-1-1 0,1 1 0,-1 0 0,1 0 0,-1 0 0,1 0 0,-1 0 0,1-1 0,-1 1 1,1 0-1,0 0 0,-1-1 0,1 1 0,-1 0 0,1-1 0,0 1 0,-1 0 0,1-1 0,0 1 0,0-1 0,-1 1 0,1-1 0,-1 0 0,10-12-3897,26-12-1134,-34 24 5111,61-35-5656</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2:20.465"/>
    </inkml:context>
    <inkml:brush xml:id="br0">
      <inkml:brushProperty name="width" value="0.1" units="cm"/>
      <inkml:brushProperty name="height" value="0.1" units="cm"/>
      <inkml:brushProperty name="color" value="#E71224"/>
    </inkml:brush>
  </inkml:definitions>
  <inkml:trace contextRef="#ctx0" brushRef="#br0">0 305 19210,'1'-1'238,"-1"0"0,0 0 1,0 0-1,1 0 0,-1 0 1,1 0-1,-1 0 0,1 0 1,-1 0-1,1 0 0,0 0 1,-1 0-1,1 0 0,0 1 1,0-1-1,-1 0 0,1 1 1,0-1-1,0 0 0,0 1 1,0-1-1,0 1 0,0-1 1,2 0-1,31-9 427,-26 8-84,306-52 4103,-216 40-3745,40-4-356,-15 3-853,146-38 0,-263 52-85,-1 0 1,1-1 0,0 0 0,-1-1-1,0 1 1,9-6 0,-14 8 157,1-1-1,0 0 1,-1 1-1,1-1 1,0 0-1,-1 0 1,1 1-1,-1-1 1,1 0-1,-1 0 1,0 0-1,1 0 1,-1 0-1,0 0 1,0 0-1,1 0 1,-1 0-1,0 0 1,0 1-1,0-1 1,0 0 0,0 0-1,0 0 1,-1 0-1,1 0 1,0 0-1,0 0 1,-1 0-1,1 0 1,0 0-1,-1 0 1,1 0-1,-1 1 1,1-1-1,-1 0 1,0 0-1,1 1 1,-1-1-1,0 0 1,1 1-1,-2-2 1,-4-3-1234,1 0 1,-1 1-1,0 0 0,0 0 1,-8-5-1,0 1-634,-28-16-3260</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2:20.796"/>
    </inkml:context>
    <inkml:brush xml:id="br0">
      <inkml:brushProperty name="width" value="0.1" units="cm"/>
      <inkml:brushProperty name="height" value="0.1" units="cm"/>
      <inkml:brushProperty name="color" value="#E71224"/>
    </inkml:brush>
  </inkml:definitions>
  <inkml:trace contextRef="#ctx0" brushRef="#br0">0 35 14461,'0'-2'218,"0"1"1,1 0-1,-1-1 0,0 1 0,0 0 0,1-1 0,-1 1 1,1 0-1,-1-1 0,1 1 0,0 0 0,-1 0 0,1 0 0,0 0 1,0-1-1,0 1 0,0 0 0,0 0 0,0 1 0,0-1 0,0 0 1,0 0-1,0 0 0,0 1 0,1-1 0,-1 1 0,0-1 0,1 1 1,-1-1-1,0 1 0,3-1 0,5 0 317,1 0 0,-1 0 0,18 1 0,-12 1 155,63 0 2171,107 16 0,-139-10-2231,-1 3 1,0 1-1,73 29 1,-106-35-595,0 0 0,0 1 0,-1 1 0,0 0 0,0 0 0,16 16 0,-23-19-36,0-1 0,-1 2 0,1-1 0,-1 0 0,0 1 0,-1-1 0,1 1 0,-1 0 0,1 0 0,-2 0 0,1 0-1,0 0 1,-1 0 0,0 1 0,0-1 0,-1 0 0,0 1 0,0 9 0,-2-5 1,0 0 0,0 0 0,-1 0 1,-1-1-1,1 0 0,-2 1 0,1-1 0,-1-1 0,0 1 0,-10 10 0,-10 12-108,-37 35 0,47-50-15,-25 26-513,-44 42-2466,66-69 1647,0 0-957,0 0 0,1 2 0,-18 22 1,-7 15-3455,7-10 1</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2:18.536"/>
    </inkml:context>
    <inkml:brush xml:id="br0">
      <inkml:brushProperty name="width" value="0.1" units="cm"/>
      <inkml:brushProperty name="height" value="0.1" units="cm"/>
      <inkml:brushProperty name="color" value="#E71224"/>
    </inkml:brush>
  </inkml:definitions>
  <inkml:trace contextRef="#ctx0" brushRef="#br0">259 112 21622,'0'-14'822,"0"6"-236,1-1 1,-2 1-1,1-1 1,-1 1-1,-1-1 1,-3-12-1,5 20-484,-1-1 0,0 0-1,0 1 1,0-1 0,0 1 0,0-1-1,-1 1 1,1-1 0,0 1-1,-1 0 1,1 0 0,-1 0-1,1 0 1,-1 0 0,0 0-1,1 0 1,-1 0 0,0 1-1,1-1 1,-1 1 0,0-1-1,0 1 1,0 0 0,0-1 0,1 1-1,-1 0 1,0 0 0,0 0-1,0 1 1,0-1 0,0 0-1,1 1 1,-1-1 0,0 1-1,-2 1 1,-5 1 82,0 0 0,0 1 0,0 0 0,1 1 0,-1 0 0,1 1-1,0-1 1,1 1 0,0 1 0,0-1 0,0 1 0,0 1 0,-9 14 0,6-7-187,1 0 1,0 1-1,1-1 1,1 2-1,0-1 1,-7 30-1,11-33 3,1 1 0,0-1 0,1 1 0,0-1 0,1 1 0,1 0 0,0-1 0,1 1 0,0-1 0,5 15 0,-4-19 0,0-1 0,0 0 0,1 1 0,0-1 0,1 0 0,0-1 0,0 1 0,1-1 0,0 0 0,0-1 0,1 1 0,-1-1 0,1 0 0,1-1 0,-1 0 0,9 5 0,0-2 0,1-2 0,-1 1 0,1-2 0,0 0 0,1-1 0,-1-1 0,1 0 0,21-1 0,-23-1 0,-1-1 0,1-1 0,0 0 0,0-2 0,-1 1 0,1-2 0,-1 0 0,0-1 0,20-9 0,-30 12 0,-1-1 0,1 1 0,0-1 0,0 0 0,-1 0 0,0-1 0,0 1 0,0-1 0,0 0 0,0 0 0,-1-1 0,0 1 0,0-1 0,0 1 0,0-1 0,-1 0 0,0 0 0,0 0 0,0 0 0,0-1 0,-1 1 0,0 0 0,0-1 0,-1 1 0,1-1 0,-1 1 0,0-1 0,-1 1 0,1-1 0,-3-7 0,-1-2 0,-1 0 0,0 1 0,-1-1 0,-1 1 0,0 0 0,-1 0 0,-1 1 0,0 0 0,-15-16 0,8 12 15,0 1 0,-1 0-1,0 2 1,-1 0 0,-29-17 0,37 25-195,1 1 1,-2 0-1,1 0 1,0 1-1,-1 1 1,0 0-1,0 0 1,0 1-1,0 0 1,0 1-1,0 0 1,-23 2-1,23 0-60,-20 5-4329,31-6 4358,-1 0-1,1 0 1,-1 0-1,1 0 1,-1 1-1,1-1 1,0 0-1,-1 0 1,1 0-1,-1 1 1,1-1-1,-1 0 1,1 1-1,0-1 1,-1 0-1,1 1 1,0-1-1,-1 1 1,1-1-1,0 0 1,-1 1-1,1-1 1,0 1-1,0-1 1,0 1-1,-1-1 1,1 1-1,0-1 1,0 1-1,0-1 1,0 1-1,0-1 1,0 1-1,0-1 1,0 1-1,0-1 1,0 1-1,0-1 1,0 1-1,1 0 1,-1 0-123,1 0 0,0 0 0,-1 0 0,1 0 0,0 0 0,0 0 0,0 0 0,-1 0 0,1 0 0,0 0 1,0-1-1,0 1 0,1 0 0,-1-1 0,0 1 0,1 0 0,32 9-5342</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2:18.867"/>
    </inkml:context>
    <inkml:brush xml:id="br0">
      <inkml:brushProperty name="width" value="0.1" units="cm"/>
      <inkml:brushProperty name="height" value="0.1" units="cm"/>
      <inkml:brushProperty name="color" value="#E71224"/>
    </inkml:brush>
  </inkml:definitions>
  <inkml:trace contextRef="#ctx0" brushRef="#br0">3 57 23766,'-1'-42'2089,"0"27"-834,0 23 402,3 54-391,3-1 0,26 118 0,49 120-1067,-71-270-196,-1-1-44,31 102-353,39 237 0,-62-205-3786,-3-32-6832,-7-99 5431,2-15 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6:29.167"/>
    </inkml:context>
    <inkml:brush xml:id="br0">
      <inkml:brushProperty name="width" value="0.1" units="cm"/>
      <inkml:brushProperty name="height" value="0.1" units="cm"/>
      <inkml:brushProperty name="color" value="#E71224"/>
    </inkml:brush>
  </inkml:definitions>
  <inkml:trace contextRef="#ctx0" brushRef="#br0">58 74 15397,'-24'-28'2635,"19"22"-1186,-1 0 0,1 0 0,0-1 1,-8-14-1,84 158 5136,11-6-4970,102 117-3428,-156-213 1888,-7-8-1555,41 42-1,-44-53-1780,34 23 1,21 17-7861,-53-48 5561</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2:19.361"/>
    </inkml:context>
    <inkml:brush xml:id="br0">
      <inkml:brushProperty name="width" value="0.1" units="cm"/>
      <inkml:brushProperty name="height" value="0.1" units="cm"/>
      <inkml:brushProperty name="color" value="#E71224"/>
    </inkml:brush>
  </inkml:definitions>
  <inkml:trace contextRef="#ctx0" brushRef="#br0">161 329 27222,'-1'-101'3081,"8"169"-1875,12 82-51,17 24-1052,37 261-103,-56-139 0,-18-296 0,1 0 0,0 0 0,0 0 0,0 0 0,0 0 0,0 0 0,0 0 0,0 0 0,0 0 0,0 0 0,0 0 0,0 0 0,0 0 0,0 0 0,0 0 0,0 0 0,0 0 0,-1 0 0,1 0 0,0 0 0,0 0 0,0 0 0,0 0 0,0 0 0,0 0 0,0 0 0,0 0 0,0 0 0,0 0 0,0 0 0,0 0 0,0 0 0,0 1 0,0-1 0,0 0 0,0 0 0,-4-13 0,-5-21 0,-5-23 0,-79-376 0,73 312 0,-8-199 0,27 296 0,1-1 0,2 1 0,0 0 0,2-1 0,1 1 0,0 0 0,13-31 0,-15 46 0,2 0 0,-1 0 0,1 1 0,0-1 0,1 1 0,-1 0 0,2 1 0,-1-1 0,1 1 0,0 1 0,1-1 0,0 1 0,0 0 0,0 1 0,0 0 0,1 0 0,0 1 0,0 0 0,0 1 0,19-5 0,-17 6 0,1 0 0,0 0 0,0 1 0,0 1 0,0 0 0,-1 1 0,1 0 0,0 0 0,0 2 0,21 6 0,-26-7 0,-1 1 0,1 0 0,-1 0 0,0 1 0,0-1 0,-1 1 0,1 1 0,-1-1 0,0 1 0,0 0 0,0 0 0,-1 0 0,0 1 0,0-1 0,0 1 0,0 0 0,-1 0 0,0 1 0,-1-1 0,3 8 0,-2-3 2,-1 0 0,-1-1 1,0 1-1,0 0 0,-1 0 0,0 0 0,-1 0 1,0-1-1,-1 1 0,0 0 0,-1-1 0,0 1 1,-1-1-1,0 0 0,0 0 0,-1 0 0,-10 15 1,-10 9-106,-1 0 1,-2-1-1,-38 35 1,-8 10-1170,12 3-2032,32-52 272,-2-1-1,-1-2 0,-51 31 1,36-25-1366,-2 3-1246</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2:21.365"/>
    </inkml:context>
    <inkml:brush xml:id="br0">
      <inkml:brushProperty name="width" value="0.1" units="cm"/>
      <inkml:brushProperty name="height" value="0.1" units="cm"/>
      <inkml:brushProperty name="color" value="#E71224"/>
    </inkml:brush>
  </inkml:definitions>
  <inkml:trace contextRef="#ctx0" brushRef="#br0">79 264 15025,'-36'0'1082,"-6"1"5822,79-9-1596,276-44-1061,156-33-5191,-454 83 719,115-28-4059,-126 29 3599,-1 0 0,1 0-1,-1-1 1,1 1 0,-1-1-1,0 0 1,0 0 0,0 0-1,5-5 1,-7 6 317,0 0-1,0 0 1,0-1-1,-1 1 1,1 0-1,0-1 1,-1 1 0,1 0-1,-1-1 1,0 1-1,1-1 1,-1 1-1,0-1 1,0 1-1,0 0 1,0-1 0,0 1-1,0-1 1,0 1-1,0-1 1,-1 1-1,1-1 1,-1 1-1,0-3 1,-15-25-5148</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2:21.697"/>
    </inkml:context>
    <inkml:brush xml:id="br0">
      <inkml:brushProperty name="width" value="0.1" units="cm"/>
      <inkml:brushProperty name="height" value="0.1" units="cm"/>
      <inkml:brushProperty name="color" value="#E71224"/>
    </inkml:brush>
  </inkml:definitions>
  <inkml:trace contextRef="#ctx0" brushRef="#br0">1 115 16053,'2'-4'207,"0"-1"-1,1 0 1,-1 1-1,1-1 1,0 1-1,1 0 1,-1 0-1,1 0 1,-1 1-1,1-1 1,0 1-1,1 0 1,-1 0-1,6-3 1,3-1 299,0 1 0,1 0 0,0 1 0,14-4 0,-4 3 291,1 1 0,-1 1 0,1 1 0,0 1 1,0 1-1,0 1 0,49 8 0,-63-7-601,0 1 0,0 1-1,-1 0 1,1 1 0,-1 0 0,1 1-1,-1-1 1,0 2 0,-1 0 0,0 0-1,0 1 1,0 0 0,0 0 0,-1 1-1,-1 0 1,1 0 0,-1 1 0,-1 0-1,1 0 1,5 12 0,-4 0-158,-1 0 1,0 1-1,-1-1 1,-2 1-1,0 0 0,-1 1 1,-2-1-1,0 0 1,-1 1-1,-1-1 1,-1 1-1,-9 35 0,7-41-379,-1-1-1,-1 0 1,-1-1-1,0 1 1,-1-1-1,0-1 1,-1 0-1,-1 0 1,0-1-1,-1 0 1,-1 0-1,0-1 1,-22 16-1,-23 1-2779,21-12 1109,-71 44-3676,-5 0-1</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2:16.835"/>
    </inkml:context>
    <inkml:brush xml:id="br0">
      <inkml:brushProperty name="width" value="0.1" units="cm"/>
      <inkml:brushProperty name="height" value="0.1" units="cm"/>
      <inkml:brushProperty name="color" value="#E71224"/>
    </inkml:brush>
  </inkml:definitions>
  <inkml:trace contextRef="#ctx0" brushRef="#br0">20 20 24126,'-1'-20'2691,"-2"24"-544,-3 35-264,0 25-1417,3 0 0,3 1 0,8 71 1,-7-131-500,8 54-675,-8-55 486,0 0 1,0 0 0,1 1-1,0-1 1,-1-1 0,2 1 0,-1 0-1,0 0 1,1-1 0,-1 1 0,5 3-1,19 7-1883,-11-8-1139,-15-6 3085,0 0-1,0 1 1,1-1-1,-1 0 1,0 0 0,0 0-1,0 0 1,0 0 0,0 0-1,1 0 1,-1 0-1,0 0 1,0 0 0,0 0-1,0 0 1,1 0-1,-1 0 1,0 0 0,0 0-1,0 0 1,0 0 0,0 0-1,1 0 1,-1 0-1,0 0 1,0 0 0,0 0-1,0 0 1,1 0-1,-1 0 1,0-1 0,0 1-1,0 0 1,0 0 0,0 0-1,0 0 1,0 0-1,1 0 1,-1-1 0,0 1-1,0 0 1,0 0 0,0 0-1,0 0 1,0 0-1,0-1 1,0 1 0,0 0-1,0 0 1,0 0-1,-8-20-5116,-6-11-1</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2:17.164"/>
    </inkml:context>
    <inkml:brush xml:id="br0">
      <inkml:brushProperty name="width" value="0.1" units="cm"/>
      <inkml:brushProperty name="height" value="0.1" units="cm"/>
      <inkml:brushProperty name="color" value="#E71224"/>
    </inkml:brush>
  </inkml:definitions>
  <inkml:trace contextRef="#ctx0" brushRef="#br0">397 552 16225,'-5'-51'1084,"2"0"-1,2 0 0,3-1 0,8-54 0,-2 58 1373,1-56 1,-9 101-2340,0 0 0,0-1 0,0 1 0,-1 0 0,1 0 0,-1 0 1,1 0-1,-1 0 0,0 0 0,-1 0 0,1 0 0,0 0 0,-1 0 0,0 1 1,1-1-1,-1 1 0,0-1 0,-1 1 0,1-1 0,-3-2 0,0 2 25,-1 0 0,1 0 0,0 0 0,-1 1-1,1 0 1,-1 0 0,0 0 0,0 1 0,0 0 0,-7-1-1,-6 1 132,-1 0-1,1 2 1,0 0-1,-1 1 1,-31 7-1,41-6-224,-1 0 0,1 1 0,-1 0-1,1 0 1,0 1 0,1 0 0,-1 1-1,1 0 1,0 1 0,0 0 0,-14 15-1,18-16-47,1 0-1,-1 0 0,1 0 0,1 0 1,-1 1-1,1-1 0,1 1 0,-1 0 1,1 0-1,0 0 0,1 0 0,-1 0 1,1 1-1,1-1 0,-1 0 0,1 0 1,1 1-1,1 13 0,0-14 3,0 1 0,0-1 0,1 1 1,-1-1-1,2 0 0,-1 0 0,1 0 0,0-1 0,0 1 0,9 8 1,-4-5-78,1-1 1,0 0 0,0 0-1,1-1 1,17 10 0,4-1-540,0-3 0,1 0 1,55 14-1,-41-15-2430,79 9 1,-91-18-1174,0-2 1,71-5-1,-48-7-1355</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2:17.501"/>
    </inkml:context>
    <inkml:brush xml:id="br0">
      <inkml:brushProperty name="width" value="0.1" units="cm"/>
      <inkml:brushProperty name="height" value="0.1" units="cm"/>
      <inkml:brushProperty name="color" value="#E71224"/>
    </inkml:brush>
  </inkml:definitions>
  <inkml:trace contextRef="#ctx0" brushRef="#br0">32 50 21522,'-1'-3'324,"-3"-31"2063,0 21-919,4 13-1437,0 1-1,0-1 0,0 0 1,0 0-1,1 0 0,-1 0 1,0 0-1,0 0 1,0 0-1,0 0 0,0 0 1,0 1-1,0-1 0,0 0 1,0 0-1,0 0 1,0 0-1,0 0 0,0 0 1,0 0-1,0 1 1,0-1-1,0 0 0,0 0 1,0 0-1,0 0 0,0 0 1,0 0-1,0 0 1,-1 0-1,1 1 0,0-1 1,0 0-1,0 0 1,0 0-1,0 0 0,0 0 1,0 0-1,0 0 0,0 0 1,0 0-1,-1 0 1,1 0-1,0 0 0,0 0 1,0 1-1,0-1 1,0 0-1,0 0 0,0 0 1,0 0-1,-1 0 0,1 0 1,0 0-1,0 0 1,0 0-1,0 0 0,0 0 1,0 0-1,0-1 1,-1 1-1,1 0 0,0 0 1,0 0-1,0 0 0,0 0 1,0 0-1,-8 45 639,2 0 0,3 0 0,1 0 0,2 0 0,2 0 0,2 1 0,11 46 0,92 313-1825,-87-336 1023,36 70-2675,-38-99-798,23 75 0,-20-26-1847,-3-11 1</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2:17.849"/>
    </inkml:context>
    <inkml:brush xml:id="br0">
      <inkml:brushProperty name="width" value="0.1" units="cm"/>
      <inkml:brushProperty name="height" value="0.1" units="cm"/>
      <inkml:brushProperty name="color" value="#E71224"/>
    </inkml:brush>
  </inkml:definitions>
  <inkml:trace contextRef="#ctx0" brushRef="#br0">328 462 22214,'-3'-124'4688,"17"157"-822,28 70-2063,42 177-1590,-73-225-217,-1 0 0,-3 1-1,0 67 1,-9-101 4,2-22 0,1 0 0,-1 0 0,0 0 0,0 0 0,0 0 0,0 0 0,0 0 0,0 0 0,0 0 0,0 1 0,0-1 0,0 0 0,0 0 0,0 0 0,0 0 0,0 0 0,-1 0 0,1 0 0,0 0 0,0 1 0,0-1 0,0 0 0,0 0 0,0 0 0,0 0 0,0 0 0,0 0 0,0 0 0,0 0 0,0 0 0,0 0 0,0 0 0,0 0 0,-1 0 0,1 0 0,0 1 0,0-1 0,0 0 0,0 0 0,0 0 0,0 0 0,0 0 0,0 0 0,-1 0 0,1 0 0,0 0 0,0 0 0,0 0 0,0 0 0,0 0 0,0 0 0,0 0 0,0 0 0,0 0 0,-1-1 0,1 1 0,0 0 0,0 0 0,0 0 0,0 0 0,0 0 0,0 0 0,0 0 0,0 0 0,-13-29 0,6 9 0,-13-34 0,3-2 0,2 0 0,3-1 0,3-1 0,1 1 0,4-1 0,2-1 0,2 1 0,3 0 0,17-94 0,-16 130 0,2-1 0,0 1 0,1 0 0,2 1 0,0 0 0,17-28 0,-21 40 0,1 1 0,1-1 0,-1 1 0,1 1 0,1-1 0,0 1 0,0 0 0,0 1 0,1 0 0,-1 0 0,1 1 0,1 0 0,-1 1 0,1 0 0,0 0 0,11-2 0,-10 4 0,-1 0 0,1 1 0,-1 1 0,1-1 0,0 2 0,0-1 0,-1 2 0,1-1 0,-1 1 0,1 1 0,-1 0 0,0 1 0,0-1 0,0 2 0,0 0 0,14 9 0,-18-10 0,0 1 0,0-1 0,-1 1 0,0 0 0,1 0 0,-2 1 0,1 0 0,-1 0 0,1 0 0,-2 0 0,1 0 0,-1 1 0,0 0 0,0 0 0,-1 0 0,0 0 0,0 0 0,-1 0 0,1 0 0,-2 0 0,1 1 0,-1-1 0,0 1 0,-1-1 0,-1 9 0,-1-3-21,-1 1 0,0-1 1,-1-1-1,-1 1 0,0 0 0,0-1 0,-2-1 1,1 1-1,-1-1 0,-18 19 0,-8 4-721,-68 53 0,37-38-2130,-78 44 1,54-43-4046,-161 64 0,124-68 1181</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2:22.266"/>
    </inkml:context>
    <inkml:brush xml:id="br0">
      <inkml:brushProperty name="width" value="0.1" units="cm"/>
      <inkml:brushProperty name="height" value="0.1" units="cm"/>
      <inkml:brushProperty name="color" value="#E71224"/>
    </inkml:brush>
  </inkml:definitions>
  <inkml:trace contextRef="#ctx0" brushRef="#br0">14 326 16394,'-13'-2'2489,"13"-1"410,24-6-511,435-104 5077,3 21-7100,-422 85-891,33-7-1097,-27-1-2218,-45 15 3652,-1 0 0,1-1 0,-1 1-1,0 0 1,1 0 0,-1 0 0,1-1-1,-1 1 1,1 0 0,-1-1 0,0 1-1,1 0 1,-1-1 0,0 1-1,1 0 1,-1-1 0,0 1 0,0-1-1,1 1 1,-1-1 0,0 1 0,0 0-1,0-1 1,1 1 0,-1-1 0,0 1-1,0-1 1,0 1 0,0-1 0,0 1-1,0-1 1,0 1 0,0-1 0,0 1-1,0-1 1,-1 1 0,1-1 0,0 1-1,0-1 1,0 1 0,0-1-1,-1 1 1,1-1 0,0 1 0,-1 0-1,1-1 1,0 1 0,-1-1 0,-22-19-4820,18 16 3858,-27-22-4130</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2:22.614"/>
    </inkml:context>
    <inkml:brush xml:id="br0">
      <inkml:brushProperty name="width" value="0.1" units="cm"/>
      <inkml:brushProperty name="height" value="0.1" units="cm"/>
      <inkml:brushProperty name="color" value="#E71224"/>
    </inkml:brush>
  </inkml:definitions>
  <inkml:trace contextRef="#ctx0" brushRef="#br0">1 18 14217,'0'-1'91,"0"0"0,0 1-1,1-1 1,-1 0 0,0 1 0,1-1-1,-1 0 1,1 1 0,-1-1 0,1 1-1,-1-1 1,1 1 0,-1-1-1,1 1 1,-1-1 0,1 1 0,0 0-1,-1-1 1,1 1 0,0 0 0,-1 0-1,1-1 1,0 1 0,-1 0-1,1 0 1,0 0 0,-1 0 0,1 0-1,1 0 1,29-2 792,-23 2-515,173-4 3640,214 23 0,-373-17-3646,0 1-1,0 1 1,-1 1 0,32 12 0,-49-16-285,1 1 0,-1 0 0,0 0 0,0 0 0,-1 0 0,1 0 0,0 1 0,-1 0 0,1 0 0,-1 0 0,0 0 0,0 1 0,0-1 0,0 1 0,-1-1 0,0 1 0,1 0 0,-1 0 0,-1 0 0,1 0 0,-1 1 0,1-1 0,-1 0 0,0 1 0,-1-1 0,1 0 0,-1 1 0,0-1 0,0 7 0,-2 0 27,0 0 0,-1 0 0,0 0 0,-1-1 0,0 0 0,0 1 1,-11 15-1,-50 67-409,59-85 203,-70 81-2099,-52 36-5542,79-77 4698,-45 41-2876</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2:33.873"/>
    </inkml:context>
    <inkml:brush xml:id="br0">
      <inkml:brushProperty name="width" value="0.1" units="cm"/>
      <inkml:brushProperty name="height" value="0.1" units="cm"/>
      <inkml:brushProperty name="color" value="#E71224"/>
    </inkml:brush>
  </inkml:definitions>
  <inkml:trace contextRef="#ctx0" brushRef="#br0">248 122 10285,'1'-23'2753,"5"-38"1,1 26 2795,-5 33-2619,1 7-1600,1 11-229,1 341 4326,-6-335-5180,1 12-141,-3-1-1,-1 1 1,-15 61 0,12-72-111,-1-1 1,-1-1-1,0 1 1,-2-2-1,-1 1 1,-19 26-1,1-9 5,-1-1 0,-38 35 0,45-57 1,16-15-4,12-13-16,-1 8 9,1 1 0,0-1 0,0 1 0,0 0-1,0 0 1,1 0 0,-1 1 0,1-1 0,6-2 0,49-24-25,-9 12 35,2 2 0,-1 3 0,98-12 0,-63 11 17,6-1 29,136-29 48,-225 43-94,1 0 0,-1 0 0,0-1 0,0 0 0,1 1 0,-1-1 0,0-1 0,-1 1 0,1-1 0,0 1 0,-1-1 0,1 0 0,-1 0 0,0-1 0,0 1 0,0-1 0,-1 1 0,1-1 0,-1 0 0,0 0 0,0 0 0,0 0 0,0-1 0,-1 1 0,0 0 0,0-1 0,0 1 0,0-1 0,-1 1 0,0-9 0,3-37 0,-2 1 0,-8-80 0,1 115 0,-3 19 0,-5 24 0,9-14 0,0 1 0,2 0 0,0 0 0,-2 29 0,4 69 0,2-69 0,-1 5 0,3-1 0,2 0 0,2 0 0,2 0 0,24 74 0,22 45-862,-54-165 586,1 0 1,-1 0-1,0-1 0,1 1 1,0 0-1,-1-1 1,1 1-1,0-1 0,0 1 1,1-1-1,2 2 1,7 9-3573,-2 4-4364,-11-14 2703,-3-10 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6:29.717"/>
    </inkml:context>
    <inkml:brush xml:id="br0">
      <inkml:brushProperty name="width" value="0.1" units="cm"/>
      <inkml:brushProperty name="height" value="0.1" units="cm"/>
      <inkml:brushProperty name="color" value="#E71224"/>
    </inkml:brush>
  </inkml:definitions>
  <inkml:trace contextRef="#ctx0" brushRef="#br0">1 409 13605,'1'-20'404,"1"-1"0,0 1 0,2-1-1,0 1 1,1 1 0,2-1 0,0 1 0,0 0-1,2 0 1,0 1 0,2 0 0,0 1-1,0 0 1,2 1 0,0 0 0,1 1 0,0 0-1,2 1 1,-1 1 0,23-14 0,-33 23-235,1 1 1,0 0 0,-1 1-1,1-1 1,0 1 0,0 0-1,1 1 1,-1-1 0,0 1-1,0 1 1,1-1 0,8 1-1,-12 0-113,1 1 0,-1 0-1,0 0 1,1 0-1,-1 0 1,0 0 0,0 1-1,0-1 1,1 1 0,-2 0-1,1 0 1,0 0-1,0 0 1,-1 1 0,1-1-1,-1 1 1,0-1-1,1 1 1,-1 0 0,-1 0-1,1 0 1,0 0-1,2 6 1,1 6 12,0-1 1,-1 1-1,0-1 0,-1 1 1,1 26-1,-4 80-133,-2-91-57,2 0 1,0 0 0,2 0 0,8 36 0,-9-60 86,0-1 1,1 0 0,0 0 0,0 1 0,0-1-1,0 0 1,1-1 0,0 1 0,0 0-1,0-1 1,1 0 0,0 0 0,6 6-1,-5-6 30,1 0-1,0-1 0,0 0 0,0 0 1,1-1-1,-1 1 0,0-1 0,1-1 0,0 1 1,11 0-1,46 2 704,0-3 0,116-13 1,-30 0 759,-123 10-1091,-22 0-235,1 1 1,0 1-1,0-1 0,0 1 0,1 0 1,-1 0-1,0 1 0,0 0 1,-1 0-1,1 0 0,0 1 1,7 2-1,-12-3-107,0 0 1,0 0 0,0 0-1,0-1 1,0 1-1,0 0 1,-1 0-1,1 0 1,0 0 0,-1 0-1,1 1 1,-1-1-1,1 0 1,-1 0-1,0 0 1,1 0 0,-1 1-1,0-1 1,0 0-1,0 0 1,0 0-1,0 1 1,0-1 0,0 0-1,0 0 1,-1 0-1,1 1 1,0-1-1,-1 0 1,1 0 0,-2 2-1,-21 33 119,7-18-206,-1 0 0,-1-1 0,-1-1 0,-33 22 0,-91 47-884,72-44 230,-116 67-3595,185-107 4077,0 0 0,0 0 0,0 0 0,0 0 0,0 0 0,0 0 0,0-1 0,0 1 0,0-1 0,-1 0 0,1 1 0,-2-1 0,3 0 74,1 0 0,-1 0 0,1-1-1,0 1 1,-1 0 0,1 0 0,-1 0-1,1-1 1,0 1 0,-1 0 0,1-1-1,0 1 1,-1 0 0,1-1 0,0 1-1,0 0 1,-1-1 0,1 1 0,0 0-1,0-1 1,-1 1 0,1-1 0,0 1-1,0-1 1,0 1 0,0 0 0,0-1-1,0 1 1,0-1 0,0 1 0,0-1-1,0 1 1,0-1 0,1-5-791,1 0 0,-1 1 0,1-1-1,0 1 1,0-1 0,1 1 0,4-7 0,24-38-3566</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2:35.073"/>
    </inkml:context>
    <inkml:brush xml:id="br0">
      <inkml:brushProperty name="width" value="0.1" units="cm"/>
      <inkml:brushProperty name="height" value="0.1" units="cm"/>
      <inkml:brushProperty name="color" value="#E71224"/>
    </inkml:brush>
  </inkml:definitions>
  <inkml:trace contextRef="#ctx0" brushRef="#br0">1 56 16373,'0'-14'1279,"-1"9"-384,1-1 0,0 1 1,0 0-1,1-1 0,1-8 0,-2 14-814,1 0 0,-1 0-1,0 0 1,0-1-1,0 1 1,1 0-1,-1 0 1,0 0 0,0 0-1,0 0 1,1 0-1,-1 0 1,0 0-1,0 0 1,1 0 0,-1 0-1,0 0 1,0 0-1,0 0 1,1 0-1,-1 1 1,0-1 0,0 0-1,0 0 1,1 0-1,-1 0 1,0 0-1,0 0 1,0 1 0,0-1-1,1 0 1,-1 0-1,0 0 1,0 0-1,0 1 1,0-1 0,0 0-1,0 0 1,1 0-1,-1 1 1,0-1-1,0 0 1,0 0 0,0 0-1,0 1 1,0-1-1,8 13 1217,8 17-247,-1 2 0,-2 0 0,12 46 0,20 108-801,-26-97-38,21 161-211,-18-93 0,-19-139 0,3 37 0,-1-48-3413,-4-7 2679,0 1-1,0-1 1,-1 0 0,1 1 0,0-1 0,0 0-1,0 0 1,0 0 0,0 0 0,0 0 0,0 0-1,0 0 1,-1 0 0,1 0 0,0 0 0,0 0-1,0-1 1,0 1 0,0 0 0,0-1 0,-1 1-1,1-1 1,2 0 0,6-11-5126</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2:37.043"/>
    </inkml:context>
    <inkml:brush xml:id="br0">
      <inkml:brushProperty name="width" value="0.1" units="cm"/>
      <inkml:brushProperty name="height" value="0.1" units="cm"/>
      <inkml:brushProperty name="color" value="#E71224"/>
    </inkml:brush>
  </inkml:definitions>
  <inkml:trace contextRef="#ctx0" brushRef="#br0">621 236 14409,'-6'3'1135,"-185"97"3675,145-80-4310,-2-3 0,0-1-1,0-3 1,-72 11 0,115-23-479,-5 1 8,-1-1 0,1 0 1,-1-1-1,-17-1 1,26 0-36,1 1 1,-1 0 0,0 0 0,0-1 0,1 1-1,-1-1 1,0 0 0,1 1 0,-1-1 0,0 0-1,1 0 1,-1 0 0,1 0 0,0 0-1,-1 0 1,1-1 0,0 1 0,0 0 0,-1-1-1,1 1 1,0-1 0,1 1 0,-1-1 0,0 1-1,0-1 1,1 0 0,-1 0 0,1 1-1,-1-1 1,1 0 0,0 0 0,-1 1 0,1-1-1,0-2 1,1-5-33,0 0 1,1 0-1,0 0 0,1 0 1,-1 0-1,2 0 0,-1 1 1,1-1-1,0 1 1,7-8-1,4-8-69,2 1 1,20-22-1,-18 26 55,0 1-1,0 0 1,2 2 0,0 0 0,1 2-1,1 0 1,0 1 0,40-15-1,-43 20 131,-1 2 0,1 0-1,1 1 1,-1 1 0,1 1-1,-1 1 1,1 0 0,0 2-1,-1 0 1,1 2 0,31 5-1,-40-3 117,-1 0-1,0 0 1,0 1-1,0 0 1,-1 1-1,0 0 1,0 1-1,0 0 1,-1 0-1,0 1 1,0 0-1,-1 1 1,0 0-1,-1 0 1,13 20-1,-9-9 201,0 0 0,-2 0 0,0 1 0,-1 0-1,-1 1 1,-1 0 0,5 32 0,8 120 1586,-17-142-1676,-2-1 0,-1 0 1,-9 49-1,6-64-261,0 0 0,-2-1 0,0 0 0,0 0 1,-2-1-1,0 1 0,0-2 0,-1 1 0,-1-1 0,0-1 0,-1 0 0,-1 0 1,1-1-1,-18 12 0,-11 7-18,-2-3 1,-1-1 0,-60 27-1,-67 21-16,139-62-9,0-2 0,-1-2 0,-55 9 0,85-17 0,0 1 0,0-1 0,0 0 0,0 0 0,0 0 0,0 0 0,0 0 0,0 0 0,-1-1 0,1 1 0,0-1 0,0 1 0,1-1 0,-1 0 0,0 0 0,0 0 0,0 0 0,0 0 0,-2-2 0,3 1 0,0 1 0,1-1 0,-1 1 0,0-1 0,1 0 0,-1 1 0,1-1 0,-1 0 0,1 0 0,0 1 0,0-1 0,0 0 0,0 0 0,0 1 0,0-1 0,0 0 0,1 0 0,-1 1 0,1-1 0,-1 0 0,1 1 0,-1-1 0,2-1 0,3-8 0,1 1 0,0 0 0,0 0 0,1 0 0,0 1 0,1 0 0,0 1 0,0 0 0,1 0 0,13-9 0,5-2 0,1 1 0,41-20 0,-46 27 0,0 1 0,1 1 0,0 2 0,0 0 0,0 1 0,1 1 0,0 2 0,0 0 0,0 2 0,0 0 0,0 2 0,1 1 0,-1 1 0,-1 1 0,1 1 0,-1 2 0,1 0 0,-2 1 0,1 1 0,30 18 0,8 6 0,-2 3 0,77 59 0,-137-95-66,1 1 0,-1-1-1,1 1 1,-1-1 0,0 0 0,1 1-1,-1-1 1,1 1 0,-1-1 0,1 0-1,-1 1 1,1-1 0,0 0 0,-1 0 0,1 1-1,-1-1 1,1 0 0,0 0 0,-1 0-1,1 0 1,-1 0 0,1 0 0,0 0-1,-1 0 1,1 0 0,-1 0 0,1 0 0,0 0-1,-1 0 1,1-1 0,-1 1 0,1 0-1,0 0 1,-1-1 0,1 1 0,-1 0-1,1-1 1,8-20-6625,-7 12 1302,4-5-668</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2:39.927"/>
    </inkml:context>
    <inkml:brush xml:id="br0">
      <inkml:brushProperty name="width" value="0.1" units="cm"/>
      <inkml:brushProperty name="height" value="0.1" units="cm"/>
      <inkml:brushProperty name="color" value="#E71224"/>
    </inkml:brush>
  </inkml:definitions>
  <inkml:trace contextRef="#ctx0" brushRef="#br0">417 90 15189,'-6'-7'265,"-1"-1"-1,0 1 1,0 0-1,0 1 1,-1-1-1,0 1 1,-1 1-1,1 0 1,-1 0-1,0 1 1,0 0-1,-1 0 1,-18-4-1,21 6-37,-1 1 0,1-1-1,-1 1 1,0 1 0,1 0-1,-1 0 1,0 0 0,1 1 0,-1 0-1,0 1 1,1-1 0,-1 2-1,1-1 1,0 1 0,0 0-1,0 0 1,0 1 0,-10 7-1,7-2 9,0 1-1,0 1 0,1 0 0,0 0 0,1 0 0,1 1 0,0 1 1,0-1-1,1 1 0,1 0 0,0 0 0,-3 15 0,-2 11 374,2 1-1,-5 79 0,12-94-408,1-1 0,0 0 0,2 0 0,1 0-1,1 0 1,1 0 0,1-1 0,1 0 0,1 0-1,1-1 1,14 25 0,-15-33-134,1 0 0,1 0 0,0-1 0,1 0 0,0-1 0,1 0 0,0-1 0,1-1 0,0 0 0,0 0 0,1-1 0,1-1 0,-1 0 0,1-1 0,1-1 1,-1 0-1,18 3 0,-24-7-34,1 1 0,-1-2 1,1 1-1,0-2 0,-1 1 1,1-1-1,0-1 0,-1 1 1,1-2-1,0 1 1,-1-1-1,0-1 0,1 0 1,-1 0-1,0-1 0,0 0 1,-1 0-1,1-1 0,-1-1 1,0 1-1,0-1 0,-1 0 1,0-1-1,0 0 1,0 0-1,-1 0 0,0-1 1,9-15-1,3-10 42,-1-1-1,16-44 1,6-12-55,-39 89-18,1 0 0,0 0 0,0 0 0,0 0 0,0 0 0,-1 0 0,2 1 0,-1-1 0,0 0 0,0 1 0,0-1 0,0 0 0,0 1 0,0-1 0,1 1 0,-1 0 0,0-1 0,0 1 0,1 0 0,-1 0 0,0 0 0,0 0 0,1 0 0,-1 0 0,0 0 0,1 0 0,-1 0 0,0 1 0,0-1 0,0 1 0,1-1 0,-1 1 0,0-1 0,2 2 0,43 24 0,-42-23 0,27 19-383,51 51 0,-1-1-3547,-68-62 1449,0 0 0,2-1 0,-1 0 0,22 8-1,-13-10-2738,-2-5-1</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2:40.345"/>
    </inkml:context>
    <inkml:brush xml:id="br0">
      <inkml:brushProperty name="width" value="0.1" units="cm"/>
      <inkml:brushProperty name="height" value="0.1" units="cm"/>
      <inkml:brushProperty name="color" value="#E71224"/>
    </inkml:brush>
  </inkml:definitions>
  <inkml:trace contextRef="#ctx0" brushRef="#br0">300 90 14369,'0'-10'499,"0"4"-51,1 0-1,-2 0 1,1 0-1,-1 0 1,0 1-1,-2-10 1,2 14-309,0-1 1,0 0-1,0 0 0,0 1 1,0-1-1,0 1 0,0-1 1,-1 1-1,1 0 0,-1-1 1,1 1-1,-1 0 0,1 0 0,-1 0 1,0 0-1,0 0 0,1 0 1,-1 0-1,0 1 0,0-1 1,0 1-1,0-1 0,-3 1 1,-10-1 500,1 0 0,0 1 1,0 0-1,0 1 1,0 1-1,0 1 1,0 0-1,-26 9 1,32-9-346,-1 1 1,1 0 0,1 0-1,-1 1 1,0-1 0,-12 12 0,17-13-152,0 1 1,0-1 0,0 1 0,0-1 0,0 1 0,1 0-1,0 0 1,-1 0 0,2 1 0,-1-1 0,0 0 0,1 1-1,-2 7 1,3-10-106,0 0 0,0 0 0,0 1 0,0-1 0,0 0 1,0 0-1,1 0 0,-1 0 0,1 0 0,0 0 0,-1 0 0,1 0 0,0 0 0,0 0 0,0 0 0,0 0 0,1-1 0,-1 1 0,0 0 0,1-1 0,-1 1 0,1-1 0,0 0 0,-1 1 0,1-1 1,0 0-1,0 0 0,0 0 0,0 0 0,3 1 0,5 1 20,1 1 1,-1-2-1,1 1 0,18 0 1,-8-1-54,0 0 1,0-2 0,0-1-1,0-1 1,0 0 0,0-1-1,25-8 1,-45 10-7,1 1 0,0 0 0,-1-1 0,1 1 0,0-1 0,-1 0 0,1 0 0,-1 1 0,1-1 0,-1 0 0,1 0 0,-1 0 0,0-1 0,0 1 0,1 0 0,-1 0 0,0-1 0,0 1 0,1-2 0,5 12-340,1 0-1,0 0 1,0-1 0,18 13-1,-19-15 43,6 5-450,0 0 0,1-1 0,1-1 0,0 0 0,0-1 0,0-1 0,20 7 0,-17-9-1630,0 0-1,1-1 1,31 2-1,-15-7-2709,-7-8-1</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2:40.775"/>
    </inkml:context>
    <inkml:brush xml:id="br0">
      <inkml:brushProperty name="width" value="0.1" units="cm"/>
      <inkml:brushProperty name="height" value="0.1" units="cm"/>
      <inkml:brushProperty name="color" value="#E71224"/>
    </inkml:brush>
  </inkml:definitions>
  <inkml:trace contextRef="#ctx0" brushRef="#br0">1 53 14753,'-1'-39'1963,"1"38"-1893,0 0 0,0 1 0,1-1 0,-1 0 0,0 1 0,0-1 0,0 0 0,1 1-1,-1-1 1,0 1 0,0-1 0,1 1 0,-1-1 0,0 1 0,1-1 0,-1 1 0,1-1 0,-1 1-1,1-1 1,-1 1 0,1-1 0,0 1-2,0 0 0,0 0-1,0 0 1,0 0 0,-1 0-1,1 0 1,0 1 0,0-1-1,0 0 1,-1 1-1,1-1 1,0 0 0,-1 1-1,1-1 1,0 1 0,0-1-1,-1 1 1,1-1 0,-1 1-1,1-1 1,-1 1 0,2 0-1,11 15 695,-1 0 0,0 1 0,-2 0 0,1 0 0,7 21 0,-6-16-124,25 59 1616,27 86 1,-1-1-1389,-45-125-2585,45 74 1,-61-112 1604,2 4-650,0-1 0,0 0 0,1 0 0,9 9-1,-13-14 547,0 0 1,1 0-1,-1 0 0,0 0 0,1-1 0,-1 1 0,1 0 0,-1 0 0,1-1 0,-1 1 0,1-1 1,0 0-1,-1 1 0,1-1 0,0 0 0,-1 0 0,1 0 0,-1 0 0,1 0 0,0 0 1,-1-1-1,1 1 0,0 0 0,-1-1 0,1 0 0,-1 1 0,2-2 0,2 0-541,0-1-1,0 0 1,-1 0-1,0-1 1,1 0-1,-1 1 1,0-1 0,-1 0-1,6-8 1,-4 4 612,-1 1 1,0 0 0,0-1-1,-1 0 1,4-14 0,-2-6 1256,-1 1 0,2-57 0,-4 32-3428,-1 43 2256,0-1 0,-1 1 0,0 0 0,0 0 0,-1 0 0,-1 0 0,-4-17 0,5 23 135,0 0 0,-1 0 0,1 0-1,-1 1 1,0-1 0,0 1 0,0-1-1,0 1 1,0 0 0,0-1 0,-1 1 0,1 1-1,-1-1 1,1 0 0,-1 0 0,0 1 0,0 0-1,0-1 1,0 1 0,0 0 0,0 1 0,0-1-1,0 0 1,0 1 0,0 0 0,0 0 0,-5 0-1,-2 0 226,0 1 0,0 0-1,0 0 1,1 1 0,-1 0 0,0 1-1,1 0 1,0 1 0,-16 8-1,21-10-348,-1 0-1,1 1 0,0 0 0,0 0 0,0 0 0,0 1 0,1-1 0,-1 1 0,1 0 0,0 0 0,0 0 0,0 0 0,1 1 1,-1-1-1,1 1 0,0-1 0,0 1 0,1 0 0,-1 0 0,1 0 0,0 6 0,3 31-2962</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2:41.243"/>
    </inkml:context>
    <inkml:brush xml:id="br0">
      <inkml:brushProperty name="width" value="0.1" units="cm"/>
      <inkml:brushProperty name="height" value="0.1" units="cm"/>
      <inkml:brushProperty name="color" value="#E71224"/>
    </inkml:brush>
  </inkml:definitions>
  <inkml:trace contextRef="#ctx0" brushRef="#br0">0 468 13161,'8'-18'811,"-1"4"27,0-1 1,-1 0 0,-1 0 0,0 0 0,-1-1-1,4-31 1,-10 78 2584,1-16-2989,0 1-1,1-1 1,3 21 0,-3-31-417,1 0-1,1 0 1,-1 0 0,1 0-1,0 0 1,0 0 0,0-1-1,0 1 1,1-1-1,0 1 1,0-1 0,0 0-1,0 0 1,1 0-1,4 3 1,0-2 42,0 1-1,1-2 1,-1 1-1,1-1 1,0 0 0,0-1-1,1 0 1,-1-1 0,1 0-1,0 0 1,-1-1-1,20 0 1,-12-1 108,0-1-1,0 0 1,0-2-1,0 0 1,0 0 0,25-10-1,-35 10-52,0 0-1,0-1 1,0 1-1,0-1 1,-1 0 0,0-1-1,0 0 1,0 0-1,0 0 1,-1 0-1,0-1 1,7-10 0,-7 8 23,-1-1 1,0 0 0,0 1-1,0-2 1,-1 1 0,-1 0 0,0-1-1,0 1 1,1-15 0,-2-17 250,-1 1 0,-2-1 1,-2 1-1,-2 0 0,-1 0 1,-21-65-1,33 117-388,1-1 0,0 0 0,0-1 0,2 1 0,8 9 0,52 60 0,-62-74 0,50 56 0,51 59 0,-89-98 0,-1 0 0,-1 2 0,19 37 0,-32-54-10,1 1-1,-1-1 1,0 1-1,-1 0 1,0 0 0,-1 0-1,1 1 1,-1 12-1,-2-1-755,-1-1 0,-8 31 0,9-44 205,0 0 0,-1-1 0,0 1 0,0-1 0,-1 0 0,0 0-1,0 0 1,0 0 0,-1 0 0,0-1 0,-4 6 0,-2-2-426,0 0 1,0-1-1,-1-1 1,-20 12 0,-93 46-5251</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2:42.621"/>
    </inkml:context>
    <inkml:brush xml:id="br0">
      <inkml:brushProperty name="width" value="0.1" units="cm"/>
      <inkml:brushProperty name="height" value="0.1" units="cm"/>
      <inkml:brushProperty name="color" value="#E71224"/>
    </inkml:brush>
  </inkml:definitions>
  <inkml:trace contextRef="#ctx0" brushRef="#br0">173 362 12093,'-30'4'1489,"0"0"1,0 2-1,-47 16 0,71-17 1029,17-3-1413,21-2-128,96-15 1500,147-37 0,124-52-99,-291 74-1618,-15 6-239,4-1-799,108-43 0,-201 66-60,-1 1-1,0-1 0,0 1 1,1-1-1,-1 0 0,0 0 1,-1-1-1,1 1 0,0 0 1,-1-1-1,4-3 0,-6 5 3,1-1-1,0 1 1,-1 0-1,1 0 1,-1-1-1,0 1 1,1 0 0,-1-1-1,0 1 1,0 0-1,0-1 1,0 1-1,0 0 1,0-1 0,0 1-1,0 0 1,0-1-1,-1 1 1,1 0-1,-1-1 1,1 1-1,-1 0 1,1 0 0,-1 0-1,0-1 1,1 1-1,-1 0 1,0 0-1,0 0 1,-1-1-1,-19-17-5067</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2:42.954"/>
    </inkml:context>
    <inkml:brush xml:id="br0">
      <inkml:brushProperty name="width" value="0.1" units="cm"/>
      <inkml:brushProperty name="height" value="0.1" units="cm"/>
      <inkml:brushProperty name="color" value="#E71224"/>
    </inkml:brush>
  </inkml:definitions>
  <inkml:trace contextRef="#ctx0" brushRef="#br0">10 11 14809,'-10'-6'3206,"19"2"-1550,26 3-64,-30 1-1174,74 1 2557,85 12-1,-131-9-2482,0 2-1,-1 2 1,0 1-1,0 1 0,39 19 1,-61-24-335,0 0 1,0 1-1,0 0 1,-1 1-1,0 0 0,0 1 1,-1 0-1,1 0 1,9 14-1,-14-16-129,-1-1 1,0 1-1,0 0 0,0 0 1,-1 0-1,1 0 1,-1 1-1,-1-1 0,1 1 1,-1-1-1,0 1 0,-1-1 1,0 1-1,0 0 0,0-1 1,-1 1-1,0-1 0,-1 7 1,-4 5-337,-1 0 1,-1-1 0,0-1-1,-1 1 1,-1-1 0,0-1-1,-1 0 1,-1 0 0,0-1 0,-1-1-1,0 0 1,-1 0 0,-19 11-1,-60 20-4891,-24 31-1041,16-9 887,-8-5-443</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2:43.473"/>
    </inkml:context>
    <inkml:brush xml:id="br0">
      <inkml:brushProperty name="width" value="0.1" units="cm"/>
      <inkml:brushProperty name="height" value="0.1" units="cm"/>
      <inkml:brushProperty name="color" value="#E71224"/>
    </inkml:brush>
  </inkml:definitions>
  <inkml:trace contextRef="#ctx0" brushRef="#br0">1 357 16554,'45'-5'5282,"48"-11"-3883,-33 4-453,363-76 2010,-4-42-4308,-417 129 1150,-1 0-1,1 0 1,-1 1 0,1-1-1,-1 0 1,0 0-1,1 0 1,-1-1 0,0 1-1,0 0 1,0 0 0,0-1-1,0 1 1,0 0 0,0-1-1,0 1 1,0-1-1,-1 0 1,1 1 0,-1-1-1,1 1 1,-1-1 0,0 0-1,1 1 1,-1-1 0,0 0-1,0 1 1,0-3-1,0-2-763,0 5 636,1-1 0,-1 1 0,0 0 0,0-1 0,0 1 1,0 0-1,0 0 0,0-1 0,0 1 0,-1 0 0,1-1 0,0 1 0,-1 0 1,1 0-1,-1 0 0,1-1 0,-1 1 0,1 0 0,-1 0 0,0 0 1,0 0-1,1 0 0,-1 0 0,0 0 0,-2-1 0,0-1-566,-21-21-3841</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2:43.788"/>
    </inkml:context>
    <inkml:brush xml:id="br0">
      <inkml:brushProperty name="width" value="0.1" units="cm"/>
      <inkml:brushProperty name="height" value="0.1" units="cm"/>
      <inkml:brushProperty name="color" value="#E71224"/>
    </inkml:brush>
  </inkml:definitions>
  <inkml:trace contextRef="#ctx0" brushRef="#br0">0 0 13593,'43'0'1437,"233"9"5022,-238-6-5532,0 3 1,0 1 0,-1 2 0,0 1 0,38 16 0,-65-22-687,0 1-1,0 0 0,-1 1 1,1 0-1,-1 0 0,0 1 1,-1 0-1,0 0 0,0 1 1,0 0-1,-1 1 0,8 12 1,-10-12-108,0 0 0,-1 0-1,-1 0 1,0 0 0,0 1 0,0-1 0,-2 1 0,1 0 0,-1-1 0,0 1 0,-1 0 0,0 0-1,-1 0 1,-2 11 0,-1 2-167,-2 0-1,-1 0 1,-1-1-1,-1 0 1,-1-1-1,0 0 0,-2 0 1,-17 24-1,0-6-1327,-2-1 0,-69 66 0,60-66-2741,-2-3 0,-1-1 0,-77 46 0,36-41-1573</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6:30.544"/>
    </inkml:context>
    <inkml:brush xml:id="br0">
      <inkml:brushProperty name="width" value="0.1" units="cm"/>
      <inkml:brushProperty name="height" value="0.1" units="cm"/>
      <inkml:brushProperty name="color" value="#E71224"/>
    </inkml:brush>
  </inkml:definitions>
  <inkml:trace contextRef="#ctx0" brushRef="#br0">220 336 14837,'-3'-3'135,"0"0"-1,0 1 0,0-1 0,0 1 1,0 0-1,0 0 0,-1 0 0,1 0 1,-1 0-1,1 1 0,-1 0 0,0-1 1,1 1-1,-1 1 0,0-1 0,0 0 1,0 1-1,0 0 0,0 0 0,0 0 0,1 1 1,-1-1-1,0 1 0,0 0 0,0 0 1,1 0-1,-1 0 0,0 1 0,1-1 1,-1 1-1,1 0 0,0 0 0,-1 1 1,1-1-1,0 0 0,1 1 0,-1 0 1,0 0-1,1 0 0,-1 0 0,1 0 1,-3 6-1,1-1 32,1 0 1,0 1 0,0-1-1,1 1 1,0 0-1,1 0 1,0 0 0,0 0-1,1 0 1,0 0-1,1 0 1,-1 0 0,2 0-1,-1 0 1,1 0-1,1-1 1,5 15 0,-3-12-81,0-1 0,0 1 1,1-1-1,0-1 1,1 1-1,0-1 1,0 0-1,1-1 1,1 0-1,-1 0 1,1 0-1,0-1 0,15 8 1,-8-7 12,0-1 0,0-1 0,0 0-1,1-2 1,0 1 0,0-2 0,0 0 0,0-2 0,1 1 0,19-3-1,-26 1-7,0-1 0,0 0 0,0 0 0,0-2-1,0 1 1,-1-1 0,1-1 0,-1 0 0,0-1-1,0 1 1,0-2 0,0 0 0,-1 0-1,0 0 1,0-1 0,14-16 0,-19 19-1,0-1 0,-1 0 0,1 0 0,-1-1 0,0 1 0,-1-1 1,1 1-1,-1-1 0,0 0 0,-1 0 0,1 0 0,-1 0 0,0 0 0,0 0 0,-1 0 0,0 0 0,0-1 1,-1 1-1,1 0 0,-1 0 0,-1 0 0,-1-6 0,-1 2 35,0 1 0,0 0 0,-1 0 0,0 0 0,-1 1 0,0 0 0,0 0 0,-1 0 0,0 1 0,0 0 0,0 0 0,-17-10 0,1 3-27,-1 1 1,-1 1-1,0 2 1,-1 0 0,1 2-1,-2 0 1,1 2-1,-1 1 1,0 1-1,-1 1 1,1 2-1,0 1 1,-41 4-1,5 9-385,60-13 234,1 1 1,-1-1-1,1 1 1,-1 0-1,1 0 0,-1 0 1,1 1-1,0-1 1,0 0-1,0 1 1,-1-1-1,1 1 0,0 0 1,1 0-1,-1 0 1,0 0-1,1 0 1,-1 0-1,1 0 0,-2 3 1,3-4 24,0-1-1,0 1 1,0-1 0,0 1-1,0 0 1,0-1 0,0 1 0,0-1-1,1 1 1,-1 0 0,0-1-1,0 1 1,0-1 0,1 1 0,-1-1-1,0 1 1,1-1 0,-1 1-1,0-1 1,1 1 0,-1-1 0,1 1-1,-1-1 1,1 0 0,-1 1-1,1-1 1,-1 0 0,1 1 0,-1-1-1,1 0 1,-1 0 0,1 0-1,0 1 1,-1-1 0,1 0 0,-1 0-1,1 0 1,0 0 0,0 0-1,28 1-537,-29-1 558,24-2-200,0-1 0,0-2 0,-1 0-1,1-1 1,-1-2 0,-1 0 0,35-19-1,-12 3 98,-1-3 0,62-48 0,-4-15 275,-99 89-163,-1 0 1,0 0 0,0 0-1,1 0 1,-1 0-1,1 1 1,-1-1 0,1 1-1,-1 0 1,1-1-1,-1 1 1,1 0 0,-1 1-1,1-1 1,-1 0-1,1 1 1,-1-1-1,1 1 1,-1 0 0,0 0-1,1 0 1,-1 0-1,0 0 1,0 0 0,0 1-1,0-1 1,0 1-1,2 1 1,8 7 43,-2-1 1,1 2-1,12 15 0,-22-24-36,20 22 168,0 0 0,2-2-1,0 0 1,52 35 0,-67-51-124,0-1-1,1 0 0,0 0 1,0-1-1,1 0 0,-1-1 1,1 0-1,0 0 1,-1-1-1,1 0 0,0-1 1,0 0-1,1-1 1,-1 0-1,0 0 0,0-1 1,0-1-1,0 0 1,18-5-1,-25 6-21,0-1 0,0 1 1,1-1-1,-1 0 0,0 0 0,0 0 0,-1 0 1,1 0-1,0-1 0,-1 1 0,1-1 0,-1 1 1,0-1-1,0 0 0,0 0 0,0 0 0,0 0 1,-1-1-1,1 1 0,-1 0 0,0-1 0,0 1 1,-1-1-1,1 1 0,0-1 0,-1 1 0,0-1 1,0 1-1,0-5 0,-1 1 25,0-1-1,-1 1 1,0-1 0,0 1 0,0 0-1,-1-1 1,0 1 0,0 1-1,-1-1 1,0 0 0,0 1-1,-10-12 1,2 7-27,-1 0-1,0 0 0,0 1 1,-1 1-1,0 0 0,-1 1 1,0 0-1,0 2 0,0-1 1,-32-7-1,29 10-221,0 0 0,0 1 1,0 1-1,0 1 0,-1 0 1,1 1-1,0 1 0,0 1 0,-34 8 1,42-7-210,1 0 0,0 0-1,0 1 1,1 1 0,-1-1 0,1 1 0,0 1 0,0 0 0,0 0 0,1 0 0,0 1 0,0 0 0,1 0 0,-8 12 0,12-17-40,1 0 1,-1 0 0,1 0 0,0 0 0,0 1 0,0-1 0,0 0 0,0 0 0,0 1 0,0-1 0,1 1 0,-1-1-1,1 1 1,0-1 0,0 1 0,0-1 0,0 1 0,0-1 0,0 1 0,1-1 0,-1 1 0,1-1 0,0 0 0,0 1-1,-1-1 1,2 0 0,-1 1 0,0-1 0,0 0 0,1 0 0,1 2 0,20 10-4388</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2:38.272"/>
    </inkml:context>
    <inkml:brush xml:id="br0">
      <inkml:brushProperty name="width" value="0.1" units="cm"/>
      <inkml:brushProperty name="height" value="0.1" units="cm"/>
      <inkml:brushProperty name="color" value="#E71224"/>
    </inkml:brush>
  </inkml:definitions>
  <inkml:trace contextRef="#ctx0" brushRef="#br0">32 434 11989,'-30'-1'3075,"28"0"-1144,6-1 45,48-5 3101,-32 4-5686,1315-264 7079,-1283 254-6564,-11 4-601,1-2 1,-2-2-1,68-31 0,-105 43 164,0 0-1,-1-1 0,1 0 0,-1 1 0,1-1 0,-1 0 0,0 0 0,0-1 1,3-2-1,-5 4 378,0 1 0,1-1 0,-1 1 0,0-1 0,0 1 0,0-1 0,0 1 0,0-1 0,0 1 0,0-1 1,0 1-1,0-1 0,0 1 0,0-1 0,0 1 0,0-1 0,0 1 0,0-1 0,-1 1 0,1-1 0,0 1 0,0-1 0,-1 1 0,1-1 1,0 1-1,-1-1 0,1 1 0,0 0 0,-1-1 0,1 1 0,0 0 0,-1-1 0,1 1 0,-1 0 0,1 0 0,-1-1 0,1 1 0,-1 0 0,1 0 1,-1 0-1,1 0 0,-1-1 0,1 1 0,-1 0 0,1 0 0,-1 0 0,1 0 0,-1 0 0,0 0 0,-32-8-4518,-13-8-1</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2:38.730"/>
    </inkml:context>
    <inkml:brush xml:id="br0">
      <inkml:brushProperty name="width" value="0.1" units="cm"/>
      <inkml:brushProperty name="height" value="0.1" units="cm"/>
      <inkml:brushProperty name="color" value="#E71224"/>
    </inkml:brush>
  </inkml:definitions>
  <inkml:trace contextRef="#ctx0" brushRef="#br0">1 1 10057,'0'0'401,"8"0"970,508 1 7821,-4 1-7250,-488 2-1950,-24-4 15,1 0-1,0 0 1,-1 1-1,1-1 1,-1 0-1,1 1 0,-1-1 1,1 1-1,-1-1 1,1 1-1,-1-1 1,0 1-1,1-1 1,-1 1-1,0-1 1,1 1-1,-1-1 0,0 1 1,0-1-1,1 2 1,-1 1 49,0 0-1,-1 0 1,1-1 0,-1 1 0,0 0-1,1 0 1,-1-1 0,0 1 0,-1-1-1,1 1 1,0-1 0,-4 5 0,-26 38 1253,-38 43 1,-3 3 234,9-5-189,-68 98 384,55-55-3957,60-100 745,10-18-1858,-1 0 1,2 1-1,-1 0 1,-6 24-1,11-24-2030</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2:45.338"/>
    </inkml:context>
    <inkml:brush xml:id="br0">
      <inkml:brushProperty name="width" value="0.1" units="cm"/>
      <inkml:brushProperty name="height" value="0.1" units="cm"/>
      <inkml:brushProperty name="color" value="#E71224"/>
    </inkml:brush>
  </inkml:definitions>
  <inkml:trace contextRef="#ctx0" brushRef="#br0">96 54 20082,'0'-5'1403,"4"-17"1892,-2 18-1613,0 11 106,1 13-967,-2 0-1,0-1 1,-2 1 0,-2 22 0,-17 81-455,16-102-319,-5 28-47,-53 345 0,60-367 0,1-19 0,2-17 0,24-210 0,55-219 0,-79 430 0,1 1 0,0 0 0,0-1 0,1 1 0,0 0 0,0 1 0,0-1 0,1 1 0,0-1 0,7-7 0,-8 11 0,0 1 0,0 0 0,0 0 0,0 0 0,0 0 0,1 1 0,-1-1 0,1 1 0,-1-1 0,1 1 0,-1 1 0,1-1 0,0 0 0,0 1 0,-1 0 0,1 0 0,0 0 0,-1 0 0,1 0 0,0 1 0,-1 0 0,7 1 0,6 3 0,0 0 0,0 2 0,0 0 0,-1 0 0,0 1 0,-1 1 0,0 1 0,0 0 0,0 1 0,-2 0 0,1 1 0,-2 0 0,17 22 0,10 19 0,-2 2 0,35 73 0,-28-48 0,-35-66 0,-2 1 0,9 26 0,-12-34 0,-3-7 0,0 1 0,0-1 0,0 0 0,0 0 0,0 1 0,0-1 0,0 0 0,0 1 0,0-1 0,0 0 0,0 0 0,0 1 0,0-1 0,0 0 0,0 1 0,0-1 0,0 0 0,0 0 0,0 1 0,-1-1 0,1 0 0,0 0 0,0 1 0,0-1 0,0 0 0,-1 0 0,1 1 0,0-1 0,0 0 0,0 0 0,-1 0 0,1 0 0,0 1 0,0-1 0,-1 0 0,1 0 0,0 0 0,-1 0 0,1 0 0,0 0 0,0 0 0,-1 0 0,1 0 0,0 0 0,-1 0 0,1 0 0,0 0 0,0 0 0,-1 0 0,1 0 0,0 0 0,-1 0 0,1 0 0,0 0 0,-24-5 0,18 3 0,-244-52 29,211 48-354,-1 2-1,1 2 0,0 1 1,-58 7-1,88-5-50,0 0-1,-1 1 1,1 0-1,0 1 1,1 0-1,-1 0 1,0 1 0,1 0-1,0 0 1,-11 8-1,17-11 44,1 0 0,-1 1 0,1-1 0,0 0 0,-1 0 0,1 1 0,0-1 0,0 1 0,0 0 0,0-1 0,0 1 0,0 0 0,0-1 0,0 1-1,1 0 1,-1 0 0,1 0 0,-1-1 0,1 1 0,0 0 0,0 0 0,0 0 0,0 0 0,0 0 0,0 0 0,0 0 0,1 0 0,-1-1 0,1 1 0,-1 0 0,1 0 0,0 0 0,-1-1 0,1 1 0,0 0 0,0-1-1,0 1 1,1-1 0,-1 1 0,0-1 0,1 0 0,-1 1 0,1-1 0,-1 0 0,1 0 0,-1 0 0,4 1 0,35 15-5183</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2:45.937"/>
    </inkml:context>
    <inkml:brush xml:id="br0">
      <inkml:brushProperty name="width" value="0.1" units="cm"/>
      <inkml:brushProperty name="height" value="0.1" units="cm"/>
      <inkml:brushProperty name="color" value="#E71224"/>
    </inkml:brush>
  </inkml:definitions>
  <inkml:trace contextRef="#ctx0" brushRef="#br0">0 175 19014,'0'-3'697,"2"-31"3035,3 23-1764,-5 11-1895,1 0 1,-1 0-1,0 0 1,1 0-1,-1 0 1,1 0 0,-1 0-1,0 1 1,1-1-1,-1 0 1,1 0-1,-1 0 1,0 0-1,1 0 1,-1 1-1,0-1 1,1 0 0,-1 0-1,0 1 1,1-1-1,-1 0 1,0 0-1,0 1 1,1-1-1,-1 0 1,0 1-1,0-1 1,0 0-1,1 1 1,-1 0 0,7 10 482,0 0 1,0 1 0,-1 0 0,-1 1 0,0-1 0,-1 1 0,0 0 0,3 25 0,-1 11-594,-1 55 0,0-9 175,-4-73-138,1 1 0,-2-21 0,1-14 0,0-56 0,3 1 0,3-1 0,31-128 0,-37 192 0,0-3 0,1 0 0,0 0 0,1 0 0,0 0 0,6-10 0,-8 15 0,0 1 0,0 0 0,0-1 0,1 1 0,-1 0 0,0 0 0,0 0 0,1 0 0,-1 0 0,1 0 0,-1 1 0,1-1 0,-1 0 0,1 1 0,-1-1 0,1 1 0,-1-1 0,1 1 0,0 0 0,-1 0 0,1 0 0,0 0 0,-1 0 0,1 0 0,0 0 0,-1 0 0,1 1 0,0-1 0,-1 1 0,3 0 0,4 2 0,-1 1 0,1 0 0,0 0 0,-1 1 0,0 0 0,0 0 0,12 12 0,42 52 0,-47-54 0,6 9 0,1-1 0,1-2 0,48 38 0,-63-54 0,0 0 0,1 0 0,0 0 0,0-1 0,0-1 0,0 1 0,0-1 0,1-1 0,-1 1 0,1-2 0,0 1 0,-1-1 0,1 0 0,0-1 0,0 0 0,0 0 0,0-1 0,14-3 0,-19 2 0,0 1 0,0-1 0,0 0 0,0 0 0,0 0 0,0 0 0,0-1 0,-1 1 0,1-1 0,-1 0 0,0 0 0,0-1 0,0 1 0,0 0 0,4-8 0,-4 4 0,1-1 0,-1 1 0,0-1 0,-1 1 0,0-1 0,0 0 0,-1 0 0,1-10 0,-2-3 0,0 1 0,-2-1 0,0 1 0,-1-1 0,-11-38 0,13 58 0,0-5-157,0 0-1,0 1 1,-1 0 0,0-1 0,0 1 0,-1 0 0,1 0 0,-1 0 0,0 0 0,-1 1 0,1-1-1,-1 1 1,0 0 0,-7-6 0,2 2-2026,14 7 280,-4 1 1533,-1 0-1,1 0 0,0 0 1,0 1-1,-1-1 0,1 0 1,0 1-1,0-1 0,-1 0 1,1 1-1,0-1 0,-1 1 1,1-1-1,0 1 0,-1 0 1,1-1-1,-1 1 0,1-1 1,-1 1-1,1 0 0,-1 0 1,0-1-1,1 1 0,-1 1 1,6 11-5311,8 1 1</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2:46.402"/>
    </inkml:context>
    <inkml:brush xml:id="br0">
      <inkml:brushProperty name="width" value="0.1" units="cm"/>
      <inkml:brushProperty name="height" value="0.1" units="cm"/>
      <inkml:brushProperty name="color" value="#E71224"/>
    </inkml:brush>
  </inkml:definitions>
  <inkml:trace contextRef="#ctx0" brushRef="#br0">1 238 20930,'0'-14'1129,"1"-11"3579,2 28-2546,4 14-956,81 229 1358,-49-139-2496,-29-72-68,-6-24 0,-3-39 0,-1-8 0,-1-39 0,3 0 0,22-142 0,-21 204 0,0 1 0,1 0 0,0 0 0,1 0 0,0 1 0,1-1 0,12-17 0,-14 23 0,1 0 0,0 1 0,1-1 0,-1 1 0,1 0 0,0 1 0,0-1 0,0 1 0,1 1 0,-1-1 0,1 1 0,0 0 0,0 0 0,10-2 0,0 2 0,1 1 0,-1 1 0,1 0 0,0 1 0,-1 1 0,1 1 0,-1 0 0,1 1 0,-1 1 0,0 1 0,0 0 0,27 14 0,-29-13 0,0 1 0,-1 1 0,0 1 0,0 0 0,-1 0 0,0 2 0,-1-1 0,0 2 0,-1-1 0,0 2 0,-1-1 0,-1 2 0,16 26 0,-21-31-17,-1-1 1,0 1-1,0 0 1,-1 0-1,0 0 0,-1 0 1,0 1-1,0-1 0,-1 0 1,0 0-1,-1 1 1,0-1-1,0 0 0,-1 0 1,0 0-1,-1 0 0,0 0 1,-6 12-1,-2 0-405,-1-1-1,-1 0 0,0-1 1,-2 0-1,0-1 0,-20 17 1,4-5-1890,-2-1 0,-1-2-1,-54 33 1,20-21-1761,-74 30-1,-27 1-1966</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2:47.733"/>
    </inkml:context>
    <inkml:brush xml:id="br0">
      <inkml:brushProperty name="width" value="0.1" units="cm"/>
      <inkml:brushProperty name="height" value="0.1" units="cm"/>
      <inkml:brushProperty name="color" value="#E71224"/>
    </inkml:brush>
  </inkml:definitions>
  <inkml:trace contextRef="#ctx0" brushRef="#br0">190 60 16874,'-11'-17'1019,"9"13"-554,-1-1-1,0 1 1,0-1 0,0 1 0,-1 0 0,-7-6-1,10 9-351,0 0 0,-1 0 0,1 1 0,-1-1 0,1 0 0,-1 1 0,1-1 0,-1 1 0,1 0 0,-1 0 0,1-1 0,-1 1 0,0 0 0,1 0 0,-1 1 0,1-1 0,-1 0 0,1 0 0,-1 1 0,0-1 0,1 1 0,0-1-1,-1 1 1,1 0 0,-1 0 0,1-1 0,0 1 0,-2 1 0,-5 5 210,-1 0-1,1 0 1,1 1-1,0 0 1,0 0-1,0 1 1,1 0-1,1 0 1,-1 0-1,1 1 1,1-1 0,0 1-1,0 0 1,1 1-1,0-1 1,-1 13-1,0 0-61,2 0 1,0 0-1,1 0 0,1 0 1,2 0-1,6 37 0,-4-42-226,1-1-1,0 1 1,2-1-1,0 0 0,0 0 1,2 0-1,0-1 1,1-1-1,1 0 0,0 0 1,1-1-1,1-1 1,0 0-1,0 0 1,2-1-1,-1-1 0,1-1 1,1 0-1,0 0 1,1-2-1,-1 0 1,1-1-1,1-1 0,-1 0 1,1-2-1,0 0 1,0-1-1,1 0 1,28-1-1,-38-2-34,0 0 0,0-1 0,-1 0 0,1-1 0,0 0 0,-1 0 0,1-1 0,9-4 0,-14 5 0,1 0 0,-1 0 0,0-1 0,-1 0 0,1 0 0,0 0 0,-1 0 0,0 0 0,1-1 0,-1 0 0,-1 1 0,1-1 0,-1 0 0,1-1 0,-1 1 0,0 0 0,2-6 0,-1-4 0,0 1 0,-1-1 0,-1 0 0,0 1 0,0-1 0,-2 0 0,1 0 0,-2 1 0,0-1 0,-1 1 0,-5-17 0,-2-1 0,-1 1 0,-2 0 0,-26-46 0,26 55-13,0 0 0,-2 2 0,0-1 0,-27-26 0,36 40-222,-1 0 0,1 1 1,-1 0-1,0 0 0,0 0 0,0 1 1,0 0-1,-1 0 0,0 1 0,0 0 1,0 0-1,0 1 0,0 0 1,-1 0-1,1 1 0,-12-1 0,19 2 39,0 0 0,-1 0 0,1 0-1,0 0 1,0 0 0,0 0 0,0 0 0,0 1-1,0-1 1,0 0 0,0 1 0,0-1 0,0 0 0,0 1-1,0-1 1,0 1 0,0-1 0,0 1 0,1 0-1,-1-1 1,0 1 0,0 0 0,1 0 0,-1 0-1,0 0 1,1-1 0,-1 1 0,1 0 0,-1 0-1,1 0 1,-1 0 0,1 0 0,0 0 0,-1 0-1,1 0 1,0 0 0,0 0 0,0 1 0,0-1-1,0 0 1,0 0 0,0 0 0,0 0 0,0 0-1,1 0 1,-1 0 0,0 0 0,1 1 0,1 2-530,-1 0 0,1 0 0,0-1 1,0 1-1,0 0 0,1-1 1,-1 0-1,1 0 0,0 1 0,0-1 1,4 3-1,34 17-4463</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2:48.333"/>
    </inkml:context>
    <inkml:brush xml:id="br0">
      <inkml:brushProperty name="width" value="0.1" units="cm"/>
      <inkml:brushProperty name="height" value="0.1" units="cm"/>
      <inkml:brushProperty name="color" value="#E71224"/>
    </inkml:brush>
  </inkml:definitions>
  <inkml:trace contextRef="#ctx0" brushRef="#br0">11 420 20758,'-4'-21'1434,"2"14"-852,1 0 0,-1 0 0,2 0 0,-1 0 0,1-1 0,0 1 0,0 0 0,3-12 0,17 49 3420,59 93-2560,51 90-1549,-129-212 107,16 32 0,-1 1 0,19 58 0,-34-90 0,-1-1 0,1 0 0,-1 0 0,0 1 0,1-1 0,-1 0 0,0 0 0,0 1 0,0-1 0,0 0 0,0 1 0,0-1 0,0 0 0,-1 0 0,1 1 0,0-1 0,-1 0 0,0 3 0,0-4 0,1 0 0,-1 1 0,1-1 0,-1 0 0,0 1 0,1-1 0,-1 0 0,0 0 0,1 0 0,-1 1 0,0-1 0,1 0 0,-1 0 0,0 0 0,1 0 0,-1 0 0,0 0 0,1 0 0,-1-1 0,0 1 0,1 0 0,-1 0 0,0 0 0,0-1 0,-5-2 0,0 1 0,1-1 0,0-1 0,-1 1 0,1-1 0,-5-5 0,-5-7 0,1 0 0,1-1 0,1 0 0,0-1 0,2-1 0,0 0 0,1 0 0,0-1 0,2 0 0,0 0 0,2 0 0,0-1 0,-2-25 0,3 16 0,2 0 0,1 0 0,1-1 0,1 1 0,2 0 0,1 0 0,2 0 0,15-50 0,-15 64 0,1 0 0,0 1 0,1 0 0,1 1 0,0 0 0,1 0 0,0 1 0,1 0 0,1 1 0,0 0 0,0 1 0,24-16 0,-26 20 0,0 1 0,1 1 0,-1 0 0,1 0 0,0 1 0,0 0 0,1 1 0,-1 0 0,1 1 0,-1 0 0,1 1 0,0 0 0,0 1 0,-1 0 0,1 1 0,0 1 0,-1-1 0,22 8 0,-30-9 0,1 1 0,0 1 0,-1-1 0,1 0 0,-1 1 0,0 0 0,1 0 0,-1 0 0,0 0 0,0 1 0,0-1 0,-1 1 0,1-1 0,0 1 0,-1 0 0,0 0 0,0 0 0,0 0 0,0 1 0,0-1 0,-1 1 0,1-1 0,-1 1 0,0-1 0,0 1 0,0 0 0,-1-1 0,1 1 0,-1 0 0,0 0 0,0-1 0,0 1 0,-1 0 0,1 0 0,-1-1 0,0 1 0,0 0 0,0-1 0,0 1 0,-1-1 0,1 1 0,-1-1 0,0 0 0,-3 4 0,-6 10 0,-1 0 0,-1-1 0,0-1 0,-21 19 0,-69 51 0,71-61 0,1 1 0,1 3 0,-29 32 0,55-55 0,-1 1 0,1 0 0,0 0 0,1 0 0,-1 0 0,1 1 0,1 0 0,-4 10 0,5-14 0,1-1 0,-1 1 0,1 0 0,0-1 0,0 1 0,0 0 0,1 0 0,-1-1 0,0 1 0,1 0 0,0-1 0,0 1 0,0-1 0,0 1 0,0-1 0,0 1 0,0-1 0,1 0 0,-1 1 0,1-1 0,0 0 0,0 0 0,0 0 0,0 0 0,2 1 0,6 5 1,1-1 1,0-1-1,0 1 1,0-2-1,24 9 0,67 14-95,-76-22 2,275 51-5211,1-19-10186,-240-32 9597</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2:49.585"/>
    </inkml:context>
    <inkml:brush xml:id="br0">
      <inkml:brushProperty name="width" value="0.1" units="cm"/>
      <inkml:brushProperty name="height" value="0.1" units="cm"/>
      <inkml:brushProperty name="color" value="#E71224"/>
    </inkml:brush>
  </inkml:definitions>
  <inkml:trace contextRef="#ctx0" brushRef="#br0">28 21 20858,'-7'-11'2443,"1"2"569,6 9-2946,-1 0-1,1 0 0,0 0 0,0 0 1,-1 0-1,1 0 0,0 1 0,0-1 0,-1 0 1,1 0-1,0 0 0,0 1 0,-1-1 1,1 0-1,0 0 0,0 1 0,0-1 0,0 0 1,-1 0-1,1 1 0,0-1 0,0 0 1,0 1-1,0-1 0,0 0 0,0 1 0,0-1 1,0 0-1,0 0 0,0 1 0,0-1 1,0 0-1,0 1 0,0-1 0,0 0 0,0 1 1,-4 30 1655,-1 37 0,7 88-1167,1-80-510,-3 240 36,0-184-8791,0-185 1102,1 0 3755,0-35 3465,12-122 8500,-7 144-9063,3-1-4206,3-5 4598,-11 68 636,0 1 1,0 0-1,0 0 1,1 0-1,-1 0 1,1 0-1,0 0 1,-1 0-1,1 0 1,1 1-1,-1-1 1,0 1-1,1-1 1,-1 1-1,1 0 1,0 0-1,0 0 1,-1 1-1,1-1 1,0 1-1,1-1 1,-1 1-1,0 0 1,0 0-1,1 0 1,-1 1-1,0-1 1,1 1-1,-1 0 1,0 0-1,4 0 1,7 1 724,0 0 1,0 1-1,0 1 0,-1 0 1,23 9-1,-4 0 347,-1 2 1,-1 2-1,0 0 0,51 39 0,-41-23-907,-2 1 0,55 62 0,-68-63-1343,-17-16-3131,-5-27-259</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2:49.937"/>
    </inkml:context>
    <inkml:brush xml:id="br0">
      <inkml:brushProperty name="width" value="0.1" units="cm"/>
      <inkml:brushProperty name="height" value="0.1" units="cm"/>
      <inkml:brushProperty name="color" value="#E71224"/>
    </inkml:brush>
  </inkml:definitions>
  <inkml:trace contextRef="#ctx0" brushRef="#br0">35 169 11649,'-10'-38'1705,"2"10"962,2-1-1,-5-45 0,17 139 6539,10 52-7202,-2-19-2290,7 47-2181,-19-135 1976,-1-1-1,2 0 1,0 0-1,0 0 1,0 0 0,1-1-1,0 1 1,1-1-1,0 0 1,0-1 0,8 9-1,1 3-1162,-9-11 443,-1 0-1,0 1 1,0-1 0,5 17-1,6 12-3838,4-7-505</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2:50.265"/>
    </inkml:context>
    <inkml:brush xml:id="br0">
      <inkml:brushProperty name="width" value="0.1" units="cm"/>
      <inkml:brushProperty name="height" value="0.1" units="cm"/>
      <inkml:brushProperty name="color" value="#E71224"/>
    </inkml:brush>
  </inkml:definitions>
  <inkml:trace contextRef="#ctx0" brushRef="#br0">33 35 18410,'0'-4'12,"-1"-23"2866,-2 23-855,-3 18-540,0 9-681,0 1-1,2 0 0,1 1 1,0-1-1,2 0 0,1 1 1,6 44-1,-4-57-649,0 0 0,1 0 1,1 0-1,0 0 0,1 0 0,0-1 1,10 18-1,-10-23-129,-1 0 1,1 0 0,0 0-1,1 0 1,-1-1-1,1 0 1,1 0-1,-1 0 1,0-1 0,1 0-1,0 0 1,0-1-1,8 3 1,-10-3-24,1-1 0,-1-1 0,1 1 0,0-1 1,-1 0-1,1-1 0,0 1 0,0-1 0,-1 0 0,1 0 0,0-1 0,0 0 0,-1 0 1,1 0-1,-1-1 0,1 0 0,-1 0 0,1 0 0,5-4 0,-6 2 0,0 0 0,0 0 0,-1 0 0,1 0 0,-1-1 0,0 0 0,-1 0 0,1 0 0,-1 0 0,0 0 0,0-1 0,-1 0 0,1 1 0,-1-1 0,-1 0 0,1 0 0,1-11 0,-1 0 12,-1 1 0,0-1 0,-1 1 0,0-1 0,-2 1 0,0 0-1,-1-1 1,0 1 0,-2 0 0,-5-15 0,7 23-216,0 1 1,0 0-1,-1 1 0,0-1 0,0 0 0,-1 1 0,1 0 0,-1 0 1,-1 0-1,1 1 0,-1 0 0,0 0 0,0 0 0,-1 1 1,1 0-1,-1 0 0,0 0 0,0 1 0,0 0 0,0 1 1,-1-1-1,-13-1 0,-8 5-4230,28-1 4129,0 0 1,1 1 0,-1-1-1,0 0 1,0 0 0,1 0-1,-1 1 1,0-1-1,0 0 1,1 1 0,-1-1-1,0 0 1,1 1 0,-1-1-1,1 1 1,-1-1-1,0 1 1,1-1 0,-1 1-1,1 0 1,0-1 0,-1 1-1,1 0 1,-1-1 0,1 1-1,0 0 1,-1 1-1,6 4-4779</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6:30.876"/>
    </inkml:context>
    <inkml:brush xml:id="br0">
      <inkml:brushProperty name="width" value="0.1" units="cm"/>
      <inkml:brushProperty name="height" value="0.1" units="cm"/>
      <inkml:brushProperty name="color" value="#E71224"/>
    </inkml:brush>
  </inkml:definitions>
  <inkml:trace contextRef="#ctx0" brushRef="#br0">46 126 14105,'-8'-12'770,"1"-1"0,1 0-1,0 0 1,0-1 0,2 1-1,-4-17 1,8 30-699,-1-1 0,1 1-1,0-1 1,0 1 0,0-1-1,0 0 1,0 1 0,0-1-1,0 0 1,0 1 0,0-1-1,1 1 1,-1-1 0,0 1-1,0-1 1,0 0 0,1 1 0,-1-1-1,0 1 1,1-1 0,-1 1-1,0-1 1,1 1 0,-1-1-1,1 1 1,-1 0 0,0-1-1,1 1 1,-1 0 0,1-1 0,-1 1-1,1 0 1,0-1 0,-1 1-1,1 0 1,-1 0 0,1 0-1,-1 0 1,1-1 0,0 1-1,-1 0 1,1 0 0,0 0 0,-1 0-1,1 0 1,-1 1 0,2-1-1,30 10 2122,7 8-434,0 2 0,69 49 0,64 65-417,-129-99-971,121 110-1487,-59-50-1937,-76-72 340,1-1 1,52 28-1,-29-18-1916,-2-3-410</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2:50.616"/>
    </inkml:context>
    <inkml:brush xml:id="br0">
      <inkml:brushProperty name="width" value="0.1" units="cm"/>
      <inkml:brushProperty name="height" value="0.1" units="cm"/>
      <inkml:brushProperty name="color" value="#E71224"/>
    </inkml:brush>
  </inkml:definitions>
  <inkml:trace contextRef="#ctx0" brushRef="#br0">0 36 20718,'0'-26'2684,"0"17"-846,0 17 296,2 64-199,3-1 0,18 87 0,-5-69-3571,42 116 1,-59-202 1375,0-1-1,0 1 0,0-1 1,0 1-1,1-1 1,-1 0-1,1 1 0,0-1 1,-1 0-1,1 0 1,0 0-1,0 0 1,0-1-1,1 1 0,-1-1 1,0 1-1,1-1 1,-1 0-1,1 0 0,-1 0 1,1 0-1,0 0 1,2 0-1,4 2-983,-1 1-2947,-10-1 1388,-9-3-1404,-13-9-1393</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2:50.963"/>
    </inkml:context>
    <inkml:brush xml:id="br0">
      <inkml:brushProperty name="width" value="0.1" units="cm"/>
      <inkml:brushProperty name="height" value="0.1" units="cm"/>
      <inkml:brushProperty name="color" value="#E71224"/>
    </inkml:brush>
  </inkml:definitions>
  <inkml:trace contextRef="#ctx0" brushRef="#br0">1 380 19002,'45'-34'364,"34"-16"-120,49-10-632,45-22-3457,21 6 1,2-1 0</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2:53.137"/>
    </inkml:context>
    <inkml:brush xml:id="br0">
      <inkml:brushProperty name="width" value="0.1" units="cm"/>
      <inkml:brushProperty name="height" value="0.1" units="cm"/>
      <inkml:brushProperty name="color" value="#E71224"/>
    </inkml:brush>
  </inkml:definitions>
  <inkml:trace contextRef="#ctx0" brushRef="#br0">0 480 6329,'0'0'664,"2"0"8277,4 0-4290,12 4-2321,5 17-1320,-20-17-856,1 0 0,0 0 1,0 0-1,0-1 0,0 1 1,0-1-1,1 0 0,0-1 1,-1 1-1,1-1 0,0 0 1,0 0-1,0 0 0,1-1 0,-1 0 1,0 0-1,0 0 0,1-1 1,7 1-1,3-3 88,0-1-1,1 0 1,-1-1-1,0-1 1,-1 0-1,0-1 1,1-1-1,20-13 1,11-9 314,49-41 0,98-90 659,-155 124-928,-1-3 1,53-70 0,-88 105-297,-1 2 2,0-1 0,0 1 0,0-1 0,0 0 0,-1 0 0,1 0 0,-1 0 0,0 0 0,0 0 0,0 0 0,0 0 0,0-1-1,0 1 1,-1-6 0,43 45-11847,-14-6 1653,-19-19 5100</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2:54.169"/>
    </inkml:context>
    <inkml:brush xml:id="br0">
      <inkml:brushProperty name="width" value="0.1" units="cm"/>
      <inkml:brushProperty name="height" value="0.1" units="cm"/>
      <inkml:brushProperty name="color" value="#E71224"/>
    </inkml:brush>
  </inkml:definitions>
  <inkml:trace contextRef="#ctx0" brushRef="#br0">0 458 11105,'2'5'10269,"8"13"-7726,-7-16-2234,1-1 1,-1 1-1,1-1 1,0 0-1,-1 0 0,1 0 1,0 0-1,0-1 1,0 1-1,6-1 1,41-3 1177,-49 2-1403,22-2 254,0-2 1,0-1-1,-1-1 0,0-1 0,0-1 1,-1-1-1,0 0 0,0-2 0,-1-1 1,27-21-1,15-19-297,100-107 0,-44 40 31,-117 118-137,4-3 104,-1 0 1,1 0-1,0 0 1,11-6-1,-15 10-119,-1 1 0,1-1 0,-1 0 0,1 1 0,-1-1 1,1 1-1,0 0 0,-1 0 0,1-1 0,-1 1 0,1 0 0,0 0 0,-1 1 0,1-1 0,-1 0 0,1 0 0,-1 1 0,1-1 0,-1 1 0,1-1 0,-1 1 0,1 0 1,-1 0-1,1 0 0,-1-1 0,0 1 0,2 2 0,7 5-1491,16 17-5322,-25-24 6119,0 0-1,-1 0 1,1 0 0,-1 0-1,1 0 1,-1 0-1,1 1 1,-1-1 0,1 0-1,-1 0 1,0 1-1,0-1 1,0 0-1,0 3 1,-4 0-4515</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2:55.024"/>
    </inkml:context>
    <inkml:brush xml:id="br0">
      <inkml:brushProperty name="width" value="0.1" units="cm"/>
      <inkml:brushProperty name="height" value="0.1" units="cm"/>
      <inkml:brushProperty name="color" value="#E71224"/>
    </inkml:brush>
  </inkml:definitions>
  <inkml:trace contextRef="#ctx0" brushRef="#br0">1 397 13801,'0'-4'7,"3"-27"6720,-3 31-6612,0 0 0,0 0-1,0 0 1,0-1 0,0 1-1,0 0 1,0 0 0,1 0 0,-1-1-1,0 1 1,0 0 0,0 0-1,0 0 1,1 0 0,-1 0 0,0 0-1,0-1 1,0 1 0,1 0-1,-1 0 1,0 0 0,0 0 0,0 0-1,1 0 1,-1 0 0,0 0-1,0 0 1,0 0 0,1 0 0,-1 0-1,0 0 1,0 0 0,1 0-1,-1 0 1,0 0 0,0 0 0,0 0-1,1 1 1,13 12 2326,4 12-962,-9-13-707,0-1 0,0 1 1,19 16-1,-23-24-714,0-1-1,0 0 1,0 0-1,0 0 1,0 0 0,1-1-1,-1 0 1,1 0 0,0 0-1,-1-1 1,1 0-1,11 1 1,-3-1-58,1-1 0,0-1 0,-1 0 0,1-1 0,-1-1 0,0 0 0,0-1 0,0 0 0,0-1 0,-1-1 0,0 0 0,0-1 0,0 0 0,18-15 0,8-10 0,-3-1 0,66-77 0,-62 65-16,51-46-1,-78 79-353,1 0 0,0 2 0,0 0 0,1 0 0,1 1 0,-1 1 0,23-8-1,-12 5-1423,-22 9 1024,-1 0 0,1 0 0,0 1 0,-1-1 0,1 1-1,0 0 1,6 0 0,-9 1 383,1 0 0,-1 0 0,0 0 0,0 1-1,1-1 1,-1 1 0,0-1 0,0 1 0,0-1-1,1 1 1,-1 0 0,0-1 0,0 1 0,0 0-1,0 0 1,0 0 0,-1 0 0,1 0 0,0 0 0,0 0-1,0 0 1,-1 0 0,1 0 0,-1 0 0,1 1-1,-1-1 1,1 2 0,5 20-5093</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2:55.745"/>
    </inkml:context>
    <inkml:brush xml:id="br0">
      <inkml:brushProperty name="width" value="0.1" units="cm"/>
      <inkml:brushProperty name="height" value="0.1" units="cm"/>
      <inkml:brushProperty name="color" value="#E71224"/>
    </inkml:brush>
  </inkml:definitions>
  <inkml:trace contextRef="#ctx0" brushRef="#br0">25 205 7617,'-12'42'5404,"10"-36"-3830,0 0 0,0 1-1,0-1 1,1 1-1,-1-1 1,1 10-1,1-15-1424,1 0-1,-1 0 0,0-1 1,1 1-1,-1 0 0,1 0 1,-1-1-1,1 1 0,-1 0 1,1-1-1,-1 1 0,1 0 1,0-1-1,-1 1 1,1-1-1,0 1 0,0-1 1,-1 0-1,1 1 0,0-1 1,0 0-1,0 1 0,0-1 1,-1 0-1,1 0 0,0 0 1,0 0-1,0 0 1,0 0-1,1 0 0,35 0 1010,-29 0-751,10-2-73,1 0 0,-1-1 0,0 0 0,0-2 0,-1 0 0,28-13 0,101-57-118,-41 19-203,-31 21-13,79-39 0,-150 72-98,0 0 1,0 0-1,0 1 1,1 0-1,-1-1 1,0 1-1,1 0 1,-1 1-1,1-1 1,-1 1-1,1-1 1,-1 1-1,1 0 1,4 1-1,1-12-8096,-5 5-1457,-4 5 8005,3-4-4258</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2:56.932"/>
    </inkml:context>
    <inkml:brush xml:id="br0">
      <inkml:brushProperty name="width" value="0.1" units="cm"/>
      <inkml:brushProperty name="height" value="0.1" units="cm"/>
      <inkml:brushProperty name="color" value="#E71224"/>
    </inkml:brush>
  </inkml:definitions>
  <inkml:trace contextRef="#ctx0" brushRef="#br0">1 207 8625,'0'0'742,"0"0"119,0 0 171,0 0 161,0 0 143,0 0 116,0 0 91,0 0 60,0 0-64,0 0-399,0 0-213,12 8 1424,0 2-2055,-2 1 1,1 1-1,11 15 1,14 17 343,66 55 1031,-100-97-1621,0-1-1,0 0 1,0 1 0,0-1 0,1 0 0,-1 0 0,1 0 0,-1 0 0,0-1 0,1 1 0,-1-1 0,1 1 0,-1-1 0,1 0 0,0 0 0,-1 0 0,1 0 0,-1-1 0,1 1 0,3-2 0,5-1 124,0 0 0,-1-1 0,16-7 0,39-25 643,97-71 1,10-6 135,9 20-479,-101 54-378,-68 30-24,-11 9-161,-1 0-1,1-1 0,-1 1 0,0-1 0,1 1 0,-1-1 0,1 1 1,-1 0-1,1-1 0,0 1 0,-1 0 0,1 0 0,-1 0 1,1-1-1,0 1 0,-1 0 0,1 0 0,-1 0 0,1 0 1,0 0-1,-1 0 0,1 0 0,0 0 0,-1 0 0,1 0 0,-1 0 1,2 1-1,-2-1-132,1 0 0,-1 0 0,1 0 0,-1 0 1,0 0-1,1 0 0,-1 0 0,1 0 0,-1 0 0,0 0 0,1-1 1,-1 1-1,0 0 0,1 0 0,-1 0 0,1-1 0,-1 1 0,0 0 1,1 0-1,-1-1 0,0 1 0,0 0 0,1 0 0,-1-1 1,1 0-1,0 1-7445,-4 2 2046,-9-4 1</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2:57.933"/>
    </inkml:context>
    <inkml:brush xml:id="br0">
      <inkml:brushProperty name="width" value="0.1" units="cm"/>
      <inkml:brushProperty name="height" value="0.1" units="cm"/>
      <inkml:brushProperty name="color" value="#E71224"/>
    </inkml:brush>
  </inkml:definitions>
  <inkml:trace contextRef="#ctx0" brushRef="#br0">0 422 13561,'0'14'9590,"2"-1"-3316,1 3-1757,4-3-4061,-6-11-739,1-1-1,0 1 1,-1 0 0,1-1 0,0 1 0,0-1-1,0 1 1,0-1 0,0 0 0,5 2 0,20 5 1767,-11-5-1492,0-1-1,0 0 1,0-1-1,0-1 1,0 0 0,1-2-1,-1 0 1,26-6-1,-18 1 47,-1-1 0,0-1-1,0-1 1,42-26 0,-7-4-542,-2-4 0,96-95 0,-135 123-7,10-9-2054,26-34-1,-46 50 964,0-1-1,0-1 1,-1 1-1,6-13 1,-12 21 1345,1 1 1,-1 0-1,1 0 0,-1 0 1,0 0-1,1 0 1,-1 0-1,0 0 1,0-1-1,0 1 1,0 0-1,0 0 1,0 0-1,0 0 0,0-1 1,0 1-1,0 0 1,-1 0-1,1 0 1,-1 0-1,1 0 1,-1-1-1,-1 0-398,0 0 1,0 0-1,0 0 0,0 1 1,-1-1-1,1 1 0,-1 0 1,-4-2-1,7 3 647</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2:58.624"/>
    </inkml:context>
    <inkml:brush xml:id="br0">
      <inkml:brushProperty name="width" value="0.1" units="cm"/>
      <inkml:brushProperty name="height" value="0.1" units="cm"/>
      <inkml:brushProperty name="color" value="#E71224"/>
    </inkml:brush>
  </inkml:definitions>
  <inkml:trace contextRef="#ctx0" brushRef="#br0">0 409 13365,'0'-1'532,"0"1"160,0-2 136,0 2 112,0-2 113,0 0 211,0 0 344,0-4 244,3 1 124,16-5-360,13-7-172,18-7-331,21-9-909,14-5-916,4-25-4841,-5 4 1,-14-12-1,-15-3 1</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3:05.892"/>
    </inkml:context>
    <inkml:brush xml:id="br0">
      <inkml:brushProperty name="width" value="0.1" units="cm"/>
      <inkml:brushProperty name="height" value="0.1" units="cm"/>
      <inkml:brushProperty name="color" value="#E71224"/>
    </inkml:brush>
  </inkml:definitions>
  <inkml:trace contextRef="#ctx0" brushRef="#br0">2 0 6577,'0'3'248,"0"-3"89,-1 1 1,1-1 0,0 0 0,0 1-1,0-1 1,0 0 0,0 1 0,0-1-1,0 0 1,0 1 0,0-1 0,0 1-1,0-1 1,0 0 0,0 1 0,0-1-1,0 0 1,0 1 0,0-1 0,0 0-1,0 1 1,1-1 0,-1 0 0,0 0 0,0 1-1,0-1 1,1 0 0,-1 1 0,0-1-1,0 0 1,1 0 0,-1 0 0,0 1-1,0-1 1,1 0 0,-1 0 0,0 0-1,1 0 1,-1 1 0,0-1 0,1 0-1,-1 0 1,0 0 0,1 0 0,-1 0-1,0 0 1,1 0 0,-1 0 0,0 0-1,1 0 1,-1 0 0,1 0 0,-1 0-1,0 0 1,1 0 0,-1-1 0,1 1-1,11 0-2555,8 1 2266,196 6-2693,108-7-5873,-157-10 4158</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6:31.193"/>
    </inkml:context>
    <inkml:brush xml:id="br0">
      <inkml:brushProperty name="width" value="0.1" units="cm"/>
      <inkml:brushProperty name="height" value="0.1" units="cm"/>
      <inkml:brushProperty name="color" value="#E71224"/>
    </inkml:brush>
  </inkml:definitions>
  <inkml:trace contextRef="#ctx0" brushRef="#br0">155 400 7193,'-3'-17'3359,"-1"-98"2319,5 86-4338,-2 0 1,0 0-1,-2 0 0,-2 1 0,0-1 0,-10-28 1,14 54-1199,0 1 1,0 0-1,0 0 1,0-1-1,0 1 1,0 0-1,-1 0 1,1 0-1,-1 0 1,1 1-1,-1-1 1,0 0-1,1 1 1,-1-1-1,0 1 1,0-1-1,0 1 1,-5-2-1,6 3-64,-1 0 0,0 0-1,0-1 1,1 1 0,-1 1 0,0-1-1,0 0 1,1 0 0,-1 1 0,0-1-1,1 1 1,-1-1 0,0 1-1,1 0 1,-1 0 0,1 0 0,-1 0-1,1 0 1,0 0 0,-1 0 0,1 0-1,0 0 1,0 1 0,-1-1 0,1 0-1,-1 4 1,-4 3-88,1 0 1,0 0-1,1 0 0,0 1 0,0 0 0,1 0 1,0 0-1,0 0 0,1 0 0,0 1 0,1-1 1,0 1-1,1-1 0,0 1 0,0-1 0,1 1 0,0-1 1,1 1-1,0-1 0,0 1 0,5 11 0,-3-12-285,0 0-1,1 0 0,0 0 0,0-1 0,1 0 0,0 0 0,0 0 0,1-1 1,0 0-1,0 0 0,1-1 0,0 0 0,0 0 0,0 0 0,1-1 0,0-1 0,-1 0 1,2 0-1,-1 0 0,17 3 0,-5-3-1258,0 0 0,0-2 0,0 0 0,0-2 0,0 0 0,0-1 0,0-2 0,0 0 0,30-8 0,-3-8-2663</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3:06.544"/>
    </inkml:context>
    <inkml:brush xml:id="br0">
      <inkml:brushProperty name="width" value="0.1" units="cm"/>
      <inkml:brushProperty name="height" value="0.1" units="cm"/>
      <inkml:brushProperty name="color" value="#E71224"/>
    </inkml:brush>
  </inkml:definitions>
  <inkml:trace contextRef="#ctx0" brushRef="#br0">1 74 14817,'0'0'632,"0"0"144,0 0 141,0 0 239,0 0 148,3 0 0,-2 0 104,14 0 64,17 0-452,20 0-1024,29 0-1464,12-4-3196,3-11-1,-7-8 1,-17-9-1</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3:07.554"/>
    </inkml:context>
    <inkml:brush xml:id="br0">
      <inkml:brushProperty name="width" value="0.1" units="cm"/>
      <inkml:brushProperty name="height" value="0.1" units="cm"/>
      <inkml:brushProperty name="color" value="#E71224"/>
    </inkml:brush>
  </inkml:definitions>
  <inkml:trace contextRef="#ctx0" brushRef="#br0">6 142 19770,'-3'0'380,"3"0"96,-2 0 356,2 0 336,0 0 156,0 0 12,0 0-4,0 0-3,2 0 3,10 0-312,13-3-72,24 2-984,21-5-1060,30-6-1704,-4-5-2661,-3-7 1,-14-15-1,-20 0 1</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3:08.277"/>
    </inkml:context>
    <inkml:brush xml:id="br0">
      <inkml:brushProperty name="width" value="0.1" units="cm"/>
      <inkml:brushProperty name="height" value="0.1" units="cm"/>
      <inkml:brushProperty name="color" value="#E71224"/>
    </inkml:brush>
  </inkml:definitions>
  <inkml:trace contextRef="#ctx0" brushRef="#br0">1 89 18946,'0'-7'1444,"0"1"40,0 1 0,3 1 0,8 2 0,11 2 1,27 0-1,23 0 0,23 0-832,25 2-1740,32-2-1936,-14-2-2437,2-9 1,-6-12-1,-24-8 1</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3:08.812"/>
    </inkml:context>
    <inkml:brush xml:id="br0">
      <inkml:brushProperty name="width" value="0.1" units="cm"/>
      <inkml:brushProperty name="height" value="0.1" units="cm"/>
      <inkml:brushProperty name="color" value="#E71224"/>
    </inkml:brush>
  </inkml:definitions>
  <inkml:trace contextRef="#ctx0" brushRef="#br0">11 43 22414,'-5'-2'1128,"4"2"-4,-2 0 4,1-2-4,4 4 5,8-2-5,16 3-152,23 5-776,27 0-712,59-2-2397,-3-3-2467,12-10-1,-1-18 1,-5-11-1</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3:09.361"/>
    </inkml:context>
    <inkml:brush xml:id="br0">
      <inkml:brushProperty name="width" value="0.1" units="cm"/>
      <inkml:brushProperty name="height" value="0.1" units="cm"/>
      <inkml:brushProperty name="color" value="#E71224"/>
    </inkml:brush>
  </inkml:definitions>
  <inkml:trace contextRef="#ctx0" brushRef="#br0">0 279 18494,'0'0'1121,"1"-1"6187,1 1-3652,11-1-1981,44-2-1932,74-12 0,-112 11-571,0-1 0,0-1 0,0-1 1,-1 0-1,0-1 0,0-1 0,22-16 0,-18 12-379,40-21-2559,-36 21 1037,0-1 0,44-34 0,-1-17-3247</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3:10.041"/>
    </inkml:context>
    <inkml:brush xml:id="br0">
      <inkml:brushProperty name="width" value="0.1" units="cm"/>
      <inkml:brushProperty name="height" value="0.1" units="cm"/>
      <inkml:brushProperty name="color" value="#E71224"/>
    </inkml:brush>
  </inkml:definitions>
  <inkml:trace contextRef="#ctx0" brushRef="#br0">0 42 21922,'0'0'1188,"2"0"0,0 0 4,1 0 0,1 0-3,12 0 3,11 6-4,23-1-816,38 1-724,46-2-2440,16-3-2701,25-10 1,9-14-1,2-9 1</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3:10.469"/>
    </inkml:context>
    <inkml:brush xml:id="br0">
      <inkml:brushProperty name="width" value="0.1" units="cm"/>
      <inkml:brushProperty name="height" value="0.1" units="cm"/>
      <inkml:brushProperty name="color" value="#E71224"/>
    </inkml:brush>
  </inkml:definitions>
  <inkml:trace contextRef="#ctx0" brushRef="#br0">1 72 20066,'4'0'460,"11"-1"24,15 1 4,16 0-80,17 0-220,17 0-516,22-4-1152,1-3-2577,2-7 1,-3-3 0,-13-11-1</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3:11.104"/>
    </inkml:context>
    <inkml:brush xml:id="br0">
      <inkml:brushProperty name="width" value="0.1" units="cm"/>
      <inkml:brushProperty name="height" value="0.1" units="cm"/>
      <inkml:brushProperty name="color" value="#E71224"/>
    </inkml:brush>
  </inkml:definitions>
  <inkml:trace contextRef="#ctx0" brushRef="#br0">1 339 21570,'0'0'1232,"0"0"5608,0 0-3554,9-1-3447,57-2-105,72-13 1,-123 14-122,1 0 0,-1-2 0,0 1-1,0-2 1,19-8 0,94-63-5028,-10 19 45,-75 38 1935,60-36-1,10-27-2605,-112 81 5962</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3:11.685"/>
    </inkml:context>
    <inkml:brush xml:id="br0">
      <inkml:brushProperty name="width" value="0.1" units="cm"/>
      <inkml:brushProperty name="height" value="0.1" units="cm"/>
      <inkml:brushProperty name="color" value="#E71224"/>
    </inkml:brush>
  </inkml:definitions>
  <inkml:trace contextRef="#ctx0" brushRef="#br0">1 92 22142,'0'-2'1180,"0"2"0,0 0 0,4-1 0,18 2 1,20-2-1,35 1-304,40 0-880,50-3-1372,31-4-4365,31-8 1,19-10-1,-5-13 1</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3:12.056"/>
    </inkml:context>
    <inkml:brush xml:id="br0">
      <inkml:brushProperty name="width" value="0.1" units="cm"/>
      <inkml:brushProperty name="height" value="0.1" units="cm"/>
      <inkml:brushProperty name="color" value="#E71224"/>
    </inkml:brush>
  </inkml:definitions>
  <inkml:trace contextRef="#ctx0" brushRef="#br0">0 126 20966,'0'0'976,"0"-2"28,3 2 32,13-1 20,23 2-144,32-2-608,36-3-724,105-9-4744,-40-6-1,6-18 1,-11-12-1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6:31.543"/>
    </inkml:context>
    <inkml:brush xml:id="br0">
      <inkml:brushProperty name="width" value="0.1" units="cm"/>
      <inkml:brushProperty name="height" value="0.1" units="cm"/>
      <inkml:brushProperty name="color" value="#E71224"/>
    </inkml:brush>
  </inkml:definitions>
  <inkml:trace contextRef="#ctx0" brushRef="#br0">260 173 8513,'-4'-15'843,"-1"-1"-1,-1 1 1,0 0 0,-1 1 0,0 0 0,-17-24 0,22 34-605,-1 1-1,1 0 1,-1-1 0,0 1 0,0 0-1,0 1 1,0-1 0,0 0 0,-1 1 0,1 0-1,-1 0 1,0 0 0,0 0 0,1 0-1,-1 1 1,0 0 0,0 0 0,-1 0 0,1 0-1,0 1 1,0-1 0,0 1 0,0 0-1,-1 0 1,1 1 0,0-1 0,0 1 0,0 0-1,0 0 1,-6 3 0,4-1-36,1 0 0,-1 0 0,1 1 0,0 0 0,1 0 0,-1 0 0,1 0 0,-1 1 0,1 0 0,1 0 0,-1 0 0,1 0 0,0 1 1,0-1-1,0 1 0,1 0 0,0 0 0,0 0 0,0 0 0,1 0 0,-1 8 0,1-9-146,1 0 0,-1 0 1,1 0-1,0 0 0,0 1 0,1-1 1,-1 0-1,1 0 0,0 0 0,1 0 0,-1 0 1,1 0-1,0 0 0,0-1 0,1 1 1,-1-1-1,1 1 0,0-1 0,0 0 1,1 0-1,-1 0 0,1-1 0,0 1 1,0-1-1,0 0 0,5 3 0,0-2-5,0 0 0,0-1 1,0 0-1,1-1 0,-1 0 0,1-1 0,-1 0 0,1 0 0,0-1 1,-1 0-1,1-1 0,0 0 0,-1 0 0,1-1 0,17-6 0,-21 6-20,0 0 0,0 0 0,0 0 0,-1-1 0,1 0 0,-1 0 0,0 0 0,1-1 0,-2 0 0,1 0 0,0 0 0,-1-1 0,0 1 0,0-1 0,0 0 0,0 0 0,-1-1 0,0 1 0,0-1 0,0 1 0,-1-1 0,0 0 0,0 0 0,-1 0 0,2-7 0,-3-61-791,1 74 706,-1-1 0,0 1 0,0-1 0,1 1 1,-1-1-1,0 1 0,1 0 0,-1-1 0,0 1 1,1-1-1,-1 1 0,1 0 0,-1-1 1,0 1-1,1 0 0,-1 0 0,1-1 0,-1 1 1,1 0-1,-1 0 0,1 0 0,-1-1 0,1 1 1,0 0-1,-1 0 0,1 0 0,-1 0 0,1 0 1,-1 0-1,1 0 0,-1 0 0,1 1 1,-1-1-1,2 0 0,23 5-859,-21-4 535,94 16-5026,-31-10-2756,-47-7 4208,-3-5-1</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3:12.596"/>
    </inkml:context>
    <inkml:brush xml:id="br0">
      <inkml:brushProperty name="width" value="0.1" units="cm"/>
      <inkml:brushProperty name="height" value="0.1" units="cm"/>
      <inkml:brushProperty name="color" value="#E71224"/>
    </inkml:brush>
  </inkml:definitions>
  <inkml:trace contextRef="#ctx0" brushRef="#br0">5 562 22326,'-2'-2'1160,"-1"2"0,3-2-4,0 0 4,0 4 1,0-2-1,0 0 0,5-2 0,19-1 0,28-9-1156,34-13-4,48-12-1132,62-27-5193,48-17 1,43-44-1,93-84 1</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3:35.283"/>
    </inkml:context>
    <inkml:brush xml:id="br0">
      <inkml:brushProperty name="width" value="0.1" units="cm"/>
      <inkml:brushProperty name="height" value="0.1" units="cm"/>
      <inkml:brushProperty name="color" value="#E71224"/>
    </inkml:brush>
  </inkml:definitions>
  <inkml:trace contextRef="#ctx0" brushRef="#br0">11 934 8261,'-7'-1'771,"3"-1"4948,8 4-46,1 4-4984,-2-1-420,12 16 953,1-1 0,26 29 0,-36-44-936,0 0 1,0 0-1,0 0 0,1 0 1,-1-1-1,1-1 0,0 1 1,0-1-1,0 0 1,1 0-1,-1-1 0,16 3 1,-7-4-75,-1-1 0,1 0 0,0-1 0,-1 0-1,1-2 1,-1 0 0,0 0 0,1-2 0,-2 1 0,1-2 0,-1 0 0,1-1 0,-2 0 0,1-2 0,15-11 0,15-15-33,-1-3 0,71-80 0,-96 99-130,-3 3-46,257-273 15,-179 199-19,111-83 0,-165 142 1,102-71 0,-119 88 0,1 1 0,0 1 0,1 1 0,37-12 0,-56 21-116,-2 1 18,-1 0 0,1 0 0,-1 0 0,1 1 0,-1-1 0,1 1 0,-1 0 0,1 0 0,0 0-1,-1 0 1,1 0 0,2 1 0,2 5-8079,-8-13-3246,1 7 11388,-5-21-5829</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3:37.424"/>
    </inkml:context>
    <inkml:brush xml:id="br0">
      <inkml:brushProperty name="width" value="0.1" units="cm"/>
      <inkml:brushProperty name="height" value="0.1" units="cm"/>
      <inkml:brushProperty name="color" value="#E71224"/>
    </inkml:brush>
  </inkml:definitions>
  <inkml:trace contextRef="#ctx0" brushRef="#br0">1 161 16109,'0'0'577,"3"-1"2925,19 1-1867,-8 2-924,-1 1 0,0 0 0,0 1-1,0 1 1,0 0 0,20 12-1,0 3 714,31 26-1,-32-22-167,35 20 1,-55-39-1213,0 0 0,0 0 0,0-1 0,0 0 1,0-1-1,1-1 0,0 0 0,-1-1 0,1 0 0,0-1 1,0 0-1,-1-1 0,1 0 0,20-6 0,-11 2-50,0-2-1,0 0 0,0-2 1,-1 0-1,-1-1 0,1-1 1,21-17-1,235-194 7,-267 214-1,-8 7 1,1-1-1,-1 0 0,1 0 1,-1 0-1,0 0 0,1 0 1,-1-1-1,-1 1 0,1 0 1,0-1-1,0 0 0,-1 1 1,0-1-1,2-5 0,-3 8-215,0 0-731,20 11-19433,-17-9 14780</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3:38.777"/>
    </inkml:context>
    <inkml:brush xml:id="br0">
      <inkml:brushProperty name="width" value="0.1" units="cm"/>
      <inkml:brushProperty name="height" value="0.1" units="cm"/>
      <inkml:brushProperty name="color" value="#E71224"/>
    </inkml:brush>
  </inkml:definitions>
  <inkml:trace contextRef="#ctx0" brushRef="#br0">0 465 10489,'0'0'369,"21"2"1952,3 4-806,0 2-1,28 12 1,-28-10-183,0-1 1,33 7 0,-31-11-584,1-2 0,0-2 0,0 0 0,0-2 0,-1 0 0,1-2 0,0-1 0,-1-1 0,48-17 0,-14 1-126,-2-4 0,0-2 0,55-36 1,-10-1-94,185-153 0,-277 208-528,-4 4-2,0-1 0,-1 0 0,0 0 0,0 0 1,0-1-1,-1 0 0,9-14 0,-13 17-219,2-9 512,5 10-3866,-7 4 3480,16 4-3672,-11 2-1735,-10 5-3853,-3-5 4080</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3:29.435"/>
    </inkml:context>
    <inkml:brush xml:id="br0">
      <inkml:brushProperty name="width" value="0.1" units="cm"/>
      <inkml:brushProperty name="height" value="0.1" units="cm"/>
      <inkml:brushProperty name="color" value="#E71224"/>
    </inkml:brush>
  </inkml:definitions>
  <inkml:trace contextRef="#ctx0" brushRef="#br0">1 241 17134,'0'-24'780,"0"-37"3178,9-75 0,-9 135-3807,0 0 0,0 0 0,0 0 0,0 0 0,1 0 0,-1 0 0,0 0 0,1 0 0,-1 0-1,1 0 1,-1 0 0,1 0 0,-1 0 0,1 0 0,0 0 0,1-1 0,-2 2-73,1 0-1,-1 0 1,1 0 0,-1-1-1,1 1 1,-1 0 0,1 0 0,-1 0-1,1 0 1,0 0 0,-1 0 0,1 0-1,-1 0 1,1 0 0,-1 0-1,1 0 1,-1 0 0,1 0 0,0 1-1,-1-1 1,1 0 0,0 1-1,3 1 142,-1 1-1,1 0 0,-1 0 1,1 0-1,-1 0 0,5 7 1,13 20-56,-2 0 0,-1 1 0,-1 1 1,-2 1-1,-1 0 0,18 67 0,-13-17-206,17 153-1,-8 283 49,-30 3-32,-1-257-92,3-90-2050,9-136 819,-8-36 741,1 1-1,-1-1 1,1 0 0,0 0 0,0 0 0,0 0 0,5 6 0,-5-8 252,-1 0 1,1 0 0,0 0-1,-1 1 1,1-2 0,0 1-1,-1 0 1,1 0 0,0 0-1,0-1 1,0 1-1,0-1 1,0 0 0,0 1-1,0-1 1,0 0 0,0 0-1,0 0 1,0 0 0,-1-1-1,1 1 1,0-1 0,0 1-1,0-1 1,0 1 0,0-1-1,0 0 1,-1 0 0,1 0-1,0 0 1,-1 0-1,1 0 1,-1-1 0,1 1-1,1-3 1,28-30-5344</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3:30.166"/>
    </inkml:context>
    <inkml:brush xml:id="br0">
      <inkml:brushProperty name="width" value="0.1" units="cm"/>
      <inkml:brushProperty name="height" value="0.1" units="cm"/>
      <inkml:brushProperty name="color" value="#E71224"/>
    </inkml:brush>
  </inkml:definitions>
  <inkml:trace contextRef="#ctx0" brushRef="#br0">8 486 12865,'-8'-93'3412,"8"92"-3339,0-1 0,0 0 0,1 1-1,-1-1 1,0 1 0,1-1 0,-1 1 0,1-1 0,-1 1 0,1-1 0,0 1 0,-1-1 0,1 1-1,0 0 1,0-1 0,0 1 0,0 0 0,0 0 0,0 0 0,1 0 0,-1 0 0,0 0-1,1 0 1,1-1 0,4-1 159,-1 0 1,1 1-1,0 0 0,10-2 0,-5 2-29,378-59 2921,-220 40-2622,191-28 184,584-86 655,-924 131-1283,17-1 298,-1-1-1,0-2 0,0-2 1,64-26-1,-99 35-222,1 0 0,0 0 0,0 0 0,-1 0 0,1 0 0,0 0-1,0 1 1,0 0 0,0-1 0,0 1 0,0 0 0,0 0 0,0 1 0,0-1 0,-1 1 0,1-1 0,4 2-1,-3 0-11,1 1-1,-1-1 0,0 1 0,1-1 0,-1 1 0,-1 0 0,1 1 0,0-1 0,4 6 0,2 4 64,-1 1 0,0 0-1,0 0 1,11 31 0,-3 4 91,-3 1 0,-2 1 0,10 87 0,-16-98-199,46 581 63,-53 2-150,1-622 11,-8 172 0,4-137 0,-1 0 0,-18 62 0,21-91 0,-1 0 0,1 0 0,-2 0 0,1-1 0,-1 1 0,0-1 0,0 0 0,-1 0 0,0 0 0,0-1 0,0 0 0,-1 0 0,1 0 0,-1 0 0,-12 6 0,-1-2 0,1-1 0,-2 0 0,1-2 0,-37 8 0,-66 9 0,-191 12 0,-133-20 0,398-14 0,-812-3-994,657-9-1452,163 6-132,-42-10-1,75 13 1761,0 1 0,0-1-1,0-1 1,0 1 0,-10-7 0,16 9 629,0-1 0,0 1 0,0-1 1,1 0-1,-1 0 0,0 1 0,0-1 1,1 0-1,-1 0 0,0 0 1,1 0-1,-1 0 0,1 0 0,-1 0 1,1 0-1,0 0 0,-1 0 1,1 0-1,0 0 0,0 0 0,0 0 1,-1 0-1,1-1 0,1 1 0,-1 0 1,0 0-1,0 0 0,0 0 1,0 0-1,1 0 0,-1 0 0,0 0 1,1 0-1,-1 0 0,1 0 1,-1 0-1,2-1 0,2-5-1019,1 1 1,0 0-1,1 0 1,7-7-1,-13 13 1206</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3:30.833"/>
    </inkml:context>
    <inkml:brush xml:id="br0">
      <inkml:brushProperty name="width" value="0.1" units="cm"/>
      <inkml:brushProperty name="height" value="0.1" units="cm"/>
      <inkml:brushProperty name="color" value="#E71224"/>
    </inkml:brush>
  </inkml:definitions>
  <inkml:trace contextRef="#ctx0" brushRef="#br0">5 258 10053,'-4'-2'5176,"17"-1"-3571,24-3-651,440-52 4952,617-88 1576,-1061 141-7208,120-25 930,-138 25-1046,-15 5-213,0 0 0,0 0 0,0 0 0,0 0 0,0 0 0,0 0 0,0 0 0,0 0 0,-1 0 0,1 0 0,0 0 0,0 0 0,0 0 0,0 0 0,0 0 0,0 0 0,0 0-1,0 0 1,0 0 0,0 0 0,0 0 0,0 0 0,0-1 0,0 1 0,-1 0 0,1 0 0,0 0 0,0 0 0,0 0 0,0 0 0,0 0 0,0 0 0,0 0 0,0 0 0,0 0 0,0 0 0,0 0 0,0 0 0,0 0 0,0-1-1,0 1 1,0 0 0,0 0 0,0 0 0,0 0 0,0 0 0,0 0 0,0 0 0,0 0 0,0 0 0,0 0 0,0 0 0,0 0 0,0 0 0,0 0 0,0-1 0,0 1 0,0 0 0,0 0 0,0 0 0,0 0 0,1 0 0,-1 0-1,-28 2-8199,-38 6-2258,24-6 5256</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3:31.545"/>
    </inkml:context>
    <inkml:brush xml:id="br0">
      <inkml:brushProperty name="width" value="0.1" units="cm"/>
      <inkml:brushProperty name="height" value="0.1" units="cm"/>
      <inkml:brushProperty name="color" value="#E71224"/>
    </inkml:brush>
  </inkml:definitions>
  <inkml:trace contextRef="#ctx0" brushRef="#br0">21 189 14581,'-20'4'2154,"32"-4"-497,20-1-926,529-31 3551,2-37-3033,145-14-3798,-676 80 2064,-2 0-1308,0 1 0,42 3 0,-59 5-1356,-17 3 1147,-21 7-959,-29 7-1096</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3:31.879"/>
    </inkml:context>
    <inkml:brush xml:id="br0">
      <inkml:brushProperty name="width" value="0.1" units="cm"/>
      <inkml:brushProperty name="height" value="0.1" units="cm"/>
      <inkml:brushProperty name="color" value="#E71224"/>
    </inkml:brush>
  </inkml:definitions>
  <inkml:trace contextRef="#ctx0" brushRef="#br0">162 39 7821,'-30'22'742,"1"2"1,1 0 0,-38 43 0,66-66-678,-1 0 0,0 0 0,0 0 0,0 0 0,1 0 1,-1 0-1,0 1 0,1-1 0,-1 0 0,1 0 0,0 0 1,-1 1-1,1-1 0,0 0 0,0 1 0,0 1 0,0-2-15,0-1 0,0 1 0,1 0 0,-1-1 0,0 1 1,1 0-1,-1-1 0,0 1 0,1-1 0,-1 1 0,1-1 0,-1 1 0,1-1 0,-1 1 0,1-1 0,0 1 0,-1-1 0,1 0 0,-1 1 0,1-1 0,1 1 0,5 0 209,-1 1 1,1-1 0,0 0-1,0 0 1,8-1 0,-8 0-162,402-16 3963,-2-34-2679,-305 36-1066,418-58-399,-183 24-4788,-190 32-2857,-145 16 5796,-6 1-1</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3:32.192"/>
    </inkml:context>
    <inkml:brush xml:id="br0">
      <inkml:brushProperty name="width" value="0.1" units="cm"/>
      <inkml:brushProperty name="height" value="0.1" units="cm"/>
      <inkml:brushProperty name="color" value="#E71224"/>
    </inkml:brush>
  </inkml:definitions>
  <inkml:trace contextRef="#ctx0" brushRef="#br0">0 79 15077,'0'9'284,"11"5"220,32-3 57,48 0 67,59-5 24,52-12 4,51-5-32,29-10-144,14 2-364,-3-4-652,-1-5-3273,-71 17 1,-67 5 0,-83 1-1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6:31.873"/>
    </inkml:context>
    <inkml:brush xml:id="br0">
      <inkml:brushProperty name="width" value="0.1" units="cm"/>
      <inkml:brushProperty name="height" value="0.1" units="cm"/>
      <inkml:brushProperty name="color" value="#E71224"/>
    </inkml:brush>
  </inkml:definitions>
  <inkml:trace contextRef="#ctx0" brushRef="#br0">1 140 14849,'0'-3'192,"0"1"142,0 0 0,0 0 0,0-1 0,0 1 0,0 0 0,0 0 0,1 0 0,-1-1 0,1 1 0,0 0 0,1-3 0,-1 5-191,0-1 1,0 0-1,0 1 0,0-1 1,0 1-1,0-1 0,1 1 1,-1-1-1,0 1 0,0 0 1,0 0-1,1 0 0,-1-1 1,0 1-1,0 0 0,1 1 0,-1-1 1,0 0-1,0 0 0,1 0 1,-1 1-1,0-1 0,2 2 1,8 0 447,0 1 0,-1 0 0,1 1 0,-1 0 0,0 1 1,0 0-1,-1 1 0,1 0 0,10 9 0,-15-10-435,0 0-1,0 0 0,0 1 1,-1 0-1,1-1 0,-2 2 1,1-1-1,-1 0 1,0 1-1,0-1 0,0 1 1,-1 0-1,0 0 0,0 0 1,0 9-1,-1-6-272,-1-1-1,0 0 1,-2 18 0,2-26 70,0 0 0,-1 0 0,1 0 0,0 0 0,0 0 1,-1 0-1,1 0 0,-1 0 0,1 0 0,-1 0 0,1 0 0,-1 0 1,1 0-1,-1 0 0,0-1 0,0 1 0,1 0 0,-2 1 1,1-2 1,0 0 1,0 0-1,0 0 1,0 0-1,0 0 1,0-1-1,0 1 1,0 0-1,0 0 1,0-1-1,0 1 1,0-1-1,0 1 1,0-1-1,1 1 1,-1-1-1,0 1 1,0-1-1,1 0 1,-1 1-1,0-1 1,1 0-1,-1 0 1,0 1-1,0-2 1,-4-5-86,1 0 1,0 0-1,0 0 1,0-1-1,1 1 1,0-1-1,0 0 1,1 0-1,0 0 1,1 0-1,-1 0 1,2 0-1,-1-11 1,1 9 69,0 0 0,0 0 0,1-1 0,1 1 0,0 0 0,0 0 0,1 0 0,0 1 0,1-1 0,6-13 0,-4 16 38,-1 1-1,1-1 1,0 1-1,1 0 1,-1 0-1,1 1 1,0 0-1,1 0 1,-1 0-1,1 1 1,0 0-1,0 1 1,0 0-1,1 0 1,-1 1-1,13-2 1,-10 1-111,0 2 1,0-1-1,0 1 0,0 1 1,1 0-1,-1 1 1,0 0-1,0 1 0,1 0 1,-1 0-1,-1 1 0,17 7 1,-20-6-413,0 0-1,0 1 1,-1-1 0,1 1 0,-1 1-1,0-1 1,-1 1 0,1 0 0,-1 1-1,7 11 1,-4-4-1256,-1 0 0,0 0 1,-1 1-1,6 24 0,-1 6-2592</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3:32.525"/>
    </inkml:context>
    <inkml:brush xml:id="br0">
      <inkml:brushProperty name="width" value="0.1" units="cm"/>
      <inkml:brushProperty name="height" value="0.1" units="cm"/>
      <inkml:brushProperty name="color" value="#E71224"/>
    </inkml:brush>
  </inkml:definitions>
  <inkml:trace contextRef="#ctx0" brushRef="#br0">286 60 13969,'-12'15'372,"10"2"256,32 3 108,43-2 45,68-10 7,61-10-44,65-11-112,30-4-212,9-5-344,-19 2-1036,-40-16-2677,-69 24 1,-69 2 0,-64 4-1</inkml:trace>
  <inkml:trace contextRef="#ctx0" brushRef="#br0" timeOffset="1">1 657 17846,'1'5'448,"30"1"144,39 0 100,59-5 124,56 1 52,63-11-164,36-9-192,16 3-464,-8-2-684,8-11-3740,-70 12-1,-46 5 1,-63 1-1</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3:32.864"/>
    </inkml:context>
    <inkml:brush xml:id="br0">
      <inkml:brushProperty name="width" value="0.1" units="cm"/>
      <inkml:brushProperty name="height" value="0.1" units="cm"/>
      <inkml:brushProperty name="color" value="#E71224"/>
    </inkml:brush>
  </inkml:definitions>
  <inkml:trace contextRef="#ctx0" brushRef="#br0">1 171 10357,'-1'23'576,"5"2"348,22 0 252,35-4 160,44-12 108,38-13 121,43-7 59,35-6-44,13-6-236,16-7-732,11-7-988,7-25-4056,-10 19-1,-18-4 1</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3:42.041"/>
    </inkml:context>
    <inkml:brush xml:id="br0">
      <inkml:brushProperty name="width" value="0.1" units="cm"/>
      <inkml:brushProperty name="height" value="0.1" units="cm"/>
      <inkml:brushProperty name="color" value="#E71224"/>
    </inkml:brush>
  </inkml:definitions>
  <inkml:trace contextRef="#ctx0" brushRef="#br0">1 0 16686,'0'2'773,"3"46"1531,2-1 1,13 56-1,-13-76-1709,79 314 4796,11 66-2995,-60-20-3226,-29-281-1029,-5-95 1070,1 0 1,0 0-1,0 0 1,1 0-1,7 18 1,16 23-7780,-15-40 2983,1-14 1</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3:42.447"/>
    </inkml:context>
    <inkml:brush xml:id="br0">
      <inkml:brushProperty name="width" value="0.1" units="cm"/>
      <inkml:brushProperty name="height" value="0.1" units="cm"/>
      <inkml:brushProperty name="color" value="#E71224"/>
    </inkml:brush>
  </inkml:definitions>
  <inkml:trace contextRef="#ctx0" brushRef="#br0">1 119 13921,'0'-106'4282,"2"94"-2922,3 13 331,5 20 576,4 22 30,10 62 0,6 129-23,-14-97-1189,72 428 454,-9-192-5163,-67-329 2065,-6-26-1312,-1 0 0,-1 1 0,2 20-1,-8-18-2572,-9-13 0</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3:43.073"/>
    </inkml:context>
    <inkml:brush xml:id="br0">
      <inkml:brushProperty name="width" value="0.1" units="cm"/>
      <inkml:brushProperty name="height" value="0.1" units="cm"/>
      <inkml:brushProperty name="color" value="#E71224"/>
    </inkml:brush>
  </inkml:definitions>
  <inkml:trace contextRef="#ctx0" brushRef="#br0">264 37 10473,'0'-9'643,"-2"-14"2105,2 22-2691,-1 1 0,1 0 0,-1-1 0,1 1 0,0 0 0,-1-1 0,1 1 0,-1 0 0,1 0 0,-1-1 0,1 1 0,-1 0 0,1 0 0,-1 0 0,0 0 0,1 0 0,-1 0 0,1 0 0,-1 0 0,1 0 0,-1 0 0,1 0 0,-1 0 0,1 0 0,-1 0 0,1 0 0,-1 1 0,1-1 0,-1 0 0,1 0 0,-1 1 0,1-1 0,-1 0 0,1 1 0,-1-1 0,1 0 0,0 1 0,-1-1 0,0 1 0,-10 7 391,0 1-1,1 0 1,-1 0 0,2 1-1,-1 1 1,2-1-1,-1 2 1,-10 17 0,3 1 54,0 1 0,-14 40 0,12-21-79,2 0 0,2 1 0,2 1 0,-9 102 0,21-153-420,-1 1 0,1-1 0,0 1 1,0 0-1,0-1 0,0 1 1,0-1-1,0 1 0,1-1 0,-1 1 1,0-1-1,1 1 0,-1-1 1,1 1-1,1 1 0,-2-3-4,1 0 0,-1 0 0,1 0 0,0 0 0,-1 0 0,1 0 0,-1 0 0,1 0 0,-1 0 0,1-1 0,-1 1-1,1 0 1,-1 0 0,1-1 0,-1 1 0,0 0 0,1-1 0,-1 1 0,1 0 0,-1-1 0,0 1 0,1-1 0,-1 1 0,0-1 0,0 1-1,1 0 1,-1-2 0,27-49-103,86-312-311,-110 349 407,0 3 1,0-1 0,0 0 0,1 1 0,1 0 0,7-13 0,-11 22 12,0 0 0,1 0 0,-1 0 0,1 0 0,0 0 0,-1 0 0,1 0 0,0 1 0,0-1 0,0 1 0,0-1 0,1 1 0,-1 0 0,0 0-1,0 0 1,1 0 0,-1 1 0,1-1 0,-1 0 0,1 1 0,-1 0 0,0-1 0,1 1 0,0 0 0,-1 0 0,0 1 0,1-1 0,-1 0 0,1 1 0,3 1 0,6 2 32,0 0 1,0 1-1,-1 1 0,0 0 1,0 0-1,12 11 1,56 53-118,-62-53-465,1 0 0,0-1 0,2-1 0,-1-1 0,26 13 0,-9-10-1441,37 19-3892,-37-17 1734,-9-7-1</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3:43.582"/>
    </inkml:context>
    <inkml:brush xml:id="br0">
      <inkml:brushProperty name="width" value="0.1" units="cm"/>
      <inkml:brushProperty name="height" value="0.1" units="cm"/>
      <inkml:brushProperty name="color" value="#E71224"/>
    </inkml:brush>
  </inkml:definitions>
  <inkml:trace contextRef="#ctx0" brushRef="#br0">272 59 11221,'0'-17'833,"-1"-22"1778,1 39-2578,0 0 0,-1-1 0,1 1 0,0 0 0,0 0 0,0 0-1,-1 0 1,1-1 0,0 1 0,0 0 0,0 0 0,-1 0 0,1 0 0,0 0-1,0 0 1,0 0 0,-1 0 0,1 0 0,0 0 0,0 0 0,-1 0 0,1 0-1,0 0 1,0 0 0,-1 0 0,1 0 0,0 0 0,0 0 0,-1 0 0,1 0-1,0 0 1,0 0 0,0 0 0,-1 1 0,1-1 0,0 0 0,0 0 0,0 0-1,-1 0 1,1 1 0,0-1 0,0 0 0,0 0 0,0 0 0,0 1 0,0-1-1,-1 0 1,-11 12 568,12-11-489,-33 37 762,2 2 1,2 1-1,2 2 0,2 0 0,1 2 1,3 0-1,-20 62 0,37-97-734,1 0 0,0 1 0,1 0-1,0-1 1,0 1 0,1 0 0,1 0 0,1 21-1,-1-32-138,0 0 0,0 0 0,0 0-1,0 0 1,0 0 0,0 1 0,0-1-1,0 0 1,0 0 0,0 0 0,1 0-1,-1 0 1,0 1 0,0-1 0,0 0-1,0 0 1,0 0 0,0 0 0,0 0 0,0 0-1,0 0 1,0 1 0,1-1 0,-1 0-1,0 0 1,0 0 0,0 0 0,0 0-1,0 0 1,0 0 0,1 0 0,-1 0-1,0 0 1,0 0 0,0 0 0,0 0-1,0 0 1,1 0 0,-1 0 0,0 0 0,0 0-1,0 0 1,0 0 0,0 0 0,1 0-1,-1 0 1,0 0 0,8-7-24,6-14-57,4-15-41,-2-1 0,-1 0 0,15-63 0,15-119-158,-41 192 253,-3 24 21,-1 0 1,0 0 0,1 0-1,0 0 1,0 0-1,-1 0 1,2 0 0,-1 1-1,0-1 1,0 0-1,1 1 1,0-1-1,-1 1 1,4-3 0,-4 4 5,-1 1 1,1 0-1,0-1 1,-1 1 0,1 0-1,0 0 1,-1-1-1,1 1 1,0 0 0,0 0-1,-1 0 1,1 0-1,0 0 1,-1 0 0,1 0-1,0 0 1,0 0-1,-1 1 1,1-1 0,0 0-1,0 1 1,22 16 99,3 13-19,-2 2 0,41 68 0,0 1-1010,-54-88-8,1-1 1,0 0 0,1 0-1,0-2 1,0 1-1,20 10 1,10 9-2841,4 0-696</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3:46.545"/>
    </inkml:context>
    <inkml:brush xml:id="br0">
      <inkml:brushProperty name="width" value="0.1" units="cm"/>
      <inkml:brushProperty name="height" value="0.1" units="cm"/>
      <inkml:brushProperty name="color" value="#E71224"/>
    </inkml:brush>
  </inkml:definitions>
  <inkml:trace contextRef="#ctx0" brushRef="#br0">1 100 7013,'0'0'399,"0"0"59,0 0 83,0 0 105,0 0 115,0 0 5995,3 0-3330,23 3-2412,469-19 1341,-372 10-2907,-122 6 541,37-2-940,57-9 0,29-22-2879,-87 26 1293,54-2 0,-19 2-918,6-4-810</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3:48.456"/>
    </inkml:context>
    <inkml:brush xml:id="br0">
      <inkml:brushProperty name="width" value="0.1" units="cm"/>
      <inkml:brushProperty name="height" value="0.1" units="cm"/>
      <inkml:brushProperty name="color" value="#E71224"/>
    </inkml:brush>
  </inkml:definitions>
  <inkml:trace contextRef="#ctx0" brushRef="#br0">9 140 4592,'0'0'497,"-7"0"4905,5 0 4963,93 10-8247,179-4 0,94-32-2798,-248 16 185,303-39-5697,-248 26 2020,-17 0-344,-39-1-1</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3:49.542"/>
    </inkml:context>
    <inkml:brush xml:id="br0">
      <inkml:brushProperty name="width" value="0.1" units="cm"/>
      <inkml:brushProperty name="height" value="0.1" units="cm"/>
      <inkml:brushProperty name="color" value="#E71224"/>
    </inkml:brush>
  </inkml:definitions>
  <inkml:trace contextRef="#ctx0" brushRef="#br0">38 103 11485,'-10'2'759,"-14"6"-176,21-5 1241,12-2 2332,392-25-120,-182 7-3909,47 1-2428,86-5-4879,-158 5 2688,-17-6-1</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3:50.375"/>
    </inkml:context>
    <inkml:brush xml:id="br0">
      <inkml:brushProperty name="width" value="0.1" units="cm"/>
      <inkml:brushProperty name="height" value="0.1" units="cm"/>
      <inkml:brushProperty name="color" value="#E71224"/>
    </inkml:brush>
  </inkml:definitions>
  <inkml:trace contextRef="#ctx0" brushRef="#br0">0 186 15981,'4'3'3048,"10"-3"-2737,-8-1 181,309-11 4257,159-17-2312,99-14-1886,-203 17-2583,-6-5-5051,-330 28 4776,-1-1 1,0-1 0,42-13 0,-32 2-2307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06.360"/>
    </inkml:context>
    <inkml:brush xml:id="br0">
      <inkml:brushProperty name="width" value="0.1" units="cm"/>
      <inkml:brushProperty name="height" value="0.1" units="cm"/>
      <inkml:brushProperty name="color" value="#E71224"/>
    </inkml:brush>
  </inkml:definitions>
  <inkml:trace contextRef="#ctx0" brushRef="#br0">42 322 11969,'-3'-6'771,"-15"-35"2661,14 11 3994,4 32-7006,1 0 0,0 0 1,0 0-1,0-1 0,0 1 0,0 0 0,0-1 0,0 1 1,1 0-1,-1-1 0,2 2 0,5 5 255,99 146 2448,-68-87-2959,49 121 1,-81-171-165,-1 0 0,6 31 0,-12-48 0,0 0-1,0 1 1,0-1-1,0 1 1,0-1-1,0 1 1,0-1 0,0 0-1,-1 1 1,1-1-1,0 1 1,0-1-1,-1 0 1,1 1 0,0-1-1,0 0 1,-1 1-1,1-1 1,0 0-1,-1 1 1,1-1 0,0 0-1,-1 0 1,1 1-1,-1-1 1,1 0-1,0 0 1,-1 0-1,1 0 1,-1 1 0,1-1-1,0 0 1,-1 0-1,1 0 1,-1 0-1,1 0 1,-1 0 0,1 0-1,-1 0 1,1 0-1,0 0 1,-1-1-1,1 1 1,-1 0 0,1 0-1,-1 0 1,1 0-1,-1-1 1,-24-7-107,9 0 16,1 0 0,-1-1 0,2-1 0,0 0 0,0-1 1,1 0-1,0-1 0,1-1 0,0 0 0,1-1 0,0 0 0,-13-24 0,14 19-33,0 0-1,0-1 1,2 0-1,1-1 1,0 0-1,2 0 1,0 0-1,1-1 1,-1-37-1,5 46 81,1 1 0,0-1-1,0 1 1,2 0 0,-1 0-1,2 0 1,0 0 0,0 0 0,1 1-1,0-1 1,10-14 0,-6 13 51,1 0 1,0 1-1,1 0 1,0 0 0,1 1-1,0 1 1,1 0 0,16-9-1,-7 6 87,-1 2 0,2 1 1,-1 0-1,1 2 0,1 1 0,0 1 0,0 0 0,0 2 0,0 1 1,0 1-1,41 2 0,-56 0-36,0 1 1,1 0-1,-1 1 1,0 0-1,0 0 1,-1 1-1,1 1 1,0-1-1,-1 1 1,0 0-1,0 1 1,12 9-1,-14-8-20,0-1 0,0 2 0,-1-1 0,0 0 0,0 1 0,0 0 0,-1 0 0,0 1 0,-1-1 0,0 1 0,0 0 1,0 0-1,-1 0 0,2 10 0,-1 8-105,-1 0 1,-1-1 0,-1 1-1,-2 0 1,0-1 0,-2 1-1,-12 46 1,-9 9-1821,-35 78 0,45-122 723,-33 74-5409,42-101 5320,0 0 0,0 0 0,-1 0 0,0-1 0,-1 0 1,0-1-1,-18 15 0,-15 1-3812</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6:32.483"/>
    </inkml:context>
    <inkml:brush xml:id="br0">
      <inkml:brushProperty name="width" value="0.1" units="cm"/>
      <inkml:brushProperty name="height" value="0.1" units="cm"/>
      <inkml:brushProperty name="color" value="#E71224"/>
    </inkml:brush>
  </inkml:definitions>
  <inkml:trace contextRef="#ctx0" brushRef="#br0">1 59 16149,'0'-5'22,"2"-43"3712,-2 48-3686,-1 0 0,1 0 0,0 0 0,0 0 0,0-1 0,0 1 0,0 0 0,0 0 0,0 0 0,0 0 0,0-1 0,0 1 0,0 0 0,0 0 0,0 0 0,0 0 0,0-1 0,0 1 0,0 0 0,0 0 0,0 0 0,0 0 0,0-1 1,0 1-1,0 0 0,1 0 0,-1 0 0,0 0 0,0 0 0,0-1 0,0 1 0,0 0 0,0 0 0,1 0 0,-1 0 0,0 0 0,0 0 0,0 0 0,0-1 0,0 1 0,1 0 0,-1 0 0,0 0 0,0 0 0,0 0 0,0 0 0,1 0 1,-1 0-1,0 0 0,0 0 0,0 0 0,0 0 0,1 0 0,7 23 1652,64 237 4341,58 123-4657,-119-352-1983,-7-16-85,1 0 0,1 0 0,0-1-1,1 0 1,1 0 0,0 0 0,12 14 0,-20-28 447,1 1 0,-1 0 1,1-1-1,0 1 0,-1 0 1,1-1-1,0 1 0,-1-1 1,1 1-1,0-1 0,0 1 1,-1-1-1,1 1 0,0-1 1,0 0-1,0 0 0,-1 1 1,1-1-1,0 0 0,0 0 1,0 0-1,0 0 0,0 0 1,0 0-1,-1 0 0,1 0 1,0 0-1,0-1 0,0 1 1,0 0-1,-1 0 0,1-1 1,0 1-1,0 0 0,0-1 1,-1 1-1,1-1 0,0 1 1,-1-1-1,1 0 0,0 1 1,-1-1-1,1 0 0,-1 1 1,1-1-1,-1 0 0,1 0 1,-1 1-1,0-1 0,1 0 1,-1 0-1,0 0 0,1 1 1,-1-1-1,0 0 0,0 0 1,0 0-1,0 0 0,0 0 1,0 0-1,0 1 0,0-1 1,-1-1-1,-3-39-4960</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3:51.153"/>
    </inkml:context>
    <inkml:brush xml:id="br0">
      <inkml:brushProperty name="width" value="0.1" units="cm"/>
      <inkml:brushProperty name="height" value="0.1" units="cm"/>
      <inkml:brushProperty name="color" value="#E71224"/>
    </inkml:brush>
  </inkml:definitions>
  <inkml:trace contextRef="#ctx0" brushRef="#br0">0 218 17238,'0'2'212,"0"0"20,0 0 76,0 0 92,2 4 172,13-3 164,27 1 288,48-2 136,53 0 36,54-10-192,48-5-156,50-4-552,36 0-1128,26-8-4044,22-11-1,-7-14 1,-9-26-1</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3:59.653"/>
    </inkml:context>
    <inkml:brush xml:id="br0">
      <inkml:brushProperty name="width" value="0.1" units="cm"/>
      <inkml:brushProperty name="height" value="0.1" units="cm"/>
      <inkml:brushProperty name="color" value="#E71224"/>
    </inkml:brush>
  </inkml:definitions>
  <inkml:trace contextRef="#ctx0" brushRef="#br0">39 360 3512,'-14'-8'593,"-6"-4"2183,15 0 2118,5 11-4724,1 1 0,-1-1 1,1 1-1,-1 0 0,1-1 0,-1 1 1,0-1-1,1 1 0,-1 0 0,1-1 0,0 1 1,-1 0-1,1 0 0,-1 0 0,1-1 0,-1 1 1,1 0-1,0 0 0,-1 0 0,1 0 0,-1 0 1,1 0-1,0 0 0,0 0 0,26 0-468,-18 1 695,752-34 2753,-127 1-2298,609-26-615,-788 3 298,-360 31 372,-25 4 308,-70 20-1193,1 0 1,0 0-1,-1 0 1,1-1-1,0 1 0,0 0 1,-1-1-1,1 1 1,-1-1-1,1 1 1,0 0-1,-1-1 0,1 0 1,-1 1-1,1-1 1,-1 1-1,1-2 1,3-13-3875,-5 11 2725,1 0-1,-1 0 0,0 0 1,0 1-1,0-1 1,-1 0-1,1 1 0,-3-5 1,-21-31-3586</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4:04.213"/>
    </inkml:context>
    <inkml:brush xml:id="br0">
      <inkml:brushProperty name="width" value="0.1" units="cm"/>
      <inkml:brushProperty name="height" value="0.1" units="cm"/>
      <inkml:brushProperty name="color" value="#E71224"/>
    </inkml:brush>
  </inkml:definitions>
  <inkml:trace contextRef="#ctx0" brushRef="#br0">1 21 24474,'0'-21'2776,"2"30"-545,1 14-1710,17 85 401,5-2-1,62 169 1,-60-189-1203,-25-75-617,0-1-1,-1 1 1,0 14 0,-1-23 367,0 0-1,0-1 0,0 1 0,0 0 0,-1 0 1,1-1-1,-1 1 0,1 0 0,-1-1 0,0 1 1,1-1-1,-1 1 0,0-1 0,0 1 0,0-1 1,0 0-1,0 1 0,-1-1 0,1 0 0,-2 1 1,-11 6-5378</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4:04.611"/>
    </inkml:context>
    <inkml:brush xml:id="br0">
      <inkml:brushProperty name="width" value="0.1" units="cm"/>
      <inkml:brushProperty name="height" value="0.1" units="cm"/>
      <inkml:brushProperty name="color" value="#E71224"/>
    </inkml:brush>
  </inkml:definitions>
  <inkml:trace contextRef="#ctx0" brushRef="#br0">233 502 15897,'21'-66'1179,"28"-103"2178,-44 145-2295,-1 1 0,-1-1 0,-2 1 0,0-1-1,-3-33 1,2 53-933,0 0 1,-1 0-1,1 0 0,-1 1 0,0-1 0,0 0 0,-1 0 0,1 0 0,-1 1 0,1-1 0,-1 0 0,0 1 0,-1 0 0,1-1 0,-1 1 0,1 0 0,-1 0 0,0 1 0,0-1 0,0 0 0,0 1 0,-1 0 0,1 0 0,0 0 0,-1 0 0,0 0 0,1 1 0,-1 0 1,0-1-1,0 1 0,0 1 0,0-1 0,0 1 0,0-1 0,0 1 0,0 0 0,0 1 0,-8 0 0,1 1-59,0 0 1,0 0 0,1 1-1,-1 1 1,1 0-1,-1 0 1,1 1-1,0 0 1,1 1 0,-1 0-1,1 0 1,-15 15-1,18-16-69,1 0-1,1 1 1,-1-1 0,1 1-1,0 0 1,0 0-1,0 1 1,1-1 0,0 1-1,0-1 1,1 1 0,0 0-1,0 0 1,1 0-1,-1 0 1,2 1 0,-1-1-1,1 0 1,0 0-1,2 14 1,-1-15 1,1 0 1,-1 0-1,1-1 1,1 1-1,-1-1 1,1 1-1,0-1 1,0 0-1,0 0 1,1 0-1,-1-1 1,9 8-1,-4-5-42,0 0-1,1-1 0,0 0 1,0 0-1,0-1 1,16 6-1,4-1-400,1-2 0,0 0-1,57 6 1,131 3-4919,-175-16 1650,0-3 0,-1-1-1,45-9 1,-44 1-1563</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4:04.945"/>
    </inkml:context>
    <inkml:brush xml:id="br0">
      <inkml:brushProperty name="width" value="0.1" units="cm"/>
      <inkml:brushProperty name="height" value="0.1" units="cm"/>
      <inkml:brushProperty name="color" value="#E71224"/>
    </inkml:brush>
  </inkml:definitions>
  <inkml:trace contextRef="#ctx0" brushRef="#br0">0 38 24430,'0'-13'1042,"0"-8"616,0 18-731,1 10 78,17 233 2535,32 121-3483,-14-124 51,-10-75-1167,-24-153 741,1 0 0,-1-1 0,2 1 0,-1 0 1,2-1-1,-1 0 0,1 0 0,0 0 1,0-1-1,1 0 0,8 8 0,-3-2-1808,0 1-1,14 23 0,-23-33 1359,0 0 0,1 1 0,0-1 0,0 0 0,0-1 0,0 1-1,1 0 1,-1-1 0,1 0 0,0 0 0,0 0 0,0 0 0,7 3 0,21 2-4609</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4:05.427"/>
    </inkml:context>
    <inkml:brush xml:id="br0">
      <inkml:brushProperty name="width" value="0.1" units="cm"/>
      <inkml:brushProperty name="height" value="0.1" units="cm"/>
      <inkml:brushProperty name="color" value="#E71224"/>
    </inkml:brush>
  </inkml:definitions>
  <inkml:trace contextRef="#ctx0" brushRef="#br0">110 452 24126,'-1'-39'1463,"0"24"-629,0 1 1,2-1-1,2-21 1,8 50 1085,1 14-1499,-1 1 1,-1 0-1,-2 0 1,10 60 0,2 126-777,-16-152 522,3 18-167,3 76 0,-30-575 0,1 31 0,18 375 0,1-13 0,0 0 0,1 0 0,6-29 0,-6 48 0,0 0 0,1 0 0,0 1 0,0-1 0,0 0 0,0 1 0,1 0 0,0-1 0,0 1 0,1 0 0,-1 1 0,1-1 0,0 0 0,0 1 0,1 0 0,-1 0 0,1 1 0,9-6 0,-5 5 0,0 0 0,1 1 0,0 0 0,-1 1 0,1 0 0,0 0 0,0 1 0,0 1 0,0 0 0,1 0 0,-1 1 0,0 0 0,0 0 0,13 5 0,-13-3 0,0 0 0,0 0 0,0 1 0,0 0 0,-1 1 0,0 0 0,0 0 0,0 1 0,-1 1 0,0-1 0,0 1 0,0 0 0,11 15 0,-16-16-11,1 0-1,-1 0 1,0 0-1,-1 0 1,1 0-1,-1 1 1,-1-1-1,1 1 1,-1-1-1,0 1 1,-1 0 0,1 0-1,-1-1 1,-1 1-1,1 0 1,-1-1-1,0 1 1,-1 0-1,0-1 1,0 0-1,-5 13 1,-4 3-384,-1 0-1,0-1 0,-2-1 1,-26 32-1,-6 0-2829,-3-1 0,-1-3-1,-3-2 1,-2-3-1,-75 47 1,37-32-2359</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4:06.029"/>
    </inkml:context>
    <inkml:brush xml:id="br0">
      <inkml:brushProperty name="width" value="0.1" units="cm"/>
      <inkml:brushProperty name="height" value="0.1" units="cm"/>
      <inkml:brushProperty name="color" value="#E71224"/>
    </inkml:brush>
  </inkml:definitions>
  <inkml:trace contextRef="#ctx0" brushRef="#br0">100 44 20362,'-1'-1'232,"0"-1"0,0 1 0,0-1 0,0 1 1,-1-1-1,1 1 0,0-1 0,-1 1 0,1 0 0,-1 0 0,0 0 1,1 0-1,-1 0 0,-2-1 0,3 2-115,0 0 1,0 0-1,0-1 1,0 1-1,0 0 0,0 0 1,0 0-1,-1 1 1,1-1-1,0 0 0,0 0 1,0 1-1,0-1 1,0 0-1,0 1 0,0-1 1,0 1-1,-1 1 1,-2 0 85,1 1 0,0 1-1,0-1 1,1 0 0,-1 1 0,1-1 0,0 1 0,-1 0 0,2 0 0,-1 0 0,-2 5 0,-2 12 277,1-1 0,1 1 0,0 0 0,2-1 1,0 1-1,1 1 0,3 31 0,0-36-438,1 0-1,0 1 1,1-2-1,0 1 1,2 0 0,0-1-1,1 0 1,0 0-1,16 22 1,-16-28-42,1-1 0,0-1 0,1 0 0,0 0 0,0-1 0,1 0 0,0 0 0,0-1 0,1 0 0,-1-1 0,1 0 0,1-1 0,-1 0 0,23 4 0,-26-7 0,-1 0 0,1 0 0,-1-1 0,1 0 0,-1 0 0,1-1 0,-1 0 0,1 0 0,-1-1 0,14-4 0,-16 3 0,0 1 0,0-1 0,0 0 0,-1 0 0,0 0 0,1-1 0,-1 1 0,0-1 0,-1 0 0,1 0 0,-1 0 0,0-1 0,0 1 0,0-1 0,0 0 0,2-7 0,-1 0 0,0-1 0,-1 1 0,-1-1 0,0 0 0,-1 0 0,0 0 0,-1 0 0,0 0 0,-1 0 0,-1 0 0,0 0 0,-6-21 0,1 11 0,0 1 0,-2 0 0,0 1 0,-2 0 0,0 1 0,-18-25 0,21 34 7,-2 0 0,1 0 0,-2 1-1,1 0 1,-1 1 0,-1 0 0,-15-8 0,19 11-126,-1 2 0,-1-1-1,1 1 1,0 1 0,-1 0 0,0 0 0,0 1 0,0 0 0,0 0 0,-19 1 0,25 1-158,1 1 0,-1-1 0,1 1 0,0 0 0,-1 0 0,1 0 0,0 0 0,0 1 0,0-1 0,0 1 0,0 0 0,0 0 0,0 0-1,1 0 1,-4 3 0,5-4-13,0 0-1,0 1 0,0-1 0,0 0 0,1 0 0,-1 1 0,0-1 0,1 0 0,-1 1 1,1-1-1,-1 0 0,1 1 0,0-1 0,-1 1 0,1-1 0,0 1 0,0-1 0,0 1 0,0-1 1,0 1-1,0-1 0,1 0 0,-1 1 0,1-1 0,-1 1 0,1-1 0,-1 0 0,1 1 1,-1-1-1,1 0 0,0 1 0,0-1 0,0 0 0,0 0 0,0 0 0,0 0 0,2 1 0,-1 1-376,2-1 0,-1 1 0,0-1 0,0 0 0,1 0 0,-1 0 0,5 1 0,35 8-4670</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4:06.368"/>
    </inkml:context>
    <inkml:brush xml:id="br0">
      <inkml:brushProperty name="width" value="0.1" units="cm"/>
      <inkml:brushProperty name="height" value="0.1" units="cm"/>
      <inkml:brushProperty name="color" value="#E71224"/>
    </inkml:brush>
  </inkml:definitions>
  <inkml:trace contextRef="#ctx0" brushRef="#br0">18 188 20670,'-8'-55'1908,"4"33"-705,1-1 0,1 1 0,1-43 1,5 64 882,3 10-1137,6 13 48,29 58-631,-4 1 0,-4 1 0,29 104 0,-29-60-440,25 205-1,-56-308 37,-2-10-228,1 1-1,0-1 1,1 0-1,0 0 1,1 0-1,8 19 1,-4-18-1271,0-1 0,1-1 0,20 24 1,-25-32 692,0 0 1,-1 0-1,1 0 1,1-1 0,-1 0-1,0 0 1,1 0-1,0 0 1,0-1 0,0 0-1,0 0 1,0 0-1,0 0 1,0-1-1,7 1 1,22-7-4745</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4:07.116"/>
    </inkml:context>
    <inkml:brush xml:id="br0">
      <inkml:brushProperty name="width" value="0.1" units="cm"/>
      <inkml:brushProperty name="height" value="0.1" units="cm"/>
      <inkml:brushProperty name="color" value="#E71224"/>
    </inkml:brush>
  </inkml:definitions>
  <inkml:trace contextRef="#ctx0" brushRef="#br0">169 286 22686,'0'-1'152,"0"1"-1,0-1 0,-1 1 1,1-1-1,0 1 1,0-1-1,0 1 1,0-1-1,0 1 1,0-1-1,0 1 1,0-1-1,0 1 1,0-1-1,0 1 1,0-1-1,0 1 1,1-1-1,-1 1 0,0-1 1,0 1-1,0-1 1,1 1-1,-1-1 1,0 1-1,1 0 1,-1-1-1,0 1 1,1 0-1,-1-1 1,0 1-1,2-1 1,9 17 1997,13 45-936,-21-52-613,21 56-413,-4 1-1,-2 1 1,-3 0 0,-3 1-1,4 89 1,-15-130-187,-1-41 0,-1-31 0,-20-253 0,9 197 0,3-157 0,9 249 0,1 0 0,0 0 0,0 1 0,1-1 0,0 1 0,1-1 0,-1 1 0,2 0 0,5-12 0,-6 16 0,0-1 0,1 1 0,-1 0 0,1 0 0,-1 1 0,1-1 0,1 1 0,-1 0 0,0 0 0,1 0 0,-1 0 0,1 1 0,0 0 0,0 0 0,0 0 0,0 1 0,5-2 0,4 1 0,-1 1 0,1 0 0,0 0 0,-1 2 0,1-1 0,-1 2 0,1 0 0,-1 1 0,0 0 0,0 0 0,17 9 0,-22-9 0,-1 0 0,0 1 0,0 1 0,0-1 0,0 1 0,-1 0 0,0 0 0,0 1 0,6 6 0,-9-7 0,0-1 0,0 1 0,0-1 0,-1 1 0,1 0 0,-1 0 0,-1 0 0,1 0 0,-1 0 0,1 1 0,-1-1 0,-1 0 0,1 1 0,-1 8 0,-1-5-3,0-1-1,-1 0 1,0 0-1,0 0 1,-1 0-1,0-1 1,0 1-1,-1-1 1,1 0 0,-2 0-1,1 0 1,-1 0-1,-6 6 1,-8 7-239,0 0 1,-36 26-1,-60 35-2690,-71 26-6611,163-94 8337,-82 40-4894,18-14 0</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4:07.817"/>
    </inkml:context>
    <inkml:brush xml:id="br0">
      <inkml:brushProperty name="width" value="0.1" units="cm"/>
      <inkml:brushProperty name="height" value="0.1" units="cm"/>
      <inkml:brushProperty name="color" value="#E71224"/>
    </inkml:brush>
  </inkml:definitions>
  <inkml:trace contextRef="#ctx0" brushRef="#br0">283 66 15997,'-4'-6'223,"1"1"-1,-1 1 1,-1-1-1,1 0 1,-1 1-1,0 0 0,0 0 1,0 1-1,0-1 1,0 1-1,-1 0 0,0 0 1,1 1-1,-1 0 1,0 0-1,0 0 0,-8 0 1,11 1-41,0 0-1,0 1 1,-1 0 0,1-1 0,0 1-1,-1 1 1,1-1 0,0 0 0,0 1-1,-1 0 1,1-1 0,0 1 0,0 1-1,0-1 1,0 0 0,0 1 0,0-1-1,0 1 1,1 0 0,-1 0 0,1 0 0,-1 0-1,1 1 1,0-1 0,0 1 0,0-1-1,0 1 1,0 0 0,0 0 0,1-1-1,-1 1 1,1 0 0,0 1 0,-1 3-1,1-3-18,0-1-1,1 1 0,-1 0 0,1-1 0,0 1 0,0 0 0,0 0 0,0-1 0,1 1 0,-1 0 1,1-1-1,0 1 0,0 0 0,3 5 0,0-3 33,-1 0 0,1 0 0,0 0 0,0-1-1,1 0 1,0 0 0,7 7 0,7 2 218,1 0-1,0-1 1,32 15 0,-2-4-20,-30-15-341,0 0 1,0 2 0,-1 0 0,0 1 0,-1 1 0,23 21 0,-39-32-53,0 0 0,0 0 0,0 0 0,0 1 0,-1-1 0,1 1 0,-1-1 0,1 1 0,-1 0 0,0-1 0,0 1 0,0 0 0,-1 0 0,1 0 0,-1-1 0,0 1 0,1 0 0,-1 0 0,-1 3 0,0-2 0,0 0 0,0 0 0,0 0 0,-1 0 0,0 0 0,1 0 0,-1-1 0,-1 1 0,1-1 0,-1 1 0,-5 5 0,-6 4 0,-1 0 0,-1-1 0,0-1 0,-26 14 0,36-21 0,-51 29-159,-109 44 0,138-67-1223,-43 10 0,70-20 1162,0 0 0,0 1 1,1-1-1,-1 0 0,0 0 1,0 0-1,0 0 1,0 0-1,0 0 0,0 0 1,1 0-1,-1-1 0,0 1 1,0 0-1,0 0 0,0-1 1,-1 0-1,-1-10-3723,17-20-1515,-14 29 5301,33-49-5231,16-16-1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6:32.806"/>
    </inkml:context>
    <inkml:brush xml:id="br0">
      <inkml:brushProperty name="width" value="0.1" units="cm"/>
      <inkml:brushProperty name="height" value="0.1" units="cm"/>
      <inkml:brushProperty name="color" value="#E71224"/>
    </inkml:brush>
  </inkml:definitions>
  <inkml:trace contextRef="#ctx0" brushRef="#br0">1 190 15037,'0'-7'258,"0"-1"0,1 1 0,0-1 0,0 1 0,0-1 0,1 1-1,1 0 1,-1 0 0,1 0 0,0 0 0,1 0 0,0 0 0,0 1 0,0 0-1,0 0 1,1 0 0,0 0 0,7-5 0,-4 4 79,1 2 0,-1-1 0,1 1 0,0 0 0,0 0 0,1 1 0,-1 1 0,1-1 0,0 2 0,0-1 0,0 1 0,18-1 0,4 3 364,-1 0-1,1 3 1,-1 0 0,0 2-1,0 1 1,-1 1-1,1 2 1,-2 1 0,44 21-1,-35-12-414,-2 2 0,49 34 0,-52-30-1412,-2 1 0,39 42-1,-64-62 419,0 1 1,-1-1-1,0 1 0,0 0 0,0 0 0,3 10 0,-6-14 316,-1 0-1,0 0 1,-1 0-1,1 0 1,-1 0-1,1 0 1,-1 0-1,0 0 1,0 0-1,0 0 1,0 0-1,-1 1 1,1-1-1,-1 0 0,0 0 1,0 0-1,0-1 1,0 1-1,-1 0 1,-1 3-1,0-1-349,-1 0-1,0 0 0,1-1 0,-1 0 0,-1 0 0,-7 6 0,-40 23-4458</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4:08.193"/>
    </inkml:context>
    <inkml:brush xml:id="br0">
      <inkml:brushProperty name="width" value="0.1" units="cm"/>
      <inkml:brushProperty name="height" value="0.1" units="cm"/>
      <inkml:brushProperty name="color" value="#E71224"/>
    </inkml:brush>
  </inkml:definitions>
  <inkml:trace contextRef="#ctx0" brushRef="#br0">1 47 24662,'0'-3'224,"0"0"-1,0 0 1,0 0-1,0 0 1,0 0-1,1 0 1,-1 0 0,1 0-1,0 1 1,0-1-1,0 0 1,1 0-1,1-2 1,-3 4-174,0 1 1,1 0-1,-1-1 1,1 1-1,-1 0 1,0 0-1,1-1 1,-1 1 0,1 0-1,-1 0 1,1 0-1,-1 0 1,1-1-1,-1 1 1,1 0-1,-1 0 1,1 0-1,-1 0 1,1 0-1,-1 0 1,1 0 0,-1 1-1,1-1 1,-1 0-1,0 0 1,1 0-1,-1 0 1,1 1-1,20 18 756,-2 8-482,-1 1 1,-1 0-1,-1 2 1,-2 0-1,-1 1 1,-1 0-1,-2 1 1,12 62-1,-10-11-396,-3 0 0,-2 115 0,-7-147 60,4 295 41,3-232-127,21 114 0,-28-227 67,6 26-948,-6-26 908,0-1 1,0 0-1,0 1 1,0-1-1,0 1 1,0-1-1,0 1 1,0-1 0,0 1-1,0-1 1,1 1-1,-1-1 1,0 0-1,0 1 1,0-1-1,1 1 1,-1-1 0,0 0-1,0 1 1,1-1-1,-1 0 1,0 1-1,1-1 1,-1 0-1,0 0 1,1 1 0,-1-1-1,1 0 1,-1 0-1,0 1 1,1-1-1,-1 0 1,1 0-1,-1 0 1,1 0 0,-1 0-1,1 0 1,7-9-2169,-8 7 1850,1 1 0,0-1 0,0 1 0,-1 0 0,1 0 0,0 0-1,0-1 1,0 1 0,1 0 0,-1 0 0,0 0 0,0 1 0,0-1 0,1 0 0,-1 0 0,0 1 0,1-1 0,-1 1 0,1-1 0,-1 1 0,1-1 0,1 1 0,21-8-5516</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4:09.212"/>
    </inkml:context>
    <inkml:brush xml:id="br0">
      <inkml:brushProperty name="width" value="0.1" units="cm"/>
      <inkml:brushProperty name="height" value="0.1" units="cm"/>
      <inkml:brushProperty name="color" value="#E71224"/>
    </inkml:brush>
  </inkml:definitions>
  <inkml:trace contextRef="#ctx0" brushRef="#br0">160 360 13009,'0'0'795,"0"0"168,0 0 195,0 0 260,0 0 307,0 0 253,7-1 2075,7-1-3287,1 0-1,0-1 1,-1-1-1,0 0 1,0-1-1,0-1 1,16-9-1,-20 10-615,0-1-1,0-1 1,-1 0-1,1 0 0,-2-1 1,1 0-1,-1 0 1,0-1-1,11-17 1,-14 18-145,-2 0 0,1-1 1,-1 0-1,0 0 0,-1 0 1,0 0-1,0 0 1,-1 0-1,0-14 0,-1 16-5,0-1 0,0 1-1,-1 0 1,0-1 0,0 1-1,-1 0 1,0 0 0,0 0-1,-1 0 1,1 1 0,-2-1-1,-5-9 1,7 13 0,0 1 0,0 0 0,0 1 0,-1-1 0,1 0 0,0 0 0,-1 1 0,1 0 0,-1-1 0,0 1 0,1 0 0,-1 0 0,0 1 0,0-1 0,0 0 0,0 1 0,0 0 0,1 0 0,-1-1 0,0 2 0,0-1 0,0 0 0,-5 2 0,-3 0 0,0 1 0,0 1 0,0 0 0,1 0 0,-11 7 0,2 0 0,0 2 0,1 1 0,1 0 0,0 1 0,1 1 0,0 1 0,1 0 0,2 1 0,-1 0 0,2 1 0,0 1 0,2 0 0,0 0 0,1 1 0,1 0 0,1 1 0,1-1 0,1 2 0,1-1 0,1 0 0,-1 32 0,4-48 1,0 1-1,1-1 1,0 1 0,0-1 0,0 0-1,1 1 1,0-1 0,0 0-1,1 0 1,0 0 0,0-1-1,0 1 1,1 0 0,-1-1 0,1 0-1,9 9 1,-5-8-38,-1-1-1,1 1 1,0-2-1,0 1 1,0-1-1,0 0 1,1-1-1,0 1 1,0-2 0,0 1-1,13 0 1,32 2-1745,0-2 1,0-3 0,-1-2 0,91-16-1,-110 13-1143,0-2-1,-1-1 1,63-24-1,-30-1-2926</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4:09.903"/>
    </inkml:context>
    <inkml:brush xml:id="br0">
      <inkml:brushProperty name="width" value="0.1" units="cm"/>
      <inkml:brushProperty name="height" value="0.1" units="cm"/>
      <inkml:brushProperty name="color" value="#E71224"/>
    </inkml:brush>
  </inkml:definitions>
  <inkml:trace contextRef="#ctx0" brushRef="#br0">0 498 16602,'34'-5'7177,"37"-14"-5443,-28 7-565,742-221 4882,-773 229-6047,11-4-149,0-1-1,-1-1 1,35-21-1,-55 30-22,0 0-1,0 0 1,0-1 0,0 1 0,-1 0-1,1-1 1,0 1 0,-1-1-1,1 0 1,-1 1 0,0-1 0,1 0-1,-1 0 1,0 0 0,0 0-1,0 0 1,-1 0 0,1 0 0,0 0-1,-1 0 1,0 0 0,1-1-1,-1 1 1,0 0 0,0 0 0,0 0-1,0-1 1,0 1 0,-1 0-1,1 0 1,-1 0 0,1-1 0,-1 1-1,0 0 1,0 0 0,0 0-1,0 0 1,0 1 0,-2-4 0,-3-2-874,0 0 0,0 1 0,-1 0 0,1 0 0,-1 0 0,-1 1-1,1 0 1,-13-6 0,-43-18-4306</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4:10.228"/>
    </inkml:context>
    <inkml:brush xml:id="br0">
      <inkml:brushProperty name="width" value="0.1" units="cm"/>
      <inkml:brushProperty name="height" value="0.1" units="cm"/>
      <inkml:brushProperty name="color" value="#E71224"/>
    </inkml:brush>
  </inkml:definitions>
  <inkml:trace contextRef="#ctx0" brushRef="#br0">3 66 9493,'-1'-1'197,"1"0"1,0 0-1,-1 0 1,1 0 0,0 0-1,0 0 1,-1 0-1,1 0 1,0 0-1,0 0 1,0 0-1,0 0 1,0 0-1,1 0 1,-1 0-1,0 0 1,0 0-1,1-1 1,-1 1 0,1 0-1,-1 1 1,1-1-1,-1 0 1,1 0-1,-1 0 1,1 0-1,0 0 1,0 0-1,-1 1 1,1-1-1,0 0 1,0 1-1,0-1 1,0 1 0,0-1-1,0 1 1,0-1-1,0 1 1,0-1-1,0 1 1,1 0-1,9-4 389,-1 1-1,1 0 1,14-1 0,-19 3-41,43-7 1300,1 3-1,-1 2 1,92 6-1,-106 1-1350,-1 1 1,1 1-1,-1 2 1,0 1-1,-1 2 1,41 19-1,-62-24-454,0 0 1,-1 1-1,0 0 0,0 0 0,-1 1 0,0 1 0,0 0 0,-1 0 0,0 1 1,0 0-1,-1 0 0,-1 1 0,0 0 0,0 1 0,-1 0 0,0-1 1,-1 2-1,-1-1 0,0 1 0,-1-1 0,0 1 0,0 0 0,-2 0 1,0 0-1,0 1 0,-1-1 0,-1 0 0,-4 25 0,-2 1-819,-3-1 0,-18 49 0,-37 73-7667,44-111 4987,-18 41-2686,2-10 1</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4:10.596"/>
    </inkml:context>
    <inkml:brush xml:id="br0">
      <inkml:brushProperty name="width" value="0.1" units="cm"/>
      <inkml:brushProperty name="height" value="0.1" units="cm"/>
      <inkml:brushProperty name="color" value="#E71224"/>
    </inkml:brush>
  </inkml:definitions>
  <inkml:trace contextRef="#ctx0" brushRef="#br0">1 524 17890,'0'0'440,"0"0"88,15 0 136,24-6 112,37-9 116,33-11 80,34-10 32,12-12-4,3-4 0,-15 1-636,-23 3-276,-28 6-440,-29 6-632,-19 1-1048,-29-5-2416,-11 11-1,-10 0 1,-13-1-1</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4:10.938"/>
    </inkml:context>
    <inkml:brush xml:id="br0">
      <inkml:brushProperty name="width" value="0.1" units="cm"/>
      <inkml:brushProperty name="height" value="0.1" units="cm"/>
      <inkml:brushProperty name="color" value="#E71224"/>
    </inkml:brush>
  </inkml:definitions>
  <inkml:trace contextRef="#ctx0" brushRef="#br0">1 32 16538,'0'-1'126,"1"0"0,-1 0 0,1 0 0,-1 0 1,1 0-1,-1 0 0,1 0 0,0 0 1,-1 0-1,1 1 0,0-1 0,0 0 1,-1 1-1,1-1 0,0 0 0,0 1 0,0-1 1,0 1-1,0-1 0,0 1 0,0-1 1,0 1-1,0 0 0,0 0 0,0 0 1,1-1-1,35-5 1263,-32 6-1037,27-4 576,0 2 0,1 1 0,-1 1 0,0 2 0,0 2 0,0 1 0,0 1 0,58 19 0,-80-21-858,-1 0-1,0 0 0,0 1 1,0 0-1,-1 0 0,1 1 0,-1 0 1,-1 1-1,1 0 0,-1 0 1,0 0-1,-1 1 0,0 0 0,0 1 1,-1-1-1,0 1 0,0 0 1,-1 0-1,0 0 0,-1 1 0,0 0 1,0-1-1,-1 1 0,0 0 0,-1 0 1,0 0-1,-1 0 0,0 1 1,0-1-1,-1 0 0,0 0 0,-1 0 1,0 0-1,-8 18 0,-1 1-1352,-2 0-1,-28 46 0,23-48-1016,-2-1 0,0 0 0,-2-1 0,-43 38 1,-24 8-3402,-2-7 1</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4:11.641"/>
    </inkml:context>
    <inkml:brush xml:id="br0">
      <inkml:brushProperty name="width" value="0.1" units="cm"/>
      <inkml:brushProperty name="height" value="0.1" units="cm"/>
      <inkml:brushProperty name="color" value="#E71224"/>
    </inkml:brush>
  </inkml:definitions>
  <inkml:trace contextRef="#ctx0" brushRef="#br0">1 502 14309,'0'0'764,"0"0"154,0 0 202,0 0 271,6 0 4021,41-9-1404,19-13-2467,-19 6-784,174-55 911,568-202-789,-755 260-900,-16 7-26,0-1 0,-1-1 1,0-1-1,0 0 0,24-18 1,-41 27-79,1-1 1,-1 1-1,1 0 1,-1 0 0,0 0-1,1 0 1,-1-1-1,0 1 1,1 0 0,-1 0-1,0-1 1,1 1-1,-1 0 1,0-1 0,0 1-1,1 0 1,-1-1-1,0 1 1,0 0-1,0-1 1,1 1 0,-1 0-1,0-1 1,0 1-1,0-1 1,0 1 0,0 0-1,0-1 1,0 1-1,0-1 1,0 1 0,0-1-1,0 1 1,0 0-1,0-1 1,0 1 0,0-1-1,0 1 1,-1 0-1,1-1 1,0 1 0,0 0-1,0-1 1,-1 1-1,1 0 1,0-1-1,0 1 1,-1 0 0,1-1-1,0 1 1,-1 0-1,1 0 1,0-1 0,-1 1-1,1 0 1,0 0-1,-1 0 1,1 0 0,-1-1-1,1 1 1,0 0-1,-1 0 1,1 0 0,-1 0-1,0 0 1,-36-4-7815,29 3 6884,-34-2-4029,-8-1-1</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4:12.031"/>
    </inkml:context>
    <inkml:brush xml:id="br0">
      <inkml:brushProperty name="width" value="0.1" units="cm"/>
      <inkml:brushProperty name="height" value="0.1" units="cm"/>
      <inkml:brushProperty name="color" value="#E71224"/>
    </inkml:brush>
  </inkml:definitions>
  <inkml:trace contextRef="#ctx0" brushRef="#br0">0 16 13925,'0'0'115,"0"-1"-1,0 0 0,0 1 0,0-1 0,1 1 1,-1-1-1,0 1 0,0-1 0,0 1 1,1-1-1,-1 1 0,0-1 0,0 1 1,1-1-1,-1 1 0,0 0 0,1-1 1,-1 1-1,1-1 0,-1 1 0,1 0 1,-1-1-1,0 1 0,1 0 0,-1 0 0,1-1 1,-1 1-1,1 0 0,-1 0 0,1 0 1,0-1-1,23 0 935,-16 1-529,625-2 11208,-320 4-9839,-312-2-1889,0 0 0,0 0 0,0 0 0,-1 0 0,1 0 0,0 0 0,0 0 0,-1 0 0,1 0 0,0 1 0,0-1 0,-1 0 0,1 1 0,0-1 0,0 1 0,-1-1 0,1 1 0,-1-1 0,1 1 0,0-1 0,-1 1 0,1-1 0,-1 1 0,1 0 0,-1-1 0,0 1 0,1 0 0,-1-1 0,0 1 0,1 0 0,-1 0 0,0-1 0,0 1 0,0 0 0,1 0 0,-1 0 0,0-1 0,0 1 0,0 0 0,0 0 0,-1-1 0,1 1 0,0 0 0,0 0 0,0 0 0,-1-1 0,1 1 0,0 0 0,-1-1 0,1 1 0,-1 1 0,-23 45 0,21-44 0,-44 67 47,-60 67 0,-36 52-1254,137-180 1123,-49 80-5876,45-71 1417,1 0 0,-13 38 0,15-32-1445</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4:27.358"/>
    </inkml:context>
    <inkml:brush xml:id="br0">
      <inkml:brushProperty name="width" value="0.1" units="cm"/>
      <inkml:brushProperty name="height" value="0.1" units="cm"/>
      <inkml:brushProperty name="color" value="#E71224"/>
    </inkml:brush>
  </inkml:definitions>
  <inkml:trace contextRef="#ctx0" brushRef="#br0">27 25 4368,'-20'-7'4028,"15"5"1101,5 1-4783,0 1 1,-1-1-1,1 1 0,0-1 0,0 1 0,0-1 1,0 1-1,0-1 0,0 1 0,0-1 0,0 1 1,0-1-1,0 1 0,0-1 0,0 1 0,0-1 1,0 1-1,1-1 0,-1 1 0,0-1 0,0 1 1,1 0-1,-1-1 0,0 1 0,0-1 0,1 1 0,-1 0 1,0-1-1,1 1 0,-1-1 0,1 1 0,11 11 3586,-1 1-3826,7 9 488,0 0 1,-1 1-1,18 33 0,37 80 813,-25-45-1082,49 72-308,17 30-17,-95-158 0,-2 2 0,-1 0 0,16 65 0,-21-68 94,1 0-416,-8-15-2736,-4-23 1475,0 0 0,1 0 0,-2 0 0,1-1 0,0 2 0,-1-1 1,0 0-1,0 0 0,-1 0 0,-4-6 0,-14-23-4449</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4:28.784"/>
    </inkml:context>
    <inkml:brush xml:id="br0">
      <inkml:brushProperty name="width" value="0.1" units="cm"/>
      <inkml:brushProperty name="height" value="0.1" units="cm"/>
      <inkml:brushProperty name="color" value="#E71224"/>
    </inkml:brush>
  </inkml:definitions>
  <inkml:trace contextRef="#ctx0" brushRef="#br0">354 184 15925,'0'0'506,"0"10"823,-1 1-1017,-1-1 1,0 0-1,-1 0 0,0 0 0,-1-1 0,1 1 0,-2-1 0,-6 12 1,-3 2 238,-1-1 1,-18 20-1,24-31-411,-1 0-1,0-1 1,0-1-1,-1 1 1,-1-2-1,-18 12 1,27-18-130,0 0 0,-1 0 1,1-1-1,0 1 0,-1-1 0,1 0 1,-1 0-1,1 0 0,-1 0 1,1-1-1,-1 0 0,0 1 0,1-1 1,-1 0-1,0-1 0,1 1 1,-1-1-1,1 1 0,-1-1 0,1 0 1,-1-1-1,1 1 0,-1 0 1,1-1-1,0 0 0,0 0 0,0 0 1,0 0-1,0 0 0,-4-5 0,1-1-9,-1-1 0,2 0 0,-1 0-1,1-1 1,1 0 0,0 1 0,0-2-1,1 1 1,0 0 0,1-1 0,-2-16-1,2 11-15,1 0-1,0-1 0,2 1 1,-1 0-1,2-1 0,7-30 1,-6 38 12,0 1-1,0 0 1,1 0 0,0 0-1,0 0 1,1 1 0,0 0-1,0 0 1,1 0 0,-1 0-1,2 1 1,7-6 0,-4 4 90,0 1 0,1 0 1,0 1-1,0 0 0,1 1 1,-1 0-1,24-5 0,-15 5 234,1 2-1,-1 0 0,1 1 1,0 1-1,0 1 1,-1 1-1,1 1 0,0 1 1,-1 1-1,23 7 1,-26-5 42,0 1 0,-1 1-1,0 0 1,-1 1 0,0 1 0,0 0 0,-1 1 0,0 1 0,20 22 0,-9-5 8,-2 1 0,0 0 0,28 53 0,-42-66-367,-1 1 0,0-1 0,-2 1 0,0 1 0,-1-1 0,0 1 0,-2 0 0,0 0 0,-1 0 0,-2 0 0,1 0 0,-2 0 0,-1 0 0,-5 27 0,0-18-5,-1 1 1,-1-2-1,-2 1 1,0-1-1,-2-1 1,-1 0-1,-1-1 1,-32 40-1,25-37 1,-2-1 0,-34 31 0,49-50 0,0 0 0,-1-1 0,0 0 0,0-1 0,0 0 0,-1 0 0,0-1 0,0-1 0,0 0 0,-20 4 0,28-7 0,0-1 0,0 1 0,0-1 0,0 0 0,0 0 0,0 0 0,0-1 0,0 1 0,0-1 0,0 0 0,0 1 0,-4-3 0,6 2 0,-1 0 0,1 0 0,0 0 0,-1 0 0,1 0 0,0 0 0,0 0 0,-1 0 0,1 0 0,0-1 0,0 1 0,1-1 0,-1 1 0,0 0 0,0-1 0,1 1 0,-2-3 0,2 1 0,0 0 0,-1 0 0,1 0 0,1 0 0,-1 0 0,0 0 0,1 0 0,-1 0 0,1 0 0,0 0 0,0 1 0,0-1 0,0 0 0,0 1 0,1-1 0,-1 0 0,1 1 0,0 0 0,0-1 0,0 1 0,0 0 0,0 0 0,4-3 0,3-2 0,1 1 0,-1 1 0,1 0 0,0 0 0,0 1 0,1 0 0,-1 1 0,1 0 0,0 0 0,0 1 0,13 0 0,20-1 0,64 5 0,-95-2 0,239 18-1064,-11-1-5307,-1-17-8016,-182-5 8923</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6:33.180"/>
    </inkml:context>
    <inkml:brush xml:id="br0">
      <inkml:brushProperty name="width" value="0.1" units="cm"/>
      <inkml:brushProperty name="height" value="0.1" units="cm"/>
      <inkml:brushProperty name="color" value="#E71224"/>
    </inkml:brush>
  </inkml:definitions>
  <inkml:trace contextRef="#ctx0" brushRef="#br0">0 1222 16241,'0'-1'593,"6"-9"63,17-11 72,16-12 4,25-8-36,14-16-268,10-2-456,2-7-496,20-8-3381,-43 10 1,-17-7 0</inkml:trace>
  <inkml:trace contextRef="#ctx0" brushRef="#br0" timeOffset="1">334 72 15545,'-6'-16'977,"4"11"-356,0-1 0,0 1 0,0-1 1,1 0-1,-1 1 0,0-8 1,2 12-558,0 1 1,1 0 0,-1-1 0,0 1 0,0-1 0,0 1 0,0 0 0,0-1-1,0 1 1,0-1 0,0 1 0,1 0 0,-1-1 0,0 1 0,0 0 0,1-1-1,-1 1 1,0 0 0,0 0 0,1-1 0,-1 1 0,0 0 0,1 0 0,-1-1 0,0 1-1,1 0 1,-1 0 0,0 0 0,1 0 0,-1-1 0,1 1 0,-1 0 0,0 0-1,1 0 1,2 0 115,-1 1-1,1-1 0,-1 1 1,1-1-1,-1 1 0,0 0 1,1 0-1,-1 0 1,4 2-1,26 15 1108,-1 2 0,-1 1-1,34 30 1,77 85 369,-39-19-2261,10 10-2772,-92-106 520,1-2 1,1-1-1,45 30 1,-58-43 1495,1 0 1,0-1 0,13 5 0,25 3-4081</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4:01.884"/>
    </inkml:context>
    <inkml:brush xml:id="br0">
      <inkml:brushProperty name="width" value="0.1" units="cm"/>
      <inkml:brushProperty name="height" value="0.1" units="cm"/>
      <inkml:brushProperty name="color" value="#E71224"/>
    </inkml:brush>
  </inkml:definitions>
  <inkml:trace contextRef="#ctx0" brushRef="#br0">4 74 18454,'-1'-25'2324,"0"19"-1660,0 1 0,1-1 0,0 0 0,0 1 0,2-10 0,-2 14-612,0 1-1,0 0 1,0 0 0,0-1-1,0 1 1,0 0-1,0 0 1,1-1 0,-1 1-1,0 0 1,0 0-1,0 0 1,0-1 0,1 1-1,-1 0 1,0 0-1,0 0 1,0-1 0,1 1-1,-1 0 1,0 0-1,0 0 1,1 0-1,-1 0 1,0 0 0,0 0-1,1 0 1,-1-1-1,0 1 1,0 0 0,1 0-1,-1 0 1,0 0-1,0 0 1,1 0 0,-1 0-1,1 1 1,11 6 1160,9 16 305,-21-23-1474,20 26 315,-2 2 0,0 0 1,-2 0-1,-1 2 0,-2 0 0,-1 0 1,-1 1-1,-1 1 0,5 36 1,2 39-656,5 155 1,-13-117 578,-9-144-258,1 14-358,1 0-1,0 0 1,0-1-1,9 24 1,-10-36 23,0 0 1,0 1 0,0-1 0,0 0-1,0 0 1,1 0 0,-1 0 0,1 0-1,0 0 1,-1 0 0,1-1-1,0 1 1,0 0 0,4 2 0,-4-4-101,0 1 0,0-1 0,0 1 0,0-1 0,1 0 0,-1 0 0,0 0 0,0 0 0,0 0 0,0 0 0,0 0 0,0-1 0,0 1 0,1-1 0,-1 0 0,0 1 0,-1-1 0,1 0 0,0 0 0,3-2 0,28-23-5534</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4:02.345"/>
    </inkml:context>
    <inkml:brush xml:id="br0">
      <inkml:brushProperty name="width" value="0.1" units="cm"/>
      <inkml:brushProperty name="height" value="0.1" units="cm"/>
      <inkml:brushProperty name="color" value="#E71224"/>
    </inkml:brush>
  </inkml:definitions>
  <inkml:trace contextRef="#ctx0" brushRef="#br0">139 91 12757,'0'-54'3748,"0"18"2209,-9 51 338,-2 4-4976,8-12-923,-20 54 1537,22-57-1905,-1 0 0,1 1 0,1-1 0,-1 1-1,1-1 1,0 1 0,0-1 0,0 1 0,0-1-1,1 1 1,0-1 0,1 5 0,-2-8-28,1 0 0,0 0 0,-1 0 0,1-1 0,-1 1 0,1 0 0,0-1 0,0 1 0,-1-1 0,1 1 0,0-1 0,0 1 0,0-1 0,0 1 0,-1-1 0,1 0 0,0 1 0,0-1 0,0 0 0,0 0 0,0 0 0,0 0 0,0 0 0,0 0 0,0 0 0,0 0 0,0 0 0,0 0 0,0 0 0,0-1 0,0 1 0,-1 0 0,1-1 0,0 1 0,0-1 0,0 1 0,1-2 0,1 1 0,1-1 0,0 0 0,-1 0 0,0 0 0,0-1 0,1 1 0,4-6 0,-6 4 3,0 1 0,0-1 1,0 0-1,-1 0 0,1 1 0,-1-1 0,0 0 1,0-1-1,0 1 0,-1 0 0,1 0 0,-1 0 0,0 0 1,0-1-1,0 1 0,-1 0 0,0 0 0,1 0 1,-2 0-1,1 0 0,0 0 0,-3-4 0,3 5-64,0 1-1,0 0 0,0 1 0,0-1 0,-1 0 1,1 0-1,-1 1 0,1-1 0,-1 0 1,0 1-1,0 0 0,0-1 0,1 1 0,-1 0 1,0 0-1,0 0 0,-1 0 0,1 0 0,0 1 1,0-1-1,0 0 0,0 1 0,-1 0 1,1 0-1,0-1 0,-1 1 0,1 1 0,0-1 1,0 0-1,-1 0 0,1 1 0,0 0 0,0-1 1,0 1-1,0 0 0,0 0 0,0 0 1,0 0-1,0 0 0,0 1 0,-2 1 0,-3 2-846,0 1-1,1 0 0,0 0 0,0 0 1,1 1-1,-1 0 0,1 0 0,1 0 0,-1 1 1,2 0-1,-1-1 0,1 2 0,0-1 1,0 0-1,1 0 0,0 1 0,1 0 0,0-1 1,0 1-1,1 14 0,4 30-4663</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4:02.733"/>
    </inkml:context>
    <inkml:brush xml:id="br0">
      <inkml:brushProperty name="width" value="0.1" units="cm"/>
      <inkml:brushProperty name="height" value="0.1" units="cm"/>
      <inkml:brushProperty name="color" value="#E71224"/>
    </inkml:brush>
  </inkml:definitions>
  <inkml:trace contextRef="#ctx0" brushRef="#br0">134 1 17870,'-2'0'501,"0"0"1,0 0 0,0 1 0,0-1 0,0 1 0,0-1 0,0 1-1,0 0 1,0 0 0,0 0 0,0 0 0,1 0 0,-1 0 0,-3 3-1,2-1-89,0 0 1,0 0-1,1 0 0,-1 1 0,1 0 0,0-1 0,-2 5 1,0 0 26,1 1 0,0-1 0,1 0 0,0 1 1,0-1-1,0 18 0,1-23-393,1-1 1,0 1-1,0 0 1,1-1-1,-1 1 1,0 0-1,1-1 1,-1 1-1,1-1 1,0 1-1,0-1 1,0 1-1,0-1 1,1 1-1,-1-1 1,1 0-1,-1 0 1,1 0-1,2 3 1,-1-3-42,0 0 0,0-1-1,1 1 1,-1-1 0,1 1 0,-1-1 0,1 0 0,-1 0 0,1-1 0,-1 1-1,1-1 1,0 1 0,6-2 0,-7 2-5,0-1 0,0-1 0,0 1 0,0 0 0,0-1 0,0 0 0,0 1 0,0-1 0,0 0 0,0 0 0,0-1 0,-1 1 0,1-1 0,0 1 0,3-4 0,-5 3 0,0 1 0,0-1 0,0 1 0,0-1 0,0 1 0,0-1 0,-1 0 0,1 1 0,-1-1 0,1 0 0,-1 0 0,0 1 0,1-1 0,-1 0 0,0 0 0,0 0 0,-1 1 0,1-1 0,0 0 0,0 0 0,-1 1 0,1-1 0,-1 0 0,0 1 0,1-1 0,-1 0 0,0 1 0,0-1 0,-1-1 0,-2-2-90,1 1 0,-1-1 1,-1 0-1,1 1 0,0 0 0,-1 0 0,0 1 0,0-1 1,0 1-1,-1 0 0,1 0 0,-1 1 0,1 0 1,-1 0-1,0 0 0,0 1 0,0-1 0,0 1 0,0 1 1,-8-1-1,11 1-140,1 0 0,-1 0-1,1-1 1,-1 1 0,1-1 0,0 1 0,-1-1 0,1 0-1,0 0 1,0 0 0,0 0 0,0 0 0,-1-1 0,2 1-1,-1 0 1,0-1 0,0 0 0,0 1 0,1-1 0,-2-2-1,-20-17-8526,25 16 2996,14-4 1</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4:03.402"/>
    </inkml:context>
    <inkml:brush xml:id="br0">
      <inkml:brushProperty name="width" value="0.1" units="cm"/>
      <inkml:brushProperty name="height" value="0.1" units="cm"/>
      <inkml:brushProperty name="color" value="#E71224"/>
    </inkml:brush>
  </inkml:definitions>
  <inkml:trace contextRef="#ctx0" brushRef="#br0">242 432 16478,'-15'0'1121,"0"0"1,0-1 0,0-1 0,1 0 0,-1-1 0,0 0 0,-15-7 0,24 7-837,-1 0-1,2 0 0,-1-1 1,0 0-1,1 0 1,-1 0-1,1-1 0,0 0 1,1 0-1,-1 0 0,1 0 1,0-1-1,0 1 1,1-1-1,-1 0 0,2-1 1,-5-10-1,2 4-107,1 0 0,1 0 1,0-1-1,1 1 0,0-1 0,1 0 0,1 1 0,0-1 0,1 0 1,0 1-1,6-22 0,-6 28-174,1 1-1,1-1 1,-1 1 0,1-1 0,0 1 0,1 0-1,-1 0 1,1 0 0,0 1 0,1-1-1,-1 1 1,1 0 0,0 0 0,0 1-1,1-1 1,0 1 0,-1 1 0,1-1-1,0 1 1,1 0 0,-1 0 0,1 0-1,-1 1 1,10-2 0,1 1-3,1 0 0,0 1 0,-1 1 0,1 1 0,0 0 0,-1 2 0,1 0 0,0 0 0,19 7 0,-29-7 0,-1 0 0,1 1 0,-1 0 0,0 0 0,0 0 0,0 1 0,0 0 0,-1 1 0,0-1 0,0 1 0,0 0 0,0 1 0,-1 0 0,0 0 0,0 0 0,0 0 0,-1 1 0,0-1 0,0 1 0,-1 0 0,0 1 0,5 13 0,-5 0 0,0 0 0,-1-1 0,-1 1 0,-1 0 0,0 0 0,-2 0 0,-1 0 0,0 0 0,-2-1 0,0 1 0,-11 26 0,-12 20 0,-71 123 0,48-98 0,46-84 0,1 0 0,0 0 0,1 0 0,0 1 0,0 0 0,0-1 0,2 1 0,-2 9 0,3-17 0,0-1 0,0 1 0,0-1 0,1 1 0,-1-1 0,0 1 0,0-1 0,1 0 0,-1 1 0,0-1 0,1 1 0,-1-1 0,1 0 0,-1 1 0,0-1 0,1 0 0,-1 1 0,1-1 0,-1 0 0,1 0 0,-1 0 0,1 1 0,-1-1 0,1 0 0,-1 0 0,1 0 0,-1 0 0,1 0 0,-1 0 0,1 0 0,-1 0 0,1 0 0,-1 0 0,1 0 0,23-2 0,-20 1 0,297-60 13,-149 26-448,-109 23-2359,83-32 1,-1-1-5435,-49 20 2055,-17 2 1</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4:30.216"/>
    </inkml:context>
    <inkml:brush xml:id="br0">
      <inkml:brushProperty name="width" value="0.1" units="cm"/>
      <inkml:brushProperty name="height" value="0.1" units="cm"/>
      <inkml:brushProperty name="color" value="#E71224"/>
    </inkml:brush>
  </inkml:definitions>
  <inkml:trace contextRef="#ctx0" brushRef="#br0">6 39 13245,'0'-9'596,"-3"-12"4585,1 13 353,1 21-1530,2 13-2805,0 0-1,9 38 1,-1-24-995,2-1-1,21 49 1,-11-30-204,20 98 0,-40-155 0,-1 0 0,0 0 0,0 0 0,0 0 0,1 0 0,-1 0 0,0 0 0,1 0 0,-1 0 0,1 0 0,-1 0 0,1 0 0,-1 0 0,1 0 0,0-1 0,0 2 0,0-2 0,-1 0 0,1 0 0,-1 0 0,0 0 0,1 0 0,-1-1 0,0 1 0,1 0 0,-1 0 0,0 0 0,1-1 0,-1 1 0,0 0 0,0 0 0,1-1 0,-1 1 0,0 0 0,0-1 0,1 1 0,-1 0 0,0 0 0,0-1 0,0 1 0,0-1 0,1 1 0,-1 0 0,0-1 0,0 0 0,8-37 0,-8 15 0,-1 0 0,-1 1 0,-1-1 0,-1 1 0,-1-1 0,-12-31 0,-1 9 0,-46-85 0,57 118 0,6 18 0,2 10 0,0 11-85,1 1-1,1-1 1,1-1 0,1 1-1,2-1 1,1 0 0,0 0-1,2-1 1,1 0 0,2 0-1,0-2 1,28 40 0,-38-59-402,1-1 1,-1 1-1,1 0 1,0-1-1,0 0 1,0 0-1,1 0 1,-1 0-1,9 3 1,10 7-4360,0 7-5080,-17-13 3918</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4:30.950"/>
    </inkml:context>
    <inkml:brush xml:id="br0">
      <inkml:brushProperty name="width" value="0.1" units="cm"/>
      <inkml:brushProperty name="height" value="0.1" units="cm"/>
      <inkml:brushProperty name="color" value="#E71224"/>
    </inkml:brush>
  </inkml:definitions>
  <inkml:trace contextRef="#ctx0" brushRef="#br0">658 74 12265,'-16'-12'1247,"-2"1"1,1 1-1,-1 0 1,-26-9-1,35 16-774,1 1 1,-1 0-1,0 0 1,0 1-1,0 0 0,0 1 1,0 0-1,0 0 1,1 1-1,-1 0 0,0 1 1,-13 3-1,10-1-101,-1 1-1,1 0 0,1 0 1,-1 1-1,1 1 0,0 0 1,0 1-1,1 0 0,0 0 1,-13 14-1,11-8-47,1 0 0,1 1 0,0 0-1,0 1 1,2 0 0,-13 32 0,11-19-133,2 0 0,1 0 0,1 1 0,2 0 0,1 0-1,1 0 1,2 0 0,6 57 0,-2-61-187,1 0-1,2-1 1,0 0-1,2 0 0,1 0 1,0-1-1,2 0 1,1-1-1,1-1 0,1 0 1,1-1-1,34 36 1,-33-40-5,1-1 1,0-1 0,2 0 0,0-2-1,0 0 1,1-1 0,1-1 0,0-1-1,0-1 1,1-1 0,0-1 0,0-1-1,1-1 1,29 2 0,-36-6 0,0 0 0,1-1 0,-1-1 0,0 0 0,0-1 0,1-1 0,25-9 0,-31 8 0,-1-1 0,1-1 0,-1 1 0,0-2 0,-1 0 0,0 0 0,0-1 0,0 0 0,-1-1 0,0 0 0,9-12 0,-2-1 0,-1 0 0,-1-1 0,-1 0 0,-1-1 0,-1 0 0,-1-1 0,-1 0 0,-2-1 0,0 1 0,-2-2 0,0 1 0,-2 0 0,-1-36 0,-2 42 0,-1 0 0,0-1 0,-2 1 0,-1 0 0,0 0 0,-1 0 0,-2 0 0,0 1 0,-1 0 0,0 1 0,-2 0 0,0 0 0,-1 1 0,-1 0 0,0 1 0,-2 0 0,-28-26 0,14 19-67,-2 2 0,0 1 1,-1 1-1,-1 2 0,-1 1 0,0 1 0,-1 2 0,-1 1 1,0 2-1,-1 2 0,-39-5 0,43 10-892,0 1 0,0 1 1,0 2-1,0 1 0,-46 9 0,53-5-889,0 1 0,0 0 1,1 2-1,0 1 0,1 1 0,0 1 0,-26 18 0,-12 20-3864</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4:32.087"/>
    </inkml:context>
    <inkml:brush xml:id="br0">
      <inkml:brushProperty name="width" value="0.1" units="cm"/>
      <inkml:brushProperty name="height" value="0.1" units="cm"/>
      <inkml:brushProperty name="color" value="#E71224"/>
    </inkml:brush>
  </inkml:definitions>
  <inkml:trace contextRef="#ctx0" brushRef="#br0">0 22 12425,'3'-17'3454,"5"13"379,17 21 1243,-17-11-5011,8 8 739,-1 1 0,0 0 0,-1 1 0,-1 1 0,19 31 0,48 101 1505,-40-69-1599,33 54-634,56 109-81,-117-219 5,-2 2 0,-1 0 0,11 45 0,-14-65 443,0 0-2332,-4-2-5846,-2-11 1839,-1-7-1</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4:33.321"/>
    </inkml:context>
    <inkml:brush xml:id="br0">
      <inkml:brushProperty name="width" value="0.1" units="cm"/>
      <inkml:brushProperty name="height" value="0.1" units="cm"/>
      <inkml:brushProperty name="color" value="#E71224"/>
    </inkml:brush>
  </inkml:definitions>
  <inkml:trace contextRef="#ctx0" brushRef="#br0">78 659 10089,'-39'-1'1527,"20"1"245,-1 0 3379,23-1-4747,0 0-1,0 0 0,0 0 1,0 0-1,-1 0 1,1 0-1,0-1 1,3-2-1,11-5 116,398-151 4050,314-145-118,-697 289-5333,-1-1 1,47-36-1,-76 52 432,0-1 0,-1 1 0,1-1-1,-1 1 1,1-1 0,-1 0 0,0 0 0,0 1 0,0-1 0,0 0-1,0 0 1,0 0 0,0 0 0,0 0 0,0-4 0,-1 4 177,0 1 0,0 0 0,0 0 0,0 0 1,0 0-1,0 0 0,0 0 0,-1 0 0,1-1 0,0 1 0,-1 0 1,1 0-1,-1 0 0,1 0 0,-1 0 0,1 0 0,-1 1 1,0-1-1,0 0 0,1 0 0,-1 0 0,0 0 0,0 1 1,0-1-1,0 0 0,0 1 0,0-1 0,-1 0 0,-30-11-4375,-8 0-1</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4:33.889"/>
    </inkml:context>
    <inkml:brush xml:id="br0">
      <inkml:brushProperty name="width" value="0.1" units="cm"/>
      <inkml:brushProperty name="height" value="0.1" units="cm"/>
      <inkml:brushProperty name="color" value="#E71224"/>
    </inkml:brush>
  </inkml:definitions>
  <inkml:trace contextRef="#ctx0" brushRef="#br0">0 63 7745,'0'1'183,"1"-1"0,-1 1 0,0 0 0,0 0 0,1-1 0,-1 1 0,0 0 0,1-1 0,-1 1 0,0 0 0,1-1 0,-1 1 0,1-1 0,-1 1 0,1-1 0,0 1 0,-1-1 0,1 1 0,-1-1 0,1 1 0,0-1 1,-1 0-1,1 1 0,0-1 0,0 0 0,-1 0 0,1 1 0,0-1 0,0 0 0,-1 0 0,1 0 0,0 0 0,1 0 0,37-1 1688,-21 0-1081,338-37 4906,-124 6-3912,-218 31-1619,1-1 69,-1 1 1,0 0 0,0 1 0,27 3 0,-40-2-115,0 0 1,-1 0 0,1 0 0,0 0 0,-1-1-1,1 1 1,-1 0 0,0 0 0,1 0 0,-1 0-1,0 0 1,1 0 0,-1 1 0,0-1 0,0 0-1,0 0 1,0 0 0,0 0 0,0 0 0,-1 1-1,0 27 1002,1-27-1034,-6 28 443,-1 1 0,-1-1 0,-2 0 0,-1 0 0,-16 29 0,-3 14-227,-37 120 624,46-92-2440,17-72-3121,-1 45 0,6-70-34,0-7-2075,-1-9 1038</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4:34.649"/>
    </inkml:context>
    <inkml:brush xml:id="br0">
      <inkml:brushProperty name="width" value="0.1" units="cm"/>
      <inkml:brushProperty name="height" value="0.1" units="cm"/>
      <inkml:brushProperty name="color" value="#E71224"/>
    </inkml:brush>
  </inkml:definitions>
  <inkml:trace contextRef="#ctx0" brushRef="#br0">49 440 10237,'-9'3'543,"5"-3"-293,1 1-1,0 0 1,-1 0-1,1 0 1,0 1 0,0-1-1,0 1 1,0-1-1,0 1 1,-5 4-1,8-5 664,4-1-584,-1 0 0,1 0 0,0 0 0,0 0 0,-1-1 0,1 1-1,-1-1 1,1 0 0,-1 0 0,1 0 0,-1-1 0,4-1 0,10-3 364,528-184 7949,-508 176-8205,4-1-100,158-66 1935,-166 65-2060,0-1-1,-1-1 1,51-41-1,-70 48 364,-5 1-4839,-8 2-1844,-13 5 1150,-11 1 661,-8 0 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6:33.680"/>
    </inkml:context>
    <inkml:brush xml:id="br0">
      <inkml:brushProperty name="width" value="0.1" units="cm"/>
      <inkml:brushProperty name="height" value="0.1" units="cm"/>
      <inkml:brushProperty name="color" value="#E71224"/>
    </inkml:brush>
  </inkml:definitions>
  <inkml:trace contextRef="#ctx0" brushRef="#br0">370 109 15729,'-14'-10'325,"-1"1"0,-1 0 0,0 1 0,0 1 0,0 0 0,-1 2 0,0-1 0,-34-4 0,42 8-185,1 1 0,0 1 0,0-1 0,0 2 0,0-1 0,-1 1 0,1 0 0,0 0 0,0 1 0,0 0 0,1 1 0,-1 0 0,0 0 0,1 1 0,0-1 0,0 2 0,0-1 0,0 1 0,1 0 0,-12 11 0,16-14-80,0-1 0,1 1 0,-1 0 0,1-1-1,0 1 1,-1 0 0,1 0 0,0 0 0,0 0 0,0 0 0,0 0 0,0 0 0,1 0 0,-1 0-1,1 0 1,-1 1 0,1-1 0,0 0 0,0 0 0,0 0 0,0 1 0,0-1 0,0 0 0,1 0-1,-1 0 1,1 1 0,-1-1 0,1 0 0,0 0 0,0 0 0,2 4 0,0-3 10,1 0 0,-1 0 0,1 0 0,-1 0 1,1-1-1,0 1 0,0-1 0,0 0 0,1 0 1,-1-1-1,0 1 0,1-1 0,-1 0 0,9 1 1,8 0 112,0-1 0,1-1 0,-1-1 0,0-1 0,0-1 0,0-1 0,-1-1 0,1 0 0,-1-2 0,0 0 0,23-13 0,-36 17-6,-1-1 0,1 0-1,-1-1 1,0 1 0,0-1-1,-1 0 1,1-1 0,-1 1-1,7-12 1,-10 15-107,-1 1 1,0-1-1,0 0 0,0 0 1,0 0-1,-1 0 1,1 0-1,0 0 0,-1 0 1,1 0-1,-1-1 1,0 1-1,0 0 0,0 0 1,0 0-1,0 0 1,0 0-1,-1-1 0,1 1 1,0 0-1,-1 0 1,0 0-1,0 0 0,1 0 1,-1 0-1,0 0 0,-1 1 1,1-1-1,0 0 1,0 0-1,-1 1 0,1-1 1,-1 1-1,0-1 1,1 1-1,-1 0 0,0 0 1,-2-2-1,3 2-29,-1 0 0,0-1 1,0 1-1,0 0 0,0 0 0,0 0 0,0 0 0,0 1 0,-1-1 0,1 0 0,0 1 0,0 0 1,-1-1-1,1 1 0,0 0 0,0 0 0,-1 0 0,1 0 0,0 1 0,0-1 0,-1 1 0,1-1 1,0 1-1,0 0 0,0 0 0,0 0 0,0 0 0,0 0 0,0 0 0,0 1 0,0-1 0,1 1 1,-1-1-1,-2 3 0,2-1-39,0 0 1,0 0 0,0 1 0,1-1-1,-1 0 1,1 1 0,-1-1-1,1 0 1,0 1 0,1 0-1,-1-1 1,0 1 0,1 0-1,0-1 1,0 1 0,0 0-1,0-1 1,1 1 0,0-1-1,1 7 1,2 0-3,1 1 0,0-1 0,1-1 0,0 1 0,0-1 0,1 0 0,0 0 0,1-1 0,-1 0 0,2 0 0,12 9 0,14 7 0,66 35 0,-15-9 0,-75-43 0,1 1 0,-1 0 0,-1 0 0,0 2 0,0-1 0,-1 1 0,9 11 0,-15-16 0,0 0 0,0 1 0,-1-1 0,1 0 0,-1 1 0,0-1 0,-1 1 0,0-1 0,0 1 0,0 0 0,0 0 0,-1 0 0,0-1 0,0 1 0,-1 0 0,1 0 0,-1 0 0,-4 10 0,0-1 0,-1 0 0,0-1 1,-1 0-1,-1 0 0,0-1 0,-1 0 0,0 0 0,-1-1 1,-1 0-1,0-1 0,-15 13 0,15-15-2,0 0 0,-1-1 0,0 0 0,0-1 0,-1-1 0,0 1 0,0-2 0,0 0 0,0-1 0,-1 0 0,0-1 0,-25 3 0,34-6-90,1 0 0,-1-1 0,0 1 0,0-1 0,0 0 0,1 0 0,-1 0 0,0-1 0,1 1 0,-1-1 0,1 0 0,0-1 0,-1 1 0,1-1 0,0 0 0,0 0 0,1 0 0,-5-4 0,6 4-106,0 0-1,0 0 1,0 0-1,0-1 1,0 1-1,1 0 1,-1-1 0,1 1-1,0-1 1,0 0-1,0 1 1,1-1 0,-1 0-1,1 0 1,0 1-1,0-1 1,0 0-1,0 0 1,1 1 0,0-1-1,-1 0 1,1 1-1,1-1 1,2-6-1,61-106-9902,-37 60 4793,5 3-1</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4:35.036"/>
    </inkml:context>
    <inkml:brush xml:id="br0">
      <inkml:brushProperty name="width" value="0.1" units="cm"/>
      <inkml:brushProperty name="height" value="0.1" units="cm"/>
      <inkml:brushProperty name="color" value="#E71224"/>
    </inkml:brush>
  </inkml:definitions>
  <inkml:trace contextRef="#ctx0" brushRef="#br0">0 78 14913,'1'-1'131,"-1"0"0,0 1-1,0-1 1,0 0 0,0 0-1,1 1 1,-1-1 0,0 0-1,1 1 1,-1-1 0,1 0-1,-1 1 1,0-1 0,1 0-1,0 1 1,-1-1 0,1 1-1,-1-1 1,1 1 0,0-1-1,-1 1 1,1-1 0,0 1-1,-1 0 1,1-1 0,0 1-1,0 0 1,0 0 0,29-5 691,-19 3-265,179-24 5014,265-2 0,-446 28-5421,0 0 1,0 0-1,1 1 1,-1 1-1,14 3 1,-21-4-130,0-1 0,1 1 1,-1 1-1,0-1 1,0 0-1,1 0 1,-1 1-1,0-1 0,0 1 1,-1 0-1,1 0 1,0-1-1,-1 1 1,1 0-1,-1 1 0,1-1 1,-1 0-1,0 0 1,0 0-1,0 1 1,0-1-1,0 1 0,-1-1 1,1 4-1,2 15-2,-2-1 0,0 0-1,-2 1 1,-5 38-1,-23 80-1025,25-120 689,3-17 273,-2 8-324,1 0-1,0 1 0,1-1 0,0 1 0,0 12 1,17 52-4888,-17-61 3923,-1 0 0,0-1-1,-1 1 1,0-1 0,-1 0 0,0 0-1,-12 22 1,11-21 55,-24 49-4697</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4:35.754"/>
    </inkml:context>
    <inkml:brush xml:id="br0">
      <inkml:brushProperty name="width" value="0.1" units="cm"/>
      <inkml:brushProperty name="height" value="0.1" units="cm"/>
      <inkml:brushProperty name="color" value="#E71224"/>
    </inkml:brush>
  </inkml:definitions>
  <inkml:trace contextRef="#ctx0" brushRef="#br0">26 561 11641,'-6'5'653,"-13"9"345,18-9 234,11-5 1091,37-9-751,-2-1-1,0-3 1,82-36-1,-70 27-654,358-155 3889,-312 126-3966,185-126 1,-279 171-1323,13-11-371,-8 4-3897,-15 6 815,-11-7 840,9 12 2455,0 0 0,0 1 0,0-1 0,-1 1 0,1 0 0,-1 0 0,1 1 0,-1-1 0,1 1 0,-5-1 0,-5 0-1025,-31-5-2688</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4:36.129"/>
    </inkml:context>
    <inkml:brush xml:id="br0">
      <inkml:brushProperty name="width" value="0.1" units="cm"/>
      <inkml:brushProperty name="height" value="0.1" units="cm"/>
      <inkml:brushProperty name="color" value="#E71224"/>
    </inkml:brush>
  </inkml:definitions>
  <inkml:trace contextRef="#ctx0" brushRef="#br0">1 97 8789,'17'-8'582,"1"1"0,1 1 0,-1 0 0,1 2 1,21-4-1,-8 2 93,65-13 2722,183-13-1,-273 32-3215,0-1 0,0 2 0,0-1-1,0 1 1,1 0 0,-1 0 0,12 5-1,-16-5-84,0 1-1,-1-1 0,1 1 1,0-1-1,-1 1 1,0 0-1,1 0 0,-1 1 1,0-1-1,0 0 1,0 1-1,0-1 0,-1 1 1,1-1-1,-1 1 1,1 0-1,-1 0 0,0 0 1,0 0-1,1 3 0,2 16 510,-1-1 0,0 1 0,-2 0 0,-1 31 0,-13 90 1583,10-120-1818,-3 32 323,-4-1 0,-26 89 0,31-128-952,1-6-184,1 0 0,1-1-1,-1 1 1,1 0 0,1 0-1,-1 12 1,5-2-2519,0 7-3189,-13-9-978,2-13 1509</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4:38.117"/>
    </inkml:context>
    <inkml:brush xml:id="br0">
      <inkml:brushProperty name="width" value="0.1" units="cm"/>
      <inkml:brushProperty name="height" value="0.1" units="cm"/>
      <inkml:brushProperty name="color" value="#E71224"/>
    </inkml:brush>
  </inkml:definitions>
  <inkml:trace contextRef="#ctx0" brushRef="#br0">31 97 11945,'-7'7'1708,"-11"12"3543,12-5 1246,48-13-6194,-36-1-657,0-1 0,-1 0 1,1-1-1,-1 1 0,1-1 1,-1 0-1,1 0 0,-1-1 0,0 0 1,0 0-1,7-6 0,15-7-1715,-7 6-698,36-12 0,5-2-1388,11-13-690</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4:39.441"/>
    </inkml:context>
    <inkml:brush xml:id="br0">
      <inkml:brushProperty name="width" value="0.1" units="cm"/>
      <inkml:brushProperty name="height" value="0.1" units="cm"/>
      <inkml:brushProperty name="color" value="#E71224"/>
    </inkml:brush>
  </inkml:definitions>
  <inkml:trace contextRef="#ctx0" brushRef="#br0">2 116 8881,'-2'6'784,"2"-1"236,0 0 232,0 1 132,0-6 64,0 0 52,0 0 5,0 0 11,5 0 12,9-3-708,14 0-560,26-11-996,22-20-3496,20 1-1,11-18 1</inkml:trace>
</inkml:ink>
</file>

<file path=ppt/ink/ink8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4:49.924"/>
    </inkml:context>
    <inkml:brush xml:id="br0">
      <inkml:brushProperty name="width" value="0.1" units="cm"/>
      <inkml:brushProperty name="height" value="0.1" units="cm"/>
      <inkml:brushProperty name="color" value="#E71224"/>
    </inkml:brush>
  </inkml:definitions>
  <inkml:trace contextRef="#ctx0" brushRef="#br0">509 63 7761,'-1'-1'159,"1"0"1,0 0-1,-1 0 1,0 1 0,1-1-1,-1 0 1,1 0-1,-1 0 1,0 1-1,1-1 1,-1 0-1,0 0 1,0 1 0,0-1-1,0 1 1,1-1-1,-1 1 1,0-1-1,-2 0 1,-26-10 2360,16 6-615,3 0-1244,-1 0 0,0 1 0,1 0 1,-1 1-1,-1 0 0,1 1 0,0 0 0,-23 0 0,9 1-344,6 1-93,-1 0 0,1 1 1,-20 4-1,32-3-182,0 0-1,0 0 1,0 0 0,0 1-1,1 0 1,-1 1 0,1-1 0,0 1-1,0 1 1,0-1 0,-8 9-1,2-2 126,1 0 0,0 1-1,1 0 1,1 1-1,0 0 1,1 1 0,0 0-1,1 0 1,0 0-1,1 1 1,1 0 0,0 0-1,1 1 1,1-1-1,0 1 1,0 28 0,3-33-60,0-1 1,1 1 0,1-1 0,0 0 0,0 1-1,1-1 1,0 0 0,1 0 0,0-1-1,0 1 1,1-1 0,0 0 0,1 0-1,0 0 1,1-1 0,-1 0 0,1 0-1,11 8 1,-10-9-53,0 0-1,1-1 1,0-1-1,0 1 1,1-1 0,-1-1-1,1 0 1,0 0-1,0-1 1,0 0-1,19 2 1,-4-3 119,0 0-1,0-2 1,46-6-1,-48 3-86,0-1-1,-1-1 1,0-1 0,0-1-1,27-12 1,-37 14 65,-1-1 1,-1 0-1,1 0 0,-1-1 0,0-1 1,-1 0-1,1 0 0,-2-1 0,1 0 0,-1 0 1,11-17-1,-19 26-131,0 0 1,0 0 0,1-1-1,-1 1 1,0 0-1,0 0 1,0 0 0,0 0-1,0-1 1,0 1-1,0 0 1,1 0 0,-1-1-1,0 1 1,0 0-1,0 0 1,0 0 0,0-1-1,0 1 1,0 0-1,0 0 1,0-1 0,0 1-1,0 0 1,0 0-1,0 0 1,0-1 0,0 1-1,-1 0 1,1 0-1,0-1 1,0 1-1,0 0 1,0 0 0,0 0-1,0 0 1,-1-1-1,1 1 1,0 0 0,0 0-1,0 0 1,0 0-1,-1 0 1,1-1 0,0 1-1,0 0 1,0 0-1,-1 0 1,1 0 0,-18 0 148,-21 11-270,-81 35 97,-53 16-56,149-55-80,0-2-1,-1 0 1,0-2 0,0 0-1,-33-2 1,54-1 74,1 0-1,0-1 1,-1 1 0,1-1-1,0 0 1,0 0 0,-1 0-1,1 0 1,0 0 0,0-1-1,0 1 1,1-1 0,-1 0-1,0 0 1,1 0 0,-1 0-1,-3-5 1,3 3-32,0 0 1,0-1-1,0 1 1,1-1-1,0 0 1,0 0-1,0 0 1,1 0-1,-1 0 1,0-7-1,1-1-48,0 0-1,1 0 0,0 0 1,1 0-1,0 0 0,1 0 0,1 1 1,5-19-1,-5 24 115,1-1 0,0 1 1,0-1-1,0 1 0,1 0 0,0 1 0,8-9 0,48-42 107,-16 17 45,-24 20 12,0 0 1,2 1-1,31-20 0,-44 33-149,1 0 0,-1 0 0,1 1 0,0 1 1,0 0-1,0 0 0,1 1 0,0 1 0,-1 0 0,21-1 0,-13 3 497,-31-1 1529,-31 0-1020,1 1-1853,1 2 0,-62 10 0,91-10 544,0 1 1,0 0 0,0 0-1,0 2 1,0-1-1,1 1 1,0 1-1,0 0 1,1 1-1,0 0 1,0 0-1,-18 18 1,23-18 224,0 0 1,1 0 0,0 0-1,0 0 1,0 1 0,1 0 0,0 0-1,1 0 1,0 0 0,0 0-1,-1 13 1,1 12 434,2 53-1,1-37 61,-1-32-242,0-2 15,0 0 0,1 0-1,0-1 1,6 26 0,-6-37-151,0 1 1,0-1-1,0 0 1,1 0 0,-1 1-1,1-1 1,0 0-1,0 0 1,0-1 0,0 1-1,0 0 1,1-1-1,-1 1 1,1-1 0,0 0-1,0 0 1,0 0-1,0 0 1,0-1 0,0 1-1,0-1 1,0 1-1,1-1 1,-1 0 0,5 0-1,16 2 23,1-2 0,-1 0 0,36-4 1,-17 0-835,-40 3 558,0 0-1,0 0 0,-1-1 0,1 1 1,0-1-1,-1 0 0,1 1 0,-1-1 1,1 0-1,-1-1 0,1 1 0,-1 0 1,1-1-1,-1 1 0,0-1 0,0 0 1,0 0-1,0 0 0,0 0 0,2-4 0,27-22-6298,-9 8 1533,-3-5-1</inkml:trace>
</inkml:ink>
</file>

<file path=ppt/ink/ink8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4:58.762"/>
    </inkml:context>
    <inkml:brush xml:id="br0">
      <inkml:brushProperty name="width" value="0.1" units="cm"/>
      <inkml:brushProperty name="height" value="0.1" units="cm"/>
      <inkml:brushProperty name="color" value="#E71224"/>
    </inkml:brush>
  </inkml:definitions>
  <inkml:trace contextRef="#ctx0" brushRef="#br0">254 1 4640,'0'0'406,"0"0"109,0 0 119,0 0 114,0 0 106,0 0 96,0 0 84,0 0 69,0 0 3,0 0-154,0 0-83,0 0-82,2 0 2104,14 0-2351,596 0 2418,-349 0 1027,-263 22-2004,2 342 3436,0 1-5020,9-116-397,-12-156 0,-1-25 0,14 134 0,-8-162 0,-2 0 0,-4 54 0,0-15 0,-3 66 0,4-142 0,0 1 0,1 0 0,-1-1 0,-1 1 0,1 0 0,-1-1 0,1 0 0,-1 1 0,0-1 0,0 0 0,0 0 0,0 0 0,-1 0 0,0 0 0,1-1 0,-1 1 0,0-1 0,0 1 0,0-1 0,0 0 0,-1 0 0,1-1 0,-1 1 0,1-1 0,-5 2 0,-11 2 0,1 0 0,-1-1 0,-35 2 0,36-5 0,-271 19 0,41-5 0,75-13 0,14-2 0,148 2 0,-21-2 0,31 0 0,0-1 0,0 1 0,0 0 0,0-1 0,0 1 0,0-1 0,0 1 0,0-1 0,0 1 0,0-1 0,1 0 0,-1 0 0,0 1 0,0-1 0,1 0 0,-1 0 0,0 0 0,1 0 0,-1 0 0,1 0 0,-1 0 0,1 0 0,-1 0 0,1-1 0,-4-15 0,1 0 0,1 0 0,1-33 0,-1 2 0,-13-83 0,7 73 0,-2-74 0,13 8 0,5 1 0,49-239 0,-23 118 0,-23 142 0,2-218 0,-13 300 0,1 19 0,0 0 0,-1 0 0,1 0 0,0 0 0,0 0 0,-1 0 0,1 0 0,0 0 0,0 0 0,0 0 0,0 0 0,1 0 0,-1 1 0,0-1 0,0 0 0,0 1 0,1-1 0,-1 1 0,0 0 0,0-1 0,1 1 0,-1 0 0,0 0 0,1-1 0,-1 1 0,2 1 0,42-4 0,-14 2-1833,22 1 3694,7-2 117,-27 2-4819,-12 1-4244,-10 0-5869,-19-5 7014</inkml:trace>
</inkml:ink>
</file>

<file path=ppt/ink/ink8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5:02.110"/>
    </inkml:context>
    <inkml:brush xml:id="br0">
      <inkml:brushProperty name="width" value="0.1" units="cm"/>
      <inkml:brushProperty name="height" value="0.1" units="cm"/>
      <inkml:brushProperty name="color" value="#E71224"/>
    </inkml:brush>
  </inkml:definitions>
  <inkml:trace contextRef="#ctx0" brushRef="#br0">1 1181 7917,'0'-5'498,"1"0"-1,1 0 1,-1 0 0,1 0 0,0 0 0,5-8 0,2-8 983,3-8 150,1 1 1,1 1 0,28-41 0,63-70 1318,-37 51-1020,-34 42-1194,2 1 0,1 1 0,3 2 0,1 2 0,2 2 0,2 1 0,51-30-1,53-14-424,182-70-1,-234 110-748,110-30 0,-153 56 289,0 2 1,1 3 0,102-4 0,-109 13 139,77 8 0,-107-6 28,0 2 0,-1 0-1,1 1 1,-1 1 0,0 0-1,0 1 1,24 15 0,66 51 1203,174 155 0,-256-204-1124,0 1 0,-2 2 0,-1 0 0,-1 2-1,-1 0 1,-2 1 0,0 1 0,13 36 0,0 13-104,-4 2-1,21 97 1,17 135 6,-57-292 0,-6-18 0,-1 0 0,1 0 0,-1 0 0,0 1 0,0-1 0,1 6 0,-6-16 0,1 1 0,-1-1 0,0 0 0,0 1 0,-1 0 0,0 0 0,0 0 0,-7-5 0,6 4 0,-23-20 0,2 0 0,1-3 0,2 0 0,0-1 0,2-1 0,2-1 0,-22-44 0,27 42 0,1 0 0,2-1 0,2 0 0,1-1 0,-8-66 0,11 80 0,4 22 0,3 15 0,5 7 0,1 0 0,1 0 0,1 0 0,1-1 0,1-1 0,25 36 0,-2 0 0,44 96 0,32 52 0,-109-203 0,0 0 0,0 0 0,1 0 0,-1 0 0,0 0 0,1 0 0,-1 0 0,1 0 0,-1 0 0,1-1 0,-1 1 0,1 0 0,0-1 0,-1 0 0,1 1 0,0-1 0,-1 0 0,1 0 0,0 0 0,-1 0 0,1 0 0,0 0 0,-1 0 0,1-1 0,0 1 0,-1-1 0,1 1 0,-1-1 0,1 1 0,1-2 0,6-2 0,0 0 0,-1 0 0,16-12 0,10-10 0,-2-2 0,39-44 0,-35 34 0,44-35 0,86-57 0,-156 127 37,-9 3-97,-1 0 0,0 0 0,1 0 0,-1 0 0,1 0 0,-1 0 0,1 0 0,-1 0 0,1-1 1,-1 1-1,1 0 0,-1 0 0,0-1 0,1 1 0,-1 0 0,1 0 0,-1-1 0,0 1 0,1-1 0,-1 1 0,0 0 1,0-1-1,1 1 0,-1-1 0,0 1 0,0 0 0,1-1 0,-1 1 0,0-1 0,0 1 0,0-1 0,0 1 0,0-1 1,0 1-1,0-1 0,0 0 0,-1-13-10566,-6 8 4244,-2 2 5368,-27-12-5266</inkml:trace>
</inkml:ink>
</file>

<file path=ppt/ink/ink8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5:03.420"/>
    </inkml:context>
    <inkml:brush xml:id="br0">
      <inkml:brushProperty name="width" value="0.1" units="cm"/>
      <inkml:brushProperty name="height" value="0.1" units="cm"/>
      <inkml:brushProperty name="color" value="#E71224"/>
    </inkml:brush>
  </inkml:definitions>
  <inkml:trace contextRef="#ctx0" brushRef="#br0">110 44 7805,'0'-13'2962,"0"-10"5884,0 15-1704,0 25-4346,0 46-1992,-2 1 0,-4-1 0,-13 64 0,-45 171-804,56-278 0,6-16 0,1-1 0,0 0 0,-1 1 0,1-1 0,0 0 0,0 1 0,1 0 0,-1 5 0,30-7 0,397-2 0,-368-2-5120,-32-1-2396,-24 2 6902,0 0 0,0-1 0,0 1 0,-1 0 0,1-1 0,0 1 0,0-1 0,-1 1 0,1-1 0,1-2 0,4-5-1538,23-22-3456</inkml:trace>
</inkml:ink>
</file>

<file path=ppt/ink/ink8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5:04.473"/>
    </inkml:context>
    <inkml:brush xml:id="br0">
      <inkml:brushProperty name="width" value="0.1" units="cm"/>
      <inkml:brushProperty name="height" value="0.1" units="cm"/>
      <inkml:brushProperty name="color" value="#E71224"/>
    </inkml:brush>
  </inkml:definitions>
  <inkml:trace contextRef="#ctx0" brushRef="#br0">6 104 8609,'-1'3'580,"-2"1"116,1 0 124,2 0 200,0-2 208,5-2 164,7 0 48,16-2 17,15-2-113,19-2-792,19-5-800,20-16-3529,-15 5 1,-10-2 0,-20 0-1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6:34.149"/>
    </inkml:context>
    <inkml:brush xml:id="br0">
      <inkml:brushProperty name="width" value="0.1" units="cm"/>
      <inkml:brushProperty name="height" value="0.1" units="cm"/>
      <inkml:brushProperty name="color" value="#E71224"/>
    </inkml:brush>
  </inkml:definitions>
  <inkml:trace contextRef="#ctx0" brushRef="#br0">84 679 10313,'7'-10'454,"0"-1"1,-1 1-1,0-1 0,-1 0 1,0-1-1,0 1 0,-1-1 1,-1 0-1,0 0 0,-1 0 1,1-14-1,-3 16-44,0 0-1,-1 0 1,0 0-1,0 0 1,-1 0-1,-1 0 1,0 0-1,0 1 1,-1-1-1,0 1 0,0 0 1,-1 0-1,-12-15 1,16 22-322,-33-41 1710,32 41-1639,0-1 1,0 1 0,-1-1-1,1 1 1,-1 0-1,0 0 1,1 0-1,-1 0 1,0 1-1,0-1 1,0 1 0,0 0-1,-4-2 1,7 4-125,-1-1 1,0 0 0,0 0 0,1 0 0,-1 1 0,0-1-1,1 0 1,-1 1 0,0-1 0,1 0 0,-1 1-1,1-1 1,-1 1 0,0-1 0,1 1 0,-1 0-1,1-1 1,0 1 0,-1-1 0,1 1 0,-1 0-1,1-1 1,0 1 0,0 0 0,-1-1 0,1 1-1,0 0 1,0 0 0,0-1 0,0 1 0,0 0-1,0 1 1,-1 25 512,1-20-440,1 0 1,0 0 0,0-1 0,1 1 0,0 0 0,0-1-1,1 1 1,0-1 0,0 0 0,0 0 0,1 0 0,0-1-1,0 1 1,0-1 0,10 9 0,-6-7 1,0-1 0,0-1 0,0 1 0,1-1 1,0 0-1,0-1 0,1 0 0,-1-1 0,1 0 0,11 2 1,-9-2-14,0-1 0,0 0 0,1-1 0,-1-1 0,0 0 0,0-1 0,0 0 0,1 0 0,-1-2 0,-1 1 0,1-2 0,0 1 0,-1-2 0,1 1 0,-1-2 0,0 1 0,-1-1 0,15-12 0,-21 14-70,0 0 1,0 0-1,-1-1 1,0 0-1,1 0 1,-1 0-1,-1 0 1,1 0-1,-1-1 1,0 1-1,0-1 1,-1 1-1,0-1 1,0 0-1,0 1 1,0-1-1,-1 0 1,0 0-1,0 0 1,-1 1-1,0-1 1,-1-6-1,-4-13-33,-1 0 0,-1 1 0,-19-40-1,20 48 24,-25-49-17,17 36 0,-14-38 0,28 67 0,1-1 0,0 1 0,0-1 0,-1 1 0,1-1 0,0 1 0,0-1 0,0 1 0,0-1 0,0 1 0,0-1 0,0 1 0,0-1 0,0 1 0,0-1 0,0 1 0,0-1 0,0 1 0,0-1 0,0 1 0,0-1 0,1 1 0,-1-1 0,0 1 0,0-1 0,1 1 0,-1-1 0,0 1 0,0 0 0,1-1 0,-1 1 0,1 0 0,-1-1 0,0 1 0,1 0 0,-1-1 0,1 1 0,-1 0 0,1 0 0,-1-1 0,1 1 0,-1 0 0,1 0 0,-1 0 0,1 0 0,-1 0 0,1 0 0,-1 0 0,1 0 0,-1 0 0,1 0 0,-1 0 0,1 0 0,-1 0 0,1 0 0,0 0 0,37 9 0,-29-6 0,178 57-975,-64-15-2694,32 11-7104,-95-37 4992,-11-8 1</inkml:trace>
</inkml:ink>
</file>

<file path=ppt/ink/ink8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5:04.997"/>
    </inkml:context>
    <inkml:brush xml:id="br0">
      <inkml:brushProperty name="width" value="0.1" units="cm"/>
      <inkml:brushProperty name="height" value="0.1" units="cm"/>
      <inkml:brushProperty name="color" value="#E71224"/>
    </inkml:brush>
  </inkml:definitions>
  <inkml:trace contextRef="#ctx0" brushRef="#br0">1 193 13529,'1'0'676,"2"0"184,3 0 128,8 0 73,6-3 19,12-5-4,12-3-140,20-9-560,34-7-1308,4 3-2997,8-9 1,-8-2 0,-13 4-1</inkml:trace>
</inkml:ink>
</file>

<file path=ppt/ink/ink8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5:09.403"/>
    </inkml:context>
    <inkml:brush xml:id="br0">
      <inkml:brushProperty name="width" value="0.1" units="cm"/>
      <inkml:brushProperty name="height" value="0.1" units="cm"/>
      <inkml:brushProperty name="color" value="#E71224"/>
    </inkml:brush>
  </inkml:definitions>
  <inkml:trace contextRef="#ctx0" brushRef="#br0">2 52 6101,'-1'0'4462,"3"0"-1106,13-1 610,116-4-2767,494-34 2110,-496 32-2893,-74 7 2703,-54 0-2487,-1 0 42,26 5 3511,-23-3-4102,-1 1 0,1 0 0,-1 0 0,1 0 0,-1 0 0,0 0 0,0 0 0,0 1 0,-1-1 0,1 1 0,-1-1 0,0 1 0,0-1 0,0 1 0,1 6 0,-1 8-89,0-1 0,-1 22 0,0-4 44,2 65-38,3 63 0,-2-132 0,2 0 0,0 0 0,13 36 0,-12-47 0,60 202 0,-57-180 0,-1 1 0,-2-1 0,0 61 0,-6 199 0,-4-262 0,-2-1 0,-20 78 0,16-81 0,-12 52 0,21-81 0,0-1 0,-1 1 0,0-1 0,-1 1 0,1-1 0,-1 1 0,0-1 0,-1 0 0,1-1 0,-1 1 0,-6 7 0,1-9 0,0 0 0,0-1 0,0 1 0,-1-2 0,1 1 0,0-1 0,-1-1 0,0 0 0,-15 0 0,-10 2 0,-12 3 0,-593 49 0,638-55 0,0 1 0,-1-1 0,1 0 0,0 0 0,-1-1 0,1 1 0,0 0 0,-1-1 0,1 0 0,0 1 0,0-1 0,0 0 0,-1 0 0,1 0 0,-2-2 0,2 1 0,1-1 0,-1 1 0,1 0 0,0-1 0,0 0 0,0 1 0,0-1 0,0 1 0,0-1 0,1 0 0,0 0 0,-1-5 0,-2-36 0,6-85 0,-1 68 0,30-273 0,1-20 0,-12-194 0,-9 331 0,-8 162-89,-3 49-3324,-2-2-5590,-12 1 874,-8-1 2069</inkml:trace>
</inkml:ink>
</file>

<file path=ppt/ink/ink8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5:12.662"/>
    </inkml:context>
    <inkml:brush xml:id="br0">
      <inkml:brushProperty name="width" value="0.1" units="cm"/>
      <inkml:brushProperty name="height" value="0.1" units="cm"/>
      <inkml:brushProperty name="color" value="#E71224"/>
    </inkml:brush>
  </inkml:definitions>
  <inkml:trace contextRef="#ctx0" brushRef="#br0">1 38 6273,'0'0'710,"1"-30"11026,0 22-3974,1 11-7315,1 1 1,-1-1-1,1 1 0,-1-1 1,0 1-1,2 6 0,5 7 170,43 63 1072,-23-38-1264,45 89-1,-22 1-424,14 28 0,-55-138 0,1-1 0,1 0 0,1-1 0,1-1 0,21 23 0,-9-17 0,2 0 0,1-1 0,1-2 0,51 28 0,142 58 0,-219-106 0,52 21 0,0-3 0,74 17 0,125 13 0,-124-26 0,-58-12 0,114 4 0,77-15 0,-63-2 0,-195 1 0,506-2 0,-440-5 0,-1-4 0,95-25 0,-96 19 0,1 0 0,190-39 0,-190 42 0,-2-4 0,115-44 0,127-76 0,-271 118 0,24-11 0,-1-4 0,-2-3 0,-2-2 0,-2-3 0,-1-2 0,63-66 0,-103 92 0,23-34 0,10-12 0,-41 57 0,0-1 0,-1 0 0,0-1 0,-1 1 0,0-2 0,0 1 0,-1-1 0,0 0 0,-1 0 0,0 0 0,5-22 0,-6 18 0,-3 11 0,1 0 0,-1 0 0,-1 1 0,1-1 0,0 0 0,-1 0 0,0 0 0,0 0 0,0 0 0,0 0 0,-2-4 0,2 8 0,-1-1 0,0 0 0,1 1 0,-1-1 0,0 1 0,0-1 0,1 1 0,-1 0 0,0-1 0,0 1 0,0 0 0,0-1 0,1 1 0,-1 0 0,0 0 0,0 0 0,0 0 0,0 0 0,0 0 0,-1 0 0,-24 0 0,21 0 0,-21 1 0,0 2 0,0 0 0,1 2 0,-1 0 0,-43 17 0,-119 59 0,148-62 0,29-14 0,-1 1 0,1 0 0,0 1 0,1 0 0,-19 15 0,40-21 0,7-5 0,87-28 0,-2-5 0,107-54 0,-64 25 0,-139 64 0,-1 0 0,1 1 0,-1 0 0,1 0 0,0 1 0,-1 0 0,1 0 0,0 0 0,7 2 0,-13-1 0,0 0 0,0 0 0,0-1 0,-1 1 0,1 0 0,0 0 0,-1 0 0,1 0 0,-1 0 0,1 0 0,-1 0 0,1 0 0,-1 0 0,0 0 0,1 0 0,-1 1 0,0-1 0,0 0 0,0 0 0,0 2 0,0 29 0,0-23 0,-2 31 0,-2 0 0,-2 0 0,-12 45 0,11-45-488,2 0 0,2 0-1,2 49 1,1-95-58,-1-41-17041,-4 17 11251</inkml:trace>
</inkml:ink>
</file>

<file path=ppt/ink/ink8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5:20.880"/>
    </inkml:context>
    <inkml:brush xml:id="br0">
      <inkml:brushProperty name="width" value="0.1" units="cm"/>
      <inkml:brushProperty name="height" value="0.1" units="cm"/>
      <inkml:brushProperty name="color" value="#E71224"/>
    </inkml:brush>
  </inkml:definitions>
  <inkml:trace contextRef="#ctx0" brushRef="#br0">1 45 3708,'26'-2'3887,"39"-16"1730,-51 13-5048,-1 1 0,1 0 0,0 1 0,19-2 0,268 1 1072,-174 5-1549,-127-1-174,-27 0-271,1 1 1,-31 5 0,10-1 119,-12 0-2,-39 2-324,-165 35-1,244-35 503,18-7 58,1 0 1,0 0-1,0 0 0,0 0 0,0 0 0,0 0 1,0 0-1,0 0 0,0 0 0,0 0 0,-1 0 1,1 0-1,0 1 0,0-1 0,0 0 0,0 0 1,0 0-1,0 0 0,0 0 0,0 0 0,0 0 0,0 0 1,0 0-1,0 1 0,0-1 0,0 0 0,0 0 1,0 0-1,0 0 0,0 0 0,0 0 0,0 0 1,0 0-1,0 1 0,0-1 0,0 0 0,0 0 1,0 0-1,0 0 0,0 0 0,0 0 0,0 0 1,0 0-1,0 0 0,0 1 0,0-1 0,0 0 1,0 0-1,1 0 0,-1 0 0,0 0 0,0 0 0,0 0 1,0 0-1,0 0 0,0 0 0,0 0 0,0 0 1,0 0-1,1 0 0,-1 0 0,0 0 0,0 0 1,0 0-1,0 0 0,0 0 0,37 4 264,527-4 2099,-869 0-2109,386 1 640,-80-1-1232,-1 1 1,0-1-1,1 0 0,-1-1 1,1 1-1,-1 0 1,1 0-1,-1 0 0,1 0 1,-1 0-1,0 0 0,1 0 1,-1-1-1,1 1 1,-1 0-1,0 0 0,1-1 1,-1 1-1,1 0 1,-1-1-1,0 1 0,0 0 1,1-1-1,-1 1 1,0 0-1,0-1 0,1 0 1,2-6-4377</inkml:trace>
</inkml:ink>
</file>

<file path=ppt/ink/ink8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5:25.806"/>
    </inkml:context>
    <inkml:brush xml:id="br0">
      <inkml:brushProperty name="width" value="0.1" units="cm"/>
      <inkml:brushProperty name="height" value="0.1" units="cm"/>
      <inkml:brushProperty name="color" value="#E71224"/>
    </inkml:brush>
  </inkml:definitions>
  <inkml:trace contextRef="#ctx0" brushRef="#br0">1 0 7885,'0'1'7003,"0"1"-3471,2 17-2542,13 24 169,1 0 0,30 53 1,-17-37-142,118 244 2957,-130-267-3790,1-1 0,1-1 0,2-1 0,2 0 0,1-2 0,51 53 0,-52-65-217,1 0 0,1-1 0,0-1-1,1-2 1,30 14 0,147 53-786,-137-58 532,31 9-344,2-4 0,2-4 0,0-5 0,143 10 0,417-13-158,-510-17 622,-83-1 90,0-3 1,0-3-1,-1-2 1,0-4-1,0-2 1,97-37-1,-30 2-288,217-91-1776,-110 35-1049,35-19 1626,-11-21 1660,-188 95 86,-30 18 66,2 2 1,101-48-1,-122 67-129,0-2 1,-1-1-1,-1-1 0,44-35 0,-18 16-92,-43 30-35,-1 1 1,1-2-1,-1 1 1,-1-1-1,1 0 1,-1-1-1,0 0 1,0 0-1,-1 0 1,0-1-1,0 0 1,5-9-1,-1-3 8,-8 16 61,0 0 1,0 1 0,0-1-1,0-1 1,-1 1-1,0 0 1,0 0 0,0 0-1,0-1 1,-1 1 0,1-6-1,-2 9-35,0 0-1,1 0 0,-1 1 1,0-1-1,0 0 0,0 0 1,1 1-1,-1-1 0,0 0 0,0 1 1,0-1-1,0 1 0,0-1 1,0 1-1,0-1 0,-1 1 1,1 0-1,0-1 0,0 1 1,0 0-1,0 0 0,0 0 1,-1 0-1,1 0 0,0 0 1,-1 1-1,-45-1-45,37 0 88,-40 4-21,0 2-1,1 2 0,0 2 1,-65 23-1,-100 20 85,296-62 2769,-8 3-3225,318-68-886,-391 74 1258,1 0-1,-1-1 1,0 1-1,0 0 1,1 0-1,-1 0 1,0 1-1,0-1 1,1 0-1,-1 0 1,0 1-1,0-1 1,0 1-1,0-1 0,1 1 1,-1-1-1,0 1 1,0 0-1,0-1 1,0 1-1,0 0 1,-1 0-1,1 0 1,0 0-1,0 0 1,0 0-1,-1 0 1,1 0-1,0 0 1,-1 0-1,1 0 1,-1 0-1,0 1 1,1-1-1,-1 0 1,0 0-1,0 0 1,1 1-1,-1 1 1,1 9 435,0 1 0,-1-1 0,-1 17 0,0-10 397,1 1-70,-2-1 0,0 0 0,-1 0 1,0 0-1,-11 31 0,-3-8 294,-26 50 0,27-61-979,-26 57-67,38-78-59,0 0 0,1 1 0,0-1 0,1 1-1,0 0 1,0 17 0,2-27 1,0-1 0,0 1 0,0-1 0,0 1 0,1 0 0,-1-1 0,0 1 0,0-1 0,0 1 0,0-1 0,-1 1 0,1 0 0,0-1 0,0 1 0,0-1 0,0 1 0,0-1 0,-1 1 0,1-1 0,0 1 0,0-1 0,-1 1 0,1-1 0,0 1 0,-2 0 0,2-1-7,-1 0-95,1 0-367,0 0-529,0 0-520,0-4-1150,0-1 993,0-7-1596,0-2-7767,0 7 5530</inkml:trace>
</inkml:ink>
</file>

<file path=ppt/ink/ink8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5:38.301"/>
    </inkml:context>
    <inkml:brush xml:id="br0">
      <inkml:brushProperty name="width" value="0.1" units="cm"/>
      <inkml:brushProperty name="height" value="0.1" units="cm"/>
      <inkml:brushProperty name="color" value="#E71224"/>
    </inkml:brush>
  </inkml:definitions>
  <inkml:trace contextRef="#ctx0" brushRef="#br0">104 316 2544,'-29'-1'381,"21"0"937,0 0 0,0 1 0,0 0 0,-1 0 0,1 1 0,0 0 0,-9 3 0,42-4 2355,-1 2-3305,1126-62 3373,-414-22-2429,-203-17 3896,-337 55-2386,-176 40-2584,17-4 272,1 1 0,63-4 1,-98 10-152,-1-2-1533,18 2-1610,41 3-2393,-60-2 4947,0 0 0,-1-1 0,1 1 0,0 0 0,0 0 0,-1 0 0,1 0 0,0 0 0,-1 0 0,1 0 0,0 1 0,-1-1 0,1 0 0,0 0 0,-1 0 0,1 1 0,-1-1 0,1 0-1,0 1 1,-1-1 0,1 0 0,-1 1 0,1-1 0,-1 1 0,1 0 0,-10 2-5574,-12-4-88</inkml:trace>
</inkml:ink>
</file>

<file path=ppt/ink/ink8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5:39.232"/>
    </inkml:context>
    <inkml:brush xml:id="br0">
      <inkml:brushProperty name="width" value="0.1" units="cm"/>
      <inkml:brushProperty name="height" value="0.1" units="cm"/>
      <inkml:brushProperty name="color" value="#E71224"/>
    </inkml:brush>
  </inkml:definitions>
  <inkml:trace contextRef="#ctx0" brushRef="#br0">39 280 4700,'-16'0'127,"-6"0"3738,38-4-743,356-69 1921,-123 21-4191,539-87-311,-766 136-1861,39-2-1,-58 4-1521,-9 0 928,-16 0-490,-17 6-408,-15 0-1</inkml:trace>
</inkml:ink>
</file>

<file path=ppt/ink/ink8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5:39.581"/>
    </inkml:context>
    <inkml:brush xml:id="br0">
      <inkml:brushProperty name="width" value="0.1" units="cm"/>
      <inkml:brushProperty name="height" value="0.1" units="cm"/>
      <inkml:brushProperty name="color" value="#E71224"/>
    </inkml:brush>
  </inkml:definitions>
  <inkml:trace contextRef="#ctx0" brushRef="#br0">1 265 10105,'0'2'404,"0"0"64,15-2 84,23 0 20,33-6 12,37-7-4,38-8-76,35-10-196,20-5-580,29-15-2488,-21 13 0,-19-1 0,-40 5-1</inkml:trace>
</inkml:ink>
</file>

<file path=ppt/ink/ink8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5:44.912"/>
    </inkml:context>
    <inkml:brush xml:id="br0">
      <inkml:brushProperty name="width" value="0.1" units="cm"/>
      <inkml:brushProperty name="height" value="0.1" units="cm"/>
      <inkml:brushProperty name="color" value="#E71224"/>
    </inkml:brush>
  </inkml:definitions>
  <inkml:trace contextRef="#ctx0" brushRef="#br0">1 0 7781,'0'1'286,"0"-1"1,0 1 0,0-1 0,0 1 0,0-1-1,0 1 1,0-1 0,1 1 0,-1-1-1,0 1 1,0-1 0,1 1 0,-1-1 0,0 1-1,1-1 1,-1 1 0,1-1 0,-1 0-1,0 1 1,1-1 0,-1 0 0,1 1 0,0-1-1,17 6 2245,27-4-2439,-33-2 862,620 2 5059,-320-4-5748,-143 2-183,525 9 192,-74-4-160,-343-7-124,-220 3 53,-33 1 61,1-2 0,0 0 0,-1-2 0,30-5 0,-49 6 205,9-4 737,-10-2 4813,-4 6-5975,0 1-329,0 0-551,61-1-14277,-33-3 9965</inkml:trace>
</inkml:ink>
</file>

<file path=ppt/ink/ink8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5:45.927"/>
    </inkml:context>
    <inkml:brush xml:id="br0">
      <inkml:brushProperty name="width" value="0.1" units="cm"/>
      <inkml:brushProperty name="height" value="0.1" units="cm"/>
      <inkml:brushProperty name="color" value="#E71224"/>
    </inkml:brush>
  </inkml:definitions>
  <inkml:trace contextRef="#ctx0" brushRef="#br0">1 100 11225,'23'-2'1974,"40"-6"0,-9 0-949,892-36 6843,-684 39-6584,-34 0-156,404-15 2453,-511 12-4415,-123 9-7355,-22 5-1766,-5-5 4419</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21.877"/>
    </inkml:context>
    <inkml:brush xml:id="br0">
      <inkml:brushProperty name="width" value="0.1" units="cm"/>
      <inkml:brushProperty name="height" value="0.1" units="cm"/>
      <inkml:brushProperty name="color" value="#E71224"/>
    </inkml:brush>
  </inkml:definitions>
  <inkml:trace contextRef="#ctx0" brushRef="#br0">526 44 6033,'-2'-1'307,"-1"0"0,1-1 0,0 1 0,0-1 0,0 1 0,1-1 0,-1 1 0,0-1 0,0 0 0,-2-4 0,3 5-62,0-1-1,0 0 1,0 1-1,0-1 1,-1 1-1,1 0 1,0-1 0,-1 1-1,1 0 1,-1 0-1,0 0 1,1 0-1,-1 0 1,0 0 0,0 0-1,0 1 1,1-1-1,-1 1 1,-4-1-1,-10 1-45,0 1 0,0 0 0,0 1 0,0 1 1,0 0-1,1 1 0,-1 1 0,1 1 0,0 0 0,-22 13 0,5-1-136,2 2 0,0 1 0,-43 39 0,55-44-41,1 1 1,-25 32 0,38-45-27,1 1-1,0 0 1,0 0 0,0 0 0,0 0 0,1 0-1,0 1 1,0-1 0,0 1 0,1 0 0,0-1-1,0 1 1,0 0 0,1 0 0,-1 0 0,2 10 0,0-13 7,0-1 1,0 0 0,0 1 0,0-1 0,0 0-1,0 0 1,1 0 0,-1 0 0,1 0-1,-1 0 1,1-1 0,0 1 0,-1 0 0,1-1-1,0 1 1,0-1 0,0 0 0,0 1 0,1-1-1,-1 0 1,0 0 0,0-1 0,1 1 0,4 1-1,5 0 48,1 0-1,0-1 0,19 0 0,-21-1-11,17 0 80,0-1 1,0-2 0,-1-1 0,0-1 0,47-15 0,125-60 613,-109 40-428,-73 33-265,0 0 1,0 2-1,1 0 0,0 1 0,0 0 0,0 1 1,0 2-1,0 0 0,1 0 0,-1 2 1,35 5-1,-49-5-35,-1 0 0,0 0 0,0 1 0,1-1 1,-1 1-1,0-1 0,0 1 0,-1 0 0,1 0 0,0 0 1,-1 1-1,1-1 0,-1 0 0,1 1 0,-1 0 0,0 0 0,0 0 1,-1 0-1,1 0 0,0 0 0,-1 0 0,0 0 0,0 0 1,0 1-1,1 3 0,0 9 23,0 0 1,0 0-1,-2 0 1,-1 19-1,1-14 2,-1-4-13,-1 0-1,0 0 1,-1 0-1,-1 0 0,0 0 1,-2-1-1,1 0 1,-2 0-1,-10 17 0,-9 11-742,-55 69-1,73-102 518,-10 13-374,1-1-2247,-1-1 0,-30 29 0,28-33-186</inkml:trace>
</inkml:ink>
</file>

<file path=ppt/ink/ink8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5:48.466"/>
    </inkml:context>
    <inkml:brush xml:id="br0">
      <inkml:brushProperty name="width" value="0.1" units="cm"/>
      <inkml:brushProperty name="height" value="0.1" units="cm"/>
      <inkml:brushProperty name="color" value="#E71224"/>
    </inkml:brush>
  </inkml:definitions>
  <inkml:trace contextRef="#ctx0" brushRef="#br0">158 225 7977,'-1'1'51,"-13"2"426,1 0 1,-1-1-1,0 0 1,1-1-1,-1-1 0,0 0 1,-14-2-1,26 1-340,1 1 0,-1 0 0,1-1 0,-1 1 0,1-1 0,-1 0 0,1 0 0,-1 1 0,1-1 0,0 0 0,0 0 0,-1 0 0,1 0 0,0-1 0,0 1 0,0 0 0,0 0 0,0-1 0,0 1 0,0 0-1,1-1 1,-2-1 0,1 0 83,1 0 0,-1-1 0,1 1 0,-1 0 0,1-1-1,0 1 1,0 0 0,0-1 0,1 1 0,0-5-1,1 1 95,0-1 0,0 1-1,1-1 1,0 1-1,0 0 1,1 0-1,0 0 1,8-10-1,-3 8-91,0 0-1,1 0 0,0 1 1,1 1-1,0 0 0,0 0 1,0 1-1,1 0 0,0 1 1,0 1-1,0 0 0,1 0 1,-1 1-1,1 1 0,0 0 1,0 1-1,0 0 1,0 1-1,0 0 0,15 3 1,-24-2-158,0 0 1,0 0 0,0 0 0,0 1-1,0-1 1,-1 1 0,1 0 0,0 0-1,-1 1 1,0-1 0,1 1 0,-1-1 0,0 1-1,0 0 1,0 0 0,3 6 0,-2-3 24,0 1 1,-1-1 0,-1 1 0,1-1-1,-1 1 1,0 0 0,0 0 0,-1 0-1,1 8 1,-1 5 144,-1 1 0,-1 0 0,0-1 0,-2 1-1,-9 37 1,5-35 11,-1 0 0,-1 0 0,-1-1 0,-1 0 0,-1-1 0,-24 33 0,-102 104 1180,29-37-268,104-111-1032,9-6-73,18-7-48,-17 2-2,280-73-1533,-143 32-1282,-99 30 1418,0 2-1801,0-3 1,60-27-1,-87 32 1259,-2 0-1,20-14 1,11-19-3875</inkml:trace>
</inkml:ink>
</file>

<file path=ppt/ink/ink8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5:49.196"/>
    </inkml:context>
    <inkml:brush xml:id="br0">
      <inkml:brushProperty name="width" value="0.1" units="cm"/>
      <inkml:brushProperty name="height" value="0.1" units="cm"/>
      <inkml:brushProperty name="color" value="#E71224"/>
    </inkml:brush>
  </inkml:definitions>
  <inkml:trace contextRef="#ctx0" brushRef="#br0">271 199 10481,'-79'2'1966,"26"-1"1089,-67-6-1,119 5-2982,0 0-1,1 0 0,-1 0 1,0 0-1,0 0 0,0-1 0,1 1 1,-1 0-1,0-1 0,0 1 1,1 0-1,-1-1 0,0 1 1,1-1-1,-1 1 0,0-1 0,1 1 1,-1-1-1,1 0 0,-1 1 1,1-1-1,-1 0 0,1 1 1,0-1-1,-1 0 0,1 0 0,0 1 1,-1-1-1,1 0 0,0 0 1,0 0-1,0 0 0,0 1 1,0-1-1,0 0 0,0 0 0,0 0 1,0 1-1,0-1 0,0 0 1,1 0-1,-1 0 0,0 1 1,0-1-1,1 0 0,-1 0 0,1 1 1,-1-1-1,0 0 0,2 0 1,1-5 89,0 0 0,0 1 1,1 0-1,0-1 0,6-5 1,8-5 153,1 0 0,1 2 0,0 0 1,0 1-1,2 2 0,-1 0 0,42-14 0,-60 23-239,-1 1 0,1 0 0,0 1-1,0-1 1,0 0 0,0 1 0,0 0-1,0-1 1,0 1 0,0 0 0,0 1 0,0-1-1,6 2 1,-8-1-30,1 0-1,-1 0 0,0 0 1,1 0-1,-1 0 1,0 0-1,0 1 1,1-1-1,-1 1 1,0-1-1,0 1 1,-1-1-1,1 1 1,0-1-1,0 1 1,-1 0-1,1-1 1,-1 1-1,1 0 1,-1 0-1,0-1 0,0 1 1,0 0-1,0 3 1,1 14 240,-1 0-1,-1 0 1,-1 0 0,-1-1-1,0 1 1,-2 0-1,0-1 1,-1 0 0,-15 33-1,-2-9 379,-2 0 0,-51 64 0,61-88-628,11-14-36,-1 1 1,1 0-1,1 0 1,-1 0-1,1 0 1,-5 9-1,9-13 0,1-1 0,-1 1 0,0-1 0,0 0 0,1 1 0,-1-1 0,0 0 0,1 0 0,-1 0 0,0 0 0,1 0 0,-1 0 0,2-1 0,40-3-79,-3 0-1266,70-16 1,-27-3-2299,81-20-4267,-37 11 1765,-11-5 1</inkml:trace>
</inkml:ink>
</file>

<file path=ppt/ink/ink8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5:53.481"/>
    </inkml:context>
    <inkml:brush xml:id="br0">
      <inkml:brushProperty name="width" value="0.1" units="cm"/>
      <inkml:brushProperty name="height" value="0.1" units="cm"/>
      <inkml:brushProperty name="color" value="#E71224"/>
    </inkml:brush>
  </inkml:definitions>
  <inkml:trace contextRef="#ctx0" brushRef="#br0">32 35 9117,'-9'1'138,"-13"5"1694,21 2-592,13 3-131,-7-8-891,1 0 1,-1 0-1,0 0 1,1-1-1,-1 0 0,1 0 1,0-1-1,10 2 1,52 1 457,-47-3-380,610 3 2739,-345-6-2395,305 4 65,618-4 72,-668-15 918,-422 9-172,-119 8-1415,0 0-1,1 0 1,-1 0-1,0 0 1,0-1 0,1 1-1,-1 0 1,0 0-1,0 0 1,0 0 0,1 0-1,-1 0 1,0-1-1,0 1 1,0 0 0,1 0-1,-1 0 1,0-1-1,0 1 1,0 0 0,0 0-1,0 0 1,1-1-1,-1 1 1,0 0 0,0 0-1,0-1 1,0 1-1,0 0 1,0 0 0,0-1-1,0 1 1,0 0-1,0 0 1,0-1 0,3-7 3109,3 4-5680,-1 4 2586,8-3-3352,-12 3 2742,0 0 0,0-1 0,-1 1 0,1 0-1,0-1 1,0 1 0,0-1 0,0 1 0,0-1-1,0 0 1,-1 1 0,1-1 0,0 0 0,-1 0-1,1 0 1,0 1 0,-1-1 0,1 0 0,-1 0-1,1 0 1,-1 0 0,1 0 0,-1 0 0,0 0-1,0 0 1,1 0 0,-1 0 0,0 0 0,0 0-1,0 0 1,0-2 0,-1-14-4846</inkml:trace>
</inkml:ink>
</file>

<file path=ppt/ink/ink8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5:56.877"/>
    </inkml:context>
    <inkml:brush xml:id="br0">
      <inkml:brushProperty name="width" value="0.1" units="cm"/>
      <inkml:brushProperty name="height" value="0.1" units="cm"/>
      <inkml:brushProperty name="color" value="#E71224"/>
    </inkml:brush>
  </inkml:definitions>
  <inkml:trace contextRef="#ctx0" brushRef="#br0">0 27 8133,'0'0'536,"9"0"2756,219 0 3709,0 0-3740,455 0-5697,-662-2-128,-20 2 2384,0 0-1,-1 0 1,1-1-1,-1 1 0,1 0 1,0-1-1,-1 1 0,1-1 1,-1 1-1,1 0 1,-1-1-1,0 1 0,1-1 1,-1 0-1,1 1 1,-1-1-1,0 1 0,0-1 1,1 0-1,-1 1 0,0-1 1,0 0-1,1 0 50,-1 1 0,0 0 0,0-1-1,0 1 1,0 0 0,0 0 0,0-1-1,0 1 1,0 0 0,0-1 0,0 1 0,0 0-1,0 0 1,0-1 0,0 1 0,0 0 0,-1 0-1,1-1 1,0 1 0,0 0 0,0 0-1,0-1 1,0 1 0,-1 0 0,1 0 0,0-1-1,0 1 1,0 0 0,-1 0 0,1 0 0,0 0-1,0-1 1,-1 1 0,1 0 0,0 0-1,0 0 1,-1 0 0,1 0 0,0 0 0,-1 0-1,1 0 1,0 0 0,0 0 0,-1 0-1,0 0 1,0-1-361,-15-2-2773</inkml:trace>
</inkml:ink>
</file>

<file path=ppt/ink/ink8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5:57.261"/>
    </inkml:context>
    <inkml:brush xml:id="br0">
      <inkml:brushProperty name="width" value="0.1" units="cm"/>
      <inkml:brushProperty name="height" value="0.1" units="cm"/>
      <inkml:brushProperty name="color" value="#E71224"/>
    </inkml:brush>
  </inkml:definitions>
  <inkml:trace contextRef="#ctx0" brushRef="#br0">47 33 8797,'-10'-2'924,"8"2"-658,-1-1 0,1 1 1,0 0-1,-1-1 0,1 0 0,-1 1 1,1-1-1,0 0 0,0 0 0,-1 0 1,1-1-1,0 1 0,0-1 0,-2-1 1,4 2-199,0 1 1,0 0-1,0-1 1,0 1-1,1 0 1,-1-1-1,0 1 1,0 0-1,0 0 1,1-1-1,-1 1 1,0 0-1,0 0 1,1-1-1,-1 1 1,0 0-1,1 0 1,-1 0-1,0-1 1,1 1-1,-1 0 1,0 0-1,1 0 1,-1 0-1,0 0 1,1 0-1,-1 0 1,0 0-1,1 0 1,-1 0-1,0 0 1,1 0-1,-1 0 1,1 0-1,-1 0 1,22 0 648,-18 0-423,28 0-11,602 0 3009,2 0-6142,-624-1 572,-15-1-915,-19-2-512,-8 3 793,-11-1-1</inkml:trace>
</inkml:ink>
</file>

<file path=ppt/ink/ink8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5:57.590"/>
    </inkml:context>
    <inkml:brush xml:id="br0">
      <inkml:brushProperty name="width" value="0.1" units="cm"/>
      <inkml:brushProperty name="height" value="0.1" units="cm"/>
      <inkml:brushProperty name="color" value="#E71224"/>
    </inkml:brush>
  </inkml:definitions>
  <inkml:trace contextRef="#ctx0" brushRef="#br0">1 39 8945,'222'0'6221,"6"0"-3307,464 0-4226,-679 0 951,37-2-1206,-48 2 1340,0-1 0,0 1 1,0 0-1,-1-1 1,1 1-1,0-1 0,0 0 1,-1 1-1,1-1 1,0 0-1,-1 0 0,1 0 1,-1 0-1,1-1 1,-1 1-1,0 0 0,1 0 1,-1-1-1,0 1 1,1-3-1,-2 4 128,0-1-1,0 1 1,0-1 0,0 1 0,0-1 0,0 1-1,0 0 1,0-1 0,0 1 0,0-1-1,0 1 1,0 0 0,-1-1 0,1 1-1,0 0 1,0-1 0,0 1 0,-1-1-1,1 1 1,0 0 0,-1 0 0,1-1-1,0 1 1,-1 0 0,1 0 0,0-1 0,-1 1-1,1 0 1,0 0 0,-1 0 0,1-1-1,-1 1 1,1 0 0,0 0 0,-1 0-1,1 0 1,-1 0 0,1 0 0,-1 0-1,1 0 1,0 0 0,-1 0 0,1 0 0,-1 0-1,-2 0-467,-26-4-1949</inkml:trace>
</inkml:ink>
</file>

<file path=ppt/ink/ink8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5:58.694"/>
    </inkml:context>
    <inkml:brush xml:id="br0">
      <inkml:brushProperty name="width" value="0.1" units="cm"/>
      <inkml:brushProperty name="height" value="0.1" units="cm"/>
      <inkml:brushProperty name="color" value="#E71224"/>
    </inkml:brush>
  </inkml:definitions>
  <inkml:trace contextRef="#ctx0" brushRef="#br0">21 22 7301,'-4'0'820,"-3"2"172,3-2 216,-1 0 168,5-2 144,0 2 120,2-3 73,1 2 51,12-3 12,21 2-704,22 0-540,19 2-848,27-8-3960,-1 10-1,0-4 1,-14 0-1</inkml:trace>
</inkml:ink>
</file>

<file path=ppt/ink/ink8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5:59.226"/>
    </inkml:context>
    <inkml:brush xml:id="br0">
      <inkml:brushProperty name="width" value="0.1" units="cm"/>
      <inkml:brushProperty name="height" value="0.1" units="cm"/>
      <inkml:brushProperty name="color" value="#E71224"/>
    </inkml:brush>
  </inkml:definitions>
  <inkml:trace contextRef="#ctx0" brushRef="#br0">1 63 16025,'11'0'369,"13"0"35,17 0-8,21 0-60,11 0-288,17 0-748,2-44-2673,7 41 1,-8-3 0,-9-4-1</inkml:trace>
</inkml:ink>
</file>

<file path=ppt/ink/ink8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5:59.762"/>
    </inkml:context>
    <inkml:brush xml:id="br0">
      <inkml:brushProperty name="width" value="0.1" units="cm"/>
      <inkml:brushProperty name="height" value="0.1" units="cm"/>
      <inkml:brushProperty name="color" value="#E71224"/>
    </inkml:brush>
  </inkml:definitions>
  <inkml:trace contextRef="#ctx0" brushRef="#br0">0 0 19134,'15'0'960,"18"2"220,15-2 92,25 4 8,20-2 4,8 4-412,15-1-668,7 9-892,-2-25-4408,-4 25-1,-17-2 1,-25-2-1</inkml:trace>
</inkml:ink>
</file>

<file path=ppt/ink/ink8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6:00.275"/>
    </inkml:context>
    <inkml:brush xml:id="br0">
      <inkml:brushProperty name="width" value="0.1" units="cm"/>
      <inkml:brushProperty name="height" value="0.1" units="cm"/>
      <inkml:brushProperty name="color" value="#E71224"/>
    </inkml:brush>
  </inkml:definitions>
  <inkml:trace contextRef="#ctx0" brushRef="#br0">1 66 17642,'19'0'612,"20"-2"12,20 2-48,29 0-672,32-17-3773,19 12 1,24-10 0,19-11-1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22.554"/>
    </inkml:context>
    <inkml:brush xml:id="br0">
      <inkml:brushProperty name="width" value="0.1" units="cm"/>
      <inkml:brushProperty name="height" value="0.1" units="cm"/>
      <inkml:brushProperty name="color" value="#E71224"/>
    </inkml:brush>
  </inkml:definitions>
  <inkml:trace contextRef="#ctx0" brushRef="#br0">1 40 5777,'0'-34'4553,"0"29"-457,0 23-2144,24 369 2439,28 0-2620,-50-372-1692,76 353 725,-34-183-1842,-35-151-2180,-1-15-4188,-5-18 3486</inkml:trace>
</inkml:ink>
</file>

<file path=ppt/ink/ink8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6:04.510"/>
    </inkml:context>
    <inkml:brush xml:id="br0">
      <inkml:brushProperty name="width" value="0.1" units="cm"/>
      <inkml:brushProperty name="height" value="0.1" units="cm"/>
      <inkml:brushProperty name="color" value="#E71224"/>
    </inkml:brush>
  </inkml:definitions>
  <inkml:trace contextRef="#ctx0" brushRef="#br0">198 91 12497,'0'0'416,"0"0"78,0 0 76,0 0 48,0 0 31,0 0 18,0 0 9,0 0 9,0 0-34,0 0-179,0 0-19,-10 18 1845,-25 13 130,21-19-1632,1-1 0,1 2-1,0 0 1,0 0 0,1 1 0,-17 30 0,19-26-473,1 1 0,1 0 0,0 1 1,2 0-1,0 0 0,1 0 0,1 1 1,1-1-1,2 41 0,0-48-300,1 0 0,1 0 0,1 0 0,0 0 0,0 0 0,1 0 0,1-1 0,0 0 0,1 0 0,0 0-1,1-1 1,0 0 0,1 0 0,0 0 0,1-1 0,15 14 0,-8-11-23,1-1 0,1-1 0,0-1 0,1 0 0,0-1 0,0-1 0,1-1 0,0 0 0,0-2 0,0 0 0,23 1 0,-28-4 0,1-1 0,0-1 0,0-1 0,0 0 0,0-1 0,26-6 0,-32 5 0,0 0 0,0-1 0,0 0 0,-1-1 0,0 0 0,1-1 0,-2 1 0,1-2 0,-1 1 0,13-14 0,-12 9 0,-1 0 0,0-1 0,-1 0 0,0 0 0,-1-1 0,0 1 0,-1-2 0,0 1 0,-1 0 0,-1-1 0,0 0 0,1-23 0,-1 5 0,-3 1 0,0 0 0,-2 0 0,-10-52 0,7 61 2,0 1-1,-1 0 1,-1 0 0,-1 1-1,-1 0 1,0 0 0,-25-36 0,25 45-14,0-1 0,-1 2 0,0-1 0,-1 1 0,0 1 0,0 0 0,-1 0 0,0 2 0,-1-1 0,0 1 0,0 1 0,0 0 0,-16-4 0,11 5-467,0 1 0,-1 0-1,0 1 1,0 2 0,1-1 0,-1 2 0,0 1 0,0 0-1,-31 7 1,47-8-34,1 1-1,-1 0 0,0 0 1,1 0-1,-1 0 0,1 1 1,0-1-1,-1 1 1,1-1-1,0 1 0,0 0 1,0 0-1,0 0 0,0 0 1,0 0-1,1 0 0,-1 1 1,1-1-1,-1 1 1,1-1-1,0 1 0,0-1 1,0 1-1,0 0 0,1-1 1,-1 1-1,1 0 1,0 0-1,-1-1 0,1 1 1,1 5-1,10 22-5170</inkml:trace>
</inkml:ink>
</file>

<file path=ppt/ink/ink8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6:05.069"/>
    </inkml:context>
    <inkml:brush xml:id="br0">
      <inkml:brushProperty name="width" value="0.1" units="cm"/>
      <inkml:brushProperty name="height" value="0.1" units="cm"/>
      <inkml:brushProperty name="color" value="#E71224"/>
    </inkml:brush>
  </inkml:definitions>
  <inkml:trace contextRef="#ctx0" brushRef="#br0">194 80 15681,'0'-1'153,"1"-1"-1,-1 1 0,0-1 0,0 1 0,-1-1 0,1 1 0,0-1 0,0 1 0,-1 0 0,1-1 0,-1 1 0,1-1 0,-1 1 0,0 0 0,1-1 1,-1 1-1,0 0 0,0 0 0,0-1 0,0 1 0,0 0 0,0 0 0,0 0 0,0 0 0,0 0 0,-1 1 0,1-1 0,0 0 0,-1 0 0,1 1 1,-1-1-1,1 1 0,0-1 0,-1 1 0,1 0 0,-1 0 0,1 0 0,-1-1 0,1 1 0,-1 0 0,-1 1 0,-2-1 247,0 1 0,0 0 0,0 0-1,0 1 1,0-1 0,0 1 0,1 0 0,-1 1-1,1-1 1,-9 7 0,5-2-60,0 2 1,0-1-1,1 1 0,0 0 1,0 0-1,1 1 0,1 0 1,-1 0-1,2 1 0,-1-1 1,1 1-1,1 0 0,-4 22 1,3-12-138,2 1 0,0-1 1,1 1-1,1-1 1,1 1-1,6 32 0,-4-40-189,1-1-1,0 1 0,0-1 1,2 0-1,-1-1 1,2 1-1,-1-1 0,2 0 1,0-1-1,12 14 0,-8-11-9,2-1 0,0 0 1,1-1-1,0-1 0,0-1 0,34 18 0,-17-14-5,0-2 1,1-1-1,0-1 0,1-2 1,0-1-1,0-1 1,65 0-1,-78-5 2,-1-2 0,1 0 0,-1-2 0,0 0 0,0-1 0,24-8 0,-37 9 0,0 1 0,1-1 0,-1-1 0,-1 1 0,1-1 0,0-1 0,-1 1 0,0-1 0,0 0 0,-1 0 0,1-1 0,-1 0 0,0 0 0,0 0 0,-1 0 0,0-1 0,0 0 0,-1 0 0,4-10 0,-3 2 0,0 0 0,-2-1 0,0 0 0,-1 1 0,0-1 0,-1 0 0,-1 0 0,-1 0 0,0 1 0,-1-1 0,0 1 0,-1-1 0,-10-22 0,2 11 0,-1 0 0,0 0 0,-2 1 0,-2 1 0,0 1 0,-27-30 0,31 40-206,-1 0 0,0 2 1,-1 0-1,0 0 0,-1 1 0,0 1 1,-1 1-1,0 0 0,0 1 0,-22-7 1,19 10-1024,1 0 1,-1 1 0,0 1 0,0 1 0,-1 1-1,1 1 1,0 0 0,-1 2 0,-29 5 0,-51 20-4841,1 10 1</inkml:trace>
</inkml:ink>
</file>

<file path=ppt/ink/ink8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6:05.875"/>
    </inkml:context>
    <inkml:brush xml:id="br0">
      <inkml:brushProperty name="width" value="0.1" units="cm"/>
      <inkml:brushProperty name="height" value="0.1" units="cm"/>
      <inkml:brushProperty name="color" value="#E71224"/>
    </inkml:brush>
  </inkml:definitions>
  <inkml:trace contextRef="#ctx0" brushRef="#br0">304 63 15997,'0'-1'182,"1"0"-1,-1-1 0,0 1 0,0 0 0,0-1 0,-1 1 0,1-1 0,0 1 0,-1 0 0,1-1 0,0 1 0,-1 0 0,0 0 0,1-1 0,-1 1 0,0 0 0,1 0 0,-1 0 0,0 0 0,0 0 0,0 0 1,0 0-1,0 0 0,0 0 0,0 0 0,0 1 0,-1-1 0,1 0 0,0 1 0,0-1 0,-1 1 0,1-1 0,0 1 0,-1 0 0,1-1 0,0 1 0,-1 0 0,1 0 0,-1 0 0,1 0 0,0 0 0,-1 0 0,1 1 1,0-1-1,-3 1 0,-6 1 534,0 1 0,-1 1 0,1-1 1,-15 9-1,12-4-399,0 0-1,0 1 1,1 0 0,1 1-1,0 0 1,0 1 0,1 0-1,0 0 1,1 1 0,0 1-1,1 0 1,0 0-1,-7 19 1,7-14-275,1 0-1,0 1 1,2-1-1,0 1 1,1 0-1,1 1 1,1-1-1,1 1 1,0-1-1,3 20 1,-1-30-41,0 0 0,1-1 0,0 1 0,1-1 0,0 1 0,0-1 0,1 0 0,0 0 0,0-1 0,1 1 0,0-1 0,7 8 0,-4-6 0,2 0 0,-1 0 0,1-1 0,1 0 0,-1-1 0,2 0 0,16 7 0,2-1 0,1-3 0,1 0 0,-1-2 0,1-1 0,54 4 0,-40-6 0,83-4 0,-113-2 0,-1 0 0,1-2 0,0 0 0,-1 0 0,0-2 0,0 0 0,0 0 0,0-2 0,14-7 0,-23 10 0,0-1 0,0 1 0,0-1 0,-1 0 0,0 0 0,0-1 0,0 1 0,-1-1 0,0 0 0,0-1 0,0 1 0,5-13 0,-5 8 0,-1-1 0,0 0 0,0 1 0,-1-1 0,-1 0 0,0 0 0,-1-16 0,-1 3 0,-2 0 0,-1 1 0,-1-1 0,-1 1 0,-1 0 0,-20-46 0,19 53-3,-1 1 0,0 0 0,-1 1 0,-1 0 0,0 0 0,-1 1 0,-1 1 0,0 0 0,-1 1 0,0 0 1,-1 1-1,0 1 0,-1 0 0,-25-12 0,26 16-447,0 1-1,-1 0 1,1 1 0,-1 0 0,0 1 0,-1 1-1,1 1 1,0 0 0,0 1 0,-23 3 0,6 4-4349,32-6 4528,0-1 0,0 1 1,0 0-1,0-1 0,0 1 1,0 0-1,0 0 0,0 0 1,0 0-1,0 0 1,0 0-1,1 0 0,-1 0 1,0 0-1,1 0 0,-1 0 1,1 0-1,-1 0 0,1 0 1,0 1-1,-1 0 1,4 27-5403</inkml:trace>
</inkml:ink>
</file>

<file path=ppt/ink/ink8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6:06.238"/>
    </inkml:context>
    <inkml:brush xml:id="br0">
      <inkml:brushProperty name="width" value="0.1" units="cm"/>
      <inkml:brushProperty name="height" value="0.1" units="cm"/>
      <inkml:brushProperty name="color" value="#E71224"/>
    </inkml:brush>
  </inkml:definitions>
  <inkml:trace contextRef="#ctx0" brushRef="#br0">11 95 18886,'-11'-95'7605,"17"140"-2440,7 7-3497,24 60-2697,-17-56 1501,70 207-645,-85-252-270,0 0 0,1-1 0,0 1 0,1-1 0,0-1 0,1 1 0,0-1 0,0-1 0,1 1 0,15 10 0,9 10-1896,-19-15 215,-1 1-1,18 25 1,-21-25 19,1 0-1,16 15 1,30 18-4239</inkml:trace>
</inkml:ink>
</file>

<file path=ppt/ink/ink8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6:06.923"/>
    </inkml:context>
    <inkml:brush xml:id="br0">
      <inkml:brushProperty name="width" value="0.1" units="cm"/>
      <inkml:brushProperty name="height" value="0.1" units="cm"/>
      <inkml:brushProperty name="color" value="#E71224"/>
    </inkml:brush>
  </inkml:definitions>
  <inkml:trace contextRef="#ctx0" brushRef="#br0">0 33 23634,'0'-25'2523,"0"18"-1037,0 17 594,1 36-540,12 74-1,0-54-1598,2 0-1,3-2 1,52 121-1,-57-157-1952,2 0 1,35 50-1,-39-63-121,0-2-1,1 0 1,0 0 0,1-1 0,0 0 0,26 16 0,3-7-3663</inkml:trace>
</inkml:ink>
</file>

<file path=ppt/ink/ink8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6:07.484"/>
    </inkml:context>
    <inkml:brush xml:id="br0">
      <inkml:brushProperty name="width" value="0.1" units="cm"/>
      <inkml:brushProperty name="height" value="0.1" units="cm"/>
      <inkml:brushProperty name="color" value="#E71224"/>
    </inkml:brush>
  </inkml:definitions>
  <inkml:trace contextRef="#ctx0" brushRef="#br0">480 90 18162,'-1'-5'531,"-1"-1"0,1 0 0,-2 1 0,1-1 0,0 1 0,-1-1 0,0 1 0,0 0 0,-1 0 0,0 0 0,1 1 0,-10-9 0,10 12-327,0-1-1,0 0 0,0 1 1,0-1-1,-1 1 1,1 0-1,0 0 0,-1 0 1,1 0-1,-1 1 1,1 0-1,-1-1 0,1 1 1,-1 0-1,1 1 1,-1-1-1,1 1 0,-1-1 1,1 1-1,0 0 1,-1 1-1,1-1 0,-5 3 1,-2 1-41,1 1 1,0-1 0,1 2-1,0-1 1,0 1 0,0 1 0,1-1-1,0 1 1,0 0 0,1 1-1,0 0 1,1 0 0,0 0-1,0 0 1,1 1 0,0 0-1,-4 18 1,1 0-185,0 1 0,3-1 0,0 1 0,2 0 0,1 39 0,2-51 21,0 1 0,2 0 0,0-1 0,0 0 0,2 1 0,0-2 0,1 1 0,1 0 0,0-1 0,1-1 0,12 18 0,-10-20 0,0 0 0,0-1 0,2 0 0,-1-1 0,1-1 0,1 0 0,0 0 0,0-1 0,1-1 0,0 0 0,1-1 0,22 8 0,-8-6 0,0 0 0,1-2 0,0-2 0,44 4 0,-58-8 0,0-1 0,-1 0 0,1-1 0,0-1 0,0 0 0,-1-2 0,1 1 0,-1-2 0,0 0 0,19-9 0,-29 11 0,1-1 0,-1 1 0,0-1 0,0 0 0,0 0 0,0-1 0,-1 1 0,0-1 0,0 0 0,0 0 0,0-1 0,-1 1 0,0-1 0,4-10 0,-3 7 0,-2-1 0,1 0 0,-2 0 0,1 0 0,-1 0 0,-1-1 0,0 1 0,-1-16 0,-3 0 0,-2-1 0,0 1 0,-2 0 0,0 1 0,-2 0 0,-15-28 0,13 30 7,-1 1-1,-1 1 1,-1 1-1,-1 0 1,-1 1-1,0 0 1,-33-26-1,35 33-415,-1 1 0,-1 0 0,0 1 0,0 1 0,-1 0 0,0 2 0,0 0 0,-1 1-1,0 0 1,-33-4 0,19 8-1456,0 1-1,0 2 1,0 1-1,0 2 0,0 1 1,1 1-1,0 2 1,-56 21-1,-33 22-3894</inkml:trace>
</inkml:ink>
</file>

<file path=ppt/ink/ink8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6:08.133"/>
    </inkml:context>
    <inkml:brush xml:id="br0">
      <inkml:brushProperty name="width" value="0.1" units="cm"/>
      <inkml:brushProperty name="height" value="0.1" units="cm"/>
      <inkml:brushProperty name="color" value="#E71224"/>
    </inkml:brush>
  </inkml:definitions>
  <inkml:trace contextRef="#ctx0" brushRef="#br0">2 38 20894,'-1'-25'3319,"1"12"235,1 31-1210,18 116 457,31 64-3176,-34-139 605,-6-21-421,1 0 0,2-2 0,2 1-1,2-2 1,27 45 0,-41-75-81,1 0-1,0 0 1,0 0 0,0-1-1,1 0 1,6 5-1,0-2-1733,0 0 0,0-1-1,21 7 1,1 1-1844,13 1-2095,-1-9 1</inkml:trace>
</inkml:ink>
</file>

<file path=ppt/ink/ink8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6:08.653"/>
    </inkml:context>
    <inkml:brush xml:id="br0">
      <inkml:brushProperty name="width" value="0.1" units="cm"/>
      <inkml:brushProperty name="height" value="0.1" units="cm"/>
      <inkml:brushProperty name="color" value="#E71224"/>
    </inkml:brush>
  </inkml:definitions>
  <inkml:trace contextRef="#ctx0" brushRef="#br0">1 69 21594,'0'-68'6205,"9"78"-2148,2 10-3353,8 28-630,-3 0 0,15 70 0,7 105-98,-9-52 33,-11-71-9,31 139 0,-48-236-27,0-1 0,0 0 1,0 1-1,0-1 0,0 0 0,1 0 1,-1 0-1,1 0 0,-1 0 0,1 0 0,0 0 1,-1-1-1,3 2 0,13 2-5289,-16-5 4454,0 0-1,0-1 1,0 1-1,0 0 1,0-1-1,0 1 1,0-1-1,0 1 1,0-1-1,0 1 0,0-1 1,0 0-1,0 0 1,-1 1-1,1-1 1,1-1-1,3-6-5337</inkml:trace>
</inkml:ink>
</file>

<file path=ppt/ink/ink8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6:14.335"/>
    </inkml:context>
    <inkml:brush xml:id="br0">
      <inkml:brushProperty name="width" value="0.1" units="cm"/>
      <inkml:brushProperty name="height" value="0.1" units="cm"/>
      <inkml:brushProperty name="color" value="#E71224"/>
    </inkml:brush>
  </inkml:definitions>
  <inkml:trace contextRef="#ctx0" brushRef="#br0">0 24 16706,'2'-23'5028,"-2"23"-4920,0 0 0,0 0 0,0 0 0,0 0 0,0 0 0,0 1 0,0-1 0,0 0 0,0 0 0,0 0 0,0 0 0,0 0 0,0 0 0,0 0 0,0 0 0,0 0 0,0 0 0,0 0 0,0 1 0,0-1 0,0 0 0,0 0 0,1 0 0,-1 0 0,0 0 0,0 0 0,0 0 0,0 0 0,0 0 0,0 0 0,0 0 0,0 0 0,0 0 0,0 0 0,1 0 0,-1 0 0,0 0 0,0 0 0,0 0 0,0 0 0,0 0 0,0 0 0,0 0 0,0 0 0,0 0 0,0 0 0,1 0 0,-1 0 0,0 0 0,0 0 0,0 0 0,0 0 0,0 0 0,0 0 0,0-1 0,5 18 4150,-1 7-4598,34 264 1437,-17-104-1127,-20-178 16,12 61-451,-12-63 252,0 0 0,1 0-1,0 1 1,0-1-1,0 0 1,0 0 0,1-1-1,-1 1 1,1 0 0,0-1-1,0 0 1,0 0 0,5 4-1,11 3-2684,0-1 0,33 11 0,-34-13 293,22 5-3396</inkml:trace>
</inkml:ink>
</file>

<file path=ppt/ink/ink8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6:14.885"/>
    </inkml:context>
    <inkml:brush xml:id="br0">
      <inkml:brushProperty name="width" value="0.1" units="cm"/>
      <inkml:brushProperty name="height" value="0.1" units="cm"/>
      <inkml:brushProperty name="color" value="#E71224"/>
    </inkml:brush>
  </inkml:definitions>
  <inkml:trace contextRef="#ctx0" brushRef="#br0">73 38 16209,'-3'-29'3502,"3"28"-3424,0 1 1,0-1 0,0 1 0,0 0 0,-1-1 0,1 1 0,0-1 0,0 1 0,0 0 0,-1-1 0,1 1 0,0 0 0,0-1 0,-1 1 0,1 0-1,0-1 1,-1 1 0,1 0 0,0 0 0,-1-1 0,1 1 0,0 0 0,-1 0 0,1 0 0,-1 0 0,1 0 0,0-1 0,-1 1 0,1 0 0,-1 0-1,1 0 1,0 0 0,-1 0 0,1 0 0,-1 0 0,1 0 0,-1 0 0,1 0 0,0 1 0,-1-1 0,1 0 0,-1 0 0,1 0 0,0 0 0,-1 1 0,1-1-1,0 0 1,-1 0 0,1 1 0,0-1 0,-1 0 0,1 1 0,0-1 0,0 0 0,-1 1 0,1-1 0,0 0 0,0 1 0,0-1 0,-1 1 0,-4 5 326,0 0 0,1 0 1,-1 0-1,1 1 0,1 0 1,-1 0-1,1 0 0,0 0 1,1 1-1,0-1 0,0 1 0,-2 14 1,1 10 266,2 57 0,1-58-193,0-4-297,1 1 0,1 0 1,1-1-1,1 0 0,9 29 0,-9-45-179,0-1 1,0 1-1,1-1 1,0 0-1,1 0 1,0 0-1,1-1 1,0 0-1,0 0 1,1-1-1,0 0 1,0 0-1,1-1 1,0 0 0,11 6-1,-1-3-3,0-1 0,0 0 0,1-2 0,0 0 0,0-1 0,1-2 0,0 0 0,0-1 0,21 1 0,-27-3 0,0-1 0,0 0 0,0-1 0,0-1 0,0-1 0,0 0 0,0 0 0,-1-2 0,0 0 0,0 0 0,0-1 0,0-1 0,17-12 0,-25 15 0,0-1 0,-1 0 0,1-1 0,-1 1 0,0-1 0,-1 0 0,1 0 0,-1 0 0,-1-1 0,1 0 0,-1 0 0,0 1 0,2-10 0,-2 5 0,-1 0 0,0 0 0,-1 0 0,-1 0 0,1 0 0,-2 0 0,0 0 0,-2-14 0,-2 2 0,-1 0 0,-1 0 0,-2 1 0,0 0 0,-1 1 0,-1 0 0,-24-35 0,26 43-200,0 1 1,0 0-1,-1 1 1,-1 0-1,0 0 0,0 1 1,-1 1-1,-1 0 1,1 0-1,-2 1 1,1 1-1,-1 0 0,0 1 1,0 1-1,0 0 1,-28-6-1,17 7-883,-25-2-2873,48 5 3531,0 1-1,0 0 1,0 0 0,0 1-1,0-1 1,0 0 0,0 0-1,0 1 1,0 0 0,0-1-1,0 1 1,0 0 0,0 0-1,0 0 1,1 0 0,-1 0-1,0 0 1,-1 2-1,2-2 126,1-1-1,-1 1 0,1 0 0,-1 0 0,1-1 0,-1 1 0,1 0 0,-1 0 0,1 0 0,0 0 0,-1 0 0,1 0 1,0-1-1,0 1 0,0 0 0,0 0 0,0 2 0,8 12-5116</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46.092"/>
    </inkml:context>
    <inkml:brush xml:id="br0">
      <inkml:brushProperty name="width" value="0.1" units="cm"/>
      <inkml:brushProperty name="height" value="0.1" units="cm"/>
      <inkml:brushProperty name="color" value="#E71224"/>
    </inkml:brush>
  </inkml:definitions>
  <inkml:trace contextRef="#ctx0" brushRef="#br0">1 1102 11049,'3'0'175,"1"-1"0,0 1 0,0 0 0,0-1 0,0 0 0,0 0 0,0 0 0,6-3 0,195-89 2259,-76 30-1360,33-10-272,1232-573 1512,-1282 594-3096,3-2-1510,-7-8-3881,-77 37 2841,-11 0-1</inkml:trace>
</inkml:ink>
</file>

<file path=ppt/ink/ink8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6:15.351"/>
    </inkml:context>
    <inkml:brush xml:id="br0">
      <inkml:brushProperty name="width" value="0.1" units="cm"/>
      <inkml:brushProperty name="height" value="0.1" units="cm"/>
      <inkml:brushProperty name="color" value="#E71224"/>
    </inkml:brush>
  </inkml:definitions>
  <inkml:trace contextRef="#ctx0" brushRef="#br0">126 35 18346,'1'-1'148,"-1"0"0,0 0 0,0 0 0,0-1 0,0 1 0,0 0 0,0 0 0,0-1 0,-1 1 0,1 0 0,0 0 0,-1 0 0,1-1 0,0 1 0,-1 0 0,0 0 0,1 0 0,-1 0 0,0 0 0,1 0 0,-1 0 0,0 0 0,0 0 0,0 0 0,0 1 0,0-1 0,0 0 0,0 0 0,0 1 0,0-1 0,0 1 0,0-1 0,0 1 0,-1-1 0,1 1 0,0 0 0,0 0 0,-1 0 0,1-1 0,0 1 0,-2 1 0,0-1 56,0 1 0,0-1 0,0 1 0,0 0 0,0 0 0,0 1 1,0-1-1,1 1 0,-1-1 0,0 1 0,1 0 0,0 0 0,-1 0 0,1 0 0,0 0 0,-2 3 0,-3 6 137,1 0 0,0 0 0,1 0-1,0 1 1,1-1 0,0 1 0,1 0 0,1 1-1,-1-1 1,2 0 0,-1 19 0,2-12-252,0 1 1,2-1 0,0 0-1,1 1 1,1-1 0,11 31-1,-10-37-88,1 0 1,1-1-1,0 1 0,1-1 0,0-1 0,1 1 0,0-1 0,1-1 0,0 0 1,0 0-1,1-1 0,1-1 0,-1 0 0,2 0 0,-1-1 0,1 0 1,15 5-1,-7-4-2,0-1 1,0-1 0,1-1 0,0-1 0,0-1 0,0-1 0,1-1-1,-1-1 1,0 0 0,29-6 0,-45 6 0,0-1 0,-1-1 0,1 1 0,0-1 0,-1 0 0,1 0 0,-1-1 0,0 1 0,0-1 0,0 0 0,0-1 0,-1 1 0,1-1 0,-1 0 0,0 0 0,0 0 0,0-1 0,0 1 0,-1-1 0,0 0 0,0 0 0,0 0 0,2-8 0,-2 3 0,0 0 0,-1 0 0,0 0 0,-1 0 0,0 0 0,-1 0 0,0 0 0,-1 0 0,0-1 0,0 1 0,-1 0 0,-5-17 0,-1 4 11,-2 0 0,0 0-1,-1 1 1,-1 0 0,-1 1 0,-22-29-1,24 37-117,-1-1-1,0 2 1,-1-1-1,0 2 1,0 0-1,-2 0 1,1 2-1,-1-1 1,0 2-1,-17-7 1,23 12-260,0 1 0,0 0 0,0 1 0,0 0 0,0 0 0,-14 1 0,21 0 26,-1 0 0,1 1 0,-1-1 0,1 1-1,0-1 1,-1 1 0,1 0 0,0 0 0,-1 0 0,1 0 0,0 0-1,-4 3 1,5-3 5,0 0-1,1 0 0,-1 0 1,0 0-1,1 0 0,-1 0 0,0 1 1,1-1-1,0 0 0,-1 0 1,1 0-1,0 1 0,-1-1 1,1 0-1,0 1 0,0-1 0,0 0 1,0 1-1,0-1 0,0 0 1,1 0-1,-1 1 0,0-1 1,1 0-1,-1 0 0,1 2 0,14 16-4847,9 2-1</inkml:trace>
</inkml:ink>
</file>

<file path=ppt/ink/ink8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6:15.858"/>
    </inkml:context>
    <inkml:brush xml:id="br0">
      <inkml:brushProperty name="width" value="0.1" units="cm"/>
      <inkml:brushProperty name="height" value="0.1" units="cm"/>
      <inkml:brushProperty name="color" value="#E71224"/>
    </inkml:brush>
  </inkml:definitions>
  <inkml:trace contextRef="#ctx0" brushRef="#br0">390 85 17394,'1'-2'171,"-1"0"1,0 0-1,0 0 1,0 1 0,-1-1-1,1 0 1,0 0 0,-1 1-1,1-1 1,-1 0 0,1 0-1,-1 1 1,0-1-1,0 1 1,0-1 0,0 0-1,0 1 1,0 0 0,0-1-1,0 1 1,-1 0 0,1 0-1,0-1 1,-1 1-1,1 0 1,-1 0 0,1 0-1,-1 1 1,0-1 0,1 0-1,-1 1 1,0-1-1,1 1 1,-1-1 0,0 1-1,0 0 1,0 0 0,1 0-1,-1 0 1,0 0 0,0 0-1,-1 1 1,-4 0 187,0 0 0,1 0 0,-1 1-1,1 0 1,0 0 0,0 1 0,0 0 0,0 0 0,0 0 0,-7 6 0,4-1-176,0 1 0,1 0 0,0 0 0,1 1 0,0 0 0,0 0 1,1 1-1,1-1 0,0 1 0,0 1 0,1-1 0,0 1 0,1-1 0,1 1 0,-1 0 0,2 0 0,0 0 0,0 1 1,1-1-1,1 0 0,3 18 0,-3-16-182,2 0 0,0 0 0,0 0 0,2 0 0,-1 0 0,2-1-1,0 0 1,0 0 0,1 0 0,1-1 0,0 0 0,1-1 0,0 0 0,1 0 0,0-1 0,0 0 0,22 15 0,-14-15-1,0-1 0,1 0 0,-1-2 0,1 0 0,1-1 0,-1-1 0,1-1 0,0-1 0,27 1 0,-35-3 0,-1-1 0,1 0 0,0 0 0,0-2 0,0 1 0,-1-1 0,1-1 0,-1 0 0,1-1 0,-1 0 0,0-1 0,-1 0 0,1-1 0,-1 0 0,0 0 0,-1-1 0,11-10 0,-12 9 0,-1-1 0,-1-1 0,0 1 0,0-1 0,-1 0 0,0 0 0,0-1 0,-1 0 0,-1 1 0,0-1 0,3-18 0,-3 8 0,-1 0 0,-1-1 0,-1 1 0,-1 0 0,-4-29 0,3 38-40,0 0 0,-1 0 0,-1 0 0,0 0 0,0 0 0,-1 1 0,-1 0 0,0 0-1,0 0 1,-1 1 0,-1 0 0,0 0 0,0 0 0,0 1 0,-1 1 0,-1 0 0,1 0 0,-2 0 0,1 1 0,-1 1 0,0 0 0,-21-8 0,7 5-1100,-1 2 1,0 1-1,0 1 1,-45-3 0,-110 8-7060,45 11 2218,5 15 1</inkml:trace>
</inkml:ink>
</file>

<file path=ppt/ink/ink8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6:21.169"/>
    </inkml:context>
    <inkml:brush xml:id="br0">
      <inkml:brushProperty name="width" value="0.1" units="cm"/>
      <inkml:brushProperty name="height" value="0.1" units="cm"/>
      <inkml:brushProperty name="color" value="#E71224"/>
    </inkml:brush>
  </inkml:definitions>
  <inkml:trace contextRef="#ctx0" brushRef="#br0">322 85 8413,'-2'-1'436,"1"1"0,-1-1 0,1 0 0,-1 1 1,1-1-1,-1 0 0,1 0 0,0 0 0,0 0 0,-1 0 1,1 0-1,0 0 0,0-1 0,0 1 0,0 0 0,-1-3 0,-16-14 3040,11 15-3197,-1 0 0,1 0 0,-1 0-1,0 1 1,0 0 0,0 1 0,0 0 0,0 0-1,0 1 1,0 0 0,0 0 0,0 0 0,0 1 0,0 1-1,0 0 1,0 0 0,0 0 0,1 1 0,-1 0-1,1 0 1,0 1 0,0 0 0,0 0 0,0 1 0,-7 6-1,6-1 0,0 1 0,1-1 0,0 1 0,1 1-1,0-1 1,1 1 0,0 0 0,1 1 0,1-1-1,-3 15 1,2-5 65,1-1 1,1 1-1,1 0 0,1-1 0,4 29 1,-2-39-271,-1-1 0,2 0 0,0 0 0,0 0 0,1 0 0,0-1 0,0 1 1,1-1-1,0 0 0,1 0 0,10 12 0,-6-10-42,1-1-1,0 0 1,0-1 0,1 0-1,0 0 1,0-2 0,21 11-1,-6-7-33,1-1 0,-1-1 1,2-1-1,-1-2 0,1-1 0,0-1 0,52 1 0,-61-5 3,0-1 0,0-1 0,0-1 0,0 0 0,24-9 0,-38 11 0,1-2 0,-1 1 0,0-1 0,0 0 0,0 0 0,0 0 0,0-1 0,-1 0 0,0 0 0,0-1 0,0 1 0,0-1 0,-1 0 0,1-1 0,-1 1 0,-1-1 0,1 1 0,-1-1 0,4-8 0,-3 1-1,-1 0-1,0 0 1,0 0 0,-2 0-1,1 0 1,-2-1 0,0 1-1,0 0 1,-1-1 0,-4-17-1,1 13 7,-1 1-1,-1-1 1,-1 1 0,0 1-1,-1-1 1,0 1-1,-14-17 1,10 15-25,-2 1 1,0 1 0,0 0 0,-2 0 0,0 2-1,-1 0 1,0 1 0,-1 0 0,-1 2 0,1 0-1,-2 1 1,0 1 0,-26-8 0,29 12-307,-1 0 1,0 1 0,0 2 0,0-1-1,0 2 1,0 0 0,-1 2 0,1 0-1,0 0 1,0 2 0,-19 5 0,35-8 170,0 1 0,0-1 0,0 1 0,0 0 0,0 0 0,0 0 0,1 0 0,-1 0 0,0 0 0,0 0 0,1 1 0,-1-1 0,1 0 1,-1 1-1,1 0 0,-1-1 0,1 1 0,0 0 0,0-1 0,0 1 0,0 0 0,0 0 0,0 0 0,0 3 0,1-2-216,0 0 0,1 0 0,-1 0 0,1 0 0,0 1-1,-1-2 1,2 1 0,-1 0 0,0 0 0,0 0 0,1 0-1,0-1 1,-1 1 0,1-1 0,0 1 0,4 3 0,1 1-781,1 0-1,0 0 1,15 10 0,37 19-3456</inkml:trace>
</inkml:ink>
</file>

<file path=ppt/ink/ink8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6:21.576"/>
    </inkml:context>
    <inkml:brush xml:id="br0">
      <inkml:brushProperty name="width" value="0.1" units="cm"/>
      <inkml:brushProperty name="height" value="0.1" units="cm"/>
      <inkml:brushProperty name="color" value="#E71224"/>
    </inkml:brush>
  </inkml:definitions>
  <inkml:trace contextRef="#ctx0" brushRef="#br0">0 89 23118,'1'-76'3752,"0"64"1073,15 72-4567,2-1 0,3-1 1,30 62-1,0-2-230,-51-117-12,12 28-1369,1 0 1,22 38-1,-29-58-38,0-1 1,1 1 0,0-1-1,11 10 1,-13-14 242,0 0 0,0 0 1,1 0-1,-1-1 1,1 0-1,0 0 0,-1-1 1,10 3-1,24 2-4564</inkml:trace>
</inkml:ink>
</file>

<file path=ppt/ink/ink8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6:22.101"/>
    </inkml:context>
    <inkml:brush xml:id="br0">
      <inkml:brushProperty name="width" value="0.1" units="cm"/>
      <inkml:brushProperty name="height" value="0.1" units="cm"/>
      <inkml:brushProperty name="color" value="#E71224"/>
    </inkml:brush>
  </inkml:definitions>
  <inkml:trace contextRef="#ctx0" brushRef="#br0">112 76 16742,'0'-8'861,"-1"0"1,0 0-1,0 0 0,0 0 1,-4-11-1,5 18-688,0 0-1,-1 0 0,1 0 1,-1 0-1,1 0 0,-1 0 0,1 0 1,-1 0-1,0 1 0,1-1 0,-1 0 1,0 0-1,0 1 0,1-1 1,-1 0-1,0 1 0,0-1 0,0 0 1,0 1-1,-1-1 0,0 1-24,1 0-1,0 0 0,-1 0 1,1 1-1,-1-1 0,1 0 1,0 1-1,-1-1 1,1 1-1,0-1 0,-1 1 1,1 0-1,0-1 1,0 1-1,0 0 0,0 0 1,0 0-1,0 0 0,0 0 1,-2 2-1,-3 4 146,0 1 0,0 0-1,1 0 1,0 1 0,1 0-1,0-1 1,0 2 0,1-1 0,0 0-1,0 1 1,1-1 0,-1 14-1,0 9-179,1-1 0,3 49 0,-1-69-113,1 0 0,1-1 0,0 1 0,0 0 0,1 0 0,0-1 0,1 0 0,0 1 0,1-1 0,0-1 0,1 1 0,0-1 0,11 14 0,-9-14 0,1-1 0,1 1 0,0-2 0,0 1 0,0-1 0,1-1 0,0 0 0,0 0 0,1-1 0,-1-1 0,22 6 0,-6-4 0,-1 0 0,2-2 0,30 1 0,-48-5 0,0 1 0,1-2 0,-1 1 0,0-2 0,0 1 0,0-1 0,0-1 0,-1 0 0,1 0 0,-1-1 0,16-8 0,-21 9 0,-1 0 0,1 0 0,-1-1 0,0 1 0,0-1 0,-1 0 0,1 0 0,-1 0 0,1 0 0,-1 0 0,-1 0 0,1-1 0,0 1 0,-1 0 0,0-1 0,0 0 0,-1 1 0,1-1 0,-1 1 0,0-1 0,0 0 0,0 1 0,-1-1 0,-1-5 0,-1-6 0,0-1 0,-2 1 0,0 0 0,0 1 0,-12-22 0,5 15 15,0 0-1,-2 0 1,-1 2-1,0 0 1,-2 1-1,-23-22 1,29 31-151,0 0-1,-1 0 1,-1 2 0,0-1-1,0 2 1,0 0 0,-1 0 0,0 1-1,0 1 1,-1 0 0,-24-4 0,36 8-160,-1 1 0,1 0 1,0 0-1,-1 0 0,1 0 1,0 0-1,0 1 0,-1-1 1,1 1-1,0 0 0,0 0 1,0 0-1,-1 1 0,1-1 1,-4 3-1,6-3 27,1 0-1,-1-1 1,0 1-1,0 0 1,0 0-1,1 0 0,-1 0 1,0 0-1,1 0 1,-1 0-1,1 0 1,0 0-1,-1 0 1,1 0-1,0 0 1,-1 0-1,1 1 1,0 0-1,0 1-109,0-1-1,1 0 1,-1 0-1,1 0 1,-1 0-1,1 0 1,0 0-1,0 0 1,0 0-1,0 0 1,0 0-1,0 0 1,2 2-1,27 25-4972,13 2-1</inkml:trace>
</inkml:ink>
</file>

<file path=ppt/ink/ink8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6:22.598"/>
    </inkml:context>
    <inkml:brush xml:id="br0">
      <inkml:brushProperty name="width" value="0.1" units="cm"/>
      <inkml:brushProperty name="height" value="0.1" units="cm"/>
      <inkml:brushProperty name="color" value="#E71224"/>
    </inkml:brush>
  </inkml:definitions>
  <inkml:trace contextRef="#ctx0" brushRef="#br0">450 101 16353,'-7'-12'905,"0"0"0,-2 1-1,1 0 1,-1 1-1,-20-18 1,27 27-702,0-1-1,0 0 1,-1 1 0,1-1 0,0 1 0,0 0 0,-1 0 0,1 0-1,-1 0 1,1 0 0,-1 0 0,1 1 0,-1-1 0,0 1 0,1 0-1,-1-1 1,1 1 0,-1 0 0,0 1 0,1-1 0,-1 0-1,0 1 1,1 0 0,-1 0 0,1-1 0,-1 1 0,1 1 0,0-1-1,-1 0 1,1 0 0,0 1 0,0 0 0,0-1 0,0 1 0,0 0-1,0 0 1,1 0 0,-3 3 0,-2 3 20,1 0 0,0 1 1,1-1-1,0 1 0,0 0 0,1 0 0,0 0 0,1 0 0,0 1 1,-1 14-1,-1 15 35,4 48-1,0-68-196,0-3-56,1 0-1,1-1 1,0 1 0,1-1 0,1 1-1,0-1 1,1 0 0,1 0 0,7 14-1,-7-19-4,0 0 0,1 0 0,0-1-1,0 0 1,1 0 0,0-1 0,1 0-1,-1-1 1,2 0 0,-1 0 0,1-1-1,0 0 1,11 5 0,1-2 0,1-1 0,0 0 0,1-2 0,-1-1 0,32 3 0,-37-6 0,1-1 0,-1 0 0,1-2 0,-1 0 0,1-1 0,-1-1 0,26-8 0,-39 9 0,0 0 0,0 0 0,-1 0 0,1-1 0,-1 0 0,0 0 0,0 0 0,0 0 0,0-1 0,-1 0 0,1 1 0,-1-1 0,0-1 0,0 1 0,0 0 0,-1-1 0,1 1 0,-1-1 0,0 0 0,0 0 0,-1 0 0,0 0 0,0 0 0,0 0 0,0 0 0,0-6 0,-1-4 0,0-1 0,-1 1 0,0 0 0,-1 0 0,-1 0 0,0 0 0,-10-24 0,7 22-45,-1 0 0,0 1 0,-1 0 0,-1 1 0,-1 0 0,0 0 0,-1 1 0,-1 1 0,0 0 0,0 0 0,-2 1 0,1 1 0,-1 0 0,-1 1 0,0 0 1,0 1-1,-20-8 0,-64-16-2388,68 21 1130,13 4-50,0 1-1,-28-7 1,32 12 482,-1 1-1,0 0 1,0 0-1,1 2 1,-1 0 0,-17 3-1,-87 24-4841,114-26 5453,-122 37-5776</inkml:trace>
</inkml:ink>
</file>

<file path=ppt/ink/ink8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6:25.225"/>
    </inkml:context>
    <inkml:brush xml:id="br0">
      <inkml:brushProperty name="width" value="0.1" units="cm"/>
      <inkml:brushProperty name="height" value="0.1" units="cm"/>
      <inkml:brushProperty name="color" value="#E71224"/>
    </inkml:brush>
  </inkml:definitions>
  <inkml:trace contextRef="#ctx0" brushRef="#br0">233 184 16726,'-25'-21'2308,"19"16"-1414,0 0 1,1 0-1,-1 1 0,-1-1 0,1 1 1,-1 0-1,0 1 0,-13-5 0,19 8-661,-1 0-1,1 0 1,-1 0-1,1 0 1,-1 0-1,1 1 1,-1-1-1,1 1 0,0-1 1,-1 1-1,1-1 1,0 1-1,-1 0 1,1 0-1,0 0 0,0 0 1,-1-1-1,1 2 1,0-1-1,0 0 1,-1 1-1,-20 29 37,21-28-100,-12 18-157,1 1 0,2 0 0,0 0 0,2 1 0,0 1 0,1-1 0,2 1 0,0 0 0,2 1 1,0-1-1,2 44 0,2-53-13,0 1 1,1 0-1,1-1 0,1 1 1,0-1-1,0 0 1,2 0-1,0-1 0,1 1 1,0-1-1,1-1 1,0 1-1,1-2 1,1 1-1,0-1 0,1 0 1,0-1-1,1-1 1,16 13-1,-10-12 1,0-1 0,1-1 0,0 0 0,1-1 0,0-1 0,0-1 0,0-1 0,1-1 0,0-1 0,25 1 0,-15-2 0,-1-2 0,1-2 0,0 0 0,0-2 0,-1-2 0,41-12 0,-60 14 0,0 0 0,-1 0 0,1-1 0,-1-1 0,0 0 0,-1 0 0,1-1 0,-1 0 0,-1-1 0,1 0 0,-1 0 0,13-18 0,-13 13 0,0 0 0,0-1 0,-1 0 0,-1-1 0,0 1 0,-1-1 0,-1 0 0,5-30 0,-6 25 0,-1 0 0,-1 0 0,-1 1 0,-1-1 0,-1 0 0,0 0 0,-2 1 0,0-1 0,-1 1 0,-1 0 0,-1 0 0,0 1 0,-2 0 0,0 0 0,-18-25 0,12 25-20,0 2 0,-1-1 0,-1 2 0,0 0 0,-1 2 0,-1-1 0,0 2 0,-1 1 0,-27-12 0,18 10-396,-1 2 0,0 2 0,0 1 0,-1 1 0,0 1 0,-36-1 0,-18 0-2468,66 4 1772,12 1 375,0 0 1,0 1 0,0 0-1,0 0 1,0 1 0,0 0-1,-14 1 1,18 0 367,1 0 0,-1 1 0,0-1 0,0 0-1,1 1 1,-1 0 0,1 0 0,-1 0 0,1 0 0,0 0 0,0 0 0,0 0-1,0 1 1,0-1 0,0 1 0,1-1 0,-1 1 0,1 0 0,0 0 0,0 0-1,0-1 1,0 1 0,0 3 0,-8 38-5080</inkml:trace>
</inkml:ink>
</file>

<file path=ppt/ink/ink8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6:25.863"/>
    </inkml:context>
    <inkml:brush xml:id="br0">
      <inkml:brushProperty name="width" value="0.1" units="cm"/>
      <inkml:brushProperty name="height" value="0.1" units="cm"/>
      <inkml:brushProperty name="color" value="#E71224"/>
    </inkml:brush>
  </inkml:definitions>
  <inkml:trace contextRef="#ctx0" brushRef="#br0">231 85 16746,'3'-27'1760,"-2"22"-1185,0 1-1,-1-1 1,0 0 0,1 0-1,-1 0 1,-1 0-1,1 0 1,-2-6 0,1 10-431,0 0 1,0 1 0,1-1 0,-1 0-1,0 1 1,0-1 0,0 1 0,0-1-1,0 1 1,0 0 0,0-1 0,0 1-1,0 0 1,0 0 0,0-1 0,0 1-1,0 0 1,0 0 0,0 0 0,0 0-1,0 1 1,0-1 0,-2 0 0,-24 5 1374,17-2-1277,1 0 0,0 1 0,0 0 0,0 0 0,0 1 0,1 0 0,0 0 0,0 1-1,0 0 1,1 1 0,0 0 0,0 0 0,0 0 0,-8 14 0,7-9-170,2 0 0,-1 0 1,2 1-1,0 0 0,0 0 1,1 0-1,1 1 0,0-1 1,-2 27-1,4-23-120,1 0 1,1 0-1,0-1 1,1 1-1,1 0 0,1-1 1,0 0-1,7 18 0,-6-23 63,0 1-1,0-1 1,1-1-1,1 1 0,0-1 1,0 0-1,1 0 0,0-1 1,1 0-1,0-1 1,12 10-1,-3-6-14,1-1 0,1-1 0,0-1 0,0 0 0,1-2 0,0 0 0,0-1 0,31 4 0,-17-6 0,0 0 0,0-3 0,0-1 0,54-7 0,-78 6 0,0 0 0,1-2 0,-1 1 0,0-2 0,0 1 0,-1-1 0,1-1 0,16-10 0,-22 12 0,-1 0 0,1-1 0,-1 0 0,0 0 0,-1 0 0,1-1 0,-1 1 0,1-1 0,-1 0 0,-1 0 0,1 0 0,-1 0 0,0-1 0,0 1 0,0 0 0,-1-1 0,0 0 0,0 1 0,0-9 0,-1 1 0,0 0 0,-1 0 0,-1 0 0,0 0 0,-1 0 0,0 1 0,-1-1 0,0 1 0,-1 0 0,-1 0 0,-12-20 0,0 3 0,-1 2 0,-2 1 0,-34-35 0,29 35-4,0 1 0,-2 1-1,-47-30 1,65 47-335,0 1-1,0 1 0,0 0 0,-1 0 0,1 1 1,-1 0-1,0 1 0,0 1 0,-1-1 1,1 2-1,0-1 0,-1 2 0,1-1 0,-1 2 1,-13 1-1,23-2 12,1 0 0,-1 1 1,1-1-1,-1 0 0,1 1 0,0-1 1,-1 1-1,1-1 0,0 1 0,0 0 1,-1-1-1,1 1 0,0 0 0,0 0 1,0 0-1,0 0 0,0 0 1,0 0-1,0 0 0,0 0 0,0 1 1,1-1-1,-1 0 0,0 0 0,1 1 1,-1 1-1,0-1-78,1 1 0,1-1 1,-1 0-1,0 0 0,0 1 0,1-1 0,0 0 1,-1 0-1,1 0 0,0 0 0,0 0 1,0 0-1,0 0 0,0 0 0,1 0 1,-1 0-1,2 1 0,30 29-5166</inkml:trace>
</inkml:ink>
</file>

<file path=ppt/ink/ink8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6:26.209"/>
    </inkml:context>
    <inkml:brush xml:id="br0">
      <inkml:brushProperty name="width" value="0.1" units="cm"/>
      <inkml:brushProperty name="height" value="0.1" units="cm"/>
      <inkml:brushProperty name="color" value="#E71224"/>
    </inkml:brush>
  </inkml:definitions>
  <inkml:trace contextRef="#ctx0" brushRef="#br0">1 148 19458,'0'-147'8648,"18"171"-4508,35 92-3895,42 145 0,-86-237-214,-3-5-202,1 0 0,1-1 1,0 0-1,23 34 0,-24-43-530,0 0 0,1-1-1,0 0 1,1 0 0,-1-1 0,2 0 0,-1-1-1,1 1 1,0-2 0,13 6 0,-16-8 83,23 11-5121,59 18 1,-40-23-310</inkml:trace>
</inkml:ink>
</file>

<file path=ppt/ink/ink8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6:26.776"/>
    </inkml:context>
    <inkml:brush xml:id="br0">
      <inkml:brushProperty name="width" value="0.1" units="cm"/>
      <inkml:brushProperty name="height" value="0.1" units="cm"/>
      <inkml:brushProperty name="color" value="#E71224"/>
    </inkml:brush>
  </inkml:definitions>
  <inkml:trace contextRef="#ctx0" brushRef="#br0">342 113 19458,'0'-7'435,"-1"0"0,1 1 1,-1-1-1,0 0 0,0 0 1,-1 1-1,0-1 0,0 1 1,-1 0-1,-4-8 0,6 12-265,-1 0 0,1-1-1,-1 1 1,0 0 0,0 0-1,0 0 1,0 0 0,0 0-1,-1 0 1,1 1-1,0-1 1,-1 1 0,1 0-1,-1-1 1,0 1 0,1 0-1,-1 1 1,0-1 0,0 0-1,1 1 1,-1-1-1,0 1 1,0 0 0,0 0-1,0 0 1,-2 1 0,-3 1 28,0 0 1,0 0-1,0 1 0,0 0 1,1 1-1,0-1 1,0 1-1,0 1 1,0 0-1,0-1 1,1 2-1,0-1 1,0 1-1,1 0 1,-1 0-1,1 1 0,1-1 1,-6 11-1,-2 3-169,1 1-1,2 0 0,0 0 0,1 1 1,-7 30-1,8-22-28,2 0 0,1 0 0,1 0 0,1 1 0,4 38 0,-2-58 0,1 0 0,1 0 0,0 0 0,0 0 0,1-1 0,1 1 0,0-1 0,0 0 0,1 0 0,0-1 0,0 1 0,1-1 0,1 0 0,0-1 0,0 1 0,0-1 0,1-1 0,10 8 0,-1-4 0,2 0 0,0-2 0,0 0 0,0-1 0,1-2 0,0 1 0,1-2 0,38 5 0,-16-6 0,0-2 0,1-1 0,56-7 0,-81 4 0,-1-1 0,1-1 0,-1 0 0,0-1 0,0-1 0,0-1 0,25-14 0,-34 16 0,0-1 0,-1 0 0,1 0 0,-2-1 0,1 0 0,-1 0 0,0-1 0,0 0 0,-1 0 0,0 0 0,0-1 0,-1 0 0,-1 0 0,1-1 0,3-12 0,-4 9 4,0 0 1,-1-1-1,-1 0 0,0 0 1,-1 0-1,-1 0 0,0 0 1,0 0-1,-2 0 0,0 1 1,0-1-1,-1 0 1,-1 1-1,0-1 0,-1 1 1,-1 0-1,0 1 0,-13-22 1,9 20-73,0 1 1,-1 0-1,0 1 1,-1 0 0,-1 1-1,0 0 1,0 1 0,-1 1-1,0 0 1,0 1-1,-1 0 1,-1 1 0,1 1-1,-1 0 1,-24-5 0,8 5-1315,-1 1 0,0 1 1,-1 2-1,1 2 0,-35 3 1,13 3-2414,0 3 0,-65 19 0,-7 9-2245</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47.525"/>
    </inkml:context>
    <inkml:brush xml:id="br0">
      <inkml:brushProperty name="width" value="0.1" units="cm"/>
      <inkml:brushProperty name="height" value="0.1" units="cm"/>
      <inkml:brushProperty name="color" value="#E71224"/>
    </inkml:brush>
  </inkml:definitions>
  <inkml:trace contextRef="#ctx0" brushRef="#br0">41 373 10585,'-13'7'457,"10"-5"-328,0-1 0,0 0 0,1 1 0,-1 0 0,1-1 0,-1 1 0,1 0 0,-4 4 0,6-6-116,0 0 0,0 1 1,0-1-1,0 0 0,0 0 0,0 0 0,0 0 0,0 1 0,0-1 1,0 0-1,0 0 0,0 0 0,0 0 0,0 0 0,0 1 0,0-1 1,0 0-1,0 0 0,0 0 0,0 0 0,0 1 0,0-1 0,0 0 1,0 0-1,0 0 0,1 0 0,-1 0 0,0 0 0,0 1 1,0-1-1,0 0 0,0 0 0,0 0 0,0 0 0,1 0 0,-1 0 1,0 0-1,0 0 0,0 0 0,0 0 0,0 1 0,1-1 0,-1 0 1,0 0-1,0 0 0,0 0 0,0 0 0,1 0 0,-1 0 0,0 0 1,0 0-1,13 0 396,-11 0-340,37-3 517,0-2-1,0-2 1,0-1-1,58-21 0,146-70 554,-40-2-235,38-17-1351,-185 96-1041,-21 11-2611,-35 11 4044,0 0 1,0-1-1,0 1 0,0 0 1,0 0-1,0 0 0,1 0 0,-1 0 1,0 0-1,0 0 0,0 0 1,0 0-1,0 0 0,0 0 1,1 0-1,-1 0 0,0 0 0,0 0 1,0 0-1,0 0 0,0 0 1,1 0-1,-1 0 0,0 0 1,0 0-1,0 0 0,0 0 0,0 0 1,0 0-1,1 0 0,-1 0 1,0 0-1,0 0 0,0 0 0,0 1 1,0-1-1,0 0 0,0 0 1,0 0-1,1 0 0,-1 0 1,0 0-1,0 0 0,0 1 0,0-1 1,0 0-1,0 0 0,0 0 1,0 0-1,0 0 0,0 0 0,0 1 1,0-1-1,0 0 0,0 0 1,0 0-1,0 0 0,0 0 1,0 1-1,0-1 0,0 0 0,0 0 1,0 0-1,0 0 0,0 0 1,0 0-1,0 1 0,-1-1 1,-6 9-2316,-11 6-703</inkml:trace>
</inkml:ink>
</file>

<file path=ppt/ink/ink8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5:55.432"/>
    </inkml:context>
    <inkml:brush xml:id="br0">
      <inkml:brushProperty name="width" value="0.1" units="cm"/>
      <inkml:brushProperty name="height" value="0.1" units="cm"/>
      <inkml:brushProperty name="color" value="#E71224"/>
    </inkml:brush>
  </inkml:definitions>
  <inkml:trace contextRef="#ctx0" brushRef="#br0">0 14 11537,'0'0'512,"0"1"172,0 1 176,0-2 144,0 2 120,0-2 89,0-2 31,0 2 16,11 0 24,21 0-400,21 0-184,28 0-524,26 0-872,78-6-3660,-40 6-1,3-1 1,-6-9-1</inkml:trace>
</inkml:ink>
</file>

<file path=ppt/ink/ink8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5:55.914"/>
    </inkml:context>
    <inkml:brush xml:id="br0">
      <inkml:brushProperty name="width" value="0.1" units="cm"/>
      <inkml:brushProperty name="height" value="0.1" units="cm"/>
      <inkml:brushProperty name="color" value="#E71224"/>
    </inkml:brush>
  </inkml:definitions>
  <inkml:trace contextRef="#ctx0" brushRef="#br0">1 83 14049,'15'-2'192,"18"-2"-76,20-2-352,41-5-1120,9 5-1196,6-9 0,-3-3-1,-12-2 1</inkml:trace>
</inkml:ink>
</file>

<file path=ppt/ink/ink8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6:28.510"/>
    </inkml:context>
    <inkml:brush xml:id="br0">
      <inkml:brushProperty name="width" value="0.1" units="cm"/>
      <inkml:brushProperty name="height" value="0.1" units="cm"/>
      <inkml:brushProperty name="color" value="#E71224"/>
    </inkml:brush>
  </inkml:definitions>
  <inkml:trace contextRef="#ctx0" brushRef="#br0">295 47 10297,'-17'-20'3476,"16"18"-3234,0 1 0,0-1 0,0 0 0,-1 0 0,1 1 1,0-1-1,-1 1 0,0-1 0,1 1 0,-1 0 0,1 0 0,-1-1 0,0 1 0,0 0 0,0 1 0,0-1 0,0 0 0,0 0 0,0 1 0,0-1 0,0 1 0,0 0 0,0 0 0,0-1 0,0 1 0,0 1 0,0-1 0,-1 0 1,1 0-1,-3 2 0,-4 0-47,-1 0-1,1 1 1,-1 1 0,1 0 0,0 0 0,1 0 0,-1 1 0,1 1 0,0-1 0,0 1 0,-14 14-1,13-9-9,0 0 0,0 0 0,1 1-1,1 0 1,0 1 0,0 0-1,-7 22 1,6-11 66,2 0 0,0 1 0,2-1 0,1 1 0,1 0 0,0 0 0,2 1 0,1-1 0,6 29 0,-5-41-84,1-1-1,0 0 1,1 0 0,0 0-1,1-1 1,1 1 0,-1-1-1,2-1 1,0 1 0,0-1-1,17 19 1,-11-17 13,1 0 0,0-1 0,0 0 0,1-1 0,0-1 0,1 0 0,28 11 0,-12-9 1,0-2-1,1 0 1,0-2-1,0-2 1,1-1-1,-1-2 1,1 0-1,50-6 1,-70 3-167,0-1 1,-1-1-1,1 1 1,-1-2-1,0 0 1,18-8-1,-26 9-14,-1 1 0,1-1 0,-1 0 0,0 0 0,0 0 0,0 0 0,-1-1 0,1 0-1,-1 0 1,0 0 0,0 0 0,0 0 0,0 0 0,-1-1 0,1 1 0,-1-1-1,-1 0 1,1 0 0,-1 0 0,2-9 0,-1-2 0,-2 0 0,1 0 0,-2 0 0,0-1 0,-2 1 0,1 0 0,-2 1 0,-9-28 0,2 12 0,-2 1 0,-1 0 0,-25-38 0,21 42-34,0 0 0,-2 1 0,-1 1 0,0 0 0,-30-22 0,36 33-499,-1 1 1,-1 1-1,0 1 0,0 0 1,-1 1-1,0 1 0,0 0 1,-1 2-1,-22-6 0,16 11-5119,24 1 5365,0 1-1,1-1 0,-1 1 1,0-1-1,0 0 0,1 1 1,-1-1-1,0 1 0,1-1 0,-1 1 1,0 0-1,1-1 0,-1 1 1,1 0-1,-1-1 0,0 3 1,-2 13-5278</inkml:trace>
</inkml:ink>
</file>

<file path=ppt/ink/ink8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6:29.009"/>
    </inkml:context>
    <inkml:brush xml:id="br0">
      <inkml:brushProperty name="width" value="0.1" units="cm"/>
      <inkml:brushProperty name="height" value="0.1" units="cm"/>
      <inkml:brushProperty name="color" value="#E71224"/>
    </inkml:brush>
  </inkml:definitions>
  <inkml:trace contextRef="#ctx0" brushRef="#br0">257 98 15713,'-8'-11'918,"0"0"0,-1 1 0,0 0 0,-1 0-1,0 1 1,-22-15 0,29 22-684,0 0 0,0 1-1,0-1 1,0 1 0,-1 0 0,1 0 0,0 0 0,-1 1-1,1-1 1,-1 1 0,1-1 0,0 1 0,-1 0 0,1 1 0,-1-1-1,1 0 1,-1 1 0,1 0 0,0 0 0,0 0 0,-1 0-1,1 1 1,0-1 0,0 1 0,0 0 0,0-1 0,0 1 0,1 1-1,-1-1 1,1 0 0,-1 1 0,-2 3 0,-2 3-8,0 1 0,0 0 0,1 0 0,1 0 1,0 0-1,0 1 0,1 0 0,0 0 0,1 0 0,0 1 1,-2 21-1,3-6-187,1-1 1,0 0 0,2 1-1,5 30 1,-4-48-40,-1 0 0,1-1 0,0 0 0,1 1 0,0-1 0,1 0 0,-1 0 0,1-1 0,1 1 0,0-1 0,0 0 0,0 0 0,1 0 0,8 8 0,-5-9 0,0 1 0,1-1 0,-1 0 0,1-1 0,0 0 0,0 0 0,1-1 0,-1-1 0,1 0 0,19 3 0,-4-2 0,0-1 0,0-1 0,43-2 0,-59-1 0,0 0 0,0 0 0,0-1 0,0 0 0,-1-1 0,1 0 0,-1-1 0,0 0 0,0 0 0,0-1 0,-1 0 0,15-11 0,-18 11 0,-1 0 0,0-1 0,1 0 0,-2 0 0,1 0 0,-1 0 0,0-1 0,0 0 0,-1 1 0,0-1 0,0 0 0,0 0 0,-1 0 0,0 0 0,0 0 0,-1-13 0,-1 4 0,0 0 0,0 0 0,-2 1 0,0-1 0,-1 1 0,-9-24 0,7 25 2,-1 0 0,0 0-1,-1 1 1,0 0 0,-2 0 0,1 1-1,-1 0 1,-1 1 0,-12-11 0,13 14-308,0 1 0,0 0 0,-1 0 0,0 1 0,0 0 0,0 1 0,-1 0 0,0 1 0,1 0 0,-2 1 0,-17-2 0,10 5-2754,15 7-2995,6-6 5564,-1 0-1,1 1 0,0-1 0,0 0 0,0 0 0,0 0 0,0 0 0,0 0 1,0 0-1,0 0 0,0 0 0,1 0 0,-1-1 0,0 1 0,0 0 1,1-1-1,-1 1 0,3 0 0,28 9-4829</inkml:trace>
</inkml:ink>
</file>

<file path=ppt/ink/ink8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6:29.494"/>
    </inkml:context>
    <inkml:brush xml:id="br0">
      <inkml:brushProperty name="width" value="0.1" units="cm"/>
      <inkml:brushProperty name="height" value="0.1" units="cm"/>
      <inkml:brushProperty name="color" value="#E71224"/>
    </inkml:brush>
  </inkml:definitions>
  <inkml:trace contextRef="#ctx0" brushRef="#br0">241 140 16610,'-13'-11'1074,"-1"0"1,0 0 0,-1 2 0,-28-15 0,40 22-846,-1 1 0,1 0 0,0 0 0,0 0 0,0 0 0,-1 0 0,1 1 0,0-1 0,-1 1 0,1 0 0,0 0 0,-1 0 0,1 0 0,0 1 0,-1-1 0,1 1 0,0 0 0,0 0 0,-1 0 0,1 1 0,0-1 0,0 1 0,0-1 0,0 1 0,1 0 0,-1 0 0,1 0 0,-1 1 0,1-1 0,-1 0 0,1 1 0,-3 5 0,-1 2-4,1 0 1,0 1 0,0 0-1,1 0 1,1 0 0,0 1-1,0-1 1,1 1 0,1-1-1,0 1 1,0 0 0,1 0-1,2 17 1,-1-19-221,1 1-1,0 0 1,0-1-1,1 0 0,0 1 1,1-1-1,0 0 1,1 0-1,0-1 1,0 0-1,1 0 1,0 0-1,1 0 1,15 14-1,-10-14-4,0 0 0,1-1 0,0-1 0,0 0 0,1-1 0,0-1 0,0 0 0,0 0 0,1-2 0,26 4 0,-17-4 0,0-2 0,0 0 0,0-1 0,0-2 0,0 0 0,24-7 0,-41 8 0,-1 0 0,1 0 0,-1-1 0,0-1 0,1 1 0,-1-1 0,0 0 0,-1 0 0,1 0 0,0-1 0,-1 0 0,0 0 0,0-1 0,0 1 0,0-1 0,-1 0 0,0 0 0,0-1 0,0 1 0,-1-1 0,0 0 0,0 0 0,0 0 0,-1 0 0,0 0 0,0-1 0,0 1 0,-1-1 0,0 1 0,0-1 0,-1 0 0,0-8 0,0 2-5,-1-1 0,0 1 0,0-1 0,-1 1 0,-1-1 1,0 1-1,-1 0 0,-1 1 0,0-1 0,-1 1 0,0-1 0,0 2 0,-1-1 0,-1 1 0,0 0 0,-1 1 1,0-1-1,0 2 0,-1 0 0,-1 0 0,1 0 0,-1 1 0,-1 1 0,1 0 0,-1 1 0,0 0 0,-1 0 0,0 2 1,-16-5-1,-4 1-935,-51-5 0,33 8-2791,22 2-820,18 5-516,11-2 4913,0 1 0,0-1 0,0 0 1,0 0-1,0 0 0,1 1 0,-1-1 0,0 0 0,0 0 0,0 1 0,0-1 0,0 0 0,1 0 0,-1 0 0,0 0 0,0 1 0,0-1 0,1 0 0,-1 0 0,0 0 0,0 0 0,0 0 0,1 0 0,-1 1 0,0-1 0,0 0 0,1 0 1,-1 0-1,0 0 0,0 0 0,1 0 0,-1 0 0,0 0 0,0 0 0,1 0 0,-1 0 0,0 0 0,0 0 0,1-1 0,19 2-5458</inkml:trace>
</inkml:ink>
</file>

<file path=ppt/ink/ink8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6:30.017"/>
    </inkml:context>
    <inkml:brush xml:id="br0">
      <inkml:brushProperty name="width" value="0.1" units="cm"/>
      <inkml:brushProperty name="height" value="0.1" units="cm"/>
      <inkml:brushProperty name="color" value="#E71224"/>
    </inkml:brush>
  </inkml:definitions>
  <inkml:trace contextRef="#ctx0" brushRef="#br0">0 128 16530,'0'-89'5869,"0"51"-237,4 44-1119,15 29-4290,40 107-223,51 107 0,-40-116 0,81 147 0,-149-278-17,-1 1-1,1 0 1,-1-1-1,0 1 1,0 0-1,0-1 1,0 1-1,0 0 1,0 0-1,-1 3 1,13-3-1805,38 1-3637,-41-1-752,-18-2-219,-3-7 110</inkml:trace>
</inkml:ink>
</file>

<file path=ppt/ink/ink8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6:31.764"/>
    </inkml:context>
    <inkml:brush xml:id="br0">
      <inkml:brushProperty name="width" value="0.1" units="cm"/>
      <inkml:brushProperty name="height" value="0.1" units="cm"/>
      <inkml:brushProperty name="color" value="#E71224"/>
    </inkml:brush>
  </inkml:definitions>
  <inkml:trace contextRef="#ctx0" brushRef="#br0">1 0 2300,'0'0'202,"0"0"68,0 0 68,0 0 65,0 0 90,21 21 2954,9-2-2819,60 27 0,-56-30-508,52 33 0,375 296 1767,-407-305-1873,3-3 0,1-1 0,64 28 0,193 65-110,-186-77-692,-62-24-758,0-3 0,141 34 0,-188-57 963,0 2 0,0 1 0,-1 0 0,0 1 0,36 17 0,-24-4-345</inkml:trace>
</inkml:ink>
</file>

<file path=ppt/ink/ink8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10:06:33.341"/>
    </inkml:context>
    <inkml:brush xml:id="br0">
      <inkml:brushProperty name="width" value="0.1" units="cm"/>
      <inkml:brushProperty name="height" value="0.1" units="cm"/>
      <inkml:brushProperty name="color" value="#E71224"/>
    </inkml:brush>
  </inkml:definitions>
  <inkml:trace contextRef="#ctx0" brushRef="#br0">1623 484 1212,'-568'-215'3312,"485"188"-1852,-272-74 6231,157 58-5025,-107-20 2446,278 59-4674,-35-2 0,61 6-1282,0 0 0,0-1 0,0 1 0,0-1 0,-1 0 0,1 1 0,0-1 0,0 0 0,1 0 0,-1 1 0,0-1 0,0 0 0,0 0 0,0 0 0,1 0 0,-2-2 0,-6-8-3145</inkml:trace>
</inkml:ink>
</file>

<file path=ppt/ink/ink88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09-02T10:07:19.736"/>
    </inkml:context>
    <inkml:brush xml:id="br0">
      <inkml:brushProperty name="width" value="0.05292" units="cm"/>
      <inkml:brushProperty name="height" value="0.05292" units="cm"/>
      <inkml:brushProperty name="color" value="#FF0000"/>
    </inkml:brush>
  </inkml:definitions>
  <inkml:trace contextRef="#ctx0" brushRef="#br0">10358 7213 853 0,'0'0'44'0,"0"0"27"15,0 0 29-15,0 0 25 16,0 0 24-16,0 0 19 16,0 0 20-16,0 0 21 15,0 0 15-15,0 0-8 16,0 0-10-16,0 0-3 16,0 0-6-16,0 0-3 15,0 0-1-15,0 0 1 16,0 0-5-16,2 0-4 15,3 0 0 1,4 0-6-16,3 0-7 16,5 0-17-16,6 0-14 15,-1 4-21-15,2 3-20 16,2 4-16-16,0 1-12 16,-3 2-8-16,2 3-6 15,2-4 6-15,1-1 0 16,-1-2 9-16,3-3 4 15,7-3 13-15,0-4 17 16,14-10 20 0,8-7 29-16,10-6 26 15,8-15 11-15,5-10-12 16,2-9 1-16,-1-7-14 16,-3-2-24-16,-2 0-9 15,-6 3-23-15,-2 4-20 16,-4 7-32-16,-6 8-33 15,-6 6-23-15,-5 6 3 16,-8 6-14-16,-8 5 3 16,-6 5 10-16,-8 2-3 15,-2 5-9 1,-1 2-13-16,-7 4-7 16,0 0-12-16,-2 3-2 15,-5-1-6-15,-2 1 0 16,2 0-6-16,-1 0-9 15,-1 0-26-15,0 0-28 16,2 0-30-16,-2 0-66 16,1 0-130-16,38 0-908 15,-33 0 0-15,-4 0 0 16,-2-3 0-16</inkml:trace>
  <inkml:trace contextRef="#ctx0" brushRef="#br0" timeOffset="23929.33">18264 4014 830 0,'-4'-5'95'0,"-2"-6"25"15,0 3 46-15,-1-3 34 16,6 1 35-16,-2 4 21 16,1 0 15-16,1-2 25 15,-1 1 17-15,1 2-50 16,1 0-2-16,0-2 4 16,0 2-19-16,0-1-15 15,0 1-12-15,0 0-9 16,0 2-12-16,0 0-25 15,-2 3-20 1,2-2-25-16,0 4-26 16,0-2-17-16,0 4-22 15,0 7-11-15,0 4-15 16,0 5-1-16,0 9 8 16,2 3 9-16,1 1 16 15,0 4 23-15,4 1 24 16,3 4 16-16,2-1 3 15,-2 1 3-15,3 4-3 16,0 2-7-16,-2 2 2 16,1 0-4-1,-2 2-14-15,3-1 16 16,-3 0-6-16,2-5-19 16,-1 4 27-16,-2-4-9 15,1 0-4-15,-2 1-4 16,-2 2-14-16,2 0-4 15,-3 4 1-15,-2-1-31 16,4 0-19-16,-1-1-8 16,3-2-34-16,0 2-4 15,2-3 0-15,-1 0 0 16,0 1 0 0,2-2 0-16,-3 1 0 15,1-2 0-15,0 0 0 16,-2 2 0-16,1-2 0 15,1-1 0-15,-4-3 0 16,0 0 0-16,0-3 0 16,-4-3 0-16,1 0 0 15,-1-5 0-15,0 0-28 16,-2-5-185-16,0-2-145 16,5-6-283-16,-4-5-749 15,1-10 0 1,-2-10 0-16,-2-12 0 15</inkml:trace>
  <inkml:trace contextRef="#ctx0" brushRef="#br0" timeOffset="25641.39">18195 3870 1083 0,'0'0'101'0,"0"0"21"16,1 0 23 0,-1 1 33-16,5-2 30 15,0 1 19-15,10 0 17 16,4 0 18-16,7 0 16 15,5 0-70-15,7-3-11 16,4 0-13-16,3-4-15 16,5 0-24-1,1-4-22-15,2 0-13 0,5-3-11 16,4 1-12-16,3-3-12 16,4-2-9-1,5 1 0-15,-3-1-1 16,-2-1-5-16,0-2-2 15,-5 0-7-15,-7 2-2 16,-1 1-5-16,-5-1-6 16,0 2-3-16,-5 1-4 15,0 1-7-15,-4 2-6 16,0 0-3-16,0 1-6 16,-4 2-2-16,-1 0-4 15,-4 0 0-15,-2 3 1 16,-5 0-1-16,-3 1-2 15,-7 0 0 1,-1 1 0-16,0 0-1 16,-4 1 2-16,1 1-1 15,-2-1-2-15,2 4 1 16,-1-4 1-16,1 4-2 16,-4 0-1-16,1 0 3 15,-1 0 6-15,0 0 4 16,1 0 6-16,1 4 12 15,1 1 18-15,-1 2 9 16,1 6 10-16,-2 2 10 16,0 3 8-1,-3 1 7-15,0 0-3 16,-3 4 2-16,0-2-4 16,1 2-2-16,-1 1-8 15,1 0 10-15,1 1 4 16,2-2 16-16,3 1 19 15,-2 3 19-15,0 1 7 16,4 2 6-16,-3 3 5 16,0-1-7-16,0 4-1 15,1 0-14-15,-3 2-15 16,0 1-19-16,1-2-18 16,-1 1-26-1,-2-1-5-15,1 1-13 16,2-3-3-16,-3 3-2 15,4 0-9-15,-2-1-3 16,0-2 1-16,1 2-2 16,0 0-9-16,-2 2-3 15,-2 0-6-15,-1-1 3 16,0 2-6-16,0-3 0 16,-1-2 2-16,-2 0 7 15,3-1-3-15,1-2-1 16,-2 3 3-1,3-1 2-15,1-1-1 16,0-2 2-16,1-3 1 16,0-2 0-16,2-4 0 15,-1-1-12-15,0-2 3 16,1 2-3-16,-1 0 0 16,-1 2-2-16,2 0 2 15,1 4-5-15,0-2 0 16,0 0 0-16,2 0 0 15,-1-3 0-15,-1-1 0 16,-1-2 0 0,0 2 0-16,1 1 0 15,0 0 0-15,-2 3 0 16,4 0 0-16,-2 0 0 16,2 0 0-16,-2-2 0 15,3-1 0-15,-2-1 0 16,4-3 0-16,-4 0 0 15,1-3 0-15,1 1 0 16,-1-3 0-16,0 0 0 16,3-2 0-16,1 1-207 15,0 0-227 1,-4-12-1076-16,-6 11 0 16,-7-6 0-16</inkml:trace>
  <inkml:trace contextRef="#ctx0" brushRef="#br0" timeOffset="27314.68">18700 5940 636 0,'-6'-2'84'0,"1"-2"23"16,-3-1 15-1,0 2 32-15,6-1 39 16,2 1 40-16,-1 1 42 15,1 2 34-15,1-1 27 16,-1-1-19-16,0 1-22 16,0 1-8-16,0 0-9 15,0 0-26-15,0 0 1 16,0 1-10-16,0 4-12 16,3 5-14-16,3 8-8 15,1 5 1-15,3 5 4 16,5 6 17-1,-4 3 30-15,2 0 12 16,0-1-13-16,-3 3-15 16,1 2-17-16,0 1-19 15,-2 3-19-15,-2-1-22 16,3-2-21-16,-1-2-29 16,0-6-35-16,2-3-17 15,0-3-27-15,0-5-15 16,0-5-12-16,-1-5 0 15,1-5 11-15,1-3 1 16,4-3-4 0,7-2-8-16,6-3 1 15,6-2-13-15,1-4 3 16,6-6-15-16,0-3-15 16,-2-4-12-16,3-1-22 15,1-4 3-15,2 2-1 16,0-3 1-16,3 1 2 15,-1 3 4-15,3 0-7 16,-1-1 12-16,-1 3 13 16,5 0 14-16,2 0-4 15,3 4-4 1,2-4-2-16,1 3-8 16,-2 0-2-16,-3 2-26 15,-2-1-9-15,-5 3 1 16,-6 1 1-16,-1 1-13 15,-4 4 9-15,-1-2-4 16,-2 2 6-16,2 1 1 16,-1 1-2-16,-1-3 33 15,0 3 21-15,-1-2-5 16,-2 0 4-16,-3 1 9 16,1-1 7-1,-7 1 0-15,0 0 3 16,-4 0 8-16,0 2 0 15,-2-1 1-15,-2 0-5 16,3 0-13-16,-4 2 3 16,-3-2 8-16,-1 3 0 15,-4-2 11-15,-3 3 2 16,0 0 11-16,-2 0 8 16,-2 1 6-16,0-2 11 15,0 0 18-15,0-3-7 16,0 1 5-16,0-5 0 15,-2 0-3 1,-2-4-12-16,-3-1-8 16,-3-5-4-16,-9-4-12 15,-3-4-11-15,-7-8 0 16,-1-3-4-16,-3-7-42 16,2-1-87-16,2 1-96 15,4 7-181-15,-1-1-870 16,-8 17 0-16,-5 3 0 15,-8 5 0-15</inkml:trace>
  <inkml:trace contextRef="#ctx0" brushRef="#br0" timeOffset="28053.74">18902 5210 3618 0,'-1'-9'158'16,"-2"-1"35"-16,0-3 46 16,-1-2 67-16,0 6 63 15,2 3 20-15,2 2-4 16,0 1 68-16,0 6 15 16,3 5-111-16,1 10-46 15,5 8-35-15,0 9-47 16,4 6-67-1,4 6-63-15,0 0-19 0,-2-2 3 16,2-1-67 0,-1-2-16-16,-2-5 0 15,-2-4-108-15,-2-3-128 16,0-4-84-16,-1-7-100 16,-2-2-66-16,-1-11-232 15,-5-18-462-15,1 5 0 16,-9-10 0-16,-4-12 0 15</inkml:trace>
  <inkml:trace contextRef="#ctx0" brushRef="#br0" timeOffset="28298.2">18840 5255 2792 0,'0'-7'142'0,"0"1"5"16,3 0 29-16,4 1 36 15,11 2 20-15,6 3 6 16,12 3 5-16,5 0 4 16,2 1-2-16,0 3-143 15,-5 1-53-15,-3-1-54 16,-6 1-83-16,-8 0-120 16,-3-4-165-16,6-5-457 15,-18 2 0-15,0-2 0 16,-1-5 0-1</inkml:trace>
  <inkml:trace contextRef="#ctx0" brushRef="#br0" timeOffset="28585.29">19237 5042 2317 0,'2'-10'218'0,"-1"-5"67"15,-1 3 44-15,2-4 25 16,-1 6 3-16,-1 7-6 15,0 0 24-15,0 6 14 16,0 7 3-16,-1 11-152 16,-5 11-60-16,-3 8-62 15,-1 7-49 1,0 2-43-16,-1 0-35 16,2-1-37-16,4-1-76 15,3-3-81-15,-1-6-71 16,3-5-137-16,4-12-195 15,-4-9-259-15,1-5 0 16,1-7 0-16,1-14 0 16</inkml:trace>
  <inkml:trace contextRef="#ctx0" brushRef="#br0" timeOffset="28836.2">19237 5077 3113 0,'0'-10'213'0,"0"2"7"16,0-2-2-16,0 1 9 16,5 5 23-16,2 10 10 15,6 9 3-15,4 7 4 16,6 10 2-16,-4 8-171 16,1 1-78-1,-2 3-54-15,-5 1-60 16,-4-3-85-16,-1-1-138 15,-1-6-154-15,-4-11-393 0,-1 1 0 16,1-6 0 0,-2-10 0-16</inkml:trace>
  <inkml:trace contextRef="#ctx0" brushRef="#br0" timeOffset="29212.02">19473 5270 2455 0,'0'-3'172'0,"1"0"5"15,-1 2 42-15,3-1 43 16,3 5 25-16,1 9 21 16,3 8 10-16,5 6 6 15,1 6 1-15,2 0-142 16,3-2-19-16,2-4 2 15,0-7-31-15,3-6-25 16,-3-6 14-16,0-4 13 16,-1-11 26-16,-5-9 8 15,-6-8 11 1,-5-8 0-16,-4-8-5 16,-4 1-20-16,-2 2-32 15,0 8-93-15,-2 6-125 16,-4 9-145-16,1 6-151 15,3 6-247-15,-5 1-503 16,8 2 0-16,0 0 0 16,5-1 0-16</inkml:trace>
  <inkml:trace contextRef="#ctx0" brushRef="#br0" timeOffset="29485.69">19783 5097 3626 0,'2'-2'131'0,"-1"0"10"16,8 1 26-1,4 1 16-15,8 5 9 16,8 7 4-16,7 3 4 16,4 5 0-16,0 3-1 15,-3-1-144-15,-2 0-25 16,-5-2-46-16,-5-3-89 15,-8-6-88-15,-4 0-101 16,-1-8-217-16,-12-1-329 16,-6-2 0-16,-7-4 0 15,-4-6 0 1</inkml:trace>
  <inkml:trace contextRef="#ctx0" brushRef="#br0" timeOffset="29671.59">19962 5021 3259 0,'0'-4'121'16,"2"1"87"-16,-2 3 55 16,0 7 32-16,0 8 54 15,0 16 12-15,-3 9-11 16,-9 14-85 0,-6 5-102-16,-10 9-241 15,-6-2-1033-15,-7 5 0 16,-4-6 0-16,5-10 0 15</inkml:trace>
  <inkml:trace contextRef="#ctx0" brushRef="#br0" timeOffset="30511.46">17016 4313 2818 0,'0'0'92'15,"2"0"7"-15,1 0 18 16,5 1 19-16,6-1 39 16,10 0 30-16,14-1 23 15,15-5 19-15,22-6 12 16,20-7-78-1,15-9-8-15,16-9-9 16,1-4-40-16,0-5-47 16,-17 3-99-16,-14 2-110 15,-18 10-185-15,-1-1-607 16,-34 15 0-16,-13 3 0 16,-13 5 0-16</inkml:trace>
  <inkml:trace contextRef="#ctx0" brushRef="#br0" timeOffset="30929.48">17325 4898 2495 0,'-10'8'157'0,"2"-1"27"16,0 1 15-16,0-1 12 15,9-5 37-15,17-2 20 16,18-7 19 0,21-6 10-16,24-6 5 15,22-9-111-15,11-10-53 16,4-3-54-16,9-4-48 16,0 4-78-16,-4 2-122 15,-9 5-177-15,-7-2-569 16,-40 14 0-16,-24 6 0 15</inkml:trace>
  <inkml:trace contextRef="#ctx0" brushRef="#br0" timeOffset="31331.77">17630 5319 3270 0,'-8'8'112'15,"-1"-1"8"-15,3 2 1 16,1-1 46-16,22-4 29 16,16-6 16-16,22-8 14 15,17-6 8-15,25-7 5 16,14-8-70-16,12-2-42 16,2-3-40-16,1 2-53 15,-6 0-126-15,-18 7-135 16,-16 2-166-16,-3 2-527 15,-38 10 0 1,-16 5 0-16,-15 4 0 16</inkml:trace>
  <inkml:trace contextRef="#ctx0" brushRef="#br0" timeOffset="31704.93">17728 5825 3123 0,'-10'11'78'15,"2"1"-1"-15,0 1 9 16,4 1 27-16,18-5 23 16,18-9 20-16,17-5 7 15,21-6 9-15,24-7 11 16,8-4-50-16,11-9-16 16,5-2 0-1,3-1-21-15,-4 2-67 16,-8 1-84-16,-14 6-102 15,-19 6-160-15,-9 0-533 16,-34 13 0-16,-17 2 0 16</inkml:trace>
  <inkml:trace contextRef="#ctx0" brushRef="#br0" timeOffset="32031.99">17925 6263 3064 0,'-3'8'74'15,"3"-1"31"-15,7 0 33 16,16-2 15-16,24-9 16 15,19-10 21-15,19-8 20 16,16-8 14-16,2-6 5 16,-2-4-73-1,-6 3-60-15,-7 1-108 16,-10 6-137-16,-10 3-214 16,-16-2-493-16,-15 16 0 15,-14 7 0-15,-14 1 0 16</inkml:trace>
  <inkml:trace contextRef="#ctx0" brushRef="#br0" timeOffset="32354.58">18147 6649 3660 0,'5'4'92'0,"7"-3"22"15,11 1 19-15,11-4 19 16,9-3 3-16,15-9 9 16,7-4 3-16,6-7-5 15,5-4-22 1,4-4-105-16,-1 0-84 0,-5 0-91 15,-5 4-131-15,-7 1-185 16,-19-1-355-16,-14 15 0 16,-10 4 0-1,-12 3 0-15</inkml:trace>
  <inkml:trace contextRef="#ctx0" brushRef="#br0" timeOffset="32620.13">18248 6986 4013 0,'-8'8'116'16,"0"1"6"-16,4-1 8 15,2 0 25-15,20-5 11 16,12-10 3-1,18-5-3-15,12-9-12 16,13-6-50-16,3-8-184 16,1-4-267-16,-8-8-626 15,-8 5 0-15,-9 0 0 16,-12-1 0-16</inkml:trace>
  <inkml:trace contextRef="#ctx0" brushRef="#br0" timeOffset="33704.55">20440 4694 751 0,'0'0'38'0,"-1"0"6"16,-1 0 23-16,-2 0 19 16,0 0 18-16,0 0 17 15,-1 1 14-15,-1 1 4 16,-3-1 2-16,-3 2-36 16,2-2-1-16,-5 1-4 15,4 1-14-15,-1 1 1 16,1-1 9-16,0 3 4 15,3-3 10 1,-2 2 16-16,4-1 11 16,1-2 6-16,4-1 10 15,1 0 7-15,0 1 2 16,0-1-7-16,3-1 16 16,4 0 3-16,12 0 7 15,11-5 9-15,14-1 11 16,13-8 18-16,17-3 12 15,8-7 4-15,11-3-7 16,7-4-2-16,8-2-38 16,3-4-21-1,3-1-32-15,0 1-6 16,-3-2 10-16,-13 4 12 16,-11-1 14-16,-19 7 3 15,-10 1 5-15,-13 5-6 16,-8 2-1-16,-5 6 0 15,-6-1 5-15,-3 5-22 16,-7 3-37-16,-2 2-36 16,-4 1-35-16,-1 3-17 15,-5 1-16-15,1-1-8 16,-1 1-23 0,-3 1-61-16,1 0-116 15,2 0-62-15,2 0-120 16,10-1-291-16,-3 1-602 15,-2 0 0-15,-3-6 0 16,-17-2 0-16</inkml:trace>
  <inkml:trace contextRef="#ctx0" brushRef="#br0" timeOffset="47657.56">3022 10374 1597 0,'0'0'126'16,"0"-3"25"-16,0 2 25 15,2 0 26-15,-2 0 26 16,0 1 21-16,0-3 17 31,0 3 19-31,0 0 16 0,0 0-84 0,0-2-34 16,1 2 4-16,3 0-8 15,2 2-14-15,1-2-15 16,2 3-8-16,3-1-9 16,0 2-13-1,2 1-7-15,1-2 7 16,1 2 10-16,4-1-14 16,2-2-4-16,0 0 13 15,2-1 8-15,4-1 7 16,1 0 11-16,-1-3 14 15,3 0 5-15,5-5 4 16,3-6-6-16,7-3-5 16,3-5-8-16,5-4-25 15,3-3-17 1,3 2-17-16,-3-2-18 16,-3 4-17-16,-6 3-14 15,-11 2-12-15,-6 4-5 16,-7 3-11-16,-4 2-2 15,-1 1-4-15,0 2 0 16,1-1-4-16,-3 1-34 16,2 4-99-16,-4 0-113 15,0 1-130 1,-2 2-121-16,8 1-262 16,-10 3-422-16,-2-2 0 15,-5 0 0-15,-3 1 0 16</inkml:trace>
</inkml:ink>
</file>

<file path=ppt/ink/ink88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09-02T10:08:29.413"/>
    </inkml:context>
    <inkml:brush xml:id="br0">
      <inkml:brushProperty name="width" value="0.05292" units="cm"/>
      <inkml:brushProperty name="height" value="0.05292" units="cm"/>
      <inkml:brushProperty name="color" value="#FF0000"/>
    </inkml:brush>
  </inkml:definitions>
  <inkml:trace contextRef="#ctx0" brushRef="#br0">21447 9658 3940 0,'0'-4'78'0,"0"0"2"15,0 1-3-15,0-1-3 16,0 3 1-16,0 1 22 16,5 3 24-16,0 6 20 15,2 7 31-15,2 8-35 16,5 10 3-16,-1 9 40 15,2 8 48 1,-1 8 23-16,3 11 10 16,-1 11 17-16,2 7 2 15,-2 5 10-15,4 7-31 16,1 1-25-16,4 6-21 16,1 4-42-16,2 6-44 15,2 3-23-15,0 6-8 16,-1 1-39-16,0 2-27 15,-3-4-30-15,-2-1 0 16,-3-7 0-16,-3-8 0 16,0-7 0-16,-1-8 0 15,-4-4 0 1,-4-9-31-16,-2-8-181 16,-3-11-104-16,-2-8-180 15,2-21-931-15,-7-7 0 16,-7-17 0-16,-9-22 0 15</inkml:trace>
  <inkml:trace contextRef="#ctx0" brushRef="#br0" timeOffset="1180.11">21425 9721 2363 0,'2'-3'135'0,"-2"0"13"16,0 0 11-16,1-4 6 15,2 1 9-15,6 0 7 16,9-3 10-16,8-3 11 15,13 1 12-15,12-5-102 16,14-3-14-16,14-1-2 16,18-4 2-16,14-5-3 15,14 0-8 1,2-2-6-16,4-5-7 16,-1 4-11-16,-5-3-10 15,1 0-9-15,-2 0-12 16,-4 3-9-16,-7 0-10 15,-6 2-3-15,-13 3 1 16,-12 2 3-16,-8 1 3 16,-9 3 3-16,-5 3 2 15,-1 1 1-15,1-1 5 16,-4 5 0-16,-2 1-2 16,-5 2 0-16,-6 1-3 15,-6 3-4 1,-5 2-6-16,-3 1-2 15,-3 2-3-15,0 1 0 16,-1 0-2-16,-1 2 2 16,-1 2 20-16,-4 4 17 15,0 3 19-15,-5 3 15 16,-1 5 38-16,-3 6 28 16,-2 0 5-16,-1 6 16 15,-4 4 27-15,2 4 40 16,1 4 20-16,5 8-1 15,3 7-17-15,2 6-16 16,5 4-36 0,1 6-30-16,-2 2-6 15,3 0-17-15,-1 3-30 16,-3 1-42-16,1 1-39 16,2 1-19-16,-3-2 0 15,4 3 0-15,-2 0 0 16,1-1 0-16,-2 2 0 15,0-1 0-15,-2-3 0 16,0 1 0-16,-2-6 0 16,-1-5 0-16,-2-6 0 15,-2 0 0-15,1-10 0 16,1-4 0 0,-5 1 0-16,3-3 0 15,-1-4-40-15,-3 3-81 16,0 0-47-16,2 1-64 15,-1-3-82-15,-2-3-107 16,3-9-210-16,-6-19-621 16,-3 7 0-16,-9-12 0 15,-5-7 0-15</inkml:trace>
  <inkml:trace contextRef="#ctx0" brushRef="#br0" timeOffset="2291.78">22108 12359 1731 0,'0'-2'161'16,"0"2"7"-16,0-1 4 15,0 1 3-15,0-2 5 16,0 4 5-16,0-2 13 16,0-2 16-16,3 4 20 15,4-1-112-15,9 0-3 16,13 2 19 0,17-2 23-16,18-2 15 15,14-2 7-15,17-3 3 16,14-3-4-16,13-6-12 15,15-1-17-15,9-5-14 16,5 1-31-16,-1-6-23 16,-4-1-26-16,-9-2-16 15,-5-4-12-15,-10-1-7 16,-9 2-7-16,-8 0-6 16,-8 2-1-1,-9-1 3-15,-9 3 1 16,-2 0 4-16,-9 3 9 15,-9 5 3-15,-4 2-1 16,-7 2 0-16,-4 2 0 16,-6 3-1-16,-4-1 2 15,-5 2-4-15,-3 2-3 16,-5 0-6-16,-7 1-11 16,-1 2 0-16,-4 1-2 15,-7-1 0-15,3 3 0 16,-5 2 1-16,1 0-3 15,1 0 0-15,3-1 1 16,0-2 1 0,5 3 1-16,2-4-2 15,-1 0 2-15,3 2 2 16,-1-2 9-16,-3-1 12 16,-2 3 16-16,-3-1 6 15,-3 2 0-15,-2 0-27 16,2 1-47-16,-2 0-107 15,0 0-152-15,1-3-853 16,-6 1 0-16,-12-3 0 16,-16-6 0-16</inkml:trace>
  <inkml:trace contextRef="#ctx0" brushRef="#br0" timeOffset="3029.18">19522 10437 3454 0,'-2'-4'132'0,"2"1"-1"15,3-2 5 1,16-6 11-16,17-2 17 15,29-1 15-15,30-7 11 16,28-2 9-16,23-4 2 16,16-3-110-16,14-6-19 15,7-2 2-15,-3 0-10 16,-6-2-17-16,-18 5-20 16,-23 3-39-16,-29 4-54 15,-29 8-75-15,-26 5-92 16,-21 5-146-16,-4 1-516 15,-34 8 0 1,-17 4 0-16,-15 3 0 16</inkml:trace>
  <inkml:trace contextRef="#ctx0" brushRef="#br0" timeOffset="3357.4">19694 10745 1942 0,'-15'20'88'0,"2"8"28"16,2 3 37 0,1 2 10-16,21-8 20 15,18-8 23-15,22-9 20 16,21-3 29-16,33-10 15 15,25-10-43-15,25-10-38 16,18-8-27-16,12-5-36 16,-3-5-13-16,-9 2-31 15,-24 7-60-15,-31 3-60 16,-28 10-111-16,-25 4-187 16,-26-7-464-16,-19 17 0 15,-16 4 0-15</inkml:trace>
  <inkml:trace contextRef="#ctx0" brushRef="#br0" timeOffset="3672.27">19710 11358 3587 0,'5'8'53'16,"17"1"33"-16,24 2 18 16,31-3 18-16,27-1 6 15,33-11 2 1,23-6 2-16,18-6 1 16,8-5-1-16,5-4-37 15,-5-7-46-15,-8 4-75 16,-25 0-55-16,-28 1-68 15,-28 8-97-15,-33 2-112 16,-21 0-420-16,-30 11 0 16,-17 2 0-16,-19 8 0 15</inkml:trace>
  <inkml:trace contextRef="#ctx0" brushRef="#br0" timeOffset="3933.51">20420 11706 3328 0,'10'5'45'0,"21"-1"4"16,25-1 9-16,26-2 8 15,19-2 4-15,24-11 3 16,3-1-1-16,-2-4-9 15,-3-2-37-15,-5-2-224 16,-13-9-532-16,-19 16 0 16,-19 3 0-1,-25 3 0-15</inkml:trace>
  <inkml:trace contextRef="#ctx0" brushRef="#br0" timeOffset="4204.26">20374 12294 3016 0,'9'11'83'15,"16"-1"15"-15,19-1 8 16,24-2 6-1,18-5 9-15,21-13 1 16,5-2-9-16,-1-6-32 16,-13-1-82-16,-15-3-217 15,-12-2-508-15,-27 9 0 16,-18 6 0-16,-13 5 0 16</inkml:trace>
  <inkml:trace contextRef="#ctx0" brushRef="#br0" timeOffset="4423.93">20471 12708 3940 0,'20'1'199'15,"25"-1"31"-15,21-3 35 16,28-6 10-16,16-7-4 15,15-10-48-15,5-8-58 16,-1-2-143-16,-2-4-1140 16,-19 3 0-16,-18 0 0 15</inkml:trace>
  <inkml:trace contextRef="#ctx0" brushRef="#br0" timeOffset="5517.35">24508 10524 2468 0,'8'0'42'16,"9"-2"32"-16,12-2 45 16,14-4 33-16,12-3 36 15,13-7 32-15,9-6 27 16,5-4 19-1,7-4 20-15,8 0-7 16,11-4-9-16,10-2-24 0,14-2-42 16,4 1-30-1,6 1-32-15,-1-2-31 16,-2 5-24-16,-4 0-14 16,0 5-14-16,-11 0-10 15,-10 2-1-15,-10 3-1 16,-14-2 19-16,-10 0 41 15,-8 1 35-15,-9 2 45 16,-10 2 28-16,-7 3 17 16,-13 1-3-16,-4 2-6 15,-13 5-9-15,-2 1-6 16,-10 4-22 0,-1 4-176-16,-3 0-191 15,2 1-186-15,4 1-287 16,-6 4-679-16,-4 1 0 15,-16-3 0-15,-19 1 0 16</inkml:trace>
  <inkml:trace contextRef="#ctx0" brushRef="#br0" timeOffset="6595.67">23072 12331 2284 0,'-9'-5'161'0,"1"-3"17"16,-1-1 17-16,1-2 21 15,5 2 19-15,2 1 34 16,1 0 29-16,0 1 6 15,0 3 5-15,1 1-78 16,-1 6 0-16,6 7 50 16,2 8 44-16,6 10 12 15,5 6 20-15,4 4-22 16,3 5-30 0,4 4-5-16,3 4-5 15,2 4-53-15,4 6-31 16,-2 7-66-16,-2 3-61 15,-3 4-33-15,-2 0-39 16,-2 3-12-16,-4-3 0 16,1 1 0-16,-1 0 0 15,-1 1 0-15,0-1 0 16,-1-2 0-16,1 1 0 16,0-2 0-16,0-6 0 15,1-3 0 1,-3-2 0-16,-1-12 0 15,-2-4 0-15,-1-8 0 16,-7-9 0-16,-1-6 0 16,-3-8 0-16,-5-3-56 15,0-6-212-15,-1-2-223 16,-4-17-984-16,-12 3 0 16,-7-15 0-16,-10-8 0 15</inkml:trace>
  <inkml:trace contextRef="#ctx0" brushRef="#br0" timeOffset="7279.77">23090 12504 1652 0,'0'-7'115'15,"0"-1"41"-15,0-3 33 16,0-1 22-16,0 5 20 16,0 4 17-1,0-1 29-15,0-1 26 16,0 4 21-16,0-1-42 16,0-1-46-16,-1 3-34 15,-2 0-27-15,-7 0-13 16,0 6-1-16,-6 5-2 15,0 6-12-15,-4 9-12 16,2 9-14-16,0 4-9 16,0 5-10-16,1 3-6 15,1 3-6-15,3-2-13 16,1 2-28-16,4-3-29 16,4-1-51-1,1-6-66-15,3-3-81 16,0-7-82-16,0-7-111 15,7-11-189-15,-4-7-347 16,2-7 0-16,0-13 0 16</inkml:trace>
  <inkml:trace contextRef="#ctx0" brushRef="#br0" timeOffset="7570.72">22967 12478 2960 0,'11'-12'148'15,"6"-1"38"-15,10-3 38 16,11 1 24-16,4 9 31 16,7 9 18-16,3 9 12 15,4 7 4-15,4 7 2 16,3 6-107-16,1 6-40 15,1 0-47-15,-2-2-67 16,-1 2-89-16,-5-5-117 16,-7-1-149-16,22-8-767 15,-37-2 0-15,-8-8 0 16,-9-10 0-16</inkml:trace>
  <inkml:trace contextRef="#ctx0" brushRef="#br0" timeOffset="8167.89">24062 12030 2936 0,'-6'-14'111'0,"-1"-3"42"15,-2-1 37-15,1-1 21 16,5 5 7-16,3 7 1 15,-1 5 14-15,2 2 48 16,-1 5 35-16,4 9-20 16,6 11 50-16,5 6 34 15,6 11-36-15,5 10-22 16,5 5-6-16,1 5-1 16,2 2-15-16,4 9-47 15,1-3-36-15,1 7-60 16,-2-1-80-1,-1 5-77-15,-5 1 0 16,-2 0 0-16,-4-2 0 16,-1-2 0-16,-5-2 0 15,2 1 0-15,-1-8 0 16,-6 0 0-16,2-6 0 16,-5-10 0-16,1-9 0 15,-5-7-107-15,3-10-138 16,-1-5-81-16,1-5-145 15,9-9-224 1,-5-26-574-16,1 16 0 16,-6-9 0-16,-6-7 0 15</inkml:trace>
  <inkml:trace contextRef="#ctx0" brushRef="#br0" timeOffset="8807.54">24023 11996 2496 0,'0'0'150'16,"0"-1"15"-16,0 0 10 16,0-2 22-16,0 3 28 15,0-1 33-15,0 1 24 16,0 0 15-16,0-1 24 15,0-1-84 1,0 6 5-16,-1 8 34 16,-4 6 21-16,-5 11-10 15,-4 11-25-15,-5 7-23 16,0 0-24-16,1 4-20 16,4-3-25-16,2-3-74 15,6-2-108-15,3-3-91 16,3-2-90-1,0-4-97-15,0-3-88 0,0-6-142 16,10-11-173-16,-4-3-285 16,2-7 0-16,1-6 0 15,2-7 0-15</inkml:trace>
  <inkml:trace contextRef="#ctx0" brushRef="#br0" timeOffset="9150.99">23988 12046 2442 0,'0'-7'167'16,"0"1"38"-16,0-2 32 15,0-1 14-15,2 2 21 16,5 2 32-16,12 2 34 16,11 2 38-16,9 4 56 15,13 8-75-15,6 8-26 16,2 7-31-16,4 10-30 16,1 4-23-1,4 0-76-15,-6 1-142 16,-4-1-164-16,-4-5-283 15,-12-5-817-15,-10-7 0 16,-11-10 0-16,-9-8 0 16</inkml:trace>
  <inkml:trace contextRef="#ctx0" brushRef="#br0" timeOffset="14921.76">23684 14586 693 0,'-9'1'61'15,"-4"3"14"-15,3-2 26 16,0 4 26-16,7-3 20 16,0 0 15-1,3 0 10-15,0 0 9 16,0-2 16-16,0 1-30 16,0-2 4-16,0 0-5 15,0 0-21-15,0 0-9 16,7 0 3-16,6 0 7 15,16-2 6-15,19-5 7 16,20-5 5-16,17-7-6 16,17-8-11-16,18-5-9 15,9-6-4-15,11-5-18 16,-1-1-25-16,-7-3-24 16,-15 6-33-1,-23 4-36-15,-19 8-45 16,-21 8-53-16,-11 8-65 15,-8 4-84-15,-6 2-96 16,3 0-342-16,-19 6 0 16,-5-1 0-16,-8 4 0 15</inkml:trace>
  <inkml:trace contextRef="#ctx0" brushRef="#br0" timeOffset="15265.66">23843 14722 2764 0,'26'-1'56'0,"20"-6"21"15,22-2 17-15,21-6 9 16,15-2 3-16,16-9 4 16,12 1 0-16,5-4 1 15,-2-2-7-15,-5 2-48 16,-21 1-50-16,-21 6-55 16,-22 1-78-16,-19 5-98 15,-14 3-98-15,1-1-271 16,-24 9 0-1,-6 2 0-15,-12 1 0 16</inkml:trace>
  <inkml:trace contextRef="#ctx0" brushRef="#br0" timeOffset="15939.3">24078 14811 2425 0,'7'4'72'0,"15"-3"27"16,14-1 26-16,20-2 26 16,21-7 18-1,17-5 30-15,14-5 25 16,7-6 21-16,3-1 8 15,-1-4-33-15,-11 5-34 16,-23 0-25-16,-18 6-21 16,-18 1-20-16,-19 7-12 15,-15 4-23-15,-4 2-19 16,-7 3-19-16,0-2-7 16,-1 4-4-16,-1 0-1 15,0-1-1-15,0 1-6 16,0 0-6-16,0 0-5 15,0 0-9-15,0 0-6 16,0 0-2 0,0-1-3-16,0 1-2 15,0 0 4-15,0 0-1 16,0 0 3-16,0 0 4 16,0 0 12-16,0 0 15 15,0 0 16-15,2 0 13 16,-2-1 14-16,0 1 8 15,0-1 18-15,0 1 16 16,0-3 11-16,0 3 12 16,0 0 0-16,0 0 4 15,0 0 1 1,0 0-5-16,0-2 6 16,0 2 5-16,0 0-10 15,0 0-10-15,0 0-12 16,0 0-18-16,0 0-12 15,0 0-66-15,0 0-166 16,0 0-183-16,0 0-265 16,0 0-713-16,-5 0 0 15,-6 0 0 1,-3 0 0-16</inkml:trace>
  <inkml:trace contextRef="#ctx0" brushRef="#br0" timeOffset="16419.84">24064 14729 3380 0,'0'0'43'16,"5"-4"1"-16,13-3 5 16,16-9 6-16,23 0 2 15,19-11 5-15,20-3 1 16,8-4 3-16,5-3-1 16,-5 1-50-16,-10 1-21 15,-16 6-32-15,-21 4-49 16,-16 4-66-16,-16 9-73 15,-9 3-91 1,1 2-297-16,-11 6 0 16,-10 3 0-16,-10 3 0 15</inkml:trace>
  <inkml:trace contextRef="#ctx0" brushRef="#br0" timeOffset="16687.34">23978 14730 2482 0,'0'0'46'0,"3"0"7"16,13 0 22-16,16-3 26 16,21-6 10-16,23-7 14 15,20-5 6 1,13-8 3-16,9-1-4 15,3-2-63-15,-7 0-59 16,-8 4-92-16,-18 3-134 16,-15 4-414-16,-30 9 0 15,-25 6 0-15,-12 6 0 16</inkml:trace>
  <inkml:trace contextRef="#ctx0" brushRef="#br0" timeOffset="16939.27">24228 14865 2336 0,'18'0'81'0,"13"-3"25"15,23-4 21-15,20-5 7 16,17-4 3-16,10-9 0 15,-2-1-32-15,-5-1-60 16,-16 2-92-16,-14 1-186 16,-22 4-352-1,-19 8 0-15,-15 6 0 16,-12 2 0-16</inkml:trace>
  <inkml:trace contextRef="#ctx0" brushRef="#br0" timeOffset="17333.87">24340 14962 1864 0,'34'-2'166'0,"17"-8"34"15,18-5 38-15,20-8 39 16,-5 1 19-16,-3-9 11 15,-10 4 9 1,-16 3 9-16,-16 3 9 16,-12 6-114-16,-12 4-41 15,-7 4-32-15,-5 2-33 16,-2 3-36-16,-1 1-13 16,0-1-5-16,0 1-6 15,0-1-7-15,0 2-6 16,0 0-7-16,0 0-6 15,0 0-6-15,0 0-27 16,0 0-36-16,0 0-71 16,0 0-104-16,5 0-216 15,-3 0-489-15,-4 0 0 16,-4-2 0 0,-7-4 0-16</inkml:trace>
  <inkml:trace contextRef="#ctx0" brushRef="#br0" timeOffset="19663.27">20677 10029 889 0,'0'-1'82'0,"0"-1"24"15,-3 0 5-15,-2-2 9 16,-4 3 10-16,-2 0 13 15,-3-1 0-15,-3 2 13 16,0 0 10-16,-3 0-59 16,-1 3-18-16,-2 2-19 15,0 7-1-15,2 3-2 16,4 9-2 0,2 4-13-16,6 6 5 15,5 1-9-15,2 2-9 16,4-4-2-16,3-1 3 15,8-9-2-15,2-2 2 16,6-7-1-16,7-3-6 16,3-5 3-16,0-6 0 15,2-2-1-15,-1-6 6 16,-2-5 12-16,-2-6 4 16,-5-5 7-16,-4-6 1 15,-8-2-4 1,-2-2-1-16,-6-2-2 15,-5 5-6-15,-2 1-3 16,-8 4-8-16,1 3-17 16,-8 4-16-16,-4 5-17 15,-2 3-15-15,-4 6 5 16,-4 1 0-16,-3 6-2 16,0 4 1-16,3 4 0 15,3 3-1-15,4 7-2 16,8 3 5-1,7 3 9-15,6 4 8 16,4-1 5-16,5-2 8 16,8 2 3-16,4-3-1 15,8-4 3-15,8-4 2 16,6-5 8-16,0-4 6 16,1-6 0-16,-1-2 1 15,-5-5-1-15,-4-4 2 16,-7-3 4-1,-9-4 7-15,-9-4 4 0,-1-3 3 16,-9 0-3-16,-2 0-3 16,-6 1-2-16,-1 2-7 15,-7 5-15 1,3 3-12-16,1 3-8 16,1 4-11-16,2 3-17 15,2 0-4-15,1 3 0 16,2 4 0-16,0 4-5 15,1 0-1-15,5 4 5 16,1 1 0-16,3-5 2 16,3 1 6-16,0-6 13 15,4 3 3-15,-1-4 11 16,3-2 8-16,-2-1 18 16,-1 1 21-1,-5-4 18-15,3 2 12 16,-4 0 6-16,0 0 6 15,0 0 1-15,0 0-2 16,2 0-9-16,-2 0-7 16,0 0-14-16,0 0-15 15,0 0-16-15,0 0-10 16,0 0-10-16,0 0-16 16,0 0-17-16,0 0-28 15,0 0-31 1,0 0-50-16,0 0-100 15,0 0-118-15,0-15-439 16,0 13 0-16,1-1 0 16,-1-1 0-16</inkml:trace>
  <inkml:trace contextRef="#ctx0" brushRef="#br0" timeOffset="20723.88">20640 10146 1791 0,'0'1'43'15,"0"-1"8"-15,0 2 13 16,0-1 27-16,0 0 33 15,0-1 37-15,-3 3 16 16,0-3 17-16,-2 1 20 16,1-5-9-16,1-1-19 15,-1-4-6-15,4-7-10 16,0-6-25 0,0-10-27-16,6-6-35 15,-1-4-14-15,3-8-17 16,4-6-19-16,0-1-10 15,3-5-6-15,-1-3 2 16,1-6 0-16,-1-2 1 16,5 1-9-16,1 2 0 15,5-1 0-15,3 7-2 16,3 4 0-16,0 3-1 16,3-3-1-16,2 2-4 15,2 4-1-15,5-2-2 16,2 3 2-16,3 6 0 15,0 3-1 1,3 6 1-16,1 2-2 16,1 5 1-16,7 5 1 15,2-1 3-15,6 5-7 16,1 0 1-16,-1 0 0 16,-2 5-1-16,1-1-1 15,-1 3-2 1,6 2 4-16,5 1-1 0,8 3 0 15,4 2 1-15,5 2 2 16,3 1 0-16,1 4 2 16,3 0-2-16,0 0 2 15,1 0-1 1,-1 5-2-16,-1 1 2 16,0 2-3-16,-4 4 3 15,-3 1-1-15,-3 1 1 16,-2 2-1-16,-1 2 1 15,2 1-1-15,2 1 4 16,4 2 0-16,-2-1 0 16,-5 2 1-16,-10 2 0 15,-13-1 5-15,-12 2 0 16,-11 2 3-16,-4 2-1 16,-2 1-1-16,1 1 2 15,-2 1-2 1,4 2 0-16,6 2 3 15,-2 1-2-15,-1-1-5 16,-2 1-2-16,-5-2-3 16,-7-2 1-16,-6-2 4 15,-4-1-3-15,-1-4 0 16,-4-1 0-16,5-4-2 16,-4-1-2-16,4-4 2 15,-2-2 0 1,-1-1 3-16,-3-6 0 15,-4-2-3-15,0 2 2 16,-2-5 2-16,-4 1 5 16,3-1-3-16,1-1 3 15,-1 3-2-15,2-2-41 16,4 2-102-16,20-1-757 16,-20 3 0-16,-2-5 0 15</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47.877"/>
    </inkml:context>
    <inkml:brush xml:id="br0">
      <inkml:brushProperty name="width" value="0.1" units="cm"/>
      <inkml:brushProperty name="height" value="0.1" units="cm"/>
      <inkml:brushProperty name="color" value="#E71224"/>
    </inkml:brush>
  </inkml:definitions>
  <inkml:trace contextRef="#ctx0" brushRef="#br0">135 352 3328,'-2'2'37,"-32"37"1603,-54 75 0,87-113-1532,0 1 0,0 0 0,-1 0 0,1 1 0,0-1 0,1 0 0,-1 0 0,0 0 0,1 1 0,-1-1 0,1 0 0,-1 5 0,2-7-38,-1 1-1,0-1 1,0 1-1,0 0 1,1-1 0,-1 1-1,0-1 1,1 1-1,-1 0 1,0-1-1,1 1 1,-1-1 0,1 1-1,-1-1 1,1 1-1,-1-1 1,1 0-1,-1 1 1,1-1 0,-1 0-1,1 1 1,-1-1-1,1 0 1,0 0-1,-1 1 1,1-1 0,1 0-1,4 0 184,-1 1 1,1-2-1,0 1 0,0-1 1,-1 0-1,1 0 0,0 0 1,5-3-1,50-17 451,-2-2 1,61-34-1,108-73-414,-162 91-336,-51 29-37,120-75-1400,-119 73 586,0-1-1,0 0 1,-1-2 0,-1 0 0,20-26 0,-32 37 471,1-1 0,0 1 0,-1-1 0,0 1 0,3-10-1,-1-19-2129</inkml:trace>
</inkml:ink>
</file>

<file path=ppt/ink/ink89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09-02T10:09:16.392"/>
    </inkml:context>
    <inkml:brush xml:id="br0">
      <inkml:brushProperty name="width" value="0.05292" units="cm"/>
      <inkml:brushProperty name="height" value="0.05292" units="cm"/>
      <inkml:brushProperty name="color" value="#FF0000"/>
    </inkml:brush>
  </inkml:definitions>
  <inkml:trace contextRef="#ctx0" brushRef="#br0">20536 8569 1563 0,'-16'0'129'0,"-2"0"23"0,-5 0 12 16,2 1 7-16,9-1 8 15,5 0 5 1,1 0 5-16,6 0-1 15,0 0 4-15,7 0-59 16,14 0-18-16,19-2-6 16,22-4 9-16,19-6 10 15,16-6 5-15,2-3 5 16,-5-6 0-16,-14 3 5 16,-15-1-4-16,-15 6-27 15,-17 3-20-15,-12 5-17 16,-13 4-21-1,-5 4-15-15,-3 0-12 16,0 2-4-16,0 0-5 16,0 1-3-16,0 0-2 15,0-2-8-15,0 1 1 16,-3-1-2-16,0 1 0 16,0 0-2-16,-1 1-3 15,1 0-8-15,2 0-3 16,1-1-3-16,0 1 2 15,0-2-2 1,0 2 1-16,0-1 4 16,0 1 1-16,0 0-1 15,0 0 2-15,0 0 5 0,0 0 1 16,0 0 3 0,0 0 1-16,0 0 3 15,0 0 0-15,0 0 1 16,0 0-2-16,0 0-2 15,0 0 2-15,0 0 0 16,0 0-1-16,0 0-1 16,0 0 2-16,0 0-1 15,0 0-26-15,0 0-121 16,0-1-240-16,0-29-469 16,-9 29 0-1,-2-1 0-15,-8-5 0 0</inkml:trace>
  <inkml:trace contextRef="#ctx0" brushRef="#br0" timeOffset="963.93">20581 8570 1361 0,'9'-1'47'16,"6"-3"19"-16,8 1 20 15,13-4 18-15,9-4 12 16,10-2 16-16,7-2 16 16,10-4 10-16,6-2 6 15,7-1-15-15,11-6-20 16,13 1-18-16,10-6-19 16,9-3-17-1,7-2-9-15,-1-5-14 16,-7 1-6-16,-7 3 0 15,-12 2 9-15,-14 3 3 16,-16 5 3-16,-10 5 6 16,-13 1 4-16,-6 2 2 15,-3 2-2-15,-3 4-2 16,-4 0-7-16,-2 2-9 16,-4 3-14-16,-6 1-10 15,-7 3-8-15,-5 0-7 16,-2 3-5-16,-4-1-4 15,-4 3-1 1,4 1 0-16,-3 0-2 16,1 0-1-16,-1 0-1 15,1 0-3-15,0 0 1 16,-3 0-2-16,2 0 1 16,-3 0-1-16,0 0 0 15,-1 0-2-15,-2 0 0 16,0 0 0-16,1 0 4 15,-1 0 0-15,0 0 6 16,0 0 5-16,0 0 1 16,0 0 2-16,0 0 1 15,0 0 4 1,0 0 2-16,0 0-1 16,0 0-2-16,0 0 0 15,1 0 15-15,2 7 19 16,4 9 25-16,2 12 26 15,4 21 18-15,3 16 5 16,-1 18 0-16,2 17 3 16,3 7-1-16,3 6 0 15,8 2-18-15,7-4-22 16,6-4-27-16,-1-6-26 16,-1-1-21-16,-3-8-5 15,-6-3-7 1,-3-3-2-16,-2-4-4 15,-2-6-6-15,-6-7-26 16,2-6-54-16,-2-6-91 16,3-9-189-16,-1-22-550 15,1 11 0-15,0-9 0 16,-3-4 0-16</inkml:trace>
  <inkml:trace contextRef="#ctx0" brushRef="#br0" timeOffset="2715.77">20549 8613 818 0,'-5'-4'99'0,"1"-1"16"16,-2-2 10-16,0 0 2 16,2 0 1-1,-2 2 10-15,-1 1 12 16,-2-3 16-16,1 0 20 15,-1 2-44-15,3 0-5 16,2 2-8-16,2 0-7 16,1 2-1-16,1 1 22 15,0 3 26-15,0 4-4 16,0 8 3-16,4 7 4 16,5 7-6-16,7 9-8 15,7 9 8-15,12 7 22 16,7 12 11-1,6 9-9-15,5 8-27 16,2 7-6-16,-2 5-16 16,-2 2-22-16,-7 2-17 15,-2-4-11-15,0 1-16 16,-4 0-22-16,-4-3-11 16,-2-4-8-16,-2 3-7 15,-5 4 15-15,-6-3 2 16,-1 1-1-16,-4 6 0 15,0-6 0-15,-2-7-1 16,3-3 4 0,0 1-2-16,5-8 15 15,3-4 18-15,2-4-14 16,2-4 2-16,4-7-1 16,-1-9-1-16,2 2-2 15,1-3 1-15,-4 0-5 16,-2-3 1-16,-2 1-17 15,-7-2-21-15,-2-4-32 16,-1 2-11-16,-5-3-3 16,-1 0-1-16,-2-3-3 15,0 2 1 1,-3-6 1-16,-1-3-5 16,2-1 1-16,-3-1 1 15,1-6 24-15,0-3-8 16,0-4-14-16,3-1-11 15,1-6-2-15,5 0-19 16,6-3-7-16,5-4-7 16,8 0-14-16,0-4-7 15,6-5-11-15,5-2-2 16,7-10 1-16,8-6 0 16,10-9 3-1,9-8 16-15,11-4 8 16,8-4 14-16,4-2 13 15,6 4 13-15,-1 1 18 16,3 7 16-16,-5 3 17 16,0 3 10-16,-6 3 3 15,-3 0 3-15,-8 3-3 16,-3-2 0-16,-10 0-4 16,-1 0-7-16,-3 0-3 15,-6 3 1-15,-8 0 0 16,-4 3 4-16,-12 4 5 15,-8 2 6 1,-7 3 11-16,-7 2 2 16,-2 1 3-16,-3 0 4 15,-2 0 0-15,-4-1 0 16,-1-1-3-16,-1 4-5 16,0-2-4-16,0 2-7 15,-2 1-8-15,1 2-3 16,-1-1 12-16,1-1 2 15,-2-1-1-15,0-6 0 16,-5-3 2-16,-3-10-2 16,-7-6 0-16,-5-10-5 15,-7-13-3 1,-4-12 1-16,-1-10-11 16,2-14-6-16,0-5 3 15,-2-5-3-15,2 2 1 16,-1 7 3-16,-2 4 4 15,-2 9 3-15,-3 7-1 16,2 10-14-16,1 7-65 16,5 11-99-16,7 6-198 15,8-1-708-15,5 13 0 16,-3 6 0-16</inkml:trace>
  <inkml:trace contextRef="#ctx0" brushRef="#br0" timeOffset="3372.33">18986 9531 2575 0,'16'-2'52'15,"14"-6"32"-15,21-6 21 16,20-7 26-16,21-3 16 16,19-12 19-16,18-2 14 15,21-6 7-15,16-1 3 16,12-4-19-16,5-1-34 15,-3 1-33-15,-16 2-31 16,-22 6-49 0,-26 6-52-16,-31 7-78 15,-33 8-93-15,-23 8-90 16,-19 1-151-16,-12 11-212 16,-17 9 0-16,-8 4 0 15,-14 5 0-15</inkml:trace>
  <inkml:trace contextRef="#ctx0" brushRef="#br0" timeOffset="3752.28">19531 10454 2669 0,'4'3'37'0,"13"-2"22"16,22-2 10-16,29-7 15 15,30-8 18 1,34-14 12-16,22-11 10 16,18-15 4-16,13-4 0 15,4-7-10-15,-7 3-71 16,-10 5-99-16,-25 12-107 16,-35 10-109-16,-27 8-372 15,-35 19 0-15,-31 5 0 16</inkml:trace>
  <inkml:trace contextRef="#ctx0" brushRef="#br0" timeOffset="4033.89">19769 10757 2297 0,'-9'17'52'0,"6"1"37"16,10 2 43-16,27-3 21 16,41-9 14-16,32-20 7 15,29-12 4-15,29-13 0 16,13-8 3-16,7-6-36 16,0-3-54-16,-6 5-130 15,-20 6-150 1,-21 5-140-16,-32 8-327 15,-34 19 0-15,-32 5 0 16</inkml:trace>
  <inkml:trace contextRef="#ctx0" brushRef="#br0" timeOffset="4283.89">20004 11468 2878 0,'6'16'34'0,"14"0"10"15,25-4 8 1,27-6 8-16,38-18 7 16,37-19 4-16,21-16-1 15,14-9-21-15,3-7-65 16,-7 1-163-16,-17 2-447 15,-35 13 0-15,-37 16 0 16</inkml:trace>
  <inkml:trace contextRef="#ctx0" brushRef="#br0" timeOffset="4560.59">20128 11946 2890 0,'-5'26'61'0,"2"3"35"15,13 1 22-15,20-3 31 16,32-19 29-16,33-27 16 16,38-14 4-16,32-19 0 15,23-17-1-15,15-18-58 16,5-5-83-16,-11-3-199 15,-27-3-723-15,-40 16 0 16,-45 11 0-16,-47 4 0 16</inkml:trace>
  <inkml:trace contextRef="#ctx0" brushRef="#br0" timeOffset="4927.59">19587 10140 3483 0,'1'-2'70'15,"-1"-1"15"1,9-1 5-16,16-11 4 16,24-7 0-16,33-10 0 15,35-12-1-15,26-11-35 16,14-7-66-16,2-2-207 15,-7-5-572 1,-41 8 0-16,-40 7 0 0,-40 4 0 16</inkml:trace>
  <inkml:trace contextRef="#ctx0" brushRef="#br0" timeOffset="5353.29">19034 8882 3050 0,'-2'-17'158'0,"-1"-2"30"15,0 1 1-15,2-1-3 16,0 11 6-16,-1 8 13 16,6 8 3-16,4 9 9 15,5 8 6-15,9 6-100 16,2 11-54-16,3-3-28 15,-1 3-2 1,-4-2-2-16,-6-3-33 0,-6-1-96 16,-5-8-123-16,1-6-283 15,-17-2-366 1,-9-9 0-16,-6-9 0 16,-9-11 0-16</inkml:trace>
  <inkml:trace contextRef="#ctx0" brushRef="#br0" timeOffset="5672.27">18892 8670 2702 0,'-1'-24'30'16,"1"-9"19"-16,-4-5 22 15,-2-5 11 1,-2 8 12-16,-9 4-3 15,-2 2 4-15,-4 3 12 16,-1 4 2-16,-1 7-23 16,5 8 0-16,3 4-17 15,2 7-22-15,8 4-8 16,4 8-12-16,6 2 5 16,10 4-9-16,7 0-22 15,8-2-50 1,9-1-73-16,5-6-165 0,-3-8-389 15,-1 3 0-15,-9-5 0 16,-9-3 0 0</inkml:trace>
  <inkml:trace contextRef="#ctx0" brushRef="#br0" timeOffset="5919.14">19126 8232 4374 0,'5'-12'92'0,"7"0"4"16,6 3 6-16,9 6 2 15,8 17 8 1,3 18 3-16,3 19 0 0,-3 19-29 16,0 13-46-1,-2 12-176-15,-1 6-103 16,5-2-208-16,-7-15-435 15,-3 4 0-15,-5-10 0 16,-6-19 0-16</inkml:trace>
  <inkml:trace contextRef="#ctx0" brushRef="#br0" timeOffset="6404.38">19743 8700 3662 0,'0'-13'104'0,"0"0"-4"15,1 2 4-15,7-1 14 16,9 21 6-16,-1 16 3 16,4 14 0-16,3 9 4 15,-4 11 2-15,-2 3-71 16,0-5-31-1,-1-4 5-15,-1-6-2 16,-4-5-16-16,-3-10-7 16,-4-9 8-16,-2-7 9 15,-4-10-3-15,-7-8 1 16,-8-16 0-16,-3-16 2 16,-6-19-2-16,-8-21 6 15,6-17 13-15,5-7 7 16,9-2-1-16,5 4-1 15,18 11 1-15,16 17 0 16,15 13 1-16,15 16-5 16,13 17-1-1,2 16-12-15,-7 16-21 16,-15 21-35-16,-22 15-47 16,-22 9-70-16,-24 12-105 15,-18 3-194-15,-17-9-504 16,-7 12 0-16,0-7 0 15,15-5 0-15</inkml:trace>
  <inkml:trace contextRef="#ctx0" brushRef="#br0" timeOffset="7193.83">22663 11457 2198 0,'-33'-7'136'15,"-5"0"32"-15,-5-2 22 16,2 1 11-16,24 3 0 16,10 3 34-16,5 2 59 15,5 7 23-15,5 10 46 16,1 12-64-16,5 16 26 15,7 14 37-15,6 13-3 16,7 13 8-16,3 8 13 16,5 11-28-1,1 6-54-15,1 2-20 16,2 1-43-16,-3 0-35 16,-2-4-74-16,-1-6-113 15,-5-4-75-15,-3-7-140 16,-3-12-77-16,-2-7-107 15,-4-12-98-15,3-10-184 16,-4-26-495-16,-5-2 0 16,-8-11 0-16,-5-9 0 15</inkml:trace>
  <inkml:trace contextRef="#ctx0" brushRef="#br0" timeOffset="7787.53">22540 11550 2500 0,'-4'-11'140'15,"-1"-4"15"-15,-2 1-8 16,2 1 19-16,0 10 34 16,-2 21 22-16,-2 14 9 15,-2 14 5 1,0 14-1-16,3 6-97 15,-1 1-40-15,3-9-14 16,2-4 6-16,0-10-18 16,4-14-33-16,-2-9-18 15,2-12-29-15,0-13-18 16,2-19-2-16,-1-19-17 16,2-22-10-16,1-19 8 15,1-15 3-15,1 2 16 16,1 12 25-1,-4 16 3-15,4 20 28 16,5 20 24-16,8 14 16 16,8 9 21-16,9 5 13 15,9 8-7-15,2 7-2 16,0 7-22-16,-1 8-44 16,-4 9-55-16,-2 2-68 15,-2 5-90-15,1-4-197 16,-4-18-501-16,-3 10 0 15,-5-9 0-15,-9-13 0 16</inkml:trace>
  <inkml:trace contextRef="#ctx0" brushRef="#br0" timeOffset="8158">23202 11219 3503 0,'0'-5'134'0,"0"-3"2"15,3 2 31-15,8 1 40 16,9 6 32-16,13 12 35 16,9 12 54-1,9 12 63-15,2 17 39 16,1 17-96-16,-2 11-3 15,-3 9 2-15,-2 5-30 16,-5 3-41-16,-4-5-31 16,-4-1-39-16,-6-1-60 15,0-4-91-15,-4-5-92 16,0-7-132-16,-2-7-79 16,-4-10-90-16,-7-9-123 15,-5-4-113-15,14-19-623 16,-29-3 0-1,-7-12 0-15,-7-9 0 16</inkml:trace>
  <inkml:trace contextRef="#ctx0" brushRef="#br0" timeOffset="8703.7">23262 11261 2801 0,'3'-10'103'16,"1"-1"3"-16,-2 1 5 15,1 2 25-15,-3 8 25 16,-2 15 18-16,2 9 18 16,-3 13 7-16,-4 9 6 15,-2 10-90-15,-2-2-6 16,-2-5 0-16,1-3-5 16,2-8-28-16,0-10-27 15,4-6-13-15,2-6-7 16,0-7-13-16,-2-6-19 15,-1-10-16 1,2-17-4-16,3-16-3 16,0-15 5-16,5-13 14 15,4 0 22-15,6 5 13 16,5 13 10-16,9 11 35 16,9 11 28-16,7 11 16 15,7 9 3-15,3 10 1 16,0 12-6-16,1 9-39 15,-4 9-85-15,2 4-105 16,3 6-166-16,1-14-783 16,-2 7 0-16,-5-8 0 15,-10-13 0 1</inkml:trace>
  <inkml:trace contextRef="#ctx0" brushRef="#br0" timeOffset="10337.87">23255 9426 1104 0,'-3'8'167'15,"0"-2"22"-15,0 4 18 16,0-3 10-16,5-2 9 16,-2-5 16-16,1 0 10 15,5 0 19-15,6-2 12 16,8-2-104-16,10-2-37 16,9-6 5-16,16-5 15 15,13-7 18-15,19-5 18 16,25-4-4-16,21-6 4 15,16-4-17 1,11-9-12-16,5-2-11 16,-4-4-13-16,-6 0-23 15,-15 2-18-15,-12 2-17 16,-15 4-12-16,-9 5-5 16,-3 1 6-16,-3 11 15 15,-1 1 9-15,-4 5 6 16,-7 3 6-16,-12 4 1 15,-15 3-3-15,-10 2-6 16,-13 4-10-16,-7 2-4 16,-6 0-23-16,-5 5-17 15,-3-1-11 1,-4 3-11-16,-2 0-9 16,-4 0-9-16,0 2-12 15,-3 0-10-15,2 0-13 16,-3 0-31-16,3 0-40 15,-2 0-86-15,0 4-137 16,10 0-329-16,-15 6-459 16,-13-1 0-16,-23-2 0 15,-39-10 0 1</inkml:trace>
</inkml:ink>
</file>

<file path=ppt/ink/ink89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09-02T10:09:57.497"/>
    </inkml:context>
    <inkml:brush xml:id="br0">
      <inkml:brushProperty name="width" value="0.05292" units="cm"/>
      <inkml:brushProperty name="height" value="0.05292" units="cm"/>
      <inkml:brushProperty name="color" value="#FF0000"/>
    </inkml:brush>
  </inkml:definitions>
  <inkml:trace contextRef="#ctx0" brushRef="#br0">16705 3169 2147 0,'-5'4'128'15,"-4"2"23"-15,-2 3 27 16,-6 1 21-16,-2 2 24 16,0 1 17-16,-4 1 23 15,0 0 16-15,1-2 17 16,-1-2-89-1,0 1-24-15,-1-4-19 16,2-4-24-16,-4-2-17 16,1 0-22-16,1-5-15 15,1-4-22-15,5-5-17 16,1-6-20-16,7-8-12 16,4-7-8-16,4-1-8 15,4-1-5-15,7 2-3 16,2 5-3-16,8 4-2 15,3 4 0-15,5 4 4 16,2 4 3 0,3 3 8-16,1 4 5 15,2 4 5-15,1 1 4 16,0 3-1-16,-1 3 1 16,-2 3 2-16,-3 4 2 15,-1 5-2-15,-3 2 3 16,-3 5-2-16,-5 4 2 15,-1 3 6-15,-6 5 4 16,-1 1 2-16,-4 2 5 16,-3 4 3-16,-2-1 4 15,-2 4 9-15,-3-1-1 16,-9-1 1 0,-3 0-1-16,-9-1-4 15,-5-2-5-15,-8-2-4 16,-1-4-6-16,-1-6-10 15,4-4 0-15,4-6-7 16,5-8 0-16,6-8-10 16,4-6-12-16,4-10-7 15,3-5-5-15,6-6-2 16,2-4-7-16,2 0 0 16,6 4-9-1,4 3-11-15,2 6-2 0,8 5 7 16,5 3 6-1,6 1 7-15,4 5-6 16,2 1-12-16,2-2-39 16,2 4-83-16,3 1-98 15,4-3-160-15,1-11-503 16,-5 9 0-16,-11-2 0 16,-8-6 0-16</inkml:trace>
  <inkml:trace contextRef="#ctx0" brushRef="#br0" timeOffset="1070.38">16628 2407 2088 0,'1'0'155'16,"-1"0"17"-16,2 0 46 16,1 2 46-16,-2 2 45 15,2 4 41 1,4 6 27-16,2 5 20 16,3 4 16-16,2 2-119 15,-1-1-16 1,-1 1-9-16,-1-3-39 0,-4-3-45 15,-2-4-35-15,-2-3-30 16,-2-5 1-16,-1-4 26 16,0-1 21-16,0-2-12 15,0-4-24-15,0-4-49 16,0-9-33 0,0-8-43-16,0-6-32 15,1-3-20-15,5-1-30 16,0 3-54-16,1 6-46 15,5 5-3-15,3 6 14 16,3 6 44-16,4 5 32 16,2 4 66-16,2 6 50 15,0 2 37-15,-4 6 18 16,-1 0 26-16,-3 3 19 16,-7 0 13-16,-3 2 10 15,-3-2 8-15,-3-3-3 16,-1 3-14-16,-1-4-22 15,0-3-9 1,0-4 6-16,0-2-17 16,0-4-11-16,0 0-10 15,-1-5-8-15,-1-8-10 16,1-8-5-16,0-7-8 16,-1-11-15-16,6-2-33 15,5-1-35-15,1 2-19 16,7 8-9-16,1 3-7 15,3 8-10-15,4 7-10 16,1 10 8 0,4 1 21-16,6 10 37 15,-1 4 45-15,1 8 15 16,-6 1 18-16,-2 8 9 16,-5 1 7-16,-7 1 9 15,-4 0 12-15,-3 1-9 16,-3-2-21-16,-1-2-29 15,-1-1-30-15,-2-3-2 16,-1 1 0-16,0-6 0 16,1-1 0-16,-2-5 0 15,0-3 0-15,1-3 0 16,-1-2 0 0,0-2 0-16,0-2 0 15,4 3-72-15,-4-2-205 16,5 0-322-16,-1 1-849 15,2-2 0-15,-5-4 0 16,2-7 0 0</inkml:trace>
  <inkml:trace contextRef="#ctx0" brushRef="#br0" timeOffset="1795.3">18182 2658 3664 0,'-6'0'96'0,"-4"0"21"16,-3 0 19-16,-3 5 21 16,2 2 17-16,2 3 17 15,3 6 19-15,3 1 13 16,5 1 9-16,-2-1-74 16,3-3-8-16,4-5-13 15,1 0-19-15,1-4 27 16,4-3 31-16,4-4 7 15,-1-7 30-15,-1-4 4 16,-5-4 2-16,-3-5-2 16,-4 0-3-16,0 2-8 15,0 4-18 1,-1 2-134-16,-4 11-146 16,-6 4-84-16,-2 12-146 15,-1 9-167-15,22 7-854 16,-12 9 0-16,5 6 0 15,4-2 0-15</inkml:trace>
  <inkml:trace contextRef="#ctx0" brushRef="#br0" timeOffset="2207.09">18365 3137 3619 0,'-8'1'177'15,"-3"2"25"-15,-3 2 25 16,-2 1 18-16,3 2 10 16,3 1 8-16,3 1 8 15,2 0 12-15,4 1 6 16,-2-1-125-16,6 1-41 15,3 0-31-15,4-5 10 16,4 0 9 0,4-6 13-16,0 1 37 15,0-2 37-15,-7-4-11 16,-4-2-5-16,-4-2-8 16,-1-2-3-16,-4-3 5 15,-3 4-35-15,-5 1-107 16,-2 7-158-16,-7 1-143 15,-6 4-210-15,4 2-943 16,-6 5 0-16,-2-2 0 16,3 3 0-16</inkml:trace>
  <inkml:trace contextRef="#ctx0" brushRef="#br0" timeOffset="3106.67">19378 3271 2233 0,'-6'2'163'16,"0"-2"26"-16,0 0 38 16,-1 0 44-16,7 0 34 15,0 0 34-15,0 0 21 16,0 0 6-16,6 0 13 15,5-3-90-15,15-4 16 16,12-2 0-16,15-3 2 16,14-5-29-1,6-3-25-15,11 1-28 16,7-3-10-16,1-3-2 0,2-1-6 16,-6 1-22-1,-11 0-44-15,-9 4-26 16,-18 4-42-16,-13 5-12 15,-11 3-11-15,-11 3-5 16,-4 2-11-16,-7 1-5 16,-1 1-6-16,0 1-17 15,-2-1-6-15,-1 1 0 16,0-1 0-16,3 2 0 16,-3-1 0-16,0 1 0 15,0 0 0-15,0 0 0 16,0 0 0-1,0-1 0-15,0 1 0 16,0 0-292-16,3-2-1287 16,-3-1 0-16,-6-8 0 15,-36-4 0 1</inkml:trace>
  <inkml:trace contextRef="#ctx0" brushRef="#br0" timeOffset="9646.45">17454 1976 949 0,'-3'-2'89'15,"0"1"23"-15,-2-1 27 16,0-2 26-16,2 1 25 15,-1 1 25-15,1-1 27 16,-1-1 23-16,-1-1 17 16,-2 1-40-16,1-3-9 15,-1 1 0-15,-3 0-12 16,0-2-5-16,0-1-15 16,-2 0-12-1,-4 0-18-15,0-1-9 16,-1-1-14-16,0 3-15 15,1-3-13-15,-1 4-22 16,2 0-13-16,-1-1-20 16,3 1-7-16,-4 3-11 15,1-2-9-15,-4 1-12 16,-5 2-2-16,-1-1-6 16,-1-1-4-16,-2 3-2 15,3 0 2-15,1-2 0 16,4 1-3-16,2 2 0 15,-1 0-2 1,2 0-2-16,-2 1-1 16,0 0 0-16,-2 0-1 15,-2 0 2-15,-4 0-3 16,-1 0-3-16,-1 0 2 16,1 0 2-16,3 0-1 15,0 1 2-15,-1 3 0 16,1 0-1-1,-6 1-1-15,-4 2 0 0,0 3 1 16,1 0 4-16,-1 0-3 16,1 2 0-1,1 1 1-15,2 0 2 16,0 1 1-16,3 0 1 16,2 2 1-16,-1 0 2 15,2-1 1-15,1 2-3 16,-1 2 1-16,1 1 3 15,0 1 2-15,-1 1 5 16,2 0-2-16,2 1 3 16,0 1 2-16,2 1 1 15,2 1-1-15,2 0 1 16,0 0 1 0,4 1-3-16,3 0-2 15,0 3-4-15,1 1 2 16,1 3-2-16,-2 0-2 15,1 4-2-15,1-1 1 16,-2 2 7-16,1 1 24 16,2 4 18-16,-5 2 23 15,4-1 8-15,0 2 5 16,-3 0 7-16,7 1 0 16,1-5 3-16,2 2 4 15,0-1-1 1,5-3-28-16,-2 1-20 15,5 2-18-15,1-2-8 16,3-1-6-16,0-1 2 16,2 1 4-16,1 0-5 15,-2 0 9-15,3 0-2 16,0-3 10-16,3-1 2 16,-2 2 3-16,3-4 1 15,0-2 3-15,1 2 2 16,0-2-7-16,2 2 4 15,-1-5-13 1,3 1-5-16,1 0-7 16,-2-4-3-16,4 1-7 15,1-3-5-15,-1-2-4 16,1-1-11-16,2 1-1 16,-4-5-1-16,2-1-3 15,2-1 0-15,0-4 0 16,4 1 0-16,-2-3 0 15,3 2 0-15,-1-3 0 16,-1-4 0-16,1 1 0 16,1-5 0-1,-1 1 0-15,2-2 0 16,1 0 0-16,-3 0 0 16,-1 0 0-16,3 0 0 15,0-2 0-15,0-1 0 16,1-2 0-16,0-1 0 15,-2-3 0-15,1 2 0 16,-4-2 0-16,1 0 0 16,-1-1 0-16,2-4 0 15,-4 0 0-15,5-3 0 16,1 0 0 0,0-3 0-16,-2-1 0 15,1-1 0-15,-4-2 0 16,-2 0 0-16,-1-3 0 15,-2-2 0-15,-2-1 0 16,-2-3 0-16,0 1 0 16,-1-1 0-16,0-2 0 15,-4-1 0-15,1-3 0 16,-2 2 0-16,-1-2 0 16,-3 3 0-16,-3 0 0 15,2 1 0 1,-6-1 0-16,1 1 0 15,-1-3 0-15,2 1 0 16,-2 3 0-16,1 1 0 16,-2 2 0-16,-1 3 0 15,-2 0 0-15,0 1 0 16,-1-1 0-16,-1 4 0 16,-1-2 0-16,1 0 0 15,0-1 0-15,-4 1 0 16,3-1 0-16,-4 0 0 15,-1 2 0 1,0 2 0-16,-1-1 0 16,-1 3 0-16,-1-1 0 15,2 2 0-15,-1-1 0 16,0 0 0-16,4 0 0 16,-1 3 0-16,-1 0 0 15,2 1 0-15,0 0 0 16,-3 2 0-16,1-3 0 15,0 1 0-15,-3 0 0 16,-2-2 0-16,1 2 0 16,-2 1 0-16,-2-3 0 15,-1 1 0 1,-2-1 0-16,-3 1 0 16,2 0 0-16,-2-1 0 15,1 2 0-15,1 1 0 16,2-2 0-16,1 2 0 15,4 4 0-15,-2 0 0 16,3-1 0-16,1 3 0 16,-3-1 0-16,4 1 0 15,-4 0 0-15,-2 1 0 16,-1-1 0-16,-1-2 0 16,-1-1 0-16,-2-1 0 15,-1 2 0 1,3 0 0-16,-3 0 0 15,1 1 0-15,6-1 0 16,0 2 0-16,0-1 0 16,6 2 0-16,-2 1 0 15,-1 2 0-15,3-2 0 16,-1 2 0-16,-2-1 0 16,0 2 0-16,0-2 0 15,-4 1 0-15,1 1 0 16,-3 4 0-1,-3-4 0-15,-3 4 0 0,-4 0 0 16,-1 1 0 0,-5 0 0-16,2 0-45 15,-2 0-177-15,-1 0-96 16,0 1-219-16,2-7-876 16,5 7 0-16,6-2 0 15,3-5 0-15</inkml:trace>
  <inkml:trace contextRef="#ctx0" brushRef="#br0" timeOffset="12290.72">16059 3598 1897 0,'-1'-2'152'0,"-1"1"23"16,1-2 19-16,-1 0 16 16,-1-1 15-16,-1-1 22 15,0 0 25-15,-4-3 18 16,-3 1 11-16,-1-1-104 16,-2-2-28-16,-4 2-16 15,-5-3-9-15,-5 1-8 16,-9-1-10-1,-10 0-20-15,-7 2-20 0,-6 2-9 16,-1-1-8 0,0 4-12-16,1 0-3 15,0 2-5-15,-2 1-10 16,-3 4-6-16,-3 1-5 16,-5 3 0-16,-7 3-5 15,-6 3-8-15,-2 5-1 16,0 0-2-16,-4 3-1 15,9 0-4-15,5 2 2 16,0-1-4 0,3 0 1-16,0 3-2 15,-3 1 0-15,1 1 0 0,2 2-1 16,0 0-2 0,1 1-2-16,2 0 2 15,-2 0 0-15,2 1-1 16,3 0-2-16,4 0 1 15,4 0 0-15,7-1-2 16,0 1 2-16,3-1 0 16,3 1 2-16,2-1 2 15,-2 0-2-15,3 0 4 16,-4-1-1-16,-1 1 0 16,1 2 2-1,-1-2 1-15,-4 3-3 16,1-1 1-16,-4 1 0 15,1 1-2-15,-2 1-1 16,-1-1-2-16,-1 1 0 16,1 2 1-16,-1 3-3 15,-1-1 0-15,0 2 1 16,2 2 0-16,2-3 2 16,1-1-2-16,1-1 2 15,2-2 1-15,1-1 2 16,-4 1-1-1,-2-1 0-15,-3 1 0 16,-5 0 2-16,-5 2-2 16,3 0-2-16,-4 1-1 15,-2 3 0-15,1 1-1 16,0 0 1-16,1-1 2 16,5 0 1-16,4-3 1 15,1-3-1-15,2-1 5 16,2-3 7-16,-4 2 5 15,1-2 2 1,5 1 5-16,-2-3 2 16,2 1-2-16,4-3 2 0,4-1 2 15,2-4 0-15,5-1 2 16,5-3-6 0,3-1 6-16,0-2-3 15,5-2 1-15,1-1 1 16,1 0 0-16,1-1 2 15,4-2 6-15,2-1 6 16,2-1 4-16,2-1-1 16,-1-2-10-16,3 0 5 15,-2 1-8-15,1 0 0 16,3 0-1-16,2-4 7 16,3 1 9-1,4-1 9-15,-1-1 22 16,1-1 30-16,2 0 37 15,0 0-4-15,0 0 5 16,2-3-5-16,-2-2-3 16,4-9-3-16,8-4-15 15,5-6-19-15,7-8-27 16,7-3-34 0,0-3-33-16,4-1-2 0,-2-3-2 15,1-2 1-15,-4 2 3 16,-1 0-7-16,-5 1-4 15,-2 2-2 1,1-3 0-16,-1 4 1 16,-1-1 1-16,-2 5-4 15,0 3 3-15,-6 7 0 16,-3 5 1-16,-3 4 0 16,-4 5 2-16,0 3 0 15,0-1-1-15,-3 2 1 16,0 4-2-16,1-2 3 15,-1 3-2-15,0 1 1 16,0 0-2 0,0 0 0-16,0 0 0 15,-1 3 0-15,-8 4 0 16,-4 9 0 0,-4 7 0-16,-6 6 0 0,-4 9 0 15,-1 2 0-15,-2 5 0 16,0 3 0-16,-2 2 0 15,0-3 0-15,3 2 0 16,2-3 0-16,3-3 0 16,4-4 0-16,5-5 0 15,1-3 0-15,6-6 0 16,2-3 0 0,2-5 0-16,1-4 0 15,1-3 0-15,2-3 0 16,0-2 0-16,0-2 0 15,2 0 0-15,-1 0 0 16,8 1 0-16,1-1 0 16,10 0 0-16,5-2 0 15,11 2 0-15,7-1 0 16,12-1 0-16,10-1 0 16,16-4 0-1,12-2 0-15,12-4 0 16,6 2 0-16,-4-3 0 15,-7 5 0-15,-14 3 0 16,-15 3 0-16,-15 0 0 16,-10 0 0-16,-14 0 0 15,-11 0 0-15,-9 0 0 16,-4 0 0-16,-6 0 0 16,1 0 0-16,-3 0 0 15,0 0 0 1,0 0 0-16,0 0 0 15,0 0 0-15,0 0 0 16,0 0 0-16,0 0 0 16,0 0 0-16,0 0 0 15,0 0 0-15,0 0 0 16,0 0 0-16,0 0-214 16,0 2-245-16,2-18-1044 15,1 12 0-15,-3-4 0 16,1-13 0-1</inkml:trace>
  <inkml:trace contextRef="#ctx0" brushRef="#br0" timeOffset="17548.39">17011 2955 2623 0,'0'2'145'0,"0"-2"26"16,0 1 40 0,0-1 41-16,10 0 31 15,9-3 28-15,12-6 17 16,14-3 12-16,11-5 7 15,8-4-110-15,2-1-27 16,2 0-28-16,-3 2-40 16,-3-1-56-16,-8 4-52 15,-12 3-63-15,-12 3-60 16,-8 2-75-16,-12 6-76 16,-7 1-110-16,-2 1-202 15,-17-3-343 1,-13 9 0-16,-8 4 0 15,-18 4 0-15</inkml:trace>
  <inkml:trace contextRef="#ctx0" brushRef="#br0" timeOffset="17740.24">17052 2985 1544 0,'-3'7'165'0,"2"3"48"15,-2 1 55-15,9 1 79 16,11-8 48-16,15-4 26 15,14-6 6-15,21-6 2 16,18-8-58 0,10-4-283-16,12-18-1021 0,4-5 0 15,-7-7 0 1,-10-7 0-16</inkml:trace>
  <inkml:trace contextRef="#ctx0" brushRef="#br0" timeOffset="24147.25">15243 11365 4807 0,'0'-6'263'15,"0"1"48"-15,0 0 30 16,0 0 16-16,-3 4 1 15,-6 2-1-15,-9 2 0 16,-7 0 0-16,-8 6 0 16,-6 1-187-16,-6 2-76 15,2-4-48 1,-3-3-30-16,1-2-16 16,7-3 0-16,5-4 0 15,7-5 0-15,6-4 0 16,13-4 0-16,3-7 0 15,6-3 0-15,7-1 0 16,7 0 0-16,9 3 0 16,7 3 0-16,6 5 0 15,4 4 0-15,1 5 0 16,-1 2 0-16,-4 5 0 16,0-1 0-16,-3 5 0 15,-4 3 0 1,-4 4 0-16,-3 4 0 15,-2 6 0-15,-2 4 0 16,-4 4 0-16,2 5 0 16,-7 2 0-16,0 4 0 15,-2 2 0-15,-4 4 0 16,-4 0 0-16,1-1 0 16,-7 0 0-16,-9 0 0 15,-8-4 0-15,-15 0 0 16,-14-5 0-1,-10-2 0-15,-2-3 0 16,-1-8 0-16,4-3 0 16,8-6 0-16,8-7 0 15,9-3 0-15,11-3 0 16,9-7 0-16,7-5 0 16,10-5 0-16,7-4 0 15,12-2 0-15,8 1 0 16,4 3 0-16,8 7 0 15,0 5 0-15,1 4 0 16,2 5 0 0,0 3 0-16,0 5 0 15,5 4 0-15,-3 4-214 16,5 2-157-16,2 1-217 16,6-14-815-16,0 7 0 15,-1-10 0-15,-4-5 0 16</inkml:trace>
  <inkml:trace contextRef="#ctx0" brushRef="#br0" timeOffset="25039.12">15265 10654 2598 0,'0'-3'267'16,"-2"-1"70"-16,2 0 98 15,-1-2 103-15,1 2 40 16,0 3-1-16,0 0 1 16,0 1-1-16,0 2 1 15,0 5-183-15,0 6-85 16,0 3-69-16,0 5-99 15,0 1-102 1,0-1-40-16,0-4 0 16,0-3 0-16,0-6 0 15,0-2 0-15,0-4 0 16,0-2 0-16,0-2 0 16,0-7 0-1,1-7 0-15,5-5 0 0,3-10 0 16,6-2 0-16,3-1 0 15,1 7 0-15,-3 7 0 16,-1 5 0 0,0 8 0-16,4 3 0 15,4 4 0-15,0 7 0 16,3 3 0-16,-3 5 0 16,-3 4 0-16,-7 3 0 15,-4 1 0-15,-6-2 0 16,-3 0 0-16,0-7 0 15,-2-1 0-15,-3-3 0 16,-1-3 0-16,-3-4 0 16,-2-2 0-16,0-5 0 15,8-8 0 1,2-9 0-16,4-7 0 16,9-8 0-16,6 0 0 15,5 1 0-15,8 7 0 16,3 6 0-16,4 10 0 15,3 6 0-15,0 9 0 16,0 9 0-16,-5 6 0 16,-9 5 0-16,-10 7 0 15,-9 3 0-15,-10 4 0 16,-9 3 0-16,-2 3-281 16,1 3-255-1,1-29-938-15,6 24 0 16,4-4 0-16,7-6 0 15</inkml:trace>
  <inkml:trace contextRef="#ctx0" brushRef="#br0" timeOffset="25534.06">16496 11186 5073 0,'0'-5'341'16,"-1"-4"1"-16,-1 4-1 15,-3-2 1-15,-2 5-1 16,-7 6 1-16,-4 6-1 16,0 2 1-16,4 4-1 15,5 2-296-15,6 1-45 16,3-5 0-16,0-1 0 16,6-6 0-16,3-3 0 15,5-3 0 1,4-3 0-16,-1-6 0 15,-1-5 0-15,-3-3 0 16,-10-6 0-16,0 2 0 16,-3 3 0-16,-11 6 0 15,-4 6-68-15,-5 5-196 16,-2 10-123-16,-1 8-137 16,14 2-262-16,4 7-446 15,7 6 0 1,8-2 0-16,3 0 0 0</inkml:trace>
  <inkml:trace contextRef="#ctx0" brushRef="#br0" timeOffset="25910.59">16649 11626 4822 0,'-1'0'339'0,"-6"0"17"15,-5 2 1-15,-6 1 0 16,-3 5 0-16,-3 0-1 16,1 2 1-16,7 1 0 15,4-1-1 1,7 1-198-16,3-4-139 16,2-2-19-16,4 2 0 15,11-4 0-15,4-2 0 16,8-1 0-16,6-3 0 15,-2-5 0-15,-7-1 0 16,-9-7 0-16,-8 0 0 16,-9-1 0-16,-8 2 0 15,-12 2 0 1,-6 4 0-16,-7 4-3 16,-4 1-258-16,6 4-213 0,18-1-1016 15,9 2 0 1,15-2 0-16,20-1 0 15</inkml:trace>
  <inkml:trace contextRef="#ctx0" brushRef="#br0" timeOffset="26408.22">17191 11096 4975 0,'0'-18'354'16,"2"-1"0"-16,-2-3-1 16,1-1 1-16,-1 9 0 15,0 9 0-15,0 3 0 16,0 2 0-16,2 2 0 15,-2 7-323-15,1 7-31 16,4 7 0-16,1 10 0 16,3 7 0-16,1 2 0 15,2 3 0-15,-2 6 0 16,0-2 0-16,-1-1 0 16,-2-1 0-1,2-1 0-15,-2-6 0 16,0-3 0-16,-1-7 0 15,0-1 0-15,-4-8 0 16,3-2 0-16,-1-5 0 16,0-2 0-16,-2-5 0 15,-2-1 0-15,0-3 0 16,0-1 0-16,1-2-344 16,1-42-1225-16,-2 35 0 15,-5-2 0-15,-10-5 0 16</inkml:trace>
  <inkml:trace contextRef="#ctx0" brushRef="#br0" timeOffset="28982.93">15423 13137 5071 0,'5'0'235'16,"4"0"88"-16,2 4-1 16,2 5 0-1,-3 6 1-15,-1 7-1 16,-8 5 0-16,1 4 0 16,-2 2 1-16,0 1-104 15,-2-1-132-15,1-2-87 16,-2-4 0-16,-3-6 0 15,2-4 0-15,1-8 0 16,2-2 0-16,1-4 0 16,0-3 0-16,0-2 0 15,0-9 0-15,0-7 0 16,4-12 0 0,7-8 0-16,5-8 0 15,7-3 0-15,5 5 0 16,1 4 0-16,1 7 0 15,-1 6 0-15,3 8 0 16,1 7 0-16,-1 8 0 16,1 4 0-16,-4 4 0 15,-2 10 0-15,-6 3 0 16,-6 6 0-16,-3 4 0 16,-6 4 0-1,-2 0 0-15,-4 1 0 0,0 2 0 16,-4-4 0-1,-1 1 0-15,1-3 0 16,-3-2 0-16,-4 0-233 16,2-2-201-16,20-2-1070 15,-13-1 0-15,5-8 0 16,8-7 0-16</inkml:trace>
  <inkml:trace contextRef="#ctx0" brushRef="#br0" timeOffset="29441.04">16622 13119 5136 0,'0'-4'338'0,"0"0"0"16,0 1 1-1,0-2-1-15,-1 5 0 16,-2 0 1-16,-4 5-1 16,-1 1 0-16,3 2 1 15,0 3-329-15,4 0-10 16,1-3 0-16,0-3 0 15,1-1 0 1,2-3 0-16,3-1 0 0,4-3 0 16,0-2 0-1,-1-4 0-15,-3-3 0 16,-3-3 0-16,-3 0 0 16,0 3 0-16,1 5-40 15,-5 3-222-15,-8 10-213 16,9 2-290-16,-16 12-564 15,-1 3 0-15,4 6 0 16,9 2 0-16</inkml:trace>
  <inkml:trace contextRef="#ctx0" brushRef="#br0" timeOffset="29832.32">16736 13525 5263 0,'0'-1'321'0,"0"1"0"15,0-2-1-15,-1 2 1 16,-5 5 0-16,-6 2-1 16,-5 5 1-16,1 2 0 15,0 2-1-15,8-2-278 16,3 0-42-16,5-4 0 15,0-4 0 1,5-1 0-16,3-3 0 0,7-2 0 16,-1 0 0-1,5-5 0-15,-6-1 0 16,-3-5 0-16,-7-3 0 16,-3-2 0-16,-6 0 0 15,-5 1 0-15,-8 5 0 16,-4 3-154-16,-3 4-176 15,3 1-253-15,8-20-841 16,8 22 0-16,16-3 0 16,14-3 0-16</inkml:trace>
  <inkml:trace contextRef="#ctx0" brushRef="#br0" timeOffset="30288.41">17441 13087 5171 0,'0'-16'335'0,"0"-1"0"16,0-4 0-16,0 0 1 15,0 6-1 1,0 8 0-16,0 1 0 16,0 4 0-16,0 1 0 15,2 6-331-15,0 7-4 16,2 9 0-16,-1 12 0 16,2 9 0-16,-1 11 0 15,2 3 0-15,3 5 0 16,2 0 0-16,2 1 0 15,3-4 0-15,-3-4 0 16,-2-6 0-16,-3-4 0 16,-2-7 0-16,-5-3 0 15,1-6 0-15,-2-6 0 16,0-7-211 0,7-1-448-16,-6-6-805 15,2-5 0-15,0-8 0 16,0-7 0-16</inkml:trace>
  <inkml:trace contextRef="#ctx0" brushRef="#br0" timeOffset="33249.94">8664 7088 711 0,'-4'-2'71'0,"-2"1"26"15,0 0 32-15,0-5 13 16,-2 5 40-16,4-4 29 16,1 3 8-1,1 1 3-15,2-1 2 16,-1 2-41-16,1 0-32 15,0 0-20-15,1 0-15 16,4-1 2-16,9 2-31 16,8 1-19-16,13 1 5 15,13 0 7-15,13 0 8 16,8-1 7-16,9 0 5 16,2-2-3-16,4 0-14 15,2-2-15-15,5 2-6 16,6-2-8-1,6 2-12-15,5-4-8 16,2 0-8-16,-1 0-4 16,-5-1-2-16,-1 3 0 15,-11-2 2-15,-5 3 1 16,-11 0-2-16,-5 1 2 16,-6-1-1-16,0 1-1 15,0-2 1-15,4 1-1 16,5-1 1-16,7 0-4 15,4 0-3-15,-2 2 0 16,-3-1-2 0,-6 1 0-16,-5 0-3 15,-6 0 1-15,-5 0-4 16,0 0 0-16,2 0-1 16,2 0 0-16,1 0-1 15,2 0-1-15,0 0 1 16,0 0-1-16,-1 0 4 15,-2 0 1-15,-2 0 3 16,-3 0 0-16,-4 0-1 16,-1 0 2-16,0 0-3 15,-3 0 1 1,0 0 1-16,3 0 1 16,-1 0-4-16,-1 0-2 15,-3 0-2-15,-3 0-1 16,-2 0 2-16,1 0-3 15,-3 0 2-15,0 0-3 16,3 0 0-16,0 0-2 16,1 0 3-16,-3 0 0 15,0 0 2-15,1 0-1 16,1 0 1-16,-7 0-1 16,0 0 2-1,-3 0 2-15,-3 0 0 16,-3 0-1-16,0 0 1 15,-2 0 1-15,0 0-4 16,0 0 2-16,0 0-1 16,-2 0 1-16,-4 0 1 15,0 0 1-15,-1 0-1 16,0 1 2-16,2 1 0 16,1 0-3-16,-1 0 2 15,2 1-1-15,-1-1 0 16,-2-1 1-1,-2 0-2-15,-4 2 0 16,1-2 4-16,-1 0-3 16,-1 2 1-16,-1-1 4 15,-1 1 3-15,-2-2 5 16,-2 1 7-16,-1-2 5 16,-1 0 7-16,-2 0 1 15,0 0 2-15,1 0 3 16,1 0 4-16,1 0 0 15,-2 0-2-15,1 0-2 16,0 0-8 0,3 0-7-16,-1 0-6 15,2 0-5-15,-2 0-2 16,-1 2-4-16,-1-2-1 16,-4 1-2-16,0-1-3 15,0 0-11-15,4 0-20 16,0 0-20-16,2 0-18 15,3 0-19-15,4 0-20 16,1 0-10-16,-1 2-18 16,1-1-2-16,-1-1-3 15,-2 0 8 1,0 0 22-16,-2 0 19 16,0 0 19-16,5 0 23 15,6 0 30-15,7 0 22 16,4 0 26-16,6 0 10 15,-1 0 10-15,2 0 3 16,2 0 6-16,3 0-2 16,1 0 4-16,4 2-3 15,-1 0-9-15,2 0-12 16,-2 2-9-16,1 0-6 16,1-2-6-1,-2 3-2-15,0-1-1 16,5 0 8-16,0 0 0 15,2 1 1-15,-3-2 2 16,3 0 0-16,-2-3 2 16,-1 2 1-16,-3-2 6 15,-2 0 7-15,-1 2 0 16,-6 0-6-16,-4-2-2 16,-1 0-1-16,-5 0-1 15,-1 0-3-15,-4 0-1 16,-3 0-5-1,-1 0-7-15,0 0-8 16,-2 0-2-16,-5 0-3 16,1 0 0-16,-2 0 0 15,-1 0 0-15,-4 0 1 16,0 0-2-16,-3 0 2 16,-2 0 0-16,-2 0 3 15,2 0-2-15,-2 0 1 16,0 0 3-16,0 0-2 15,0 0-1-15,0 0-3 16,0 0-53-16,0 0-100 16,0 0-160-1,0-22-712-15,2 19 0 16,-2-4 0-16,-4-14 0 16</inkml:trace>
  <inkml:trace contextRef="#ctx0" brushRef="#br0" timeOffset="43000.25">15707 10251 2268 0,'-3'-4'107'0,"-3"-3"28"15,0-1 34 1,-2-2 23-16,0 0 21 16,1-1 25-16,0 3 20 15,1-1 24-15,3 1 15 16,-1 1-77-16,1 2-23 15,-3-2-21-15,-5 1-28 16,-5-1-16-16,0 2-6 16,-3-2-12-1,-1 3-14-15,1 0-20 0,-1 0-10 16,0 2-2 0,-1 0-1-16,-2 2-4 15,-1-1-5-15,-1 2-4 16,0-1-12-16,2 0-10 15,-1 2-4-15,-1 1-1 16,3 2-4-16,-2 1-1 16,3 2-2-16,3 1-2 15,4-4 2-15,-3 3 6 16,2 4-4-16,-2 0 4 16,-1 5 0-16,-2 2 0 15,2 1 7 1,0 0 1-16,-2 4 0 15,5-3-2-15,-3 2-2 16,2 0-5-16,0-1 1 16,4-1-7-16,1 1-3 15,2-3 1-15,3 2-5 16,-1 0-2-16,3 0-1 16,-2 1 8-16,0 1 17 15,4 0 6-15,0 2 19 16,0 0 13-16,4 1 15 15,-2-2 6 1,0 1 6-16,0-3 13 16,0 1 14-16,4-2-8 15,1 1-10-15,2-2-10 16,0 3-10-16,5-4-19 16,-2 2-8-16,6-3-10 15,-2 0-4-15,3 1-13 16,-4-4-12-16,5 0 6 15,-4-2-2-15,3 0 2 16,-1-1-4-16,2 0 7 16,-1 1-8-1,2 0 2-15,-1-1-5 16,3 1 0-16,0-1-3 16,1-2-4-16,-2-1-5 15,2 0-2-15,-4-2-6 16,3 2 0-16,-2-3 0 15,2 0 0-15,-1 1 0 16,-1-2 0-16,3 2 0 16,2-4 0-16,0 1 0 15,3-1-4 1,2-3-8-16,0 4-5 16,-5-4-6-16,-1 2 1 15,-2-2-4-15,0 2-1 16,2-2-5-16,2-2-16 15,1 2-13-15,3 0-4 16,0 0 8-16,0-2-6 16,-2-2 4-16,-2 0 5 15,-2 0 7-15,-4-4 4 16,1 0 4-16,0 1 20 16,0-2 12-1,-1 1 11-15,-3-4 2 16,3 1 11-16,-1-1-1 15,-2-1-3-15,1 1 3 16,0-3-6-16,-2-1 5 16,0 2-6-16,-1-2 10 15,-2 0-3-15,0 0 4 16,-1-2 14-16,-1 1 15 16,-1-2 0-16,-1-2 9 15,0 0 2 1,-3-1-5-16,0 2 4 15,-2 1-10-15,-2 1-1 16,-1 0-5-16,0 2-14 16,0-1-11-16,0 0-5 15,0 1-13-15,0-2 0 16,0-1 0-16,0 1 0 16,0-2 0-16,0 1 0 15,0 1 0-15,0 0 0 16,-1-1 0-16,-1 5 0 15,1-1 0 1,-1 0 0-16,-1 3 0 16,2 1 0-16,-2-1 0 15,2 3 0-15,-4-1 0 16,2 0 0-16,-1-1 0 16,-3-1 0-16,0 2 0 15,1 0 0-15,-2-1 0 16,0 1 0-16,2 2 0 15,0-1 0-15,1 2 0 16,-1-1 0-16,-1 0 0 16,1 0 0-1,0-1 0-15,-1 0 0 16,-1 0 0-16,-1 0 0 16,-2 2 0-16,1 0 0 15,-1 1 0-15,2-5 0 16,0 6 0-16,1-3 0 15,-1 0 0-15,0 0 0 16,-2 1 0-16,-1-1 0 16,-1 0 0-16,-3 2 0 15,0-1 0-15,1-1 0 16,1 2 0 0,2-1 0-16,0 1 0 15,-1 1 0-15,2 1 0 16,-4 0 0-16,1 1 0 15,-5-2 0-15,-6-1 0 16,-8 2 0-16,-16 1 0 16,-19 2-312-16,-17-17-1263 15,-10 19 0-15,-10-4 0 16,-24-7 0 0</inkml:trace>
</inkml:ink>
</file>

<file path=ppt/ink/ink89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09-02T10:10:56.124"/>
    </inkml:context>
    <inkml:brush xml:id="br0">
      <inkml:brushProperty name="width" value="0.05292" units="cm"/>
      <inkml:brushProperty name="height" value="0.05292" units="cm"/>
      <inkml:brushProperty name="color" value="#FF0000"/>
    </inkml:brush>
  </inkml:definitions>
  <inkml:trace contextRef="#ctx0" brushRef="#br0">18843 7104 2576 0,'16'0'75'15,"16"-1"20"-15,14-3 15 16,13-1 13-16,6-3 7 15,5-1 2-15,-8-2 1 16,-9 0-1-16,-12 1-6 16,-15 3-87-16,-11 1-104 15,-10 2-95-15,-5 1-151 16,-5-2-316-16,-21 7 0 16,-11 4 0-16</inkml:trace>
  <inkml:trace contextRef="#ctx0" brushRef="#br0" timeOffset="189.89">18901 7096 1370 0,'-19'8'180'0,"3"2"26"16,-1 0 22-16,0 1 25 15,14-6 21-15,10-4 33 16,7-1 20-16,18 0 9 16,17-1 7-16,18-3-137 15,11 0-45-15,4-2-68 16,-4-3-159-16,-9-8-777 15,-10 11 0-15,-14-2 0 16,-11 2 0-16</inkml:trace>
  <inkml:trace contextRef="#ctx0" brushRef="#br0" timeOffset="1288.85">19120 8568 3612 0,'0'-3'148'0,"0"1"14"0,2-3 28 16,-2 4 32-16,0 0 19 15,0 3 18 1,-3 3 4-16,-4 1 10 15,-6 3 9-15,-2 1-117 16,-8-1-10-16,0 0-5 16,0-5-12-16,6-1-9 15,0-3-10-15,5-6-13 16,6-6 0-16,4-7-11 16,4-6-16-16,7-4 3 15,8 1 4-15,0 1 13 16,8 4 13-16,2 7-5 15,2 4 4 1,1 6-6-16,4 2-3 16,2 2-1-16,0 6 9 15,-3 4-12-15,1 2-15 16,-9 4-25-16,-2 8-28 16,-2 2-17-16,-8 3-13 15,-4 4 0 1,-5 6 0-16,-6 3 0 15,-6 5 0-15,-8 3 0 16,-7 4 0-16,-8-1 0 0,-6-3 0 16,-6-1 0-16,0-6 0 15,7-5 0 1,2-5 0-16,8-8 0 16,10-7 0-16,4-7 0 15,5-8 0 1,3-6 0-16,3-5 0 15,4-7 0-15,6-3 0 0,7-3 0 16,3 1 0-16,4 7 0 16,-1 2 0-16,2 7 0 15,-2 3 0-15,1 3 0 16,0 1 0-16,2 1-242 16,1 3-167-16,10-3-336 15,-10 0-614 1,-2-3 0-16,-2-4 0 15</inkml:trace>
  <inkml:trace contextRef="#ctx0" brushRef="#br0" timeOffset="1872.82">19346 7922 3605 0,'0'-9'210'0,"0"-1"37"15,1-5 20-15,9-1 50 16,6 4 50-16,10-1 80 16,9 1 27-16,8 2 0 15,2 2 0-15,-8 2-156 16,-3 5-55 0,-13 2-35-16,-10 5-21 15,-10 5-49-15,-8 4-51 16,-8 8-79-16,-4 0-28 15,1 2 0-15,2-3 0 16,4-2 0-16,10-4 0 16,3 0 0-16,10 2 0 15,8 0 0-15,9-3 0 16,5 3 0-16,3 0 0 16,-5-2 0-16,-10-1 0 15,-11-2 0 1,-17 0 0-16,-19 2 0 15,-13-5 0-15,-9 5 0 16,-4-4 0-16,3-3-146 16,13-2-154-16,12 0-182 15,15-3-280-15,4 2-538 16,8 0 0-16,8-2 0 16,10 0 0-16</inkml:trace>
  <inkml:trace contextRef="#ctx0" brushRef="#br0" timeOffset="2348.19">20254 8360 4335 0,'0'-6'275'16,"0"-3"121"-16,-2 1 6 15,1-1 1-15,-3 3-1 16,-3 6 0-16,-5-2 0 16,-4 4 1-1,2 6-1-15,-2 3-167 16,4 3-107-16,5 5-122 15,5-1-6-15,1 0 0 16,7-3 0-16,3-3 0 16,5-3 0-16,3-5 0 15,4-3 0-15,-5-1 0 16,-5-2 0-16,-5-4 0 16,-5-5 0-16,-1 1 0 15,-4-4 0-15,-2 2 0 16,-5 4 0-1,-5 5-76-15,-6 5-201 16,2 4-166-16,8 4-295 16,-2 5-593-16,7 0 0 15,5 3 0-15,5 0 0 16</inkml:trace>
  <inkml:trace contextRef="#ctx0" brushRef="#br0" timeOffset="2716.67">20339 8679 3382 0,'0'7'188'0,"0"1"43"16,0 7 40 0,-1 2 20-16,0 2 58 15,-1 1 25-15,-2-1 5 16,2-2 10-16,1-1 7 15,1-1-125-15,1-4-31 16,5-5 12-16,5-2-29 16,3-3-20-16,6-4-58 15,-1-3-25-15,1-6-5 16,-7-3-10-16,-3-4-7 16,-7-1-6-1,0 1-25-15,-6 6-57 16,-5 3-10-16,-3 3 0 15,-4 3-71-15,-3 4-223 16,0 2-190-16,8-6-984 16,6 6 0-16,3-2 0 15,5-2 0-15</inkml:trace>
  <inkml:trace contextRef="#ctx0" brushRef="#br0" timeOffset="3211.8">20760 8281 4683 0,'0'-17'380'0,"0"-2"1"15,0-2-2-15,0-2 2 16,0 10 0-16,0 5-1 15,0 4 0-15,0 4 1 16,4 0-1-16,6 4-295 16,1 9-85-16,7 5 0 15,2 9 0-15,2 10 0 16,-6 3 0-16,-1 2 0 16,-3 2 0-1,1 1 0-15,-1-1 0 16,-4-4 0-16,4 0 0 15,-5-3 0-15,0-2 0 16,-1-3 0-16,-3-2 0 16,1-3 0-16,-2-2 0 15,-1-2 0-15,0-2 0 16,2-3 0-16,-1-1 0 16,1-3 0-16,-2-3 0 15,2-3 0-15,-1-2 0 16,-1-2 0-1,2 0-253-15,16 1-469 16,-9-4-721-16,1-5 0 16,-2-4 0-16,-2-6 0 15</inkml:trace>
  <inkml:trace contextRef="#ctx0" brushRef="#br0" timeOffset="5945.73">18793 7099 1597 0,'0'1'140'16,"0"2"25"-16,0-3 24 15,0 1 20-15,0-1 19 16,0 0 19-16,0-1 19 16,0 1 15-16,0 0 11 15,0 0-96-15,0 0-32 16,0 0-24-1,0 0-20-15,0 0-18 16,0 0-17-16,0 0-9 16,0 0 1-16,3 0 8 15,4 1 10-15,3 1 14 16,7-1 17-16,9 2 17 16,8-2 12-16,9-1 27 15,7 0 41-15,7 0 16 16,8 0-5-16,5 0-4 15,3-1-3-15,6-2-13 16,5 0-12-16,4-1-14 16,9 1-10-1,6-2-29-15,3 2-44 0,5-1-12 16,0-1-9 0,-1 0-13-16,-4-1-16 15,-1 0-8-15,-1-1-9 16,3 3-5-16,0-1-4 15,-2-1-2-15,3 3 2 16,-8-1-14-16,0 0-5 16,-4 0-8-16,-2 0-2 15,-1 2 0-15,-4 0 0 16,-6-3 0 0,-3 3 0-16,-7 0 0 15,-10-3 0-15,-2 4 0 16,-8-1 0-16,-6 0 0 15,-3 2 0-15,-6-2 0 16,-5 2 0-16,-4-1 0 16,-5 1 0-16,-5 0 0 15,-4 0 0-15,-8 0 0 16,-1 0 0-16,-2 0 0 16,-3 0 0-16,-1 0 0 15,0 0 0 1,2 0 0-16,-4 0-213 15,4 0-295-15,-2-29-986 16,0 25 0-16,-12-4 0 16</inkml:trace>
  <inkml:trace contextRef="#ctx0" brushRef="#br0" timeOffset="7764.1">4572 11765 3274 0,'0'-1'58'16,"2"1"21"-16,3 0 34 15,2 0 31-15,8 0 25 16,5 0 30-16,3 4 16 15,3 0 16 1,-2 2 11-16,1 3-48 16,-1-1 11-16,1-2-12 15,-5 0-17-15,0-2 44 16,0-3 47-16,2-2 31 16,3-7-16-16,8-10-16 15,7-12-10-15,7-14-8 16,8-16-13-16,11-7-11 15,9-5-16 1,3 3-75-16,0 4-71 16,-7 9-62-16,-15 13 0 15,-12 10 0-15,-11 6 0 16,-7 8 0-16,-3 3 0 16,-3 2 0-16,2 2 0 15,-5 1 0-15,-4 4 0 16,-2 1 0-16,-6 2 0 15,-2 0 0-15,-2 3 0 16,-1-1 0-16,0 2 0 16,0 0-236-1,0 0-200-15,22 0-376 16,-17 0-529-16,1-1 0 16,-1-5 0-16,-8-9 0 15</inkml:trace>
  <inkml:trace contextRef="#ctx0" brushRef="#br0" timeOffset="17728.14">18950 5675 1785 0,'-3'0'84'0,"2"0"22"15,-2 0 21-15,-2 0 17 16,0 0 21-16,-1 0 24 16,-4-1 11-16,-2 1 10 15,-3-2 9-15,-2 0-62 16,-1-1-11-16,-3 1-20 15,1 2-18-15,-1-1-17 16,2 2-14-16,-3 3-16 16,-1 2-1-16,-3 5-2 15,0 7 3 1,0 6 5-16,-4 1 6 16,2 6 3-16,2-1 7 15,5 5 5-15,3 1 0 16,4 2-3-16,4 2-1 15,2 4-6-15,-1 3-4 16,0 3-5-16,0 5-1 16,-1-3 6-16,1 6-6 15,2-2-3-15,3 3-3 16,-1-2-7 0,1 2-7-16,4 1-4 0,0-1-8 15,4-1-2 1,1-1-10-16,3-7-11 15,4-4-1-15,4-4-4 16,1-8-2-16,6-6 2 16,2-8 2-16,5-5 3 15,8-8 1-15,3-4-4 16,4-1 0-16,7-8 1 16,2-2-2-16,1 0 5 15,1-4 1-15,-1-5 3 16,-7 0 7-1,-2 0 3-15,-4-3 7 16,-2 0 14-16,-5-1 14 16,-2-1 32-16,-3-1 14 15,-1 0 10-15,-3-2 9 16,-1 0 17-16,-2 0 7 16,0-6 21-16,-4 1 6 15,0-7-8-15,-4-4-6 16,-2-3-26-16,-2-4-10 15,-2-4-14 1,-4-2-2-16,-2 1-22 16,-3-4-16-16,-5 3-25 15,-7-1-14-15,-6 3-7 16,-9 3-8-16,-11 2-6 16,-8 3-7-16,-9 4 3 15,-5 3-10-15,-7 8 0 16,-7 4-30-16,-2 7-90 15,1 9-107-15,2 7-75 16,4 4-119-16,14 4-144 16,34-2-740-1,-17 9 0-15,11 4 0 16,9-1 0-16</inkml:trace>
  <inkml:trace contextRef="#ctx0" brushRef="#br0" timeOffset="19243.78">22199 5926 2779 0,'0'-9'131'0,"0"1"31"15,0-3 20-15,0-2 14 16,0 3 11-16,-3 2 14 15,-5 2 11-15,-4-2 8 16,-6 3 5 0,-6-1-100-16,-6 0-9 15,-3 1-17-15,-6 2-8 16,0-2-2 0,0 3-5-16,0-2-8 0,0 4-5 15,4 0-2-15,3 0-4 16,5 0-9-16,1 0-10 15,3 3-17-15,-3 2-6 16,-2 5-11-16,1 4-5 16,-3 5-6-1,-1 5-1-15,1 3 4 16,4 4 8-16,-1 4 16 16,5 5 16-16,2 3 23 15,3 4 10-15,3 4 14 16,3 3 6-16,-1 2 1 15,1 2 4-15,2 0-10 16,1 0-9-16,5 1-14 16,1-4-16-16,4 0-25 15,2 2-18-15,4-5-3 16,4-2-7 0,4-4 0-16,1-3-12 15,6-9 8-15,3-3 5 0,2-4-5 16,2-4-5-1,2-6 9-15,2-1 7 16,4-3-6-16,1-6 7 16,4-4-5-16,2-3 6 15,4 0 0-15,-4 0-1 16,4-7 2 0,-3-2 11-16,0 0-7 15,-2-8-4-15,0-3 6 16,-3-3 0-16,-3-3 9 0,-4-3-4 15,-3-2-7 1,-2-1-2-16,-5-3 7 16,2 0-7-16,-3-1-1 15,-4 1 1-15,0 1-12 16,-3 0-7-16,-2-2-6 16,-2-1 2-16,-4 2 1 15,1-1-4-15,-3 1-6 16,-3-1 0-16,-2 3 0 15,0-2 0-15,-1 1 0 16,0 1 0-16,0-1 0 16,-1-1 0-16,-3 0 0 15,-9-1 0 1,-3 3 0-16,-6-1 0 16,-5 4 0-16,-3 0 0 15,-4 1 0-15,0 2 0 16,-3 2 0-16,1 2 0 15,1 2 0-15,5 3 0 16,-2 4 0-16,1 4 0 16,-10 7-90-16,-9 6-346 15,-17-28-1097 1,-11 46 0-16,-2-5 0 0</inkml:trace>
  <inkml:trace contextRef="#ctx0" brushRef="#br0" timeOffset="21400.35">19876 7756 3055 0,'1'0'95'16,"-1"0"25"-16,2 0 29 15,0 0 28-15,-2 0 36 16,0 0 40-16,0 0 18 15,0 0 16 1,0-2 20-16,-4-1-26 16,-3-4 13-16,-5-1 10 15,-5-3 14-15,-5-3 16 16,-1-3-25-16,-3 1-40 16,0-5-19-16,2 2-15 15,5-1-21-15,0 2-53 16,6 1-28-16,-1 2-35 15,4 6-44 1,-6-1-44-16,0 3-10 0,-6 1 0 16,-2 4 0-1,-5 0 0-15,-3 1 0 0,-3 0 0 16,-2 2 0 0,-1-1 0-16,2 0 0 15,3 0 0-15,1 3 0 16,5 1 0-16,5 0 0 15,2 3 0-15,5 3 0 16,-2 3 0-16,3 1 0 16,-2 4 0-16,0 3 0 15,0-1 0-15,1 4 0 16,1 0 0 0,0 2 0-16,1 0 0 15,0 3 0-15,2 0 0 16,-1 1 0-16,3 2 0 15,-1 0 0-15,1-1 0 16,5 1 0-16,2 1 0 16,2-1 0-16,2 4 0 15,-2 0 0-15,0-1 0 16,3 1 0-16,0 0 0 16,5-3 0-16,4-1 0 15,3-1 0 1,2-2 0-16,6-2 0 15,-3-1 0-15,5-2 0 0,0-2 0 16,1 0 0 0,2-3 0-16,2 0 0 15,0-3 0-15,2-1 0 16,1-2 0-16,4-1 0 16,2-1 0-16,1-3 0 15,0-2 0-15,1-1 0 16,-2-5 0-16,-3 1 0 15,-1-1 0 1,-1 0 0-16,0-1 0 16,2 1 0-16,0-6 0 15,0-2 0-15,-2-3 0 0,3-4 0 16,-4-3 0 0,0-1 0-16,-3-4 0 15,1 0 0-15,-5 0 0 16,-2-2 0-16,0 0 0 15,-3 0 0-15,-2-3 0 16,-2 0 0-16,2-2 0 16,-5 0 0-16,1 0 0 15,-5-2 0-15,1 1 0 16,-5 0 0 0,-4 0 0-16,-1 0 0 15,-1 4 0-15,0 0 0 16,-3 0 0-16,-3 0 0 15,-4 1 0-15,-4 1 0 16,-6-2 0-16,-5 0 0 16,-8-1 0-16,-11-1 0 15,-13-3-3-15,-16 2-281 16,-12 8-234-16,-9-8-960 16,-8 20 2-16,4 9-1 15,-12 8 0 1</inkml:trace>
  <inkml:trace contextRef="#ctx0" brushRef="#br0" timeOffset="24427.89">7538 9745 6078 0,'0'-1'235'15,"0"0"0"-15,1 4-1 16,3 8 1-16,4 11 0 15,3 11-1-15,2 6 1 16,3 9 0-16,2 2 0 16,-3 0-235-16,-3-2 0 15,-2 0 0-15,-2-4 0 16,-2-7 0-16,-1-2-126 16,1-9-173-1,-2-6-156-15,31-12-355 16,-27-3-490-16,-4-13 0 15,-2-14 0-15,-5-11 0 16</inkml:trace>
  <inkml:trace contextRef="#ctx0" brushRef="#br0" timeOffset="24755.83">7586 9640 3630 0,'0'-30'201'0,"0"-9"47"15,0-8 55-15,0-12 84 16,-3 7 60 0,-3 7 24-16,-6-1-1 15,-8 0 1-15,-5 4 0 16,-3 5-147-16,-9 8-54 16,0 11-48-16,-8 11-54 15,0 15-84-15,3 12-60 16,8 12-24-16,16 8 0 15,14 10 0-15,19 1 0 16,15 2 0-16,13-1-25 16,11-5-219-1,13-5-167-15,4-6-236 16,0-28-725-16,-6 7 0 16,-7-8 0-16,-9-8 0 15</inkml:trace>
  <inkml:trace contextRef="#ctx0" brushRef="#br0" timeOffset="25024.61">7925 9243 5218 0,'-3'-19'330'0,"-1"2"0"16,-1 0 1-16,1 1-1 15,2 11 0 1,1 19 1-16,1 13-1 15,3 13 0-15,6 20 1 16,5 13-331-16,5 9 0 16,7 7 0-16,1 1 0 15,1-8 0-15,0-5 0 16,0-8-238-16,-3-10-189 16,31-14-1079-16,-33-8 2 15,-3-6-1-15,-1-11 0 16</inkml:trace>
  <inkml:trace contextRef="#ctx0" brushRef="#br0" timeOffset="25564.09">8429 9709 5293 0,'0'-15'322'0,"0"2"-1"15,0-3 2-15,1 1-1 16,3 10 0-16,5 13 0 16,5 8 0-16,4 8 0 15,2 11 0 1,-1 9-322-16,0 4 0 16,-2 0 0-16,-4-3 0 15,-3-1 0-15,0-4 0 16,-3-5 0-16,-4-7 0 15,0-6 0-15,0-5 0 16,-1-9 0-16,-2-4 0 16,1-6 0-16,-4-7 0 15,-6-9 0 1,-2-11 0-16,-5-11 0 16,1-11 0-16,3-10 0 15,4-4 0-15,5-3 0 16,6-3 0-16,8 6 0 15,7 7 0-15,11 10 0 16,6 12 0-16,5 11 0 16,3 16 0-16,-2 10 0 15,-8 17 0-15,-8 12 0 16,-14 11 0-16,-14 6 0 16,-21 5 0-1,-17 0 0-15,-10 0-257 16,-11-5-215-16,-5-8-1020 15,2 0 0-15,10-9 0 16,13-9 0-16</inkml:trace>
  <inkml:trace contextRef="#ctx0" brushRef="#br0" timeOffset="26447.98">10611 9176 4328 0,'0'-14'320'0,"0"-7"85"0,0-5-1 15,-4-4 1-15,-2 5 0 16,-3 3-1-16,-7 3 1 16,-3 1 0-1,-7 8 0-15,-10 3-186 16,-5 5-133-16,-3 8-86 16,2 7 0-16,5 6 0 15,13 4 0-15,12 8 0 16,7 2 0-16,14 1 0 15,13 1 0-15,12 1 0 16,12-2 0-16,18-4 0 16,7 0 0-16,8-6 0 15,2-3 0 1,0-1 0-16,-7-1 0 16,-5-2 0-16,-17 2 0 15,-13-1 0-15,-13 1 0 16,-18 1 0-16,-6 0 0 15,-12 3 0-15,-16 0 0 16,-12 2 0 0,-10 0 0-16,-12-5 0 0,-7-2 0 15,4-6 0-15,4-7 0 16,10-2 0 0,14-9 0-16,15-5 0 15,13-8 0-15,10-13 0 16,11-10 0-16,8-6 0 15,9-5 0-15,3 0 0 16,3 3 0-16,-7 3 0 16,-9 4 0-16,-9 2 0 15,-7 3 0-15,-5 1 0 16,-13 1 0-16,-6 4 0 16,-10 3 0-16,-10 7 0 15,-16 7 0 1,-5 9-242-16,-7 14-243 0,-3 0-1007 15,5 22 0 1,1 3 0-16,6 4 0 16</inkml:trace>
  <inkml:trace contextRef="#ctx0" brushRef="#br0" timeOffset="27397.98">8752 11622 5056 0,'-14'-8'247'0,"-9"-1"62"16,-6 1 20-16,-6 4 1 15,6 8 0-15,3 14 0 16,5 10 0-16,8 10 0 15,7 12 0 1,7 2-164-16,9 2-84 0,12-4-60 16,10-4-22-16,5-8 0 15,11-10 0 1,1-9 0-16,0-11 0 16,-5-8 0-16,-8-12 0 15,-7-11 0-15,-15-8 0 16,-7-13 0-16,-14-8 0 15,-13-5 0-15,-12 0 0 16,-6 3 0-16,-8 11 0 16,1 10 0-16,5 16-106 15,5 11-181-15,8 15-157 16,16 7-227 0,5-24-665-16,10 30 0 15,13-1 0-15,6-10 0 16</inkml:trace>
  <inkml:trace contextRef="#ctx0" brushRef="#br0" timeOffset="27685.45">9025 11259 5176 0,'0'-28'332'15,"0"0"0"-15,-1-3 0 16,1 3 0-16,1 18 0 15,4 23 0 1,3 16 0-16,8 17 0 16,7 16-1-16,6 15-303 15,3 6-28-15,2 6 0 16,5 0 0-16,-4 4 0 16,5-4 0-16,-1 0-179 15,-2-8-153-15,-4-8-285 16,-3-11-795-16,-8-13 0 15,-5-16 0-15,0-19 0 16</inkml:trace>
  <inkml:trace contextRef="#ctx0" brushRef="#br0" timeOffset="28200.66">9711 11743 6031 0,'-1'-22'240'15,"1"-2"0"-15,0 2 0 16,-2 0 0-16,10 14 0 16,6 20 0-16,7 9 0 15,7 15 0-15,5 12 0 16,0 11-240 0,-1 3 0-16,-3-1 0 15,-2-1 0-15,-3-2 0 16,-4-4 0-16,-6-6 0 15,-2-9 0-15,-3-3 0 16,-7-13 0-16,0-7 0 16,-1-7 0-16,-4-6 0 15,-7-9 0-15,-7-13 0 16,-6-15 0-16,-8-15 0 16,-3-18 0-1,2-11 0-15,6-9 0 16,9-5 0-16,9-1 0 15,11 6 0-15,13 10 0 16,16 10 0-16,11 17 0 16,11 17 0-16,4 15 0 15,-1 14 0-15,-11 15 0 16,-17 15 0-16,-21 9 0 16,-23 11 0-16,-18 8 0 15,-13 2-132-15,-3-4-133 16,2-4-157-1,20-8-283-15,11-6-628 16,16-14 0-16,23-12 0 16,20-9 0-16</inkml:trace>
  <inkml:trace contextRef="#ctx0" brushRef="#br0" timeOffset="28568.95">11334 10999 5470 0,'0'-24'302'0,"0"-5"0"16,2-2 1-16,-1-1-1 15,-1 14 0-15,5 12 1 16,3 7-1-16,7 11 0 15,8 13 1-15,5 10-303 16,7 16 0 0,-3 9 0-16,-2 3 0 15,1 0 0-15,-3-2 0 16,0-5 0-16,-1-3 0 16,-2-6 0-16,1-5 0 15,-3-4 0-15,-3-6 0 16,-3-4-343-16,-1-5-1226 15,-2-4 0 1,-6-11 0-16,-6-4 0 0</inkml:trace>
  <inkml:trace contextRef="#ctx0" brushRef="#br0" timeOffset="30468.13">9681 13584 3204 0,'0'-9'224'16,"0"-5"30"-16,0 0 18 15,1-3 6-15,-4 6-2 16,-5 4 2-16,-9 4-1 16,-7 5 0-1,-8 6 1-15,-2 6-152 16,1 5-70-16,11 5-23 16,6 2-16-16,10-1 5 15,9 1 20-15,11-2 62 16,10-1 78-16,12-1 55 15,12-3-1-15,11-2-1 16,6-3-1-16,0 0-7 16,-6-1-2-16,-9-2-11 15,-15 2-19 1,-15 3-62-16,-16 3-78 16,-19 5-55-16,-20 5 0 15,-15 4 0-15,-12 0 0 16,-8 0 0-16,5-4-43 15,12-7-123-15,15-6-100 16,14-4-165-16,15-10-274 16,9-4-611-16,4-14 0 15,9-8 0-15</inkml:trace>
  <inkml:trace contextRef="#ctx0" brushRef="#br0" timeOffset="30741.85">9675 13478 4962 0,'0'-10'353'0,"0"1"1"16,0 2 0-16,0 7 0 16,-3 16 0-16,-4 19 0 15,-2 14 0-15,-7 15 0 16,2 11 0-1,-3 6-310-15,3 1-44 16,2 1-91-16,1-5-165 16,-1-2-133-16,1-8-147 15,8-12-847-15,-5-6 0 16,5-12 0-16,3-17 0 16</inkml:trace>
  <inkml:trace contextRef="#ctx0" brushRef="#br0" timeOffset="31116.31">10182 13843 3704 0,'14'-22'175'15,"3"-8"29"-15,3-3 31 16,-3-13 44-16,-11 2 50 15,-4 3 71-15,-4 0 62 16,-4 5 1-16,-6 7-1 16,-1 11-136-16,-8 12-39 15,-7 9-29-15,2 12-31 16,-1 13-43 0,5 12-51-16,10 5-70 15,11 6-63-15,11 0 0 16,15-3 0-16,12-10-34 15,7-7-76-15,10-7-120 16,3-11-73-16,-4-7-77 16,-7-6-104-16,-11-10-158 15,4-12-558-15,-27-3-1 16,-14-8 0-16,-12-11 0 16</inkml:trace>
  <inkml:trace contextRef="#ctx0" brushRef="#br0" timeOffset="31352.8">10256 13247 3963 0,'-6'-32'309'0,"1"-3"111"16,-2 0 3-16,3 0 18 15,12 21 0-15,10 21-1 16,11 12 1-16,8 16 0 16,11 14-1-16,0 11-179 15,1 14-129-15,-6 1-111 16,-3 1-3-16,-1-5-33 15,-2-5-207-15,-1-10-152 16,8-9-303 0,-5-13-703-16,-1-12 0 15,-3-13 0-15,-2-14 0 16</inkml:trace>
  <inkml:trace contextRef="#ctx0" brushRef="#br0" timeOffset="32138.8">11887 12700 4067 0,'0'-13'213'0,"4"-2"75"15,1-1 45-15,8-3 60 16,7 3 36-16,9 4 0 16,3 4 0-16,8 4 0 15,-4 1 0 1,-4 10-167-16,-15 8-46 16,-9 8-75-16,-14 7-44 15,-9 9-61-15,-9 3-36 16,1-2 0-1,1-2 0-15,6-4 0 0,11-1 0 16,10-6 0-16,15-2 0 16,14 0 0-16,12-1 0 15,13-2 0-15,6 0 0 16,-1 0 0 0,-9-1 0-16,-9-1 0 15,-13-1 0-15,-10 0 0 16,-16-1 0-16,-5 0 0 15,-15 1 0-15,-13 0 0 16,-14 2 0-16,-7 1 0 16,-16 0 0-16,-4-1-114 15,-5 0-163-15,4-2-142 16,6-5-317-16,-4-4-593 16,3-6 0-16,7-8 0 15</inkml:trace>
  <inkml:trace contextRef="#ctx0" brushRef="#br0" timeOffset="33125.87">12221 8861 2317 0,'-9'0'183'0,"-2"1"24"15,-4-1 28-15,0 1 34 16,7-2 26-16,1 1 14 16,5 0 13-16,0 0 7 15,4 0 31-15,7-1-112 16,18-4 71-16,13-7 56 16,23-6-8-1,27-8-33-15,20-9-27 16,7-4-13-16,2-5-14 15,-11 4-7-15,-20 2-31 16,-28 4-36-16,-22 7-226 16,-17 6-215-16,-12 5-169 15,-5 1-161-15,-4-4-804 16,-21 3 0-16,-8-2 0 16,-9 2 0-16</inkml:trace>
  <inkml:trace contextRef="#ctx0" brushRef="#br0" timeOffset="33400.51">12680 8363 1918 0,'-8'-1'192'16,"4"-1"22"0,-3-1 14-16,3 2 54 15,15 0 62-15,11 0 56 16,15 1 65-16,16 0 134 16,13 0 41-16,11 0-131 15,0 0-60-15,-2 2-22 16,-8 8-15-16,-14 3-54 15,-9 7-61-15,-17 6-57 16,-12 5-65-16,-11 3-133 16,-8 4-42-1,-15 6 0-15,-13 6-205 16,-5 7-170-16,-3 5-310 16,-8 3-700-16,4-1 0 15,2-6 0-15,6-8 0 16</inkml:trace>
  <inkml:trace contextRef="#ctx0" brushRef="#br0" timeOffset="34052.19">13196 10678 3378 0,'-9'0'121'16,"-4"0"41"-16,-6 0 32 16,0 0 23-16,3 0 29 15,3 0 33-15,1 0 60 16,5 0 55-16,3 0 37 16,2 0-62-16,2 0-3 15,6 0-37 1,11-4-33-16,14-6-22 15,20-3-29-15,24-7-34 16,23-10-59-16,12-3-56 16,5-4-36-16,-7-1-32 15,-18 4-24-15,-23 4-4 16,-23 8-32-16,-19 6-169 16,-14 3-93-16,-6 4-144 15,-5-2-215-15,-12-17-661 16,-12 12 0-16,-8 2 0 15,-8-4 0 1</inkml:trace>
  <inkml:trace contextRef="#ctx0" brushRef="#br0" timeOffset="34356.87">13560 10207 3856 0,'0'-3'194'16,"4"-5"37"-16,12-2 112 15,11-2 106-15,16-2-1 16,13 1 0-16,11 0 1 16,2 4-1-16,0 4 0 15,-4 3-148 1,-2 4-46-16,-10 10-36 16,-8 6-113-16,-9 8-105 15,-9 9 0-15,-9 5 0 16,-13 8 0-16,-5 4 0 15,-9 4 0-15,-10 5-134 16,-9 3-177-16,-4 5-244 16,-8-41-883-16,-2 42 0 15,3-5 0-15,7-11 0 16</inkml:trace>
  <inkml:trace contextRef="#ctx0" brushRef="#br0" timeOffset="34918.44">13663 12585 4839 0,'-2'0'234'15,"-1"-1"24"-15,3 1-5 16,-2-1 10-16,12 1 48 15,15-6 42-15,19-5 0 16,23-7 0-16,28-9 0 16,17-7-179-16,10-3-55 15,-4-1-24-15,-12 3-36 16,-18 3-185-16,-24 9-152 16,-23 2-149-16,-12 6-161 15,0-5-731-15,-23 6 0 16,-10-3 0-1,-11-4 0-15</inkml:trace>
  <inkml:trace contextRef="#ctx0" brushRef="#br0" timeOffset="35212.69">14130 12046 3929 0,'0'-3'136'0,"7"-1"35"16,13-1 30-16,16-1 37 15,11 3 86-15,19 1 67 16,6 1 46 0,-1 1 1-16,-8 4-1 0,-5 7-112 15,-12 4-24 1,-10 10-35-16,-10 10-29 16,-14 9-37-16,-8 5-87 15,-8 8-66-15,-12 5-47 16,-6 3 0-16,-5 2-107 15,-7 1-159-15,-2-2-158 16,7-3-250 0,-4-4-670-16,3-11 0 0,6-13 0 15</inkml:trace>
  <inkml:trace contextRef="#ctx0" brushRef="#br0" timeOffset="38980.53">15395 3595 4155 0,'0'-13'291'16,"0"2"10"-16,0-1 2 16,0 1 82-16,0 11 37 15,0 16 1-15,0 14 0 16,0 14 0-16,0 14-1 16,0 13-191-16,-2 7-99 15,-1 3-10 1,-3 2-2-16,-3-4-100 15,0-5-163-15,0-8-93 0,1-10-85 16,2-11-105 0,3-13-65-16,3-13-235 15,0-17-440-15,1-11 0 16,-1-11 0-16</inkml:trace>
  <inkml:trace contextRef="#ctx0" brushRef="#br0" timeOffset="39217.87">15282 3806 3473 0,'3'-20'237'0,"7"-3"73"16,6-1 52-16,11 0 40 15,7 10 34 1,14 16 32-16,3 10-1 16,4 11 7-16,0 8 3 15,0 11-186-15,-6 4-110 16,-4 6-186-16,-5-1-126 15,-11-4-117-15,-9-3-150 16,-13-7-209-16,-10-16-630 16,-18 4 0-16,-14-6 0 15,-18-7 0-15</inkml:trace>
  <inkml:trace contextRef="#ctx0" brushRef="#br0" timeOffset="39373.12">15325 4200 3390 0,'7'-4'86'16,"14"-3"14"-16,12-4 7 16,14-7 1-16,13-5-12 15,8-4-78-15,4 1-223 16,-13-2-535-16,-8 4 0 16,-14 4 0-16</inkml:trace>
  <inkml:trace contextRef="#ctx0" brushRef="#br0" timeOffset="39888.42">15979 3739 4384 0,'0'-4'132'0,"5"1"50"16,5 0 125-16,4 8 80 15,1 7 4-15,2 13 0 16,-4 7 0-16,-4 7 0 15,-5 4 0-15,-3-3-105 16,-1-5-26-16,0-9-51 16,0-9-125-16,0-7-79 15,0-7-5-15,0-10 0 16,0-9 0-16,0-8 0 16,0-11 0-1,2-10 0-15,-1-5 0 16,2 5 0-16,2 8 0 15,5 9 0-15,7 16 0 16,9 12 0-16,7 12 0 16,9 11 0-16,7 7 0 15,-1 2 0-15,1 2 0 16,-4-4 0-16,0-10 0 16,-8-5 0-16,-5-11 0 15,-5-5 0-15,-8-9 0 16,-12-11 0-1,-2-5 0-15,-11-8 0 16,-11-7 0-16,-9-2 0 16,-6-2 0-16,-6 4-8 15,4 7-262-15,8 11-176 16,11 9-234-16,11-20-677 16,12 34 0-16,14 4 0 15,10 1 0-15</inkml:trace>
  <inkml:trace contextRef="#ctx0" brushRef="#br0" timeOffset="40393.74">16793 3552 4835 0,'0'-12'369'16,"0"1"0"-16,0 1-1 15,0 2 3-15,6 10-2 16,6 8 0-16,4 9 0 15,6 9 0-15,7 6 0 16,1 8-335-16,0 4-34 16,-1 0 0-16,-3-5 0 15,-5 0 0-15,-6-6 0 16,-4-6 0-16,-7-7 0 16,0-7 0-1,-4-6 0-15,-4-5 0 16,-6-4 0-16,-6-9 0 15,-7-7 0-15,-8-15 0 16,1-8 0-16,3-14 0 16,5-7 0-16,12-6 0 15,5 0 0-15,11-1 0 16,14 11 0-16,14 8 0 16,9 14 0-16,15 12 0 15,8 15 0-15,5 10 0 16,4 18 0-1,-3 7 0-15,-9 12 0 16,-16 7 0-16,-20 6 0 16,-16 4 0-16,-25 1 0 15,-23 2-113-15,-14 2-200 16,-9 0-306-16,-21 1-810 16,-3-1 0-16,0-10 0 15,1-7 0-15</inkml:trace>
  <inkml:trace contextRef="#ctx0" brushRef="#br0" timeOffset="40920.07">16040 5390 5466 0,'0'0'230'16,"3"2"51"-16,7 5 1 15,9 10-1-15,4 6 1 16,7 11-1-16,3 4 1 16,-2 4-1-1,-2-1 1-15,-6-5-91 16,-1-2-139-16,-8-6-200 16,-2-6-135-16,-8-4-86 15,-1-8-195-15,-3-10-801 16,-9-3 0-16,-7-7 0 15,-10-14 0-15</inkml:trace>
  <inkml:trace contextRef="#ctx0" brushRef="#br0" timeOffset="41148.39">16058 5431 3632 0,'5'-8'154'0,"8"2"46"16,15 3 48-16,12-1 90 15,12 5 88 1,16 11 40-16,3 3 1 15,2 2-1-15,1 4 0 16,-2-3-104-16,-10-1-116 16,-8-3-191-16,-11-4-112 15,-13-2-161-15,-12-3-175 16,-11 0-199-16,-3-8-193 16,-17-1-311-1,-4-6 0-15,-8-8 0 0,-2-8 0 16</inkml:trace>
  <inkml:trace contextRef="#ctx0" brushRef="#br0" timeOffset="41356.31">16538 5217 3323 0,'-4'-16'271'15,"0"-4"66"-15,-1 0 40 16,0 0-4-16,5 8 4 16,1 11 18-16,9 5 12 15,5 9 1-15,6 9 6 16,7 12-212-16,0 8-152 15,-2 7-137-15,-4 2-121 16,1 0-104-16,2-7-221 16,-4-37-625-16,1 20 0 15,-2-11 0-15,0-10 0 16</inkml:trace>
  <inkml:trace contextRef="#ctx0" brushRef="#br0" timeOffset="41688.33">16934 5206 4529 0,'0'-5'89'0,"1"3"41"15,1 6 24-15,2 9 15 16,4 12 15-16,3 13 3 16,5 5 13-1,6-1 17-15,5-4 26 16,5-8-45-16,7-11 35 0,0-10 0 15,1-9-13 1,-4-10-15-16,-4-8-15 16,-12-8-3-16,-11-7-13 15,-8-6-17-15,-16-3-27 16,-10 3-31-16,-12 2-47 16,-7 9-49-16,-6 8-212 15,5 13-112-15,7 7-157 16,21 9-306-16,7 5-494 15,8 1 0-15,15-1 0 16,15-4 0-16</inkml:trace>
  <inkml:trace contextRef="#ctx0" brushRef="#br0" timeOffset="41969.8">17486 4981 5326 0,'0'-20'318'0,"-2"1"0"16,1 2 1-16,-1-2-1 16,8 16 0-16,0 11 1 15,7 11-1-15,6 8 0 16,5 8 1-16,4 8-319 16,0 1 0-16,0 1 0 15,-5-3 0 1,-1-1 0-16,-5-3-88 15,-5-2-200-15,-5-2-139 16,-1-4-279-16,-9-8-630 16,-10-7 0-16,-10-8 0 15,-11-10 0-15</inkml:trace>
  <inkml:trace contextRef="#ctx0" brushRef="#br0" timeOffset="42149.97">17184 5126 5145 0,'12'-19'260'16,"19"-8"37"-16,24-8 4 16,26-9 0-16,17 0-35 15,15 1-148 1,-6 2-120-16,-12 3-202 16,-19-5-1092-16,-23 18 0 15,-20 8 0-15,-19 2 0 16</inkml:trace>
  <inkml:trace contextRef="#ctx0" brushRef="#br0" timeOffset="42864.82">16843 7013 4812 0,'0'-7'367'0,"0"0"1"16,0-1-1-16,0 1 1 15,-1 4-1-15,-5 6 1 16,-6 9-1 0,1 11 1-16,-1 10-1 15,5 11-295-15,4 4-72 16,13 5 0-16,12-4 0 15,10-5 0-15,6-5 0 16,7-10 0-16,-1-9 0 16,-5-10 0-16,-5-6 0 15,-6-8 0-15,-6-9 0 16,-5-8 0-16,-8-4 0 16,-5-9 0-1,-7-5 0-15,-7-1 0 16,-10-4 0-16,-6 0 0 15,-7 0 0-15,-5 7 0 16,2 8 0-16,0 10 0 16,4 12-226-16,1 11-144 15,10 11-195-15,6 0-841 16,8 9 0-16,10 1 0 16</inkml:trace>
  <inkml:trace contextRef="#ctx0" brushRef="#br0" timeOffset="43520.64">17478 6917 5783 0,'0'-10'268'15,"-2"0"-1"-15,2-1 1 16,0 3-1-16,2 5 1 15,0 9-1-15,5 9 1 16,5 9-1-16,5 8 1 16,5 5-268-16,2 5 0 15,-2-1 0-15,-2-3 0 16,-5-1 0 0,-4 0 0-16,-2-4 0 15,-6-4 0-15,-2-1 0 16,1-7 0-16,-2-3 0 15,0-4 0-15,-2-9 0 16,-1-3 0-16,-8-5 0 16,-5-9 0-16,-6-10 0 15,-2-9 0-15,-1-11 0 16,0-12 0 0,7-7 0-16,3-7 0 15,5-1 0-15,6 1 0 16,5 4 0-16,6 8 0 15,8 8 0-15,5 12 0 16,9 9 0-16,7 14 0 16,3 6 0-16,0 11 0 15,-4 8 0-15,-11 11 0 16,-12 8 0-16,-14 9 0 16,-16 7 0-16,-13 4 0 15,-5 1 0-15,0-2 0 16,0-4 0-1,10-8 0-15,13-5 0 16,7-7 0-16,11-3 0 16,16-5 0-16,21-2 0 15,19-2 0-15,25-7-213 16,20-5-387-16,4-2-875 16,-9-7 0-16,-19-6 0 15,-16-9 0-15</inkml:trace>
  <inkml:trace contextRef="#ctx0" brushRef="#br0" timeOffset="53182.57">18393 3335 2360 0,'-16'4'181'15,"-2"2"56"-15,4 0 35 16,0-3 39-16,12-1 8 16,8-2 10-16,11-4 26 15,15-2 30-15,18-5 68 16,24-7-75-16,21-8-25 15,16-5-32-15,12-2-22 16,7-3-37 0,-1-2-1-16,-9 4-7 0,-19 0-24 15,-25 6-27-15,-28 3-81 16,-19 12-145 0,-15 3-153-16,-9 5-120 15,-4 3-160-15,3 2-284 16,-1 0-498-16,0-4 0 15,3-3 0-15,4-2 0 16</inkml:trace>
  <inkml:trace contextRef="#ctx0" brushRef="#br0" timeOffset="53968.14">20349 2483 3403 0,'0'-18'177'0,"0"-3"24"16,-3-7 24-16,-5-3 18 15,-1 7 18-15,-4 5 46 16,-4 3 7-16,-1 3-4 15,-3 4 3 1,-7 5-137-16,-5 5-41 16,-10 8-28-16,-3 9-26 15,-2 6-14-15,8 5-24 16,9 4-59-16,14-2-14 16,10-1 11-16,14-2 18 15,10-2 10-15,11-1 15 16,8-2 7-16,11-4 0 15,4 1 4-15,4-4 8 16,1-2 17-16,-1-1 6 16,-4-2-8-16,-2 1-12 15,-6 0-6 1,-1-2-15-16,-6 3-4 16,-6 3 24-16,-4-1-12 15,-7 1-5-15,-6 2-4 16,-4 1 6-16,-5 0-4 15,-4 2-4-15,-9 0 9 16,-9-1 0-16,-13 0-6 16,-8 1-28-16,-11-2 1 15,-1-3 2-15,-1-5 5 16,6-4-4-16,3-5 16 16,10-4-12-1,5-5 14-15,12-5 14 16,8-4 11-16,5-8 7 15,6-5 2-15,8-7-8 16,4-5 6-16,8-3 4 16,4-3 17-16,2-2 35 15,-2 5-22-15,-5 1-18 16,-6 4-5-16,-9 1 1 16,-4 2 1-16,-7 1 6 15,-12 1-7-15,-7 5-8 16,-12 5-104-1,-15 13-221-15,-10 10-154 16,7 13-313-16,-1 15-599 16,7 4 0-16,14 0 0 15,7 0 0-15</inkml:trace>
  <inkml:trace contextRef="#ctx0" brushRef="#br0" timeOffset="55203.84">19268 4703 1341 0,'-7'4'137'0,"1"0"48"0,0-2 28 15,0 3 15 1,0-2 16-16,3-1 17 0,-1 0 21 16,1-1 31-1,2 1 25-15,1-2-81 16,1 0-26-16,11-2-18 16,10 1-10-16,15-3 3 15,18-6 3-15,21-6 0 16,17-6-5-16,14-5-11 15,19-3-15-15,11-4 0 16,8-3-22-16,-3-1-26 16,-9 1-12-16,-19-1-8 15,-20 5-6 1,-21 5-2-16,-20 3-10 16,-13 6-16-16,-18 5-19 15,-7 4-90-15,-9 3-75 16,-3 3-124-16,-4 4-143 15,11 0-257-15,-10 0-445 16,0 0 0-16,-3 0 0 16,-6-1 0-16</inkml:trace>
  <inkml:trace contextRef="#ctx0" brushRef="#br0" timeOffset="55872.67">21105 3855 3521 0,'0'-9'135'16,"1"-2"26"-16,6-3 18 16,8-4 22-16,12 0 28 15,11 0 20-15,11 3 10 16,3 4 6-1,0 2 2-15,-8 4-109 16,-7 5-26-16,-15 2-19 0,-13 7 22 16,-15 7 7-16,-14 7-18 15,-10 9-9 1,-6 4 0-16,0 3-14 16,5-3-10-16,11-3 3 15,12-5 52-15,6-4 15 16,8-1-22-16,12-5-16 15,10-1 2-15,13-2-11 16,9-1-10-16,10-2 7 16,-3-3 9-16,-2-1-4 15,-6 3-51-15,-7-2-21 16,-9 2-19-16,-10 0-13 16,-13 3-12-1,-8 1 0-15,-21 3 0 16,-18 7 0-16,-21 3 0 15,-16 5 0-15,-12 0 0 16,-1-1-62-16,10-1-186 16,12-7-155-16,21-4-308 15,5-2-642-15,13-6 0 16,14-8 0-16,8-2 0 16</inkml:trace>
  <inkml:trace contextRef="#ctx0" brushRef="#br0" timeOffset="57116.64">19847 6227 934 0,'0'1'136'15,"0"0"45"-15,1 1 34 16,-1-1 29-16,0 1 21 16,0-2 17-16,0 0 11 15,0 0 11-15,0 2 11 16,0-4-74-16,0 2-41 15,3 0-35-15,3 0-16 16,7-2-3-16,10-5 7 16,13-3 11-16,12-7 13 15,8-5 14-15,10-4 7 16,4-7 8 0,2 1 7-16,7-3 18 15,6-2-3-15,3-3 1 16,4 2-13-16,2-5-18 15,2 0-11-15,-5 0-23 16,-4-2-9-16,0 5-17 16,-5 1-19-16,-2 2-32 15,0 3-11-15,-2 2-32 16,-4 3-22-16,-2-1-7 16,-11 4-13-16,-11 3 6 15,-14 0-1 1,-11 9 7-16,-12 3 5 15,-6 2 4-15,-6 5-2 16,1 1-36-16,-2 2-86 16,0 1-74-16,0 0-110 15,0 0-174-15,0-8-849 16,0 8 0-16,0-1 0 16</inkml:trace>
  <inkml:trace contextRef="#ctx0" brushRef="#br0" timeOffset="57658.47">22260 4767 4199 0,'-2'-10'201'16,"1"-5"126"-16,-1 2 87 15,1-5 1-15,-1 9-1 16,2 4 0-1,0 2 1-15,0 1-1 16,0 1 0-16,0 4-151 16,2 6-50-16,1 6-125 15,4 9-88-15,6 11 0 16,6 6 0-16,4 2 0 16,0 5 0-16,5-1 0 15,-2 0 0-15,0-1 0 16,-3 0 0-16,-3-2 0 15,0-2 0-15,-4-3 0 16,-4 0 0-16,-1-7 0 16,-2-4 0-1,-2-6 0-15,-1-3 0 0,-3-4 0 16,0-4 0 0,-2-2 0-16,1 0-311 15,45-2-1265-15,-44-1 0 16,-3-3 0-16</inkml:trace>
</inkml:ink>
</file>

<file path=ppt/ink/ink89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09-02T10:12:11.573"/>
    </inkml:context>
    <inkml:brush xml:id="br0">
      <inkml:brushProperty name="width" value="0.05292" units="cm"/>
      <inkml:brushProperty name="height" value="0.05292" units="cm"/>
      <inkml:brushProperty name="color" value="#FF0000"/>
    </inkml:brush>
  </inkml:definitions>
  <inkml:trace contextRef="#ctx0" brushRef="#br0">8274 10554 4194 0,'3'-3'120'0,"-2"1"14"16,1-2 19-16,-1 1 20 15,1-2 17-15,-2 5 22 16,0-3 31-16,0 2 33 15,0 1 21-15,1 0-51 16,1 0 44 0,2 0-13-16,2 1-21 15,4 3-19-15,2 3-17 16,-2 1-22-16,6 1-32 16,-3-3-31-16,5 0-22 15,10-4-52-15,12-3-61 16,15-9 0-16,14-10 0 15,11-7 0-15,5-10 0 16,-4-11 0-16,-6 2 0 16,-10 1 0-1,-13 3 0-15,-12 9 0 16,-9 5 0-16,-11 7 0 16,-3 6 0-16,-2 6 0 15,-1 1 0-15,-2 3-105 16,5 2-223-16,10 1-311 15,9-3-784-15,7-4 0 16,0-9 0-16,-3-1 0 16</inkml:trace>
  <inkml:trace contextRef="#ctx0" brushRef="#br0" timeOffset="1094.6">17057 9487 3430 0,'3'-12'208'0,"-2"0"58"15,2-5 115-15,-1 0 110 16,-1 4 1 0,0 4-1-16,-1 3 1 15,0 4-1-15,0 0 1 16,0 5-155-16,2 10-54 16,-2 11-58-16,0 8-113 15,0 13-112-15,0 10 0 16,0 2 0-16,0-1 0 15,0 3 0-15,0-4 0 16,3-2 0-16,-2-2 0 16,5-5 0-1,-3 1 0-15,-2-2 0 16,1 1 0-16,-2-2 0 16,0-5-213-16,0-6-130 15,0-8-165-15,0-16-917 16,0-4 0-16,-2-6 0 15,1-15 0-15</inkml:trace>
  <inkml:trace contextRef="#ctx0" brushRef="#br0" timeOffset="2131.3">17009 9388 2715 0,'0'-5'184'0,"0"1"42"15,0-1 24-15,0-1 14 16,7 0 26-16,8 0 27 16,11 0 18-1,13-2 10-15,16 0 9 16,10 0-127-16,11 3-36 16,10 0-41-16,7-1-22 15,4-3-8-15,4 2-22 16,-6-4-22-16,-4 2 4 15,-8-5 5-15,-7 3 12 16,-14-1 3-16,-8 0 12 16,-11 0 12-16,-7 3 14 15,-10 2 1-15,-3 0-2 16,-7 0 2 0,-6 5-18-16,-5-1-13 15,-3 1-22-15,-2 2-18 16,0 0-27-16,2 0 18 15,2 0-13-15,2 6-7 16,3 4-2-16,-1 5-7 16,3 7-6-16,-3 6 0 15,2 5 0-15,-1 6 4 16,1 4 7-16,0 3-35 16,0 3 0-1,1-1 0-15,-2 3 0 16,2-3 0-16,-1-1 0 15,1-1 0-15,-2-2 0 16,-2-2 0-16,2 0 0 16,-2-3 0-16,0-4 0 15,-1 1 0-15,1-5 0 16,0-1 0-16,2-4 0 16,-2-2 0-16,1-2 0 15,0-1 0-15,-2-2 0 16,-2-5 0-1,-1 1 0-15,0-3 0 16,0-3 0-16,-3-1 0 16,2-6 0-16,-2 1 0 15,-2-1 0-15,-10-1 0 16,-13 1 0-16,-22 2 0 16,-20 0 0-16,-26-2 0 15,-12 5 0-15,-17 2 0 16,-6 1 0-16,-4 2 0 15,4 1 0-15,11-2 0 16,11 1 0 0,18 0 0-16,15 1 0 15,12-1 0-15,9 3 0 16,9-3 0-16,6 0 0 16,13-2 0-16,5-3 0 15,11-1 0-15,3-4 0 16,4 1-58-16,-2-2-275 15,1 0-304-15,-6-2-795 16,-2-6 0-16,-2-10 0 16,1-10 0-16</inkml:trace>
  <inkml:trace contextRef="#ctx0" brushRef="#br0" timeOffset="2897.81">14681 8831 3109 0,'-4'-10'178'16,"-6"-2"33"-16,-3-3 21 15,-4 2 19-15,-8 6 21 16,-1 4 29-16,-3 3 34 16,-2 4 64-16,2 9 55 15,2 5-89 1,6 9-24-16,3 11-30 16,3 8-22-16,8 5-18 15,5 1-22-15,11 3-28 16,9-4-35-16,11-3-63 15,12-10-55-15,10-7-45 16,2-10-21-16,-1-11-2 16,-2-5 0-16,-5-10 0 15,-3-10 0-15,-1-10 0 16,-10-8 0 0,-15-11 0-16,-6-5 0 15,-21-5 0-15,-17 1 0 16,-9 2 0-16,-11 7 0 15,-6 14-42-15,-3 17-203 16,3 18-170-16,8 24-254 16,6 20-695-16,9 13 0 15,14 6 0-15</inkml:trace>
  <inkml:trace contextRef="#ctx0" brushRef="#br0" timeOffset="3479.27">14987 10443 4406 0,'-3'-6'194'0,"-5"1"111"16,1-2 64-16,-4-1 26 15,-3 3-1-15,0 0 1 16,-5 5 0-16,0 0-1 15,-4 6 1-15,0 7-163 16,1 10-31-16,5 9-111 16,1 11-64-16,9 7-26 15,4 2 0-15,6 2 0 16,8-5 0-16,8-6 0 16,0-8 0-16,6-10 0 15,4-6 0 1,4-10 0-16,4-5 0 15,1-11 0-15,-4-7 0 16,-2-13 0-16,-6-9 0 16,-10-8 0-16,-9-8 0 15,-9-3 0-15,-10-4 0 16,-11-1 0-16,-9 6 0 16,-5 10-64-16,-7 14-247 15,-4 22-307-15,-5 18-821 16,1 18 0-1,0 9 0-15,0 7 0 16</inkml:trace>
  <inkml:trace contextRef="#ctx0" brushRef="#br0" timeOffset="4108.07">15087 12014 4650 0,'0'-8'334'16,"-1"-2"38"-16,1 0 0 15,-5 0 0-15,-3 6 1 16,-5 4-1-16,-9 7 0 16,-1 11 1-16,-2 10-1 15,5 11-183-15,10 11-149 16,7 2-40-16,10 1 0 16,11-3 0-16,11-7 0 15,9-9 0-15,7-8 0 16,6-9 0-16,-2-10 0 15,0-9 0 1,-8-10 0-16,-5-12 0 16,-10-10 0-16,-12-12 0 15,-8-7 0-15,-12-6 0 16,-14 1 0-16,-11 3 0 16,-11 9 0-16,-14 11 0 15,-7 14-223-15,-4 16-236 16,1 10-1042-16,8 23 0 15,8 9 0-15,9 5 0 16</inkml:trace>
  <inkml:trace contextRef="#ctx0" brushRef="#br0" timeOffset="4675.29">15431 13333 5463 0,'-3'-8'303'16,"-2"-1"0"-16,-6 3 0 16,-6-1 0-16,-2 14 0 15,-4 11 0-15,-2 12 0 16,6 11 0-1,9 12 1-15,7 3-304 16,8 4 0-16,10-3 0 16,13-6 0-16,7-8 0 15,12-6 0-15,4-13 0 16,1-13 0-16,1-6 0 16,-1-12 0-16,-8-16 0 15,-10-8 0-15,-14-9 0 16,-9-14 0-16,-16-4 0 15,-13-5 0 1,-15 1 0-16,-12 6 0 16,-18 9-32-16,-11 14-286 0,0 13-352 15,-4 12-764-15,3 7 0 16,8 2 0 0,14 1 0-16</inkml:trace>
  <inkml:trace contextRef="#ctx0" brushRef="#br0" timeOffset="5902.7">12043 9164 7893 0,'-1'-4'33'15,"1"-1"0"-15,-2 1 0 16,2 0 0-16,0 7 0 15,6 7 0 1,0 11 0-16,6 13 0 16,2 10 1-16,6 9-34 15,-3 6 0-15,-1-2 0 16,-1-2 0-16,-1-3 0 16,-3-6 0-16,-6-9 0 15,1-5 0-15,-5-7 0 16,1-7 0-16,-2-6 0 15,0-5 0-15,1-5 0 16,-2-9 0 0,-3-11 0-16,-3-14 0 15,-2-18 0-15,-2-15 0 16,-1-10 0-16,3-6 0 16,3 2 0-16,6 9 0 15,-2 8 0-15,7 11 0 16,8 9 0-16,13 13 0 15,10 9 0-15,14 12 0 16,6 8 0-16,5 11 0 16,-3 10 0-16,-9 13 0 15,-11 6 0-15,-15 10 0 16,-14 7 0-16,-16 4 0 16,-12 0 0-1,-11 0 0-15,-9-3 0 16,-5-2 0-16,-2-9 0 15,4-3-64-15,6-8-190 16,5-5-158-16,10-10-258 16,6-6-688-16,11-7 0 15,1-8 0-15,15-9 0 16</inkml:trace>
  <inkml:trace contextRef="#ctx0" brushRef="#br0" timeOffset="6295.42">12908 9307 4945 0,'0'-8'349'0,"0"0"1"16,0 2-1-16,-4 0 1 15,-3 9-1-15,-4 14 1 16,-2 9-1-16,-3 12 1 15,4 10-1-15,6 4-248 16,4 0-101-16,4-4 0 16,9-6 0-1,5-12 0-15,11-11 0 16,7-10 0-16,6-11 0 16,2-12 0-16,1-14 0 15,-9-10 0-15,-7-12 0 16,-12-7 0-16,-7-5 0 15,-13 1 0-15,-8 5 0 16,-15 10 0-16,-18 12-136 16,-18 19-305-16,-18 3-1082 15,-15 34 2-15,-5 11-1 16,-3 7 0 0</inkml:trace>
  <inkml:trace contextRef="#ctx0" brushRef="#br0" timeOffset="7107.46">12711 10759 6125 0,'-2'-6'230'15,"0"-2"-1"-15,2 4 1 16,0 0-1-16,11 11 1 15,2 13-1-15,7 12 1 16,5 6-1-16,0 11 1 16,-1 4-230-16,-3-2 0 15,-3-6 0 1,-7-1 0-16,-3-11 0 16,-3-5 0-16,-2-10 0 15,-3-8 0-15,0-5 0 16,-7-3 0-16,-6-9 0 15,-6-11 0-15,-5-15 0 16,-11-14 0-16,6-20 0 16,7-7 0-16,6 1 0 15,8 2 0-15,8 11 0 16,13 12 0-16,14 11 0 16,14 9 0-16,12 8 0 15,10 9 0-15,5 5 0 16,-5 10 0-16,-10 10 0 15,-10 8 0 1,-18 10 0-16,-14 12 0 16,-17 11 0-16,-15 5 0 15,-17 5 0-15,-7 1 0 16,-4-4 0-16,3-7-29 16,6-5-180-16,13-8-91 15,9-10-131-15,13-6-217 16,6-31-666-16,10 15 0 15,7-10 0 1,9-9 0-16</inkml:trace>
  <inkml:trace contextRef="#ctx0" brushRef="#br0" timeOffset="7338.88">13497 10753 6719 0,'0'-12'164'0,"0"-3"-1"16,2 2 1-16,2 5-1 16,4 15 1-16,7 15-1 15,6 16 1-15,8 11-1 16,6 10 1-16,6 4-183 16,0 2-279-1,3 0-256-15,-4-24-911 16,-6 17 2-16,-18-11-1 15</inkml:trace>
  <inkml:trace contextRef="#ctx0" brushRef="#br0" timeOffset="8125.53">13115 12352 5787 0,'0'-8'267'0,"0"1"0"15,0 3 0-15,7 4 0 16,4 13 0-16,7 14 0 16,5 8 0-16,4 10 0 15,-3 5 1 1,3 2-268-16,-4-3 0 16,-7 0 0-16,-3-5 0 15,-4-6 0-15,-5-4 0 16,-4-7 0-16,0-7 0 15,0-8 0-15,0-4 0 16,0-5 0-16,0-7 0 16,-7-8 0-16,-1-9 0 15,-6-13 0-15,1-14 0 16,0-11 0-16,1-5 0 16,5-1 0-16,7 4 0 15,2 6 0 1,12 11 0-16,8 9 0 0,12 10 0 15,11 9 0-15,4 9 0 16,-1 7 0 0,-8 9 0-16,-5 9 0 15,-14 9 0-15,-10 7 0 16,-4 8 0-16,-18 5 0 16,-7 3 0-16,-9 2 0 15,-4 1 0-15,-5-2-53 16,5-3-188-16,6-6-150 15,6-1-225-15,8-35-762 16,7 18 0 0,4-14 0-16</inkml:trace>
  <inkml:trace contextRef="#ctx0" brushRef="#br0" timeOffset="8482.93">13816 12382 5436 0,'3'-11'230'0,"12"4"61"15,5 1 1-15,7 1 0 16,5 10 0 0,4 14 0-16,-7 6 0 15,-4 10 0-15,-12 9 0 16,-11 6-164-16,-13 3-66 15,-8 2-62-15,-8-3 0 16,1-4 0-16,1-9 0 16,5-8 0-16,9-8 0 15,7-12 0-15,1-4 0 16,6-5 0-16,10-6 0 16,16-9 0-16,23-8 0 15,22-14 0-15,24-3-277 16,15 0-442-1,-8 3-720-15,-21 4 0 0,-26 8 0 16</inkml:trace>
  <inkml:trace contextRef="#ctx0" brushRef="#br0" timeOffset="9254.61">13722 13586 5535 0,'-7'-18'295'15,"2"1"0"-15,1-1 0 16,0 0 0-16,6 14 0 15,9 12 0-15,3 10 0 16,3 13 0-16,6 10 1 16,1 14-296-16,-6 3 0 15,0 4 0-15,-5-2 0 16,-3-1 0-16,-4-1 0 16,-3-5 0-16,-1-3 0 15,-2-11 0-15,0-5 0 16,0-7 0-16,0-11 0 15,0-7 0 1,0-5 0-16,-2-8 0 16,-2-12 0-16,-3-11 0 15,-3-16 0-15,4-14 0 16,1-17 0-16,3-8 0 16,0-6 0-16,4 2 0 15,2 7 0-15,3 14 0 16,7 13 0-16,9 15 0 15,13 12 0 1,10 14 0-16,13 7 0 16,14 13 0-16,5 10 0 15,-5 7 0-15,-16 11 0 16,-17 7 0-16,-25 5 0 16,-23 4 0-16,-23 3 0 15,-15 4 0-15,-12 0 0 16,-7-2-107-16,-1-3-153 15,6-3-144-15,16-9-241 16,8-14-710-16,13-7 0 16,14-13 0-16</inkml:trace>
  <inkml:trace contextRef="#ctx0" brushRef="#br0" timeOffset="9679.95">14496 13778 5683 0,'5'-6'172'16,"4"-2"49"-16,11 2 21 16,3-3 3-1,-1 6 0-15,3 3 2 16,-7 1 15-16,-5 8 4 15,-9 5-1-15,-8 6-147 16,-4 5-26-16,-4 3-45 16,3 0-25-16,4-1-1 15,8-3 0-15,15-2-3 16,13-2-14-16,10-1-4 16,3-5 0-16,4-1 0 15,-13-1 0 1,-12-2 0-16,-14-3 0 15,-15 3 0-15,-18 7 0 16,-14 4 0-16,-18 6 0 16,-15 8 0-16,-13 3-209 15,-3-2-191-15,44-1-1116 16,-42-4 0-16,9-12 0 16,13-9 0-16</inkml:trace>
  <inkml:trace contextRef="#ctx0" brushRef="#br0" timeOffset="10714.67">17673 10534 2226 0,'-10'-6'196'16,"-3"-3"56"-16,3-1 56 15,-4-2 53-15,11 3 71 16,0 3 145-16,2 2 34 16,-1 1 0-16,1 0 0 15,1 2-146-15,-3 1-50 16,-3 8-56-16,-1 9-56 16,0 12-52-16,1 12-72 15,4 17-145 1,1 12-34-16,7 10 0 0,6 8 0 15,5 6 0-15,3 1 0 16,4 1 0 0,0 4 0-16,-4 0 0 15,1 0 0-15,-5 2 0 16,1-1 0-16,-2-3 0 16,1 0 0-16,-5-5 0 15,1-2 0 1,-2-6 0-16,-1-3 0 15,-3-7 0-15,-2-6 0 0,1-7 0 16,-3-8 0-16,-1-8 0 16,1-9 0-16,-2-9 0 15,0-6 0 1,0-9 0-16,0-5 0 16,0-4-140-16,0-3-339 15,0-48-1035-15,-8 26 0 16,-10-12 0-16,-8-16 0 15</inkml:trace>
  <inkml:trace contextRef="#ctx0" brushRef="#br0" timeOffset="11503.3">17525 10678 2682 0,'3'-10'144'0,"1"1"18"15,2-3 45-15,2-3 41 16,-3 2 38-16,1 0 39 15,-1 0 90-15,-2 2 134 16,3-1 14 0,-5 3-115-16,-1 4-30 15,2 0-17-15,-2 4-47 16,-6 4-39-16,-4 7-39 16,-8 9-38-16,-10 8-91 15,-8 10-134-15,-3 9-13 16,0 0 0-16,2 3 0 15,7 0 0-15,4-4 0 16,9-4 0-16,4-4 0 16,7-9 0-16,2-7 0 15,4-8 0 1,0-6 0-16,5-7 0 16,6-10 0-16,7-9 0 15,8-18 0-15,9-10 0 16,4-15 0-16,-3-4 0 15,0 3 0-15,-4 2 0 16,-7 12 0-16,-7 13 0 16,-5 11 0-16,2 14 0 15,1 6 0-15,5 6 0 16,7 11 0 0,2 6 0-16,5 7 0 15,-1 4 0-15,4 5-125 16,1 0-165-16,1 0-164 15,10-5-334-15,-15 2-518 16,-8-9 0-16,-6-7 0 16,2-5 0-16</inkml:trace>
  <inkml:trace contextRef="#ctx0" brushRef="#br0" timeOffset="11982.3">18355 10430 4848 0,'0'-15'354'0,"0"-1"0"16,0-1 0-16,0 3 1 15,2 5-1-15,2 9 0 16,5 9 1-16,2 9-1 16,2 10 0-16,3 14-199 15,-2 12-155-15,1 11 0 16,-1 10 0 0,3 11 0-16,0 6 0 0,1 8 0 15,0 4 0 1,-1 3 0-16,3 1 0 15,-4-1 0-15,3-3 0 16,-3-8 0-16,2-9 0 16,0-10 0-16,2-12 0 15,-4-9 0-15,0-8 0 16,-5-9 0-16,-2-3 0 16,-5-9 0-16,-1-2-58 15,-3-8-247 1,2-4-240-16,-5-35-911 0,-5 21 0 15,-3-6 0-15,-3-12 0 16</inkml:trace>
  <inkml:trace contextRef="#ctx0" brushRef="#br0" timeOffset="12622.52">18455 10421 3387 0,'0'-9'191'0,"0"-2"41"16,0-2 41-16,-2 0 42 15,-1 3 42-15,-10 7 66 16,-8 6 55-16,-10 10 16 15,-6 10 0-15,-3 11-135 16,3 6-56-16,4 7-42 16,7-1-39-16,6-4-43 15,3-6-43 1,6-6-65-16,7-7-55 16,1-10-16-16,3-6 0 15,6-6 0-15,7-9 0 16,9-8 0-16,8-14 0 15,6-12 0-15,0-10 0 16,-2-3 0-16,-6 1 0 16,-8 9 0-16,-5 11 0 15,-1 12 0-15,4 14 0 16,3 12 0-16,10 12 0 16,6 9 0-1,6 11 0-15,1 10 0 16,3 6 0-16,1 9-162 15,4 2-317-15,-4 4-1031 16,-8-6 0-16,-18-5 0 16</inkml:trace>
  <inkml:trace contextRef="#ctx0" brushRef="#br0" timeOffset="13438.68">18075 12954 4172 0,'1'-8'257'0,"-1"-3"96"16,0 2 66-16,2-3 1 15,-5 7 0-15,-3 3 0 16,-7 1 0-16,-9-2 0 16,-10 7 0-16,-8 3-181 15,-2 5-76-15,-1 9-95 16,9 7-68-16,9 4 0 16,9 1 0-1,10-1 0-15,8 1 0 16,9-4 0-16,12 2 0 15,11-5 0-15,12-1 0 16,10-4 0-16,5-1 0 16,2-2 0-16,-2-3 0 15,-5 1 0-15,-7 0 0 16,-11 2 0-16,-8 1 0 16,-11 3 0-16,-12 5 0 15,-5-1 0-15,-13 6 0 16,-13 1 0-1,-15 0 0-15,-13-1 0 16,-15-3 0-16,-7-6 0 16,-5-2 0-16,3-6 0 15,4-6-44-15,8-4-204 16,14-3-195-16,41-9-1048 16,-8-4 0-16,17-7 0 15,11-7 0-15</inkml:trace>
  <inkml:trace contextRef="#ctx0" brushRef="#br0" timeOffset="13824.2">18496 13222 4670 0,'0'-6'387'0,"0"1"1"16,2-1-1-16,-1 1 1 16,2 3-1-16,3 5 1 15,4 6-1-15,6 8 1 16,2 8-1-16,2 7-353 15,1 9-34 1,0 3 0-16,-1-1 0 0,-5 3 0 16,-3-4 0-16,-3-3 0 15,-3-1 0 1,1-1-142-16,-1-4-273 16,43-6-1111-16,-38 1 0 15,2-14 0-15,3-6 0 16</inkml:trace>
  <inkml:trace contextRef="#ctx0" brushRef="#br0" timeOffset="14342.69">19307 12889 4225 0,'-2'-14'221'15,"2"1"12"-15,0-1 26 16,-4 2 61-16,-5 9 71 16,-5 9 24-16,-8 7 0 15,-5 7 0-15,-2 4 1 16,4 6-187-16,2 2-34 15,6 1-13 1,7 1-26-16,5-1-62 0,7 0-69 16,8-2-25-16,13-1 0 15,10-4 0 1,11-2 0-16,9-4 0 16,3 1 0-16,-1-3 0 15,-4-2 0-15,-8 0 0 16,-7-1 0-16,-10 2 0 15,-10-1 0-15,-6 2 0 16,-7 1 0-16,-10 0 0 16,-13 4 0-16,-14 0 0 15,-12 0 0 1,-14 2 0-16,-7-1-145 0,1-2-133 16,5-3-152-16,35-3-381 15,-10-5-494 1,17-8 0-16,16-8 0 15,18-12 0-15</inkml:trace>
  <inkml:trace contextRef="#ctx0" brushRef="#br0" timeOffset="14839.3">19997 13116 4518 0,'0'-10'373'16,"0"-3"17"-16,-1-1 0 16,1 1-1-1,1 5 1-15,-1 4 0 16,0 2 0-16,-6 2 0 16,-3 6 0-16,-5 2-227 15,-5 13-145-15,-4 6-18 16,2 9 0-16,5 5 0 15,1 5 0-15,10 1 0 16,5-2 0-16,5-3 0 16,13-4 0-16,7-4 0 15,7-5 0-15,7-6 0 16,5-6 0 0,-1-7 0-16,-4-5 0 15,0-5 0-15,-2-5 0 16,-3-5 0-16,-6-3 0 15,1-6 0-15,-7-9 0 16,-3-3 0-16,-6-6 0 16,-7-3 0-16,-6-4 0 15,-12-2 0-15,-15 1 0 16,-21 2 0-16,-23 4-28 16,-25 6-381-16,-16 4-1141 15,-3 17 0 1,1 6 0-16,16 6 0 15</inkml:trace>
  <inkml:trace contextRef="#ctx0" brushRef="#br0" timeOffset="17338.79">17132 9721 1726 0,'3'3'154'16,"2"2"52"-16,0 3 45 15,-1-2 50-15,-1-4 49 16,-3-1 50-16,2 2 59 15,-2-3 122-15,0-3 77 16,0 3-111-16,-2 0-43 16,-2 0-53-1,-6 0-44-15,-9 0-51 16,-9-2-49 0,-8-2-49-16,-8-4-59 0,-6-3-123 15,-4-4-76-15,-3-3 0 16,-3-4 0-16,-4-1 0 15,-8-5 0-15,-3-2 0 16,-6-2 0-16,-7-2 0 16,-3 0 0-16,-2-1 0 15,-5-3 0 1,-4 0 0-16,-1 2 0 16,5-1 0-16,3 4 0 15,8 4 0-15,5 6 0 16,6 6 0-16,3 5 0 15,5 1 0-15,3 6 0 16,9 0 0-16,11 1 0 16,10 1 0-16,11 1 0 15,12-1 0-15,5 3 0 16,6-1 0-16,1 1 0 16,0 0 0-1,0-2 0-15,1 2 0 16,-1 0 0-16,0-1 0 15,0 1 0-15,0 0 0 16,0 0 0-16,0-1 0 16,0-1 0-16,0-1 0 15,0 0 0-15,0-2 0 16,0 0 0-16,0 0 0 16,0 0 0-16,0 2 0 15,0-2 0-15,0 3 0 16,0-2 0-16,0 1 0 15,0 2 0 1,0 1 0-16,0-2 0 16,0 2 0-16,0 0 0 15,0 0 0-15,0 0 0 16,0 0 0-16,0 0 0 16,0 0 0-16,-4 0 0 15,2-2 0-15,-1 2 0 16,-1 0 0-16,3 0 0 15,1 0 0-15,0 0 0 16,0 0 0-16,0-2 0 16,0 2 0-1,0 0 0-15,0-1 0 16,0-1 0-16,0 2 0 16,1-2 0-16,3-3 0 15,7-3 0-15,6-3 0 16,7-6 0-16,6-1 0 15,1-2 0-15,2-1 0 16,-3-3 0-16,-2 1 0 16,-5-3 0-1,-3 1 0-15,-5 2 0 16,-7 5 0-16,-3 3 0 16,-5 6 0-16,0 5 0 15,0 1 0-15,0 2 0 16,0 1 0-16,0 0 0 15,0-2 0-15,0 2 0 16,-3 2 0-16,-6 1 0 16,-8 4 0-16,-6 4 0 15,-4 5 0-15,-2 4 0 16,-3 7 0 0,2 1 0-16,-2 7 0 15,0 3 0-15,3 3 0 16,6-1 0-16,3-3 0 15,2-4 0-15,7-7 0 16,5-2 0-16,-1-6 0 16,4-3 0-16,0-2 0 15,2-4 0-15,1-3 0 16,0 0 0-16,0-6 0 16,0 2 0-16,0-2 0 15,0 0 0-15,0 0 0 16,5 5 0-1,4 1 0-15,7 3 0 16,10 6 0-16,10 6 0 16,7 3 0-16,5 8 0 15,5 4 0-15,3 2 0 16,2 1 0-16,3 4 0 16,-2-1 0-16,-5 0-122 15,-5-1-277-15,-4-10-1135 16,-4 4 0-16,1-14 0 15</inkml:trace>
  <inkml:trace contextRef="#ctx0" brushRef="#br0" timeOffset="19340.21">23333 8470 2812 0,'-2'-3'178'16,"-2"-4"45"-1,0-2 35-15,0 1 35 16,-5-2 37-16,1 3 55 16,0-1 62-16,-4 1 18 15,-2 0-1-15,-6 4-124 16,-6 2-29-16,-8 1-8 15,-2 4-10-15,-5 5-36 16,0 6-35-16,2 6-56 16,6 8-62-16,7 6-18 15,7 5 1-15,12 4-8 16,5 2-17 0,10 4-36-16,10-1-26 15,5-3 0-15,9-2 0 16,7-2 0-16,5-4 0 15,0-7 0-15,1-5 0 16,0-2 0-16,0-7 0 16,1-8 0-16,-1-4 0 15,-1-5 0-15,-3-5 0 16,-4-4 0-16,-3-4 0 16,-4-5 0-16,-3-7 0 15,-4-8 0-15,-4-6 0 16,-4-5 0-1,-8-8 0-15,-6-8 0 16,-2 0 0-16,-11 0 0 16,-9 0 0-16,-13 2 0 15,-12 7 0-15,-10 3 0 16,-10 13 0-16,-7 10-113 16,1 15-197-16,7 13-241 15,15 0-892-15,18 26 0 16,22 4 0-16,21 0 0 15</inkml:trace>
  <inkml:trace contextRef="#ctx0" brushRef="#br0" timeOffset="20092.02">24797 8271 3410 0,'-4'-8'176'16,"-5"-1"31"-16,-5-2 35 15,-2 0 29-15,-4 4 42 16,-1 2 73-16,-3 4 43 15,1 1 28-15,-3 1 34 16,-2 4-130-16,-1 8-46 16,-2 6-31-16,2 10-35 15,0 7-29 1,6 2-42-16,5 3-73 16,5 4-42-16,2-1-29 15,8 3-34-15,3-1 0 16,3 3 0-16,11-2 0 15,5-2 0-15,10-4 0 16,12-3 0-16,8-9 0 16,3-4 0-16,4-6 0 15,-2-6 0-15,-3-6 0 16,-3-4 0-16,-5-3 0 16,-4-6 0-16,0-8 0 15,-5-4 0 1,-4-8 0-16,-5-8 0 15,-4-4 0-15,-7-6 0 16,-8-5 0-16,-3-5 0 16,-8-4 0-16,-13-1 0 15,-7-3 0-15,-15 1 0 16,-15 4 0-16,-11 4-193 16,-15 15-207-16,-9 13-1119 15,-5 19 0-15,-5 17 0 16,-2 11 0-1</inkml:trace>
  <inkml:trace contextRef="#ctx0" brushRef="#br0" timeOffset="21300.66">23676 9882 2654 0,'0'-4'187'16,"0"-2"42"-1,0 2 23-15,0-3 8 16,0 2 18-16,-7 3 25 16,-7 2 22-16,-8 3 17 15,-6 3 12-15,-4 7-118 16,-3 5-9-16,5 8-20 15,4 7-19-15,5 2 1 16,6 8-13-16,7 0-11 16,4 1-3-16,5-3 28 15,7 0 22-15,9-1-23 16,5-4-36 0,8-1-20-16,7-4-5 15,4-2-10-15,-2-4-4 16,1-4-14-16,-2-7-19 15,-1-5-44-15,-2-6-35 16,-2-3-2-16,-4-6 0 16,0-7 0-16,-6-6 0 15,-1-5 0-15,-3-11 0 16,-2-8 0-16,-5-5 0 16,-4-8 0-16,-5 0 0 15,-4-5 0-15,-9 4 0 16,-10 4 0-1,-12 2 0-15,-12 8 0 16,-12 6 0-16,-6 14-106 16,-2 11-173-16,2 13-144 15,12 14-219-15,12-6-706 16,19 17 0-16,11 2 0 16,18-1 0-16</inkml:trace>
  <inkml:trace contextRef="#ctx0" brushRef="#br0" timeOffset="21955.92">25309 9626 3871 0,'-8'-12'277'15,"0"-2"144"-15,-3-4 31 16,2 1 0-16,0 3 1 15,2 5-1-15,1 2 0 16,3 2 1-16,1 1-1 16,0 4-203-16,2 0-74 15,0 0-143 1,0 0-32-16,-2 3 0 16,0 5 0-16,-2 6 0 15,1 7 0-15,2 8 0 16,1 5 0-16,1 5 0 15,8 6 0-15,4 1 0 16,0 2 0-16,6 2 0 16,5 0 0-16,-8 0 0 15,2 2 0 1,-3-2 0-16,-3 3-226 0,-2-2-355 16,-3-2-895-16,1-9 0 15,-6-10 0 1,0-11 0-16</inkml:trace>
  <inkml:trace contextRef="#ctx0" brushRef="#br0" timeOffset="25160.56">25612 11332 4288 0,'-5'-18'293'16,"-3"-3"104"-16,-1-3 10 15,0 1 1-15,-9 14 0 16,-3 11 0-16,-5 13 0 16,-10 13 0-16,4 16 0 15,1 14-177-15,9 9-116 16,6 6-103 0,9 3-12-16,4-4 0 15,8-4 0-15,6-7 0 0,7-4 0 16,5-8 0-16,3-8 0 15,5-8 0-15,7-10 0 16,4-11 0 0,5-6 0-16,2-9 0 15,-1-7 0-15,-4-9 0 16,-4-7 0-16,-7-12 0 16,-7-7 0-16,-4-11 0 15,-11-7 0-15,-3-12 0 16,-18-7 0-16,-16-4 0 15,-22 4 0-15,-19 3-135 16,-33 19-305-16,-19-1-1083 16,-11 36 0-16,0 10 0 15,3 11 0 1</inkml:trace>
  <inkml:trace contextRef="#ctx0" brushRef="#br0" timeOffset="28936.17">24221 11492 4360 0,'-1'-12'270'0,"1"0"86"16,-1 0 26-16,-1-1 13 15,5 7 5-15,-3 6 0 16,0 9 0 0,0 13 0-16,0 10 0 15,1 15-169-15,5 14-101 16,1 7-86-16,3 2-26 16,6 3-13-16,0-3-5 15,3-3 0-15,-5-5 0 16,0-5 0-16,-3-6 0 15,-4-6 0-15,0-7 0 16,-4-6 0-16,0-7 0 16,0-2 0-16,-2-9-15 15,4-1-297-15,13-1-422 16,-8-3-692 0,4-6 0-16,-3-3 0 15</inkml:trace>
  <inkml:trace contextRef="#ctx0" brushRef="#br0" timeOffset="29491.55">24727 13229 5686 0,'-2'-8'278'15,"2"1"0"-15,-2 1 1 16,1 3-1-16,2 12 0 16,-1 16 1-1,4 14-1-15,1 12 0 16,4 13 1-16,5 8-279 0,2 2 0 16,7-2 0-16,2-3-2 15,5-2-212-15,9-9-176 16,10-7-273-16,2-14-721 15,7-11 0 1,1-12 0-16,-3-8 0 16</inkml:trace>
  <inkml:trace contextRef="#ctx0" brushRef="#br0" timeOffset="29903.57">26349 12986 5790 0,'-14'-22'267'16,"1"-3"0"-16,1 0-1 16,-1 0 1-16,7 13 0 15,-2 14-1-15,0 13 1 16,-1 12 0-16,0 14 0 16,2 15-267-16,7 10 0 15,-3 7 0 1,6 3 0-16,4 1 0 15,-3 0 0-15,7 0 0 16,3-7-281-16,4-1-251 16,0-47-943-16,-3 24 0 15,-1-10 0-15,-1-15 0 16</inkml:trace>
  <inkml:trace contextRef="#ctx0" brushRef="#br0" timeOffset="31259.04">26957 7956 3748 0,'0'-12'216'15,"-2"3"94"-15,0-4 140 16,-1 0 10-16,1 3 0 16,0 8-1-16,-4-2 2 15,1 8-1-15,-6 12 0 16,-2 13-157-16,1 13-59 16,3 18-94-16,5 9-140 15,8 3-10-15,8-2 0 16,3-5 0-1,3-6 0-15,-3-6 0 16,-6-4 0-16,-1-8 0 16,-6-5 0-16,-2-4 0 15,0-8 0-15,0-7 0 16,0-5 0-16,0-4 0 16,-2-5 0-16,-6-6 0 15,-1-5 0-15,-1-13 0 16,-2-11 0-16,3-14 0 15,5-16 0-15,2-8 0 16,2-8 0-16,0-5 0 16,4 3 0-1,0 6 0-15,-1 9 0 16,3 15 0-16,1 15 0 16,0 12 0-16,8 10 0 15,14 8 0-15,7 5 0 16,14 8 0-16,8 9 0 15,-3 8 0-15,-1 13 0 16,-7 12 0-16,-9 3 0 16,-7 7 0-16,-11-1 0 15,-8-1 0-15,-5-6 0 16,-7 0 0-16,-16-1 0 16,-11-5 0-16,-9-2 0 15,-12-5 0 1,-7-2 0-16,3-6-178 15,6-4-114-15,11-4-131 16,13-3-155-16,33-11-766 16,-11-2 0-16,6-6 0 15</inkml:trace>
  <inkml:trace contextRef="#ctx0" brushRef="#br0" timeOffset="31719.89">27822 8381 3638 0,'-7'-7'190'16,"-2"-3"22"-1,-6 3 16-15,-3 3 21 16,-2 2 52-16,-1 10 50 15,1 7 36-15,2 7 38 16,5 8 29 15,4 7-145-31,2 3-28 0,7 0-22 0,7 2-16 0,2-5-22 16,10-2-51-16,8-5-51 16,12-4-34-16,3-9-40 15,7-5-28-15,-3-7-10 16,-2-7-7-16,-4-5 0 15,-9-7 0 1,-10-6 0-16,-8-5 0 16,-10-11 0-16,-8 0 0 15,-12-4 0-15,-12-1 0 16,-14 3 0-16,-17 7-160 16,-10 14-127-16,-11 10-183 15,12 14-984-15,-15 21 0 16,1 10 0-16,10 2 0 15</inkml:trace>
  <inkml:trace contextRef="#ctx0" brushRef="#br0" timeOffset="32547.39">27128 9582 4900 0,'0'-8'208'0,"0"0"84"15,0 4 58-15,0 5 0 16,0 15 0-16,4 15 0 16,-1 15-1-1,6 7 1-15,2 9 0 16,4 3-208-16,2 0-1 16,0-3-82-16,-3-4-59 15,-3-4 0-15,-4-11 0 16,-2-6 0-16,-3-10 0 15,-2-9 0-15,0-6 0 16,0-6 0-16,0-6 0 16,0-11 0-16,-5-12 0 15,0-12 0-15,1-15 0 16,-2-17 0-16,3-8 0 16,1-7 0-1,4-1 0-15,3 1 0 16,5 7 0-16,7 9 0 15,10 15 0-15,8 11 0 16,10 17 0-16,5 14 0 16,6 14 0-16,-1 20 0 15,-4 14 0-15,-8 11 0 16,-12 10 0-16,-11 4 0 16,-10 1 0-16,-9 0 0 15,-10 0 0-15,-8-2 0 16,-13-3 0-16,-13-2 0 15,-12-5-123 1,-10-3-107-16,4-7-69 16,5-7-75-16,10-8-116 15,27-10-308-15,2-11-377 16,13-8 0-16,10-7 0 16,15-8 0-16</inkml:trace>
  <inkml:trace contextRef="#ctx0" brushRef="#br0" timeOffset="32776.08">28188 9776 6348 0,'0'0'205'16,"-2"6"0"-16,-1 5-1 15,2 11 1-15,-1 9 0 16,1 12-1-16,2 6-30 16,-1 6-314-16,35 3-1382 15,-37 6 0-15,-5-5 0 16</inkml:trace>
  <inkml:trace contextRef="#ctx0" brushRef="#br0" timeOffset="33600.83">27444 11314 5164 0,'0'-7'308'0,"0"-2"-4"15,1 2 25-15,1 2 0 16,8 12 0-16,1 14 0 15,4 12 0-15,5 14 0 16,-1 10 0-16,0 4-264 16,-5 3-44-16,-5-1 5 15,-2-3-26-15,-4-4 0 16,-3-4 0-16,0-6 0 16,0-12 0-1,0-7 0-15,0-11 0 16,0-6 0-16,0-7 0 15,0-7 0-15,-3-13 0 16,-2-10 0-16,1-15 0 16,1-18 0-16,-1-14 0 15,4-8 0 1,0-5 0-16,7 5 0 0,1 7 0 16,6 10 0-16,4 15 0 15,11 12 0-15,9 12 0 16,8 10 0-1,6 14 0-15,3 12 0 16,-1 10 0-16,-8 15 0 16,-17 9 0-16,-16 8 0 15,-18 8 0-15,-21 1 0 16,-13 5 0-16,-11-2-4 16,-3-4-185-16,-1-3-111 15,8-6-139-15,15-7-270 16,9-9-601-16,13-9 0 15,9-12 0-15</inkml:trace>
  <inkml:trace contextRef="#ctx0" brushRef="#br0" timeOffset="33964.78">28348 11601 4561 0,'11'-1'135'0,"2"-2"32"16,6 3 101-16,1 8 66 16,-4 9 39-16,-5 8 0 15,-4 11-1-15,-5 3 1 16,-2 6 0-16,-8-1-98 16,-5 0-37-16,-7 0-32 15,-4-3-102 1,-5 0-65-16,-1-4-39 15,6-5 0-15,3-10 0 16,13-4 0-16,3-6 0 16,7-9 0-16,9-3 0 15,16-3 0 1,20-6 0-16,19-6 0 0,25-4 0 16,11-5-312-16,52-3-1263 15,-40-2 0 1,-4-4 0-16,-17-5 0 15</inkml:trace>
  <inkml:trace contextRef="#ctx0" brushRef="#br0" timeOffset="34775.26">27876 12783 5377 0,'0'-5'123'0,"0"4"111"15,0 5 58-15,0 11 1 16,0 17 0-16,2 15-1 16,3 13 1-16,2 8 0 15,2 0-1 1,1 2-112-16,3-2-10 16,-5-6-111-16,-2-4-59 15,-3-6 0-15,-1-11 0 16,-2-8 0-16,0-11 0 15,0-8 0-15,0-8 0 16,0-8 0-16,0-12 0 16,0-14 0-16,6-14 0 15,6-17 0-15,6-15 0 16,9-15 0-16,5-4 0 16,-1-1 0-16,0 7 0 15,-3 13 0 1,0 19 0-16,3 13 0 15,2 19 0-15,9 13 0 16,3 14 0-16,11 16 0 16,0 19 0-16,-2 15 0 15,-2 9 0-15,-15 11 0 16,-17-2 0-16,-14-1 0 16,-19-7 0-16,-21 0 0 15,-13-6 0-15,-7-4 0 16,-12-1 0-16,3-6-88 15,4-4-165-15,7-7-126 16,13-4-180 0,23-15-823-16,-9-3 0 15,13-7 0-15,7-7 0 16</inkml:trace>
  <inkml:trace contextRef="#ctx0" brushRef="#br0" timeOffset="35207.04">28966 13306 5818 0,'3'-4'165'0,"0"-1"18"15,5 5 31-15,7-3 16 16,1 5 15-1,4 4 8-15,-6 3 0 0,-4 2 0 16,-4 7 1 0,-7 4-160-16,-9 3-5 15,0 3-20-15,-2 0-29 16,1 0-17-16,6-5-15 16,8-1-8-16,11 3 0 15,10-1 0-15,5 2 0 16,4 3 0-16,-3 4 0 15,-5 1 0-15,-11 3 0 16,-8 3 0 0,-15-2 0-16,-16 0 0 15,-13-1 0-15,-12-4 0 16,-14-3 0-16,-3-6 0 16,-2-5 0-16,2-7-491 15,-5-8-1049-15,-4-10 0 16,-2-17 0-16</inkml:trace>
  <inkml:trace contextRef="#ctx0" brushRef="#br0" timeOffset="35911.08">23102 15304 3642 0,'-15'0'191'0,"1"1"64"16,1-1 104-16,-1 0 78 15,11 0 14-15,4 0 1 16,9 0 10-16,22-3-7 15,30-8-54-15,38-7-255 16,38-15-251 0,36-11-413-16,-7-7-807 0,-19-5 0 15,-33-3 0-15,-36-3 0 16</inkml:trace>
</inkml:ink>
</file>

<file path=ppt/ink/ink89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09-02T10:13:02.516"/>
    </inkml:context>
    <inkml:brush xml:id="br0">
      <inkml:brushProperty name="width" value="0.05292" units="cm"/>
      <inkml:brushProperty name="height" value="0.05292" units="cm"/>
      <inkml:brushProperty name="color" value="#FF0000"/>
    </inkml:brush>
  </inkml:definitions>
  <inkml:trace contextRef="#ctx0" brushRef="#br0">22487 7541 1066 0,'-3'0'109'0,"0"0"21"16,-2 0 18-16,1-3 15 16,1 3 21-16,-2 0 14 15,2 0 14-15,-2-2 10 16,0 2 5-16,-4-1-86 16,-7 1-21-16,-2 0-18 15,-4 0-9-15,-4 0-5 16,1 0-7-16,2 0-5 15,6 0-5-15,5 0-2 16,5 0 4-16,3 0 6 16,2 0-3-1,2 0-6-15,0 0-8 16,4 0 0-16,12 0-3 16,9 0 0-16,14 0 3 15,14-1-3-15,11-1 1 16,4-1 3-16,2 1 8 15,4-3 12-15,-3-2 7 16,-3 2-3-16,-2-2-6 16,1 1-5-16,-2 0-8 15,-1 0-4-15,0-1-8 16,-1 1-8-16,0 0-6 16,0-1-6-1,-1 1-4-15,0-3-4 16,0 3-2-16,-2-1-2 15,-3-2 0-15,1 2 4 16,2-1 2-16,-7 3-1 16,2-2 0-16,-5 0-3 15,-3 1-1-15,-1 2-3 16,-3-2-1-16,-1 1-4 16,-3 1-3-16,-2-1-1 15,-2 1 1-15,-3 1 2 16,-2-1-1-16,-1 0 2 15,-2 0-1-15,1 1 0 16,-2 1 1 0,-4 0 0-16,-1 1 3 15,1-1-3-15,-5 1 0 16,2 0-2-16,-3-1 4 16,0 1 0-16,-3 1 3 15,0-3 6-15,-4 2 3 16,-2 1 7-16,-3-1 3 15,-2 1 0-15,-2 0-1 16,0-2 0-16,0 2 4 16,0 0-11-16,0 0-21 15,0 0-102-15,1 0-137 16,-1 0-925 0,0-3 0-16,3 2 0 15,-12-4 0-15</inkml:trace>
  <inkml:trace contextRef="#ctx0" brushRef="#br0" timeOffset="1572.06">12309 9063 2896 0,'0'-9'211'16,"-2"-2"58"-16,2-3 55 16,0-2 99-16,2 3 91 15,-2 2 32-15,0 4-1 16,0 3 1-16,0 0-1 16,0 2-160-16,0 2-50 15,0 6-59-15,2 7-55 16,2 9-98-1,3 12-91-15,0 12-32 16,5 2 0-16,1 4 0 16,5-2 0-16,-3 2 0 15,4-3 0-15,-2 2 0 16,3 0 0-16,-1-4 0 16,-2-2 0-16,-2-1 0 15,-1-4 0-15,-2-6-74 16,-5-4-174-16,-1-4-115 15,-3-5-157 1,3-5-240-16,-6-8-485 16,-2-4 0-16,-5-8 0 15,-1-8 0-15</inkml:trace>
  <inkml:trace contextRef="#ctx0" brushRef="#br0" timeOffset="2095.46">12328 9000 2866 0,'1'-11'144'16,"1"0"40"-16,0-4 27 15,1 1 18-15,-3 6 8 16,0 5 6-16,0 3-1 16,0 0 12-16,0 0 35 15,-3 7-90-15,-5 9-9 16,-5 10 12-16,-8 11 29 16,-6 11 5-16,-1 5 16 15,-3 3 4-15,4 1 1 16,1 0-9-1,1-1-29-15,2-4-28 16,3-5-20-16,7-6-54 16,2-6-57-16,2-8-21 15,4-4-29-15,5-6-15 16,-3-4-2-16,3-6-2 16,3-2 32-16,6-4 16 15,14-2 0-15,15-5 1 16,15-7 3-16,15-5-3 15,13-7 4 1,2-5 7-16,-4 3-209 16,-5 2-147-16,-11 2-233 15,-12-9-876-15,-12 14 0 16,-13-2 0-16,-8-3 0 16</inkml:trace>
  <inkml:trace contextRef="#ctx0" brushRef="#br0" timeOffset="2595.65">13142 8976 3394 0,'0'-10'212'0,"-2"-3"48"16,0-2 63-16,-3-2 74 15,5 6 61-15,-3 2 32 16,1 5 5-16,0 1 0 16,2 2 0-16,-4 1-154 15,-1 6-58-15,-3 3-47 16,0 7-65-1,0 5-73-15,5 3-60 16,3-1-33-16,0-2-5 16,0-5 0-16,3-4 0 15,-1-3 0-15,4-5 0 16,4-2 0-16,1-2 0 16,3-7 0-16,-5-5 0 15,-3-1 0-15,-2-8 0 16,-4 0 0-16,-2 5 0 15,0 3-44-15,-7 6-186 16,-5 6-104 0,-1 10-162-16,3 5-287 15,-3 7-477-15,8 7 0 16,5 0 0-16,7 1 0 16</inkml:trace>
  <inkml:trace contextRef="#ctx0" brushRef="#br0" timeOffset="2995.24">13354 9344 3121 0,'0'5'162'15,"0"0"45"1,-4 4 30-16,-2 3 16 15,-1 6 9-15,-1 0 4 16,-2 3-1-16,4 0 0 16,1 2 0-16,3-3-100 15,2-2-59-15,2-6-43 16,2-1-26-16,8-5-8 16,4-5 1-16,4-1 5 15,5-7 29-15,-3-5 61 16,-4-8 50-16,-7-4 12 15,-7-6 19 1,-2 1 1-16,-10 1-9 16,-9 3-21-16,-6 6-136 15,-4 7-100-15,-7 6-152 16,5 6-271-16,4-7-797 16,8 14 0-16,7-7 0 15,8 0 0-15</inkml:trace>
  <inkml:trace contextRef="#ctx0" brushRef="#br0" timeOffset="3547.94">13654 8722 3522 0,'-2'-12'238'15,"2"-2"59"-15,-3-3 148 16,-1 1 38-16,2 2 0 16,2 8 0-16,0 2 0 15,0 2 0-15,0 0 0 16,2 2-162-1,3 4-76-15,6 6-59 16,0 4-147-16,7 10-39 16,0 7 0-16,-2 5 0 15,0 4 0-15,-2 3 0 16,-1-1 0-16,0 3 0 16,3-3 0-16,-3-1 0 15,1-1 0-15,-1-2 0 16,1-2 0-16,-1-2 0 15,-1-1 0-15,-3-1 0 16,1-2 0 0,-3-2 0-16,2-2 0 15,-4-2 0-15,3-3 0 16,-3-2 0-16,2-5 0 16,0-2 0-16,-3-3 0 15,1 0 0-15,-1-5 0 16,-2 1-159-16,5 0-348 15,-2-1-998-15,-3-3 0 16,-2-3 0-16</inkml:trace>
  <inkml:trace contextRef="#ctx0" brushRef="#br0" timeOffset="4552.07">13398 11629 3140 0,'0'-17'246'15,"0"-5"85"-15,0-4 154 16,0-2 36-16,0 4 1 16,0 10-1-1,0 5 1-15,0 4-1 16,0 3 1-16,2 7-166 15,3 8-79-15,9 9-87 16,7 15-153-16,0 9-37 16,8 6 0-16,-2 3 0 15,-2 1 0-15,-3-4 0 16,-2-1 0-16,-3-4 0 16,-4-3 0-16,-4-2 0 15,-2-6-123-15,-5-5-170 16,2-7-65-16,-1-9-224 15,-1-20-785 1,-2-3 0-16,-2-11 0 16</inkml:trace>
  <inkml:trace contextRef="#ctx0" brushRef="#br0" timeOffset="4968.24">13279 11257 3449 0,'-4'-15'157'0,"4"-5"25"16,-3-5 25-16,3-7 25 15,3 2 19-15,1-1 21 16,0-2 24-16,-2-3 47 15,-2 2 45-15,0 4-42 16,-10 2-53-16,-6 7-27 16,-8 7-20-16,-10 9-29 15,-9 9-19 1,3 13-11-16,1 10-21 16,8 12-42-16,11 6-50 15,15 4-54-15,7 1-8 16,11-6 9-16,15-4-21 15,13-7-41-15,10-8-137 16,14-7-102-16,7-5-140 16,4-8-239-16,-7-26-614 15,-6 16 0-15,-11-9 0 16,-12-4 0-16</inkml:trace>
  <inkml:trace contextRef="#ctx0" brushRef="#br0" timeOffset="5311.96">13870 10832 4006 0,'-3'-14'289'0,"3"-3"146"16,-2 0 0-16,0-2 0 15,4 11 1-15,-2 8-1 16,2 15 0-16,1 10 0 15,6 12 0-15,6 14-166 16,4 10-123 0,8 5-146-16,2 5 0 15,0 4 0-15,-1 6 0 16,4 2 0-16,-3 1 0 16,8-1 0-16,1-3 0 15,-2-4 0-15,0-5 0 16,-3-4-208-16,-6-4-206 15,14-6-377-15,-21-5-564 16,-4-10 0-16,-3-9 0 16,-2-16 0-16</inkml:trace>
  <inkml:trace contextRef="#ctx0" brushRef="#br0" timeOffset="5668.04">14681 11337 5484 0,'-2'-14'301'0,"1"-2"0"16,0 2-1-16,-2-1 1 15,3 8 0-15,3 15-1 16,1 7 1-16,5 12 0 16,6 9 0-1,3 10-301-15,3 7 0 16,-3 1 0-16,-1 0 0 16,-2-1 0-16,-2-6 0 15,0-2-207-15,-2-4-132 16,1-6-148-16,4-8-236 15,-3-18-564-15,-1 3 0 16,-4-8 0-16</inkml:trace>
  <inkml:trace contextRef="#ctx0" brushRef="#br0" timeOffset="5975.65">14716 11347 2970 0,'-2'-33'201'16,"2"-11"37"-16,3-4 31 16,6-7 24-16,13 11 12 15,8 16 13-15,11 9 11 16,7 7 30-16,2 10 25 16,-6 9-114-16,-7 11-53 15,-14 7-19-15,-15 7-33 16,-11 7-15-16,-17 1-8 15,-9 2-53 1,-9 0-103-16,-2-4-115 16,-4-1-181-16,20-5-352 15,-5-2-494-15,6-9 0 16,5-10 0-16,8-4 0 16</inkml:trace>
  <inkml:trace contextRef="#ctx0" brushRef="#br0" timeOffset="6747.08">14335 13196 4302 0,'-16'-9'211'0,"-6"0"77"15,-8-1 35-15,-3 4 15 16,5 9 29-16,5 14 15 16,0 9 17-16,9 11 7 15,9 12 0-15,5 9-170 16,9 4-42-1,8 1-76-15,7-3-35 16,8-4-15-16,8-9-29 16,5-10-15-16,2-12-17 15,-5-8-7-15,3-9 0 16,-11-12 0-16,-3-8 0 16,-10-10 0-16,-8-14 0 15,-7-8 0-15,-7-10 0 16,-10-6 0-16,-10-3 0 15,-10 3 0 1,-9 4 0-16,-8 9 0 16,1 11-44-16,-2 13-170 15,4 14-112-15,11 14-160 16,20 10-322-16,-3 10-454 16,13 4 0-16,10-1 0 15,12-1 0-15</inkml:trace>
  <inkml:trace contextRef="#ctx0" brushRef="#br0" timeOffset="7147.18">14625 12834 3682 0,'-13'-28'265'15,"1"-6"187"-15,1-3 18 16,-3-1 0-16,9 16 0 16,4 12 0-16,1 9 0 15,3 6 0-15,4 12-1 16,11 15-189-16,3 16-75 16,9 14-187-16,1 10-18 15,3 9 0 1,-4 3 0-16,0 0 0 15,-6 1 0-15,5-3 0 16,-3-1 0-16,1-6 0 16,2-6 0-16,4-3 0 15,-2-7 0-15,1-6 0 16,-1-7 0-16,-3-3-231 16,-4-4-163-16,3-7-325 15,-7-1-650-15,-2-6 0 16,-3-6 0-16,2-7 0 15</inkml:trace>
  <inkml:trace contextRef="#ctx0" brushRef="#br0" timeOffset="7550.61">15556 13158 5754 0,'-1'-9'271'0,"1"0"0"15,-1 0-1-15,-1 0 1 16,2 9 0-16,4 11-1 15,4 10 1-15,2 7 0 16,3 9 0-16,5 8-271 16,-2 2 0-16,2 1 0 15,-2-1 0-15,-1-1 0 16,-1-5 0-16,-3 0 0 16,-1-3 0-16,-3-1-195 15,-1 0-135-15,0-4-148 16,2-7-273-1,-6-3-536-15,1-10 0 16,0-7 0-16,0-7 0 16</inkml:trace>
  <inkml:trace contextRef="#ctx0" brushRef="#br0" timeOffset="7911.38">15617 13193 3769 0,'-4'-27'212'16,"4"-3"55"-16,0-8 119 15,4-6 71 1,13 8 0-16,5 8 0 16,11 2 0-16,10 3 0 15,5 12 1-15,3 4-151 16,-1 9-62-16,-5 6-55 15,-6 6-118-15,-7 8-72 16,-10 6 0-16,-14 8 0 16,-4 5 0-16,-14 3 0 15,-10 2 0 1,-9-2 0-16,-8-2 0 16,-7-2 0-16,-3-2 0 15,3-5-123-15,1-5-232 16,27-5-1187-16,-17-8 0 15,3-10 0-15,4-13 0 16</inkml:trace>
  <inkml:trace contextRef="#ctx0" brushRef="#br0" timeOffset="8812.25">15835 15271 3463 0,'-7'-17'138'16,"-6"-8"46"-16,-7-6 44 15,-3-1 23-15,-3 7 25 16,-6 7 20-16,-4 7 32 15,4 7 26 1,-3 4 14-16,1 10-80 16,5 6-21-16,9 9-27 15,5 6-28-15,9 8-13 16,6-2-1-16,10-1-11 16,9-2-33-16,16-4-27 15,11-5-12-15,21-3-15 16,10-5-24-16,6-3-17 15,-2-1-17-15,-9-2-10 16,-14 1-23-16,-17 4-9 16,-13 4 0-1,-15 4 0-15,-7 5 0 16,-12 1 0-16,-10 5 0 16,-6-1 0-16,-5-1 0 15,-8-3-89-15,0-5-141 16,2 0-107-16,3-7-166 15,11-8-270-15,-4-7-478 16,6-4 0-16,3-17 0 16,3-10 0-16</inkml:trace>
  <inkml:trace contextRef="#ctx0" brushRef="#br0" timeOffset="9112.04">15868 15151 4307 0,'0'-10'184'0,"0"2"2"16,-1 4 73-16,0 1 69 15,-5 10 64-15,0 12 14 16,-2 12-1-16,-3 7 1 16,-1 7-1-16,1 4-171 15,-1 5-12 1,1 1-2-16,-2 2-74 0,0-1-69 15,-1 3-63 1,0-6-14-16,0 2 0 16,1-8-92-16,3-3-151 15,0-5-145-15,7-5-213 16,0-15-772-16,3 2 0 16,3-11 0-16,8-7 0 15</inkml:trace>
  <inkml:trace contextRef="#ctx0" brushRef="#br0" timeOffset="9595.87">16563 15494 3390 0,'1'-6'146'0,"1"1"14"16,2-4 12-16,5-1 16 15,7-4 31-15,3-2 37 16,4-5 42-16,-2-4 59 16,-5-4 42-1,-4-1-88-15,-8-1-13 16,-5-2 34-16,-8 2-12 15,-8 6-17-15,-6 6-31 16,-9 9-36-16,-4 7-43 16,-1 12-59-16,3 13-40 15,5 7-28-15,9 11-19 16,11 8-47-16,5 0 0 16,11 1 0-16,9-5 0 15,7-6 0-15,10-6 0 16,10-6 0-16,4-6-7 15,2-6-88-15,-4-8-138 16,-4-4-96 0,-6-8-115-16,-6-6-171 15,6-12-678-15,-24-2 0 16,-2-8 0-16,-8-9 0 16</inkml:trace>
  <inkml:trace contextRef="#ctx0" brushRef="#br0" timeOffset="10131.82">16700 14894 3246 0,'-14'-39'303'0,"-2"-1"172"16,1-3 31-1,-2 0-12-15,14 22 19 0,9 21-1 16,8 14 0 0,12 13 1-16,7 15-1 15,9 14-179-15,4 8-123 16,-2 4-173-16,-5-2-30 15,-4 1 11-15,-5-4-18 16,-4-2 0-16,-4-6 0 16,-2-5 0-16,-1-5-66 15,-1-6-222-15,3-3-155 16,2-10-158-16,3-11-169 16,-5-8-434-16,-3-4 0 15,0-7 0 1,-15-6 0-16,2-1 5276 15,2-3-4748-15,3-4 87 16,-4-1 76-16,8-2 57 16,-5-1 103-16,-2 2 252 15,3-7 190-15,3-1 197 16,2-2 212-16,6-2 13 16,-2-2-10-16,-5-1-13 15,-5 2-21 1,-4 5-11-16,-7 3-38 15,-4 7-28-15,-2 5-37 16,-10 6-38-16,-5 5-43 16,-1 7-39-16,-2 9-57 15,3 8-75-15,11 9-55 16,6 4-172-16,7 2-115 16,11-1-111-16,11 0-112 15,10-8-198-15,7-26-542 16</inkml:trace>
  <inkml:trace contextRef="#ctx0" brushRef="#br0" timeOffset="10392.42">17658 15093 3001 0,'-3'-25'266'0,"-5"-3"56"15,-2 0 38-15,-7-1 9 16,-3 18 32-16,-5 18 14 15,-1 12 3-15,3 12 0 16,9 11 0-16,7 8-235 16,7 1-124-16,11-1-94 15,7-7-91-15,7-9-61 16,9-10-98-16,6-11-134 16,6-12-217-1,-8-5-352-15,-5-13 0 16,-8-8 0-16,-10-8 0 15</inkml:trace>
  <inkml:trace contextRef="#ctx0" brushRef="#br0" timeOffset="10680.13">17676 14619 3428 0,'-10'-30'258'16,"-1"-4"29"-16,-1 1-4 15,-1 0 37 1,12 21 71-16,1 21 69 15,5 14 33-15,6 12 0 16,7 12 0-16,6 9-168 16,6 4-90-16,3 2-28 15,-1 2 3-15,-2-4-38 16,-1 2-69-16,-3-6-70 16,0-3-33-16,-5-5-106 15,0-1-143-15,-1-4-95 16,-3-8-121-16,-2-6-174 15,17-15-638-15,-24-3 0 16,1-7 0-16,-2-6 0 16</inkml:trace>
  <inkml:trace contextRef="#ctx0" brushRef="#br0" timeOffset="10863.71">18087 14890 3534 0,'-15'-7'96'16,"-8"3"0"-16,-7 4-1 16,-5 4-6-16,5 12-30 15,5 12-64-15,9 2-169 16,5-10-584 0,8 9 0-16,1-2 0 15</inkml:trace>
  <inkml:trace contextRef="#ctx0" brushRef="#br0" timeOffset="11103.64">18228 14904 5372 0,'0'-3'78'15,"1"1"69"-15,1 4 26 16,-1 8 21-16,4 2 1 15,1 10-4 1,2 2-7-16,1 4-68 16,1-3-65-16,0-4-157 15,-1-2-122-15,-1-4-264 16,-2-15-683-16,-4 0 0 16,-1-2 0-16</inkml:trace>
  <inkml:trace contextRef="#ctx0" brushRef="#br0" timeOffset="11273.74">18117 14722 3662 0,'-4'-14'208'15,"-4"-3"-7"-15,2 5-3 16,2 1-41 0,4 11-118-16,6 15-217 15,7-11-679-15,7 21 0 16,7-2 0-16,8-3 0 15</inkml:trace>
  <inkml:trace contextRef="#ctx0" brushRef="#br0" timeOffset="12067.37">18576 14754 5553 0,'0'-3'293'0,"0"-1"0"16,-4 3 0-16,-7 1 0 15,-3 8 0 1,-5 6 0-16,-2 7 0 16,1 6 0-16,6 4 1 15,9 6-294-15,2 0 0 16,4-3 0-16,5 0 0 16,7-5 0-16,6-9 0 15,5-6 0-15,8-8 0 16,-2-6 0-16,1-8 0 15,-6-7 0-15,-5-4 0 16,-10-4 0-16,-5-8 0 16,-5-4 0-1,-10-1 0-15,-3 2 0 16,-2 2 0-16,-4 3 0 16,1 7 0-16,5 6 0 15,7 4 0-15,2 3 0 16,11 2 0-16,5 2 0 15,8 1 0-15,4-2 0 16,6 5 0-16,2-1 0 16,-2 4 0-16,-1 2 0 15,-2 5 0 1,-2 3 0-16,-4 7 0 16,-5 2 0-16,-2 2 0 15,-2 0 0-15,-4-1 0 16,-2-3 0-16,-3 2 0 15,-1-7 0-15,-2-4 0 16,-2-1 0-16,4-5 0 16,-2-1 0-16,0-6 0 15,0-1 0-15,0-12 0 16,3-6 0-16,6-11 0 16,5-10 0-16,8-8 0 15,7-2 0 1,5 0 0-16,1 3 0 15,4 9 0-15,0 7 0 16,0 13 0-16,5 9 0 16,1 10 0-16,1 8 0 15,-5 10 0-15,-3 9 0 16,-10 5 0-16,-8 6 0 16,-9 1 0-16,-5 3 0 15,-5-4 0-15,-2 3 0 16,-4-2 0-1,-2 1-295-15,2-1-393 16,-12 1-753-16,-6-11 0 16,1-6 0-16,-5-5 0 15</inkml:trace>
  <inkml:trace contextRef="#ctx0" brushRef="#br0" timeOffset="13372.1">16036 11051 1868 0,'0'0'129'0,"0"0"34"16,0 0 35-16,-2 0 34 15,-3-3 55-15,2 2 53 16,-2-2 36-16,3 2 21 16,2-3 15-16,0 2-98 15,0-1-27-15,10-1-24 16,14-4-23-1,16-5 24-15,19-6-22 16,20-6-19-16,13-8 0 16,11-3-7-16,9-3-4 15,7-3 4-15,3-2-2 16,-3 1-7-16,-11 2-6 16,-15 1-62-16,-14 3-26 15,-17 5-34-15,-15 3-37 16,-14 6-12-16,-9 4-13 15,-10 5-1 1,-5 3-51-16,-4 4-117 16,-4 2-117-16,-1 3-90 15,-6-1-86-15,-4 1-115 16,-7-2-176-16,-15-6-384 16,-8 8 0-16,-8-2 0 15,-4 1 0-15</inkml:trace>
  <inkml:trace contextRef="#ctx0" brushRef="#br0" timeOffset="13748.09">16827 10435 1639 0,'0'0'215'16,"0"0"18"0,0 0 18-16,6 0 27 15,4-2 39-15,10 0 31 16,10-3 33-16,11 3 31 15,7-4 20-15,4 2-168 16,4 0-28-16,0 1-15 16,0 3-14-16,0 0-25 15,-3 0-38-15,-7 0-30 16,-7 0-34-16,-9 0-26 16,-8 3 12-16,-7 4 62 15,-5 2 54 1,-3 9 36-16,-6 3-3 15,1 7-2-15,-7 0-1 16,-5 5 0-16,2 1 0 16,-7 2-17-16,1-1-209 15,1 5-194-15,-3-1-219 16,10 1-362-16,-11 6-495 16,4-8 0-16,0-3 0 15,1-8 0-15</inkml:trace>
  <inkml:trace contextRef="#ctx0" brushRef="#br0" timeOffset="14575.53">16961 12608 1344 0,'-5'7'136'0,"-5"3"57"16,-3 2 44-16,-3 2 34 15,3-1 26-15,-2-5 30 16,5 0 24-16,1-2 13 16,4-1 5-16,2-2-68 15,3-2-47-15,0 1-48 16,0-2-19 0,10 0 12-16,13-4 13 15,17-6 45-15,21-5 32 16,23-9 26-16,17-6 8 15,14-6-8-15,11-3-13 16,6-6-9-16,-2 0-24 16,-8-2-46-16,-15 2-41 15,-18 3-73-15,-18 8-57 16,-17 7-38-16,-17 6-14 16,-11 7 0-16,-8 5 0 15,-8 5-90 1,-4 1-129-16,-5 2-83 15,0 1-108-15,-1 0-94 16,-1 0-186-16,-10 0-505 16,-7 1 0-16,-9-1 0 15,-8 2 0-15</inkml:trace>
  <inkml:trace contextRef="#ctx0" brushRef="#br0" timeOffset="15040.31">17610 12075 3315 0,'0'-1'68'0,"1"1"32"15,5 0 34-15,11 0 33 16,10 0 25-16,11 1 25 15,13 2 24-15,8-2 12 16,3 1 8-16,5-2-57 16,2 0-3-16,-1 0-31 15,0-2-33-15,-5 2-33 16,-6 0-25-16,-10 0-27 16,-12 2-23-1,-13 0 0-15,-8 1 54 16,-7 2 67-16,-5 7 53 15,-2 1 20-15,-6 8 0 16,-8 7 0-16,-7 4 0 16,-6 4 1-16,-5 6 0 15,0 1-11-15,0 0-64 16,5-1-71-16,1 0-223 16,2-2-152-16,5-3-152 15,20-6-348 1,-12-1-499-16,2-11 0 15,3-12 0-15,2-5 0 16</inkml:trace>
  <inkml:trace contextRef="#ctx0" brushRef="#br0" timeOffset="15980.02">19832 14108 1467 0,'-10'8'163'15,"-4"4"54"-15,-1 0 41 16,0 2 28-16,4-6 16 15,4-4 10-15,4-1 5 16,1 0 3-16,0-2 7 16,2 0-104-16,0 1-37 15,0-4-29 1,7 2 4-16,12-1 3 16,16-3 14-16,18-3 66 15,22-8 46-15,13-7 46 16,10-4 15-16,3-1-6 15,4-4-9-15,-2 0-27 16,1 4-44-16,-2-3-32 16,-8 3-28-16,-11 1-77 15,-8 3-51-15,-10 4-49 16,-13 0-22-16,-6 2-6 16,-8 4 0-1,-8 1 0-15,-4 4 0 0,-7 1 0 16,0 2 0-1,-6 0 0-15,-2 3-5 16,0 2-106-16,-4-1-139 16,0 1-97-16,-4 0-138 15,1 0-214-15,-4-20-559 16,-4 18 0-16,-8 1 0 16,-2-4 0-16</inkml:trace>
  <inkml:trace contextRef="#ctx0" brushRef="#br0" timeOffset="16556.34">20605 13648 3375 0,'0'2'35'16,"1"-1"43"-16,5 3 34 16,9 1 31-16,9 0 32 15,12 1 31-15,9-1 18 16,10-3 12 0,3 0 7-16,2-2-29 15,1 0-3-15,-3 0-41 16,-3-1-34-16,-5 2-32 15,-4-2-30-15,-5 1-33 16,-8 0-16-16,-7 0-15 16,-7 0-6-16,-8 0-4 15,-8 0-4-15,-1 0 1 16,-1 0 17-16,-1 1 3 16,0 3 7-16,2 2 18 15,-1 1 26 1,-1 5 36-16,-1 3 40 15,-7 5 32-15,-4 5 28 16,-8 5 10-16,-5 2-6 16,-4 5-2-16,0 0-8 15,1 1-14-15,4-3-15 16,5 2-35-16,0-5-39 16,6-1-33-16,0-1-23 15,3-5-14-15,3-6-96 16,2 1-169-16,4-6-174 15,16-9-1068 1,-11 1 0-16,0-9 0 16,2-5 0-16</inkml:trace>
  <inkml:trace contextRef="#ctx0" brushRef="#br0" timeOffset="20587.74">12284 8619 1969 0,'-10'-1'140'16,"-3"-1"24"-16,-1-1 19 15,-3-1 21 1,2 2 25-16,-1 1 15 16,-1 1 23-16,-2-2 18 15,-4 4 17-15,-4 1-91 16,-2 1-7-16,-1 4 20 15,-1 3 3-15,-3 4-4 16,1 1 2-16,-2 7 7 16,0 3-1-16,2 6-2 15,2 6-2-15,8 4-15 16,3 4 3-16,7 3-25 16,8 3-6-1,3 2 10-15,2 3-15 16,2 2-20-16,3 1-23 15,5 2-16-15,7 1-16 16,7 1-10-16,3-3-19 16,7 0-19-16,1-2-17 15,4-4-25-15,3-2-14 16,3-4 0-16,-2-3 0 16,2-3 0-16,-1-6 0 15,0-4 0-15,1-3 0 16,0-4 0-1,1-5 0-15,4-1 0 16,-3-3-11-16,3-5-81 16,4-3-54-16,-3-3-44 15,1-3-20-15,0-6-6 16,-8-5-1-16,-3-4-1 16,-3 0 0-16,-6-8 2 15,-6 1 12-15,-3-4 83 16,-1-2 55-16,-1-3 44 15,-6-4 25 1,1-5 19-16,-5-3 47 16,-6-6 29-16,-1 1 40 15,-4-8 50-15,-2-1 26 16,-7-1-1-16,-5 3-1 16,-3-2 0-16,-6 4-5 15,-7 3-13-15,-1 2-46 16,-3-1-27-16,-4 3-42 15,-1-1-50-15,-2 2-29 16,-4 0 0-16,-3 1 0 16,0 4 0-1,-2 4 0-15,-4 2 0 16,4 1 0-16,-2 6 0 16,-3-1 0-16,0 2 0 15,0 4 0-15,-1 3 0 16,2 6 0-16,3 6 0 15,1 5-119-15,2 9-152 16,1 11-150-16,7 11-216 16,5 9-711-16,16 6 0 15,3 3 0-15,13 0 0 16</inkml:trace>
  <inkml:trace contextRef="#ctx0" brushRef="#br0" timeOffset="22178.02">18541 9187 5159 0,'0'-7'229'0,"0"2"3"16,2-2 47-16,1 3 44 16,4 4 0-16,3 8 0 15,5 5 1-15,3 6-1 16,1 8 0-16,1 4-200 15,2 7-29-15,-5 4-2 16,-2 4-48 0,-8 3-44-16,-4 0 0 15,-2 0 0-15,-2-2 0 16,-1-7 0-16,2-6 0 16,-1-6 0-16,1-7 0 15,-2-7 0-15,2-7 0 16,0-2 0-16,0-3 0 15,0 0 0-15,0-2 0 16,0 0 0-16,0 0 0 16,3-2 0-1,6 0 0-15,5-5 0 16,9-2 0-16,6-3 0 16,6-4 0-16,3-1 0 15,2-3 0-15,6 0 0 16,2-4 0-16,2-3 0 15,-3-3 0-15,-3 3 0 16,-6-2 0-16,-9 3 0 16,-8 3 0-16,-6 5 0 15,-8 1 0-15,-5 3 0 16,0 1 0-16,-4-1 0 16,-3 0 0-1,0-1 0-15,-4 0 0 16,-4 2 0-16,1 1 0 15,1 1 0-15,-1 5 0 16,5 0 0-16,3 4 0 16,1 2 0-16,3-2 0 15,0 2 0-15,0 0 0 16,0 0 0-16,0 4 0 16,1 7 0-16,2 5 0 15,3 7 0-15,5 7 0 16,1 7 0-16,3 1 0 15,0 5 0-15,0-3 0 16,2 3 0 0,-2-1 0-16,2-1 0 15,1-2 0-15,-1 0 0 16,1-1 0-16,0-5 0 16,-1-3 0-16,-2-4 0 15,0-5 0-15,-3-5-213 16,-1-1-243-16,-6-12-1048 15,-4 4 0-15,-14-2 0 16,-6 0 0 0</inkml:trace>
  <inkml:trace contextRef="#ctx0" brushRef="#br0" timeOffset="23648.65">13938 9035 2158 0,'2'-10'187'15,"0"-3"38"-15,0-5 43 16,0-4 24-16,-2 1 16 15,0-1 14-15,-2-1 26 16,-2-3 23-16,-4-1 14 16,0-1-126-1,-5-3-39-15,-2 0-11 16,-4 1-7-16,-4 0-6 16,-4-5 11-16,-4-2-8 15,-1 0-15-15,-1-2-10 16,3 0 10-16,4 9 7 15,3 4 8-15,3 4-20 16,0 6-36-16,-1 6-21 16,-1 4-30-16,-5 3 0 15,-6 1-10-15,-6 7-17 16,3 2-17 0,-4 5-20-16,2 3-16 15,-1 5-9-15,7-1 2 16,-1 2 3-16,6 1 2 15,3 0-7-15,6 4 1 16,4 5 3-16,5 7-7 16,7 8 0-16,2 7 0 15,2 5 0-15,12 4 0 16,5 1 0-16,8 0 0 16,7-2 0-1,7 0 0-15,1-1 0 16,1-2 0-16,4 0 0 15,3-1 0-15,1-1 0 16,-1-1 0-16,4-4 0 16,-1-3 0-16,4-3 0 15,1-6 0-15,3-2 0 16,1-7 0-16,-1-4 0 16,5-3 0-16,-1-6 0 15,-3-5 0-15,-1-8 0 16,-2-2 0-1,-7-4 0-15,-6-8 0 16,-2-5 0-16,-7-1 0 16,-6-11 0-16,-4-5 0 15,-8-7 0-15,-2-8 0 16,-8-6 0-16,-6-3 0 16,-3-3 0-16,-7-2 0 15,-10 0 0-15,-7-2 0 16,-9 1 0-16,-10 0 0 15,-8-3 0-15,-3 2 0 16,-5-3 0 0,-6 6 0-16,-4 5 0 15,-8 11 0-15,-5 11 0 16,-4 14 0-16,-2 12-164 16,7 9-128-16,7 11-221 15,9 2-931-15,13 14 0 16,12 4 0-16,15-1 0 15</inkml:trace>
  <inkml:trace contextRef="#ctx0" brushRef="#br0" timeOffset="24721.44">19857 10729 2886 0,'0'0'189'0,"0"0"60"16,0 0 45-16,0 0 27 15,1 0 110-15,1 0 109 16,2 4 3-16,6 6 1 16,8 4-1-16,6 9-126 15,8 11-63-15,8 9-60 16,4 8-45-1,3 6-27-15,2 6-110 16,-4-1-109-16,-4-1-3 16,-3-3 0-16,-4-2 0 15,-3-4 0-15,-2-1 0 16,-4-5 0-16,-2-2 0 16,-1-2 0-16,-8-6 0 15,-2-6 0-15,-4-7 0 16,-2-4 0-16,-1-5 0 15,-2-4 0-15,-1-2 0 16,0-3-225-16,2-3-324 16,-3-1-934-16,1-9 0 15,-6-12 0 1,-15-11 0-16</inkml:trace>
  <inkml:trace contextRef="#ctx0" brushRef="#br0" timeOffset="26484.39">11470 8118 3652 0,'0'0'70'16,"0"0"23"-16,-3 4 22 16,-4 0 15-16,0 5 22 15,-6 3 25-15,-3-2 22 16,-3-3 9-16,0 1 8 16,-4-4-50-16,-1-4-6 15,-1 2-6-15,2-4-14 16,1-6 0-16,1 1-19 15,6-7-13 1,1-1-24-16,8-2-5 16,3-1-11-16,5-3 4 15,6 5 3-15,9-5-6 16,6 4 17-16,6-1-1 16,5 2 16-16,-3 7-1 15,-2 2 8-15,-1 5 0 16,-2 4 16-16,1 2-2 15,-4 8 0 1,3 6 0-16,-4 4-14 0,-1 10-5 16,-5 3-17-1,-2 2-11-15,-6 3-7 16,-5 3-4-16,-2-1-11 16,-5 0-11-16,-4-3-10 15,-4 4-11-15,-5-2-8 16,-4-4-13-16,1-1 0 15,-4-1 0-15,5-5 0 16,3-3 0-16,6-7 0 16,3-2 0-1,4-8 0-15,3-3 0 16,0-3 0-16,2-4 0 0,6 0 0 16,9-4 0-1,8-7 0-15,12-4 0 16,9-8 0-16,3-7 0 15,-4-3 0-15,-6 0 0 16,-5 4 0-16,-12 4-7 16,-9 2-237-16,-9 4-153 15,6 3-332-15,-16-1-633 16,-7-2 0-16,-6-6 0 16,-6-3 0-1</inkml:trace>
  <inkml:trace contextRef="#ctx0" brushRef="#br0" timeOffset="27128.18">11516 7524 2440 0,'0'-2'170'15,"0"0"14"1,0-1 20-16,0 3 12 16,-3 0 22-16,-4 0 14 15,-7 5 14-15,-4-3 23 16,-5 1 22-16,-1-1-110 15,1-1-9-15,5-2 1 16,0-3-13-16,4-4 4 16,3-1-10-16,4-6-20 15,5-2-15-15,4-5-14 16,7 3-14-16,7 0-16 16,6 0 7-1,9 5 12-15,2 6 10 16,-1 1 0-16,-4 2 8 15,-3 5 49-15,-3 5 2 16,-5 5-7-16,-4 3-8 16,-3 9-16-16,-7 4-27 15,-2 4-26-15,-1 2-19 16,-1 2-15-16,-2-2-19 16,-2 0-44-16,0-3-2 15,2-5 0-15,-3-4 0 16,5-6 0-1,1-4 0-15,0-3 0 16,0-3 0-16,1-4 0 16,7 0 0-16,15-4 0 15,17-8 0-15,19-7-230 16,28-8-395-16,4-8-842 16,-2-9 0-16,-11-5 0 15,-11-2 0-15</inkml:trace>
  <inkml:trace contextRef="#ctx0" brushRef="#br0" timeOffset="29189.41">22367 13376 3258 0,'0'0'111'15,"0"0"31"-15,0 0 40 16,0 0 30-16,0 1 36 16,-3 5 27-16,-3 0 20 15,-4 2 38-15,-6 4 26 16,-1 1-55-16,-3-1 6 15,-1-1-15-15,1-4-32 16,-2-4-2-16,1-1-7 16,-2-7-27-16,2-6-20 15,3-9-39 1,2-7-24-16,1-10-33 16,10-4-32-16,2 2-12 15,6 3-10-15,7 4-28 16,10 6-29-16,7 4 0 15,8 4 0-15,3 3 0 16,3 8 0-16,-2 1 0 16,-2 5 0-16,-3 5 0 15,-2 5 0-15,-2 4 0 16,-4 5 0-16,-3 6 0 16,-2 4 0-1,-4 2 0-15,-2 3 0 16,-3 4 0-16,-1 0 0 15,-4 1 0-15,-3 4 0 16,-3 0 0-16,1 3 0 16,-5 1 0-16,-3 2 0 15,1-4 0-15,-6-1 0 16,-1-3 0-16,-2-5 0 16,1-3 0-16,-1-4 0 15,2-4 0-15,-2-1 0 16,4-3 0-1,0-3 0-15,1-1 0 16,3-5 0-16,2-3 0 16,3-2 0-16,1-2 0 15,0-2 0-15,0-2 0 16,1 0 0-16,-1 0 0 16,0 0 0-16,0 0 0 15,4 0 0-15,11 0 0 16,7-2 0-16,12-4 0 15,17-6 0-15,11-6 0 16,10-9 0-16,9-7 0 16,2-1 0-1,-4-1 0-15,-10 5 0 16,-16 4 0-16,-12 6 0 16,-18 4 0-16,-7 5 0 15,-8 3 0-15,-5 6 0 16,-1-2 0-16,-2 4-172 15,0 1-260-15,1-7-1085 16,-1 2 0-16,-1-2 0 16,-9-11 0-16</inkml:trace>
  <inkml:trace contextRef="#ctx0" brushRef="#br0" timeOffset="30179.36">20390 9386 1833 0,'-7'2'163'0,"-1"-2"43"15,0 2 49-15,2-1 50 16,5-1 38-16,1 0 23 16,0 0 21-16,7-3 16 15,13-9 26 1,15-4-71-16,18-9-12 15,19-9 2-15,12-4-19 16,8-6-26-16,2-1-28 16,5-5-19-16,-4-2-20 15,-1 0-17-15,-12 3-18 16,-13 4-41-16,-18 8-39 16,-17 9-50-16,-16 10-76 15,-10 6-153-15,-5 6-94 16,-3 3-134-16,3 3-168 15,20-6-757 1,-15 3 0-16,3-3 0 16,2-4 0-16</inkml:trace>
  <inkml:trace contextRef="#ctx0" brushRef="#br0" timeOffset="30540.03">21770 8242 3847 0,'-1'-10'224'16,"1"0"-3"-16,-2 1 9 16,1 2 46-16,4 9 78 15,-5 14 80-15,2 9 19 16,0 9 0-1,5 11 0-15,-2 6-187 16,-2 8-38-16,1 2 5 16,-1 3-10-16,-1 4-46 15,0-2-78-15,-3 0-79 16,0-4-58-16,-3-7-167 16,1-4-73-16,-2-11-91 15,5-10-101-15,1-9-143 16,8-17-185-16,-3-12-286 15,-1-10 0-15,-2-13 0 16</inkml:trace>
  <inkml:trace contextRef="#ctx0" brushRef="#br0" timeOffset="30800.4">21632 8486 2036 0,'-2'-30'266'15,"1"-2"52"-15,0-4 9 16,2 2 55-16,15 12 37 15,10 19 75-15,13 0 60 16,14 8 63-16,8 7 18 16,2 5-196-16,1 5-70 15,-1 7-51-15,-2 3-11 16,-2-1-53-16,-9 1-39 16,-7-3-84-1,-12 1-204-15,-10-2-196 16,-11-3-159-16,-6 0-232 15,-17-19-670-15,-13 19 0 16,-17-6 0-16,-13 0 0 16</inkml:trace>
  <inkml:trace contextRef="#ctx0" brushRef="#br0" timeOffset="30980.03">21720 8858 3253 0,'14'-7'96'0,"11"-4"21"15,12-7 15-15,14-5 3 16,7-5 1 0,7-1-37-16,-3-4-101 15,11 0-275-15,-20 3-460 16,-10-2 0-16,-10 3 0 16,-4 0 0-16</inkml:trace>
  <inkml:trace contextRef="#ctx0" brushRef="#br0" timeOffset="31594.36">22403 8345 3028 0,'4'0'179'16,"2"0"67"-16,3 4 70 15,1 2 101-15,1 5 90 16,-1 2 20-1,-2 9 0-15,0 2-1 16,-3 2 1-16,-1 1-105 16,0 1-74-16,-1-3-67 15,-3 0-71-15,2-5-100 16,-2-2-90-16,0-5-20 16,0-4 0-16,0-6 0 15,0-1 0-15,0-4 0 16,0-5 0-16,0-8 0 15,0-7 0-15,0-7 0 16,1-5 0-16,1 0 0 16,-1 6 0-1,1 7 0-15,4 7 0 16,6 7 0-16,8 6 0 16,7 5 0-16,10 7 0 15,3 5 0-15,4 6 0 16,0 2 0-16,1 2 0 15,3-10 0-15,-5-1 0 16,-5-6 0-16,-8-6 0 16,-4-5 0-16,-9-6 0 15,-3-7 0-15,-9-6 0 16,1-7 0 0,-9-7 0-16,-8-2 0 15,-7-3 0-15,-5-2 0 16,-6 3 0-16,-1 4 0 15,4 6 0-15,3 8-76 16,7 13-188-16,9 3-149 16,4 10-204-16,8-10-747 15,12 16 0-15,6 0 0 16,7 1 0-16</inkml:trace>
  <inkml:trace contextRef="#ctx0" brushRef="#br0" timeOffset="32119.5">23123 8204 3531 0,'0'-8'297'0,"0"-3"160"15,-1 1 29-15,1-2 1 16,1 6-1-16,-1 6 0 16,5 4 1-16,4 6-1 15,6 7 0-15,6 8-203 16,5 9-93-16,1 4-161 15,-1 3-29-15,-3 0 0 16,-5-2 0-16,-3-5 0 16,-6-4 0-16,-3-6 0 15,-3-7 0-15,-2-6 0 16,-1-5 0 0,0-3 0-16,-1-3 0 15,-5-5 0-15,-7-7 0 16,-4-8 0-16,-5-8 0 15,-3-13 0-15,1-8 0 16,1-3 0-16,5-5 0 16,5 0 0-16,8 1 0 15,5 7 0-15,10 5 0 16,10 7 0-16,10 10 0 16,12 10 0-16,13 11 0 15,4 11 0-15,2 15 0 16,-3 13 0-1,-5 10 0-15,-10 7 0 16,-8 3 0-16,-13 1 0 16,-14 0 0-16,-12-2 0 15,-19 4-128-15,-19 4-298 16,-17-3-1101-16,-16 7 0 16,-20 2 0-16,-7-3 0 15</inkml:trace>
  <inkml:trace contextRef="#ctx0" brushRef="#br0" timeOffset="32860.19">21963 10957 1603 0,'-12'7'162'16,"-2"1"55"-16,-1 1 43 15,1-1 51-15,8-4 40 16,4-3 38-16,2-2 30 16,0 1 17-16,5-1 18 15,10-8-79 1,13-6 12-16,20-12 13 16,21-11 10-16,24-8-50 15,15-10-41-15,10-5-37 16,0-1-31-16,-8 1-17 15,-19 5-17-15,-23 10-38 16,-26 12-57-16,-20 11-69 16,-14 11-266-16,-6 6-204 15,2 3-326-15,-5-1-620 16,-2 0 0-16,-3-7 0 16,6-4 0-16</inkml:trace>
  <inkml:trace contextRef="#ctx0" brushRef="#br0" timeOffset="33371.74">23398 9908 2904 0,'-10'-11'153'0,"-2"-4"46"15,-5 1 49-15,1-3 34 16,9 7 6-16,-6 7 8 16,1 5 17-16,0 8 20 15,-2 9 45-15,1 12-83 16,3 10-34-16,4 12-41 16,3 3-46-16,5 2-34 15,5-4-3-15,6-3-4 16,6-9-8-16,10-10 10 15,7-7-39-15,4-8 11 16,2-7 19 0,3-6-7-16,-6-7-2 15,-1-6 0-15,-7-6-3 16,-3-7-5-16,-10-5-9 16,-9-8-29-16,-4-3-6 15,-13-2-29-15,-10-5-36 16,-11 0 0-16,-7 1 0 15,-12 0 0-15,-3 8 0 16,-1 8 0-16,2 12-104 16,2 10-145-16,9 15-114 15,10 9-134-15,16 5-205 16,15-8-553 0,16 12 0-16,14-6 0 15,9-6 0-15</inkml:trace>
  <inkml:trace contextRef="#ctx0" brushRef="#br0" timeOffset="34016.29">23877 9901 4103 0,'-4'-12'368'0,"-2"-1"47"15,2 1-9-15,-1-1 10 16,8 9 11-1,-3 10 1-15,2 5 0 16,4 7 0-16,5 7 0 16,8 8-191-16,4 1-177 15,1 0-48-15,0 4 10 16,-3-1-9-16,-3-2-13 16,-5-2 0-16,-3-2 0 15,-3-6 0-15,-3-4 0 16,-2-7 0-16,-1-5 0 15,-1-5 0-15,-1-3 0 16,-11-7 0 0,-4-12 0-16,-7-7 0 15,-8-8 0-15,-4-15 0 16,2-6 0-16,4-5 0 16,4-4 0-16,12-2 0 15,6 0 0-15,11 5 0 16,11 4 0-16,14 8 0 15,7 7 0-15,11 11 0 16,8 8 0-16,-3 12 0 16,-3 6 0-16,-10 13 0 15,-10 9 0-15,-17 10 0 16,-11 8 0 0,-17 11 0-16,-13 6 0 15,-11 4 0-15,-6 2 0 16,-2-3 0-16,5-3 0 15,13-6 0-15,12-6 0 16,11-10 0-16,10-3 0 16,13-8 0-16,17-1 0 15,19-6 0-15,19-6 0 16,18-4 0-16,10-3-221 16,3-3-195-16,35-4-1094 15,-43 2 0 1,-20-4 0-16,-18-3 0 15</inkml:trace>
  <inkml:trace contextRef="#ctx0" brushRef="#br0" timeOffset="34874.12">23987 12852 717 0,'-14'16'107'0,"-2"2"17"15,-6 4 24 1,2 5 36-16,3-4 32 16,1-4 29-16,3-1 37 15,1-1 36-15,-1-4 17 16,4-2-67-16,2-1-14 15,3-4-5-15,1-3-2 16,2 0-12-16,1-3-12 16,4 0 5-16,7-4-5 15,11-4-5-15,14-8 47 16,17-9 80-16,17-11 50 16,8-7-13-16,7-5-23 15,2-3-22 1,-5 1-21-16,-5 4-35 15,-11 2-30-15,-14 8-31 16,-12 6-66-16,-15 6-89 16,-12 7-65-16,-6 6-9 15,-5 6-210-15,-2 3-134 16,0 0-215-16,0-5-840 16,0 4 0-16,0-4 0 15,0-3 0-15</inkml:trace>
  <inkml:trace contextRef="#ctx0" brushRef="#br0" timeOffset="35209.19">24840 12226 3947 0,'0'-14'266'0,"0"-2"59"16,0 2 18-16,0-2 4 15,0 9 35-15,2 6 60 16,0 7 0-16,2 5 0 16,3 8 0-16,4 8-176 15,3 8-90-15,3 3-59 16,0 2-18-16,1 1-4 16,-3-1-35-16,1-2-60 15,-5-1 0-15,-4-3 0 31,-3-3-12-31,-4-3-211 16,2-5-108-16,-4-2-101 0,2-7-129 16,4-8-231-16,-5-5-376 15,-2-8 0-15,-4-13 0 16</inkml:trace>
  <inkml:trace contextRef="#ctx0" brushRef="#br0" timeOffset="35483.65">24813 12240 3412 0,'0'-5'118'0,"0"-2"4"16,6 1 52-16,8 2 33 15,14 2 31-15,13 7 22 16,12 4 21 0,7 0 29-16,7 2 16 15,3 5-110-15,-3-1 3 16,-2 0-4-16,-6 1-58 15,-11-4-77-15,-9 1-63 16,-13-5-69-16,-12 0-69 16,-5-3-75-16,-5-2-138 15,0-2-176-15,-4-13-517 16,-4 3 0 0,-4-10 0-16,-9-6 0 15</inkml:trace>
  <inkml:trace contextRef="#ctx0" brushRef="#br0" timeOffset="35765.6">25203 11808 2792 0,'-7'-11'229'16,"1"1"0"-16,-1-2 5 16,3 4 52-16,4 9 21 15,2 12 30-15,7 10 46 16,1 9 52-16,7 4 15 15,5 8-165 1,1 0-59-16,2 2 11 0,-1 0-11 16,-1-1-72-16,-2-2-106 15,2-1-96 1,0-3-154-16,0-6-167 16,3-5-179-16,3-14-590 15,-6 2 0-15,2-12 0 16,-4-2 0-16</inkml:trace>
  <inkml:trace contextRef="#ctx0" brushRef="#br0" timeOffset="36180.01">25726 11958 3222 0,'-2'-15'226'0,"-2"-3"43"16,0 1-1-16,1-1-1 15,5 11 11-15,-6 13 5 16,4 11 8-16,0 5 11 16,0 12 10-16,6 7-126 15,11 3-80-15,2 0-36 16,8 2 0-16,5-5 10 16,6-5-4-16,-1-3-8 15,1-9-3-15,0-8-1 16,-1-9 11-1,-5-4 2-15,-3-13 28 16,-4-11 20-16,-9-10 14 16,-7-10-7-16,-5-7-1 15,-12-5 3-15,-11 0-9 16,-10 0-39-16,-11 6-77 16,-8 7-99-16,-1 11-95 15,2 11-99-15,7 11-100 16,10 8-138-16,16 5-225 15,5 9-338-15,9-2 0 16,9 0 0-16,12-6 0 16</inkml:trace>
  <inkml:trace contextRef="#ctx0" brushRef="#br0" timeOffset="36558.01">26351 11629 3370 0,'-2'-12'231'15,"2"-2"17"-15,0 1 2 16,-3 1-1-16,6 3 17 16,-1 9 56-1,3 3 108-15,6 5 67 16,5 6 1-16,4 6-155 15,6 7-77-15,2 3-16 16,-1 3-3-16,2 0 2 16,-2 2-18-16,2 0-55 15,-7-2-108-15,-2-1-68 16,-1-4 0-16,-6-3 0 16,-4-2-13-16,0-2-143 15,-6-4-107-15,1-3-75 16,-2-2-85-16,-2-6-183 15,9-8-672 1,-18 0 0-16,-11-4 0 16,-5-6 0-16</inkml:trace>
  <inkml:trace contextRef="#ctx0" brushRef="#br0" timeOffset="36803.36">26025 11787 3074 0,'-2'-6'150'0,"2"-4"8"16,9-4 28-16,14-9 29 15,17-3 39-15,18-7 30 16,19-9 17-16,5-2 9 16,-3-4 0-1,-5 3-125-15,-17 5-43 16,-12 9-122-16,-14 9-197 15,-11 5-905-15,-10 9 0 16,-8 8 0-16,-12 0 0 16</inkml:trace>
</inkml:ink>
</file>

<file path=ppt/ink/ink89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09-02T10:14:11.950"/>
    </inkml:context>
    <inkml:brush xml:id="br0">
      <inkml:brushProperty name="width" value="0.05292" units="cm"/>
      <inkml:brushProperty name="height" value="0.05292" units="cm"/>
      <inkml:brushProperty name="color" value="#FF0000"/>
    </inkml:brush>
  </inkml:definitions>
  <inkml:trace contextRef="#ctx0" brushRef="#br0">23086 7942 3484 0,'-2'-2'181'0,"-2"-2"29"16,-1 1 11-16,-6-1 27 15,1 1 16-15,-12 1 33 16,-2 0 60 0,0 1 39-16,-5 2 30 15,-3 3-98-15,0 5-28 16,-3 5-26-16,1 9-11 16,0 9-28-16,4 8-16 15,1 7-32-15,6 4-61 16,7 4-38-16,9-1-30 15,1-1-31-15,13-3-25 16,8-4-2-16,9-3 0 16,8-5 0-16,12-3 0 15,9-4 0 1,5-4 0-16,-1-8 0 16,0-5 0-16,-6-7 0 15,-3-3 0-15,-6-6 0 16,-2-7 0-16,-5-4 0 15,-6-7 0-15,-7-10 0 16,-6-7 0-16,-6-7 0 16,-6-4 0-16,-5-8 0 15,-6-4 0-15,-12-1 0 16,-4 3 0-16,-13 2 0 16,-6 6 0-16,-3 8 0 15,-1 14 0-15,1 9-217 16,2 10-127-1,11 11-224-15,6-2-844 16,13 15 0-16,10 1 0 16,13 1 0-16</inkml:trace>
  <inkml:trace contextRef="#ctx0" brushRef="#br0" timeOffset="758.83">24207 7836 3509 0,'-3'-4'151'15,"-3"0"33"-15,-8-3 24 16,-4 0 25-16,-1 3 22 16,-8 3 16-16,-3-1 38 15,-1 5 27-15,1 4 31 16,0 5-83 0,-1 9 8-16,6 11-13 0,1 7-7 15,4 8-26 1,5 7-21-16,8 3-17 15,5 0-38-15,9 1-26 16,9-3-31-16,9-3-31 16,7 1-47-16,9-7-17 15,5-2-18-15,3-6 0 16,3-6 0-16,0-5 0 16,0-10 0-16,-3-6 0 15,-2-6 0-15,-2-5 0 16,-7-9 0-16,3-5 0 15,-1-11 0 1,-2-6 0-16,-2-13 0 16,-3-8 0-16,-10-9 0 15,-6-5 0-15,-11-5 0 16,-12 1 0-16,-15-4 0 16,-13 5 0-16,-13 5 0 15,-14 5 0-15,-14 12 0 16,-12 15-169-1,-11 20-199-15,1 15-404 0,-11 22-604 16,5 9 0 0,12 12 0-16,9 3 0 15</inkml:trace>
  <inkml:trace contextRef="#ctx0" brushRef="#br0" timeOffset="1753.74">23619 9807 2706 0,'0'-6'203'0,"0"-3"50"16,-3-1 34-16,-6-4 24 16,-5 0 19-16,-9 3 28 15,-7 0 49-15,-4 3 38 16,0 3 22-16,-1 3-132 16,-1 6-41-1,0 6-36-15,-2 10-19 16,8 11-19-16,4 12-10 15,6 8-24-15,11 6-43 16,3 3-25-16,10 0-22 16,9-2-14-16,12-4-16 15,5-3-15-15,12-7-13 16,10-5-5-16,3-7-11 16,0-7-3-16,4-7-5 15,-4-10-14-15,0-4 0 16,-5-9 0-1,-3-8 0-15,-4-11 0 16,-3-6 0-16,-9-16 0 16,-5-10 0-16,-10-7 0 15,-10-6 0-15,-5-3 0 16,-13 2 0-16,-9 4 0 16,-12 6 0-16,-7 8 0 15,-10 10 0-15,-4 14-27 16,-3 16-206-1,3 12-118-15,4 16-188 16,29 11-869-16,4 9 0 0,16 4 0 16,14-1 0-1</inkml:trace>
  <inkml:trace contextRef="#ctx0" brushRef="#br0" timeOffset="2242.11">24738 9509 3881 0,'-6'-21'273'0,"1"-4"150"16,-1-3 27-16,-2-3 0 15,3 10 0 1,0 9 0-16,4 4 0 16,-1 5 0-16,2 6-1 15,0 10-188-15,2 12-84 16,-2 12-150-16,1 11-27 15,5 8 0-15,4 3 0 16,3 1 0-16,5-2 0 16,0-2 0-16,4 0 0 15,-3-6 0-15,2-2 0 16,-2-3 0-16,0-6 0 16,-2-1 0-16,-1-5 0 15,-1 1-228 1,3-1-421-16,-12-2-813 15,-3-6 0-15,-9-7 0 16,-15-11 0 0</inkml:trace>
  <inkml:trace contextRef="#ctx0" brushRef="#br0" timeOffset="7748.17">23828 11055 4254 0,'0'-5'348'0,"0"-2"65"16,0-1 1-16,0 1-1 15,0 3 1 1,2 4-1-16,2 2 1 16,5 11-1-16,2 10 1 15,4 11-200-15,3 13-147 16,1 11-67-16,-2 6 0 16,1 6 0-16,-4 0 0 15,-2 1 0-15,-2-3 0 16,-1-4-276-16,1-8-263 15,4-31-936-15,5 15 0 16,3-11 0 0,5-15 0-16</inkml:trace>
  <inkml:trace contextRef="#ctx0" brushRef="#br0" timeOffset="8294.91">25048 10924 4443 0,'0'-18'223'0,"0"-3"127"16,-2 0 39-16,2 0 0 16,2 9-1-16,-2 7 1 15,-7 4 0-15,-6 8 0 16,-8 14-1-16,-5 13-139 16,-3 13-82-16,6 14-129 15,10 4-38-15,8-2 0 16,7 0 0-1,8-9 0-15,7-7 0 16,6-8 0-16,11-8 0 16,9-10 0-16,8-8 0 15,1-8 0-15,4-7 0 16,-3-8 0-16,-4-8 0 16,-7-5 0-16,-4-11 0 15,-12-10 0-15,-13-7 0 16,-5-5 0-16,-21-5 0 15,-13 3 0-15,-16 2 0 16,-21 10-28-16,-24 15-264 16,-14 17-287-1,-16 0-879-15,-5 35 0 16,3 12 0-16,16 7 0 16</inkml:trace>
  <inkml:trace contextRef="#ctx0" brushRef="#br0" timeOffset="8859.18">24454 12680 4584 0,'-5'-14'389'16,"1"1"1"-16,-1-3-1 15,-2 0 1-15,7 10-1 16,0 5 1-16,3 8-1 16,4 11 1-16,5 15-1 15,7 17-287 1,3 17-102-16,3 5 0 16,0 6 0-16,1-1 0 15,-1-2-231-15,-4-5-189 16,11-4-278-16,-5-8-670 15,4-13 0-15,4-14 0 16,2-17 0-16</inkml:trace>
  <inkml:trace contextRef="#ctx0" brushRef="#br0" timeOffset="9190.29">25460 12394 5298 0,'0'-28'320'0,"-2"-5"0"16,2 0 0-16,-1-1 0 15,2 15 0-15,-1 15 0 16,0 11 0-1,6 13 0-15,2 13-1 16,6 14-305-16,6 15-14 16,8 7 0-16,1 3 0 15,2 0 0-15,-2 0 0 16,0-1-68-16,-2-5-375 16,-2-16-1093-16,-7 5 0 15,-10-13 0-15</inkml:trace>
  <inkml:trace contextRef="#ctx0" brushRef="#br0" timeOffset="10039.75">25963 7582 4156 0,'-11'-16'414'0,"1"-3"8"16,-1 1 1-16,2-1-1 16,7 8 0-16,2 9 0 15,5 10 1 1,12 12-1-16,8 9 0 16,10 9-188-16,17 8-225 15,5 2-9-15,1-1 0 16,3 1 0-16,-4-3 0 15,-7-3 0-15,-6-4 0 16,-8-4-2-16,-7-4-212 16,-8-5-115-16,-4-3-128 15,-7-7-177-15,-5-15-677 16,-2 4 0-16,-11-5 0 16</inkml:trace>
  <inkml:trace contextRef="#ctx0" brushRef="#br0" timeOffset="10350.02">26299 7434 3645 0,'0'-17'216'16,"-2"0"9"-16,-2 2 34 15,0 4 143-15,-6 13 67 16,-1 22 1-16,-7 12-1 15,0 14 1-15,-7 9-1 16,2 9-149-16,2 0-66 16,2-2-10-16,1 0-33 15,5-1-143-15,-1-3-107 16,5-2-146 0,-2 0-123-16,7-1-104 15,0-6-125-15,15-9-256 16,4-5-389-16,5-15-1 15,12-11 0-15,8-9 0 16</inkml:trace>
  <inkml:trace contextRef="#ctx0" brushRef="#br0" timeOffset="10763.24">26794 7840 4282 0,'-3'-14'324'0,"3"-1"48"16,0 1 12-16,-4 1 26 16,-2 7-1-16,-6 12 1 15,1 9-1 1,-3 10 1-16,5 5-1 16,5 9-186-16,6 1-137 15,6 1-48-15,7-5-13 16,6-3-25-16,6-8 0 15,7-7 0-15,1-7 0 16,0-5 0-16,-3-4 0 16,-3-7 0-16,-7-7 0 15,1-4 0-15,-13-6 0 16,-4-7 0-16,-4-7 0 16,-12 0 0-16,-10 0 0 15,-13 1 0-15,-12 4 0 16,-14 10-242-1,-8 12-182-15,4 8-353 16,-6 14-572-16,8 12 0 16,7 6 0-16,7 5 0 15</inkml:trace>
  <inkml:trace contextRef="#ctx0" brushRef="#br0" timeOffset="11283.08">26264 9216 4579 0,'-3'-8'371'0,"-1"1"15"15,-1 0 1-15,3 0-1 16,2 3 0-16,7 6 0 16,6 8 1-16,14 8-1 15,13 8 0-15,14 9-251 16,9 4-119 0,4 2-16-16,-4 0 0 0,0-2 0 15,-7-6 0-15,-8-4 0 16,-8-6 0-1,-10-5-87-15,-10-4-177 16,-7-2-117-16,-4-1-103 16,3-7-257-16,-8-1-505 15,-2-6 0-15,-8-9 0 16,-2-8 0-16</inkml:trace>
  <inkml:trace contextRef="#ctx0" brushRef="#br0" timeOffset="11533.9">26758 9029 4207 0,'-2'-10'210'0,"-3"-1"7"15,0 4 139-15,-6 2 61 16,2 16 1-16,-3 18-1 16,-3 11 1-1,-1 13-1-15,-1 10 1 16,-2 4-193-16,-3 3-17 15,-7 4-7-15,2-2-169 16,-4 2-253-16,1-5-108 16,6-5-161-16,11-6-256 15,1-6-529-15,7-12 0 16,3-13 0-16</inkml:trace>
  <inkml:trace contextRef="#ctx0" brushRef="#br0" timeOffset="11853.67">27420 9211 5553 0,'0'-7'293'0,"-2"2"0"16,2-4 0-16,0 6 0 16,2 3 0-16,-2 10 0 15,0 6 0-15,0 9 0 16,4 6 1-16,3 6-294 16,-2 4-43-1,6 3-252-15,3 2-287 0,-5-28-872 16,-5 24 0-1,-2-7 0-15,-17-6 0 16</inkml:trace>
  <inkml:trace contextRef="#ctx0" brushRef="#br0" timeOffset="12449.94">26722 10799 4482 0,'-7'-10'340'0,"4"-1"25"16,1 2-15 0,-2-1 39-16,16 8 2 15,7 9 1-15,13 5-1 16,9 11 0-16,14 7 0 15,4 9-203-15,1 2-136 16,1 3-26-16,-7-1 15 16,-4-5-39-16,-10-3-146 15,-8-7-152-15,-10-6-102 16,-5-6-84 0,-2-8-142-16,6-11-625 15,-13-3 0-15,-11-7 0 0,-4-13 0 16</inkml:trace>
  <inkml:trace contextRef="#ctx0" brushRef="#br0" timeOffset="12702.79">27173 10582 3378 0,'-2'-14'230'16,"1"-1"28"-16,-3-1 3 15,2 3 2-15,0 6 71 16,-2 15 80-16,-1 12 26 15,-9 13 39-15,-6 13 14 16,-6 14-156 0,-6 7-70-16,-1 6-31 15,1 0-47-15,5-1-130 16,4-2-179-16,1-3-210 16,9-5-251-16,6-27-740 15,0 11 0-15,4-11 0 16,6-12 0-16</inkml:trace>
  <inkml:trace contextRef="#ctx0" brushRef="#br0" timeOffset="13107.88">27614 10845 4260 0,'2'-6'111'16,"2"-1"46"-16,5 3 37 16,5 4 65-16,3 12 68 15,4 10 58-15,2 9 18 16,-8 4 1-16,-4 9-1 16,-6 2-104-16,-5 1-6 15,-12 2-46-15,-5 1-38 16,-6-2-65-16,-4-3-68 15,-2-8-56-15,6-5-20 16,6-8 0-16,10-8 0 16,4-7 0-16,1-3 0 15,12-5 0 1,14-5 0-16,19-8 0 16,22-4 0-16,24-6 0 15,15-3-274-15,6-3-270 16,1-5-930-16,-10 9 0 15,-14-1 0-15,-28 2 0 16</inkml:trace>
  <inkml:trace contextRef="#ctx0" brushRef="#br0" timeOffset="13643.66">27409 12182 5320 0,'0'0'104'0,"0"1"125"16,4 7 65-16,7 9 0 16,9 8 1-16,12 6-1 15,14 8 0-15,7 1 1 16,8-1-1-16,3-2-72 16,-3-3-32-16,-2-6-124 15,-9-3-66-15,-11-6-56 16,-10-3-177-1,-8-4-92-15,-8-1-120 16,2-6-134-16,4-5-234 16,-9 0-335-16,-6-7 0 15,3-9 0-15</inkml:trace>
  <inkml:trace contextRef="#ctx0" brushRef="#br0" timeOffset="13910.4">27962 12043 3746 0,'-11'-15'264'0,"1"-1"98"16,-3 0 78-16,-3 3 23 15,3 5 1 1,-4 17-1-16,-4 14 1 16,-6 10-1-16,-1 16 1 15,-1 9-191-15,0 9-73 16,-2 2-99-16,5 1-77 15,-2-3-24-15,3-1 0 16,3-2-190-16,1-6-121 16,3-2-136-16,12-8-216 15,-1-32-653 1,7 14 0-16,11-14 0 0</inkml:trace>
  <inkml:trace contextRef="#ctx0" brushRef="#br0" timeOffset="14525.86">28413 12372 5477 0,'1'-7'298'0,"1"-2"-1"0,2-2 1 16,11-1-1 0,10 3 1-16,7 3-1 15,6 2 1-15,1 2-1 16,-9 0 1-16,-10 4-262 16,-10 7-36-16,-8 4 0 15,-15 9 0-15,-9 6 0 16,-11 4 0-16,1 2 0 15,-2 0 0-15,8-3 0 16,11-5 0-16,8-5 0 16,3-3 0-16,8-2 0 15,7-4 0-15,8 1 0 16,8-2 0 0,4-2 0-16,6 0 0 15,-3-4 0-15,0 0 0 16,-3-1 0-16,-1 0 0 15,-1 0 0-15,-5 1 0 16,-3 1 0-16,-3 1 0 16,-5 0 0-16,-3 2 0 15,-6 0 0-15,0 1 0 16,-9 4 0-16,-8 2 0 16,-11 7 0-16,-13 2 0 15,-13 4 0 1,-12 3 0-16,-4-1 0 15,-9-1 0-15,-1 1 0 16,-1-1 0-16,-1-4-259 16,15-3-368-16,3-9-834 15,8-8 0-15,9-17 0 16</inkml:trace>
  <inkml:trace contextRef="#ctx0" brushRef="#br0" timeOffset="17912.11">23358 10743 531 0,'0'1'138'0,"0"0"50"15,0 3 48-15,0 0 23 16,0-1 26-16,-3 0 26 15,0 0 26-15,-3-1 21 16,-1-2 30-16,1 0-64 16,0 0-30-16,5 0-35 15,-1 0-33-15,4 0-17 16,-2 0-20 0,0 0-23-16,0 0-11 0,5 0-9 15,6 0-15 1,6 0-8-16,12-7-4 15,14 1-3-15,10-4 7 16,9-3 26-16,8-3 25 16,4-2 18-16,3 0 7 15,-1-1-2-15,0 2-14 16,-2 1-1-16,-3-3-11 16,4-1-5-16,1 0-19 15,5-2-27-15,3-2-28 16,3 1-17-16,2 1-24 15,-4-1-7 1,-4 4-1-16,-7 1-12 16,-6-1-5-16,0 0-6 15,-5 2-4-15,4 0-2 16,0-3-5-16,4 4-6 16,3-3 3-16,3 2 0 15,-2 0 5-15,-1 1-4 16,-7-3 5-16,0 1-1 15,1 1-2-15,-1-2-1 16,3 1 4-16,0 0-1 16,6-1 6-16,-2 3-6 15,-3-1-3-15,0 3 2 16,-4-1-8 0,-6 2 8-16,1 0 1 15,-5 0-6-15,-1 1 5 16,2 0 4-16,2-1-10 15,-1 1 2-15,2 0 3 16,-3-1-5-16,3 3-1 16,-5-2 1-16,0 1-1 15,-5 2 5-15,1-2-4 16,-4-1-4-16,-1 0 6 16,-2 1 1-16,1-2-5 15,-2 2 5-15,-2-1 1 16,1-1-5-1,0 0-1-15,-5 0 1 16,-1-1-3-16,-5 2 2 16,-1 0-2-16,-3 1 0 15,-2-1 0-15,-7 2 0 16,1-1 0-16,0 0 0 16,-1-2 0-1,-4 1 0-15,3 1 0 0,1-5 0 16,-6 0 0-16,-2-1 0 15,-3-2 0-15,0-4 0 16,-6 3 0-16,0-1 0 16,0-1 0-1,-2 1 0-15,0-2 0 16,0 1 0-16,0 0 0 16,0-3 0-16,0 1 0 15,0 2 0-15,0-3 0 16,-4-1 0-16,2 1 0 15,-6-3 0-15,-1 0 0 16,-3-2 0-16,-1-5 0 16,-1 2 0-16,-3-3 0 15,-2-2 0-15,-4-2 0 16,0 0 0 0,-6-1 0-16,0-1 0 15,-1 5 0-15,-5 5 0 16,3 1 0-16,-1 4 0 15,-1 4 0-15,3 2 0 16,3 1 0-16,4 3 0 16,1 4 0-16,5-2 0 15,0 7 0-15,1-1 0 16,-2 1 0-16,2 3 0 16,-1 0 0-16,-1-1 0 15,-8 3 0-15,3 0 0 16,-7 2 0-1,-3 1 0-15,-5 0 0 16,5 3 0-16,-10-1 0 16,-3 5 0-16,-2 0 0 15,-3 3 0-15,-13-1 0 16,2 1 0-16,-4-1 0 16,-6 3 0-16,4-1 0 15,0 5 0-15,3-3 0 16,-2 3 0-1,1 0 0-15,-2 2 0 16,-5-2 0-16,-7 2 0 0,-5 2 0 16,-2-4 0-1,0 1 0-15,4-1 0 16,5 0 0-16,3-1 0 16,5 1 0-16,3 1 0 15,6 0 0-15,2 2 0 16,0-2 0-16,1 4 0 15,-2 0 0-15,0-1 0 16,1 1 0-16,2-2 0 16,4-2 0-16,4 0 0 15,4-3 0-15,0 0 0 16,-1 1 0-16,-3-1 0 16,-2 3 0-16,-2-1 0 15,-3 1 0 1,-1 2 0-16,1-2 0 15,3-3 0-15,1-2 0 16,2 0 0-16,-3-3 0 16,-2 1 0-16,-2 0 0 15,-1 0-5-15,-2 1-11 16,-1 0-1-16,0 0-15 16,-1 0-2-16,7 3 3 15,2-3-11-15,5 1 0 16,7 0-2-16,4 0-3 15,5-2 5 1,3 0 11-16,-2-1-4 16,-4 2 18-16,0 1 0 15,-3 3-5-15,-2-3-1 16,1 3 1-16,1-1-1 16,1-3 3-16,2 1 3 15,4-3-3-15,3 1 3 16,4-3-3-16,2 0 1 15,5 0 1-15,-1 0 10 16,1 0-9-16,3 0 10 16,-2 2-3-1,1 0 0-15,2 0 2 16,0 3 1-16,3-4-6 16,-1 1 4-16,2 1 4 15,0 3 1-15,2 1 7 16,0 0-8-16,2 1 1 15,3 2 1-15,2-3 1 16,1 2-4-16,0-1 3 16,1 1-1-16,4 0 0 15,-1 4 0-15,5 0 2 16,2 1 12-16,1 4 5 16,1 0 10-1,1 2 5-15,0 1 9 16,0 1-1-16,0 0 8 15,-1 2-13-15,3 0 7 16,1 1-2-16,3 0-2 16,1-1-8-16,1 1-9 15,-3-2-5-15,-1 1 3 16,-6 0 11-16,-1 3-2 16,-3 0 10-16,-1 0-7 15,-3 2 8-15,5 0-7 16,-2 2 7-1,2 0-6-15,2-1-4 16,-1-1-1-16,1 0-9 16,0-4-4-16,-2-3-5 15,-1-2 4-15,1-2-8 16,-2-3 0-16,0 0-4 16,-1-2-3-16,0-4 1 15,1 0-3-15,-3-4 1 16,1-3 1-16,-2-1 6 15,1-2-3-15,-2-3 0 16,-2-1 0 0,1 2 0-16,-1-4 5 15,0 0 4-15,0 0-4 16,0 0-1-16,0 0-1 16,1 0-3-16,-1 0 0 15,0 0 0-15,3 0 0 16,6 0 0-16,7 0 0 15,13-4 0-15,17-3-64 16,20-7-246-16,70-8-1253 16,-29-12 0-16,4-16 0 15,16-37 0 1</inkml:trace>
  <inkml:trace contextRef="#ctx0" brushRef="#br0" timeOffset="23054.11">7382 7080 2694 0,'0'0'82'16,"0"0"14"-16,0 0 15 15,1 0 14-15,2 0 9 16,1-2 7-16,4 2 10 16,6-1 11-16,4-2 13 15,7 1-42-15,7-1 1 16,7-2 3-16,12 1 2 15,9 0-3-15,11 0 0 16,13-1-2-16,10-4-11 16,7-1-8-1,7-2-15-15,2-1-19 16,0-2-22-16,-6 1-19 16,-6-1-18-16,-13 3-17 15,-13 1-18-15,-14 0-26 16,-16 3-24-16,-10 1-29 15,-9 1-24-15,-7 3-29 16,-4-1-33-16,-1 0-46 16,-2 0-57-16,-4 1-96 15,-1-4-77-15,-9-4-222 16,-10 10 0 0,-14 1 0-16,-14 1 0 15</inkml:trace>
  <inkml:trace contextRef="#ctx0" brushRef="#br0" timeOffset="23437.29">7538 7136 1843 0,'-5'5'126'16,"-2"0"34"-16,1 0 15 15,2 0 7 1,3-1 32-16,6-3 22 16,13 3 37-16,15-3 34 15,23-1 27-15,25-3-49 16,21-5-33-16,13-4-19 16,6-3-7-16,2-6-4 15,0-1-30-15,1 3-22 16,-3 0-35-16,-5 0-36 15,-11 0-27-15,-14 2-22 16,-19 3-25-16,-18 0-22 16,-16 4-32-1,-13 3-54-15,-9 4-101 16,-7 0-171-16,2-2-677 16,-8 4 0-16,-2-3 0 15,-1-2 0-15</inkml:trace>
  <inkml:trace contextRef="#ctx0" brushRef="#br0" timeOffset="24313.25">8354 5853 3686 0,'-2'0'143'16,"2"-3"9"-16,0-2 9 16,2-5 13-16,10-4 8 15,6-9 12-15,9-3 16 16,8-7 12-16,8-2 24 15,2-5-109-15,3-4 6 16,1-3 3-16,3-3 18 16,3-1 0-1,2 2 12-15,3 2-17 16,2 5-12-16,-3 2-13 16,0 6-18-16,-7 6-16 15,-6 2-28-15,-8 6-12 16,-9 5-28-1,-10 3-12-15,-4 4-24 16,-6 2-8-16,-4 2-42 16,-4 2-60-16,-1 2-67 15,-1-3-101-15,-4 3-121 16,-1-2-211-16,-9-13-481 16,-7 12 0-16,-7-2 0 15,-6 0 0-15</inkml:trace>
  <inkml:trace contextRef="#ctx0" brushRef="#br0" timeOffset="24697.49">8845 5113 1296 0,'-13'4'203'0,"-2"2"41"0,1 0 27 16,-1 0 21-16,14-5 21 16,1-1 19-16,0 3 17 15,4-3 39 1,11-3 26-16,11 3-122 15,10 0-62-15,14-4-36 16,8 0-20-16,1-7-14 16,-4 4-14-16,-4-2-11 15,-11 3-14-15,-8 0-37 16,-9 5-20-16,-10-1 11 16,-5 5 59-16,-6 8 57 15,-1 5 56-15,-1 8 4 16,-3 12-7-16,-5 10-8 15,-2 7-4 1,-6 6-1-16,-3-1-6 16,-1 3-22-16,3-4-67 15,-4-6-64-15,7-3-214 16,0-4-205-16,8-5-260 16,1-15-809-16,5-4 0 15,2-14 0-15,1-6 0 16</inkml:trace>
  <inkml:trace contextRef="#ctx0" brushRef="#br0" timeOffset="25419.31">10744 2463 4490 0,'-6'-11'375'16,"-3"3"14"-16,4-4 1 15,-3 1-1-15,7 4 1 16,1 5-1-16,0 2 1 16,0 7-1-16,0 9 1 15,1 10-195-15,2 12-180 16,3 9-15 0,4 6 0-16,0 3 0 15,5-1 0-15,-1-2 0 16,2-2 0-16,1-3 0 15,-2-4 0-15,-1-4 0 16,-4-1-127-16,2-4-156 16,-7-6-142-16,1-5-202 15,-4-18-718 1,1 6 0-16,-5-9 0 16,-4-5 0-16</inkml:trace>
  <inkml:trace contextRef="#ctx0" brushRef="#br0" timeOffset="25934.13">10731 2432 2583 0,'-3'-11'186'0,"-1"-3"49"0,-1 2 33 16,1-4 35-16,2 6 20 16,-1 5 9-1,2 2 2-15,1 0 1 16,-3 2 19-16,-2 5-92 16,-3 6 1-16,-2 7 33 15,-4 9 9-15,-4 11-34 16,1 7-20-1,-3 5-9-15,-3 6-3 0,-2 6-1 16,-1-1-18-16,2 0-36 16,0-5-60-16,4-5-81 15,3-6-43 1,5-6 0-16,4-7 0 16,2-6 0-16,3-4 0 15,0-8 0-15,2-5 0 16,1-3 0-16,4-4 0 15,7 1 0-15,17-5 0 16,15-5 0-16,18-8 0 16,18-3 0-16,9-7 0 15,2-6 0-15,-2 1-282 16,-7 3-222-16,-16-11-977 16,-21 18 0-16,-26 0 0 15</inkml:trace>
  <inkml:trace contextRef="#ctx0" brushRef="#br0" timeOffset="26495.29">12154 2188 5390 0,'0'0'217'0,"2"0"75"15,-2 4 1-15,1 6 0 16,5 7 0 0,2 6-1-16,4 6 1 15,4 5 0-15,4 5-1 16,-2-4-126 0,2 3-89-16,-1-3-77 0,-4 1 0 15,-1-4 0-15,-7-1-62 16,-3-6-201-16,2-5-145 15,-1-4-275-15,-4-12-672 16,0-7 0-16,-3-12 0 16</inkml:trace>
  <inkml:trace contextRef="#ctx0" brushRef="#br0" timeOffset="26845.3">12064 2101 3910 0,'-2'-20'113'0,"2"-9"25"15,-2-7 18-15,4-9 20 16,1 1 19-16,-2 2 17 16,-1-1 33-16,-1 4 86 15,-4 5 56-15,-7 6-46 16,-7 7-27-16,-10 13-20 15,-7 8-15 1,-2 11-20-16,5 10-19 16,8 10-17-16,13 2-33 15,11 7-86-15,12-3-55 16,16-1-26-16,11-5-93 16,12-3-158-16,15-7-114 15,4-5-163-15,33-10-901 16,-35-4 0-16,-10-4 0 15,-11-8 0-15</inkml:trace>
  <inkml:trace contextRef="#ctx0" brushRef="#br0" timeOffset="27128.05">12572 1663 5754 0,'0'-8'271'0,"-1"-1"0"0,-3 3-1 0,0 5 1 16,4 13 0-16,0 16-1 16,6 12 1-16,13 12 0 15,12 13 0-15,3 2-271 16,12 4 0-16,-3 0 0 16,-2-3 0-16,-5-5 0 15,-3-2 0 1,-6-3-223-16,-8 1-204 15,0-1-278-15,-3-4-662 16,-3-4 0-16,3-14 0 16,0-14 0-16</inkml:trace>
  <inkml:trace contextRef="#ctx0" brushRef="#br0" timeOffset="27638.1">13145 2107 5530 0,'0'-9'284'0,"0"0"3"16,2 2 0-16,2 3-1 16,9 14 1-16,5 13 0 15,5 11 0-15,2 7-1 16,1 7 1-16,-1 0-207 15,-6-2-77-15,-2-3-3 16,-3-5 0-16,-5-6 0 16,-3-6 0-16,-4-6 0 15,0-7 0-15,-4-6 0 16,0-4 0 0,-7-6 0-16,-4-9 0 15,-9-13 0-15,-5-12 0 16,0-13 0-16,2-13 0 15,9-11 0-15,10-8 0 16,6-2 0-16,15 2 0 16,12 8 0-16,15 13 0 15,10 17 0-15,7 17 0 16,2 15 0-16,-3 16 0 16,-9 14 0-16,-12 13 0 15,-18 11 0-15,-16 7 0 16,-27 9 0-1,-24-1-242-15,-19 6-238 16,-12-12-1013-16,-7 3 0 16,6-9 0-16,8-9 0 15</inkml:trace>
  <inkml:trace contextRef="#ctx0" brushRef="#br0" timeOffset="29065.65">12740 4078 5268 0,'-4'-9'311'16,"-5"0"-1"-16,-2 2 0 16,-4 0 1-16,7 14-1 15,-3 9 0-15,1 6 0 16,8 7 1-16,0 4-1 15,6 2-180-15,8 0-130 16,3-1 0-16,1-5 0 16,9-2 0-16,-1-8 0 15,3-6 0-15,0-6 0 16,3-5 0 0,-3-8 0-16,-2-6 0 15,-8-7 0-15,-7-6 0 16,-6-10 0-16,-13-6 0 15,-11-5 0-15,-11 0 0 16,-5 4 0-16,-12 8 0 16,-3 11 0-16,1 12-114 15,5 10-159-15,7 11-152 16,18 6-191-16,9-34-736 16,17 34 0-16,15-5 0 15,14-10 0-15</inkml:trace>
  <inkml:trace contextRef="#ctx0" brushRef="#br0" timeOffset="29367.08">13151 3434 4741 0,'-2'-21'378'16,"0"-3"0"-16,0 1 0 15,2 1 0-15,0 10 0 16,0 20 0-16,8 11-1 16,3 13 1-16,5 12 0 15,9 12-329-15,7 8-49 16,1 5 0 0,-1 3 0-16,-1 3 0 15,0 2 0-15,-3 3 0 16,-1-4 0-16,-2-3-174 15,-2-5-228-15,32-8-1122 16,-39-8 2-16,-3-11-1 16</inkml:trace>
  <inkml:trace contextRef="#ctx0" brushRef="#br0" timeOffset="30005.24">13805 3741 7536 0,'0'-9'73'0,"0"0"0"16,1 1-1-16,4 2 1 16,5 10 0-16,5 17-1 15,8 11 1 1,6 8 0-16,0 11 0 15,0 6-73-15,-4 3 0 16,-3 0 0-16,-4-2 0 16,-3-5 0-16,-5-7 0 15,1-8 0-15,-6-6 0 16,-1-5 0-16,-2-8 0 16,-2-7 0-16,0-4 0 15,0-4 0-15,-4-4 0 16,-3-7 0-16,-4-7 0 15,-5-12 0 1,-5-14 0-16,2-16 0 16,3-12 0-16,3-10 0 15,6-7 0-15,5-5 0 16,2 5 0-16,7 1 0 16,6 3 0-16,3 10 0 15,8 12 0-15,4 8 0 16,5 16 0-16,5 16 0 15,4 10 0-15,6 13 0 16,-1 15 0-16,-1 11 0 16,-7 7 0-1,-10 4 0-15,-10 7 0 16,-12 1 0-16,-11 0 0 16,-17 0 0-16,-10-2 0 15,-14 1 0-15,-9-4 0 16,-5-1-158-16,-1-3-225 15,19-4-416-15,-11-5-571 16,5-9 0-16,5-11 0 16,6-7 0-1</inkml:trace>
  <inkml:trace contextRef="#ctx0" brushRef="#br0" timeOffset="35669.37">11671 4089 3038 0,'0'-5'150'0,"0"0"49"16,0-4 46-16,0-1 46 16,0 3 78-16,0-2 105 15,0 3 43-15,0 2 0 16,-2 0-11-16,2 4-86 15,0 9-45 1,0 11-47-16,-1 12-47 0,2 11-46 16,-1 11-79-1,0 4-104-15,0-1-43 16,4-1 0-16,0-1 11 16,6-3-20-16,3-3 0 15,4-1 0-15,6-7 0 16,2-2 0-16,-5-4 0 15,2-7 0-15,-5-5 0 16,-4-4 0-16,0-2 0 16,-3-1-282-16,0-2-284 15,0-7-902-15,-8 2 0 16,-1-2 0 0,-14-5 0-16</inkml:trace>
  <inkml:trace contextRef="#ctx0" brushRef="#br0" timeOffset="36793.65">12816 5423 4292 0,'0'-3'86'15,"0"1"28"-15,-2 1 34 16,-2 4 21-16,-5 5 28 16,-7 3 58-16,-5 3 39 15,-5 0 17-15,1-2 17 16,0-2-70-16,1-4 12 16,6-3-19-16,2-3-31 15,5-7-33 1,2-6-27-16,4-11-58 15,5-8-36-15,0-8-22 16,10-3-22-16,3 1-18 16,7 5 4-16,7 6 19 15,5 6 3-15,6 7 13 16,0 5-3-16,0 4 2 16,-2 6-4-16,-2 3 5 15,-3 7 5-15,-5 6 5 16,-1 5-19-16,-6 9-27 15,-4 6-7 1,-3 6 0-16,-4 4 0 16,-5 2 0-16,1 3 0 15,-4-4 0-15,-6-4 0 16,-3 2 0-16,-10-4 0 16,-12 2 0-16,-9-3 0 15,-8-1 0-15,2-5 0 16,2-7 0-16,7-6 0 15,9-10 0-15,7-5 0 16,6-7 0 0,9-8 0-16,2-6 0 15,8-5 0-15,7-6 0 16,9 1 0-16,5 1 0 16,7 7 0-16,6 4 0 15,4 9 0-15,1 3 0 16,2 3 0-16,0 2 0 15,0 3 0-15,0 5 0 16,-3 0 0-16,1 4-242 16,-2 2-150-16,1 1-244 15,-4-3-748-15,-4-1 0 16,-9-3 0 0,-3-7 0-16</inkml:trace>
  <inkml:trace contextRef="#ctx0" brushRef="#br0" timeOffset="37517.98">14148 5035 4100 0,'0'-9'201'0,"2"-4"76"15,-2-2 81-15,0-1 60 16,-4 2 6-16,-3 7 0 15,-8 0 0 1,-8 5 0-16,-10 4-1 16,-5 5-147-16,1 10-53 15,6 3-76-15,7 8-82 16,10 2-58-16,9 0-7 16,5 0 0-16,13-2 0 15,12-4 0-15,11-1 0 16,7-4 0-16,13-2 0 15,0-1 0-15,-2 0 0 16,-2-2 0-16,-12 2 0 16,-11-1 0-1,-10-2 0-15,-13 4 0 16,-5-1 0-16,-15 4 0 16,-15 2 0-16,-10 4 0 15,-9 2 0-15,-11-3 0 16,3-4 0-16,6-2-123 15,9-5-153-15,8-4-157 16,22-6-350-16,3-5-532 16,11-9 0-16,15-11 0 15,16-12 0-15</inkml:trace>
  <inkml:trace contextRef="#ctx0" brushRef="#br0" timeOffset="37877.71">14566 5238 3682 0,'7'-7'58'0,"4"-5"6"16,2-4 9-16,1-3 31 16,-3 2 30-16,-6-2 28 15,-3-1 39-15,-2-2 33 16,-4 2 50-16,-1 4-30 15,-7 6-10-15,-9 7 6 16,-6 9 3 0,-5 15-23-16,1 6-33 15,6 10-37-15,14 7-48 16,8 0-43-16,17-4-76 16,13-5-41-16,13-10-23 15,8-2-64-15,7-12-99 16,-1-8-93-16,-4-4-93 15,-8-8-147-15,-8-12-424 16,-14 2 0-16,-13-7 0 16,-4-8 0-16</inkml:trace>
  <inkml:trace contextRef="#ctx0" brushRef="#br0" timeOffset="38110.03">14725 4832 2943 0,'-11'-40'273'16,"-3"-4"89"-16,0-3 117 15,1-3 6-15,7 26 35 16,6 17 22-16,0 16 0 16,11 13 0-16,3 13 0 15,8 14-171-15,4 8-102 16,7 4-90 0,-1-3-116-16,-3-3-6 15,-7-2-35-15,0-2-127 0,-5-4-207 16,-1-5-172-1,23-13-974-15,-14-1 0 16,2-9 0-16</inkml:trace>
  <inkml:trace contextRef="#ctx0" brushRef="#br0" timeOffset="38378.26">15217 5122 2917 0,'16'-27'190'0,"0"-8"47"16,0-8 49-16,-2-6 43 16,-9 11 50-1,-7 11 25-15,-5 6 10 16,-6 9 12-16,-7 8 4 16,-9 14-126-16,2 9-66 15,5 11-72-15,10 5-123 16,6 6-90-16,15-2-112 15,9-4-129-15,11-7-161 16,18-11-715-16,0-3 0 16,0-12 0-16</inkml:trace>
  <inkml:trace contextRef="#ctx0" brushRef="#br0" timeOffset="38607.51">15623 4898 4139 0,'0'-14'275'0,"-4"-3"31"16,-5 3 27-16,-8 3 15 16,-2 15 6-16,-9 15 5 15,4 14-12-15,5 8-77 16,12 5-54-16,7 3-248 16,11-6-122-16,11-7-101 15,10-9-121-15,5-10-222 16,8-25-508-1,-3 8 0-15,1-8 0 16,-8-9 0-16</inkml:trace>
  <inkml:trace contextRef="#ctx0" brushRef="#br0" timeOffset="38870.08">15755 4478 4110 0,'-6'-21'288'0,"-2"0"2"15,2 0 7-15,1 5 29 16,3 15 45-16,4 20 47 16,11 14 9-16,8 15 1 15,10 8 0-15,6 7-199 16,4 4-88 0,-4-3-3-16,-7-3-43 15,-8-5-200-15,-3-4-148 16,-7-3-165-16,-4-5-189 15,7-15-713-15,-11-1 0 16,3-10 0-16,6-11 0 16</inkml:trace>
  <inkml:trace contextRef="#ctx0" brushRef="#br0" timeOffset="39066.48">16120 4678 3927 0,'-21'-4'96'16,"-11"3"3"-16,-4 6-5 15,-5 8-39-15,13 12-72 16,14 9-173-16,6-8-622 16,14 9 0-1,10-2 0-15,9-12 0 0</inkml:trace>
  <inkml:trace contextRef="#ctx0" brushRef="#br0" timeOffset="39302.76">16296 4790 4319 0,'1'-8'237'0,"-1"0"-1"15,3 1 35-15,2 3 56 16,0 6 33-16,4 7 17 15,3 7 9-15,0 3 2 16,3 3 0 0,-2 0-222-16,-2-2-186 15,-2-4-116-15,-3 1-200 16,-1-6-277-16,-5-17-657 16,-9 8 0-16,-6-4 0 15</inkml:trace>
  <inkml:trace contextRef="#ctx0" brushRef="#br0" timeOffset="39457.65">16241 4623 3419 0,'0'-22'212'0,"-1"-3"10"15,1 0-9-15,0-3-38 16,0 19-61-16,5 10-130 16,20 3-285-1,1 11-506-15,10 1 0 16,10 4 0-16,2-1 0 15</inkml:trace>
  <inkml:trace contextRef="#ctx0" brushRef="#br0" timeOffset="40103.98">16767 4627 4226 0,'0'-2'240'0,"0"0"47"15,0 1 44-15,-2-1 82 16,-7 5 1-16,-4 6-1 15,-7 7 1-15,-1 6-1 16,0 10 1 0,6 1-171-16,7-1-69 15,5-1-48-15,6-4-43 16,9-5-83-16,4-5 0 16,7-7 0-16,4-5-4 15,2-3-9-15,-3-9-6 16,-4-6-8-16,-9-6-8 15,-9-6 7-15,-1-8 28 16,-9-3 0-16,-1-1 0 16,1 0 0-16,2 5 3 15,1 3 10 1,4 7 6-16,11 9 8 16,10 6 9-16,6 8-8 15,7 9-28-15,3 9 0 16,-6 5 0-16,-5 6 0 15,-6 4 0-15,-6-2 0 16,-5-6 0-16,-6-3 0 16,-2-8 0-16,-2-5 0 15,0-4 0-15,-3-4 0 16,-5-8 0-16,0-9 0 16,-1-7 0-16,5-8 0 15,7-11 0 1,15-7 0-16,15-5 0 15,17-1 0-15,11 6 0 16,10 10 0-16,1 10 0 16,-4 18 0-16,-9 9 0 15,-7 11 0-15,-9 9 0 16,-8 9 0-16,-11 3 0 16,-11 6-155-16,-7 5-233 15,0-3-403-15,-23 1-580 16,-15-6 0-16,-9-2 0 15,-15-8 0 1</inkml:trace>
  <inkml:trace contextRef="#ctx0" brushRef="#br0" timeOffset="41277.89">16079 1383 2410 0,'0'-20'230'0,"0"-7"104"16,0-7 104-16,0-4 154 16,0 8 0-1,0 9 0-15,0 3 1 16,0 7-1-16,0 7 0 16,0 1-141-16,-1 15-89 15,-5 13-105-15,-7 14-101 16,-2 14-156-16,-3 10 0 15,2 1 0 1,-1 1 0-16,5-10 0 16,3-7 0-16,1-9 0 0,3-10 0 15,2-10 0-15,3-9 0 16,-1-6 0-16,2-8 0 16,-2-14 0-16,4-14 0 15,3-20 0 1,4-17 0-16,1-14 0 15,6-3 0-15,0 1 0 16,-2 8 0-16,0 14 0 16,1 15 0-16,0 13 0 15,2 12 0-15,7 15 0 16,3 8 0-16,3 10 0 16,7 12 0-16,-2 9 0 15,1 6 0 1,4 8 0-16,-1 5 0 15,-2 1 0-15,-2-2 0 16,-6 0 0-16,-5-7 0 16,-8-5 0-16,-1-9 0 15,-7-6 0-15,-5-6 0 16,-2-7 0-16,0-6 0 16,-12-2 0-16,-9-5 0 15,-17-6 0-15,-16-3 0 16,-20 0 0-16,-7 1 0 15,-5 8-37-15,7 12-217 16,11 8-160-16,20 11-199 16,18-15-761-16,18 20 0 15,12-4 0-15,12-8 0 16</inkml:trace>
  <inkml:trace contextRef="#ctx0" brushRef="#br0" timeOffset="41865.9">16725 1225 5409 0,'0'-9'280'0,"0"1"-5"15,1 1 14-15,1 1 15 16,3 9 1-1,4 12 0-15,3 8 0 16,-4 10-1-16,4 4 1 16,-5 1-266-16,-4 0-14 15,-3-7 5-15,1-5-14 16,-2-7-16-16,1-8 0 16,1-4 0-16,-2-6 0 15,-2-5 0-15,1-9 0 16,1-9 0-16,0-14 0 15,2-6 0 1,5-5 0-16,0-1 0 16,0 11 0-16,2 11 0 15,2 10 0-15,3 11 0 16,7 7 0-16,8 9 0 16,8 8 0-16,5 4 0 15,3 5 0-15,0 0 0 16,-1-4 0-16,-4-7 0 15,-5-8 0-15,-3-5 0 16,-5-9 0-16,-6-9 0 16,-6-7 0-16,-6-5 0 15,-4-9 0 1,-5-3 0-16,-8 0 0 16,-4 1 0-16,-1 4 0 15,-4 5 0-15,2 8-290 16,7 8-189-16,8 7-262 15,2 7-595-15,5 1 0 16,8 3 0-16,3-1 0 16</inkml:trace>
  <inkml:trace contextRef="#ctx0" brushRef="#br0" timeOffset="42385.93">17468 1031 4363 0,'2'-11'410'15,"-2"1"0"-15,1-1 1 16,1 0-1-16,1 10 0 16,5 2 1-16,5 10-1 15,4 6 0-15,5 11 0 16,3 6-274-16,2 9-136 16,-2 2 0-16,-1-2 0 15,-6-2 0-15,-1-6 0 16,-7-6 0-16,-4-5 0 15,-4-9 0-15,-1-3 0 16,-1-8 0 0,0-3 0-16,-3-6 0 15,-3-9 0-15,-1-11 0 16,1-9 0-16,2-12 0 16,2-11 0-16,7-6 0 15,2-2 0-15,6-1 0 16,3 7 0-16,3 8 0 15,4 11 0-15,3 10 0 16,5 11 0-16,6 11 0 16,6 8 0-16,2 13 0 15,2 12 0 1,-2 12 0-16,-4 7 0 16,-6 11 0-16,-16 2 0 15,-7 2 0-15,-24 2 0 16,-19 1 0-16,-20 1-166 15,-20 0-211-15,-2 1-378 16,-21-6-623-16,1-6 0 16,-1-12 0-16,3-10 0 15</inkml:trace>
  <inkml:trace contextRef="#ctx0" brushRef="#br0" timeOffset="43402.14">17227 2487 3071 0,'0'-5'263'16,"0"0"71"-16,-1-2 117 16,-2 0 79-16,2 4 0 15,-7 1 0-15,-9 4 0 16,-6 4 0-16,-11 10 0 15,-7 7-180 1,3 11-83-16,8 6-71 16,10 8-117-16,12 0-79 15,8-2 0-15,9 0 0 16,10-3 0-16,7-7 0 16,6-4 0-16,8-6 0 15,6-7 0-15,2-5 0 16,1-9 0-16,0-2 0 15,-3-7 0-15,-4-4 0 16,-7-9 0 0,-5-4 0-16,-10-8 0 15,-5-11 0-15,-11-10 0 0,-3-5 0 16,-13-3 0 0,-7-3 0-16,-7 4 0 15,-10 8 0-15,-6 7 0 16,-2 11 0-16,-2 13 0 15,3 11-138-15,5 14-181 16,7 14-158-16,16 5-268 16,9 9-557-16,14-1 0 15,15-3 0-15,9-9 0 16</inkml:trace>
  <inkml:trace contextRef="#ctx0" brushRef="#br0" timeOffset="44053.28">17863 2452 4672 0,'0'-8'375'16,"0"-4"0"-16,0 1-1 16,0-1 1-16,1 8 0 15,2 6 0-15,4 7-1 16,5 7 1-16,2 6 0 15,5 8-229-15,2 7-146 16,-2 5 0 0,2-1 0-16,-7 0 0 15,3-3 0-15,-5-5 0 16,-5-5 0-16,0-6 0 16,-4-8 0-16,-3-4 0 15,0-4 0-15,0-1 0 16,-3-5 0-16,-1-3 0 15,-9-8 0-15,-2-10 0 16,-3-9 0-16,2-12 0 16,4-12 0-16,8-6 0 15,4-3 0 1,7-5 0-16,11 1 0 16,4 4 0-16,5 7 0 15,9 7 0-15,0 15 0 16,0 9 0-16,-3 14 0 15,0 6 0-15,-5 16 0 16,-8 9 0-16,-13 11 0 16,-7 9 0-16,-15 8 0 15,-16 5 0-15,-6 1 0 16,-8 1 0-16,-7-4 0 16,7-2 0-1,5-6 0-15,9-10 0 16,14-5 0-16,7-6 0 15,7-3 0-15,11-7 0 16,17 1 0-16,21-2 0 16,21-4 0-16,25 0-197 15,15-2-278-15,4-41-1028 16,-8 32 0-16,-24-4 0 16,-27 1 0-1</inkml:trace>
  <inkml:trace contextRef="#ctx0" brushRef="#br0" timeOffset="44647.35">18473 3885 5563 0,'-1'-7'292'15,"-1"0"0"-15,1 1 0 16,1 1 0-16,-1 8 0 16,2 8 0-16,2 11 0 15,1 10 0-15,2 6 0 16,4 10-292 0,3-1 0-16,0-1 0 0,2-2 0 15,-4-4 0 1,1-5 0-16,-5-4 0 0,-1-4-21 15,-2-7-229 1,1-1-165-16,0-6-222 16,20-11-736-16,-18 1 0 15,2-6 0-15,-5-8 0 16</inkml:trace>
  <inkml:trace contextRef="#ctx0" brushRef="#br0" timeOffset="44912.6">18541 3948 4068 0,'0'-9'268'16,"0"-1"37"-16,0-1 56 15,5 2 72 1,6 6 0-16,8 7-1 16,11 9 1-16,10 3 0 15,8 6 0-15,6 9-205 16,1 2-63-16,0 2-38 15,2-2-55-15,-3 0-182 16,-2-7-153-16,-12-3-153 16,-5-3-209-1,-15-19-730-15,-11 4 0 16,-9-3 0-16,-9-9 0 16</inkml:trace>
  <inkml:trace contextRef="#ctx0" brushRef="#br0" timeOffset="45187.23">19046 3646 3886 0,'0'-17'269'16,"0"-2"96"-16,-2 0 16 16,1-1 0-16,4 11 40 15,-5 11 27-15,2 11 0 16,0 9 1-1,3 11-1-15,4 8-179 16,2 9-89-16,1 1-96 16,3 3-17-16,-6-4 0 15,-1 0-118-15,-2-1-194 16,1-5-122-16,3-1-148 16,22-11-882-16,-18 0 0 15,0-14 0-15</inkml:trace>
  <inkml:trace contextRef="#ctx0" brushRef="#br0" timeOffset="45578.01">19470 3782 4620 0,'0'-16'381'15,"-1"-2"-1"-15,1 4 0 16,-5 1 1-16,-2 15-1 15,-9 16 0-15,0 10 0 16,0 12 1-16,6 1-1 16,6 5-232-16,7-1-148 15,7-4 0-15,10-7 0 16,7-8 0-16,12-7 0 16,9-10 0-16,3-8 0 15,-2-8 0 1,-7-9 0-16,-9-6 0 15,-10-6 0-15,-13-7 0 16,-5-5 0-16,-10 1 0 16,-9-3 0-16,-12 4 0 15,-9 7 0-15,-13 9-54 16,-4 9-180-16,-1 9-109 16,4 11-151-16,17 3-267 15,10 5-500-15,12-2 0 16,18 0 0-16</inkml:trace>
  <inkml:trace contextRef="#ctx0" brushRef="#br0" timeOffset="45905.61">20013 3578 5322 0,'0'-8'319'15,"0"0"0"-15,0 0-1 16,0 0 1-16,0 7 0 16,3 8-1-16,0 8 1 15,4 7 0-15,3 4 0 16,3 7-319-16,-1 4 0 16,0-2 0-1,-3 2 0-15,-3 0 0 16,-1 1 0-16,-2-3 0 15,0-1 0-15,2-5-190 16,1-5-114-16,1 0-116 16,-1-9-162-16,5-8-228 15,-12-2-367-15,-9-3 0 16,-6-4 0-16</inkml:trace>
  <inkml:trace contextRef="#ctx0" brushRef="#br0" timeOffset="46215.96">19773 3703 4563 0,'12'-19'249'16,"17"-6"87"-16,20-8 42 16,19-9 0-16,12 4 0 15,8 6 1-15,-6 0-1 16,-9 2 0-16,-14 7 1 15,-15 8-156-15,-13 2-95 16,-14 6-84-16,-8 1-44 16,-6 2 0-16,-3 4 0 15,0-2 0-15,0 2 0 16,0 0-201 0,0 0-183-16,2 0-300 15,-5 2-700-15,-6-2 0 16,-11 1 0-16,-6-1 0 15</inkml:trace>
  <inkml:trace contextRef="#ctx0" brushRef="#br0" timeOffset="50055.17">9591 9782 1399 0,'6'-3'136'15,"0"-2"53"-15,0-1 40 16,2-2 46-16,-2-2 53 16,1 0 54-16,-2 1 42 15,-1-1 34-15,-1-1 12 16,-2 0-66-16,1 0 40 16,-2-1-24-16,1 1-12 15,-1-1-31-15,-1 1-46 16,-5-3-39-1,-3 0-39-15,-7 1-26 16,-7-1-11-16,-4 2-30 16,-6 3-77-16,-6 3-29 15,-2 3-29-15,1 2-14 16,-2 5-9-16,1 2-12 16,4 6-5-16,3 3-6 15,3 7-3-15,2 6 2 16,4 3-4-16,2 5 0 15,2 5 0 1,3 4 0-16,1 3 0 16,4 2 0-16,2 2 0 15,5 3 0-15,3-2 0 16,1 1 0-16,5-3 0 16,7-3 0-16,2-2 0 15,4-3 0-15,8-2 0 16,5-4 0-16,5-2 0 15,3-2 0-15,5-6 0 16,4-3 0 0,5-3 0-16,0-5 0 15,0-3 0-15,3-5-2 16,-4-2 2-16,-1-4 0 16,-1-3 0-16,-5-3 0 15,-1-3 0-15,-6-6 0 16,-1 0 0-16,-3-7 0 15,-1-3 0-15,0-5 2 16,0-5-2-16,1-5 0 16,-6-9 0-16,0-4 0 15,-5-5 0-15,-4-2 0 16,-8-3 0-16,-4 1 0 16,-2 1 0-16,-6 1 0 15,-8 4 0 1,-4 1 0-16,-5 0 0 15,-10 8 0-15,-7 3 0 16,-9 9 0-16,-11 9 0 16,-17 13-172-16,-16 11-171 15,-6 16-234-15,-4-11-842 16,7 29 0-16,14 0 0 16,20 0 0-16</inkml:trace>
  <inkml:trace contextRef="#ctx0" brushRef="#br0" timeOffset="51047.31">9769 11347 2653 0,'0'-10'155'15,"0"-6"51"-15,-1-4 34 16,-2-5 32-16,0 0 23 16,-3 4 20-16,-2-2 25 15,-3 0 19-15,-2 3 53 16,-4 3-94-16,-6 1-28 15,-7 4-35 1,-7 7-21-16,-8 2-3 16,-6 6 12-16,-6 6-7 15,0 11-11-15,1 5-17 16,5 7-55-16,3 5-26 16,9 7-7-16,9 0-14 15,7 6-15-15,7 4-28 16,7 4-35-16,3 2-12 15,5 5-16-15,1 3 0 16,10-2 0-16,6-3 0 16,11-3 0-16,14-9 0 15,14-7 0-15,5-8 0 16,1-6 0 0,-3-6 0-16,-1-4 0 15,-2-8 0-15,3-7 0 16,1-3 0-16,6-6 0 15,0-10 0-15,0-3 0 16,-6-2 0-16,-5-9 0 16,-4-5 0-1,-8-5 0-15,-6-5 0 16,-7-7 0-16,-10-8 0 0,-12-7 0 16,-5-11 0-16,-7-4 0 15,-8-5 0 1,-8 0 0-16,-11 5 0 15,-13 8 0-15,-14 8 0 16,-11 16-82-16,-9 14-161 16,-6 20-170-16,8 22-296 15,-1 24-639-15,12 16 0 16,10 15 0-16,14 18 0 16</inkml:trace>
  <inkml:trace contextRef="#ctx0" brushRef="#br0" timeOffset="52016.62">9698 13083 2881 0,'-1'-12'122'16,"-5"-4"23"-16,-6-3 38 15,-2-5 31-15,-2-1 28 16,-7 3 29-16,-5 0 31 16,-1 0 18-16,-2 3 23 15,-3 1-68 1,-3 6-5-16,0 5-7 15,-7 3-12-15,-2 7-15 16,-5 8-9-16,1 10-10 16,0 9-5-16,7 9-2 15,6 6-12-15,6 4-33 16,9 6-16-16,7-1-17 16,7 2-24-16,5 0-17 15,8 1-19-15,10 0-19 16,4 1-26-16,5-5-15 15,8 2-12 1,4-4 0-16,6-6 0 16,4-4 0-16,10-4 0 15,9-9 0-15,6-4 0 16,4-8 0-16,-1-6 0 16,-4-7 0-16,-5-2 0 15,-5-3 0-15,-7-7 0 16,-2-5 0-16,-1-5 0 15,-2-6 0-15,-2-8 0 16,-5-5 0 0,-5-6 0-16,-12-7 0 15,-7-6 0-15,-11-5 0 16,-9-3 0-16,-12-3 0 16,-11 0 0-16,-16 1 0 15,-15 6 0-15,-12 3 0 16,-10 6 0-16,-4 8-193 15,0 11-126-15,-1 15-179 16,22 11-938-16,-15 17 0 16,8 13 0-16,12 10 0 15</inkml:trace>
  <inkml:trace contextRef="#ctx0" brushRef="#br0" timeOffset="53398.71">9841 14637 3354 0,'-7'-5'168'15,"-2"-3"39"-15,-1-2 28 16,-3-5 27-16,1 1 21 16,-2-3 43-16,0 0 53 15,-6-1 21-15,-2 1 15 16,-6 1-114-16,-7 5-26 16,-9 3-36-16,-8 5-18 15,-6 2-21-15,-8 3-15 16,-4 5-39-16,3 6-50 15,0 4-26 1,8 11-14-16,6 7-20 16,9 5-4-16,9 9-2 15,9 5-7-15,6 5-1 16,9 3 4-16,6 4-1 16,4-3-4-16,1 1 7 15,4-4-2-15,3-2 0 16,7-2-4-16,6-1-1 15,7-5-4-15,8 0-4 16,2-4-8 0,8-3-5-16,1-6 0 15,3-1 0-15,-1-5 0 16,3-3 0-16,-2-5 0 16,3-5 0-16,6-6 0 15,4-8 0-15,6-6 0 16,5-9 0-16,2-4 0 15,0-4 0-15,-7-6 0 16,-7-1 0-16,-6-1 0 16,-8 0 0-16,-6-2 0 15,-1 0 0 1,-2-3 0-16,-2-4 0 16,-7-5 0-16,-3-6 0 15,-6-3 0-15,-7-6 0 16,-9-3 0-16,-5-1 0 15,-9 2 0-15,-12 2 0 16,-8 6 0-16,-8 1 0 16,-9 3 0-16,0 4 0 15,0 1 0-15,2 1 0 16,0 2 0-16,5-1 0 16,-4 4 0-16,1 1 0 15,1 5 0-15,-1 6 0 16,4 4 0-16,3 7 0 15,1 4 0 1,3 3 0-16,2 5 0 16,1 2 0-16,6 5 0 15,7-1 0-15,3 0 0 16,6 3 0-16,4-5 0 16,2-1 0-16,-1 0 0 15,2-1 0-15,0-1 0 16,0-1 0-16,0 0 0 15,0 0 0 1,0 0 0-16,0 1 0 0,0-1 0 16,0 0 0-1,0 0 0-15,0 2 0 16,0 1 0-16,-1 1 0 16,-1 1 0-16,1 0 0 15,-2 1 0-15,1-1 0 16,2-2 0-16,0 3 0 15,0-2-74-15,0-1-169 16,0 2-173-16,39 1-1075 16,-36-1 0-1,-3-2 0-15,-4-6 0 0</inkml:trace>
  <inkml:trace contextRef="#ctx0" brushRef="#br0" timeOffset="55105.87">10846 7513 1626 0,'0'-3'169'15,"0"-2"28"-15,2-1 38 16,-2-3 29-16,0-2 36 16,1 1 41-16,-1-2 45 15,0-1 28 1,0 1 19-16,0-3-100 16,-3 0-22-16,-3-2 1 15,-4 0-7-15,-6 0-15 16,-1 2-21-16,-5 3-38 15,1-1-35-15,-4 5-30 16,0 2-19-16,-3 1-22 16,-6 4-25-16,-4 4-28 15,-4 5-31-15,-6 7-7 16,0 4-18 0,-1 10 6-16,1 9-4 15,5 3 15-15,6 6 5 16,6 0 9-16,8 4 4 15,7-2 12-15,8-1 6 16,2-2-6-16,6 1 7 16,-1-2-7-16,4-1-1 15,3-1-13-15,3 2-4 16,4-2-8-16,6-3-4 16,4 1-17-16,1-2-4 15,4-4 3 1,4-1-2-16,2-4-6 15,3-5 0-15,2-1-1 16,3-6 0-16,2-4-2 16,1-5 1-16,1-4 4 15,-2-2-3-15,-1-1-3 16,-1-2-2-16,0-2 2 16,4-3-1-16,0-2-2 15,5-4 0 1,-2-6 0-16,-6-2 0 15,-4-1 0-15,-4-4 0 16,-5 0 0-16,-5-4 0 16,-2-1 0-16,-4-2 0 15,-2-2 0-15,-4-3 0 16,1-3 0-16,-6-4 0 16,-3-2 0-16,-5-2 0 15,0-1 0-15,0-1 0 16,-5-1 0-16,-1-4 0 15,-7 2 0-15,-8-1 0 16,-4 2 0 0,-7 3 0-16,-6 8 0 15,-11 3 0-15,-10 7 0 16,-9 8 0 0,-9 6 0-16,-8 10-118 0,-1 4-137 15,5 15-115-15,14 8-154 16,20 1-860-16,21 10 0 15,21 2 0-15,20-9 0 16</inkml:trace>
  <inkml:trace contextRef="#ctx0" brushRef="#br0" timeOffset="56139.04">13304 7253 2680 0,'-5'-3'172'0,"-6"0"47"0,0-2 45 15,-4-1 27-15,0-2 23 16,0-2 19 0,-5 3 14-16,-3 2 23 15,-4 1 29-15,-7 1-101 16,-4 3-15 0,-4 4-33-16,-1 6-17 0,3 8-2 15,2 6-9-15,4 9-11 16,9 7 2-16,5 6-18 15,7 5-30-15,8 5-31 16,3 1-24 0,2 5-15-16,0-2-29 15,2-2-23-15,1-2-15 16,5-4-7-16,3-1-17 16,12 0-4-16,4-4 0 15,2 0 0-15,9-3 0 16,0-3 0-16,5-3 0 15,4-7 0-15,5-6 0 16,2-4 0-16,-1-9 0 16,1-5 0-1,3-5 0-15,-5-2 0 16,-1-3 0-16,1-7 0 16,-5-4 0-16,-9-6 0 15,-2-8 0-15,-7-4 0 16,-4-3 0-16,-5-3 0 15,-6-6 0-15,-5-5 0 16,-7-5 0-16,0-5 0 16,-5-5 0-16,-7 0 0 15,-6-2 0-15,-8 2 0 16,-11 1 0-16,-12 6 0 16,-11 9 0-1,-11 5 0-15,-15 8 0 0,-14 11 0 16,-17 9-124-1,-9 9-169-15,5 11-153 16,47 1-1019-16,-11 9 0 16,32 1 0-16,28 1 0 15</inkml:trace>
  <inkml:trace contextRef="#ctx0" brushRef="#br0" timeOffset="58082.54">20552 11624 1832 0,'3'-5'157'16,"1"-2"37"-16,-2-2 28 15,0-2 45-15,-1-3 50 16,1 0 37-16,-2 1 37 16,-2-1 39-16,2-1 29 15,-4 5-93-15,-4-1-39 16,-5 2-18-1,-8 1-31-15,-4 2-33 16,-6 0-42-16,-4 2-29 16,-2 4-27-16,-5-2-30 15,-4 4-15-15,1 1-5 16,-4 4-6-16,4 5-13 16,0 6 5-16,5 3-6 15,2 4 3-15,3 5 7 16,4 3 13-16,2 3-3 15,1 1-10-15,4 2-16 16,0 1 2-16,1-1-7 16,2 0-3-16,2 1-4 15,-1-1-12 1,7 1-15-16,1 2-23 16,4 0-6-16,5-1-3 15,3 3 0-15,9-4 0 16,5-1 0-16,2-3 0 15,3-3 0-15,5-4 0 16,2 0 0-16,3-1 0 16,4 0 0-16,4-3 0 15,3-1 0 1,3-1 0-16,2-3 0 0,4-5 0 16,-2-1 0-1,0-4 0-15,-2-2 0 16,1-3 0-16,-1 0 0 15,-1-1 0-15,0-4 0 16,2 2 0-16,-1-4 0 16,1-1 0-16,0-3 0 15,2-3 0-15,-2-7 0 16,0-6 0-16,-2-4 0 16,-4-6 0-1,-4-4 0-15,-3-3 0 0,-6-3 0 16,-3 0 0-1,-5-2 0-15,-5-2 0 16,-1 0 0-16,-6 1 0 16,-4 2 0-16,0 2 0 15,-3 0 0-15,0 3 0 16,-3-1 0-16,-1 3 0 16,-5 1 0-16,-4 6 0 15,-4 2 0-15,-6 3 0 16,-2 2 0-16,-3 2 0 15,-4-1 0-15,-4 0 0 16,-5 2 0-16,-1 1 0 16,0-1 0-16,-2 3 0 15,2 0 0 1,0 2 0-16,0 1 0 16,6 3 0-16,3 2 0 15,8 4 0-15,6 1 0 16,6 1 0-16,5 0 0 15,3 2 0-15,4 0 0 16,-1-1 0 0,1 2 0-16,-1-2 0 0,2 1 0 15,-1 0 0-15,1 0 0 16,0 0 0 0,0 0 0-16,0 0 0 15,0 0 0-15,0 0 0 16,0 0 0-16,0 0 0 15,0 0 0 1,0 0 0-16,0 0 0 0,0 0 0 16,0 0 0-16,0 0 0 15,0 0 0-15,0 0 0 16,0 3-233-16,0 4-324 16,-8 2-923-1,-3-6 0-15,-6-6 0 16,-3-12 0-16</inkml:trace>
  <inkml:trace contextRef="#ctx0" brushRef="#br0" timeOffset="59666.1">16166 9605 1718 0,'0'0'164'0,"0"0"40"16,0 0 36-16,0 0 46 15,0 0 35-15,0 0 30 16,0 0 12-16,0 0 4 16,0 0-1-16,0 0-118 15,0 0-29-15,0 1-14 16,0 3-23-16,1 4-26 15,4 0-26 1,0 6-2-16,5-1-5 16,1 0 2-16,0 0 5 15,1-3 4-15,-4 0 4 16,1-4 12-16,2-2 63 16,3-3 6-16,6-2-11 15,8-7-28-15,7-6-6 16,9-10-7-16,5-7-3 15,5-12-9-15,5-6-16 16,1-6-40-16,4-2-74 16,-4-2-25-1,-2 6 0-15,-7 5 0 16,-9 6 0-16,-8 9 0 16,-5 4 0-16,-6 8 0 15,-4 4 0-15,-8 6 0 16,-3 3 0-16,-5 2 0 15,-3 4-10-15,2 2-127 16,3 2-136-16,3 4-149 16,12 6-298-16,-5 4-605 15,-6 2 0 1,-4-2 0-16,-15 2 0 16</inkml:trace>
  <inkml:trace contextRef="#ctx0" brushRef="#br0" timeOffset="60607.85">16205 11449 2513 0,'0'0'98'0,"0"0"37"16,0 1 44-16,0 2 42 15,3 1 41-15,0 5 34 16,2 0 31-16,1 3 19 16,3-1 14-16,0 3-43 15,0-5 7-15,2-1 14 16,0 2-8-16,4-4 2 15,2-5-19-15,3 2-35 16,6-6-30 0,6-3-20-16,4-9-14 15,9-2-21-15,5-11-41 16,8-5-52-16,1-5-34 16,1-3-45-16,0-5-21 15,-1-1 0-15,0 2 0 16,-2 4 0-16,-5 3 0 15,-5 5 0-15,-7 8 0 16,-10 5 0-16,-7 3 0 16,-4 5 0-16,-6 5 0 15,-3-2 0 1,-1 5 0-16,-1 2 0 16,-4 1-62-16,2 1-171 15,2 4-133-15,0 5-207 16,-1-19-818-16,-2 29 0 15,-8 3 0-15,-14 3 0 16</inkml:trace>
  <inkml:trace contextRef="#ctx0" brushRef="#br0" timeOffset="61441.83">16252 13221 1658 0,'-14'-6'121'0,"-3"1"27"15,-6-3 26-15,-3 0 30 16,4 3 23-16,3 0 39 15,5 1 38-15,4 2 16 16,5 1 0-16,4 1-61 16,1 0-7-16,0 1-6 15,0 3-2-15,3 3-12 16,4 1-8-16,2 4-1 16,6 1 11-1,4-2 10-15,0-1 38 16,3-1 14-16,1-4-7 15,0-3-20-15,3 0-25 16,1-2-18-16,4-3-14 16,0-5-39-16,6-5-49 15,-1-5-25-15,5-8-40 16,0-6-41-16,4-4-18 16,-2-7 0-16,-1-2 0 15,3-1 0 1,-6 2 0-16,-3 5 0 15,-3 8 0-15,-1 5 0 16,-2 8 0-16,-2 4 0 16,-4 4 0-16,-2 5-76 15,-2 4-169-15,0 4-154 16,2 2-250-16,-6 5-715 16,-2 3 0-16,-5 3 0 15,-5-1 0-15</inkml:trace>
  <inkml:trace contextRef="#ctx0" brushRef="#br0" timeOffset="62273.25">16226 14768 3284 0,'0'-2'132'0,"0"1"9"16,0 0 33-16,3 1 33 15,2-3 17-15,4 3 37 16,5 3 12-1,3-1 20-15,6 4 32 16,0 1-96-16,0 3 6 16,-1-2 16-16,3 0 4 15,-1-3-10-15,1 0 7 16,5-4-10-16,2-1-13 16,2-1-20-16,4-5-31 15,3-4-21-15,-1 0-23 16,0-7-24-16,1-6-35 15,1 1-25-15,-2-3-24 16,1 0-26 0,-1-1 0-16,-3 1 0 15,-2 1 0-15,-2 3 0 16,-5 1 0-16,-8 5 0 16,-5 3 0-16,-8 2 0 15,-4 7 0-15,-1-2 0 16,0 5 0-16,-2-1-9 15,0 1-239-15,1 0-171 16,8 0-357-16,-8 0-571 16,-2 0 0-16,-5-3 0 15,-5-4 0 1</inkml:trace>
  <inkml:trace contextRef="#ctx0" brushRef="#br0" timeOffset="63534.15">19044 11632 2692 0,'-4'5'71'0,"-2"3"13"15,-2 0 19-15,1 3 14 16,0-3 23-16,3-2 31 16,1 1 34-16,1-5 29 15,1 1 27-15,2-1-43 16,-1-2 30-1,2-2 27-15,1 2 48 16,4 0 32-16,3 0 16 16,3 0 14-16,3 0-33 15,-1 0-31-15,0 2-25 16,1-4-19-16,1 4-41 16,1-1-39-16,4-1-67 15,-1 1-46-15,1 1-39 16,1-2-45-16,0 0 0 15,2-2 0-15,2-3 0 16,-2-4 0 0,5-7 0-16,3-8 0 15,6-15 0-15,5-8 0 16,4-10 0-16,3-7 0 16,3-4 0-16,-4 4 0 15,-2 6 0-15,-2 6 0 16,-4 7 0-16,-2 5 0 15,-1 5 0-15,-3 3 0 16,-1 8 0-16,-3 2 0 16,-5 4 0-16,-5 3 0 15,-9 6 0 1,-4 1 0-16,-4 4 0 16,-3 2 0-16,-2 1 0 15,0 1 0-15,0 0 0 16,0 0 0-16,1 0 0 15,2 0 0-15,1 0 0 16,1 1 0-16,-2 1-256 16,0 5-257-16,-5-21-971 15,-8 21 0-15,-12-3 0 16,-9-6 0-16</inkml:trace>
  <inkml:trace contextRef="#ctx0" brushRef="#br0" timeOffset="65358.24">12215 9068 2178 0,'0'-4'138'16,"0"0"19"-16,4-2 20 16,-1-2 18-16,3-1 35 15,0-3 41-15,1-1 37 16,0-5 23 0,2-1 34-16,-5-2-92 15,3-2-16-15,-3-3 5 16,-2-1-5-16,0-2-12 15,-2-2-26-15,-2 0-24 16,-2 4-33-16,-3-1-16 16,-5 3-24-16,-6 5-9 15,-3 2-2-15,-1 0-23 16,-1 2-14-16,-1 0-7 16,4 4-8-16,-1 0-11 15,-1 2-5-15,2-1 2 16,-1 0-13-1,-2 3-9-15,1-1-4 16,-2 0 0-16,-1-2-7 16,2 4-4-16,2 0-5 15,0-1-9-15,0 3 0 16,-4 0-3-16,-1 1-2 16,0 0 5-16,0 0-8 15,-2 4-8-15,1-1 0 16,0 1 0-16,-1 1 10 15,-1 5 7-15,-1 1-1 16,1 4 1 0,0 4 1-16,5 2-6 15,-1 1 4-15,2 2 8 16,3 0 4-16,2 2 1 16,0 1-3-16,3-1-3 15,-2 3-4-15,2 0-5 16,-2 3 3-16,1 1-9 15,-1 2-1-15,1 1 6 16,-1 3-1-16,1 2 1 16,5-1 2-1,0-1-4-15,7 1 8 16,0-2 3-16,6 0 4 16,3-1 16-16,5 0 10 15,2-1-4-15,6 1 9 16,2-1 0-16,2-3 0 15,0-1 7-15,1 0-1 16,1-5-3-16,1 1 8 16,6-3-11-16,3-3 10 15,2-1 4 1,3-2 0-16,3-4 11 16,1-1 0-16,2-3-2 15,2-3 16-15,0-1 0 16,2-3-9-16,0-2 0 15,-1-2-17-15,-2 0-7 16,-2-4-7-16,-6-2-9 16,-2-3-2-16,-2-1-4 15,0-3-16-15,-6-2-3 16,-1-3 0-16,1-2 0 16,-1-2 0-1,-3-2 0-15,-7 0 0 16,0-3 0-1,-7-1 0-15,-7-4 0 0,-1-2 0 16,-6-2 0-16,-3-2 0 16,-6 0 0-16,-5 0 0 15,-7-1 0-15,-2 1 0 16,-4 3 0-16,-1 4 0 16,1 5-114-16,-3 10-161 15,-6 12-172 1,6 7-242-16,-4-19-644 15,2 25 0-15,14 1 0 16,12-7 0-16</inkml:trace>
  <inkml:trace contextRef="#ctx0" brushRef="#br0" timeOffset="66732.25">14543 8468 2140 0,'-4'-5'159'16,"-3"1"25"-16,-3-4 21 16,-5 0 23-16,-5-3 32 15,2 1 28-15,-2-1 36 16,3-1 22-16,1 1 23 16,-3-1-121-16,0 4-25 15,-2 0-19-15,-6 4-18 16,0 2-21-16,-6 2-28 15,-3-1-21 1,-2 4-34-16,0 4-17 16,-1 1-22-16,3 4-4 15,3 5 4-15,3 3 4 16,-1 3 7-16,4 3 9 16,2 2 32-16,-2 3 19 15,3 6 15-15,-1 1 1 16,4 2 1-16,6 3-8 15,6-1-10-15,4 2-15 16,3 1-6-16,2-4-7 16,2 1-25-1,5-2-20-15,0-4-19 16,4 1 1-16,5-1 3 16,2-1 0-16,2-3-2 15,3-1 3-15,1-2-4 16,5-1 0-16,3-3-8 15,4-3-6-15,2-2 2 16,4-3-10-16,1-4-4 16,2-1 4-16,3-4 18 15,1-4-6-15,-4-3 1 16,2-1-1 0,-2-1-1-16,-2-3 3 15,0-1 4-15,-5-4 21 16,1-2 15-16,-4-2 0 15,-4-2-14-15,-2 0 7 16,-2-4-2-16,0-2-1 16,-4-4-3-16,1 1-3 15,-2-3-5-15,-3-2-17 16,0 1-16-16,-4-1 0 16,-6 2 0-1,-3 2 0-15,-2 0 0 16,-1 1 0-16,-3-2 0 15,0-1 0-15,0-2 0 16,0-1 0-16,0-2 0 16,0 2 0-16,0 3 0 15,0-3 0-15,-3 4 0 16,-1 2 0-16,-2 1 0 16,-3 2 0-16,-2 2 0 15,-1 0 0-15,1 1 0 16,-3 0 0-1,-1-1 0-15,-2 3 0 16,0 0 0-16,-5 2 0 16,-1 0 0-16,-3 2 0 15,-5 2 0-15,0 0 0 16,-5 2 0-16,2 4 0 16,-10 1 0-16,-10 6-283 15,0 7-377-15,-22 11-789 16,-8 1 0-16,-14 1 0 15,-9 11 0 1</inkml:trace>
  <inkml:trace contextRef="#ctx0" brushRef="#br0" timeOffset="69522.16">14692 5832 726 0,'-9'8'123'0,"-5"1"31"15,-1 2 23-15,1-1 18 16,5-1 16-16,1-3 14 16,1 0 14-1,-1 0 23-15,-1 0 11 16,-3 0-76-16,-2-1-30 16,-2 2-29-16,-4 0-20 15,1 1-18-15,0-2-12 16,2 1-9-16,4 0 2 15,2-4-4-15,9-2 5 16,1 0 4-16,2-1-2 16,6-1 0-16,8-2 2 15,8-1-2-15,13-5 2 16,14-1-6 0,3-5-11-16,7 1-17 15,4-2-13-15,6 0-13 16,4 0-1-16,5-2-2 15,-2 0 1-15,2 0 8 16,-6-1 5-16,-5-1 7 16,-2 1 4-16,0-1-1 15,1 0-1-15,-2 0-2 16,3-1 0-16,-6 2-2 16,1-1-1-16,-5 2-12 15,-2 0-6 1,0-4-7-16,0 2-9 15,1-2-3-15,3-3-1 16,-1-1-2-16,0 3-2 16,0 0 0-16,0 2-1 15,2 3 3-15,0 0-1 16,4 1 0-16,3 1 0 16,8 0 2-16,4-2 1 15,3-1-1-15,1-2 2 16,-4 0-2-16,-3 1 3 15,-4 0-2 1,-5-1-1-16,-3 3 3 16,2 1-1-16,1-1 3 15,3 2-2-15,2-1 0 16,3 0 1-16,-2-1 0 16,0 1-4-16,-3 1 4 15,-6-3 0-15,-4 2-3 16,-5 1 0-16,-4-1-2 15,0 0 1-15,2 0 0 16,2 1-1-16,3-4 0 16,3 4 1-1,2-3 0-15,1 1-4 16,0-1 0-16,0 0 1 16,-3-1 0-16,0 1 1 15,-3-1 1-15,2 2 1 16,1 3-1-16,-1-2-1 15,1 0 1-15,0 0 2 16,-5 0 1-16,-2-1-1 16,-4 1 2-16,-5 2-2 15,-4 0 7-15,-2 2-2 16,-4 1 1 0,-4 0 4-16,-1 4 4 15,-1-1 3-15,-3 0 8 16,2 2 8-16,-3-2 4 15,-3 1 7-15,2 0-3 16,-1 2 2-16,-1-2 2 16,-4 3 3-16,-1 0 3 15,-7-1 12-15,-5 5 9 16,-4-1 14-16,0-1 8 16,-2 3 1-16,0-1 0 15,0-1 1 1,2 2 1-16,-2 0-5 15,0 0-9-15,0 0-52 16,0 0-93-16,0 0-174 16,-2 0-107-16,27 0-850 15,-52 3 0-15,-14 0 0 16</inkml:trace>
  <inkml:trace contextRef="#ctx0" brushRef="#br0" timeOffset="71279.21">11459 9587 436 0,'-2'0'72'16,"1"0"34"-16,-1 0 26 15,1 1 24-15,-1 2 26 16,-1-1 24 0,2 2 17-16,-2-1 13 15,1 1 12-15,0-2-27 0,2-2-24 16,0 1-34-16,2-1-32 15,-2 0-2-15,3 0-8 16,8 0 0-16,6 0 5 16,9 0-6-1,11 0-3-15,8 0 1 16,7-1 2-16,7-1 13 16,5-1 14-16,4-2-18 15,1-3-16-15,1 2-22 16,-4-2-20-16,-1 2-8 15,-2-2-8-15,1 1-12 16,-1 0-10-16,-4-1-11 16,-1 0-7-16,1 3-2 15,-2-2-2-15,9 2 1 16,-1-1-1 0,3-1 3-16,3 0-3 15,1-1-1-15,-4-1 1 16,-3 1 0-16,-4 0 1 15,-1 1-5-15,-3 1 2 16,1-1 0-16,-1 4-3 16,6-4-1-16,3 2 1 15,-1-1 0-15,3 3-1 16,-3-2-2-16,0 1-1 16,0-2 1-16,-1 2 0 15,-3 1-3 1,0-1 3-16,-1 0 1 15,1 1-1-15,-2-1 0 16,6 0 1-16,0 1-1 16,-2 0 1-16,0-3 1 15,-7 3-2-15,-6-2 1 16,-8 1 2-16,-1 2-2 16,-5-1-1-16,-5 0-1 15,1 0-1-15,-1 1 1 16,-4-1 0-16,0 2-1 15,-3-1 2 1,-4-1-3-16,-6 0 0 16,-2 2 1-16,-3 0 2 15,-5 1 1-15,-2-2 2 16,2 2 0-16,-4 0 3 16,1 0 1-16,5 0 1 15,-3-1 1-15,3 1 1 16,-2 0 1-16,-1-1-3 15,1 1-4-15,-2 0-46 16,-1 0-128-16,6 0-227 16,-5 0-474-16,-6 0 0 15,-4-2 0 1,2-3 0-16</inkml:trace>
  <inkml:trace contextRef="#ctx0" brushRef="#br0" timeOffset="73712.09">10871 3752 1087 0,'-20'-2'121'0,"-4"-3"21"16,-5-2 26-1,-1-4 47-15,14 1 32 16,6 3 13-16,4 0 0 15,5 2-1-15,1 2-6 16,0 0-86-16,0 3-40 16,0 0-19-16,3 0-20 15,4-2-35-15,5 0-22 16,9-4-2 0,13-5 16-16,5-1 20 15,11-6 19-15,6-4 9 0,3-2 3 16,2-1 0-1,-2-3-5-15,-5 1-13 16,-2 1-11-16,-3 1-8 16,-4 1-16-16,2 1-18 15,1 0-16-15,5-1-1 16,6-1-1-16,2 3 0 16,3 0 0-16,1 3 2 15,1 0-1-15,-1 0-2 16,0 0 4-16,6-1 0 15,2-1 2 1,4 0-4-16,3-3 0 16,5-1 2-16,1-1 1 15,-3 1 1-15,-4 0 3 16,-6 3 2-16,-10 0-2 16,-7 1 4-16,-6 0 1 15,-5 1 2-15,0-1-3 16,-4 1-3-16,3 0 0 15,-1 0-3-15,-1 1 0 16,-6 2-2-16,-1-2-2 16,-11 3 4-16,1-1 2 15,-5 0 0 1,-2 3 2-16,4 2 1 16,3-1-4-16,2 2 5 15,3 2-2-15,5-3-1 16,3 0 0-16,-2 1-1 15,0-3-2-15,0 3 5 16,-8 0 1-16,0 2 1 16,-3 0 3-16,-2 3-1 15,1-2 2-15,-2 3 2 16,5-3-2-16,5 1-7 16,1 0 2-1,10 1-6-15,0-4 0 16,5 2-4-16,0 2 2 15,4-2 0-15,0 1 4 16,1-2-1-16,6 2 2 16,2-1 4-16,3 0-3 15,3-1-1-15,-2-2 0 16,0 0 2-16,-1 1-2 16,-3-2-3-16,-4-1-8 15,1 1 3-15,0-1 2 16,4 0-1-1,3 0-2-15,6-2 2 16,4 0-3-16,3 1 0 16,0-1 0-16,0 0 0 15,-9 2 4-15,-4 0-8 16,-4 3 1-16,-6 1-4 16,-5 2 1-16,-4 2-1 15,0-1 2-15,1 1-1 16,3 0 0-16,-2-1 0 15,0 1 1-15,1-2 2 16,-7-3-3 0,-5 2 1-16,-2-2 0 15,-5 2 3-15,-1-2-5 16,1 2 0-16,-1-1 0 16,6-1 0-16,3-1-1 15,5-1 0-15,2-1-2 16,5-2 2-16,5 1 0 15,3-1 0-15,2 0 1 16,4 2 1-16,5 3-2 16,1-2 3-16,1 2 0 15,2-1-1 1,-1 4 3-16,-2-1-2 16,0 1-1-16,-3 1 0 15,-1 1-1-15,-4 2 1 16,-1-3 3-16,-3 1-2 15,-7 1-1-15,-10 0 1 16,-9-1-1-16,-12 1 4 16,-10 0-2-16,-5 1-1 15,-5 2-20-15,0 0-114 16,0 1-90-16,0 0-207 16,0-14-511-1,0 16 0-15,-5-4 0 16,-12-7 0-16</inkml:trace>
  <inkml:trace contextRef="#ctx0" brushRef="#br0" timeOffset="75142.98">9713 10143 1633 0,'3'0'33'15,"8"-5"11"-15,5 2 6 16,9-1 14-16,6-5 14 15,11 0 21 1,3 0 32-16,4 0 26 16,2 1 14-16,3-3-8 15,4 4 3-15,3 1 1 16,4-2 3-16,4 2-4 16,6 0-7-16,8-1-14 15,11 0-26-15,11-1-14 16,13 0-7-16,12 3-12 15,2 0-12-15,4 1-6 16,-6 1-14-16,-4 1-5 16,0 0-5-1,1 0-8-15,5 0-6 16,6 2-10-16,1 0-7 16,5 0-4-16,-5 0 0 15,-2 0-3-15,-7 0 2 16,-9 0-2-1,-10-1-2-15,-12-2 1 0,-3-1-2 16,-6-2 1-16,2-3-2 16,5 1 0-16,5 1 2 15,2-2-4-15,2 0 4 16,2 1-1 0,-5-3 0-16,-7 2 0 15,-8 1-1-15,-9-1 1 16,-9 4 0-16,-3 1 2 15,-2-2-2-15,-3 2 1 16,0 0-2-16,0-1-1 16,-1 3 1-16,2-2-1 15,-4 1 2-15,-1 0 0 16,-8 1 1-16,-9 0 1 16,-13-1 1-16,-4 1 2 15,-13 0-2 1,-3 2 0-16,-5-1-18 15,1 1-51-15,-2 0-69 16,0 0-142-16,1-7-536 16,0 5 0-16,-5 1 0 15,-4 0 0-15</inkml:trace>
  <inkml:trace contextRef="#ctx0" brushRef="#br0" timeOffset="76182.42">10081 11934 1151 0,'4'-4'37'15,"3"-3"30"-15,2 0 30 16,0 0 37-16,1 1 32 15,-5 0 40 1,1 3 29-16,-3-1 18 16,5 1 6-16,0 0-9 0,8 2-6 15,11-1-21 1,14 0-15-16,12 1-16 16,15-1-12-16,14-2-22 15,9 3-11-15,14-2-8 16,13-1 2-16,19 2-4 15,13-1-17-15,19 2-6 16,10-2-13-16,10 3-20 16,1-2-21-16,-3 2-15 15,-6 0-19 1,-3 0-9-16,-9 0-10 16,-5-2 0-16,-7 2 1 15,-9 0-3-15,-4 0-2 16,-5 0-5-16,-2 0 5 15,-5 0-7-15,-3-1 2 16,-9-1-2-16,-11 0 4 16,-13 0-2-16,-6-2 0 15,-7 3 2-15,-11-2 3 16,-5 0 3-16,1 2-2 16,-6 0 6-16,-4-2 0 15,-5 1 4-15,1 1 0 16,-7-1 0-1,-5 2 2-15,-7-1 0 16,-7 0-2-16,-5 1-3 16,-3-1-2-16,-1 1-20 15,-4 0-61-15,3 0-127 16,7-1-295-16,-16 1-420 16,-3-3 0-16,-3-1 0 15</inkml:trace>
  <inkml:trace contextRef="#ctx0" brushRef="#br0" timeOffset="78469.48">11836 5235 1132 0,'11'0'50'0,"8"0"19"16,11-3 37-16,12-1 50 16,1-2 33-1,14-5 34-15,3-4 17 16,9-6 24-16,5-3 17 16,12-5-23-16,8-2-6 15,12-3-5-15,5-2-27 16,9-1-41-16,6-5-20 15,1 0-25-15,7-5-8 16,0 1-15-16,3-1-13 16,-2 1-10-16,4 4-6 15,0 2-13-15,3 0-9 16,1 5-11 0,4 4-12-16,-1-1-9 15,-6 5-9-15,-4 1-10 16,-8 0 0-16,-5 3-4 15,-3-1-2-15,-3 1-1 16,-4-2-3-16,2 1 4 16,3-2-4-16,5 0-4 15,3 1 4-15,-4 2 0 16,-5 0-3 0,-10 1 1-16,-11-1 0 15,-7 2 1-15,-2 0 1 16,1 1 1-16,6 0 2 15,4 2 4-15,9-5-3 16,1 3-2-16,5-2 0 16,-2 0 6-16,0-1 3 15,-7 3 8-15,-4 1 5 16,-15 3 2-16,-7-1 6 16,-9 3 5-16,-5-1 7 15,0 1 6-15,-1-1 9 16,1-2-7-16,5 1 0 15,2-1-8 1,2-3-3-16,2 3-3 16,-2-2-8-16,-8 3-4 15,-5 1-6-15,-6 3-4 16,-7 0-5-16,-1 1 1 16,-4 2-1-16,0 0-1 15,-1-1 0-15,-4 0 2 16,-1 3 6-16,-4-4 3 15,-1 3 5-15,-5-2 2 16,-5 3 1 0,-6-1 3-16,-3 2-3 15,-7 2-1-15,-4 2-7 16,-1 1-52-16,2 0-90 16,-4 1-112-16,2 0-323 15,-11 4-422-15,-11 0 0 16,-8-1 0-16,-21-4 0 15</inkml:trace>
  <inkml:trace contextRef="#ctx0" brushRef="#br0" timeOffset="79943.47">18241 13091 2472 0,'-1'0'118'15,"-4"2"17"-15,-2-1 18 16,0 1 17-16,0-2 30 15,4 1 31-15,0-1 27 16,3 0 21-16,1 0 8 16,8 0-88-16,10 0-3 15,15 0-8-15,20 0-6 16,20 0 0-16,11-1-14 16,7-1 1-1,6-1 18-15,3 1 7 16,-3-1 22-16,-2 0 18 15,-5 2 0-15,-5 1 4 16,-2-2-4-16,-3 2-8 16,-2 0-13-16,1-1-31 15,-2 0-45-15,0 0-28 16,-2-1-31-16,-2-1-29 16,-4 0-14-16,-1 0-15 15,-7-1-7-15,0 0-8 16,0-2-5-1,0 1 0-15,-1 1 0 16,-1-4 0-16,-3 1 0 16,-2 1 0-16,-3-1 0 15,-5 2 0-15,1 3 0 16,-6 1 0-16,-2-1 0 16,-4 2 0-16,-4 0 0 15,-3 0 0-15,-3 0 0 16,-6 0 0-16,-1 0 0 15,-6 0 0-15,-5 0 0 16,-2 0 0 0,-4 0 0-16,-2 0 0 15,0 0-48-15,0 0-339 16,-6-2-1164-16,-7-3 0 16,-6-7 0-16,-18-12 0 15</inkml:trace>
</inkml:ink>
</file>

<file path=ppt/ink/ink89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09-02T10:15:57.408"/>
    </inkml:context>
    <inkml:brush xml:id="br0">
      <inkml:brushProperty name="width" value="0.05292" units="cm"/>
      <inkml:brushProperty name="height" value="0.05292" units="cm"/>
      <inkml:brushProperty name="color" value="#FF0000"/>
    </inkml:brush>
  </inkml:definitions>
  <inkml:trace contextRef="#ctx0" brushRef="#br0">3165 6954 1269 0,'0'0'105'0,"0"-1"39"15,0 1 35-15,0-1 31 16,0 1 16-16,0 0 20 15,0 0 23-15,0-2 23 16,0 2 28-16,0 0-44 16,0 0-33-16,0-2-40 15,1 2-36-15,8-1-24 16,13-1-6 0,12-1-11-16,20-1-11 15,17-4-9-15,17-3-20 16,17-4-20-16,18 2-2 15,14-5 0-15,8-2 1 16,9-2-5-16,8-2-9 16,-1 2-9-16,0-2-10 15,-7 2-16-15,-8 4-8 16,-16 2-5-16,-13 1-2 16,-13 2-3-1,-14 3 0-15,-13 2-1 16,-10-1-2-16,-14 5-3 15,-11-2-1-15,-7 1-2 16,-6 2-1-16,-8 2-4 16,-3-2-3-16,-4 1-8 15,-2 1-23-15,-5 1-34 16,-1 0-61-16,-1 0-125 16,9-6-237-16,-11 5-325 15,1-1 0-15,1-5 0 16,-5 0 0-1</inkml:trace>
  <inkml:trace contextRef="#ctx0" brushRef="#br0" timeOffset="829.38">6866 10526 2891 0,'-12'5'95'0,"-2"1"20"15,-2 0 27 1,-1 0 30-16,10-2 25 16,2-1 21-16,2-1 24 15,1-2 31-15,4 0 19 16,-4 0-58-16,4 0 5 16,-2 0 50-16,0 0 13 15,6-1-11-15,13-6-16 16,18-6-24-16,22-9-18 15,24-11-70-15,22-11-165 16,21-7-189-16,29-14-358 16,5-6-685-16,0-8 0 15,-15-6 0 1,-21-3 0-16</inkml:trace>
</inkml:ink>
</file>

<file path=ppt/ink/ink89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09-02T10:16:11.592"/>
    </inkml:context>
    <inkml:brush xml:id="br0">
      <inkml:brushProperty name="width" value="0.05292" units="cm"/>
      <inkml:brushProperty name="height" value="0.05292" units="cm"/>
      <inkml:brushProperty name="color" value="#FF0000"/>
    </inkml:brush>
  </inkml:definitions>
  <inkml:trace contextRef="#ctx0" brushRef="#br0">21915 4818 3636 0,'10'-17'167'15,"0"-2"24"-15,1 0 10 16,-2-2 15-16,-7 13 27 16,-4 6 36-16,-8 0 20 15,-12 2 37-15,-12 5 40 16,-17 5-108-16,-12 2-31 16,-8 4-11-1,4-1-3-15,7-2 3 16,11-5-1-16,16-6-37 15,14-4-19-15,12-6-37 16,8-9-40-16,12-8-17 16,9-6-11-16,14-6-13 15,13-1-7-15,13 0-17 16,7 5-27-16,3 4 0 16,-7 7 0-16,-5 7 0 15,-10 8 0-15,-5 5 0 16,-7 11 0-16,-7 9 0 15,-5 8 0 1,-7 12 0-16,-10 12 0 16,-6 9 0-16,-12 4 0 15,-14 5 0-15,-13-2 0 16,-12-5 0-16,-12-3 0 16,-6-8 0-16,-3-6 0 15,3-8 0-15,3-9 0 16,10-9 0-16,10-7 0 15,17-7 0-15,10-4 0 16,10-9 0-16,8-3 0 16,12-7 0-1,14 0 0-15,10-4 0 16,9 5 0-16,6 3 0 16,-2 9 0-16,-1 2 0 15,-4 8 0-15,-5 2 0 16,-2 6 0-16,-1 2-114 15,-1 6-145-15,-1 0-119 16,2 1-171-16,1-10-829 16,5 3 0-16,-2-10 0 15,3-4 0-15</inkml:trace>
  <inkml:trace contextRef="#ctx0" brushRef="#br0" timeOffset="336.08">22715 4699 4172 0,'3'-32'298'0,"-1"-1"71"15,1-4-11-15,-1-1-146 16,-1 20-14-16,-4 15-59 16,0 16-69-16,1 15-93 15,2 20-115-15,-2 9-340 16,5 9-192-16,1 5-231 15,1 1 1070-15,-2-9-818 16,0-6 241-16,-2-9 132 16,-2-12 131-16,2-13 139 15,-1-4 143 1,2-7 143-16,-2-6 153 16,1-2 86-16,2-2-41 15,7-1-150-15,9 2-271 16,13-4-958-16,9 2 0 15,9-7 0-15,7-7 0 16</inkml:trace>
  <inkml:trace contextRef="#ctx0" brushRef="#br0" timeOffset="600.11">23396 4561 3393 0,'0'-38'335'0,"0"-7"167"0,0-4 0 15,0-2 0-15,0 18 0 16,0 20 0 0,0 9 0-16,3 16 0 15,6 15 0-15,7 19-222 16,4 17-113-16,9 16-167 16,1 8 0-16,-1 5 0 15,-4 4-194-15,-5-4-197 16,-9-1-259-16,-6-7-741 15,-8-8 0-15,-9-14 0 16,-6-13 0-16</inkml:trace>
  <inkml:trace contextRef="#ctx0" brushRef="#br0" timeOffset="1365.7">22134 3757 2920 0,'-1'-11'208'0,"-1"-1"62"0,1-5 56 16,-2-1 130-1,6 3 76-15,-3 4 9 16,0 5-4-16,-3 2 2 16,3 3 2-16,0 5-136 15,0 5-73-15,0 8-61 16,0 6-57-16,0 8-128 15,0 5-78-15,0 3-8 16,0 0 3-16,3-1-1 16,-2-1-2-16,1-5 0 15,1-1 0 1,0-4 0-16,-2-6 0 16,2-4 0-16,-2-7 0 0,-1-2 0 15,2-5 0 1,-1-1 0-16,-2 0-243 15,10-1-374-15,-1-1-849 16,7-1 0-16,6-8 0 16,-9-1 0-1</inkml:trace>
</inkml:ink>
</file>

<file path=ppt/ink/ink89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09-02T10:16:27.859"/>
    </inkml:context>
    <inkml:brush xml:id="br0">
      <inkml:brushProperty name="width" value="0.05292" units="cm"/>
      <inkml:brushProperty name="height" value="0.05292" units="cm"/>
      <inkml:brushProperty name="color" value="#FF0000"/>
    </inkml:brush>
  </inkml:definitions>
  <inkml:trace contextRef="#ctx0" brushRef="#br0">18090 7207 1674 0,'-8'0'142'16,"-4"0"11"-16,-5 0 23 16,-3-1 26-16,3-1 22 15,-3 0 28-15,5-1 25 16,5-1 15-1,1 1 12-15,6-1-103 16,3 4-20-16,0 0-5 16,0-2-16-16,0 2-28 15,0-1-22-15,2 1-21 16,5 0-18-16,10 0-14 16,14-1-6-16,18-2-6 15,17 1-8-15,17-3-3 16,15 3-3-1,7-4 0-15,6 0 1 16,-2 1-6-16,-4 0-8 0,-5-1 1 16,-9 4-3-1,-5-2-3-15,-2 2-1 16,3 0-2-16,1-1-4 16,1 0 3-16,2-1-2 15,2 1 1-15,-5-2 2 16,-4 3-5-16,-3-2 1 15,-6 1 1-15,-5 0 2 16,-6-1 0-16,-5 1 1 16,-1-2 0-16,-3 2 0 15,1-2 1 1,2 1-1-16,0 1 5 16,1-2-1-16,0 0 3 15,0 1 0-15,-3 1 4 16,-5-1 5-16,0 1 6 15,-9 0 5-15,-2 0 4 16,-3-1 4-16,1 1 0 16,-2-1 4-16,-1 2 6 15,1-2 2-15,3 0 9 16,0-2 8-16,1 1 2 16,5 0-1-16,-3-1 4 15,0 1 12 1,1 2 6-16,-4-2-10 15,-1 2-2-15,1-1 0 16,-3 4-11-16,-2-2-9 16,1 2 3-16,0-1-7 15,-3 1 0-15,-2 0-14 16,-1-2-1-16,-3 2 6 16,-5 0-6-16,-3 0 6 15,-2 0 15-15,-6 0 8 16,-3-1-1-16,0 1 15 15,-4 0 1 1,0-2 4-16,-3 2-9 16,0 0 0-1,0 0-2-15,0 0-13 0,0 0-17 16,0 0-13-16,0 0-10 16,0 0-13-16,0 0-11 15,0 0-6-15,0 0-15 16,0 0-160-16,0 0-184 15,27 0-449-15,-25 0-558 16,-4-5 0-16,-30-24 0 31,-24-28 0-15</inkml:trace>
  <inkml:trace contextRef="#ctx0" brushRef="#br0" timeOffset="18525.43">14977 7207 1861 0,'35'3'29'16,"13"-2"10"-16,9 4 11 15,10-4 9-15,-11 1 10 16,-8 1 6-16,-8-1 5 15,-5-1 2-15,-6 2 8 16,-10-2-3-16,-4 1-15 16,-4-1 0-16,-7 0 6 15,-1 2 7 1,-3-3 3-16,0 0 9 16,0 0 7-16,0 0 10 15,4 0 1-15,-4 0 1 16,0 0-3-16,0 0-10 15,1 0-14-15,-1 0-16 16,0 0-14-16,0 0-13 16,0 0-13-16,2 0-12 15,-2 0-8-15,0 0-7 16,0 0-28-16,0 0-102 16,12-1-275-1,-11 1-295-15</inkml:trace>
  <inkml:trace contextRef="#ctx0" brushRef="#br0" timeOffset="19593.93">16218 10549 4042 0,'-12'-52'184'0,"2"-5"36"16,-3-1 1-16,2-2-10 15,9 29 11-15,2 31 64 16,5 22 69-16,6 23 74 15,3 30 0-15,9 29-142 16,5 27-42-16,4 19-37 16,1 16 1-1,-1 20 9-15,1 6-11 0,0 4-64 16,-4 4-68-16,0-7-75 16,0-13 0-1,-6-11 0-15,-9-10 0 16,-3-10-152-16,-6-16-130 15,-3-14-149-15,0-21-225 16,0-29-678-16,-4-27 0 16,-9-31 0-16</inkml:trace>
  <inkml:trace contextRef="#ctx0" brushRef="#br0" timeOffset="20361.78">16144 10609 3545 0,'16'-19'55'0,"17"-5"25"16,26-5 14-16,34-8 8 16,29 6 8-16,23 5 5 15,20 0 1-15,7 0 2 16,5 0 2-16,-2 1-42 16,-10 4-14-1,-14 1-25-15,-18 0-13 16,-20 3-6-16,-24-3-2 15,-14 2 10-15,-11 0 23 16,-9-1 20-16,-12 3 14 16,-10 2 10-16,-11 4 0 15,-8 3 0-15,-8 5 11 16,4 1 21-16,2 8 60 16,1 11 81-16,4 14 33 15,1 16-21-15,-3 19-17 16,-2 14-8-1,-3 13 0-15,-2 15 0 16,-4 4-13-16,0 7-23 16,-1 7-64-16,5-1-97 15,4 1-58-15,1-3 0 16,9 0 0-16,0 0 0 16,1-3 0-16,-4 1 0 15,-6-3 0-15,-5-1 0 16,-5-5 0-16,-3-6 0 15,-3-7 0 1,-5-12 0-16,-7-8 0 16,-14-8 0-16,-20-7 0 15,-24-5 0-15,-32-4 0 16,-34-4 0-16,-38-6 0 16,-26-7 0-16,-16-5 0 15,-4-11 0-15,12-11 0 16,16-5 0-16,35-9-88 15,33-6-246-15,40-7-336 16,35-4-749-16,36-13 0 16,36-13 0-16,47-14 0 15</inkml:trace>
  <inkml:trace contextRef="#ctx0" brushRef="#br0" timeOffset="20998.04">18492 11364 1766 0,'-20'1'171'0,"-3"-1"42"16,1 1 27-16,2 1 28 15,16-2 34-15,14 0 40 16,23-2 44-16,28-2 34 15,33-2 30-15,39-6-38 16,28 0-4-16,15-2-26 16,11-1-24-16,-2 2-19 15,-6 1-22 1,-15-4-26-16,-15 3-22 16,-22-1-34-16,-25 1-32 15,-25 0-78-15,-21 2-50 16,-19 3-15-16,-14 2-5 15,-13 3-40-15,-7 1-213 16,-3 2-162-16,0 0-340 16,-18 3-668-16,-12-2 0 15,-21-1 0-15,-18-2 0 16</inkml:trace>
  <inkml:trace contextRef="#ctx0" brushRef="#br0" timeOffset="21510.88">15552 10693 3830 0,'-33'1'132'0,"-9"2"24"15,-9 1 14 1,0 1 4-16,23 1-6 16,16 0 14-16,14 0 30 15,27-1 13-15,28-2 3 16,33-1-93-16,34 0-33 15,29-7-23-15,15-4-36 16,8-1-72-16,-4-1-87 16,-12 0-151-16,-17 1-271 15,-36 8-439-15,-38 0 0 16,-40 4 0-16,-39 2 0 16</inkml:trace>
  <inkml:trace contextRef="#ctx0" brushRef="#br0" timeOffset="21739.13">15086 11409 3536 0,'1'9'60'0,"19"-1"26"15,25-1 5-15,33-1 0 16,36-12 5-1,41-13-1-15,24-6-36 16,10-6-113-16,7-5-272 16,-27 8-420-16,-33 4 0 15,-49 5 0-15,-47 8 0 16</inkml:trace>
  <inkml:trace contextRef="#ctx0" brushRef="#br0" timeOffset="21950.07">15320 11637 4087 0,'0'6'69'0,"14"1"36"15,27-4 7 1,33 1 3-16,41-8 1 16,41-8 2-16,20-7-23 15,4-2-86-15,-8-2-145 16,-26 2-207-16,-41 9-526 15,-41 7 0-15,-44 8 0 16,-34 11 0-16</inkml:trace>
  <inkml:trace contextRef="#ctx0" brushRef="#br0" timeOffset="22155.04">15487 12134 3701 0,'7'7'93'0,"22"1"13"16,27-4 6-16,35 1 6 16,29-5 3-16,29-12 0 15,10-4-39-15,6 0-113 16,-6-5-280-16,-24 9-511 16,-31 3 0-16,-42 8 0 15,-45 12 0-15</inkml:trace>
  <inkml:trace contextRef="#ctx0" brushRef="#br0" timeOffset="22357.98">15676 12641 4268 0,'16'2'52'0,"30"-2"12"15,28-2 3-15,37-3 3 16,31-7-3-16,19-8-28 15,6-1-83-15,-8-3-123 16,-14 1-203-16,-34 8-439 16,-41 9 0-16,-40 5 0 15,-42 8 0-15</inkml:trace>
  <inkml:trace contextRef="#ctx0" brushRef="#br0" timeOffset="22695.42">15675 13191 2830 0,'27'10'163'0,"26"-2"13"16,27-2 3-16,27 0 1 16,7-8-4-16,9-8-34 15,-12-1-33-15,-23 2-59 16,-27 2-25-16,-31 3-145 15,-27 11-46-15,-28 11 8 16,-15 7 18 0,-6 2 34-16,4 4 23 15,6-2 41-15,16-10 50 16,12-3 84-16,19-8 38 16,29-4 1-16,32-11-34 15,46-7-291-15,27-11-501 16,18-11 0-16,-4-14 0 15,-5-14 0 1</inkml:trace>
</inkml:ink>
</file>

<file path=ppt/ink/ink89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09-02T10:17:08.698"/>
    </inkml:context>
    <inkml:brush xml:id="br0">
      <inkml:brushProperty name="width" value="0.05292" units="cm"/>
      <inkml:brushProperty name="height" value="0.05292" units="cm"/>
      <inkml:brushProperty name="color" value="#FF0000"/>
    </inkml:brush>
  </inkml:definitions>
  <inkml:trace contextRef="#ctx0" brushRef="#br0">20397 6011 3902 0,'-3'11'10'16,"0"8"17"-16,-4 12 28 15,3 13 24-15,-1 11 28 16,4 8 29-16,2 12 25 16,4 7 22-16,2 11 22 15,-4 8 20-15,1 6 12 16,-1 5 7-16,-1 1-17 15,-4 6-31-15,4-1-26 16,-2 7-27-16,-3-1-21 16,0 0-22-1,-5-4-18-15,-2-2-19 16,-7-3-24-16,0 0-24 16,-2 3-79-16,0 1-41 15,6 2-30-15,9 2-13 16,1 8-131-16,4 0-202 15,5-24-622-15,-3 20 0 16,-2-17 0-16,-2-25 0 16</inkml:trace>
  <inkml:trace contextRef="#ctx0" brushRef="#br0" timeOffset="1693.06">20420 6157 2926 0,'0'-16'96'15,"0"-1"16"-15,0-4 4 16,0-4 14-16,0 4 10 16,2 5 27-16,-1 2-1 15,3 1 4-15,1 2 2 16,2 3-60-16,2-2-21 15,-2 3-11-15,0 1 3 16,3 0-10-16,2 1-3 16,8 3-18-1,15-3 24-15,21 3 11 0,22-1 8 16,26 1-1 0,18-3-5-16,19-1-5 15,19-1-6-15,13-1-6 16,6 0-4-16,3-1-11 15,-5 1-24-15,-12 0-15 16,-10 2-10-16,-8 1-5 16,-9-2-1-16,-4 0-1 15,-1 3-2-15,-3-3 3 16,-6 2-2-16,-9 0 0 16,-14 2 4-16,-17-1-4 15,-20 3-2 1,-18 1 0-16,-13-2-2 15,-13 2 1-15,-4 0-4 16,-7 0-3-16,-2 0 0 16,1 0-1-16,-2 2-3 15,0 2 1-15,-1 0 3 16,-2 4 6-16,-3 3 9 16,1 5 8-16,-4 2 10 15,2 3 10-15,-1 4 12 16,-1 6 18-16,0 6 31 15,2 4 57 1,-1 8 23-16,2 7 22 0,0 5 11 16,2 4-1-1,-2 4 8-15,0 3 9 16,0 3-2-16,0 3-17 16,0 3-29-16,0 1-55 15,1 2-25-15,5 1-27 16,3 0-21-16,0 7-6 15,5-4-14-15,-5 3-18 16,-3 2-8-16,-3-5-1 16,-3-1 0-16,-2-3 0 15,2-6 0-15,-1 1 0 16,-2-2 0 0,-2-2 0-16,-3 1 0 15,0-4 0-15,0-6 0 16,-1-7 0-16,0 1 0 15,-1-4 0-15,2-2 0 16,-5 1 0-16,0 1 0 16,0-4 0-16,-2-4 0 15,2-1 0-15,4-7 0 16,1-5 0-16,1-3 0 16,2-4 0-16,1-7 0 15,1-3 0-15,0-3 0 16,0-1 0-16,-2 2 0 15,-1-2 0 1,-3 2 0-16,-1 1 0 16,-7-1 0-16,-6 3 0 15,-2 0 0-15,-6 0 0 16,0 1 0-16,-5-3 0 16,-2 2 0-16,-7-3 0 15,-14 1 0-15,-17-1 0 16,-21 4 0-16,-21-2 0 15,-21 1 0 1,-19 1 0-16,-12 0 0 16,-6-4 0-16,-5 1 0 15,4-3 0-15,7 2 0 16,14-2 0-16,17-2 0 16,20 1 0-16,20-2 0 15,12 1 0-15,5-3 0 16,2 2 0-16,-2-2 0 15,1-1 0-15,3-1 0 16,5 0 0-16,8-2 0 16,7-2-53-1,9-2-111-15,4-1-89 16,6-8-107-16,6-3-176 16,4-20-829-16,4 2 0 15,6-11 0-15</inkml:trace>
  <inkml:trace contextRef="#ctx0" brushRef="#br0" timeOffset="2447.63">19092 7334 2688 0,'-3'0'129'0,"0"0"8"16,0-2 11-16,0 2 9 15,4 0 23-15,5 0 65 16,13 0 42-16,18 0 37 16,23 0 27-16,25 0-62 15,23 0-10-15,21-4 8 16,12 1-2-16,7 2-11 16,3-6-19-1,-2 1-62-15,-8-1-41 0,-13 0-32 16,-17 1-29-16,-15 0-32 15,-25 1-22 1,-20 1-16-16,-22 0-12 16,-15 2-44-16,-9 1-81 15,-5 1-76-15,0 0-135 16,0 0-169-16,0-26-670 16,1 26 0-16,-1-2 0 15,1-3 0-15</inkml:trace>
  <inkml:trace contextRef="#ctx0" brushRef="#br0" timeOffset="3028.64">23472 6243 4054 0,'46'-9'96'0,"39"-5"20"15,48-2 12-15,46-2 2 16,29 1 1-16,21 7-13 15,2 1-51 1,-15 3-93-16,-16 4-164 16,-26-5-734-16,-57 7 0 15,-51 1 0-15,-46 3 0 16</inkml:trace>
  <inkml:trace contextRef="#ctx0" brushRef="#br0" timeOffset="3243.1">23447 6794 3008 0,'49'16'64'0,"38"-1"4"16,43 4 4-1,41-4-1-15,17-6-4 16,19-8-36-16,-1-1-143 15,-18-8-541-15,-26 10 0 16,-41 2 0-16,-53-2 0 16</inkml:trace>
  <inkml:trace contextRef="#ctx0" brushRef="#br0" timeOffset="3442.56">23505 7346 3936 0,'46'11'66'0,"38"6"16"16,53 0 6-16,46 2-3 15,35-4-19-15,25-5-55 16,3-3-133-16,-15-3-720 16,-24 2 0-16,-52-1 0 15,-63 2 0 1</inkml:trace>
  <inkml:trace contextRef="#ctx0" brushRef="#br0" timeOffset="3656.85">23435 8047 3934 0,'83'13'118'16,"45"1"32"-16,46 0 12 15,49-1 1-15,1-4-9 16,6-6-71-16,-13-3-124 16,-7 0-903-16,-56 5 0 15,-59 2 0 1,-55 4 0-16</inkml:trace>
  <inkml:trace contextRef="#ctx0" brushRef="#br0" timeOffset="3873.82">23378 8612 4523 0,'39'6'155'0,"36"1"33"16,42-3 49-16,46 1 9 16,26-2-7-16,18-5-78 15,-1 1-77-15,-10-1-105 16,-31-1-115-16,-25-2-314 15,-34-7-595 1,-39 7 0-16,-35 1 0 16,-25 1 0-16</inkml:trace>
  <inkml:trace contextRef="#ctx0" brushRef="#br0" timeOffset="4051.78">23476 9047 3569 0,'0'9'61'0,"17"1"12"16,24-2 0-16,32-2-18 15,37-1-56-15,34-8-144 16,24-8-592-16,-12 0 0 16,-13 1 0-16</inkml:trace>
  <inkml:trace contextRef="#ctx0" brushRef="#br0" timeOffset="4243.68">23528 9376 5029 0,'-17'14'331'0,"11"-3"0"16,23 2-2-16,47-3 3 15,74-8-1-15,59-15-215 16,51-6-90-16,37-6-186 15,18-18-1173-15,-4 12 0 16,-26-1 0-16</inkml:trace>
  <inkml:trace contextRef="#ctx0" brushRef="#br0" timeOffset="5249.37">20380 7711 5978 0,'0'0'243'16,"1"0"-1"-16,2 5 1 16,1 9 0-16,4 12-1 15,0 11 1-15,-2 13 0 16,1 10 0-16,-1 3-1 16,-4-1-213-16,-1 0-29 15,0-3 0-15,-1-11 0 16,-2-5 0-16,2-12 0 15,-2-10 0-15,-1-7 0 16,-6-9 0 0,-5-9 0-16,0-12 0 15,-1-16 0-15,7-16 0 16,3-12 0-16,12-9 0 16,11-2 0-16,9 7 0 15,11 9 0-15,16 10 0 16,7 12 0-16,6 12 0 15,2 12 0-15,-5 9 0 16,-8 12 0-16,-13 10 0 16,-14 13 0-16,-16 4 0 15,-24 12 0 1,-18 3 0-16,-16 0 0 16,-14 3 0-16,-11-4-30 15,0-6-187-15,8-4-103 16,12-8-153-16,43-10-329 15,-12-8-467-15,16-13 0 16,12-12 0-16,14-10 0 16</inkml:trace>
  <inkml:trace contextRef="#ctx0" brushRef="#br0" timeOffset="5551.65">21099 8161 4390 0,'10'-17'168'16,"3"-7"48"-16,-1-8 87 16,-3-5 56-16,-7 4 17 15,-9 3 17-15,-6 3 1 16,-6 8-1-16,-3 8 1 16,-8 6-135-16,0 11-33 15,4 11-49 1,6 8-87-16,12 7-55 0,14 8-17 15,19 2-35-15,12 1-65 16,15-5-119 0,10-4-67-16,5-5-115 15,1-8-193-15,-2-14-756 16,-11-1 0-16,-8-8 0 16,-12-8 0-16</inkml:trace>
  <inkml:trace contextRef="#ctx0" brushRef="#br0" timeOffset="6123.09">21562 7956 4901 0,'0'-5'183'15,"5"4"156"-15,2 1 1 16,4 6-1-16,4 10 1 16,2 12-1-1,-2 4 1-15,-4 8-1 16,-3 1 1-16,-6-4-107 15,0-7-75-15,-2-6-158 16,0-6 0-16,0-8 0 16,0-7 0-16,-2-6 0 15,-3-10 0-15,0-16 0 16,2-12 0-16,0-7 0 16,2 1 0-1,4 6 0-15,0 10 0 16,0 15 0-16,4 10 0 15,9 6 0-15,1 8 0 16,6 5 0-16,3 6 0 16,-1 5 0-16,-3-2 0 15,-1 0 0-15,-8-8 0 16,0-5 0-16,2-5 0 16,-1-8 0-16,1-8 0 15,3-10 0-15,1-7 0 16,-2-6 0-16,-2-7 0 15,1 5 0-15,-8 5 0 16,-2 10 0-16,-2 9 0 16,-1 7 0-1,0 12 0-15,3 8 0 16,3 9 0-16,3 10 0 16,0 6 0-16,4 2 0 15,0-2-183-15,1 1-145 16,1-6-179-16,8-8-234 15,-6-5-545-15,-3-12 0 16,0-7 0-16,1-13 0 16</inkml:trace>
  <inkml:trace contextRef="#ctx0" brushRef="#br0" timeOffset="6390.65">22263 7994 3538 0,'0'-4'220'15,"0"2"70"-15,0 2 100 16,0 5 89-16,0 9 1 15,4 8-1-15,3 6 1 16,6 3-1-16,5-1 1 16,8-7-144-16,3-7-76 15,2-5-70-15,1-8-100 16,-2-10-90-16,-7-6 0 16,-8-6 0-16,-8-10 0 15,-6-6 0 1,-6-4 0-16,-4 3 0 0,-1 3-90 15,0 5-190-15,4 9-179 16,8 5-293 0,2 3-570-16,12 3 0 15,7 2 0-15</inkml:trace>
  <inkml:trace contextRef="#ctx0" brushRef="#br0" timeOffset="6578.89">22669 7840 4834 0,'0'0'184'15,"1"0"163"-15,2 1 0 16,7 7 0-16,7 4 0 16,8 6 0-16,7 2 1 15,5 5-1 1,1-2-54-16,-2-2-292 16,-3-1-177-16,-8 1-345 15,-7-13-888-15,-10 0 0 16,-4-4 0-16</inkml:trace>
  <inkml:trace contextRef="#ctx0" brushRef="#br0" timeOffset="6758.66">22855 7785 4807 0,'-2'-3'214'0,"-2"2"130"0,-5 9 1 15,-6 12-1-15,-10 14 2 16,-12 20-245-1,-10 17-375-15,-16 5-971 16,-12 2 0-16,-7-10 0 16,-33 2 0-1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07.099"/>
    </inkml:context>
    <inkml:brush xml:id="br0">
      <inkml:brushProperty name="width" value="0.1" units="cm"/>
      <inkml:brushProperty name="height" value="0.1" units="cm"/>
      <inkml:brushProperty name="color" value="#E71224"/>
    </inkml:brush>
  </inkml:definitions>
  <inkml:trace contextRef="#ctx0" brushRef="#br0">41 110 16562,'-41'-110'9596,"57"140"-4056,17 22-4567,-5-9-877,74 159-843,-70-131-1796,45 73 0,-63-123 699,2-1 0,30 32 0,11 4-5339,-50-49 5917,11 8-3046,-7-8-1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48.205"/>
    </inkml:context>
    <inkml:brush xml:id="br0">
      <inkml:brushProperty name="width" value="0.1" units="cm"/>
      <inkml:brushProperty name="height" value="0.1" units="cm"/>
      <inkml:brushProperty name="color" value="#E71224"/>
    </inkml:brush>
  </inkml:definitions>
  <inkml:trace contextRef="#ctx0" brushRef="#br0">1 1 11237,'108'0'4140,"133"0"307,332 4-2986,-564-4-1451,7 0 18,0 0 0,0 1-1,0 1 1,29 7 0,-42-8-21,1 0-1,0 1 1,-1-1 0,1 1 0,-1 0 0,0 0-1,1 0 1,-1 0 0,0 1 0,0-1 0,-1 1-1,1 0 1,0-1 0,-1 1 0,0 1 0,0-1-1,0 0 1,0 0 0,0 1 0,0-1 0,-1 1-1,0 0 1,0-1 0,0 1 0,1 7 0,-1 4 4,0 0 0,-1 0 0,-1 0 0,-1-1 1,0 1-1,-4 17 0,-32 88-157,32-103 104,-28 69-283,14-38-443,-16 62-1,13 11-2741,7-76 1122,-1-2-1,-34 63 0,41-87 1499,-31 60-3139</inkml:trace>
</inkml:ink>
</file>

<file path=ppt/ink/ink90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09-02T10:17:45.201"/>
    </inkml:context>
    <inkml:brush xml:id="br0">
      <inkml:brushProperty name="width" value="0.05292" units="cm"/>
      <inkml:brushProperty name="height" value="0.05292" units="cm"/>
      <inkml:brushProperty name="color" value="#FF0000"/>
    </inkml:brush>
  </inkml:definitions>
  <inkml:trace contextRef="#ctx0" brushRef="#br0">6027 7157 647 0,'-17'0'26'0,"-2"-1"13"15,-9 1 19-15,-3 0 15 16,6 0 21-16,1 0 12 16,-2-1 1-16,3 0 1 15,2-2-1-15,-2-1-9 16,2 1-18-16,-1 1-13 16,-1 0-15-16,-3 2-9 15,0-2-10-15,0 2 4 16,0 0 19-1,1-2 25-15,-1 2 20 16,2 0 13-16,-1 0 3 16,1 0 8-16,-1 0-2 15,-4 0-5-15,-1 0-7 16,-3 0-12-16,-1 0-16 16,4 0-20-16,-2 0-15 15,2 0 0-15,3 0-4 16,2 0-6-16,1 0 0 15,2 0 2-15,3 0-1 16,-1 0-2-16,-3 0-4 16,1 0-6-16,-2 0-5 15,-4 0-10 1,-2 0 1-16,1 0-3 16,-3 0-2-16,-2 0-2 15,-4 0-3-15,-4 0-2 16,0 0 0-16,-4 0 1 15,3 0-2-15,-1 0 0 16,1 0 1-16,6 0 2 16,2 0-2-16,5 0 0 15,4 2-1-15,4-2 2 16,4 0 0 0,1 0-1-16,4 2 2 15,-1-2-1-15,1 0-3 16,-3 1 0-16,0 1 1 15,-3-1 0-15,3 4 0 16,-2-3 1-16,4 1-2 16,2-1 0-16,4 1 2 15,4-2 3-15,3 0 2 16,-1-1 1-16,2 0-3 16,0 0-3-16,0 0-1 15,0 0-4-15,0 0 0 16,2 0 2-1,5 0 0-15,9 0 4 16,6 0-2-16,15 0 4 16,8-2 4-16,9-1 4 15,6 1 5-15,2-3 4 16,1 0 0-16,-1 2 0 16,2-2-3-16,-3 4-4 15,-2-3 1 1,-1 2-6-16,-2 1 0 0,2-1-2 15,-2 0-2 1,2 2-2-16,-2 0-1 0,0-2 2 16,4 2-1-1,-1 0 0-15,-1 0-2 16,3 0 1-16,-2-1 0 16,0-1-1-16,-1-1 1 15,1 1 2-15,-2-2-2 16,1 3-2-16,0-2 1 15,1 0 2-15,-2-1 0 16,3 4-1-16,2-3 1 16,2 1 2-16,1 0 0 15,0 1 1-15,1-4-1 16,-2 3 2 0,-1 0 0-16,-1-2-1 15,-1 4-2-15,-2-1 2 16,2-1-1-16,-2 1-2 15,0 1 0-15,2-2-3 16,-2 2 1-16,-2 0 2 16,0 0-3-16,-2 0 1 15,0 0 1-15,0 0-2 16,-1 0 0-16,0 0 1 16,1 0 0-16,0 0 4 15,-1 0 0 1,0 0 0-16,4 0 4 0,-2 0 0 15,1 0 3 1,2 0 1-16,1 0 4 16,2 0-1-16,4 0 1 15,-1-2-2-15,1 1-2 16,-1-2 0-16,-1 0-3 16,-2 1 0-16,1 0-3 15,1 2-1-15,2 0-1 16,-1 0 0-16,3 0-2 15,0-3 1-15,0 2 1 16,-2 0-1-16,2 0 2 16,-2 0 0-16,1-1-1 15,-4 2 0 1,0-1-3-16,-4 1 0 16,-2-2 4-16,-2 2-4 15,-2 0 2-15,0 0 0 16,-1 0-2-16,-1-2 3 15,2 0 1-15,-1 1 2 16,0 1 1-16,0-1 3 16,1-2-1-16,-1 1 1 15,-1 1 4-15,-2-2 3 16,0 2 2 0,0 0 0-16,-4-1 0 15,1 2-1-15,-4 0 0 16,-6 0-2-16,3 0 2 15,-3 0 0-15,2 0-3 16,-4 0-5-16,3 0-1 16,-2 0-2-16,-3 0 0 15,-6 0-2-15,-1 0 1 16,-5 0 0-16,-4 0-3 16,-2 0 0-16,-3 0 0 15,0 0 0-15,-2 0 7 16,-1 0 5-1,-2 0 7-15,1 0 4 16,0 0 2-16,-2 0 1 16,1 0 0-16,0 0-3 15,-3 0 2-15,0 0 2 16,-1 0-7-16,-1 0-8 16,2 0-6-16,3 0-56 15,6 0-235-15,5 0-591 16,3 0 0-16,-2-12 0 15,-4-43 0 17</inkml:trace>
</inkml:ink>
</file>

<file path=ppt/ink/ink90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09-02T10:18:00.608"/>
    </inkml:context>
    <inkml:brush xml:id="br0">
      <inkml:brushProperty name="width" value="0.05292" units="cm"/>
      <inkml:brushProperty name="height" value="0.05292" units="cm"/>
      <inkml:brushProperty name="color" value="#FF0000"/>
    </inkml:brush>
  </inkml:definitions>
  <inkml:trace contextRef="#ctx0" brushRef="#br0">4131 7077 841 0,'-9'1'71'16,"1"3"30"-16,-5-1 40 16,3 1 35-16,7-1 28 15,1 1 18-15,2-3 20 16,0 1 13-1,0-2 10-15,2 0-26 16,-2 0 45-16,0 0-34 16,0 0-44-16,0 0-35 15,6 0-22-15,8 1-12 16,11-1-11 0,12 3-5-16,15-3 0 0,12 0-3 15,9 0-69-15,10 0 9 16,9 0 11-16,6 0-1 15,2 0 0 1,-1 0-5-16,-3 0-7 0,-2 1-10 16,-2 1-8-16,1-1-9 15,2 1-5 1,0-1-6-16,1 0-6 16,-4-1-4-16,-4 0 0 15,-9 3-2-15,-6-3-2 16,-4 1 0-16,-4-1 0 15,1 0 0-15,-2-1-4 16,-4 1 1-16,-3 0 2 16,-4 0 0-16,-2 0-2 15,-3 0 0 1,-4 1-1-16,-2-1 4 0,-4 1-5 16,-4 0 4-16,-8 1-2 15,-3 0 2 1,-5-2-3-16,-7 0 2 15,-2 1 1-15,-3-1-1 16,-2-1 2-16,-1 1-4 16,1 1 4-16,-1-1-4 15,2 0 4-15,-1 2-4 16,3 0 3-16,-3 0-2 16,1-2 0-1,-2 0 0-15,-2 0 3 16,1 0 0-16,-2 0-1 15,0 0-1-15,0 0 1 16,0 0-7-16,0 0-13 16,0 0-23-16,1 0-31 15,0 0-79-15,2 1-182 16,-1-2-572-16</inkml:trace>
  <inkml:trace contextRef="#ctx0" brushRef="#br0" timeOffset="2311.96">10813 7070 710 0,'-6'0'49'0,"0"0"37"16,-2 0 33-16,5 0 31 16,-1 0 35-1,4 0 31-15,0 0 21 16,0 0 15-16,0 0 8 16,0 0-18-16,0 0-19 15,0 0-28-15,0 0-29 16,0 0-23-16,0 0-30 15,0 0-28-15,0 0-18 16,0 0-14-16,0 0-8 16,0 0-5-16,0 0-9 15,1 0 4-15,3 2 2 16,6-2-3 0,8 3-1-16,8 0 1 15,7 3 1-15,6-5 8 16,6 3 4-16,0-2 6 15,4-1 1-15,2-1-7 16,-1 0-4-16,-3 0-1 16,-2 0-1-16,2 0 1 15,-6 0 0-15,1 0-7 16,0 0-3-16,-2 0-3 16,1 0-2-16,-4 0-1 15,-1 0-4 1,-1 0 0-16,-1 0-8 15,-1 0-1-15,1 2-4 16,2 0-3-16,-1 1 0 16,1-2-1-16,1 2 0 15,-3-2 0-15,-1 2-1 16,-1-1-2-16,-3-1 5 16,-2 0-1-16,-2-1 0 15,0 3 1-15,4-3-1 16,-2 1 0-16,2 0 1 15,2 0-1 1,1-1 1-16,1 2 0 16,-2-2-3-16,-1 0-1 15,1 0 2-15,-1 0-1 16,1 0-2-16,0 0 2 16,6 0-2-16,3 0-1 15,0 0 1-15,6 0-1 16,0 0 1-16,2 0 1 15,-1 0-2-15,2 0-1 16,1 0 2-16,-3 0-2 16,-2 0 3-1,-5 0 0-15,0 0-2 16,-2 0 0-16,4 0 1 16,0 0-1-16,0 0 0 15,4 0 1-15,3-2-2 16,0 2 2-16,-1-1-2 15,1 0 0-15,-6 0 2 16,-1-2-1-16,0 3 1 16,0-1-1-16,-4 0-1 15,0 1 2-15,0-3 3 16,-2 1-4 0,-4 1 1-16,1-2 0 15,-3 2-1-15,1-2-1 16,0-1-1-16,1 3 3 15,-1-2-1-15,1 0-2 16,-1 2-1-16,2-3 0 16,-1 2 2-16,-2 2-2 15,-1-1 1-15,0 1 1 16,2 0 0-16,-2-2 0 16,3 2 0-16,2-1 1 15,-1 1 3 1,1-2 0-16,3 0 4 15,-1 1 3-15,1-1 4 16,1-1 2-16,2 0 5 16,-2 1 3-16,3 2 2 15,-1-4 3-15,-1 2-2 16,1 1 2-16,-1-2-3 16,3 1 1-16,-1 0-2 15,5 0 2-15,0 1-4 16,-1-1-2-16,-2 0 1 15,-1 2-1 1,-2-3 1-16,-2 0-3 0,-2 1-2 16,1 0-3-1,-4 0-2-15,-2 1-5 16,-1-2-2-16,-1 3 0 16,1 0-3-16,1 0-2 15,-1 0 0-15,0 0-1 16,2 0 1-16,-2 0 1 15,-1 0-4-15,-1 0 5 16,-1 0-2-16,-2 0-1 16,1 0 0-1,-2 0 1-15,-2 0-2 16,3 0 2-16,-2 0 0 16,-2 0 2-16,-3 0-1 15,2 0 1-15,-5 0 1 16,-3 0 3-16,0 0 1 15,-1 0-1-15,-3 0 2 16,-3 0 0-16,1 0 1 16,-1 0-2-16,-2 0 0 15,-2 0-2-15,2 0 1 16,-3 0-2-16,-3 0-5 16,6 0-102-1,28 0-949-15,-28 0 0 16,3-4 0-16,3-15 0 15</inkml:trace>
  <inkml:trace contextRef="#ctx0" brushRef="#br0" timeOffset="9680.75">15494 9832 2951 0,'-11'-1'107'0,"-11"1"21"15,-6-2 35-15,-7 2 29 16,-5 3 23-16,-2 2 23 16,2 4 14-16,1 7 14 15,-1 6 13 1,10 6-73-16,2 6-3 0,6 7-4 16,7 4 6-16,4 5 7 15,8 3-16-15,5-1-10 16,8 0-16-16,11-3-7 15,10-3-5 1,13-6-13-16,9-5-10 16,10-6-15-16,2-5-36 15,1-7-31-15,-2-7 1 16,-6-6-2-16,-4-4 29 16,-6-6 23-16,-5-9-8 15,-7-4-5-15,-6-8-3 16,-7-6-2-16,-6-11-6 15,-11-8-3-15,-5-3-10 16,-9-8-9-16,-12 2-27 16,-9-1-31-1,-10 7 0-15,-12 8-57 16,-5 8-152-16,-3 13-83 16,3 15-127-16,6 7-197 15,13 2-703-15,12 20 0 16,13 4 0-16,15-2 0 15</inkml:trace>
  <inkml:trace contextRef="#ctx0" brushRef="#br0" timeOffset="10284.03">16804 9762 4012 0,'-2'-9'214'15,"-1"-3"64"-15,-3-1 78 16,-3 0 43-16,-3 3 24 15,-6 5 12 1,-4 2 1-16,-1 5-1 16,-8 6 0-16,1 11-172 15,1 6-42-15,2 12-64 16,4 8-79-16,8 4-41 16,7 2-25-16,5 0-12 15,6-3 0-15,9 0 0 16,6-3 0-1,8-5 0-15,9-2 0 16,9-6 0-16,6-5 0 0,3-7 0 16,0-7 0-1,1-7 0-15,-4-6 0 16,1-5 0-16,-5-8 0 16,-1-7 0-16,-8-8 0 15,-2-8 0-15,-5-8 0 16,-7-7 0-16,-7-4 0 15,-6-6 0-15,-5-1 0 16,-15 2 0-16,-8-1 0 16,-14 5 0-1,-15 8-78-15,-19 13-214 16,-13 18-333-16,-17 17-814 16,-13 16 0-16,-3 15 0 0,-2 13 0 15</inkml:trace>
  <inkml:trace contextRef="#ctx0" brushRef="#br0" timeOffset="11427.99">16017 11446 2965 0,'0'-4'128'0,"-1"-5"39"15,-4 1 31-15,-4-5 29 16,-2 4 23-16,-3 2 17 15,-9 4 17 1,-6-1 17-16,-6 8 17 16,-7 8-78-16,-3 9 22 15,3 10 2-15,2 8 6 16,8 8 9-16,10 3-7 16,7 0-6-16,7 3-17 15,6-1-17-15,6 0-17 16,9 1-27-16,9-3-45 15,11-2-41-15,14-5-37 16,11-6-38-16,6-9-15 16,5-9-12-1,0-11 0-15,-1-5 0 16,-1-11 0-16,-7-7 0 16,-5-5 0-16,-6-10 0 15,-7-5 0-15,-7-9 0 16,-12-6 0-16,-7-6 0 15,-10-6 0-15,-9-4 0 16,-16-1 0-16,-11 0 0 16,-12 10 0-16,-13 7 0 15,-7 14-16-15,-5 13-182 16,2 16-90 0,9 9-135-16,15 14-212 15,18-11-691-15,18 23 0 16,21 1 0-16,20-5 0 15</inkml:trace>
  <inkml:trace contextRef="#ctx0" brushRef="#br0" timeOffset="11832.75">17473 11168 4886 0,'-6'-18'362'0,"2"-4"0"15,-1 1 0-15,1-2 1 16,4 12-1-16,-2 6 0 15,2 4 1-15,0 6-1 16,0 9 0-16,0 9-317 16,3 12-45-16,3 12 0 15,6 6 0 1,2 4 0-16,8 1 0 0,-3 4 0 16,7-3 0-1,-1 1 0-15,4-3-238 16,9 3-448-16,-8-6-767 15,-5-5 0-15,-12-10 0 16,-6-7 0-16</inkml:trace>
  <inkml:trace contextRef="#ctx0" brushRef="#br0" timeOffset="12423.62">16465 12639 6211 0,'0'-14'220'0,"0"0"0"16,-2 0 0-16,2 0 0 15,3 9 0-15,1 11 0 16,4 7 0-16,3 12 0 15,5 14 0-15,3 12-220 16,-3 9 0-16,0 7 0 16,-3 0 0-16,1-2 0 15,2 0 0 1,1-4-202-16,2-4-207 16,30-8-400-16,-20-7-545 15,4-12 0-15,3-16 0 16,4-12 0-16</inkml:trace>
  <inkml:trace contextRef="#ctx0" brushRef="#br0" timeOffset="12968.09">18008 12569 4771 0,'-1'-16'318'0,"-1"0"40"16,-4-1 0-16,-5-1 1 15,0 9-1 1,-11 6 0-16,-5 9 1 15,1 6-1-15,-2 9 0 16,5 12-163-16,1 13-154 16,5 7-41-16,8 8 0 15,5 4 0-15,6 1 0 16,8-4 0-16,11-3 0 16,11-8 0-16,12-10 0 15,10-6 0-15,7-9 0 16,0-9 0-1,-1-9 0-15,-2-6 0 16,-5-9 0-16,-6-7 0 16,-6-8 0-16,-6-10 0 15,-10-14 0-15,-12-8 0 16,-9-11 0-16,-11-5 0 16,-18-3 0-16,-12-1 0 15,-24 9 0-15,-20 8 0 16,-15 14-241-16,-12 20-263 15,-4-10-985-15,11 43 0 16,14 12 0 0,21 9 0-16</inkml:trace>
  <inkml:trace contextRef="#ctx0" brushRef="#br0" timeOffset="13507.82">16914 14183 5229 0,'-3'-11'329'0,"2"-4"0"0,-2 1 0 15,1-1 0-15,2 8 0 16,0 5 0-16,2 7 0 16,3 8 0-16,4 14 1 15,5 14-330-15,4 12 0 16,4 13 0-1,-2 6 0-15,1 0 0 16,0 3 0-16,3-4-97 16,2-6-208-16,13-7-388 15,-4-12-726-15,5-13 0 16,1-14 0-16,5-14 0 16</inkml:trace>
  <inkml:trace contextRef="#ctx0" brushRef="#br0" timeOffset="13881.54">18380 14043 5715 0,'0'-17'275'15,"0"-1"0"-15,0-1 0 16,0 0 0-16,0 10 0 16,0 10 0-16,-3 14 0 15,3 9 0-15,-2 14 1 16,2 16-276-16,3 11 0 15,6 2 0-15,1 2 0 16,4-2 0-16,1-5 0 16,-1-4-372-16,12-10-1191 15,-19-5 0 1,-2-11 0-16,-8-11 0 16</inkml:trace>
  <inkml:trace contextRef="#ctx0" brushRef="#br0" timeOffset="15034.59">19350 9087 3650 0,'0'-3'72'0,"0"0"10"16,0 2 57-16,2 2 42 15,6 6 48-15,5 6 48 16,9 5 51-16,4 6 41 16,4 4 22-1,5 0-56-15,1 1-2 16,-1-2-6-16,4-1-56 16,-3-1-45-16,0-3-38 15,-6-4-47-15,-4-4-47 16,-1-5-29-16,-2-4-17 15,0-5 3-15,1-7-6 16,1-9-2-16,1-6-11 16,1-8 1-16,-1-13-10 15,-4-5-4-15,-3-5-7 16,-2-1-11-16,-5 0-3 16,-5 7-13-16,0 6 1 15,-4 7 12 1,0 10 20-16,-3 5 2 15,0 9-10-15,0 3-3 16,0 5 11-16,0 10 8 16,-2 8-3-16,-4 10 5 15,-3 12-4-15,-6 11-14 16,-4 4-10-16,-4 5 0 16,3 0 10-16,0 5 7 15,-2 0-9 1,8 5-8-16,-2 0 0 0,4 1 0 15,1 0 0 1,1-1 0-16,1-6 0 16,3-4 0-16,0-3-116 15,3-6-163-15,2-4-147 16,4-8-270-16,0-4-638 16,7-10 0-16,7-14 0 15,5-9 0-15</inkml:trace>
  <inkml:trace contextRef="#ctx0" brushRef="#br0" timeOffset="15471.86">20516 9591 3774 0,'-3'-10'168'15,"-3"-3"12"-15,-3 1 10 16,-8 2 16-16,-2 7 21 16,-6 9 28-16,-2 8 65 15,1 9 40-15,6 5 48 16,10 9-67-16,5 5-57 16,7-3-11-1,7 0-11-15,5-3-16 16,3-5-20-16,14-3-29 15,8-7-64-15,7-8-41 16,6-7-48-16,0-4-39 16,-2-9-5-16,-8-7 0 15,-8-10 0-15,-11-7 0 16,-15-11 0-16,-8-7 0 16,-13-2 0-16,-17 3 0 15,-12 5 0-15,-16 12-61 16,-18 17-179-16,-9 18-162 15,6 20-335 1,-4 19-613-16,16 10 0 16,21 6 0-16,20 5 0 15</inkml:trace>
  <inkml:trace contextRef="#ctx0" brushRef="#br0" timeOffset="16167.98">19919 10581 4579 0,'0'-11'209'15,"-2"-1"-17"-15,1 3 22 16,1 2 48-16,0 10 45 16,1 14 30-16,4 9 13 15,4 7 9-15,8 3 9 16,2 6-165-16,8-5-41 15,5-2 25-15,3-5-24 16,3-6-47-16,1-6-45 16,4-11-30-16,-2-4-14 15,-2-13-8 1,-3-5-8-16,-2-9-3 16,-5-8-2-16,-4-8-6 15,-5-5 0-15,-6-1 0 16,-6 2 0-16,-3 3 0 15,-4 4 0-15,-1 7 0 16,0 10 0-16,0 2 0 16,0 10 0-16,0 3 0 15,0 9 0-15,-1 4 0 16,-2 12 0-16,-1 10 0 16,-2 7 0-1,-2 11 0-15,2 7 0 16,0 4 0-16,0 6 0 15,1-1 0-15,4 2 0 16,-1 2 0-16,1-2 0 16,1-1 0-16,-1-2 0 15,-4-1 0-15,1-8 0 16,0-3-131-16,1-6-177 16,1-10-179-16,21-16-966 15,-12-1 0-15,4-13 0 16</inkml:trace>
  <inkml:trace contextRef="#ctx0" brushRef="#br0" timeOffset="16465.46">20908 11018 4975 0,'0'-12'347'0,"0"-2"0"16,0-2 0-16,0 2 1 16,0 9-1-16,0 10 0 15,-1 7 0 1,-2 7 0-16,-2 8 0 16,0 8-255-16,-1 6-92 15,2 5 0-15,-1 1 0 16,2-2-142-16,2 2-255 15,39-5-1133-15,-41 0 0 16,-5-10 0-16,-4-7 0 16</inkml:trace>
  <inkml:trace contextRef="#ctx0" brushRef="#br0" timeOffset="17232.07">20170 12072 5129 0,'0'-2'89'16,"-1"3"39"-16,1 7 37 15,0 11 52-15,0 9 38 16,9 10 52 0,9 6 6-16,11-2 0 15,10-3-1-15,12-9-64 16,1-5-25-16,4-8-38 15,2-12-37-15,0-3-52 16,-1-9-39-16,-7-9-51 16,-6-8-6-16,-9-11 0 15,-12-11 0-15,-10-5 0 16,-7-4 0-16,-3 2 0 16,-6 3 0-1,-2 9 0-15,0 7 0 16,2 12 0-16,-3 6 0 15,1 9 0-15,-4 7 0 16,-3 10 0-16,-1 10 0 16,-2 13 0-16,0 14 0 15,6 11 0-15,3 7 0 16,3 5 0-16,3 3 0 16,2-2 0-16,5-1 0 15,6-1 0-15,-2-2 0 16,10-6-108-1,-4-3-175-15,-1-4-185 16,1-5-288-16,-8-3-559 16,-6-10 0-16,-2-9 0 15,1-11 0-15</inkml:trace>
  <inkml:trace contextRef="#ctx0" brushRef="#br0" timeOffset="17628.18">21206 12478 4687 0,'0'-5'174'16,"0"-2"30"0,0 3 150-16,2 0 10 15,1 5 1-15,3 9-1 16,3 7 0-16,2 5 1 15,-3 6-1-15,-4 5-139 16,-1 2-35-16,-9 2-29 16,-10 5-151-16,-8 3-10 15,-7 1 0-15,-7-2 0 16,0-1 0-16,6-5 0 16,9-7 0-1,10-8 0-15,7-6 0 16,5-6 0-16,6-6 0 15,13-4 0-15,12-1 0 16,15-6 0-16,16-5 0 16,12-6-275-16,63-8-1308 15,-51-7 0-15,0-6 0 16,-11-6 0-16</inkml:trace>
  <inkml:trace contextRef="#ctx0" brushRef="#br0" timeOffset="18528.47">20420 13680 5621 0,'-1'0'125'15,"-2"9"35"-15,1 7 36 16,1 10 39-16,7 11 27 16,12 9 0-16,17 1-1 15,10-6 1-15,17-4 0 16,6-12-49-1,1-12-76-15,-7-7-36 16,-7-8-36-16,-10-9-36 16,-15-8-29-16,-7-6 0 15,-8-10 0-15,-8-9 0 16,-4-1 0-16,0-2 0 16,-3 6 0-16,-3 6 0 15,3 11 0-15,3 8 0 16,-3 9 0-16,-3 3 0 15,-1 8 0 1,-1 8 0-16,-1 12 0 16,4 10 0-16,0 8 0 15,2 10 0-15,2 6 0 16,3 3 0-16,3 5 0 16,3 2 0-16,2 5 0 15,3-2 0-15,-4 0 0 16,-5-2 0-16,-4-5 0 15,-3-6 0-15,-10-2 0 16,-12-7 0-16,-8-7 0 16,-9-8 0-1,-10-8 0-15,-2-7 0 16,0-10 0-16,6-6 0 16,5-6 0-16,10-13 0 15,12-7 0-15,13-9 0 16,9-8 0-16,15-6 0 15,15-1 0-15,11 2 0 16,13 1 0-16,7 7 0 16,-1 4 0-16,-5 9-257 15,-3 8-176 1,6 1-322-16,-14 7-594 16,-1-1 0-16,-2 6 0 15,-2-5 0-15</inkml:trace>
  <inkml:trace contextRef="#ctx0" brushRef="#br0" timeOffset="18924.03">21537 14259 4479 0,'5'1'118'15,"8"3"22"-15,7 1 20 16,4 3 28-16,5 4 41 15,-2 2 56 1,-4 1 64 0,-8 3 29-16,-7-1-1 0,-5 5-63 15,-3-1-54-15,-3-1-23 16,-3 1-19-16,2 0-28 16,3-2-42-16,-1-1-55 15,8 3-65-15,8 2-28 16,6-1 0-16,4 4 0 15,0 1 0-15,-2-4 0 16,-11-2 0-16,-6-2 0 16,-11-1 0-1,-14 1 0-15,-18-1 0 16,-14-3 0-16,-23-1-22 16,-7-3-399-16,-2-29-1128 15,0 16 0-15,12-11 0 16,14-12 0-16</inkml:trace>
</inkml:ink>
</file>

<file path=ppt/ink/ink90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09-02T10:18:46.007"/>
    </inkml:context>
    <inkml:brush xml:id="br0">
      <inkml:brushProperty name="width" value="0.05292" units="cm"/>
      <inkml:brushProperty name="height" value="0.05292" units="cm"/>
      <inkml:brushProperty name="color" value="#FF0000"/>
    </inkml:brush>
  </inkml:definitions>
  <inkml:trace contextRef="#ctx0" brushRef="#br0">16508 7217 2521 0,'-3'-1'72'0,"0"1"28"16,0-3 24-16,0 1 18 15,-2 0 19-15,5 0 22 16,0-1 12 0,-2 2 9-16,4 0 3 15,-2 1-36-15,0 0-32 16,0 0-12-16,2 0 7 16,4 0 12-16,9 1 1 15,11 3-5-15,13 0 1 16,17 2 5-16,14 1 7 15,10-3 8-15,11-3 3 16,9-1-11-16,14-1-20 16,7 1-19-16,8-4-14 15,-2 4-17 1,-4-6-8-16,-11 1-9 16,-11 2-7-16,-13 0-11 15,-7-1 1-15,-11 3-4 16,-4-1-5-16,-7 2-8 15,-2-1-4-15,-8 1-1 16,0 0-1-16,-7 0-2 16,-2 0-1-16,-5 0 3 15,-6 0-7-15,-5 0 7 16,-2 0 0-16,-5 0 8 16,-4 0 4-16,-4 0 12 15,-1 0 5 1,-2 0 1-16,-3 0 3 15,0 0 5-15,0 0 2 16,0 0-9-16,1 0-8 16,0 0-43-16,1 0-133 15,-1 0-172-15,11 0-353 16,-7 0-638-16,-2 0 0 16,-2-4 0-16</inkml:trace>
  <inkml:trace contextRef="#ctx0" brushRef="#br0" timeOffset="17598.07">16603 5107 1744 0,'-3'-4'171'0,"1"-1"47"16,0-2 62-16,-1-4 51 16,2-1 39-16,-2 0 80 15,-3-4 126-15,1 2 57 16,-3-1 23 0,4 4-116-16,-2 2-54 15,3 3-48-15,2 5-62 16,-5-1-50-16,-1 4-41 15,-5 7-78-15,-4 11-127 16,-1 8-56-16,1 11-24 16,6 9 0-16,3 0 0 15,1 5 0-15,6 3 0 16,-1-3 0-16,1-1 0 16,1-3 0-1,-1-3 0-15,3-8 0 16,1-1 0-16,0-7 0 15,2-4 0-15,0-7 0 16,-3-3 0-16,1-3-102 16,0-4-195-16,1-1-240 15,2-14-914-15,5 6 0 16,6-8 0-16</inkml:trace>
  <inkml:trace contextRef="#ctx0" brushRef="#br0" timeOffset="18115.05">17347 5000 3286 0,'0'-8'206'0,"0"0"38"16,-1-3 18-16,-7 4 17 15,-3 2 22-15,-9 9 49 16,-3 1 25-16,-2 6 15 15,6 1 3-15,5 2-165 16,7 1-38-16,5-2-28 16,1-4-18-16,1-2 24 15,1-5 37 1,1-1-47-16,1-1-26 16,1-2-15-16,3-5-3 15,-1-3-2-15,1-2 0 16,-6-4-11-16,1 4 0 15,-2 1-40-15,-2 6-123 16,-3 7-166-16,-4 6-115 16,-2 10-125-16,2 7-193 15,3-1-624-15,4 12 0 16,2 1 0-16,2-3 0 16</inkml:trace>
  <inkml:trace contextRef="#ctx0" brushRef="#br0" timeOffset="18461.84">17307 5464 3694 0,'0'0'152'0,"0"2"57"15,-2 1 31-15,-5 4 14 16,-2 1 16-16,1 2 1 15,-3 3 3-15,6-2 6 16,3 1 0-16,2 0-113 16,0-4-34-1,3-2-36-15,1-2-10 16,4-3 10-16,-1-1 2 16,3-1 22-16,-4-4 9 15,-3 0 23-15,-3-2-3 16,0-1-3-16,-5 1-113 15,-6 4-130-15,-2 1-129 16,-3 1-216-16,2-5-874 16,3 8 0-16,7-3 0 15,7-2 0-15</inkml:trace>
  <inkml:trace contextRef="#ctx0" brushRef="#br0" timeOffset="19009.77">17769 5098 2965 0,'0'-14'157'16,"1"-10"37"-16,2-5 24 15,3-6 30-15,4 0 32 16,3 8 24 0,4-1 18-16,-1 8 20 15,3 4 20-15,0 9-102 16,1 3 18-16,1 6 19 15,0 9 19-15,-1 5-29 16,-4 10-33-16,-5 8-23 16,-5 7-18-16,-6 6-20 15,-8 3-20-15,-11 5-21 16,-8 1-52 0,-7 1-55-16,-3-1-45 0,-2-2 0 15,2-4 0-15,7-7 0 16,6-5 0-1,6-6 0-15,10-12 0 16,5-4 0-16,1-9 0 16,8-4 0-16,16-2 0 15,15-5 0-15,22-6-166 16,23-7-268-16,17-10-1084 16,-2-5 0-1,-8-9 0-15,-15-1 0 0</inkml:trace>
  <inkml:trace contextRef="#ctx0" brushRef="#br0" timeOffset="19885.53">18008 4354 3360 0,'-1'-6'177'16,"-1"-4"44"-16,2-1 21 15,2-3 24-15,5 1 20 16,8-3 52-16,6 3 66 16,8-1 69-16,5 1 22 15,-1 3-121-15,-1 2-56 16,-5 3-43-16,-4 5-23 16,-5-2-22-16,-6 4-21 15,-3 5-52-15,-3 1-66 16,-3 5-68-1,-6 6-23-15,-3 4 0 16,-4 1 0-16,-4-1 0 16,0 0 0-16,0-2 0 15,7-5 0-15,4 0 0 16,0-4 0-16,4-3 0 16,5-2 0-16,4-1 0 15,3-1 0-15,7-3 0 16,4 0 0-16,2 0 0 15,0-2 0-15,-2 0 0 16,-1 0 0 0,-1 1 0-16,0 3 0 15,-2 3 0-15,-3 0 0 16,0 4 0-16,-3 3 0 16,-3-1 0-16,-2 3 0 15,-3 0 0-15,-5-1 0 16,0 0 0-16,-5-1 0 15,-11 1 0-15,-11-2 0 16,-14-1 0-16,-13-2 0 16,-8-2 0-16,-3-1 0 15,7-4-216-15,9 1-165 16,28-4-382-16,4 2-603 16,12-4 0-1,11-5 0-15,10 1 0 16</inkml:trace>
  <inkml:trace contextRef="#ctx0" brushRef="#br0" timeOffset="22707.03">18465 4891 1347 0,'0'-2'104'0,"0"-1"34"15,0 3 35-15,0-4 25 16,0 0 26-16,0 2 24 15,0-1 28 1,0 0 34-16,0 2 30 0,0 1-66 16,0-2-7-16,0 1-22 15,-3 1-23 1,3-1-22-16,0 0-24 16,-3 1-24-16,0-1-28 15,2 1-35-15,-2 0-29 16,0 0-17-16,3-2-11 15,0 2-16-15,0 0 5 16,9-1 6-16,12-2 9 16,11-1 1-1,9-2 4-15,10-2 3 16,0 0 3-16,-9-1-1 16,-7 0-3-16,-11 3 4 15,-7 0-17-15,-9 2-11 16,-7 2-15-16,0 0-16 15,-5 2-16-15,-7 0-8 16,-7 4-9-16,-9 1-5 16,-8 2-3-16,-5 0 0 15,2 3-1-15,4-1 1 16,6-2 5 0,11 2 14-16,4-4 11 0,9-2 7 15,2-1 9-15,2-2 5 16,4 0 6-1,9 0 3-15,11-1 3 16,9-2 1-16,8-1 0 16,4-3 3-16,-4-1 1 15,-10 0-1-15,-10 3-4 16,-7 1-1-16,-7 3-4 16,-4-1 2-16,-3 2-7 15,0 0-1-15,-1 0-13 16,-4 0-17-16,-3 0-45 15,-5 0-87-15,3 0-183 16,-5-9-588-16,7 9 0 16,2-4 0-1,3 2 0-15</inkml:trace>
  <inkml:trace contextRef="#ctx0" brushRef="#br0" timeOffset="25274.1">18478 6048 1382 0,'3'-6'150'15,"-2"-4"34"-15,2-2 32 16,-1-2 39-16,-1 0 32 15,1 2 35-15,-2 0 28 16,0 3 20-16,1-3 16 16,-1 5-78-16,0-1-48 15,0-1-22-15,-4 2-24 16,-2-2-26 0,-7 0-19-16,-6 0-25 15,-4 2-17-15,-3-2-1 0,1 2-2 16,-2 2 2-1,-1-2 6-15,4 3-7 16,-1 1 5-16,2 0-7 16,0 1-11-16,1 2-6 15,-2 0-19 1,1 0-13-16,-3 5-13 16,0 1-15-16,0 2-17 0,-2 4 3 15,2 4-18-15,2 1-6 16,-2 1 2-16,0 5-9 15,0 2 8-15,0-1-4 16,0 2-1 0,2 2-1-16,0 2 20 15,1 3 5-15,3 1 6 16,1 1 12-16,2 0-3 16,2 1 8-16,4-1 1 15,2 2 1-15,3-1 7 16,3 1-3-16,2 0-13 15,1 0-14-15,1-3 1 16,2-1-10-16,3 1-4 16,3 2 3-1,4-3-3-15,1 2-3 16,3-2-2-16,0-1 4 16,0-2-2-16,0-4 5 15,5-1 3-15,-1-3 0 16,4-6 9-16,-2 1-5 15,3-4 6-15,3-4 7 16,3-5 4 0,4-1-3-16,8-3-2 15,3-1-3-15,2-2-7 16,-1-3-2-16,-2 0-4 16,-6-6 0-16,-2-4-6 15,-2 0-7-15,-3-2-8 16,2-5-1-16,-2-1 0 15,0-5 0-15,0-1 0 16,1-2 0-16,-3 0 0 16,-3-1 0-16,-4-1 0 15,-5 1 0-15,-3-1 0 16,-4-1 0-16,-4-2 0 16,-1 1 0-1,-4 0 0-15,-1 2 0 0,-2-2 0 16,1 6 0-16,-1 1 0 15,0-1 0 1,0 2 0-16,0 2 0 16,0 1 0-16,0 2 0 15,-4 4 0-15,-1-2 0 16,0 4 0-16,-4 1 0 16,0 0 0-16,2 2 0 15,-3 0 0 1,2 2 0-16,-3-1 0 0,0-1 0 15,-1 2 0-15,2 0 0 16,-3 1 0-16,0 1 0 16,-1 0 0-1,-4 1 0-15,0 0 0 16,-4 2 0-16,-4 1-213 16,-6 3-214-16,10 1-1083 15,-28 6 0-15,-11-2 0 16,-5 3 0-16</inkml:trace>
  <inkml:trace contextRef="#ctx0" brushRef="#br0" timeOffset="26659.58">16787 6109 2134 0,'4'-6'147'16,"2"-5"24"-16,-1 0 32 15,1-2 35-15,-3-1 29 16,-3 2 26-16,0-1 21 16,2 1 14-16,-2-2 22 15,0-1-91-15,0-1-31 16,-3 0-15-16,0 0-26 16,-5 2-24-16,-1-1-18 15,-3 2-12-15,-4 1-18 16,-1 5-6-16,-2 0-17 15,-2 1-9 1,-1 3-9-16,-1 1-6 16,1 2-5-16,-2 0-10 15,-1 0-9-15,-4 5-18 16,-1 1 2-16,-4 6-4 16,3 4-3-16,-3 1-4 15,4 6-4-15,3 1 4 16,2 4-7-16,4 2-2 15,3 4 10-15,2 2 6 16,3 3-9-16,0 1 5 16,3 0-1-16,1 3-3 15,1 1 13 1,4 0 10-16,2 2 5 16,1 1 9-16,4-3-6 15,4 0-3-15,6 0 11 16,1-1-12-16,5 0 3 15,2-4-3-15,0-2-2 16,3-3-9-16,1-4 0 16,2-1-3-16,4-7-3 15,0-3 0-15,3-3 4 16,0-4 4-16,4-5 4 16,-2-5 11-1,4-1 1-15,-1-4 1 16,3-3 11-16,-3-5 7 15,-1-2 1-15,-1-7 0 16,-2-4-11-16,-3 0-1 16,-3-4-7-16,-2-3-8 15,-2 0-10-15,-6-1-7 16,2 0-10-16,-5-4-13 16,-4-1-3-16,-5 0 0 15,-3-4 0-15,-4-1 0 16,2-2 0-16,-4 2 0 15,1-3 0 1,-1 4 0-16,-3-1 0 16,-4 6 0-16,-3-1 0 15,-4 3 0-15,-4 1 0 16,-6 5 0-16,-7 2 0 16,-7 4-6-16,-11 5-226 15,-6 7-181-15,27 2-1095 16,-43 9 0-16,-3-1 0 15</inkml:trace>
</inkml:ink>
</file>

<file path=ppt/ink/ink90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09-02T10:19:26.892"/>
    </inkml:context>
    <inkml:brush xml:id="br0">
      <inkml:brushProperty name="width" value="0.05292" units="cm"/>
      <inkml:brushProperty name="height" value="0.05292" units="cm"/>
      <inkml:brushProperty name="color" value="#FF0000"/>
    </inkml:brush>
  </inkml:definitions>
  <inkml:trace contextRef="#ctx0" brushRef="#br0">18105 5960 1713 0,'-13'1'124'0,"0"2"60"16,-1 1 3-16,-2 0 6 15,10-1 1-15,2 0 0 16,4-2-2-16,-2 0 2 16,2 3-10-16,2-3-142 15,2 0-202 1,-1-7-488-16,1 7 0 16,2-2 0-16,0-1 0 15</inkml:trace>
  <inkml:trace contextRef="#ctx0" brushRef="#br0" timeOffset="496.2">18388 5950 1975 0,'0'-1'151'0,"0"-1"30"15,0 2 32-15,0-3 28 16,-1 0 30-16,-4 0 27 16,0-1 28-16,-7-1 20 15,-1 2 21-15,-4-1-107 16,-1 1-18-16,-3 1-21 15,-2 1-18 1,2 1-18-16,-2 0-17 0,0 1-20 16,4 3-13-1,-2 3-9-15,-2 1-13 16,3 6-1-16,5 3-10 16,-1 2 0-16,8 4-15 15,5 0-6-15,1 1-9 16,2 0-11-16,3-1-9 15,5-1-16-15,1-3-47 16,6-2-57-16,8 0-45 16,3-7-77-16,6-3-83 15,2-1-120-15,4-4-188 16,-2-19-468 0,-3 11 0-16,-4-6 0 15,-4-3 0-15</inkml:trace>
  <inkml:trace contextRef="#ctx0" brushRef="#br0" timeOffset="906.61">18442 5686 2646 0,'-5'-14'276'0,"-2"-5"58"15,3 0 65 1,-2-4 111-16,3 10 61 16,0 7 5-16,2 0 0 15,-1 6 0-15,2-1 0 16,-1 1-215-16,-1 4-61 16,1 5-58-16,-1 4-65 15,0 8-111-15,-1 7-61 16,3 3-5-16,0 4 0 15,0 0 0-15,3 2 0 16,-3 1 0-16,0 1 0 16,0-3 0-1,0 0 0-15,0-2 0 16,0 0 0-16,0-2 0 16,1 1-143-16,0-3-189 15,7-2-197-15,6-9-908 16,2-1 0-16,-1-5 0 15,0-8 0-15</inkml:trace>
  <inkml:trace contextRef="#ctx0" brushRef="#br0" timeOffset="1492.56">18713 5993 3276 0,'0'0'169'0,"1"-1"28"15,2 0 25-15,2-2 10 16,1-1 11-16,1-2 14 15,3-4 10-15,2 1 15 16,1-3 15 0,1-3-92-16,-2 0-17 15,-1 1 2-15,-2-4-4 16,-5-1 20-16,1 1 13 16,-4-1 17-16,0 1 0 15,-2 4-15-15,1 1-14 16,-3 3-28-16,-3 3-34 15,-1 1-28-15,-7 5-22 16,-4 0-29-16,-3 2-25 16,-4 3-29-1,-1 4-12-15,1 4 0 16,4 7 0-16,1 1 0 16,6 5 0-16,3 0 0 15,5 2 0-15,3-1 0 16,2 0 0-16,1 0 0 15,3-3 0-15,1 0 0 16,8-2 0-16,4-5 0 16,7 1 0-16,8-6-100 15,9-2-183-15,13-6-206 16,12-12-975 0,6 3 2-16,-4-7-1 15,-5-3 0-15</inkml:trace>
  <inkml:trace contextRef="#ctx0" brushRef="#br0" timeOffset="2776.34">18214 7043 4112 0,'-6'2'109'16,"1"0"8"-16,3-2-5 16,-1 2 4-16,16-1 6 15,17 1-2-15,19-2-20 16,15 1-51-16,12-1-77 16,7 0-217-1,-6-6-210-15,-10-5-390 0,-10 9 0 16,-13-2 0-1,-20-1 0-15</inkml:trace>
  <inkml:trace contextRef="#ctx0" brushRef="#br0" timeOffset="2964.66">18202 7153 2724 0,'-1'4'161'16,"1"2"48"-16,14-2 23 15,19-1 8-15,22-3 0 16,22-7-19-16,19-3-111 16,31-7-937-1,-20 2 0-15,-6-7 0 16,-14-2 0-16</inkml:trace>
  <inkml:trace contextRef="#ctx0" brushRef="#br0" timeOffset="21878.33">12862 8565 4001 0,'0'-3'153'16,"0"-3"31"-16,0 1 37 15,0 0 77-15,0 0 62 16,0 3 59-16,0 1 10 15,0-2 0 1,0 3 0-16,0-1-101 16,0 1-52-16,0 1-31 15,0 7-37-15,0 7-77 16,0 10-61-16,0 10-60 16,0 7-10-16,0 7 0 15,0 3 0-15,0 0 0 16,0 1 0-16,2-3 0 15,2-4 0-15,3-3 0 16,2-3 0 0,4-5 0-16,-2-5 0 15,4-3-4-15,-2-4-263 16,0-1-226-16,1-14-993 16,-1 6 2-16,-9-8-1 15,1-5 0-15</inkml:trace>
  <inkml:trace contextRef="#ctx0" brushRef="#br0" timeOffset="23263.93">13212 10034 4780 0,'0'-8'209'0,"0"1"20"15,0 0 16-15,-2 2 92 16,2 9 19-16,-3 14-1 16,-3 13 1-16,-2 15-1 15,-5 10 1 1,2 7-145-16,-5 2-65 15,-1-2-19-15,1-3-17 16,-1-8-91-16,2-5-19 0,2-10 0 16,1-10 0-16,6-7 0 15,4-7 0-15,2-7 0 16,0-4 0 0,2-4 0-16,-2-3 0 15,0 0 0-15,6-1 0 16,3 0 0-16,9-2 0 15,7 5 0-15,7-1 0 16,6 0 0-16,5 0 0 16,4-3 0-16,5-2 0 15,-2-1 0-15,2-2 0 16,-4-2 0-16,-3-3 0 16,-10-2 0-1,-5-2 0-15,-10-3 0 16,-9-6 0-16,-6-1 0 15,-3-1 0-15,-4 1 0 16,-5 0 0-16,0 5 0 16,1 5 0-16,-2 5 0 15,2 9 0-15,4 2 0 16,2 2 0-16,0 5 0 16,-3 7 0-16,3 8 0 15,0 14 0 1,-2 13 0-16,2 8 0 15,2 10 0-15,-1 3 0 16,1 0 0-16,4 5 0 16,0-1 0-16,-2-2 0 15,2 0 0-15,1-4 0 16,0-7 0-16,2-9 0 16,0-5-43-16,0-9-345 15,5-15-1164-15,1-7 0 16,-1-15 0-16</inkml:trace>
  <inkml:trace contextRef="#ctx0" brushRef="#br0" timeOffset="25724.71">14072 10509 4224 0,'0'0'125'15,"4"0"21"-15,15-2 35 16,23 0 25-16,25-6 66 16,28-5 40-1,20-3 20-15,10-8 5 16,7-1 5-16,-6 1-107 15,-9 0-33-15,-13 2-104 16,-22 3-124-16,-21 3-116 16,-18 3-182-16,-14 2-232 15,-4-10-636-15,-18 9 0 16,-16-2 0-16,-11-1 0 16</inkml:trace>
  <inkml:trace contextRef="#ctx0" brushRef="#br0" timeOffset="26005.99">14671 10126 2768 0,'-13'-5'204'0,"0"-3"46"0,-1 1 24 15,3 0 18-15,22 1 34 16,16 3 37 0,18 3 70-16,21-2 46 15,17 6 43-15,8 3-98 16,-3 5-73-16,-9 9-45 15,-16 6-25-15,-23 7-18 16,-16 5-33-16,-15 3-38 16,-19 2-69-16,-13 0-156 15,-8 1-180-15,1-1-148 16,-3-1-160 0,10-12-869-16,10 2 0 15,7-9 0-15,10-13 0 16</inkml:trace>
  <inkml:trace contextRef="#ctx0" brushRef="#br0" timeOffset="26640.11">15958 9894 6532 0,'0'0'184'0,"-2"7"0"16,1 11 1 0,-3 12-1-16,-1 14 0 15,-5 19 1-15,2 7-1 16,-4 0 0-16,1 1 1 16,0-9-185-16,3-12 0 15,0-10 0-15,4-10 0 16,3-10 0-16,-1-8 0 15,4-11 0-15,-2-5 0 16,4-16 0-16,3-13 0 16,5-21 0-1,6-17 0-15,3-8 0 16,2 2 0-16,-3 8 0 16,-2 13 0-16,-7 17 0 15,-4 13 0-15,2 10 0 16,7 10 0-16,3 11 0 15,10 12 0-15,4 16 0 16,1 12 0-16,-6 13 0 16,-4 8 0-16,-2 2 0 15,-6-6 0-15,3-6 0 16,-4-12 0-16,-2-8 0 16,-2-9 0-1,-2-11 0-15,-4-6 0 16,-2-4 0-16,-2-6 0 15,1-9 0-15,-7-7 0 16,-9-10 0-16,-9-7 0 16,-19-5 0-16,-9 4 0 15,-11 6 0-15,-5 13 0 16,-1 9-46-16,6 16-261 16,8 11-263-16,15 6-883 15,19 8 0-15,11 0 0 16,18-6 0-16</inkml:trace>
  <inkml:trace contextRef="#ctx0" brushRef="#br0" timeOffset="27271.43">16728 10087 6287 0,'0'-4'212'15,"0"3"-1"-15,0 3 1 16,0 8-1-16,0 8 1 16,0 13-1-16,0 5 1 15,0 7-1-15,0-2 1 16,0-4-212-16,-2-7 0 15,1-6 0 1,-1-4 0-16,2-10 0 16,-1-3 0-16,1-5 0 15,1-8 0-15,4-10 0 16,2-11 0-16,9-13 0 16,0-11 0-16,2-2 0 15,1 7 0-15,-9 8 0 16,-5 15 0-16,0 11 0 15,1 11 0-15,3 11 0 16,1 12 0 0,4 9 0-16,1 2 0 15,0 7 0-15,3-6 0 16,2-9 0-16,6-6 0 16,3-9 0-16,1-7 0 15,-1-4 0-15,0-9 0 16,-3-4 0-16,-7-10 0 15,-4-6 0-15,-6-7 0 16,-4-3 0-16,-4-2 0 16,-2 5 0-16,-2 6 0 15,0 6 0 1,-1 8 0-16,0 10-246 16,-4 3-192-16,10 4-323 15,-4 8-588-15,4-3 0 16,10-2 0-16,7 1 0 15</inkml:trace>
  <inkml:trace contextRef="#ctx0" brushRef="#br0" timeOffset="27773.99">17396 9968 5297 0,'0'-8'322'16,"2"-1"-1"-16,-2 1 1 15,3 1-1-15,-2 7 1 16,3 9-1-1,1 10 1-15,2 10-1 16,-3 10 1-16,-2 9-322 16,-1 3 0-16,-1-1 0 15,0-3 0-15,0-6 0 16,0-7 0-16,0-7 0 16,0-8 0-16,0-6 0 15,0-4 0-15,0-6 0 16,0-3 0-16,-3-9 0 15,-4-7 0-15,1-14 0 16,2-8 0 0,1-14 0-16,6-8 0 15,7-2 0-15,6 1 0 16,5 5 0-16,3 11 0 16,6 12 0-16,2 8 0 15,7 14 0-15,1 7 0 16,4 10 0-16,0 9 0 15,-5 11 0-15,-5 8 0 16,-10 10 0-16,-12 2 0 16,-7 4 0-1,-10-4 0-15,-13-1 0 16,-9-4 0-16,-11-4 0 16,-14-3 0-16,-13 0-380 15,-7-6-1182-15,-9 1 0 16,-1-6 0-16,2-7 0 15</inkml:trace>
  <inkml:trace contextRef="#ctx0" brushRef="#br0" timeOffset="28898.5">14016 12434 5349 0,'-3'2'63'16,"-8"2"9"-16,-7 1 31 15,-11 3 38-15,-4 0 42 16,-8-1 49-16,2-3 57 15,4-1 1 1,5-2-1-16,8-4-52 16,4-4-11-16,10-2-9 15,3-9-30-15,5-9-39 16,5-5-41-16,6-3-49 0,7 0-58 16,7 6 0-16,3 4 0 15,3 8 0 1,4 5 0-16,1 7 0 15,2 4 0-15,-1 2 0 16,-1 10 0-16,-2 3 0 16,-5 5 0-16,-4 11 0 15,-6 2 0-15,-4 6 0 16,-6 2 0-16,-6 6 0 16,-3-2 0-16,-4 1 0 15,-9 3 0 1,-2-3 0-16,-6 1 0 0,-10-4 0 15,-3-2 0-15,-3 0 0 16,-2-7 0 0,-6-4 0-16,7-9 0 15,2-7 0-15,5-7 0 16,6-6 0-16,7-7 0 16,7-6 0-16,5-6 0 15,2-5 0-15,9 0 0 16,4 2 0-16,7 2 0 15,6 4 0 1,10 2 0-16,4 5 0 16,2 2 0-16,5 6 0 15,-3 1 0-15,1 0 0 16,3 1 0-16,-2 2-258 16,0 1-171-16,2 1-267 15,-8 1-665-15,-5-4 0 16,-6-4 0-16,-8-9 0 15</inkml:trace>
  <inkml:trace contextRef="#ctx0" brushRef="#br0" timeOffset="29754.92">14238 11648 4108 0,'0'0'154'0,"-2"0"13"15,-5 0 14-15,-4 0 15 16,-5 0 15-16,-9 2 13 16,1-1 33-16,1 1 47 15,1-2 31-15,3 3-125 16,4-3-6-16,2-3-1 16,1 0-5-1,2-4-15-15,1-5-21 16,6-7-10-16,2-8-33 15,-1-2-55-15,5-1-36 16,6 2-10-16,4 5 0 16,4 5-10-16,6 5 5 15,6 6 26-15,1 3 11 16,2 2-3-16,-1 4 0 16,3 2 8-16,-9 4 4 15,-5 6-8 1,-4 9-5-16,-9 3-1 15,-7 9-14-15,-7 3-27 16,-11 3-4-16,-7 1 0 16,-6 0 0-16,-10-5 0 15,-2-2 0-15,3-6 0 16,6-8 0-16,5-3 0 16,14-8 0-16,5-4 0 15,6-6 0-15,4 0 0 16,8-4 0-16,4-4 0 15,10-3 0-15,12-2 0 16,5 1 0 0,3 4 0-16,1 2 0 15,-3 5 0-15,-4 1-129 16,0 7-160-16,0 2-192 16,-3-2-977-16,1 12 0 15,-4 2 0-15,-2-4 0 16</inkml:trace>
  <inkml:trace contextRef="#ctx0" brushRef="#br0" timeOffset="30549.92">14495 11437 3246 0,'1'-15'190'15,"-1"1"55"-15,1-5 39 16,-1-4 68-16,0 4 85 15,-2 3 72-15,-6 0 1 16,0 1-1-16,-5-3 0 16,-8 4-147-16,-4-3-43 15,-5 1-54-15,-5 2-40 16,-7 0-68-16,-8 3-85 16,1 1-72-1,-5 3 0-15,2 2 0 16,2 3 0-16,-1 2 0 15,3 0 0-15,2 3 0 16,0 6 0-16,8 4 0 16,2 8 0-16,3 5 0 15,2 6 0-15,4 6 0 16,6 5 0-16,3 5 0 16,5 4 0-16,6 3 0 15,5 1 0 1,2 0 0-16,8-2 0 15,4 0 0-15,8-3 0 16,7-1 0-16,11-2 0 16,8-4 0-16,2-4 0 15,11-5 0-15,6-7 0 16,5-9 0-16,2-8 0 16,5-5 0-16,-6-8 0 15,-6-7 0-15,-6-5 0 16,-11-7 0-16,-7-7 0 15,-7-12 0 1,-11-10 0-16,-10-10 0 16,-6-8 0-16,-14-7 0 15,-13-4 0-15,-12 0 0 16,-6 5 0-16,-12 7 0 16,-7 13 0-16,-6 13 0 15,-3 16 0-15,1 15-238 16,11 13-147-16,16 19-183 15,42 6-832-15,-4 13 0 16,18 7 0-16</inkml:trace>
  <inkml:trace contextRef="#ctx0" brushRef="#br0" timeOffset="31054.19">14550 11776 3326 0,'-7'0'198'0,"-2"0"70"16,-1-1 84-16,0 1 70 15,10 0 30-15,0 0 2 16,0 0 47-16,14 0 0 16,11 0 0-16,18 1-146 15,19 3-52-15,22 3-70 16,14 3-85-16,8 1-68 15,4 2-31-15,1 2-1 16,-6-3-48 0,-13 0 0-16,-12-1 0 15,-11-4 0-15,-17-2 0 16,-12-1 0-16,-14-1 0 16,-11-2 0-16,-8 1 0 15,-5-1 0-15,-2 0-272 16,-2-1-144-16,2 1-205 15,-3-16-755-15,-5 6 0 16,-10-3 0-16,-2-5 0 16</inkml:trace>
  <inkml:trace contextRef="#ctx0" brushRef="#br0" timeOffset="31365.54">15360 11706 3545 0,'-5'-9'266'0,"3"1"90"15,-2-1 51-15,1 0 21 16,4 3 56-16,6 5 0 16,5-1 0-16,14 2 0 15,8 6 0-15,10-1-193 16,8 9-74 0,-2 0-89-1,-3 9-51-15,-3 1-21 0,-6 4-56 16,-11 4 0-16,-12 1 0 15,-6 2 0-15,-11 1 0 16,-10 0 0-16,-2 3 0 16,-9 2-173-16,-2-1-126 15,-1 0-140-15,7-2-232 16,5-25-650-16,8 10 0 16,6-11 0-16,10-9 0 15</inkml:trace>
  <inkml:trace contextRef="#ctx0" brushRef="#br0" timeOffset="31940.63">16245 11839 5327 0,'0'0'275'0,"0"2"24"16,0 8 0-16,-1 3-1 15,0 7 1-15,-5 10 0 16,0 2 0-16,-3 0-1 16,-1-2 1-16,4-4-124 15,2-7-151-15,0-6-24 16,2-5 0 0,2-5 0-16,0-5 0 15,3-5 0-15,3-9 0 16,5-6 0-16,5-9 0 15,3-6 0-15,0 3 0 16,-3 6 0-16,-5 7 0 16,2 10 0-16,2 7 0 15,0 9 0-15,6 9 0 16,5 4 0-16,0 7 0 16,0 5 0-16,1-3 0 15,3-2 0 1,-1-5 0-16,-2-5 0 15,1-7 0-15,0-6 0 16,-4-2 0-16,-1-9 0 16,-7-5 0-16,-1-7 0 15,-10-5 0-15,-2-10 0 16,-1-2 0-16,-4-2 0 16,-2 3 0-16,-2 4 0 15,-2 9 0-15,-4 7-79 16,-1 10-179-1,0 6-155-15,6 8-159 16,2-6-801-16,5 12 0 16,12-1 0-16,8 0 0 15</inkml:trace>
  <inkml:trace contextRef="#ctx0" brushRef="#br0" timeOffset="32356.6">16989 11797 4417 0,'0'-8'405'16,"0"2"1"-16,0-2-1 16,0 0 1-16,0 6-1 15,-2 2 1 1,-3 3-1-16,-1 5 1 16,-3 5-1-16,-1 4-280 15,-1 5-125-15,5 3 0 16,4 0 0-16,1-2 0 15,2-3 0-15,5-2 0 16,6-6 0-16,4-1 0 16,8-5 0-16,8-3 0 15,1-2 0-15,0-5 0 16,-5-4 0-16,-5-6 0 16,-10-4 0-1,-7-6 0-15,-3-4 0 16,-8-2 0-16,-6 0 0 15,-9 1 0-15,-8 6 0 16,-8 7 0-16,0 8-41 16,4 4-241-16,8 7-168 15,18 1-306-15,4 4-576 16,13 0 0-16,9-3 0 16,11-2 0-16</inkml:trace>
  <inkml:trace contextRef="#ctx0" brushRef="#br0" timeOffset="32668.9">17461 11618 5293 0,'0'-9'322'16,"0"1"-1"-16,0 0 2 15,0 0-1-15,0 4 0 16,0 7 0-16,0 7 0 15,0 8 0-15,0 9 0 16,0 6-322-16,0 7 0 16,0 1 0-16,0 1 0 15,0 2 0 1,0-7 0-16,0 2 0 16,0-6 0-16,0-6 0 15,0-3-132-15,0-7-240 16,2-2-266-16,-2-28-771 15,-3 17 0-15,-3-7 0 16,-10-5 0-16</inkml:trace>
  <inkml:trace contextRef="#ctx0" brushRef="#br0" timeOffset="32827.19">17214 11767 4977 0,'16'-21'203'16,"20"-5"5"-1,22-7-18-15,17-6-129 16,16 3-256-16,9-8-893 16,1 0 0-16,-2-5 0 15,4-5 0-15</inkml:trace>
  <inkml:trace contextRef="#ctx0" brushRef="#br0" timeOffset="33301.12">18150 10701 6190 0,'0'-4'222'0,"0"1"0"16,0-1 1-16,0 2-1 15,0 1 0-15,0 1 1 16,0 0-1-16,0 0 0 15,0 0 1-15,0 0-223 16,0 0 0-16,0 0 0 16,0 0 0-16,0 0 0 15,7-5 0-15,9-5 0 16,17-8 0 0,16-12 0-16,18-13 0 15,15-17 0-15,15-12-328 16,10-15-257-16,10-10-870 15,11-6 0-15,2-4 0 16,35-7 0 0</inkml:trace>
</inkml:ink>
</file>

<file path=ppt/ink/ink90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09-02T10:20:07.425"/>
    </inkml:context>
    <inkml:brush xml:id="br0">
      <inkml:brushProperty name="width" value="0.05292" units="cm"/>
      <inkml:brushProperty name="height" value="0.05292" units="cm"/>
      <inkml:brushProperty name="color" value="#FF0000"/>
    </inkml:brush>
  </inkml:definitions>
  <inkml:trace contextRef="#ctx0" brushRef="#br0">11388 7258 684 0,'-16'-1'44'16,"0"-1"22"-16,-6-2 21 16,-7-1 26-16,12 1 24 15,-2-2 15-15,-1 2 15 16,0 0 9-16,-6 0 3 15,-3 2-16 1,-3-1-9-16,2 3-17 0,2 3-20 16,10-1-23-1,10-2-29-15,6 1-5 16,6 2 33-16,17-2 13 16,23 1 8-16,24-2-1 15,33 0-8-15,31-3 1 16,31-1 0-16,24-3-4 15,20 0 8-15,18-4-7 16,19 4-48-16,-1 1-25 16,8 4-10-16,8 2-6 15,3 0-6-15,6 0-4 16,13 0-2 0,0 0-14-16,-3 0-36 0,-13 2-125 15,11 4-537 1,-71 5 0-16,-32-3 0 15,-33-3 0-15</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49.921"/>
    </inkml:context>
    <inkml:brush xml:id="br0">
      <inkml:brushProperty name="width" value="0.1" units="cm"/>
      <inkml:brushProperty name="height" value="0.1" units="cm"/>
      <inkml:brushProperty name="color" value="#E71224"/>
    </inkml:brush>
  </inkml:definitions>
  <inkml:trace contextRef="#ctx0" brushRef="#br0">1 47 16642,'0'-27'3592,"0"8"1628,1 19-2264,3 4-1893,4 10-163,24 67 442,29 105 0,6 92-2598,-30-123-1568,-34-142 1996,1 0 1,1 0 0,0-1 0,7 14 0,33 41-7993,-25-47 3484,1-12-1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50.508"/>
    </inkml:context>
    <inkml:brush xml:id="br0">
      <inkml:brushProperty name="width" value="0.1" units="cm"/>
      <inkml:brushProperty name="height" value="0.1" units="cm"/>
      <inkml:brushProperty name="color" value="#E71224"/>
    </inkml:brush>
  </inkml:definitions>
  <inkml:trace contextRef="#ctx0" brushRef="#br0">2 343 12021,'-1'-26'678,"1"4"189,0 0-1,7-41 0,-6 56-658,1 0-1,0-1 0,1 1 0,-1 0 0,2 0 0,-1 1 1,1-1-1,0 1 0,0-1 0,0 1 0,1 0 0,7-6 1,5-2 124,0 2 1,0 0 0,1 1-1,1 0 1,0 2 0,0 0-1,1 1 1,0 1-1,0 1 1,0 1 0,1 1-1,40-3 1,-54 6-262,0 1-1,0 0 1,1 0 0,-1 0-1,0 1 1,0 0 0,7 3 0,-11-3-46,-1 0 1,1 0 0,-1 0 0,1 1-1,-1-1 1,0 1 0,0-1 0,0 1 0,0 0-1,0 0 1,0 0 0,0 0 0,0 0 0,-1 0-1,1 1 1,-1-1 0,0 1 0,0-1-1,0 1 1,0-1 0,1 5 0,0 3 28,0 0-1,-1 0 1,0 0 0,0 1-1,-1-1 1,-3 20 0,-16 65 105,6-40-97,10-38-47,-2 5 9,1 1 0,0 0 0,2 0 0,1 1 0,2 25 1,-1-46-3,1 1 0,0-1 0,1 1 1,-1-1-1,1 0 0,-1 1 1,1-1-1,0 0 0,0 0 0,0 0 1,0 0-1,1-1 0,-1 1 1,1-1-1,0 1 0,0-1 0,0 0 1,0 0-1,0 0 0,0 0 1,0-1-1,1 0 0,-1 1 0,0-1 1,1 0-1,6 1 0,10 2 335,0-1 0,0-1 0,32-1 0,-35 0-96,67-3 1004,26 2 875,-107 0-2021,0 0 0,1 1 0,-1-1 0,0 1 0,0-1 0,1 1 0,-1 0 0,0 0 0,0 1 0,0-1-1,0 1 1,3 1 0,-6-2-91,1 0 0,0 0 0,0 0 0,-1 1 0,1-1 0,0 0 0,-1 0 0,1 1 0,-1-1 0,0 0 0,1 0 0,-1 1 0,0-1 0,0 0-1,0 1 1,0-1 0,0 0 0,0 1 0,0-1 0,0 0 0,-1 1 0,1-1 0,0 0 0,-1 1 0,1-1 0,-1 0 0,0 0 0,1 0 0,-1 1 0,0-1 0,0 0 0,-1 1 0,-8 13-135,0-1 1,-1-1 0,-1 0 0,0 0 0,-24 18 0,-78 51-1185,96-69 1060,-252 149-6025,243-152 3187,27-10 2936,0 0-1,-1 0 1,1 0 0,0 0-1,0 0 1,-1 0 0,1 0-1,0 0 1,-1 0 0,1 0-1,0 0 1,-1-1 0,1 1-1,0 0 1,-1 0-1,1 0 1,0 0 0,0 0-1,-1-1 1,1 1 0,0 0-1,0 0 1,-1 0 0,1-1-1,0 1 1,0 0 0,0 0-1,-1-1 1,1 1 0,0 0-1,0 0 1,0-1-1,0 1 1,0 0 0,0-1-1,0 1 1,-1-1 0,2-2-480,0 0-1,-1 0 1,1-1 0,0 1 0,1 0 0,-1 0 0,1 0-1,-1 0 1,1 0 0,0 1 0,2-4 0,26-34-3612</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52.220"/>
    </inkml:context>
    <inkml:brush xml:id="br0">
      <inkml:brushProperty name="width" value="0.1" units="cm"/>
      <inkml:brushProperty name="height" value="0.1" units="cm"/>
      <inkml:brushProperty name="color" value="#E71224"/>
    </inkml:brush>
  </inkml:definitions>
  <inkml:trace contextRef="#ctx0" brushRef="#br0">124 1049 12625,'-2'-2'163,"-1"0"0,0 0 0,0 1 0,0 0 0,1-1 0,-1 1 0,-1 0 0,1 1 0,0-1 0,0 0 0,0 1 0,0 0 0,0 0 0,-1 0 0,1 0 0,0 0 0,0 0 0,0 1 0,0 0 0,0-1 0,0 1 0,0 1 0,0-1 0,0 0 0,0 1 0,0-1 0,0 1 0,1 0 0,-1 0 0,1 0 0,0 0-1,-1 0 1,1 0 0,0 1 0,0-1 0,0 1 0,1 0 0,-1 0 0,1-1 0,-1 1 0,1 0 0,0 0 0,0 0 0,0 0 0,1 0 0,-2 6 0,-1 8 109,1 1 1,1-1-1,0 0 0,1 1 0,1-1 1,0 1-1,2-1 0,0 0 0,9 30 0,-9-38-246,0 0 0,1 0 0,0 0 0,1-1 0,0 0 0,0 0 0,0 0 0,1 0 0,0-1 0,1 0 0,0 0 0,0-1 0,0 0 0,1 0-1,0-1 1,0 0 0,0 0 0,0-1 0,13 5 0,-13-7-21,-1 1 0,1-1-1,0-1 1,0 1 0,0-1 0,0-1 0,0 1-1,0-2 1,0 1 0,1-1 0,-1 0-1,-1-1 1,1 1 0,0-2 0,10-3-1,-12 3 0,0-1-1,0 1 0,0-1 1,-1 0-1,1-1 0,-1 1 1,0-1-1,0 0 0,-1 0 1,0-1-1,0 1 0,0-1 1,0 0-1,-1 0 0,0-1 1,0 1-1,-1 0 0,3-9 0,-2 4-11,-1 0 0,0-1 0,0 1 0,-1 0-1,0-1 1,-1 1 0,-1 0 0,1-1-1,-2 1 1,0 0 0,0 0 0,-6-18-1,4 21-5,1 1-1,-1-1 0,0 1 0,-1 0 1,1 0-1,-2 0 0,1 0 0,-1 1 1,0 0-1,0 0 0,0 1 0,-1 0 1,0 0-1,0 0 0,0 1 0,-1 0 1,-11-5-1,4 4-33,-1 1 0,1 1 1,-1 0-1,0 1 0,-28 0 0,-18-3-206,96-15-35,54-23 152,-19 9 31,145-51 1,-210 84 121,1-1 0,-1 1 1,1 0-1,-1 0 0,1 1 0,0 0 1,-1-1-1,1 2 0,0-1 1,6 1-1,-9 0-3,0 0 1,0 0 0,0 0-1,0 0 1,0 1 0,0-1-1,0 0 1,0 1 0,-1-1-1,1 1 1,-1 0-1,1-1 1,-1 1 0,0 0-1,1 0 1,-1 0 0,0 0-1,0 0 1,0 0 0,-1 0-1,1 1 1,0 3-1,5 20 135,-2 0 0,2 41 0,-5-43-40,2 1 1,0-1-1,10 37 1,-10-54-93,-1 1 0,1-1 1,1 0-1,-1 0 0,1 0 1,1-1-1,-1 1 0,1-1 1,0 0-1,0 0 0,1-1 1,0 1-1,0-1 0,0-1 1,9 6-1,-9-6-7,0-2-1,-1 1 0,1 0 1,0-1-1,1 0 0,-1-1 1,0 1-1,0-1 0,1 0 1,-1-1-1,1 0 1,-1 0-1,1 0 0,-1-1 1,0 1-1,1-2 0,-1 1 1,9-4-1,-10 4 2,-1-1-1,0 0 1,0-1 0,0 1-1,0-1 1,-1 1 0,1-1-1,-1 0 1,1-1 0,-1 1-1,0-1 1,0 1 0,-1-1-1,1 0 1,-1 0 0,0 0-1,0 0 1,0 0 0,0 0 0,-1-1-1,0 1 1,0-1 0,0 1-1,0-1 1,-1 1 0,1-7-1,-2 2-9,0 0-1,0 0 0,-1 0 1,0 0-1,-1 0 0,1 1 1,-2-1-1,1 1 0,-1-1 1,-1 1-1,1 1 0,-1-1 0,-1 1 1,1-1-1,-9-7 0,0 1-36,0 1-1,-1 0 0,0 2 0,-1-1 0,0 2 0,-21-11 0,15 11-49,0 0-1,-1 2 1,0 1-1,0 1 0,0 1 1,-1 1-1,1 0 1,-1 2-1,0 1 1,0 1-1,0 1 0,0 2 1,0 0-1,-34 9 1,52-10 22,1 0 0,0 0 0,-1 0 1,1 1-1,0 0 0,0 0 0,-6 5 0,11-8 49,-1 1 0,1-1-1,-1 1 1,0-1 0,1 1-1,-1 0 1,1-1 0,0 1 0,-1 0-1,1 0 1,-1-1 0,1 1-1,0 0 1,0 0 0,-1 0-1,1-1 1,0 1 0,0 0-1,0 0 1,0 0 0,0 1-1,1-1 0,-1 0 0,1 1 0,-1-1 0,1 0-1,0 0 1,0 0 0,0 0 0,-1 0 0,1 0 0,0 0-1,0 0 1,1 0 0,-1 0 0,0-1 0,0 1-1,0 0 1,3 0 0,6 3-33,0 0 0,0-1 1,0 0-1,1 0 0,-1-2 0,1 1 0,0-1 1,0-1-1,-1 0 0,19-2 0,-6-1 20,-1 0 0,-1-2-1,1-1 1,22-8 0,-29 8 50,-1 0 0,0-1-1,-1 0 1,1-1 0,-1-1 0,-1 0 0,0-1 0,0 0 0,-1 0 0,13-17 0,-16 17 21,-2 0 0,1 0 0,-1-1 0,-1 1 0,0-1-1,-1 0 1,0-1 0,0 1 0,-1-1 0,-1 0-1,0 0 1,0 0 0,-1-23 0,-3 8 45,-1 0 0,-1 0 0,-1 0 0,-1 1-1,-19-49 1,-66-124 270,59 135-225,8 16 15,12 27 16,1-1 0,1-1-1,-12-40 1,27 86 719,-1-1-24,15 42 1,5-7 54,3-1 1,40 63-1,81 103 1502,15 23-2360,-138-200-1037,-16-26 62,1-2-1,0 1 1,1-1-1,1-1 1,1 0-1,0-1 1,16 15-1,-25-28 353,-1 1 0,1 0 0,0-1-1,0 0 1,0 0 0,0 0 0,0-1-1,1 1 1,-1-1 0,0 0 0,1 0-1,-1-1 1,1 1 0,-1-1 0,9 0-1,-7-1 193,-1 0-1,1-1 1,0 0 0,0 0-1,-1 0 1,1 0-1,-1-1 1,0 0-1,0 0 1,7-6-1,7-8 803,-2 0 0,0-1-1,-1 0 1,21-34 0,-34 48-222,18-27 868,-2 0-1,0-2 1,20-51-1,-30 61-444,-2 0 0,0 0-1,-2 0 1,0-1 0,-2 0 0,1-36 0,-3 55-498,-1 1 1,0 0 0,-1 0 0,1 0 0,-1 0 0,1 0-1,-1 0 1,-1 0 0,1 0 0,0 0 0,-1 1 0,0-1-1,0 0 1,0 1 0,0-1 0,-4-3 0,3 5-55,1 0 1,-1 0-1,1 1 1,-1 0-1,0-1 1,1 1 0,-1 0-1,0 0 1,0 1-1,0-1 1,0 0-1,0 1 1,0 0-1,0 0 1,0 0-1,0 0 1,0 0-1,0 1 1,0-1-1,0 1 1,0 0-1,-5 2 1,-1 0-24,0 0 0,1 1 0,-1 0 1,1 1-1,0 0 0,0 0 0,0 1 0,1 0 0,0 1 1,0-1-1,0 1 0,1 0 0,0 1 0,1 0 1,0-1-1,0 2 0,0-1 0,1 1 0,0-1 0,1 1 1,-4 16-1,5-17-119,1-1 0,0 1 0,0-1 0,0 1 0,1-1 0,0 1 0,1-1 0,0 1 0,0-1 0,1 0 1,0 1-1,0-1 0,0 0 0,1 0 0,0 0 0,0 0 0,1-1 0,0 1 0,0-1 0,1 0 0,0 0 0,0-1 0,0 1 0,0-1 1,1 0-1,0 0 0,0-1 0,7 4 0,1-1-300,-1 0 0,1-1 0,0-1 0,0 0 0,1-1 0,-1-1 0,1 0 0,0-1 0,0 0 0,0-2 0,22 0 0,-8-3-1463,0 0-1,0-2 1,0-2 0,52-18 0,-72 22 1923,0-1-1,0 0 1,-1 0 0,0-1-1,1 0 1,-1-1 0,-1 1-1,1-2 1,-1 1 0,0-1 0,6-9-1,-8 10-183,-1 0 0,-1 0 0,1-1 0,-1 1 0,0-1 0,0 0 0,-1 0 0,0 0 0,0 0 0,-1-1 0,0 1 0,0 0 1,-1-1-1,-1-13 0,1 18 243,0 1 0,0-1 1,-1 0-1,0 1 0,1-1 1,-1 1-1,0-1 0,0 1 1,0-1-1,-1 1 0,1 0 1,-1 0-1,1 0 0,-1-1 1,0 1-1,1 1 0,-1-1 1,0 0-1,0 0 0,-1 1 1,1-1-1,0 1 0,0 0 1,-1-1-1,1 1 0,-1 0 1,1 1-1,-1-1 0,1 0 1,-1 1-1,1-1 0,-1 1 1,0 0-1,1 0 0,-1 0 1,-3 1-1,0-1 230,0 0-1,0 1 1,0 0 0,0 0-1,1 0 1,-1 1-1,0 0 1,1 0 0,-1 1-1,1-1 1,0 1 0,0 0-1,0 1 1,-9 7 0,11-8-261,1 0 1,-1 1 0,1-1 0,-1 0-1,1 1 1,0 0 0,0 0 0,1-1 0,-1 1-1,1 0 1,0 0 0,0 0 0,0 0-1,1 1 1,-1-1 0,1 0 0,0 0-1,0 0 1,0 1 0,2 6 0,-1-8-82,1 0 1,-1 1 0,0-1-1,1 0 1,0 0-1,0 0 1,0 0 0,0 0-1,0 0 1,1 0-1,-1-1 1,1 1 0,0-1-1,0 0 1,0 0-1,0 0 1,0 0 0,0 0-1,0-1 1,1 1 0,-1-1-1,1 0 1,-1 0-1,4 1 1,3-1 9,0 1 1,0-2-1,-1 1 1,1-1-1,0-1 1,0 0-1,0 0 0,-1-1 1,17-5-1,-21 6-16,-1 0 0,0-1-1,1 0 1,-1 0 0,0 0 0,0 0-1,0-1 1,0 0 0,0 0-1,0 0 1,-1 0 0,0 0 0,0-1-1,0 1 1,0-1 0,0 0-1,0 0 1,-1 0 0,0 0 0,0-1-1,3-8 1,-5 12-79,0-1 1,0 1-1,1-1 0,-1 0 0,1 1 1,-1-1-1,1 1 0,-1-1 0,1 1 1,0 0-1,0-1 0,0 1 0,0 0 1,0 0-1,0-1 0,0 1 0,0 0 1,1-1-1,1 1-206,-1 1 0,1-1 1,-1 1-1,1-1 0,-1 1 0,1 0 0,-1 0 1,1 0-1,3 1 0,9 0-294,-10-2 66,1 1 0,-1-1 0,0 0 0,0 0 0,0 0 0,0-1 0,9-4 0,3 0-960,19 0-1873</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52.804"/>
    </inkml:context>
    <inkml:brush xml:id="br0">
      <inkml:brushProperty name="width" value="0.1" units="cm"/>
      <inkml:brushProperty name="height" value="0.1" units="cm"/>
      <inkml:brushProperty name="color" value="#E71224"/>
    </inkml:brush>
  </inkml:definitions>
  <inkml:trace contextRef="#ctx0" brushRef="#br0">1 348 17454,'0'0'89,"0"0"0,0 0 1,0 0-1,0-1 0,0 1 1,0 0-1,0 0 1,0 0-1,0 0 0,0-1 1,1 1-1,-1 0 0,0 0 1,0 0-1,0 0 1,0 0-1,0 0 0,0-1 1,0 1-1,1 0 0,-1 0 1,0 0-1,0 0 1,0 0-1,0 0 0,0 0 1,1 0-1,-1 0 0,0 0 1,0 0-1,0 0 1,0 0-1,1 0 0,-1 0 1,0 0-1,0 0 0,0 0 1,0 0-1,1 0 1,-1 0-1,0 0 0,0 0 1,0 0-1,0 0 0,0 0 1,1 0-1,-1 0 1,0 0-1,0 0 0,0 0 1,0 0-1,0 1 0,1-1 1,-1 0-1,0 0 1,0 0-1,0 0 0,0 0 1,0 0-1,0 1 0,17 13 2250,14 20 20,-21-23-1792,-1 1 1,-1 0 0,0 0-1,-1 1 1,11 25 0,-18-38-595,0 0 0,1 0-1,-1 0 1,1 0 0,-1 0 0,1 0 0,-1 0 0,0 0 0,1 0-1,-1 0 1,1 0 0,-1 0 0,0-1 0,1 1 0,-1 0-1,0 0 1,1 0 0,-1 0 0,0-1 0,1 1 0,-1 0 0,0-1-1,1 1 1,-1 0 0,0 0 0,0-1 0,1 1 0,-1 0 0,0-1-1,0 1 1,0-1 0,1 1 0,-1 0 0,0-1 0,11-15-333,0-4 201,-1-1-1,-1 0 1,0 0-1,-2-1 1,-1 0-1,6-36 1,-12 56 190,0 0 1,0 0 0,1-1 0,-1 1 0,1 0-1,0 0 1,-1 0 0,1 0 0,0 0 0,0 0-1,0 0 1,1 0 0,-1 0 0,0 1 0,1-1-1,-1 0 1,1 1 0,0-1 0,-1 1 0,1 0-1,0-1 1,0 1 0,3-1 0,-1 1 51,1 0 0,-1 0 0,0 1 0,0-1 0,1 1 0,-1 0 0,0 1 0,1-1 0,-1 1 0,0 0 0,6 1 0,1 1 74,-1 1-1,0 0 1,-1 0 0,1 1-1,-1 0 1,17 12-1,-24-15-111,1-1 0,0 1 0,-1 0 0,0 0-1,1 1 1,-1-1 0,0 0 0,0 1-1,-1-1 1,1 1 0,0 0 0,-1-1 0,1 1-1,-1 0 1,0 0 0,0 0 0,0 0-1,-1 0 1,1 0 0,-1 0 0,1 1 0,-1-1-1,0 0 1,0 0 0,0 0 0,-1 0 0,-1 6-1,2-8-42,-1 1-1,0-1 0,1 0 0,-1 0 0,0 1 1,0-1-1,0 0 0,0 0 0,0 0 1,0 0-1,0 0 0,0 0 0,-1 0 0,1 0 1,0 0-1,0-1 0,-1 1 0,1 0 1,-1-1-1,1 1 0,-1-1 0,1 0 0,0 1 1,-1-1-1,1 0 0,-1 0 0,1 0 1,-1 0-1,1 0 0,-1 0 0,1-1 1,-1 1-1,1 0 0,-1-1 0,1 1 0,-1-1 1,1 0-1,0 1 0,-1-1 0,1 0 1,0 0-1,0 0 0,-1 1 0,1-1 0,0-1 1,0 1-1,0 0 0,0 0 0,0 0 1,1 0-1,-1-1 0,0 1 0,1 0 0,-1-1 1,0 1-1,1-1 0,0 1 0,-1-1 1,1 1-1,0-3 0,0-5-1,0 1 0,1-1 0,0 1 0,0-1 0,1 1 0,0 0 0,1 0 0,-1 0 0,2 0 0,7-14 0,1 2 0,0 1 0,29-35 0,-27 39 0,1 0 0,0 1 0,1 1 0,0 1 0,1 0 0,1 1 0,-1 0 0,32-12 0,-34 17 0,-1 1 0,1 0 0,0 1 0,0 1 0,1 0 0,-1 1 0,1 1 0,-1 0 0,1 1 0,-1 1 0,1 0 0,16 4 0,-26-3-39,0-1-1,0 0 1,0 1 0,-1 0-1,1 1 1,0-1-1,-1 1 1,0 0 0,0 1-1,0-1 1,0 1 0,0 0-1,-1 0 1,1 1-1,-1-1 1,0 1 0,-1 0-1,1 0 1,-1 0 0,0 0-1,5 11 1,-1 7-1586,8 40 0,-14-55 949,0-1 0,0 1 0,-1 0 0,0 0 0,-1 0 0,0 0-1,0-1 1,0 1 0,-4 9 0,1-5-539,-1-1 0,0 0-1,0 0 1,-1 0 0,-1-1 0,0 0-1,0 0 1,-14 13 0,-35 21-4253</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53.677"/>
    </inkml:context>
    <inkml:brush xml:id="br0">
      <inkml:brushProperty name="width" value="0.1" units="cm"/>
      <inkml:brushProperty name="height" value="0.1" units="cm"/>
      <inkml:brushProperty name="color" value="#E71224"/>
    </inkml:brush>
  </inkml:definitions>
  <inkml:trace contextRef="#ctx0" brushRef="#br0">72 308 16013,'10'-1'102,"-1"0"-1,1 0 0,0-1 1,0 0-1,-1-1 0,1 0 0,-1-1 1,0 0-1,0 0 0,0-1 1,0 0-1,-1 0 0,0-1 0,0 0 1,11-12-1,-9 7 123,0 0 0,0 0 0,-1-1 0,0-1 1,-1 1-1,-1-1 0,0-1 0,-1 0 0,8-21 0,-13 31-142,0 0 0,0 0 0,0 0 0,0 0 0,-1 0 0,0 0 0,0 0 0,0 0 0,0-1 0,0 1 0,-1 0 0,-1-4 0,1 5-38,0 1-1,0 0 1,0 0-1,0 1 0,-1-1 1,1 0-1,-1 0 1,1 1-1,-1-1 1,0 0-1,1 1 1,-1 0-1,0-1 0,0 1 1,0 0-1,0 0 1,0 0-1,0 0 1,0 1-1,-1-1 1,1 0-1,0 1 1,-4-1-1,-5 0 53,0 0 0,0 1 0,-1 1 0,1-1 0,0 2 0,0 0 0,0 0 0,0 1 0,-11 4 0,5-1-47,1 1-1,0 0 0,1 1 1,0 1-1,-16 11 0,27-17-52,0 1 0,-1 0 1,1-1-1,0 2 0,1-1 0,-1 0 0,1 1 0,-4 6 0,7-10 0,-1 0 0,0 1-1,1-1 1,-1 1 0,1 0 0,-1-1-1,1 1 1,0-1 0,-1 1-1,1 0 1,0-1 0,0 1-1,0-1 1,1 1 0,-1 0 0,0-1-1,1 1 1,-1-1 0,1 1-1,-1 0 1,1-1 0,0 0-1,-1 1 1,1-1 0,0 1 0,0-1-1,0 0 1,0 0 0,0 1-1,2 0 1,3 3 9,0-1 1,0 0-1,0 0 0,0-1 0,0 0 0,1 0 1,-1-1-1,12 4 0,60 8 164,-52-11-100,24 4 62,-21-4 1,1 1 0,-1 1 0,0 2 0,45 17 0,-70-23-109,0 1 1,0 0 0,0 1 0,0-1-1,0 1 1,0-1 0,-1 1-1,1 0 1,-1 1 0,0-1 0,0 1-1,0-1 1,0 1 0,-1 0 0,1 0-1,1 5 1,-3-4-7,1 0-1,-1 0 1,0 0-1,-1 0 1,1 0-1,-1 1 1,0-1-1,-1 0 1,1 0-1,-1 0 1,0 0-1,0 1 1,0-1-1,-4 6 1,-11 28 17,-3-2 0,-1 0 0,-2-1 0,-1-1 0,-29 32 0,19-24 100,2 1 1,-35 67-1,64-108-105,1 1 1,-1-1-1,1 0 0,0 1 1,0-1-1,0 1 1,0 4-1,1-7 2,0 0 0,0 0 0,0 0 0,0 0-1,0 0 1,0-1 0,0 1 0,0 0 0,1 0 0,-1 0 0,0-1-1,1 1 1,-1 0 0,1 0 0,-1-1 0,0 1 0,1 0 0,0-1-1,-1 1 1,1 0 0,0 0 0,3 0 59,-1 1 0,1-1 1,0 0-1,-1-1 0,1 1 0,0-1 0,-1 1 0,1-1 1,0 0-1,-1-1 0,1 1 0,0-1 0,4-1 1,32-5 160,0-2 1,-1-2-1,47-20 1,115-59-2611,-195 87 2244,6-2-41,30-16-2721,51-31 1,-81 44 1682,0-1 0,-1 0 0,0 0 0,0-1-1,-1 0 1,0-1 0,-1 0 0,14-22 0,2-20-3531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54.017"/>
    </inkml:context>
    <inkml:brush xml:id="br0">
      <inkml:brushProperty name="width" value="0.1" units="cm"/>
      <inkml:brushProperty name="height" value="0.1" units="cm"/>
      <inkml:brushProperty name="color" value="#E71224"/>
    </inkml:brush>
  </inkml:definitions>
  <inkml:trace contextRef="#ctx0" brushRef="#br0">1 15 20106,'0'-6'452,"4"4"352,16 0 436,23-2 72,20 7 0,28 3 0,17 2 1,-1 2-1,-8 3-444,-13 2-972,-20 3-356,-21-1-736,-17 2-921,-5-9-1083,-27 4-1388,-21-3-1,-11-8 1,-13-1-1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54.355"/>
    </inkml:context>
    <inkml:brush xml:id="br0">
      <inkml:brushProperty name="width" value="0.1" units="cm"/>
      <inkml:brushProperty name="height" value="0.1" units="cm"/>
      <inkml:brushProperty name="color" value="#E71224"/>
    </inkml:brush>
  </inkml:definitions>
  <inkml:trace contextRef="#ctx0" brushRef="#br0">160 75 18358,'-6'-22'1552,"0"4"0,-2-1-4,-2 3 4,-5 18 0,-6 23 1,-1 15-113,-5 17-524,6 15-384,4 10-1568,11 6-1020,44-11-3437,-25-2 1,13-15-1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54.687"/>
    </inkml:context>
    <inkml:brush xml:id="br0">
      <inkml:brushProperty name="width" value="0.1" units="cm"/>
      <inkml:brushProperty name="height" value="0.1" units="cm"/>
      <inkml:brushProperty name="color" value="#E71224"/>
    </inkml:brush>
  </inkml:definitions>
  <inkml:trace contextRef="#ctx0" brushRef="#br0">0 257 21966,'0'-5'590,"0"1"0,0-1 1,1 1-1,-1-1 0,1 1 0,2-9 0,-3 13-534,1-1-1,-1 1 1,0 0-1,0-1 1,0 1-1,0 0 1,1 0-1,-1-1 1,0 1-1,0 0 1,1 0-1,-1-1 1,0 1-1,0 0 1,1 0-1,-1 0 1,0-1-1,1 1 1,-1 0-1,0 0 1,1 0-1,-1 0 1,0 0-1,1 0 1,-1 0-1,0 0 1,1 0-1,-1 0 1,0 0-1,1 0 1,-1 0-1,0 0 1,1 0-1,18 16 1128,76 102 2052,45 61-3181,-121-154-807,-1 1 1,27 51-1,-39-64-58,-1 0-1,0 1 0,4 19 1,-7-24-293,-1 1 0,0-1 1,0 0-1,-1 1 0,0-1 0,-2 10 1,2-16 364,-1 0-1,1 0 1,-1 0 0,0 0 0,0 0 0,0 0 0,0 0 0,0 0-1,0 0 1,-1-1 0,0 1 0,-2 3 0,-5-3-4066</inkml:trace>
  <inkml:trace contextRef="#ctx0" brushRef="#br0" timeOffset="1">151 407 6029,'-8'-21'639,"1"-2"1,0 1 0,2 0 0,1-1 0,-3-42 0,7 55-376,0 1 0,1-1 0,0 1-1,1-1 1,0 1 0,0 0 0,1 0 0,0 0 0,0 0 0,1 0 0,1 1 0,-1-1-1,1 1 1,1 0 0,-1 1 0,13-13 0,-11 13 2,0 0-1,0 1 1,1 0 0,0 1-1,0-1 1,1 1 0,-1 1 0,1 0-1,0 0 1,0 1 0,0 0-1,1 0 1,16-2 0,-24 5-236,0 0 0,1 0 1,-1 0-1,0 0 0,0 1 1,0-1-1,0 0 0,1 1 1,-1 0-1,0 0 0,0-1 1,0 1-1,0 0 1,-1 0-1,1 1 0,0-1 1,0 0-1,-1 1 0,1-1 1,-1 1-1,1-1 0,-1 1 1,1 0-1,-1 0 0,0 0 1,0-1-1,0 1 0,0 0 1,0 0-1,-1 0 0,1 1 1,0-1-1,-1 0 0,0 0 1,1 0-1,-1 4 0,0 5-29,1-1 0,-2 0 0,0 0 0,0 1 0,-1-1 0,-4 17 0,-35 92-1276,13-39-2404,-9 15-3441,31-69 3559</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2T09:37:56.508"/>
    </inkml:context>
    <inkml:brush xml:id="br0">
      <inkml:brushProperty name="width" value="0.1" units="cm"/>
      <inkml:brushProperty name="height" value="0.1" units="cm"/>
      <inkml:brushProperty name="color" value="#E71224"/>
    </inkml:brush>
  </inkml:definitions>
  <inkml:trace contextRef="#ctx0" brushRef="#br0">0 1030 18738,'16'-8'447,"1"2"1,-1-1-1,1 2 1,0 0-1,0 1 1,1 1-1,-1 1 1,1 0-1,0 1 0,0 1 1,-1 1-1,25 3 1,-39-3-361,0-1-1,0 1 1,0 0 0,0 0 0,0 0-1,0 1 1,0-1 0,0 0-1,-1 1 1,1 0 0,-1 0 0,1 0-1,-1 0 1,1 0 0,-1 0-1,0 1 1,0-1 0,0 1 0,-1-1-1,1 1 1,0 0 0,-1 0 0,0-1-1,0 1 1,0 0 0,0 0-1,0 0 1,0 1 0,-1-1 0,0 0-1,1 0 1,-1 0 0,0 0-1,-1 0 1,1 1 0,-1 4 0,-2 3-54,0 1 0,-1 0 1,0-1-1,-1 0 0,0 0 1,-1 0-1,0 0 1,-9 11-1,10-14-133,-1 0 0,-1-1 0,1 0 0,-1 0 0,0 0-1,0-1 1,-1 0 0,0 0 0,-15 8 0,22-13 80,0-1-1,0 1 0,0-1 1,0 0-1,0 1 1,0-1-1,0 0 1,0 1-1,0-1 1,0 0-1,0 0 0,0 0 1,0 0-1,0 0 1,0 0-1,0 0 1,0 0-1,0-1 1,0 1-1,0 0 1,1 0-1,-1-1 0,0 1 1,0-1-1,0 1 1,0-1-1,0 1 1,0-1-1,1 1 1,-1-1-1,0 0 0,1 0 1,-1 1-1,0-1 1,1 0-1,-1 0 1,1 0-1,-1 0 1,1 1-1,-1-1 0,1 0 1,0 0-1,-1-2 1,-1-4-47,1 0 1,0-1 0,0 1-1,1-14 1,-1 17 57,1-25-128,1-1 0,1 0 1,1 1-1,15-58 1,-15 77-176,1 0 0,0 1 0,0-1 0,1 1 0,0 0 0,1 0 0,11-14 0,-12 18-190,-1 0 0,1 1 0,0 0 0,1 0 1,-1 0-1,1 1 0,-1-1 0,1 1 0,0 1 1,0-1-1,0 1 0,1 0 0,9-2 0,-14 4-114,1-1-1,0 1 0,0 0 1,-1 0-1,1 0 0,0 0 1,0 1-1,-1-1 0,1 1 0,5 1 1,-5 0 610,0-1 0,1 1 0,-1 0-1,0 0 1,0 0 0,-1 1 0,5 3 0,1 3 1532,0 1 0,-1 0-1,12 22 1,-2-4-2277,-16-26 645,1 1 0,0-1 0,0 0 0,0 0 0,0 0 0,0 0-1,0 0 1,1 0 0,-1 0 0,0-1 0,1 1 0,0-1 0,-1 0 0,1 0-1,0 0 1,-1 0 0,1 0 0,3 0 0,-1-1 99,1 0 0,-1 0 0,0 0 0,0-1 0,0 1 0,0-1 0,0-1 0,0 1 0,7-4 0,1-1 448,0 0-1,-1-1 1,0-1-1,0 0 0,-1 0 1,16-16-1,-17 14 135,-1 0 0,0-1 0,-1-1 0,0 1-1,-1-1 1,9-21 0,-12 26-197,-1 0-1,-1 0 0,0-1 1,0 0-1,0 1 1,-1-1-1,0 0 0,0 0 1,-1 1-1,0-1 0,-1 0 1,0 0-1,-2-10 1,3 17-334,0 1 1,0-1 0,0 1 0,0-1 0,0 1 0,0-1 0,0 1 0,0-1-1,-1 1 1,1-1 0,0 1 0,0-1 0,-1 1 0,1-1 0,0 1-1,-1-1 1,1 1 0,0-1 0,-1 1 0,1 0 0,0-1 0,-1 1-1,1 0 1,-1-1 0,1 1 0,-1 0 0,1 0 0,-1 0 0,1-1 0,-1 1-1,1 0 1,-1 0 0,1 0 0,-1 0 0,1 0 0,-1 0 0,0 0-1,1 0 1,-1 0 0,1 0 0,-1 0 0,1 0 0,-1 0 0,1 0 0,-1 1-1,1-1 1,-1 0 0,1 0 0,-1 1 0,1-1 0,-1 0 0,1 0-1,-1 1 1,1-1 0,0 1 0,-1-1 0,1 0 0,0 1 0,-1-1 0,1 1-1,0-1 1,0 1 0,-1 0 0,-20 33 1153,18-26-1092,1 1 0,-1 0 0,2 0 1,-1 0-1,1 0 0,0 0 1,1 0-1,0 0 0,1 0 0,0 0 1,0 0-1,1 0 0,0-1 1,6 18-1,-5-20-92,-1-1 0,1 1 0,1 0 0,-1-1 0,1 1 1,0-1-1,0 0 0,0 0 0,1-1 0,-1 1 0,1-1 0,0 0 0,1 0 1,-1-1-1,1 1 0,-1-1 0,1-1 0,0 1 0,0-1 0,1 0 0,7 2 0,-6-3 34,0 0 0,1 0 0,-1-1-1,0 0 1,0 0 0,0-1-1,1 0 1,-1 0 0,0-1 0,0 0-1,0-1 1,-1 1 0,1-2-1,11-5 1,-13 5-2,-1 0 1,1 0-1,-1 0 0,0-1 0,0 1 1,-1-1-1,1 0 0,-1-1 1,0 1-1,-1-1 0,1 1 0,-1-1 1,0-1-1,-1 1 0,1 0 0,-1 0 1,0-1-1,1-7 0,-2-10 45,0-1 0,-1 1 0,-1 0 0,-2 0 1,0-1-1,-2 2 0,-10-35 0,-3-22-64,17 79-28,1 0 0,0 0 1,0 0-1,0 0 0,0 0 0,0 0 1,1 0-1,-1 0 0,0 0 1,0 0-1,1 1 0,-1-1 0,0 0 1,1 0-1,-1 0 0,1 0 1,-1 0-1,1 0 0,0 1 0,-1-1 1,1 0-1,0 1 0,-1-1 1,1 0-1,0 1 0,0-1 0,0 1 1,0-1-1,-1 1 0,1-1 1,0 1-1,0 0 0,0-1 0,0 1 1,0 0-1,0 0 0,0 0 1,0 0-1,0 0 0,2 0 0,50 1 6,-43 1-7,10-1 2,0 2 0,0 1 0,0 0 0,-1 1 0,0 2 0,0 0 0,22 11 0,-33-14 0,-1 0 0,0 1 0,0 0 1,0 0-1,0 0 0,-1 1 1,0 0-1,0 0 0,0 1 0,-1-1 1,0 1-1,-1 1 0,1-1 1,-1 1-1,-1-1 0,1 1 0,-1 0 1,-1 0-1,3 14 0,-3-9-12,-2 0-1,0-1 1,0 1-1,-1 0 1,-1 0-1,0-1 1,-1 1-1,0-1 0,-1 0 1,0 0-1,-1 0 1,0-1-1,-1 1 1,0-1-1,-13 17 1,18-26-16,0-1 0,0 1 0,0-1-1,-1 1 1,1-1 0,0 1 0,-1-1 0,1 0 0,-1 1 0,0-1 0,1 0 0,-3 1 0,4-2 11,-1-1-1,1 1 1,0 0-1,-1 0 1,1-1 0,0 1-1,0 0 1,-1 0-1,1-1 1,0 1 0,0 0-1,-1-1 1,1 1-1,0 0 1,0-1-1,0 1 1,0-1 0,0 1-1,-1 0 1,1-1-1,0 1 1,0-1 0,0 1-1,0 0 1,0-1-1,0 1 1,0 0-1,0-1 1,0 1 0,1-1-1,-1 1 1,0 0-1,0-1 1,0 0-1,15-54-774,6-5 432,-3-1 1,-2 0-1,-3-1 1,-3-1-1,3-68 1,-13 12 2076,3 123-1472,-1 0 0,1 0 0,0-1-1,0 1 1,0-1 0,7 6 0,-2-1-84,80 70 107,-64-59-220,0 1 1,-2 0-1,-1 2 0,30 40 0,-45-54-40,-2 1 0,1 0-1,-1 0 1,-1 1 0,0-1 0,0 1 0,-1 0-1,0 0 1,0-1 0,-1 12 0,0 13-149,-7 55 0,3-56-191,3-32 323,0-1 0,0 0 1,0 0-1,0 0 0,0 0 0,0 0 1,0 0-1,0 1 0,0-1 0,0 0 1,0 0-1,0 0 0,0 0 0,0 0 1,0 0-1,0 0 0,0 1 0,0-1 0,0 0 1,1 0-1,-1 0 0,0 0 0,0 0 1,0 0-1,0 0 0,0 0 0,0 0 1,0 0-1,0 0 0,1 1 0,-1-1 1,0 0-1,0 0 0,0 0 0,0 0 1,0 0-1,0 0 0,0 0 0,1 0 0,-1 0 1,0 0-1,0 0 0,0 0 0,0 0 1,0 0-1,0 0 0,1 0 0,-1 0 1,0 0-1,0 0 0,0-1 0,0 1 1,0 0-1,0 0 0,0 0 0,0 0 1,1 0-1,-1 0 0,0 0 0,0 0 0,0 0 1,0 0-1,0 0 0,0-1 0,0 1 1,14-11-234,12-18 17,-8 6 77,-1-1 1,-1-1 0,19-41 0,25-83 141,-13 32 572,-45 111-514,19-37 275,-20 41-292,1 0-1,-1 0 1,0 1-1,1-1 1,-1 0-1,1 0 1,-1 1 0,1-1-1,0 1 1,0 0-1,0-1 1,0 1-1,0 0 1,0 0 0,0 0-1,0 0 1,3 0-1,-4 1-9,1 0 0,-1 1 0,1-1-1,0 1 1,-1-1 0,1 1 0,-1-1 0,0 1-1,1 0 1,-1 0 0,0 0 0,1 0 0,-1 0-1,0 0 1,0 0 0,0 0 0,0 1-1,2 1 1,21 31 125,-17-23-128,15 22-17,-12-18-4,0 1-1,1-1 1,1-1 0,25 25-1,-32-35 0,0-1 0,0 1 0,1-1 0,-1 0 0,1 0 0,0-1 0,-1 0 0,1 0 0,0 0 0,0 0 0,0-1 0,1 0 0,-1-1 0,0 1 0,0-1 0,1 0 0,-1-1 0,0 0 0,6-1 0,-5 0 0,1 1 0,-1-2 0,0 1 0,-1-1 0,1 0 0,0-1 0,-1 1 0,0-1 0,0-1 0,0 1 0,0-1 0,-1 0 0,0 0 0,0-1 0,0 1 0,0-1 0,-1 0 0,6-11 0,-4 4 0,0 1 0,-1-1 0,-1 1 0,0-1 0,-1-1 0,0 1 0,-1 0 0,0-1 0,-1-17 0,0 35 0,-1 0 0,1 0 0,1 0 0,-1 0 0,0-1 0,1 1 0,0 0 0,0 0 0,0-1 0,3 5 0,27 32 0,-27-33 0,1 0 0,0-1 0,0 0 0,1-1 0,-1 1 0,1-1 0,1 0 0,-1-1 0,1 0 0,-1 0 0,1-1 0,0 0 0,1 0 0,-1-1 0,0 0 0,1 0 0,-1-1 0,1 0 0,-1 0 0,1-1 0,0 0 0,16-3 0,-23 2 0,0 1-1,1-1 1,-1 0-1,0 0 1,0 1-1,0-2 1,0 1-1,0 0 1,0 0-1,0-1 1,0 1-1,-1-1 1,1 1 0,0-1-1,-1 0 1,1 1-1,-1-1 1,0 0-1,2-4 1,-2 3 2,1-1 0,-1 1 0,-1-1-1,1 0 1,-1 0 0,1 1 0,-1-1 0,0 0 0,0 0 0,-1 1 0,0-5 0,-2-5-35,0 0 0,-1 1 0,-1-1 0,0 1 0,-11-21 1,-32-41-972,48 73 977,-1 1-1,1-1 1,0 0-1,-1 1 1,1-1-1,0 0 0,0 1 1,-1-1-1,1 0 1,0 0-1,0 1 1,0-1-1,0 0 1,0 0-1,0 1 1,0-1-1,0 0 1,0 0-1,0 1 0,0-1 1,1 0-1,-1 0 1,0 1-1,1-1 1,-1 0-1,0 1 1,1-2-1,1 1 7,-1 0-1,1 0 0,-1 0 1,1 0-1,-1 0 0,1 0 1,-1 0-1,1 1 0,0-1 1,-1 1-1,4-1 0,8-1 40,-1 1 0,24 1 0,-26 0-58,35 0 257,73 10 0,-104-8-61,0 1 0,0 0 0,-1 1 0,1 0 1,-1 1-1,0 1 0,0 0 0,-1 1 0,19 12 0,-30-18-147,0-1 1,0 1-1,1 0 0,-1 0 0,0 0 0,0 0 1,0 0-1,0 0 0,-1 0 0,1 0 0,0 0 0,0 0 1,-1 1-1,1-1 0,0 0 0,-1 1 0,1-1 0,-1 0 1,0 1-1,1-1 0,-1 0 0,0 1 0,0-1 1,0 1-1,0 0 0,-1 0-18,0-1 0,0 0 0,1 0 0,-1 0 0,0 0-1,0 0 1,-1-1 0,1 1 0,0 0 0,0 0 0,0-1 0,0 1 0,-1 0 0,1-1 0,0 1 0,-1-1 0,1 0 0,0 1-1,-1-1 1,1 0 0,0 0 0,-1 0 0,1 0 0,-1 0 0,-1-1 0,2 1-5,1 0-1,-1 0 1,1 0-1,-1 0 1,1 0-1,-1 0 1,1 0 0,-1 0-1,1 0 1,-1 0-1,0-1 1,1 1-1,0 0 1,-1 0 0,1-1-1,-1 1 1,1 0-1,-1-1 1,1 1 0,0 0-1,-1-1 1,1 1-1,-1-1 1,1 1-1,0 0 1,0-1 0,-1 1-1,1-1 1,0 1-1,0-1 1,0 1-1,-1-1 1,1 1 0,0-1-1,0 0 1,0 1-1,0-1 1,0 0-1,5-23-295,1 5 247,2 0 0,0 1 1,1 0-1,1 1 1,0 0-1,2 1 0,0 0 1,0 1-1,2 0 1,19-17-1,-25 25 104,0 0-1,0 0 1,1 1 0,0 1-1,0-1 1,0 1-1,1 1 1,0 0 0,0 0-1,0 1 1,0 0 0,0 1-1,1 0 1,-1 1-1,1 0 1,0 0 0,-1 1-1,1 1 1,-1 0 0,21 4-1,-27-4-10,-1 0 0,1 0 0,-1 0 0,1 1 0,-1 0 0,1-1-1,-1 1 1,0 0 0,0 1 0,0-1 0,0 0 0,0 1 0,-1 0 0,1 0 0,-1 0-1,0 0 1,0 0 0,0 0 0,0 0 0,2 6 0,-2-4-164,-1 0-1,0 1 1,0-1-1,0 1 1,-1-1 0,0 1-1,0-1 1,0 1 0,-1-1-1,0 1 1,0-1 0,0 0-1,-3 7 1,-1 8-789,4-14 273,-1 0-1,0 1 1,0-1-1,0 0 1,-6 10-1,-25 17-3104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BA21D-EB08-47F8-A35F-51B8ECBF7294}" type="datetimeFigureOut">
              <a:rPr lang="en-MY" smtClean="0"/>
              <a:t>2/9/2020</a:t>
            </a:fld>
            <a:endParaRPr lang="en-MY"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43871F-30FD-4F7C-8BF7-5F6E5A7C1F1E}" type="slidenum">
              <a:rPr lang="en-MY" smtClean="0"/>
              <a:t>‹#›</a:t>
            </a:fld>
            <a:endParaRPr lang="en-MY" dirty="0"/>
          </a:p>
        </p:txBody>
      </p:sp>
    </p:spTree>
    <p:extLst>
      <p:ext uri="{BB962C8B-B14F-4D97-AF65-F5344CB8AC3E}">
        <p14:creationId xmlns:p14="http://schemas.microsoft.com/office/powerpoint/2010/main" val="1975882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5A32A9-4E6A-42B6-A66E-03ADA0E4F305}" type="datetime1">
              <a:rPr lang="en-MY" smtClean="0"/>
              <a:t>2/9/2020</a:t>
            </a:fld>
            <a:endParaRPr lang="en-MY" dirty="0"/>
          </a:p>
        </p:txBody>
      </p:sp>
      <p:sp>
        <p:nvSpPr>
          <p:cNvPr id="5" name="Footer Placeholder 4"/>
          <p:cNvSpPr>
            <a:spLocks noGrp="1"/>
          </p:cNvSpPr>
          <p:nvPr>
            <p:ph type="ftr" sz="quarter" idx="11"/>
          </p:nvPr>
        </p:nvSpPr>
        <p:spPr/>
        <p:txBody>
          <a:bodyPr/>
          <a:lstStyle/>
          <a:p>
            <a:r>
              <a:rPr lang="en-MY" dirty="0"/>
              <a:t>EEE1024 Module 2 Fundamentals of AC Circuits</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1292917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97AD9D-9B75-47A0-9E8F-326BAAEA7685}" type="datetime1">
              <a:rPr lang="en-MY" smtClean="0"/>
              <a:t>2/9/2020</a:t>
            </a:fld>
            <a:endParaRPr lang="en-MY" dirty="0"/>
          </a:p>
        </p:txBody>
      </p:sp>
      <p:sp>
        <p:nvSpPr>
          <p:cNvPr id="5" name="Footer Placeholder 4"/>
          <p:cNvSpPr>
            <a:spLocks noGrp="1"/>
          </p:cNvSpPr>
          <p:nvPr>
            <p:ph type="ftr" sz="quarter" idx="11"/>
          </p:nvPr>
        </p:nvSpPr>
        <p:spPr/>
        <p:txBody>
          <a:bodyPr/>
          <a:lstStyle/>
          <a:p>
            <a:r>
              <a:rPr lang="en-MY" dirty="0"/>
              <a:t>EEE1024 Module 2 Fundamentals of AC Circuits</a:t>
            </a:r>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60408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F9C9AD-982D-403E-B2DC-7520DC120888}" type="datetime1">
              <a:rPr lang="en-MY" smtClean="0"/>
              <a:t>2/9/2020</a:t>
            </a:fld>
            <a:endParaRPr lang="en-MY" dirty="0"/>
          </a:p>
        </p:txBody>
      </p:sp>
      <p:sp>
        <p:nvSpPr>
          <p:cNvPr id="5" name="Footer Placeholder 4"/>
          <p:cNvSpPr>
            <a:spLocks noGrp="1"/>
          </p:cNvSpPr>
          <p:nvPr>
            <p:ph type="ftr" sz="quarter" idx="11"/>
          </p:nvPr>
        </p:nvSpPr>
        <p:spPr/>
        <p:txBody>
          <a:bodyPr/>
          <a:lstStyle/>
          <a:p>
            <a:r>
              <a:rPr lang="en-MY" dirty="0"/>
              <a:t>EEE1024 Module 2 Fundamentals of AC Circuits</a:t>
            </a:r>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449215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C186C7-F8E2-4042-88F1-F530278EBD3B}" type="datetime1">
              <a:rPr lang="en-MY" smtClean="0"/>
              <a:t>2/9/2020</a:t>
            </a:fld>
            <a:endParaRPr lang="en-MY" dirty="0"/>
          </a:p>
        </p:txBody>
      </p:sp>
      <p:sp>
        <p:nvSpPr>
          <p:cNvPr id="5" name="Footer Placeholder 4"/>
          <p:cNvSpPr>
            <a:spLocks noGrp="1"/>
          </p:cNvSpPr>
          <p:nvPr>
            <p:ph type="ftr" sz="quarter" idx="11"/>
          </p:nvPr>
        </p:nvSpPr>
        <p:spPr/>
        <p:txBody>
          <a:bodyPr/>
          <a:lstStyle/>
          <a:p>
            <a:r>
              <a:rPr lang="en-MY" dirty="0"/>
              <a:t>EEE1024 Module 2 Fundamentals of AC Circuits</a:t>
            </a:r>
          </a:p>
        </p:txBody>
      </p:sp>
      <p:sp>
        <p:nvSpPr>
          <p:cNvPr id="6" name="Slide Number Placeholder 5"/>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582815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25D5A00-6C6D-417B-84D2-47C0F51B5FB7}" type="datetime1">
              <a:rPr lang="en-MY" smtClean="0"/>
              <a:t>2/9/2020</a:t>
            </a:fld>
            <a:endParaRPr lang="en-MY" dirty="0"/>
          </a:p>
        </p:txBody>
      </p:sp>
      <p:sp>
        <p:nvSpPr>
          <p:cNvPr id="5" name="Footer Placeholder 4"/>
          <p:cNvSpPr>
            <a:spLocks noGrp="1"/>
          </p:cNvSpPr>
          <p:nvPr>
            <p:ph type="ftr" sz="quarter" idx="11"/>
          </p:nvPr>
        </p:nvSpPr>
        <p:spPr>
          <a:xfrm>
            <a:off x="2182708" y="6272784"/>
            <a:ext cx="6327648" cy="365125"/>
          </a:xfrm>
        </p:spPr>
        <p:txBody>
          <a:bodyPr/>
          <a:lstStyle/>
          <a:p>
            <a:r>
              <a:rPr lang="en-MY" dirty="0"/>
              <a:t>EEE1024 Module 2 Fundamentals of AC Circuits</a:t>
            </a: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139908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812D8D-1C7B-4009-B760-9D9837002872}" type="datetime1">
              <a:rPr lang="en-MY" smtClean="0"/>
              <a:t>2/9/2020</a:t>
            </a:fld>
            <a:endParaRPr lang="en-MY" dirty="0"/>
          </a:p>
        </p:txBody>
      </p:sp>
      <p:sp>
        <p:nvSpPr>
          <p:cNvPr id="6" name="Footer Placeholder 5"/>
          <p:cNvSpPr>
            <a:spLocks noGrp="1"/>
          </p:cNvSpPr>
          <p:nvPr>
            <p:ph type="ftr" sz="quarter" idx="11"/>
          </p:nvPr>
        </p:nvSpPr>
        <p:spPr/>
        <p:txBody>
          <a:bodyPr/>
          <a:lstStyle/>
          <a:p>
            <a:r>
              <a:rPr lang="en-MY" dirty="0"/>
              <a:t>EEE1024 Module 2 Fundamentals of AC Circuits</a:t>
            </a:r>
          </a:p>
        </p:txBody>
      </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82987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8110B9-0F4A-4552-842F-D7A2253C72DB}" type="datetime1">
              <a:rPr lang="en-MY" smtClean="0"/>
              <a:t>2/9/2020</a:t>
            </a:fld>
            <a:endParaRPr lang="en-MY" dirty="0"/>
          </a:p>
        </p:txBody>
      </p:sp>
      <p:sp>
        <p:nvSpPr>
          <p:cNvPr id="8" name="Footer Placeholder 7"/>
          <p:cNvSpPr>
            <a:spLocks noGrp="1"/>
          </p:cNvSpPr>
          <p:nvPr>
            <p:ph type="ftr" sz="quarter" idx="11"/>
          </p:nvPr>
        </p:nvSpPr>
        <p:spPr/>
        <p:txBody>
          <a:bodyPr/>
          <a:lstStyle/>
          <a:p>
            <a:r>
              <a:rPr lang="en-MY" dirty="0"/>
              <a:t>EEE1024 Module 2 Fundamentals of AC Circuits</a:t>
            </a:r>
          </a:p>
        </p:txBody>
      </p:sp>
      <p:sp>
        <p:nvSpPr>
          <p:cNvPr id="9" name="Slide Number Placeholder 8"/>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677724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1E593C-BE03-47BA-B0BF-FA6C3F965830}" type="datetime1">
              <a:rPr lang="en-MY" smtClean="0"/>
              <a:t>2/9/2020</a:t>
            </a:fld>
            <a:endParaRPr lang="en-MY" dirty="0"/>
          </a:p>
        </p:txBody>
      </p:sp>
      <p:sp>
        <p:nvSpPr>
          <p:cNvPr id="4" name="Footer Placeholder 3"/>
          <p:cNvSpPr>
            <a:spLocks noGrp="1"/>
          </p:cNvSpPr>
          <p:nvPr>
            <p:ph type="ftr" sz="quarter" idx="11"/>
          </p:nvPr>
        </p:nvSpPr>
        <p:spPr/>
        <p:txBody>
          <a:bodyPr/>
          <a:lstStyle/>
          <a:p>
            <a:r>
              <a:rPr lang="en-MY" dirty="0"/>
              <a:t>EEE1024 Module 2 Fundamentals of AC Circuits</a:t>
            </a:r>
          </a:p>
        </p:txBody>
      </p:sp>
      <p:sp>
        <p:nvSpPr>
          <p:cNvPr id="5" name="Slide Number Placeholder 4"/>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924768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4EA53C-564F-4CAA-90AD-6F4906880643}" type="datetime1">
              <a:rPr lang="en-MY" smtClean="0"/>
              <a:t>2/9/2020</a:t>
            </a:fld>
            <a:endParaRPr lang="en-MY" dirty="0"/>
          </a:p>
        </p:txBody>
      </p:sp>
      <p:sp>
        <p:nvSpPr>
          <p:cNvPr id="3" name="Footer Placeholder 2"/>
          <p:cNvSpPr>
            <a:spLocks noGrp="1"/>
          </p:cNvSpPr>
          <p:nvPr>
            <p:ph type="ftr" sz="quarter" idx="11"/>
          </p:nvPr>
        </p:nvSpPr>
        <p:spPr/>
        <p:txBody>
          <a:bodyPr/>
          <a:lstStyle/>
          <a:p>
            <a:r>
              <a:rPr lang="en-MY" dirty="0"/>
              <a:t>EEE1024 Module 2 Fundamentals of AC Circuits</a:t>
            </a:r>
          </a:p>
        </p:txBody>
      </p:sp>
      <p:sp>
        <p:nvSpPr>
          <p:cNvPr id="4" name="Slide Number Placeholder 3"/>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270856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89320F-2828-4BB4-9EB3-B2E6B7B36C40}" type="datetime1">
              <a:rPr lang="en-MY" smtClean="0"/>
              <a:t>2/9/2020</a:t>
            </a:fld>
            <a:endParaRPr lang="en-MY" dirty="0"/>
          </a:p>
        </p:txBody>
      </p:sp>
      <p:sp>
        <p:nvSpPr>
          <p:cNvPr id="6" name="Footer Placeholder 5"/>
          <p:cNvSpPr>
            <a:spLocks noGrp="1"/>
          </p:cNvSpPr>
          <p:nvPr>
            <p:ph type="ftr" sz="quarter" idx="11"/>
          </p:nvPr>
        </p:nvSpPr>
        <p:spPr/>
        <p:txBody>
          <a:bodyPr/>
          <a:lstStyle/>
          <a:p>
            <a:r>
              <a:rPr lang="en-MY" dirty="0"/>
              <a:t>EEE1024 Module 2 Fundamentals of AC Circuits</a:t>
            </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108808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CE8F42-2C0F-4E7D-9C61-C001C8C3D649}" type="datetime1">
              <a:rPr lang="en-MY" smtClean="0"/>
              <a:t>2/9/2020</a:t>
            </a:fld>
            <a:endParaRPr lang="en-MY"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DE98518-C1CF-410D-8A71-B5D14FDF677E}" type="slidenum">
              <a:rPr lang="en-MY" smtClean="0"/>
              <a:t>‹#›</a:t>
            </a:fld>
            <a:endParaRPr lang="en-MY" dirty="0"/>
          </a:p>
        </p:txBody>
      </p:sp>
    </p:spTree>
    <p:extLst>
      <p:ext uri="{BB962C8B-B14F-4D97-AF65-F5344CB8AC3E}">
        <p14:creationId xmlns:p14="http://schemas.microsoft.com/office/powerpoint/2010/main" val="2440811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146776EC-9637-4801-BDC9-32482D2CF5FB}" type="datetime1">
              <a:rPr lang="en-MY" smtClean="0"/>
              <a:t>2/9/2020</a:t>
            </a:fld>
            <a:endParaRPr lang="en-MY"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MY" dirty="0"/>
              <a:t>EEE1024 Module 2 Fundamentals of AC Circuits</a:t>
            </a: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1DE98518-C1CF-410D-8A71-B5D14FDF677E}" type="slidenum">
              <a:rPr lang="en-MY" smtClean="0"/>
              <a:t>‹#›</a:t>
            </a:fld>
            <a:endParaRPr lang="en-MY" dirty="0"/>
          </a:p>
        </p:txBody>
      </p:sp>
    </p:spTree>
    <p:extLst>
      <p:ext uri="{BB962C8B-B14F-4D97-AF65-F5344CB8AC3E}">
        <p14:creationId xmlns:p14="http://schemas.microsoft.com/office/powerpoint/2010/main" val="96233742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7" Type="http://schemas.openxmlformats.org/officeDocument/2006/relationships/image" Target="../media/image62.png"/><Relationship Id="rId21" Type="http://schemas.openxmlformats.org/officeDocument/2006/relationships/image" Target="../media/image14.png"/><Relationship Id="rId42" Type="http://schemas.openxmlformats.org/officeDocument/2006/relationships/customXml" Target="../ink/ink21.xml"/><Relationship Id="rId63" Type="http://schemas.openxmlformats.org/officeDocument/2006/relationships/image" Target="../media/image35.png"/><Relationship Id="rId84" Type="http://schemas.openxmlformats.org/officeDocument/2006/relationships/customXml" Target="../ink/ink42.xml"/><Relationship Id="rId138" Type="http://schemas.openxmlformats.org/officeDocument/2006/relationships/customXml" Target="../ink/ink69.xml"/><Relationship Id="rId159" Type="http://schemas.openxmlformats.org/officeDocument/2006/relationships/image" Target="../media/image83.png"/><Relationship Id="rId170" Type="http://schemas.openxmlformats.org/officeDocument/2006/relationships/customXml" Target="../ink/ink85.xml"/><Relationship Id="rId191" Type="http://schemas.openxmlformats.org/officeDocument/2006/relationships/image" Target="../media/image99.png"/><Relationship Id="rId205" Type="http://schemas.openxmlformats.org/officeDocument/2006/relationships/image" Target="../media/image106.png"/><Relationship Id="rId226" Type="http://schemas.openxmlformats.org/officeDocument/2006/relationships/customXml" Target="../ink/ink113.xml"/><Relationship Id="rId107" Type="http://schemas.openxmlformats.org/officeDocument/2006/relationships/image" Target="../media/image57.png"/><Relationship Id="rId11" Type="http://schemas.openxmlformats.org/officeDocument/2006/relationships/image" Target="../media/image9.png"/><Relationship Id="rId32" Type="http://schemas.openxmlformats.org/officeDocument/2006/relationships/customXml" Target="../ink/ink16.xml"/><Relationship Id="rId53" Type="http://schemas.openxmlformats.org/officeDocument/2006/relationships/image" Target="../media/image30.png"/><Relationship Id="rId74" Type="http://schemas.openxmlformats.org/officeDocument/2006/relationships/customXml" Target="../ink/ink37.xml"/><Relationship Id="rId128" Type="http://schemas.openxmlformats.org/officeDocument/2006/relationships/customXml" Target="../ink/ink64.xml"/><Relationship Id="rId149" Type="http://schemas.openxmlformats.org/officeDocument/2006/relationships/image" Target="../media/image78.png"/><Relationship Id="rId5" Type="http://schemas.openxmlformats.org/officeDocument/2006/relationships/image" Target="../media/image6.png"/><Relationship Id="rId95" Type="http://schemas.openxmlformats.org/officeDocument/2006/relationships/image" Target="../media/image51.png"/><Relationship Id="rId160" Type="http://schemas.openxmlformats.org/officeDocument/2006/relationships/customXml" Target="../ink/ink80.xml"/><Relationship Id="rId181" Type="http://schemas.openxmlformats.org/officeDocument/2006/relationships/image" Target="../media/image94.png"/><Relationship Id="rId216" Type="http://schemas.openxmlformats.org/officeDocument/2006/relationships/customXml" Target="../ink/ink108.xml"/><Relationship Id="rId22" Type="http://schemas.openxmlformats.org/officeDocument/2006/relationships/customXml" Target="../ink/ink11.xml"/><Relationship Id="rId43" Type="http://schemas.openxmlformats.org/officeDocument/2006/relationships/image" Target="../media/image25.png"/><Relationship Id="rId64" Type="http://schemas.openxmlformats.org/officeDocument/2006/relationships/customXml" Target="../ink/ink32.xml"/><Relationship Id="rId118" Type="http://schemas.openxmlformats.org/officeDocument/2006/relationships/customXml" Target="../ink/ink59.xml"/><Relationship Id="rId139" Type="http://schemas.openxmlformats.org/officeDocument/2006/relationships/image" Target="../media/image73.png"/><Relationship Id="rId85" Type="http://schemas.openxmlformats.org/officeDocument/2006/relationships/image" Target="../media/image46.png"/><Relationship Id="rId150" Type="http://schemas.openxmlformats.org/officeDocument/2006/relationships/customXml" Target="../ink/ink75.xml"/><Relationship Id="rId171" Type="http://schemas.openxmlformats.org/officeDocument/2006/relationships/image" Target="../media/image89.png"/><Relationship Id="rId192" Type="http://schemas.openxmlformats.org/officeDocument/2006/relationships/customXml" Target="../ink/ink96.xml"/><Relationship Id="rId206" Type="http://schemas.openxmlformats.org/officeDocument/2006/relationships/customXml" Target="../ink/ink103.xml"/><Relationship Id="rId227" Type="http://schemas.openxmlformats.org/officeDocument/2006/relationships/image" Target="../media/image117.png"/><Relationship Id="rId12" Type="http://schemas.openxmlformats.org/officeDocument/2006/relationships/customXml" Target="../ink/ink6.xml"/><Relationship Id="rId33" Type="http://schemas.openxmlformats.org/officeDocument/2006/relationships/image" Target="../media/image20.png"/><Relationship Id="rId108" Type="http://schemas.openxmlformats.org/officeDocument/2006/relationships/customXml" Target="../ink/ink54.xml"/><Relationship Id="rId129" Type="http://schemas.openxmlformats.org/officeDocument/2006/relationships/image" Target="../media/image68.png"/><Relationship Id="rId54" Type="http://schemas.openxmlformats.org/officeDocument/2006/relationships/customXml" Target="../ink/ink27.xml"/><Relationship Id="rId75" Type="http://schemas.openxmlformats.org/officeDocument/2006/relationships/image" Target="../media/image41.png"/><Relationship Id="rId96" Type="http://schemas.openxmlformats.org/officeDocument/2006/relationships/customXml" Target="../ink/ink48.xml"/><Relationship Id="rId140" Type="http://schemas.openxmlformats.org/officeDocument/2006/relationships/customXml" Target="../ink/ink70.xml"/><Relationship Id="rId161" Type="http://schemas.openxmlformats.org/officeDocument/2006/relationships/image" Target="../media/image84.png"/><Relationship Id="rId182" Type="http://schemas.openxmlformats.org/officeDocument/2006/relationships/customXml" Target="../ink/ink91.xml"/><Relationship Id="rId217" Type="http://schemas.openxmlformats.org/officeDocument/2006/relationships/image" Target="../media/image112.png"/><Relationship Id="rId6" Type="http://schemas.openxmlformats.org/officeDocument/2006/relationships/customXml" Target="../ink/ink3.xml"/><Relationship Id="rId23" Type="http://schemas.openxmlformats.org/officeDocument/2006/relationships/image" Target="../media/image15.png"/><Relationship Id="rId119" Type="http://schemas.openxmlformats.org/officeDocument/2006/relationships/image" Target="../media/image63.png"/><Relationship Id="rId44" Type="http://schemas.openxmlformats.org/officeDocument/2006/relationships/customXml" Target="../ink/ink22.xml"/><Relationship Id="rId65" Type="http://schemas.openxmlformats.org/officeDocument/2006/relationships/image" Target="../media/image36.png"/><Relationship Id="rId86" Type="http://schemas.openxmlformats.org/officeDocument/2006/relationships/customXml" Target="../ink/ink43.xml"/><Relationship Id="rId130" Type="http://schemas.openxmlformats.org/officeDocument/2006/relationships/customXml" Target="../ink/ink65.xml"/><Relationship Id="rId151" Type="http://schemas.openxmlformats.org/officeDocument/2006/relationships/image" Target="../media/image79.png"/><Relationship Id="rId172" Type="http://schemas.openxmlformats.org/officeDocument/2006/relationships/customXml" Target="../ink/ink86.xml"/><Relationship Id="rId193" Type="http://schemas.openxmlformats.org/officeDocument/2006/relationships/image" Target="../media/image100.png"/><Relationship Id="rId207" Type="http://schemas.openxmlformats.org/officeDocument/2006/relationships/image" Target="../media/image107.png"/><Relationship Id="rId228" Type="http://schemas.openxmlformats.org/officeDocument/2006/relationships/customXml" Target="../ink/ink114.xml"/><Relationship Id="rId13" Type="http://schemas.openxmlformats.org/officeDocument/2006/relationships/image" Target="../media/image10.png"/><Relationship Id="rId109" Type="http://schemas.openxmlformats.org/officeDocument/2006/relationships/image" Target="../media/image58.png"/><Relationship Id="rId34" Type="http://schemas.openxmlformats.org/officeDocument/2006/relationships/customXml" Target="../ink/ink17.xml"/><Relationship Id="rId55" Type="http://schemas.openxmlformats.org/officeDocument/2006/relationships/image" Target="../media/image31.png"/><Relationship Id="rId76" Type="http://schemas.openxmlformats.org/officeDocument/2006/relationships/customXml" Target="../ink/ink38.xml"/><Relationship Id="rId97" Type="http://schemas.openxmlformats.org/officeDocument/2006/relationships/image" Target="../media/image52.png"/><Relationship Id="rId120" Type="http://schemas.openxmlformats.org/officeDocument/2006/relationships/customXml" Target="../ink/ink60.xml"/><Relationship Id="rId141" Type="http://schemas.openxmlformats.org/officeDocument/2006/relationships/image" Target="../media/image74.png"/><Relationship Id="rId7" Type="http://schemas.openxmlformats.org/officeDocument/2006/relationships/image" Target="../media/image7.png"/><Relationship Id="rId162" Type="http://schemas.openxmlformats.org/officeDocument/2006/relationships/customXml" Target="../ink/ink81.xml"/><Relationship Id="rId183" Type="http://schemas.openxmlformats.org/officeDocument/2006/relationships/image" Target="../media/image95.png"/><Relationship Id="rId218" Type="http://schemas.openxmlformats.org/officeDocument/2006/relationships/customXml" Target="../ink/ink109.xml"/><Relationship Id="rId24" Type="http://schemas.openxmlformats.org/officeDocument/2006/relationships/customXml" Target="../ink/ink12.xml"/><Relationship Id="rId45" Type="http://schemas.openxmlformats.org/officeDocument/2006/relationships/image" Target="../media/image26.png"/><Relationship Id="rId66" Type="http://schemas.openxmlformats.org/officeDocument/2006/relationships/customXml" Target="../ink/ink33.xml"/><Relationship Id="rId87" Type="http://schemas.openxmlformats.org/officeDocument/2006/relationships/image" Target="../media/image47.png"/><Relationship Id="rId110" Type="http://schemas.openxmlformats.org/officeDocument/2006/relationships/customXml" Target="../ink/ink55.xml"/><Relationship Id="rId131" Type="http://schemas.openxmlformats.org/officeDocument/2006/relationships/image" Target="../media/image69.png"/><Relationship Id="rId152" Type="http://schemas.openxmlformats.org/officeDocument/2006/relationships/customXml" Target="../ink/ink76.xml"/><Relationship Id="rId173" Type="http://schemas.openxmlformats.org/officeDocument/2006/relationships/image" Target="../media/image90.png"/><Relationship Id="rId194" Type="http://schemas.openxmlformats.org/officeDocument/2006/relationships/customXml" Target="../ink/ink97.xml"/><Relationship Id="rId208" Type="http://schemas.openxmlformats.org/officeDocument/2006/relationships/customXml" Target="../ink/ink104.xml"/><Relationship Id="rId229" Type="http://schemas.openxmlformats.org/officeDocument/2006/relationships/image" Target="../media/image118.png"/><Relationship Id="rId14" Type="http://schemas.openxmlformats.org/officeDocument/2006/relationships/customXml" Target="../ink/ink7.xml"/><Relationship Id="rId35" Type="http://schemas.openxmlformats.org/officeDocument/2006/relationships/image" Target="../media/image21.png"/><Relationship Id="rId56" Type="http://schemas.openxmlformats.org/officeDocument/2006/relationships/customXml" Target="../ink/ink28.xml"/><Relationship Id="rId77" Type="http://schemas.openxmlformats.org/officeDocument/2006/relationships/image" Target="../media/image42.png"/><Relationship Id="rId100" Type="http://schemas.openxmlformats.org/officeDocument/2006/relationships/customXml" Target="../ink/ink50.xml"/><Relationship Id="rId8" Type="http://schemas.openxmlformats.org/officeDocument/2006/relationships/customXml" Target="../ink/ink4.xml"/><Relationship Id="rId98" Type="http://schemas.openxmlformats.org/officeDocument/2006/relationships/customXml" Target="../ink/ink49.xml"/><Relationship Id="rId121" Type="http://schemas.openxmlformats.org/officeDocument/2006/relationships/image" Target="../media/image64.png"/><Relationship Id="rId142" Type="http://schemas.openxmlformats.org/officeDocument/2006/relationships/customXml" Target="../ink/ink71.xml"/><Relationship Id="rId163" Type="http://schemas.openxmlformats.org/officeDocument/2006/relationships/image" Target="../media/image85.png"/><Relationship Id="rId184" Type="http://schemas.openxmlformats.org/officeDocument/2006/relationships/customXml" Target="../ink/ink92.xml"/><Relationship Id="rId219" Type="http://schemas.openxmlformats.org/officeDocument/2006/relationships/image" Target="../media/image113.png"/><Relationship Id="rId25" Type="http://schemas.openxmlformats.org/officeDocument/2006/relationships/image" Target="../media/image16.png"/><Relationship Id="rId46" Type="http://schemas.openxmlformats.org/officeDocument/2006/relationships/customXml" Target="../ink/ink23.xml"/><Relationship Id="rId67" Type="http://schemas.openxmlformats.org/officeDocument/2006/relationships/image" Target="../media/image37.png"/><Relationship Id="rId116" Type="http://schemas.openxmlformats.org/officeDocument/2006/relationships/customXml" Target="../ink/ink58.xml"/><Relationship Id="rId137" Type="http://schemas.openxmlformats.org/officeDocument/2006/relationships/image" Target="../media/image72.png"/><Relationship Id="rId158" Type="http://schemas.openxmlformats.org/officeDocument/2006/relationships/customXml" Target="../ink/ink79.xml"/><Relationship Id="rId20" Type="http://schemas.openxmlformats.org/officeDocument/2006/relationships/customXml" Target="../ink/ink10.xml"/><Relationship Id="rId41" Type="http://schemas.openxmlformats.org/officeDocument/2006/relationships/image" Target="../media/image24.png"/><Relationship Id="rId62" Type="http://schemas.openxmlformats.org/officeDocument/2006/relationships/customXml" Target="../ink/ink31.xml"/><Relationship Id="rId83" Type="http://schemas.openxmlformats.org/officeDocument/2006/relationships/image" Target="../media/image45.png"/><Relationship Id="rId88" Type="http://schemas.openxmlformats.org/officeDocument/2006/relationships/customXml" Target="../ink/ink44.xml"/><Relationship Id="rId111" Type="http://schemas.openxmlformats.org/officeDocument/2006/relationships/image" Target="../media/image59.png"/><Relationship Id="rId132" Type="http://schemas.openxmlformats.org/officeDocument/2006/relationships/customXml" Target="../ink/ink66.xml"/><Relationship Id="rId153" Type="http://schemas.openxmlformats.org/officeDocument/2006/relationships/image" Target="../media/image80.png"/><Relationship Id="rId174" Type="http://schemas.openxmlformats.org/officeDocument/2006/relationships/customXml" Target="../ink/ink87.xml"/><Relationship Id="rId179" Type="http://schemas.openxmlformats.org/officeDocument/2006/relationships/image" Target="../media/image93.png"/><Relationship Id="rId195" Type="http://schemas.openxmlformats.org/officeDocument/2006/relationships/image" Target="../media/image101.png"/><Relationship Id="rId209" Type="http://schemas.openxmlformats.org/officeDocument/2006/relationships/image" Target="../media/image108.png"/><Relationship Id="rId190" Type="http://schemas.openxmlformats.org/officeDocument/2006/relationships/customXml" Target="../ink/ink95.xml"/><Relationship Id="rId204" Type="http://schemas.openxmlformats.org/officeDocument/2006/relationships/customXml" Target="../ink/ink102.xml"/><Relationship Id="rId220" Type="http://schemas.openxmlformats.org/officeDocument/2006/relationships/customXml" Target="../ink/ink110.xml"/><Relationship Id="rId225" Type="http://schemas.openxmlformats.org/officeDocument/2006/relationships/image" Target="../media/image116.png"/><Relationship Id="rId15" Type="http://schemas.openxmlformats.org/officeDocument/2006/relationships/image" Target="../media/image11.png"/><Relationship Id="rId36" Type="http://schemas.openxmlformats.org/officeDocument/2006/relationships/customXml" Target="../ink/ink18.xml"/><Relationship Id="rId57" Type="http://schemas.openxmlformats.org/officeDocument/2006/relationships/image" Target="../media/image32.png"/><Relationship Id="rId106" Type="http://schemas.openxmlformats.org/officeDocument/2006/relationships/customXml" Target="../ink/ink53.xml"/><Relationship Id="rId127" Type="http://schemas.openxmlformats.org/officeDocument/2006/relationships/image" Target="../media/image67.png"/><Relationship Id="rId10" Type="http://schemas.openxmlformats.org/officeDocument/2006/relationships/customXml" Target="../ink/ink5.xml"/><Relationship Id="rId31" Type="http://schemas.openxmlformats.org/officeDocument/2006/relationships/image" Target="../media/image19.png"/><Relationship Id="rId52" Type="http://schemas.openxmlformats.org/officeDocument/2006/relationships/customXml" Target="../ink/ink26.xml"/><Relationship Id="rId73" Type="http://schemas.openxmlformats.org/officeDocument/2006/relationships/image" Target="../media/image40.png"/><Relationship Id="rId78" Type="http://schemas.openxmlformats.org/officeDocument/2006/relationships/customXml" Target="../ink/ink39.xml"/><Relationship Id="rId94" Type="http://schemas.openxmlformats.org/officeDocument/2006/relationships/customXml" Target="../ink/ink47.xml"/><Relationship Id="rId99" Type="http://schemas.openxmlformats.org/officeDocument/2006/relationships/image" Target="../media/image53.png"/><Relationship Id="rId101" Type="http://schemas.openxmlformats.org/officeDocument/2006/relationships/image" Target="../media/image54.png"/><Relationship Id="rId122" Type="http://schemas.openxmlformats.org/officeDocument/2006/relationships/customXml" Target="../ink/ink61.xml"/><Relationship Id="rId143" Type="http://schemas.openxmlformats.org/officeDocument/2006/relationships/image" Target="../media/image75.png"/><Relationship Id="rId148" Type="http://schemas.openxmlformats.org/officeDocument/2006/relationships/customXml" Target="../ink/ink74.xml"/><Relationship Id="rId164" Type="http://schemas.openxmlformats.org/officeDocument/2006/relationships/customXml" Target="../ink/ink82.xml"/><Relationship Id="rId169" Type="http://schemas.openxmlformats.org/officeDocument/2006/relationships/image" Target="../media/image88.png"/><Relationship Id="rId185" Type="http://schemas.openxmlformats.org/officeDocument/2006/relationships/image" Target="../media/image96.png"/><Relationship Id="rId4" Type="http://schemas.openxmlformats.org/officeDocument/2006/relationships/customXml" Target="../ink/ink2.xml"/><Relationship Id="rId9" Type="http://schemas.openxmlformats.org/officeDocument/2006/relationships/image" Target="../media/image8.png"/><Relationship Id="rId180" Type="http://schemas.openxmlformats.org/officeDocument/2006/relationships/customXml" Target="../ink/ink90.xml"/><Relationship Id="rId210" Type="http://schemas.openxmlformats.org/officeDocument/2006/relationships/customXml" Target="../ink/ink105.xml"/><Relationship Id="rId215" Type="http://schemas.openxmlformats.org/officeDocument/2006/relationships/image" Target="../media/image111.png"/><Relationship Id="rId26" Type="http://schemas.openxmlformats.org/officeDocument/2006/relationships/customXml" Target="../ink/ink13.xml"/><Relationship Id="rId47" Type="http://schemas.openxmlformats.org/officeDocument/2006/relationships/image" Target="../media/image27.png"/><Relationship Id="rId68" Type="http://schemas.openxmlformats.org/officeDocument/2006/relationships/customXml" Target="../ink/ink34.xml"/><Relationship Id="rId89" Type="http://schemas.openxmlformats.org/officeDocument/2006/relationships/image" Target="../media/image48.png"/><Relationship Id="rId112" Type="http://schemas.openxmlformats.org/officeDocument/2006/relationships/customXml" Target="../ink/ink56.xml"/><Relationship Id="rId133" Type="http://schemas.openxmlformats.org/officeDocument/2006/relationships/image" Target="../media/image70.png"/><Relationship Id="rId154" Type="http://schemas.openxmlformats.org/officeDocument/2006/relationships/customXml" Target="../ink/ink77.xml"/><Relationship Id="rId175" Type="http://schemas.openxmlformats.org/officeDocument/2006/relationships/image" Target="../media/image91.png"/><Relationship Id="rId196" Type="http://schemas.openxmlformats.org/officeDocument/2006/relationships/customXml" Target="../ink/ink98.xml"/><Relationship Id="rId200" Type="http://schemas.openxmlformats.org/officeDocument/2006/relationships/customXml" Target="../ink/ink100.xml"/><Relationship Id="rId16" Type="http://schemas.openxmlformats.org/officeDocument/2006/relationships/customXml" Target="../ink/ink8.xml"/><Relationship Id="rId221" Type="http://schemas.openxmlformats.org/officeDocument/2006/relationships/image" Target="../media/image114.png"/><Relationship Id="rId37" Type="http://schemas.openxmlformats.org/officeDocument/2006/relationships/image" Target="../media/image22.png"/><Relationship Id="rId58" Type="http://schemas.openxmlformats.org/officeDocument/2006/relationships/customXml" Target="../ink/ink29.xml"/><Relationship Id="rId79" Type="http://schemas.openxmlformats.org/officeDocument/2006/relationships/image" Target="../media/image43.png"/><Relationship Id="rId102" Type="http://schemas.openxmlformats.org/officeDocument/2006/relationships/customXml" Target="../ink/ink51.xml"/><Relationship Id="rId123" Type="http://schemas.openxmlformats.org/officeDocument/2006/relationships/image" Target="../media/image65.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86.png"/><Relationship Id="rId186" Type="http://schemas.openxmlformats.org/officeDocument/2006/relationships/customXml" Target="../ink/ink93.xml"/><Relationship Id="rId211" Type="http://schemas.openxmlformats.org/officeDocument/2006/relationships/image" Target="../media/image109.png"/><Relationship Id="rId27" Type="http://schemas.openxmlformats.org/officeDocument/2006/relationships/image" Target="../media/image17.png"/><Relationship Id="rId48" Type="http://schemas.openxmlformats.org/officeDocument/2006/relationships/customXml" Target="../ink/ink24.xml"/><Relationship Id="rId69" Type="http://schemas.openxmlformats.org/officeDocument/2006/relationships/image" Target="../media/image38.png"/><Relationship Id="rId113" Type="http://schemas.openxmlformats.org/officeDocument/2006/relationships/image" Target="../media/image60.png"/><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81.png"/><Relationship Id="rId176" Type="http://schemas.openxmlformats.org/officeDocument/2006/relationships/customXml" Target="../ink/ink88.xml"/><Relationship Id="rId197" Type="http://schemas.openxmlformats.org/officeDocument/2006/relationships/image" Target="../media/image102.png"/><Relationship Id="rId201" Type="http://schemas.openxmlformats.org/officeDocument/2006/relationships/image" Target="../media/image104.png"/><Relationship Id="rId222" Type="http://schemas.openxmlformats.org/officeDocument/2006/relationships/customXml" Target="../ink/ink111.xml"/><Relationship Id="rId17" Type="http://schemas.openxmlformats.org/officeDocument/2006/relationships/image" Target="../media/image12.png"/><Relationship Id="rId38" Type="http://schemas.openxmlformats.org/officeDocument/2006/relationships/customXml" Target="../ink/ink19.xml"/><Relationship Id="rId59" Type="http://schemas.openxmlformats.org/officeDocument/2006/relationships/image" Target="../media/image33.png"/><Relationship Id="rId103" Type="http://schemas.openxmlformats.org/officeDocument/2006/relationships/image" Target="../media/image55.png"/><Relationship Id="rId124" Type="http://schemas.openxmlformats.org/officeDocument/2006/relationships/customXml" Target="../ink/ink62.xml"/><Relationship Id="rId70" Type="http://schemas.openxmlformats.org/officeDocument/2006/relationships/customXml" Target="../ink/ink35.xml"/><Relationship Id="rId91" Type="http://schemas.openxmlformats.org/officeDocument/2006/relationships/image" Target="../media/image49.png"/><Relationship Id="rId145" Type="http://schemas.openxmlformats.org/officeDocument/2006/relationships/image" Target="../media/image76.png"/><Relationship Id="rId166" Type="http://schemas.openxmlformats.org/officeDocument/2006/relationships/customXml" Target="../ink/ink83.xml"/><Relationship Id="rId187" Type="http://schemas.openxmlformats.org/officeDocument/2006/relationships/image" Target="../media/image97.png"/><Relationship Id="rId1" Type="http://schemas.openxmlformats.org/officeDocument/2006/relationships/slideLayout" Target="../slideLayouts/slideLayout1.xml"/><Relationship Id="rId212" Type="http://schemas.openxmlformats.org/officeDocument/2006/relationships/customXml" Target="../ink/ink106.xml"/><Relationship Id="rId28" Type="http://schemas.openxmlformats.org/officeDocument/2006/relationships/customXml" Target="../ink/ink14.xml"/><Relationship Id="rId49" Type="http://schemas.openxmlformats.org/officeDocument/2006/relationships/image" Target="../media/image28.png"/><Relationship Id="rId114" Type="http://schemas.openxmlformats.org/officeDocument/2006/relationships/customXml" Target="../ink/ink57.xml"/><Relationship Id="rId60" Type="http://schemas.openxmlformats.org/officeDocument/2006/relationships/customXml" Target="../ink/ink30.xml"/><Relationship Id="rId81" Type="http://schemas.openxmlformats.org/officeDocument/2006/relationships/image" Target="../media/image44.png"/><Relationship Id="rId135" Type="http://schemas.openxmlformats.org/officeDocument/2006/relationships/image" Target="../media/image71.png"/><Relationship Id="rId156" Type="http://schemas.openxmlformats.org/officeDocument/2006/relationships/customXml" Target="../ink/ink78.xml"/><Relationship Id="rId177" Type="http://schemas.openxmlformats.org/officeDocument/2006/relationships/image" Target="../media/image92.png"/><Relationship Id="rId198" Type="http://schemas.openxmlformats.org/officeDocument/2006/relationships/customXml" Target="../ink/ink99.xml"/><Relationship Id="rId202" Type="http://schemas.openxmlformats.org/officeDocument/2006/relationships/customXml" Target="../ink/ink101.xml"/><Relationship Id="rId223" Type="http://schemas.openxmlformats.org/officeDocument/2006/relationships/image" Target="../media/image115.png"/><Relationship Id="rId18" Type="http://schemas.openxmlformats.org/officeDocument/2006/relationships/customXml" Target="../ink/ink9.xml"/><Relationship Id="rId39" Type="http://schemas.openxmlformats.org/officeDocument/2006/relationships/image" Target="../media/image23.png"/><Relationship Id="rId50" Type="http://schemas.openxmlformats.org/officeDocument/2006/relationships/customXml" Target="../ink/ink25.xml"/><Relationship Id="rId104" Type="http://schemas.openxmlformats.org/officeDocument/2006/relationships/customXml" Target="../ink/ink52.xml"/><Relationship Id="rId125" Type="http://schemas.openxmlformats.org/officeDocument/2006/relationships/image" Target="../media/image66.png"/><Relationship Id="rId146" Type="http://schemas.openxmlformats.org/officeDocument/2006/relationships/customXml" Target="../ink/ink73.xml"/><Relationship Id="rId167" Type="http://schemas.openxmlformats.org/officeDocument/2006/relationships/image" Target="../media/image87.png"/><Relationship Id="rId188" Type="http://schemas.openxmlformats.org/officeDocument/2006/relationships/customXml" Target="../ink/ink94.xml"/><Relationship Id="rId71" Type="http://schemas.openxmlformats.org/officeDocument/2006/relationships/image" Target="../media/image39.png"/><Relationship Id="rId92" Type="http://schemas.openxmlformats.org/officeDocument/2006/relationships/customXml" Target="../ink/ink46.xml"/><Relationship Id="rId213" Type="http://schemas.openxmlformats.org/officeDocument/2006/relationships/image" Target="../media/image110.png"/><Relationship Id="rId2" Type="http://schemas.openxmlformats.org/officeDocument/2006/relationships/customXml" Target="../ink/ink1.xml"/><Relationship Id="rId29" Type="http://schemas.openxmlformats.org/officeDocument/2006/relationships/image" Target="../media/image18.png"/><Relationship Id="rId40" Type="http://schemas.openxmlformats.org/officeDocument/2006/relationships/customXml" Target="../ink/ink20.xml"/><Relationship Id="rId115" Type="http://schemas.openxmlformats.org/officeDocument/2006/relationships/image" Target="../media/image61.png"/><Relationship Id="rId136" Type="http://schemas.openxmlformats.org/officeDocument/2006/relationships/customXml" Target="../ink/ink68.xml"/><Relationship Id="rId157" Type="http://schemas.openxmlformats.org/officeDocument/2006/relationships/image" Target="../media/image82.png"/><Relationship Id="rId178" Type="http://schemas.openxmlformats.org/officeDocument/2006/relationships/customXml" Target="../ink/ink89.xml"/><Relationship Id="rId61" Type="http://schemas.openxmlformats.org/officeDocument/2006/relationships/image" Target="../media/image34.png"/><Relationship Id="rId82" Type="http://schemas.openxmlformats.org/officeDocument/2006/relationships/customXml" Target="../ink/ink41.xml"/><Relationship Id="rId199" Type="http://schemas.openxmlformats.org/officeDocument/2006/relationships/image" Target="../media/image103.png"/><Relationship Id="rId203" Type="http://schemas.openxmlformats.org/officeDocument/2006/relationships/image" Target="../media/image105.png"/><Relationship Id="rId19" Type="http://schemas.openxmlformats.org/officeDocument/2006/relationships/image" Target="../media/image13.png"/><Relationship Id="rId224" Type="http://schemas.openxmlformats.org/officeDocument/2006/relationships/customXml" Target="../ink/ink112.xml"/><Relationship Id="rId30" Type="http://schemas.openxmlformats.org/officeDocument/2006/relationships/customXml" Target="../ink/ink15.xml"/><Relationship Id="rId105" Type="http://schemas.openxmlformats.org/officeDocument/2006/relationships/image" Target="../media/image56.png"/><Relationship Id="rId126" Type="http://schemas.openxmlformats.org/officeDocument/2006/relationships/customXml" Target="../ink/ink63.xml"/><Relationship Id="rId147" Type="http://schemas.openxmlformats.org/officeDocument/2006/relationships/image" Target="../media/image77.png"/><Relationship Id="rId168" Type="http://schemas.openxmlformats.org/officeDocument/2006/relationships/customXml" Target="../ink/ink84.xml"/><Relationship Id="rId51" Type="http://schemas.openxmlformats.org/officeDocument/2006/relationships/image" Target="../media/image29.png"/><Relationship Id="rId72" Type="http://schemas.openxmlformats.org/officeDocument/2006/relationships/customXml" Target="../ink/ink36.xml"/><Relationship Id="rId93" Type="http://schemas.openxmlformats.org/officeDocument/2006/relationships/image" Target="../media/image50.png"/><Relationship Id="rId189" Type="http://schemas.openxmlformats.org/officeDocument/2006/relationships/image" Target="../media/image98.png"/><Relationship Id="rId3" Type="http://schemas.openxmlformats.org/officeDocument/2006/relationships/image" Target="../media/image5.png"/><Relationship Id="rId214" Type="http://schemas.openxmlformats.org/officeDocument/2006/relationships/customXml" Target="../ink/ink107.xml"/></Relationships>
</file>

<file path=ppt/slides/_rels/slide10.xml.rels><?xml version="1.0" encoding="UTF-8" standalone="yes"?>
<Relationships xmlns="http://schemas.openxmlformats.org/package/2006/relationships"><Relationship Id="rId8" Type="http://schemas.openxmlformats.org/officeDocument/2006/relationships/customXml" Target="../ink/ink293.xml"/><Relationship Id="rId3" Type="http://schemas.openxmlformats.org/officeDocument/2006/relationships/image" Target="../media/image296.png"/><Relationship Id="rId7" Type="http://schemas.openxmlformats.org/officeDocument/2006/relationships/image" Target="../media/image298.png"/><Relationship Id="rId2" Type="http://schemas.openxmlformats.org/officeDocument/2006/relationships/customXml" Target="../ink/ink290.xml"/><Relationship Id="rId1" Type="http://schemas.openxmlformats.org/officeDocument/2006/relationships/slideLayout" Target="../slideLayouts/slideLayout2.xml"/><Relationship Id="rId6" Type="http://schemas.openxmlformats.org/officeDocument/2006/relationships/customXml" Target="../ink/ink292.xml"/><Relationship Id="rId5" Type="http://schemas.openxmlformats.org/officeDocument/2006/relationships/image" Target="../media/image297.png"/><Relationship Id="rId4" Type="http://schemas.openxmlformats.org/officeDocument/2006/relationships/customXml" Target="../ink/ink291.xml"/><Relationship Id="rId9" Type="http://schemas.openxmlformats.org/officeDocument/2006/relationships/image" Target="../media/image299.png"/></Relationships>
</file>

<file path=ppt/slides/_rels/slide11.xml.rels><?xml version="1.0" encoding="UTF-8" standalone="yes"?>
<Relationships xmlns="http://schemas.openxmlformats.org/package/2006/relationships"><Relationship Id="rId117" Type="http://schemas.openxmlformats.org/officeDocument/2006/relationships/image" Target="../media/image357.png"/><Relationship Id="rId21" Type="http://schemas.openxmlformats.org/officeDocument/2006/relationships/image" Target="../media/image309.png"/><Relationship Id="rId42" Type="http://schemas.openxmlformats.org/officeDocument/2006/relationships/customXml" Target="../ink/ink314.xml"/><Relationship Id="rId63" Type="http://schemas.openxmlformats.org/officeDocument/2006/relationships/image" Target="../media/image330.png"/><Relationship Id="rId84" Type="http://schemas.openxmlformats.org/officeDocument/2006/relationships/customXml" Target="../ink/ink335.xml"/><Relationship Id="rId138" Type="http://schemas.openxmlformats.org/officeDocument/2006/relationships/customXml" Target="../ink/ink362.xml"/><Relationship Id="rId107" Type="http://schemas.openxmlformats.org/officeDocument/2006/relationships/image" Target="../media/image352.png"/><Relationship Id="rId11" Type="http://schemas.openxmlformats.org/officeDocument/2006/relationships/image" Target="../media/image304.png"/><Relationship Id="rId32" Type="http://schemas.openxmlformats.org/officeDocument/2006/relationships/customXml" Target="../ink/ink309.xml"/><Relationship Id="rId37" Type="http://schemas.openxmlformats.org/officeDocument/2006/relationships/image" Target="../media/image317.png"/><Relationship Id="rId53" Type="http://schemas.openxmlformats.org/officeDocument/2006/relationships/image" Target="../media/image325.png"/><Relationship Id="rId58" Type="http://schemas.openxmlformats.org/officeDocument/2006/relationships/customXml" Target="../ink/ink322.xml"/><Relationship Id="rId74" Type="http://schemas.openxmlformats.org/officeDocument/2006/relationships/customXml" Target="../ink/ink330.xml"/><Relationship Id="rId79" Type="http://schemas.openxmlformats.org/officeDocument/2006/relationships/image" Target="../media/image338.png"/><Relationship Id="rId102" Type="http://schemas.openxmlformats.org/officeDocument/2006/relationships/customXml" Target="../ink/ink344.xml"/><Relationship Id="rId123" Type="http://schemas.openxmlformats.org/officeDocument/2006/relationships/image" Target="../media/image360.png"/><Relationship Id="rId128" Type="http://schemas.openxmlformats.org/officeDocument/2006/relationships/customXml" Target="../ink/ink357.xml"/><Relationship Id="rId5" Type="http://schemas.openxmlformats.org/officeDocument/2006/relationships/image" Target="../media/image301.png"/><Relationship Id="rId90" Type="http://schemas.openxmlformats.org/officeDocument/2006/relationships/customXml" Target="../ink/ink338.xml"/><Relationship Id="rId95" Type="http://schemas.openxmlformats.org/officeDocument/2006/relationships/image" Target="../media/image346.png"/><Relationship Id="rId22" Type="http://schemas.openxmlformats.org/officeDocument/2006/relationships/customXml" Target="../ink/ink304.xml"/><Relationship Id="rId27" Type="http://schemas.openxmlformats.org/officeDocument/2006/relationships/image" Target="../media/image312.png"/><Relationship Id="rId43" Type="http://schemas.openxmlformats.org/officeDocument/2006/relationships/image" Target="../media/image320.png"/><Relationship Id="rId48" Type="http://schemas.openxmlformats.org/officeDocument/2006/relationships/customXml" Target="../ink/ink317.xml"/><Relationship Id="rId64" Type="http://schemas.openxmlformats.org/officeDocument/2006/relationships/customXml" Target="../ink/ink325.xml"/><Relationship Id="rId69" Type="http://schemas.openxmlformats.org/officeDocument/2006/relationships/image" Target="../media/image333.png"/><Relationship Id="rId113" Type="http://schemas.openxmlformats.org/officeDocument/2006/relationships/image" Target="../media/image355.png"/><Relationship Id="rId118" Type="http://schemas.openxmlformats.org/officeDocument/2006/relationships/customXml" Target="../ink/ink352.xml"/><Relationship Id="rId134" Type="http://schemas.openxmlformats.org/officeDocument/2006/relationships/customXml" Target="../ink/ink360.xml"/><Relationship Id="rId139" Type="http://schemas.openxmlformats.org/officeDocument/2006/relationships/image" Target="../media/image368.png"/><Relationship Id="rId80" Type="http://schemas.openxmlformats.org/officeDocument/2006/relationships/customXml" Target="../ink/ink333.xml"/><Relationship Id="rId85" Type="http://schemas.openxmlformats.org/officeDocument/2006/relationships/image" Target="../media/image341.png"/><Relationship Id="rId12" Type="http://schemas.openxmlformats.org/officeDocument/2006/relationships/customXml" Target="../ink/ink299.xml"/><Relationship Id="rId17" Type="http://schemas.openxmlformats.org/officeDocument/2006/relationships/image" Target="../media/image307.png"/><Relationship Id="rId33" Type="http://schemas.openxmlformats.org/officeDocument/2006/relationships/image" Target="../media/image315.png"/><Relationship Id="rId38" Type="http://schemas.openxmlformats.org/officeDocument/2006/relationships/customXml" Target="../ink/ink312.xml"/><Relationship Id="rId59" Type="http://schemas.openxmlformats.org/officeDocument/2006/relationships/image" Target="../media/image328.png"/><Relationship Id="rId103" Type="http://schemas.openxmlformats.org/officeDocument/2006/relationships/image" Target="../media/image350.png"/><Relationship Id="rId108" Type="http://schemas.openxmlformats.org/officeDocument/2006/relationships/customXml" Target="../ink/ink347.xml"/><Relationship Id="rId124" Type="http://schemas.openxmlformats.org/officeDocument/2006/relationships/customXml" Target="../ink/ink355.xml"/><Relationship Id="rId129" Type="http://schemas.openxmlformats.org/officeDocument/2006/relationships/image" Target="../media/image363.png"/><Relationship Id="rId54" Type="http://schemas.openxmlformats.org/officeDocument/2006/relationships/customXml" Target="../ink/ink320.xml"/><Relationship Id="rId70" Type="http://schemas.openxmlformats.org/officeDocument/2006/relationships/customXml" Target="../ink/ink328.xml"/><Relationship Id="rId75" Type="http://schemas.openxmlformats.org/officeDocument/2006/relationships/image" Target="../media/image336.png"/><Relationship Id="rId91" Type="http://schemas.openxmlformats.org/officeDocument/2006/relationships/image" Target="../media/image344.png"/><Relationship Id="rId96" Type="http://schemas.openxmlformats.org/officeDocument/2006/relationships/customXml" Target="../ink/ink341.xml"/><Relationship Id="rId140" Type="http://schemas.openxmlformats.org/officeDocument/2006/relationships/customXml" Target="../ink/ink363.xml"/><Relationship Id="rId1" Type="http://schemas.openxmlformats.org/officeDocument/2006/relationships/slideLayout" Target="../slideLayouts/slideLayout2.xml"/><Relationship Id="rId6" Type="http://schemas.openxmlformats.org/officeDocument/2006/relationships/customXml" Target="../ink/ink296.xml"/><Relationship Id="rId23" Type="http://schemas.openxmlformats.org/officeDocument/2006/relationships/image" Target="../media/image310.png"/><Relationship Id="rId28" Type="http://schemas.openxmlformats.org/officeDocument/2006/relationships/customXml" Target="../ink/ink307.xml"/><Relationship Id="rId49" Type="http://schemas.openxmlformats.org/officeDocument/2006/relationships/image" Target="../media/image323.png"/><Relationship Id="rId114" Type="http://schemas.openxmlformats.org/officeDocument/2006/relationships/customXml" Target="../ink/ink350.xml"/><Relationship Id="rId119" Type="http://schemas.openxmlformats.org/officeDocument/2006/relationships/image" Target="../media/image358.png"/><Relationship Id="rId44" Type="http://schemas.openxmlformats.org/officeDocument/2006/relationships/customXml" Target="../ink/ink315.xml"/><Relationship Id="rId60" Type="http://schemas.openxmlformats.org/officeDocument/2006/relationships/customXml" Target="../ink/ink323.xml"/><Relationship Id="rId65" Type="http://schemas.openxmlformats.org/officeDocument/2006/relationships/image" Target="../media/image331.png"/><Relationship Id="rId81" Type="http://schemas.openxmlformats.org/officeDocument/2006/relationships/image" Target="../media/image339.png"/><Relationship Id="rId86" Type="http://schemas.openxmlformats.org/officeDocument/2006/relationships/customXml" Target="../ink/ink336.xml"/><Relationship Id="rId130" Type="http://schemas.openxmlformats.org/officeDocument/2006/relationships/customXml" Target="../ink/ink358.xml"/><Relationship Id="rId135" Type="http://schemas.openxmlformats.org/officeDocument/2006/relationships/image" Target="../media/image366.png"/><Relationship Id="rId13" Type="http://schemas.openxmlformats.org/officeDocument/2006/relationships/image" Target="../media/image305.png"/><Relationship Id="rId18" Type="http://schemas.openxmlformats.org/officeDocument/2006/relationships/customXml" Target="../ink/ink302.xml"/><Relationship Id="rId39" Type="http://schemas.openxmlformats.org/officeDocument/2006/relationships/image" Target="../media/image318.png"/><Relationship Id="rId109" Type="http://schemas.openxmlformats.org/officeDocument/2006/relationships/image" Target="../media/image353.png"/><Relationship Id="rId34" Type="http://schemas.openxmlformats.org/officeDocument/2006/relationships/customXml" Target="../ink/ink310.xml"/><Relationship Id="rId50" Type="http://schemas.openxmlformats.org/officeDocument/2006/relationships/customXml" Target="../ink/ink318.xml"/><Relationship Id="rId55" Type="http://schemas.openxmlformats.org/officeDocument/2006/relationships/image" Target="../media/image326.png"/><Relationship Id="rId76" Type="http://schemas.openxmlformats.org/officeDocument/2006/relationships/customXml" Target="../ink/ink331.xml"/><Relationship Id="rId97" Type="http://schemas.openxmlformats.org/officeDocument/2006/relationships/image" Target="../media/image347.png"/><Relationship Id="rId104" Type="http://schemas.openxmlformats.org/officeDocument/2006/relationships/customXml" Target="../ink/ink345.xml"/><Relationship Id="rId120" Type="http://schemas.openxmlformats.org/officeDocument/2006/relationships/customXml" Target="../ink/ink353.xml"/><Relationship Id="rId125" Type="http://schemas.openxmlformats.org/officeDocument/2006/relationships/image" Target="../media/image361.png"/><Relationship Id="rId141" Type="http://schemas.openxmlformats.org/officeDocument/2006/relationships/image" Target="../media/image369.png"/><Relationship Id="rId7" Type="http://schemas.openxmlformats.org/officeDocument/2006/relationships/image" Target="../media/image302.png"/><Relationship Id="rId71" Type="http://schemas.openxmlformats.org/officeDocument/2006/relationships/image" Target="../media/image334.png"/><Relationship Id="rId92" Type="http://schemas.openxmlformats.org/officeDocument/2006/relationships/customXml" Target="../ink/ink339.xml"/><Relationship Id="rId2" Type="http://schemas.openxmlformats.org/officeDocument/2006/relationships/customXml" Target="../ink/ink294.xml"/><Relationship Id="rId29" Type="http://schemas.openxmlformats.org/officeDocument/2006/relationships/image" Target="../media/image313.png"/><Relationship Id="rId24" Type="http://schemas.openxmlformats.org/officeDocument/2006/relationships/customXml" Target="../ink/ink305.xml"/><Relationship Id="rId40" Type="http://schemas.openxmlformats.org/officeDocument/2006/relationships/customXml" Target="../ink/ink313.xml"/><Relationship Id="rId45" Type="http://schemas.openxmlformats.org/officeDocument/2006/relationships/image" Target="../media/image321.png"/><Relationship Id="rId66" Type="http://schemas.openxmlformats.org/officeDocument/2006/relationships/customXml" Target="../ink/ink326.xml"/><Relationship Id="rId87" Type="http://schemas.openxmlformats.org/officeDocument/2006/relationships/image" Target="../media/image342.png"/><Relationship Id="rId110" Type="http://schemas.openxmlformats.org/officeDocument/2006/relationships/customXml" Target="../ink/ink348.xml"/><Relationship Id="rId115" Type="http://schemas.openxmlformats.org/officeDocument/2006/relationships/image" Target="../media/image356.png"/><Relationship Id="rId131" Type="http://schemas.openxmlformats.org/officeDocument/2006/relationships/image" Target="../media/image364.png"/><Relationship Id="rId136" Type="http://schemas.openxmlformats.org/officeDocument/2006/relationships/customXml" Target="../ink/ink361.xml"/><Relationship Id="rId61" Type="http://schemas.openxmlformats.org/officeDocument/2006/relationships/image" Target="../media/image329.png"/><Relationship Id="rId82" Type="http://schemas.openxmlformats.org/officeDocument/2006/relationships/customXml" Target="../ink/ink334.xml"/><Relationship Id="rId19" Type="http://schemas.openxmlformats.org/officeDocument/2006/relationships/image" Target="../media/image308.png"/><Relationship Id="rId14" Type="http://schemas.openxmlformats.org/officeDocument/2006/relationships/customXml" Target="../ink/ink300.xml"/><Relationship Id="rId30" Type="http://schemas.openxmlformats.org/officeDocument/2006/relationships/customXml" Target="../ink/ink308.xml"/><Relationship Id="rId35" Type="http://schemas.openxmlformats.org/officeDocument/2006/relationships/image" Target="../media/image316.png"/><Relationship Id="rId56" Type="http://schemas.openxmlformats.org/officeDocument/2006/relationships/customXml" Target="../ink/ink321.xml"/><Relationship Id="rId77" Type="http://schemas.openxmlformats.org/officeDocument/2006/relationships/image" Target="../media/image337.png"/><Relationship Id="rId100" Type="http://schemas.openxmlformats.org/officeDocument/2006/relationships/customXml" Target="../ink/ink343.xml"/><Relationship Id="rId105" Type="http://schemas.openxmlformats.org/officeDocument/2006/relationships/image" Target="../media/image351.png"/><Relationship Id="rId126" Type="http://schemas.openxmlformats.org/officeDocument/2006/relationships/customXml" Target="../ink/ink356.xml"/><Relationship Id="rId8" Type="http://schemas.openxmlformats.org/officeDocument/2006/relationships/customXml" Target="../ink/ink297.xml"/><Relationship Id="rId51" Type="http://schemas.openxmlformats.org/officeDocument/2006/relationships/image" Target="../media/image324.png"/><Relationship Id="rId72" Type="http://schemas.openxmlformats.org/officeDocument/2006/relationships/customXml" Target="../ink/ink329.xml"/><Relationship Id="rId93" Type="http://schemas.openxmlformats.org/officeDocument/2006/relationships/image" Target="../media/image345.png"/><Relationship Id="rId98" Type="http://schemas.openxmlformats.org/officeDocument/2006/relationships/customXml" Target="../ink/ink342.xml"/><Relationship Id="rId121" Type="http://schemas.openxmlformats.org/officeDocument/2006/relationships/image" Target="../media/image359.png"/><Relationship Id="rId142" Type="http://schemas.openxmlformats.org/officeDocument/2006/relationships/customXml" Target="../ink/ink364.xml"/><Relationship Id="rId3" Type="http://schemas.openxmlformats.org/officeDocument/2006/relationships/image" Target="../media/image300.png"/><Relationship Id="rId25" Type="http://schemas.openxmlformats.org/officeDocument/2006/relationships/image" Target="../media/image311.png"/><Relationship Id="rId46" Type="http://schemas.openxmlformats.org/officeDocument/2006/relationships/customXml" Target="../ink/ink316.xml"/><Relationship Id="rId67" Type="http://schemas.openxmlformats.org/officeDocument/2006/relationships/image" Target="../media/image332.png"/><Relationship Id="rId116" Type="http://schemas.openxmlformats.org/officeDocument/2006/relationships/customXml" Target="../ink/ink351.xml"/><Relationship Id="rId137" Type="http://schemas.openxmlformats.org/officeDocument/2006/relationships/image" Target="../media/image367.png"/><Relationship Id="rId20" Type="http://schemas.openxmlformats.org/officeDocument/2006/relationships/customXml" Target="../ink/ink303.xml"/><Relationship Id="rId41" Type="http://schemas.openxmlformats.org/officeDocument/2006/relationships/image" Target="../media/image319.png"/><Relationship Id="rId62" Type="http://schemas.openxmlformats.org/officeDocument/2006/relationships/customXml" Target="../ink/ink324.xml"/><Relationship Id="rId83" Type="http://schemas.openxmlformats.org/officeDocument/2006/relationships/image" Target="../media/image340.png"/><Relationship Id="rId88" Type="http://schemas.openxmlformats.org/officeDocument/2006/relationships/customXml" Target="../ink/ink337.xml"/><Relationship Id="rId111" Type="http://schemas.openxmlformats.org/officeDocument/2006/relationships/image" Target="../media/image354.png"/><Relationship Id="rId132" Type="http://schemas.openxmlformats.org/officeDocument/2006/relationships/customXml" Target="../ink/ink359.xml"/><Relationship Id="rId15" Type="http://schemas.openxmlformats.org/officeDocument/2006/relationships/image" Target="../media/image306.png"/><Relationship Id="rId36" Type="http://schemas.openxmlformats.org/officeDocument/2006/relationships/customXml" Target="../ink/ink311.xml"/><Relationship Id="rId57" Type="http://schemas.openxmlformats.org/officeDocument/2006/relationships/image" Target="../media/image327.png"/><Relationship Id="rId106" Type="http://schemas.openxmlformats.org/officeDocument/2006/relationships/customXml" Target="../ink/ink346.xml"/><Relationship Id="rId127" Type="http://schemas.openxmlformats.org/officeDocument/2006/relationships/image" Target="../media/image362.png"/><Relationship Id="rId10" Type="http://schemas.openxmlformats.org/officeDocument/2006/relationships/customXml" Target="../ink/ink298.xml"/><Relationship Id="rId31" Type="http://schemas.openxmlformats.org/officeDocument/2006/relationships/image" Target="../media/image314.png"/><Relationship Id="rId52" Type="http://schemas.openxmlformats.org/officeDocument/2006/relationships/customXml" Target="../ink/ink319.xml"/><Relationship Id="rId73" Type="http://schemas.openxmlformats.org/officeDocument/2006/relationships/image" Target="../media/image335.png"/><Relationship Id="rId78" Type="http://schemas.openxmlformats.org/officeDocument/2006/relationships/customXml" Target="../ink/ink332.xml"/><Relationship Id="rId94" Type="http://schemas.openxmlformats.org/officeDocument/2006/relationships/customXml" Target="../ink/ink340.xml"/><Relationship Id="rId99" Type="http://schemas.openxmlformats.org/officeDocument/2006/relationships/image" Target="../media/image348.png"/><Relationship Id="rId101" Type="http://schemas.openxmlformats.org/officeDocument/2006/relationships/image" Target="../media/image349.png"/><Relationship Id="rId122" Type="http://schemas.openxmlformats.org/officeDocument/2006/relationships/customXml" Target="../ink/ink354.xml"/><Relationship Id="rId143" Type="http://schemas.openxmlformats.org/officeDocument/2006/relationships/image" Target="../media/image370.png"/><Relationship Id="rId4" Type="http://schemas.openxmlformats.org/officeDocument/2006/relationships/customXml" Target="../ink/ink295.xml"/><Relationship Id="rId9" Type="http://schemas.openxmlformats.org/officeDocument/2006/relationships/image" Target="../media/image303.png"/><Relationship Id="rId26" Type="http://schemas.openxmlformats.org/officeDocument/2006/relationships/customXml" Target="../ink/ink306.xml"/><Relationship Id="rId47" Type="http://schemas.openxmlformats.org/officeDocument/2006/relationships/image" Target="../media/image322.png"/><Relationship Id="rId68" Type="http://schemas.openxmlformats.org/officeDocument/2006/relationships/customXml" Target="../ink/ink327.xml"/><Relationship Id="rId89" Type="http://schemas.openxmlformats.org/officeDocument/2006/relationships/image" Target="../media/image343.png"/><Relationship Id="rId112" Type="http://schemas.openxmlformats.org/officeDocument/2006/relationships/customXml" Target="../ink/ink349.xml"/><Relationship Id="rId133" Type="http://schemas.openxmlformats.org/officeDocument/2006/relationships/image" Target="../media/image365.png"/><Relationship Id="rId16" Type="http://schemas.openxmlformats.org/officeDocument/2006/relationships/customXml" Target="../ink/ink301.xml"/></Relationships>
</file>

<file path=ppt/slides/_rels/slide12.xml.rels><?xml version="1.0" encoding="UTF-8" standalone="yes"?>
<Relationships xmlns="http://schemas.openxmlformats.org/package/2006/relationships"><Relationship Id="rId3" Type="http://schemas.openxmlformats.org/officeDocument/2006/relationships/image" Target="../media/image371.png"/><Relationship Id="rId2" Type="http://schemas.openxmlformats.org/officeDocument/2006/relationships/customXml" Target="../ink/ink365.xml"/><Relationship Id="rId1" Type="http://schemas.openxmlformats.org/officeDocument/2006/relationships/slideLayout" Target="../slideLayouts/slideLayout2.xml"/><Relationship Id="rId5" Type="http://schemas.openxmlformats.org/officeDocument/2006/relationships/image" Target="../media/image372.png"/><Relationship Id="rId4" Type="http://schemas.openxmlformats.org/officeDocument/2006/relationships/customXml" Target="../ink/ink366.xml"/></Relationships>
</file>

<file path=ppt/slides/_rels/slide13.xml.rels><?xml version="1.0" encoding="UTF-8" standalone="yes"?>
<Relationships xmlns="http://schemas.openxmlformats.org/package/2006/relationships"><Relationship Id="rId3" Type="http://schemas.openxmlformats.org/officeDocument/2006/relationships/image" Target="../media/image373.png"/><Relationship Id="rId7" Type="http://schemas.openxmlformats.org/officeDocument/2006/relationships/image" Target="../media/image375.png"/><Relationship Id="rId2" Type="http://schemas.openxmlformats.org/officeDocument/2006/relationships/customXml" Target="../ink/ink367.xml"/><Relationship Id="rId1" Type="http://schemas.openxmlformats.org/officeDocument/2006/relationships/slideLayout" Target="../slideLayouts/slideLayout2.xml"/><Relationship Id="rId6" Type="http://schemas.openxmlformats.org/officeDocument/2006/relationships/customXml" Target="../ink/ink369.xml"/><Relationship Id="rId5" Type="http://schemas.openxmlformats.org/officeDocument/2006/relationships/image" Target="../media/image374.png"/><Relationship Id="rId4" Type="http://schemas.openxmlformats.org/officeDocument/2006/relationships/customXml" Target="../ink/ink368.xml"/></Relationships>
</file>

<file path=ppt/slides/_rels/slide14.xml.rels><?xml version="1.0" encoding="UTF-8" standalone="yes"?>
<Relationships xmlns="http://schemas.openxmlformats.org/package/2006/relationships"><Relationship Id="rId26" Type="http://schemas.openxmlformats.org/officeDocument/2006/relationships/customXml" Target="../ink/ink382.xml"/><Relationship Id="rId21" Type="http://schemas.openxmlformats.org/officeDocument/2006/relationships/image" Target="../media/image385.png"/><Relationship Id="rId42" Type="http://schemas.openxmlformats.org/officeDocument/2006/relationships/customXml" Target="../ink/ink390.xml"/><Relationship Id="rId47" Type="http://schemas.openxmlformats.org/officeDocument/2006/relationships/image" Target="../media/image398.png"/><Relationship Id="rId63" Type="http://schemas.openxmlformats.org/officeDocument/2006/relationships/image" Target="../media/image406.png"/><Relationship Id="rId68" Type="http://schemas.openxmlformats.org/officeDocument/2006/relationships/customXml" Target="../ink/ink403.xml"/><Relationship Id="rId84" Type="http://schemas.openxmlformats.org/officeDocument/2006/relationships/customXml" Target="../ink/ink411.xml"/><Relationship Id="rId89" Type="http://schemas.openxmlformats.org/officeDocument/2006/relationships/image" Target="../media/image419.png"/><Relationship Id="rId16" Type="http://schemas.openxmlformats.org/officeDocument/2006/relationships/customXml" Target="../ink/ink377.xml"/><Relationship Id="rId107" Type="http://schemas.openxmlformats.org/officeDocument/2006/relationships/image" Target="../media/image428.png"/><Relationship Id="rId11" Type="http://schemas.openxmlformats.org/officeDocument/2006/relationships/image" Target="../media/image380.png"/><Relationship Id="rId32" Type="http://schemas.openxmlformats.org/officeDocument/2006/relationships/customXml" Target="../ink/ink385.xml"/><Relationship Id="rId37" Type="http://schemas.openxmlformats.org/officeDocument/2006/relationships/image" Target="../media/image393.png"/><Relationship Id="rId53" Type="http://schemas.openxmlformats.org/officeDocument/2006/relationships/image" Target="../media/image401.png"/><Relationship Id="rId58" Type="http://schemas.openxmlformats.org/officeDocument/2006/relationships/customXml" Target="../ink/ink398.xml"/><Relationship Id="rId74" Type="http://schemas.openxmlformats.org/officeDocument/2006/relationships/customXml" Target="../ink/ink406.xml"/><Relationship Id="rId79" Type="http://schemas.openxmlformats.org/officeDocument/2006/relationships/image" Target="../media/image414.png"/><Relationship Id="rId102" Type="http://schemas.openxmlformats.org/officeDocument/2006/relationships/customXml" Target="../ink/ink420.xml"/><Relationship Id="rId5" Type="http://schemas.openxmlformats.org/officeDocument/2006/relationships/image" Target="../media/image377.png"/><Relationship Id="rId90" Type="http://schemas.openxmlformats.org/officeDocument/2006/relationships/customXml" Target="../ink/ink414.xml"/><Relationship Id="rId95" Type="http://schemas.openxmlformats.org/officeDocument/2006/relationships/image" Target="../media/image422.png"/><Relationship Id="rId22" Type="http://schemas.openxmlformats.org/officeDocument/2006/relationships/customXml" Target="../ink/ink380.xml"/><Relationship Id="rId27" Type="http://schemas.openxmlformats.org/officeDocument/2006/relationships/image" Target="../media/image388.png"/><Relationship Id="rId43" Type="http://schemas.openxmlformats.org/officeDocument/2006/relationships/image" Target="../media/image396.png"/><Relationship Id="rId48" Type="http://schemas.openxmlformats.org/officeDocument/2006/relationships/customXml" Target="../ink/ink393.xml"/><Relationship Id="rId64" Type="http://schemas.openxmlformats.org/officeDocument/2006/relationships/customXml" Target="../ink/ink401.xml"/><Relationship Id="rId69" Type="http://schemas.openxmlformats.org/officeDocument/2006/relationships/image" Target="../media/image409.png"/><Relationship Id="rId80" Type="http://schemas.openxmlformats.org/officeDocument/2006/relationships/customXml" Target="../ink/ink409.xml"/><Relationship Id="rId85" Type="http://schemas.openxmlformats.org/officeDocument/2006/relationships/image" Target="../media/image417.png"/><Relationship Id="rId12" Type="http://schemas.openxmlformats.org/officeDocument/2006/relationships/customXml" Target="../ink/ink375.xml"/><Relationship Id="rId17" Type="http://schemas.openxmlformats.org/officeDocument/2006/relationships/image" Target="../media/image383.png"/><Relationship Id="rId33" Type="http://schemas.openxmlformats.org/officeDocument/2006/relationships/image" Target="../media/image391.png"/><Relationship Id="rId38" Type="http://schemas.openxmlformats.org/officeDocument/2006/relationships/customXml" Target="../ink/ink388.xml"/><Relationship Id="rId59" Type="http://schemas.openxmlformats.org/officeDocument/2006/relationships/image" Target="../media/image404.png"/><Relationship Id="rId103" Type="http://schemas.openxmlformats.org/officeDocument/2006/relationships/image" Target="../media/image426.png"/><Relationship Id="rId108" Type="http://schemas.openxmlformats.org/officeDocument/2006/relationships/customXml" Target="../ink/ink423.xml"/><Relationship Id="rId54" Type="http://schemas.openxmlformats.org/officeDocument/2006/relationships/customXml" Target="../ink/ink396.xml"/><Relationship Id="rId70" Type="http://schemas.openxmlformats.org/officeDocument/2006/relationships/customXml" Target="../ink/ink404.xml"/><Relationship Id="rId75" Type="http://schemas.openxmlformats.org/officeDocument/2006/relationships/image" Target="../media/image412.png"/><Relationship Id="rId91" Type="http://schemas.openxmlformats.org/officeDocument/2006/relationships/image" Target="../media/image420.png"/><Relationship Id="rId96" Type="http://schemas.openxmlformats.org/officeDocument/2006/relationships/customXml" Target="../ink/ink417.xml"/><Relationship Id="rId1" Type="http://schemas.openxmlformats.org/officeDocument/2006/relationships/slideLayout" Target="../slideLayouts/slideLayout2.xml"/><Relationship Id="rId6" Type="http://schemas.openxmlformats.org/officeDocument/2006/relationships/customXml" Target="../ink/ink372.xml"/><Relationship Id="rId15" Type="http://schemas.openxmlformats.org/officeDocument/2006/relationships/image" Target="../media/image382.png"/><Relationship Id="rId23" Type="http://schemas.openxmlformats.org/officeDocument/2006/relationships/image" Target="../media/image386.png"/><Relationship Id="rId28" Type="http://schemas.openxmlformats.org/officeDocument/2006/relationships/customXml" Target="../ink/ink383.xml"/><Relationship Id="rId36" Type="http://schemas.openxmlformats.org/officeDocument/2006/relationships/customXml" Target="../ink/ink387.xml"/><Relationship Id="rId49" Type="http://schemas.openxmlformats.org/officeDocument/2006/relationships/image" Target="../media/image399.png"/><Relationship Id="rId57" Type="http://schemas.openxmlformats.org/officeDocument/2006/relationships/image" Target="../media/image403.png"/><Relationship Id="rId106" Type="http://schemas.openxmlformats.org/officeDocument/2006/relationships/customXml" Target="../ink/ink422.xml"/><Relationship Id="rId10" Type="http://schemas.openxmlformats.org/officeDocument/2006/relationships/customXml" Target="../ink/ink374.xml"/><Relationship Id="rId31" Type="http://schemas.openxmlformats.org/officeDocument/2006/relationships/image" Target="../media/image390.png"/><Relationship Id="rId44" Type="http://schemas.openxmlformats.org/officeDocument/2006/relationships/customXml" Target="../ink/ink391.xml"/><Relationship Id="rId52" Type="http://schemas.openxmlformats.org/officeDocument/2006/relationships/customXml" Target="../ink/ink395.xml"/><Relationship Id="rId60" Type="http://schemas.openxmlformats.org/officeDocument/2006/relationships/customXml" Target="../ink/ink399.xml"/><Relationship Id="rId65" Type="http://schemas.openxmlformats.org/officeDocument/2006/relationships/image" Target="../media/image407.png"/><Relationship Id="rId73" Type="http://schemas.openxmlformats.org/officeDocument/2006/relationships/image" Target="../media/image411.png"/><Relationship Id="rId78" Type="http://schemas.openxmlformats.org/officeDocument/2006/relationships/customXml" Target="../ink/ink408.xml"/><Relationship Id="rId81" Type="http://schemas.openxmlformats.org/officeDocument/2006/relationships/image" Target="../media/image415.png"/><Relationship Id="rId86" Type="http://schemas.openxmlformats.org/officeDocument/2006/relationships/customXml" Target="../ink/ink412.xml"/><Relationship Id="rId94" Type="http://schemas.openxmlformats.org/officeDocument/2006/relationships/customXml" Target="../ink/ink416.xml"/><Relationship Id="rId99" Type="http://schemas.openxmlformats.org/officeDocument/2006/relationships/image" Target="../media/image424.png"/><Relationship Id="rId101" Type="http://schemas.openxmlformats.org/officeDocument/2006/relationships/image" Target="../media/image425.png"/><Relationship Id="rId4" Type="http://schemas.openxmlformats.org/officeDocument/2006/relationships/customXml" Target="../ink/ink371.xml"/><Relationship Id="rId9" Type="http://schemas.openxmlformats.org/officeDocument/2006/relationships/image" Target="../media/image379.png"/><Relationship Id="rId13" Type="http://schemas.openxmlformats.org/officeDocument/2006/relationships/image" Target="../media/image381.png"/><Relationship Id="rId18" Type="http://schemas.openxmlformats.org/officeDocument/2006/relationships/customXml" Target="../ink/ink378.xml"/><Relationship Id="rId39" Type="http://schemas.openxmlformats.org/officeDocument/2006/relationships/image" Target="../media/image394.png"/><Relationship Id="rId109" Type="http://schemas.openxmlformats.org/officeDocument/2006/relationships/image" Target="../media/image429.png"/><Relationship Id="rId34" Type="http://schemas.openxmlformats.org/officeDocument/2006/relationships/customXml" Target="../ink/ink386.xml"/><Relationship Id="rId50" Type="http://schemas.openxmlformats.org/officeDocument/2006/relationships/customXml" Target="../ink/ink394.xml"/><Relationship Id="rId55" Type="http://schemas.openxmlformats.org/officeDocument/2006/relationships/image" Target="../media/image402.png"/><Relationship Id="rId76" Type="http://schemas.openxmlformats.org/officeDocument/2006/relationships/customXml" Target="../ink/ink407.xml"/><Relationship Id="rId97" Type="http://schemas.openxmlformats.org/officeDocument/2006/relationships/image" Target="../media/image423.png"/><Relationship Id="rId104" Type="http://schemas.openxmlformats.org/officeDocument/2006/relationships/customXml" Target="../ink/ink421.xml"/><Relationship Id="rId7" Type="http://schemas.openxmlformats.org/officeDocument/2006/relationships/image" Target="../media/image378.png"/><Relationship Id="rId71" Type="http://schemas.openxmlformats.org/officeDocument/2006/relationships/image" Target="../media/image410.png"/><Relationship Id="rId92" Type="http://schemas.openxmlformats.org/officeDocument/2006/relationships/customXml" Target="../ink/ink415.xml"/><Relationship Id="rId2" Type="http://schemas.openxmlformats.org/officeDocument/2006/relationships/customXml" Target="../ink/ink370.xml"/><Relationship Id="rId29" Type="http://schemas.openxmlformats.org/officeDocument/2006/relationships/image" Target="../media/image389.png"/><Relationship Id="rId24" Type="http://schemas.openxmlformats.org/officeDocument/2006/relationships/customXml" Target="../ink/ink381.xml"/><Relationship Id="rId40" Type="http://schemas.openxmlformats.org/officeDocument/2006/relationships/customXml" Target="../ink/ink389.xml"/><Relationship Id="rId45" Type="http://schemas.openxmlformats.org/officeDocument/2006/relationships/image" Target="../media/image397.png"/><Relationship Id="rId66" Type="http://schemas.openxmlformats.org/officeDocument/2006/relationships/customXml" Target="../ink/ink402.xml"/><Relationship Id="rId87" Type="http://schemas.openxmlformats.org/officeDocument/2006/relationships/image" Target="../media/image418.png"/><Relationship Id="rId110" Type="http://schemas.openxmlformats.org/officeDocument/2006/relationships/customXml" Target="../ink/ink424.xml"/><Relationship Id="rId61" Type="http://schemas.openxmlformats.org/officeDocument/2006/relationships/image" Target="../media/image405.png"/><Relationship Id="rId82" Type="http://schemas.openxmlformats.org/officeDocument/2006/relationships/customXml" Target="../ink/ink410.xml"/><Relationship Id="rId19" Type="http://schemas.openxmlformats.org/officeDocument/2006/relationships/image" Target="../media/image384.png"/><Relationship Id="rId14" Type="http://schemas.openxmlformats.org/officeDocument/2006/relationships/customXml" Target="../ink/ink376.xml"/><Relationship Id="rId30" Type="http://schemas.openxmlformats.org/officeDocument/2006/relationships/customXml" Target="../ink/ink384.xml"/><Relationship Id="rId35" Type="http://schemas.openxmlformats.org/officeDocument/2006/relationships/image" Target="../media/image392.png"/><Relationship Id="rId56" Type="http://schemas.openxmlformats.org/officeDocument/2006/relationships/customXml" Target="../ink/ink397.xml"/><Relationship Id="rId77" Type="http://schemas.openxmlformats.org/officeDocument/2006/relationships/image" Target="../media/image413.png"/><Relationship Id="rId100" Type="http://schemas.openxmlformats.org/officeDocument/2006/relationships/customXml" Target="../ink/ink419.xml"/><Relationship Id="rId105" Type="http://schemas.openxmlformats.org/officeDocument/2006/relationships/image" Target="../media/image427.png"/><Relationship Id="rId8" Type="http://schemas.openxmlformats.org/officeDocument/2006/relationships/customXml" Target="../ink/ink373.xml"/><Relationship Id="rId51" Type="http://schemas.openxmlformats.org/officeDocument/2006/relationships/image" Target="../media/image400.png"/><Relationship Id="rId72" Type="http://schemas.openxmlformats.org/officeDocument/2006/relationships/customXml" Target="../ink/ink405.xml"/><Relationship Id="rId93" Type="http://schemas.openxmlformats.org/officeDocument/2006/relationships/image" Target="../media/image421.png"/><Relationship Id="rId98" Type="http://schemas.openxmlformats.org/officeDocument/2006/relationships/customXml" Target="../ink/ink418.xml"/><Relationship Id="rId3" Type="http://schemas.openxmlformats.org/officeDocument/2006/relationships/image" Target="../media/image376.png"/><Relationship Id="rId25" Type="http://schemas.openxmlformats.org/officeDocument/2006/relationships/image" Target="../media/image387.png"/><Relationship Id="rId46" Type="http://schemas.openxmlformats.org/officeDocument/2006/relationships/customXml" Target="../ink/ink392.xml"/><Relationship Id="rId67" Type="http://schemas.openxmlformats.org/officeDocument/2006/relationships/image" Target="../media/image408.png"/><Relationship Id="rId20" Type="http://schemas.openxmlformats.org/officeDocument/2006/relationships/customXml" Target="../ink/ink379.xml"/><Relationship Id="rId41" Type="http://schemas.openxmlformats.org/officeDocument/2006/relationships/image" Target="../media/image395.png"/><Relationship Id="rId62" Type="http://schemas.openxmlformats.org/officeDocument/2006/relationships/customXml" Target="../ink/ink400.xml"/><Relationship Id="rId83" Type="http://schemas.openxmlformats.org/officeDocument/2006/relationships/image" Target="../media/image416.png"/><Relationship Id="rId88" Type="http://schemas.openxmlformats.org/officeDocument/2006/relationships/customXml" Target="../ink/ink413.xml"/><Relationship Id="rId111" Type="http://schemas.openxmlformats.org/officeDocument/2006/relationships/image" Target="../media/image430.png"/></Relationships>
</file>

<file path=ppt/slides/_rels/slide15.xml.rels><?xml version="1.0" encoding="UTF-8" standalone="yes"?>
<Relationships xmlns="http://schemas.openxmlformats.org/package/2006/relationships"><Relationship Id="rId26" Type="http://schemas.openxmlformats.org/officeDocument/2006/relationships/customXml" Target="../ink/ink437.xml"/><Relationship Id="rId21" Type="http://schemas.openxmlformats.org/officeDocument/2006/relationships/image" Target="../media/image440.png"/><Relationship Id="rId42" Type="http://schemas.openxmlformats.org/officeDocument/2006/relationships/customXml" Target="../ink/ink445.xml"/><Relationship Id="rId47" Type="http://schemas.openxmlformats.org/officeDocument/2006/relationships/image" Target="../media/image453.png"/><Relationship Id="rId63" Type="http://schemas.openxmlformats.org/officeDocument/2006/relationships/image" Target="../media/image461.png"/><Relationship Id="rId68" Type="http://schemas.openxmlformats.org/officeDocument/2006/relationships/customXml" Target="../ink/ink458.xml"/><Relationship Id="rId84" Type="http://schemas.openxmlformats.org/officeDocument/2006/relationships/customXml" Target="../ink/ink466.xml"/><Relationship Id="rId89" Type="http://schemas.openxmlformats.org/officeDocument/2006/relationships/image" Target="../media/image474.png"/><Relationship Id="rId16" Type="http://schemas.openxmlformats.org/officeDocument/2006/relationships/customXml" Target="../ink/ink432.xml"/><Relationship Id="rId11" Type="http://schemas.openxmlformats.org/officeDocument/2006/relationships/image" Target="../media/image435.png"/><Relationship Id="rId32" Type="http://schemas.openxmlformats.org/officeDocument/2006/relationships/customXml" Target="../ink/ink440.xml"/><Relationship Id="rId37" Type="http://schemas.openxmlformats.org/officeDocument/2006/relationships/image" Target="../media/image448.png"/><Relationship Id="rId53" Type="http://schemas.openxmlformats.org/officeDocument/2006/relationships/image" Target="../media/image456.png"/><Relationship Id="rId58" Type="http://schemas.openxmlformats.org/officeDocument/2006/relationships/customXml" Target="../ink/ink453.xml"/><Relationship Id="rId74" Type="http://schemas.openxmlformats.org/officeDocument/2006/relationships/customXml" Target="../ink/ink461.xml"/><Relationship Id="rId79" Type="http://schemas.openxmlformats.org/officeDocument/2006/relationships/image" Target="../media/image469.png"/><Relationship Id="rId5" Type="http://schemas.openxmlformats.org/officeDocument/2006/relationships/image" Target="../media/image432.png"/><Relationship Id="rId90" Type="http://schemas.openxmlformats.org/officeDocument/2006/relationships/customXml" Target="../ink/ink469.xml"/><Relationship Id="rId14" Type="http://schemas.openxmlformats.org/officeDocument/2006/relationships/customXml" Target="../ink/ink431.xml"/><Relationship Id="rId22" Type="http://schemas.openxmlformats.org/officeDocument/2006/relationships/customXml" Target="../ink/ink435.xml"/><Relationship Id="rId27" Type="http://schemas.openxmlformats.org/officeDocument/2006/relationships/image" Target="../media/image443.png"/><Relationship Id="rId30" Type="http://schemas.openxmlformats.org/officeDocument/2006/relationships/customXml" Target="../ink/ink439.xml"/><Relationship Id="rId35" Type="http://schemas.openxmlformats.org/officeDocument/2006/relationships/image" Target="../media/image447.png"/><Relationship Id="rId43" Type="http://schemas.openxmlformats.org/officeDocument/2006/relationships/image" Target="../media/image451.png"/><Relationship Id="rId48" Type="http://schemas.openxmlformats.org/officeDocument/2006/relationships/customXml" Target="../ink/ink448.xml"/><Relationship Id="rId56" Type="http://schemas.openxmlformats.org/officeDocument/2006/relationships/customXml" Target="../ink/ink452.xml"/><Relationship Id="rId64" Type="http://schemas.openxmlformats.org/officeDocument/2006/relationships/customXml" Target="../ink/ink456.xml"/><Relationship Id="rId69" Type="http://schemas.openxmlformats.org/officeDocument/2006/relationships/image" Target="../media/image464.png"/><Relationship Id="rId77" Type="http://schemas.openxmlformats.org/officeDocument/2006/relationships/image" Target="../media/image468.png"/><Relationship Id="rId8" Type="http://schemas.openxmlformats.org/officeDocument/2006/relationships/customXml" Target="../ink/ink428.xml"/><Relationship Id="rId51" Type="http://schemas.openxmlformats.org/officeDocument/2006/relationships/image" Target="../media/image455.png"/><Relationship Id="rId72" Type="http://schemas.openxmlformats.org/officeDocument/2006/relationships/customXml" Target="../ink/ink460.xml"/><Relationship Id="rId80" Type="http://schemas.openxmlformats.org/officeDocument/2006/relationships/customXml" Target="../ink/ink464.xml"/><Relationship Id="rId85" Type="http://schemas.openxmlformats.org/officeDocument/2006/relationships/image" Target="../media/image472.png"/><Relationship Id="rId3" Type="http://schemas.openxmlformats.org/officeDocument/2006/relationships/image" Target="../media/image431.png"/><Relationship Id="rId12" Type="http://schemas.openxmlformats.org/officeDocument/2006/relationships/customXml" Target="../ink/ink430.xml"/><Relationship Id="rId17" Type="http://schemas.openxmlformats.org/officeDocument/2006/relationships/image" Target="../media/image438.png"/><Relationship Id="rId25" Type="http://schemas.openxmlformats.org/officeDocument/2006/relationships/image" Target="../media/image442.png"/><Relationship Id="rId33" Type="http://schemas.openxmlformats.org/officeDocument/2006/relationships/image" Target="../media/image446.png"/><Relationship Id="rId38" Type="http://schemas.openxmlformats.org/officeDocument/2006/relationships/customXml" Target="../ink/ink443.xml"/><Relationship Id="rId46" Type="http://schemas.openxmlformats.org/officeDocument/2006/relationships/customXml" Target="../ink/ink447.xml"/><Relationship Id="rId59" Type="http://schemas.openxmlformats.org/officeDocument/2006/relationships/image" Target="../media/image459.png"/><Relationship Id="rId67" Type="http://schemas.openxmlformats.org/officeDocument/2006/relationships/image" Target="../media/image463.png"/><Relationship Id="rId20" Type="http://schemas.openxmlformats.org/officeDocument/2006/relationships/customXml" Target="../ink/ink434.xml"/><Relationship Id="rId41" Type="http://schemas.openxmlformats.org/officeDocument/2006/relationships/image" Target="../media/image450.png"/><Relationship Id="rId54" Type="http://schemas.openxmlformats.org/officeDocument/2006/relationships/customXml" Target="../ink/ink451.xml"/><Relationship Id="rId62" Type="http://schemas.openxmlformats.org/officeDocument/2006/relationships/customXml" Target="../ink/ink455.xml"/><Relationship Id="rId70" Type="http://schemas.openxmlformats.org/officeDocument/2006/relationships/customXml" Target="../ink/ink459.xml"/><Relationship Id="rId75" Type="http://schemas.openxmlformats.org/officeDocument/2006/relationships/image" Target="../media/image467.png"/><Relationship Id="rId83" Type="http://schemas.openxmlformats.org/officeDocument/2006/relationships/image" Target="../media/image471.png"/><Relationship Id="rId88" Type="http://schemas.openxmlformats.org/officeDocument/2006/relationships/customXml" Target="../ink/ink468.xml"/><Relationship Id="rId91" Type="http://schemas.openxmlformats.org/officeDocument/2006/relationships/image" Target="../media/image475.png"/><Relationship Id="rId1" Type="http://schemas.openxmlformats.org/officeDocument/2006/relationships/slideLayout" Target="../slideLayouts/slideLayout2.xml"/><Relationship Id="rId6" Type="http://schemas.openxmlformats.org/officeDocument/2006/relationships/customXml" Target="../ink/ink427.xml"/><Relationship Id="rId15" Type="http://schemas.openxmlformats.org/officeDocument/2006/relationships/image" Target="../media/image437.png"/><Relationship Id="rId23" Type="http://schemas.openxmlformats.org/officeDocument/2006/relationships/image" Target="../media/image441.png"/><Relationship Id="rId28" Type="http://schemas.openxmlformats.org/officeDocument/2006/relationships/customXml" Target="../ink/ink438.xml"/><Relationship Id="rId36" Type="http://schemas.openxmlformats.org/officeDocument/2006/relationships/customXml" Target="../ink/ink442.xml"/><Relationship Id="rId49" Type="http://schemas.openxmlformats.org/officeDocument/2006/relationships/image" Target="../media/image454.png"/><Relationship Id="rId57" Type="http://schemas.openxmlformats.org/officeDocument/2006/relationships/image" Target="../media/image458.png"/><Relationship Id="rId10" Type="http://schemas.openxmlformats.org/officeDocument/2006/relationships/customXml" Target="../ink/ink429.xml"/><Relationship Id="rId31" Type="http://schemas.openxmlformats.org/officeDocument/2006/relationships/image" Target="../media/image445.png"/><Relationship Id="rId44" Type="http://schemas.openxmlformats.org/officeDocument/2006/relationships/customXml" Target="../ink/ink446.xml"/><Relationship Id="rId52" Type="http://schemas.openxmlformats.org/officeDocument/2006/relationships/customXml" Target="../ink/ink450.xml"/><Relationship Id="rId60" Type="http://schemas.openxmlformats.org/officeDocument/2006/relationships/customXml" Target="../ink/ink454.xml"/><Relationship Id="rId65" Type="http://schemas.openxmlformats.org/officeDocument/2006/relationships/image" Target="../media/image462.png"/><Relationship Id="rId73" Type="http://schemas.openxmlformats.org/officeDocument/2006/relationships/image" Target="../media/image466.png"/><Relationship Id="rId78" Type="http://schemas.openxmlformats.org/officeDocument/2006/relationships/customXml" Target="../ink/ink463.xml"/><Relationship Id="rId81" Type="http://schemas.openxmlformats.org/officeDocument/2006/relationships/image" Target="../media/image470.png"/><Relationship Id="rId86" Type="http://schemas.openxmlformats.org/officeDocument/2006/relationships/customXml" Target="../ink/ink467.xml"/><Relationship Id="rId4" Type="http://schemas.openxmlformats.org/officeDocument/2006/relationships/customXml" Target="../ink/ink426.xml"/><Relationship Id="rId9" Type="http://schemas.openxmlformats.org/officeDocument/2006/relationships/image" Target="../media/image434.png"/><Relationship Id="rId13" Type="http://schemas.openxmlformats.org/officeDocument/2006/relationships/image" Target="../media/image436.png"/><Relationship Id="rId18" Type="http://schemas.openxmlformats.org/officeDocument/2006/relationships/customXml" Target="../ink/ink433.xml"/><Relationship Id="rId39" Type="http://schemas.openxmlformats.org/officeDocument/2006/relationships/image" Target="../media/image449.png"/><Relationship Id="rId34" Type="http://schemas.openxmlformats.org/officeDocument/2006/relationships/customXml" Target="../ink/ink441.xml"/><Relationship Id="rId50" Type="http://schemas.openxmlformats.org/officeDocument/2006/relationships/customXml" Target="../ink/ink449.xml"/><Relationship Id="rId55" Type="http://schemas.openxmlformats.org/officeDocument/2006/relationships/image" Target="../media/image457.png"/><Relationship Id="rId76" Type="http://schemas.openxmlformats.org/officeDocument/2006/relationships/customXml" Target="../ink/ink462.xml"/><Relationship Id="rId7" Type="http://schemas.openxmlformats.org/officeDocument/2006/relationships/image" Target="../media/image433.png"/><Relationship Id="rId71" Type="http://schemas.openxmlformats.org/officeDocument/2006/relationships/image" Target="../media/image465.png"/><Relationship Id="rId2" Type="http://schemas.openxmlformats.org/officeDocument/2006/relationships/customXml" Target="../ink/ink425.xml"/><Relationship Id="rId29" Type="http://schemas.openxmlformats.org/officeDocument/2006/relationships/image" Target="../media/image444.png"/><Relationship Id="rId24" Type="http://schemas.openxmlformats.org/officeDocument/2006/relationships/customXml" Target="../ink/ink436.xml"/><Relationship Id="rId40" Type="http://schemas.openxmlformats.org/officeDocument/2006/relationships/customXml" Target="../ink/ink444.xml"/><Relationship Id="rId45" Type="http://schemas.openxmlformats.org/officeDocument/2006/relationships/image" Target="../media/image452.png"/><Relationship Id="rId66" Type="http://schemas.openxmlformats.org/officeDocument/2006/relationships/customXml" Target="../ink/ink457.xml"/><Relationship Id="rId87" Type="http://schemas.openxmlformats.org/officeDocument/2006/relationships/image" Target="../media/image473.png"/><Relationship Id="rId61" Type="http://schemas.openxmlformats.org/officeDocument/2006/relationships/image" Target="../media/image460.png"/><Relationship Id="rId82" Type="http://schemas.openxmlformats.org/officeDocument/2006/relationships/customXml" Target="../ink/ink465.xml"/><Relationship Id="rId19" Type="http://schemas.openxmlformats.org/officeDocument/2006/relationships/image" Target="../media/image439.png"/></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47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customXml" Target="../ink/ink470.xml"/><Relationship Id="rId5" Type="http://schemas.microsoft.com/office/2007/relationships/hdphoto" Target="../media/hdphoto1.wdp"/><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17" Type="http://schemas.openxmlformats.org/officeDocument/2006/relationships/image" Target="../media/image534.png"/><Relationship Id="rId21" Type="http://schemas.openxmlformats.org/officeDocument/2006/relationships/image" Target="../media/image486.png"/><Relationship Id="rId42" Type="http://schemas.openxmlformats.org/officeDocument/2006/relationships/customXml" Target="../ink/ink491.xml"/><Relationship Id="rId63" Type="http://schemas.openxmlformats.org/officeDocument/2006/relationships/image" Target="../media/image507.png"/><Relationship Id="rId84" Type="http://schemas.openxmlformats.org/officeDocument/2006/relationships/customXml" Target="../ink/ink512.xml"/><Relationship Id="rId138" Type="http://schemas.openxmlformats.org/officeDocument/2006/relationships/customXml" Target="../ink/ink539.xml"/><Relationship Id="rId107" Type="http://schemas.openxmlformats.org/officeDocument/2006/relationships/image" Target="../media/image529.png"/><Relationship Id="rId11" Type="http://schemas.openxmlformats.org/officeDocument/2006/relationships/image" Target="../media/image481.png"/><Relationship Id="rId32" Type="http://schemas.openxmlformats.org/officeDocument/2006/relationships/customXml" Target="../ink/ink486.xml"/><Relationship Id="rId53" Type="http://schemas.openxmlformats.org/officeDocument/2006/relationships/image" Target="../media/image502.png"/><Relationship Id="rId74" Type="http://schemas.openxmlformats.org/officeDocument/2006/relationships/customXml" Target="../ink/ink507.xml"/><Relationship Id="rId128" Type="http://schemas.openxmlformats.org/officeDocument/2006/relationships/customXml" Target="../ink/ink534.xml"/><Relationship Id="rId149" Type="http://schemas.openxmlformats.org/officeDocument/2006/relationships/image" Target="../media/image550.png"/><Relationship Id="rId5" Type="http://schemas.openxmlformats.org/officeDocument/2006/relationships/image" Target="../media/image478.png"/><Relationship Id="rId95" Type="http://schemas.openxmlformats.org/officeDocument/2006/relationships/image" Target="../media/image523.png"/><Relationship Id="rId22" Type="http://schemas.openxmlformats.org/officeDocument/2006/relationships/customXml" Target="../ink/ink481.xml"/><Relationship Id="rId27" Type="http://schemas.openxmlformats.org/officeDocument/2006/relationships/image" Target="../media/image489.png"/><Relationship Id="rId43" Type="http://schemas.openxmlformats.org/officeDocument/2006/relationships/image" Target="../media/image497.png"/><Relationship Id="rId48" Type="http://schemas.openxmlformats.org/officeDocument/2006/relationships/customXml" Target="../ink/ink494.xml"/><Relationship Id="rId64" Type="http://schemas.openxmlformats.org/officeDocument/2006/relationships/customXml" Target="../ink/ink502.xml"/><Relationship Id="rId69" Type="http://schemas.openxmlformats.org/officeDocument/2006/relationships/image" Target="../media/image510.png"/><Relationship Id="rId113" Type="http://schemas.openxmlformats.org/officeDocument/2006/relationships/image" Target="../media/image532.png"/><Relationship Id="rId118" Type="http://schemas.openxmlformats.org/officeDocument/2006/relationships/customXml" Target="../ink/ink529.xml"/><Relationship Id="rId134" Type="http://schemas.openxmlformats.org/officeDocument/2006/relationships/customXml" Target="../ink/ink537.xml"/><Relationship Id="rId139" Type="http://schemas.openxmlformats.org/officeDocument/2006/relationships/image" Target="../media/image545.png"/><Relationship Id="rId80" Type="http://schemas.openxmlformats.org/officeDocument/2006/relationships/customXml" Target="../ink/ink510.xml"/><Relationship Id="rId85" Type="http://schemas.openxmlformats.org/officeDocument/2006/relationships/image" Target="../media/image518.png"/><Relationship Id="rId150" Type="http://schemas.openxmlformats.org/officeDocument/2006/relationships/customXml" Target="../ink/ink545.xml"/><Relationship Id="rId12" Type="http://schemas.openxmlformats.org/officeDocument/2006/relationships/customXml" Target="../ink/ink476.xml"/><Relationship Id="rId17" Type="http://schemas.openxmlformats.org/officeDocument/2006/relationships/image" Target="../media/image484.png"/><Relationship Id="rId33" Type="http://schemas.openxmlformats.org/officeDocument/2006/relationships/image" Target="../media/image492.png"/><Relationship Id="rId38" Type="http://schemas.openxmlformats.org/officeDocument/2006/relationships/customXml" Target="../ink/ink489.xml"/><Relationship Id="rId59" Type="http://schemas.openxmlformats.org/officeDocument/2006/relationships/image" Target="../media/image505.png"/><Relationship Id="rId103" Type="http://schemas.openxmlformats.org/officeDocument/2006/relationships/image" Target="../media/image527.png"/><Relationship Id="rId108" Type="http://schemas.openxmlformats.org/officeDocument/2006/relationships/customXml" Target="../ink/ink524.xml"/><Relationship Id="rId124" Type="http://schemas.openxmlformats.org/officeDocument/2006/relationships/customXml" Target="../ink/ink532.xml"/><Relationship Id="rId129" Type="http://schemas.openxmlformats.org/officeDocument/2006/relationships/image" Target="../media/image540.png"/><Relationship Id="rId54" Type="http://schemas.openxmlformats.org/officeDocument/2006/relationships/customXml" Target="../ink/ink497.xml"/><Relationship Id="rId70" Type="http://schemas.openxmlformats.org/officeDocument/2006/relationships/customXml" Target="../ink/ink505.xml"/><Relationship Id="rId75" Type="http://schemas.openxmlformats.org/officeDocument/2006/relationships/image" Target="../media/image513.png"/><Relationship Id="rId91" Type="http://schemas.openxmlformats.org/officeDocument/2006/relationships/image" Target="../media/image521.png"/><Relationship Id="rId96" Type="http://schemas.openxmlformats.org/officeDocument/2006/relationships/customXml" Target="../ink/ink518.xml"/><Relationship Id="rId140" Type="http://schemas.openxmlformats.org/officeDocument/2006/relationships/customXml" Target="../ink/ink540.xml"/><Relationship Id="rId145" Type="http://schemas.openxmlformats.org/officeDocument/2006/relationships/image" Target="../media/image548.png"/><Relationship Id="rId1" Type="http://schemas.openxmlformats.org/officeDocument/2006/relationships/slideLayout" Target="../slideLayouts/slideLayout2.xml"/><Relationship Id="rId6" Type="http://schemas.openxmlformats.org/officeDocument/2006/relationships/customXml" Target="../ink/ink473.xml"/><Relationship Id="rId23" Type="http://schemas.openxmlformats.org/officeDocument/2006/relationships/image" Target="../media/image487.png"/><Relationship Id="rId28" Type="http://schemas.openxmlformats.org/officeDocument/2006/relationships/customXml" Target="../ink/ink484.xml"/><Relationship Id="rId49" Type="http://schemas.openxmlformats.org/officeDocument/2006/relationships/image" Target="../media/image500.png"/><Relationship Id="rId114" Type="http://schemas.openxmlformats.org/officeDocument/2006/relationships/customXml" Target="../ink/ink527.xml"/><Relationship Id="rId119" Type="http://schemas.openxmlformats.org/officeDocument/2006/relationships/image" Target="../media/image535.png"/><Relationship Id="rId44" Type="http://schemas.openxmlformats.org/officeDocument/2006/relationships/customXml" Target="../ink/ink492.xml"/><Relationship Id="rId60" Type="http://schemas.openxmlformats.org/officeDocument/2006/relationships/customXml" Target="../ink/ink500.xml"/><Relationship Id="rId65" Type="http://schemas.openxmlformats.org/officeDocument/2006/relationships/image" Target="../media/image508.png"/><Relationship Id="rId81" Type="http://schemas.openxmlformats.org/officeDocument/2006/relationships/image" Target="../media/image516.png"/><Relationship Id="rId86" Type="http://schemas.openxmlformats.org/officeDocument/2006/relationships/customXml" Target="../ink/ink513.xml"/><Relationship Id="rId130" Type="http://schemas.openxmlformats.org/officeDocument/2006/relationships/customXml" Target="../ink/ink535.xml"/><Relationship Id="rId135" Type="http://schemas.openxmlformats.org/officeDocument/2006/relationships/image" Target="../media/image543.png"/><Relationship Id="rId151" Type="http://schemas.openxmlformats.org/officeDocument/2006/relationships/image" Target="../media/image551.png"/><Relationship Id="rId13" Type="http://schemas.openxmlformats.org/officeDocument/2006/relationships/image" Target="../media/image482.png"/><Relationship Id="rId18" Type="http://schemas.openxmlformats.org/officeDocument/2006/relationships/customXml" Target="../ink/ink479.xml"/><Relationship Id="rId39" Type="http://schemas.openxmlformats.org/officeDocument/2006/relationships/image" Target="../media/image495.png"/><Relationship Id="rId109" Type="http://schemas.openxmlformats.org/officeDocument/2006/relationships/image" Target="../media/image530.png"/><Relationship Id="rId34" Type="http://schemas.openxmlformats.org/officeDocument/2006/relationships/customXml" Target="../ink/ink487.xml"/><Relationship Id="rId50" Type="http://schemas.openxmlformats.org/officeDocument/2006/relationships/customXml" Target="../ink/ink495.xml"/><Relationship Id="rId55" Type="http://schemas.openxmlformats.org/officeDocument/2006/relationships/image" Target="../media/image503.png"/><Relationship Id="rId76" Type="http://schemas.openxmlformats.org/officeDocument/2006/relationships/customXml" Target="../ink/ink508.xml"/><Relationship Id="rId97" Type="http://schemas.openxmlformats.org/officeDocument/2006/relationships/image" Target="../media/image524.png"/><Relationship Id="rId104" Type="http://schemas.openxmlformats.org/officeDocument/2006/relationships/customXml" Target="../ink/ink522.xml"/><Relationship Id="rId120" Type="http://schemas.openxmlformats.org/officeDocument/2006/relationships/customXml" Target="../ink/ink530.xml"/><Relationship Id="rId125" Type="http://schemas.openxmlformats.org/officeDocument/2006/relationships/image" Target="../media/image538.png"/><Relationship Id="rId141" Type="http://schemas.openxmlformats.org/officeDocument/2006/relationships/image" Target="../media/image546.png"/><Relationship Id="rId146" Type="http://schemas.openxmlformats.org/officeDocument/2006/relationships/customXml" Target="../ink/ink543.xml"/><Relationship Id="rId7" Type="http://schemas.openxmlformats.org/officeDocument/2006/relationships/image" Target="../media/image479.png"/><Relationship Id="rId71" Type="http://schemas.openxmlformats.org/officeDocument/2006/relationships/image" Target="../media/image511.png"/><Relationship Id="rId92" Type="http://schemas.openxmlformats.org/officeDocument/2006/relationships/customXml" Target="../ink/ink516.xml"/><Relationship Id="rId2" Type="http://schemas.openxmlformats.org/officeDocument/2006/relationships/customXml" Target="../ink/ink471.xml"/><Relationship Id="rId29" Type="http://schemas.openxmlformats.org/officeDocument/2006/relationships/image" Target="../media/image490.png"/><Relationship Id="rId24" Type="http://schemas.openxmlformats.org/officeDocument/2006/relationships/customXml" Target="../ink/ink482.xml"/><Relationship Id="rId40" Type="http://schemas.openxmlformats.org/officeDocument/2006/relationships/customXml" Target="../ink/ink490.xml"/><Relationship Id="rId45" Type="http://schemas.openxmlformats.org/officeDocument/2006/relationships/image" Target="../media/image498.png"/><Relationship Id="rId66" Type="http://schemas.openxmlformats.org/officeDocument/2006/relationships/customXml" Target="../ink/ink503.xml"/><Relationship Id="rId87" Type="http://schemas.openxmlformats.org/officeDocument/2006/relationships/image" Target="../media/image519.png"/><Relationship Id="rId110" Type="http://schemas.openxmlformats.org/officeDocument/2006/relationships/customXml" Target="../ink/ink525.xml"/><Relationship Id="rId115" Type="http://schemas.openxmlformats.org/officeDocument/2006/relationships/image" Target="../media/image533.png"/><Relationship Id="rId131" Type="http://schemas.openxmlformats.org/officeDocument/2006/relationships/image" Target="../media/image541.png"/><Relationship Id="rId136" Type="http://schemas.openxmlformats.org/officeDocument/2006/relationships/customXml" Target="../ink/ink538.xml"/><Relationship Id="rId61" Type="http://schemas.openxmlformats.org/officeDocument/2006/relationships/image" Target="../media/image506.png"/><Relationship Id="rId82" Type="http://schemas.openxmlformats.org/officeDocument/2006/relationships/customXml" Target="../ink/ink511.xml"/><Relationship Id="rId19" Type="http://schemas.openxmlformats.org/officeDocument/2006/relationships/image" Target="../media/image485.png"/><Relationship Id="rId14" Type="http://schemas.openxmlformats.org/officeDocument/2006/relationships/customXml" Target="../ink/ink477.xml"/><Relationship Id="rId30" Type="http://schemas.openxmlformats.org/officeDocument/2006/relationships/customXml" Target="../ink/ink485.xml"/><Relationship Id="rId35" Type="http://schemas.openxmlformats.org/officeDocument/2006/relationships/image" Target="../media/image493.png"/><Relationship Id="rId56" Type="http://schemas.openxmlformats.org/officeDocument/2006/relationships/customXml" Target="../ink/ink498.xml"/><Relationship Id="rId77" Type="http://schemas.openxmlformats.org/officeDocument/2006/relationships/image" Target="../media/image514.png"/><Relationship Id="rId100" Type="http://schemas.openxmlformats.org/officeDocument/2006/relationships/customXml" Target="../ink/ink520.xml"/><Relationship Id="rId105" Type="http://schemas.openxmlformats.org/officeDocument/2006/relationships/image" Target="../media/image528.png"/><Relationship Id="rId126" Type="http://schemas.openxmlformats.org/officeDocument/2006/relationships/customXml" Target="../ink/ink533.xml"/><Relationship Id="rId147" Type="http://schemas.openxmlformats.org/officeDocument/2006/relationships/image" Target="../media/image549.png"/><Relationship Id="rId8" Type="http://schemas.openxmlformats.org/officeDocument/2006/relationships/customXml" Target="../ink/ink474.xml"/><Relationship Id="rId51" Type="http://schemas.openxmlformats.org/officeDocument/2006/relationships/image" Target="../media/image501.png"/><Relationship Id="rId72" Type="http://schemas.openxmlformats.org/officeDocument/2006/relationships/customXml" Target="../ink/ink506.xml"/><Relationship Id="rId93" Type="http://schemas.openxmlformats.org/officeDocument/2006/relationships/image" Target="../media/image522.png"/><Relationship Id="rId98" Type="http://schemas.openxmlformats.org/officeDocument/2006/relationships/customXml" Target="../ink/ink519.xml"/><Relationship Id="rId121" Type="http://schemas.openxmlformats.org/officeDocument/2006/relationships/image" Target="../media/image536.png"/><Relationship Id="rId142" Type="http://schemas.openxmlformats.org/officeDocument/2006/relationships/customXml" Target="../ink/ink541.xml"/><Relationship Id="rId3" Type="http://schemas.openxmlformats.org/officeDocument/2006/relationships/image" Target="../media/image477.png"/><Relationship Id="rId25" Type="http://schemas.openxmlformats.org/officeDocument/2006/relationships/image" Target="../media/image488.png"/><Relationship Id="rId46" Type="http://schemas.openxmlformats.org/officeDocument/2006/relationships/customXml" Target="../ink/ink493.xml"/><Relationship Id="rId67" Type="http://schemas.openxmlformats.org/officeDocument/2006/relationships/image" Target="../media/image509.png"/><Relationship Id="rId116" Type="http://schemas.openxmlformats.org/officeDocument/2006/relationships/customXml" Target="../ink/ink528.xml"/><Relationship Id="rId137" Type="http://schemas.openxmlformats.org/officeDocument/2006/relationships/image" Target="../media/image544.png"/><Relationship Id="rId20" Type="http://schemas.openxmlformats.org/officeDocument/2006/relationships/customXml" Target="../ink/ink480.xml"/><Relationship Id="rId41" Type="http://schemas.openxmlformats.org/officeDocument/2006/relationships/image" Target="../media/image496.png"/><Relationship Id="rId62" Type="http://schemas.openxmlformats.org/officeDocument/2006/relationships/customXml" Target="../ink/ink501.xml"/><Relationship Id="rId83" Type="http://schemas.openxmlformats.org/officeDocument/2006/relationships/image" Target="../media/image517.png"/><Relationship Id="rId88" Type="http://schemas.openxmlformats.org/officeDocument/2006/relationships/customXml" Target="../ink/ink514.xml"/><Relationship Id="rId111" Type="http://schemas.openxmlformats.org/officeDocument/2006/relationships/image" Target="../media/image531.png"/><Relationship Id="rId132" Type="http://schemas.openxmlformats.org/officeDocument/2006/relationships/customXml" Target="../ink/ink536.xml"/><Relationship Id="rId15" Type="http://schemas.openxmlformats.org/officeDocument/2006/relationships/image" Target="../media/image483.png"/><Relationship Id="rId36" Type="http://schemas.openxmlformats.org/officeDocument/2006/relationships/customXml" Target="../ink/ink488.xml"/><Relationship Id="rId57" Type="http://schemas.openxmlformats.org/officeDocument/2006/relationships/image" Target="../media/image504.png"/><Relationship Id="rId106" Type="http://schemas.openxmlformats.org/officeDocument/2006/relationships/customXml" Target="../ink/ink523.xml"/><Relationship Id="rId127" Type="http://schemas.openxmlformats.org/officeDocument/2006/relationships/image" Target="../media/image539.png"/><Relationship Id="rId10" Type="http://schemas.openxmlformats.org/officeDocument/2006/relationships/customXml" Target="../ink/ink475.xml"/><Relationship Id="rId31" Type="http://schemas.openxmlformats.org/officeDocument/2006/relationships/image" Target="../media/image491.png"/><Relationship Id="rId52" Type="http://schemas.openxmlformats.org/officeDocument/2006/relationships/customXml" Target="../ink/ink496.xml"/><Relationship Id="rId73" Type="http://schemas.openxmlformats.org/officeDocument/2006/relationships/image" Target="../media/image512.png"/><Relationship Id="rId78" Type="http://schemas.openxmlformats.org/officeDocument/2006/relationships/customXml" Target="../ink/ink509.xml"/><Relationship Id="rId94" Type="http://schemas.openxmlformats.org/officeDocument/2006/relationships/customXml" Target="../ink/ink517.xml"/><Relationship Id="rId99" Type="http://schemas.openxmlformats.org/officeDocument/2006/relationships/image" Target="../media/image525.png"/><Relationship Id="rId101" Type="http://schemas.openxmlformats.org/officeDocument/2006/relationships/image" Target="../media/image526.png"/><Relationship Id="rId122" Type="http://schemas.openxmlformats.org/officeDocument/2006/relationships/customXml" Target="../ink/ink531.xml"/><Relationship Id="rId143" Type="http://schemas.openxmlformats.org/officeDocument/2006/relationships/image" Target="../media/image547.png"/><Relationship Id="rId148" Type="http://schemas.openxmlformats.org/officeDocument/2006/relationships/customXml" Target="../ink/ink544.xml"/><Relationship Id="rId4" Type="http://schemas.openxmlformats.org/officeDocument/2006/relationships/customXml" Target="../ink/ink472.xml"/><Relationship Id="rId9" Type="http://schemas.openxmlformats.org/officeDocument/2006/relationships/image" Target="../media/image480.png"/><Relationship Id="rId26" Type="http://schemas.openxmlformats.org/officeDocument/2006/relationships/customXml" Target="../ink/ink483.xml"/><Relationship Id="rId47" Type="http://schemas.openxmlformats.org/officeDocument/2006/relationships/image" Target="../media/image499.png"/><Relationship Id="rId68" Type="http://schemas.openxmlformats.org/officeDocument/2006/relationships/customXml" Target="../ink/ink504.xml"/><Relationship Id="rId89" Type="http://schemas.openxmlformats.org/officeDocument/2006/relationships/image" Target="../media/image520.png"/><Relationship Id="rId112" Type="http://schemas.openxmlformats.org/officeDocument/2006/relationships/customXml" Target="../ink/ink526.xml"/><Relationship Id="rId133" Type="http://schemas.openxmlformats.org/officeDocument/2006/relationships/image" Target="../media/image542.png"/><Relationship Id="rId16" Type="http://schemas.openxmlformats.org/officeDocument/2006/relationships/customXml" Target="../ink/ink478.xml"/><Relationship Id="rId37" Type="http://schemas.openxmlformats.org/officeDocument/2006/relationships/image" Target="../media/image494.png"/><Relationship Id="rId58" Type="http://schemas.openxmlformats.org/officeDocument/2006/relationships/customXml" Target="../ink/ink499.xml"/><Relationship Id="rId79" Type="http://schemas.openxmlformats.org/officeDocument/2006/relationships/image" Target="../media/image515.png"/><Relationship Id="rId102" Type="http://schemas.openxmlformats.org/officeDocument/2006/relationships/customXml" Target="../ink/ink521.xml"/><Relationship Id="rId123" Type="http://schemas.openxmlformats.org/officeDocument/2006/relationships/image" Target="../media/image537.png"/><Relationship Id="rId144" Type="http://schemas.openxmlformats.org/officeDocument/2006/relationships/customXml" Target="../ink/ink542.xml"/><Relationship Id="rId90" Type="http://schemas.openxmlformats.org/officeDocument/2006/relationships/customXml" Target="../ink/ink515.xml"/></Relationships>
</file>

<file path=ppt/slides/_rels/slide18.xml.rels><?xml version="1.0" encoding="UTF-8" standalone="yes"?>
<Relationships xmlns="http://schemas.openxmlformats.org/package/2006/relationships"><Relationship Id="rId8" Type="http://schemas.openxmlformats.org/officeDocument/2006/relationships/customXml" Target="../ink/ink549.xml"/><Relationship Id="rId13" Type="http://schemas.openxmlformats.org/officeDocument/2006/relationships/image" Target="../media/image557.png"/><Relationship Id="rId18" Type="http://schemas.openxmlformats.org/officeDocument/2006/relationships/customXml" Target="../ink/ink554.xml"/><Relationship Id="rId3" Type="http://schemas.openxmlformats.org/officeDocument/2006/relationships/image" Target="../media/image552.png"/><Relationship Id="rId7" Type="http://schemas.openxmlformats.org/officeDocument/2006/relationships/image" Target="../media/image554.png"/><Relationship Id="rId12" Type="http://schemas.openxmlformats.org/officeDocument/2006/relationships/customXml" Target="../ink/ink551.xml"/><Relationship Id="rId17" Type="http://schemas.openxmlformats.org/officeDocument/2006/relationships/image" Target="../media/image559.png"/><Relationship Id="rId2" Type="http://schemas.openxmlformats.org/officeDocument/2006/relationships/customXml" Target="../ink/ink546.xml"/><Relationship Id="rId16" Type="http://schemas.openxmlformats.org/officeDocument/2006/relationships/customXml" Target="../ink/ink553.xml"/><Relationship Id="rId1" Type="http://schemas.openxmlformats.org/officeDocument/2006/relationships/slideLayout" Target="../slideLayouts/slideLayout2.xml"/><Relationship Id="rId6" Type="http://schemas.openxmlformats.org/officeDocument/2006/relationships/customXml" Target="../ink/ink548.xml"/><Relationship Id="rId11" Type="http://schemas.openxmlformats.org/officeDocument/2006/relationships/image" Target="../media/image556.png"/><Relationship Id="rId5" Type="http://schemas.openxmlformats.org/officeDocument/2006/relationships/image" Target="../media/image553.png"/><Relationship Id="rId15" Type="http://schemas.openxmlformats.org/officeDocument/2006/relationships/image" Target="../media/image558.png"/><Relationship Id="rId10" Type="http://schemas.openxmlformats.org/officeDocument/2006/relationships/customXml" Target="../ink/ink550.xml"/><Relationship Id="rId19" Type="http://schemas.openxmlformats.org/officeDocument/2006/relationships/image" Target="../media/image560.png"/><Relationship Id="rId4" Type="http://schemas.openxmlformats.org/officeDocument/2006/relationships/customXml" Target="../ink/ink547.xml"/><Relationship Id="rId9" Type="http://schemas.openxmlformats.org/officeDocument/2006/relationships/image" Target="../media/image555.png"/><Relationship Id="rId14" Type="http://schemas.openxmlformats.org/officeDocument/2006/relationships/customXml" Target="../ink/ink552.xml"/></Relationships>
</file>

<file path=ppt/slides/_rels/slide19.xml.rels><?xml version="1.0" encoding="UTF-8" standalone="yes"?>
<Relationships xmlns="http://schemas.openxmlformats.org/package/2006/relationships"><Relationship Id="rId26" Type="http://schemas.openxmlformats.org/officeDocument/2006/relationships/image" Target="../media/image572.png"/><Relationship Id="rId21" Type="http://schemas.openxmlformats.org/officeDocument/2006/relationships/customXml" Target="../ink/ink564.xml"/><Relationship Id="rId42" Type="http://schemas.openxmlformats.org/officeDocument/2006/relationships/image" Target="../media/image580.png"/><Relationship Id="rId47" Type="http://schemas.openxmlformats.org/officeDocument/2006/relationships/customXml" Target="../ink/ink577.xml"/><Relationship Id="rId63" Type="http://schemas.openxmlformats.org/officeDocument/2006/relationships/customXml" Target="../ink/ink585.xml"/><Relationship Id="rId68" Type="http://schemas.openxmlformats.org/officeDocument/2006/relationships/image" Target="../media/image593.png"/><Relationship Id="rId84" Type="http://schemas.openxmlformats.org/officeDocument/2006/relationships/image" Target="../media/image601.png"/><Relationship Id="rId89" Type="http://schemas.openxmlformats.org/officeDocument/2006/relationships/customXml" Target="../ink/ink598.xml"/><Relationship Id="rId16" Type="http://schemas.openxmlformats.org/officeDocument/2006/relationships/image" Target="../media/image567.png"/><Relationship Id="rId11" Type="http://schemas.openxmlformats.org/officeDocument/2006/relationships/customXml" Target="../ink/ink559.xml"/><Relationship Id="rId32" Type="http://schemas.openxmlformats.org/officeDocument/2006/relationships/image" Target="../media/image575.png"/><Relationship Id="rId37" Type="http://schemas.openxmlformats.org/officeDocument/2006/relationships/customXml" Target="../ink/ink572.xml"/><Relationship Id="rId53" Type="http://schemas.openxmlformats.org/officeDocument/2006/relationships/customXml" Target="../ink/ink580.xml"/><Relationship Id="rId58" Type="http://schemas.openxmlformats.org/officeDocument/2006/relationships/image" Target="../media/image588.png"/><Relationship Id="rId74" Type="http://schemas.openxmlformats.org/officeDocument/2006/relationships/image" Target="../media/image596.png"/><Relationship Id="rId79" Type="http://schemas.openxmlformats.org/officeDocument/2006/relationships/customXml" Target="../ink/ink593.xml"/><Relationship Id="rId5" Type="http://schemas.openxmlformats.org/officeDocument/2006/relationships/customXml" Target="../ink/ink556.xml"/><Relationship Id="rId90" Type="http://schemas.openxmlformats.org/officeDocument/2006/relationships/image" Target="../media/image604.png"/><Relationship Id="rId95" Type="http://schemas.openxmlformats.org/officeDocument/2006/relationships/customXml" Target="../ink/ink601.xml"/><Relationship Id="rId22" Type="http://schemas.openxmlformats.org/officeDocument/2006/relationships/image" Target="../media/image570.png"/><Relationship Id="rId27" Type="http://schemas.openxmlformats.org/officeDocument/2006/relationships/customXml" Target="../ink/ink567.xml"/><Relationship Id="rId43" Type="http://schemas.openxmlformats.org/officeDocument/2006/relationships/customXml" Target="../ink/ink575.xml"/><Relationship Id="rId48" Type="http://schemas.openxmlformats.org/officeDocument/2006/relationships/image" Target="../media/image583.png"/><Relationship Id="rId64" Type="http://schemas.openxmlformats.org/officeDocument/2006/relationships/image" Target="../media/image591.png"/><Relationship Id="rId69" Type="http://schemas.openxmlformats.org/officeDocument/2006/relationships/customXml" Target="../ink/ink588.xml"/><Relationship Id="rId80" Type="http://schemas.openxmlformats.org/officeDocument/2006/relationships/image" Target="../media/image599.png"/><Relationship Id="rId85" Type="http://schemas.openxmlformats.org/officeDocument/2006/relationships/customXml" Target="../ink/ink596.xml"/><Relationship Id="rId3" Type="http://schemas.openxmlformats.org/officeDocument/2006/relationships/customXml" Target="../ink/ink555.xml"/><Relationship Id="rId12" Type="http://schemas.openxmlformats.org/officeDocument/2006/relationships/image" Target="../media/image565.png"/><Relationship Id="rId17" Type="http://schemas.openxmlformats.org/officeDocument/2006/relationships/customXml" Target="../ink/ink562.xml"/><Relationship Id="rId25" Type="http://schemas.openxmlformats.org/officeDocument/2006/relationships/customXml" Target="../ink/ink566.xml"/><Relationship Id="rId33" Type="http://schemas.openxmlformats.org/officeDocument/2006/relationships/customXml" Target="../ink/ink570.xml"/><Relationship Id="rId38" Type="http://schemas.openxmlformats.org/officeDocument/2006/relationships/image" Target="../media/image578.png"/><Relationship Id="rId46" Type="http://schemas.openxmlformats.org/officeDocument/2006/relationships/image" Target="../media/image582.png"/><Relationship Id="rId59" Type="http://schemas.openxmlformats.org/officeDocument/2006/relationships/customXml" Target="../ink/ink583.xml"/><Relationship Id="rId67" Type="http://schemas.openxmlformats.org/officeDocument/2006/relationships/customXml" Target="../ink/ink587.xml"/><Relationship Id="rId20" Type="http://schemas.openxmlformats.org/officeDocument/2006/relationships/image" Target="../media/image569.png"/><Relationship Id="rId41" Type="http://schemas.openxmlformats.org/officeDocument/2006/relationships/customXml" Target="../ink/ink574.xml"/><Relationship Id="rId54" Type="http://schemas.openxmlformats.org/officeDocument/2006/relationships/image" Target="../media/image586.png"/><Relationship Id="rId62" Type="http://schemas.openxmlformats.org/officeDocument/2006/relationships/image" Target="../media/image590.png"/><Relationship Id="rId70" Type="http://schemas.openxmlformats.org/officeDocument/2006/relationships/image" Target="../media/image594.png"/><Relationship Id="rId75" Type="http://schemas.openxmlformats.org/officeDocument/2006/relationships/customXml" Target="../ink/ink591.xml"/><Relationship Id="rId83" Type="http://schemas.openxmlformats.org/officeDocument/2006/relationships/customXml" Target="../ink/ink595.xml"/><Relationship Id="rId88" Type="http://schemas.openxmlformats.org/officeDocument/2006/relationships/image" Target="../media/image603.png"/><Relationship Id="rId91" Type="http://schemas.openxmlformats.org/officeDocument/2006/relationships/customXml" Target="../ink/ink599.xml"/><Relationship Id="rId96" Type="http://schemas.openxmlformats.org/officeDocument/2006/relationships/image" Target="../media/image607.png"/><Relationship Id="rId1" Type="http://schemas.openxmlformats.org/officeDocument/2006/relationships/slideLayout" Target="../slideLayouts/slideLayout2.xml"/><Relationship Id="rId6" Type="http://schemas.openxmlformats.org/officeDocument/2006/relationships/image" Target="../media/image562.png"/><Relationship Id="rId15" Type="http://schemas.openxmlformats.org/officeDocument/2006/relationships/customXml" Target="../ink/ink561.xml"/><Relationship Id="rId23" Type="http://schemas.openxmlformats.org/officeDocument/2006/relationships/customXml" Target="../ink/ink565.xml"/><Relationship Id="rId28" Type="http://schemas.openxmlformats.org/officeDocument/2006/relationships/image" Target="../media/image573.png"/><Relationship Id="rId36" Type="http://schemas.openxmlformats.org/officeDocument/2006/relationships/image" Target="../media/image577.png"/><Relationship Id="rId49" Type="http://schemas.openxmlformats.org/officeDocument/2006/relationships/customXml" Target="../ink/ink578.xml"/><Relationship Id="rId57" Type="http://schemas.openxmlformats.org/officeDocument/2006/relationships/customXml" Target="../ink/ink582.xml"/><Relationship Id="rId10" Type="http://schemas.openxmlformats.org/officeDocument/2006/relationships/image" Target="../media/image564.png"/><Relationship Id="rId31" Type="http://schemas.openxmlformats.org/officeDocument/2006/relationships/customXml" Target="../ink/ink569.xml"/><Relationship Id="rId44" Type="http://schemas.openxmlformats.org/officeDocument/2006/relationships/image" Target="../media/image581.png"/><Relationship Id="rId52" Type="http://schemas.openxmlformats.org/officeDocument/2006/relationships/image" Target="../media/image585.png"/><Relationship Id="rId60" Type="http://schemas.openxmlformats.org/officeDocument/2006/relationships/image" Target="../media/image589.png"/><Relationship Id="rId65" Type="http://schemas.openxmlformats.org/officeDocument/2006/relationships/customXml" Target="../ink/ink586.xml"/><Relationship Id="rId73" Type="http://schemas.openxmlformats.org/officeDocument/2006/relationships/customXml" Target="../ink/ink590.xml"/><Relationship Id="rId78" Type="http://schemas.openxmlformats.org/officeDocument/2006/relationships/image" Target="../media/image598.png"/><Relationship Id="rId81" Type="http://schemas.openxmlformats.org/officeDocument/2006/relationships/customXml" Target="../ink/ink594.xml"/><Relationship Id="rId86" Type="http://schemas.openxmlformats.org/officeDocument/2006/relationships/image" Target="../media/image602.png"/><Relationship Id="rId94" Type="http://schemas.openxmlformats.org/officeDocument/2006/relationships/image" Target="../media/image606.png"/><Relationship Id="rId4" Type="http://schemas.openxmlformats.org/officeDocument/2006/relationships/image" Target="../media/image561.png"/><Relationship Id="rId9" Type="http://schemas.openxmlformats.org/officeDocument/2006/relationships/customXml" Target="../ink/ink558.xml"/><Relationship Id="rId13" Type="http://schemas.openxmlformats.org/officeDocument/2006/relationships/customXml" Target="../ink/ink560.xml"/><Relationship Id="rId18" Type="http://schemas.openxmlformats.org/officeDocument/2006/relationships/image" Target="../media/image568.png"/><Relationship Id="rId39" Type="http://schemas.openxmlformats.org/officeDocument/2006/relationships/customXml" Target="../ink/ink573.xml"/><Relationship Id="rId34" Type="http://schemas.openxmlformats.org/officeDocument/2006/relationships/image" Target="../media/image576.png"/><Relationship Id="rId50" Type="http://schemas.openxmlformats.org/officeDocument/2006/relationships/image" Target="../media/image584.png"/><Relationship Id="rId55" Type="http://schemas.openxmlformats.org/officeDocument/2006/relationships/customXml" Target="../ink/ink581.xml"/><Relationship Id="rId76" Type="http://schemas.openxmlformats.org/officeDocument/2006/relationships/image" Target="../media/image597.png"/><Relationship Id="rId97" Type="http://schemas.openxmlformats.org/officeDocument/2006/relationships/customXml" Target="../ink/ink602.xml"/><Relationship Id="rId7" Type="http://schemas.openxmlformats.org/officeDocument/2006/relationships/customXml" Target="../ink/ink557.xml"/><Relationship Id="rId71" Type="http://schemas.openxmlformats.org/officeDocument/2006/relationships/customXml" Target="../ink/ink589.xml"/><Relationship Id="rId92" Type="http://schemas.openxmlformats.org/officeDocument/2006/relationships/image" Target="../media/image605.png"/><Relationship Id="rId2" Type="http://schemas.openxmlformats.org/officeDocument/2006/relationships/image" Target="../media/image2910.png"/><Relationship Id="rId29" Type="http://schemas.openxmlformats.org/officeDocument/2006/relationships/customXml" Target="../ink/ink568.xml"/><Relationship Id="rId24" Type="http://schemas.openxmlformats.org/officeDocument/2006/relationships/image" Target="../media/image571.png"/><Relationship Id="rId40" Type="http://schemas.openxmlformats.org/officeDocument/2006/relationships/image" Target="../media/image579.png"/><Relationship Id="rId45" Type="http://schemas.openxmlformats.org/officeDocument/2006/relationships/customXml" Target="../ink/ink576.xml"/><Relationship Id="rId66" Type="http://schemas.openxmlformats.org/officeDocument/2006/relationships/image" Target="../media/image592.png"/><Relationship Id="rId87" Type="http://schemas.openxmlformats.org/officeDocument/2006/relationships/customXml" Target="../ink/ink597.xml"/><Relationship Id="rId61" Type="http://schemas.openxmlformats.org/officeDocument/2006/relationships/customXml" Target="../ink/ink584.xml"/><Relationship Id="rId82" Type="http://schemas.openxmlformats.org/officeDocument/2006/relationships/image" Target="../media/image600.png"/><Relationship Id="rId19" Type="http://schemas.openxmlformats.org/officeDocument/2006/relationships/customXml" Target="../ink/ink563.xml"/><Relationship Id="rId14" Type="http://schemas.openxmlformats.org/officeDocument/2006/relationships/image" Target="../media/image566.png"/><Relationship Id="rId30" Type="http://schemas.openxmlformats.org/officeDocument/2006/relationships/image" Target="../media/image574.png"/><Relationship Id="rId35" Type="http://schemas.openxmlformats.org/officeDocument/2006/relationships/customXml" Target="../ink/ink571.xml"/><Relationship Id="rId56" Type="http://schemas.openxmlformats.org/officeDocument/2006/relationships/image" Target="../media/image587.png"/><Relationship Id="rId77" Type="http://schemas.openxmlformats.org/officeDocument/2006/relationships/customXml" Target="../ink/ink592.xml"/><Relationship Id="rId8" Type="http://schemas.openxmlformats.org/officeDocument/2006/relationships/image" Target="../media/image563.png"/><Relationship Id="rId51" Type="http://schemas.openxmlformats.org/officeDocument/2006/relationships/customXml" Target="../ink/ink579.xml"/><Relationship Id="rId72" Type="http://schemas.openxmlformats.org/officeDocument/2006/relationships/image" Target="../media/image595.png"/><Relationship Id="rId93" Type="http://schemas.openxmlformats.org/officeDocument/2006/relationships/customXml" Target="../ink/ink600.xml"/><Relationship Id="rId98" Type="http://schemas.openxmlformats.org/officeDocument/2006/relationships/image" Target="../media/image608.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11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customXml" Target="../ink/ink115.xml"/><Relationship Id="rId5" Type="http://schemas.microsoft.com/office/2007/relationships/hdphoto" Target="../media/hdphoto1.wdp"/><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17" Type="http://schemas.openxmlformats.org/officeDocument/2006/relationships/image" Target="../media/image667.png"/><Relationship Id="rId21" Type="http://schemas.openxmlformats.org/officeDocument/2006/relationships/image" Target="../media/image619.png"/><Relationship Id="rId42" Type="http://schemas.openxmlformats.org/officeDocument/2006/relationships/customXml" Target="../ink/ink622.xml"/><Relationship Id="rId63" Type="http://schemas.openxmlformats.org/officeDocument/2006/relationships/image" Target="../media/image640.png"/><Relationship Id="rId84" Type="http://schemas.openxmlformats.org/officeDocument/2006/relationships/customXml" Target="../ink/ink643.xml"/><Relationship Id="rId138" Type="http://schemas.openxmlformats.org/officeDocument/2006/relationships/customXml" Target="../ink/ink670.xml"/><Relationship Id="rId107" Type="http://schemas.openxmlformats.org/officeDocument/2006/relationships/image" Target="../media/image662.png"/><Relationship Id="rId11" Type="http://schemas.openxmlformats.org/officeDocument/2006/relationships/image" Target="../media/image614.png"/><Relationship Id="rId32" Type="http://schemas.openxmlformats.org/officeDocument/2006/relationships/customXml" Target="../ink/ink617.xml"/><Relationship Id="rId53" Type="http://schemas.openxmlformats.org/officeDocument/2006/relationships/image" Target="../media/image635.png"/><Relationship Id="rId74" Type="http://schemas.openxmlformats.org/officeDocument/2006/relationships/customXml" Target="../ink/ink638.xml"/><Relationship Id="rId128" Type="http://schemas.openxmlformats.org/officeDocument/2006/relationships/customXml" Target="../ink/ink665.xml"/><Relationship Id="rId149" Type="http://schemas.openxmlformats.org/officeDocument/2006/relationships/image" Target="../media/image683.png"/><Relationship Id="rId5" Type="http://schemas.openxmlformats.org/officeDocument/2006/relationships/image" Target="../media/image611.png"/><Relationship Id="rId95" Type="http://schemas.openxmlformats.org/officeDocument/2006/relationships/image" Target="../media/image656.png"/><Relationship Id="rId22" Type="http://schemas.openxmlformats.org/officeDocument/2006/relationships/customXml" Target="../ink/ink612.xml"/><Relationship Id="rId43" Type="http://schemas.openxmlformats.org/officeDocument/2006/relationships/image" Target="../media/image630.png"/><Relationship Id="rId64" Type="http://schemas.openxmlformats.org/officeDocument/2006/relationships/customXml" Target="../ink/ink633.xml"/><Relationship Id="rId118" Type="http://schemas.openxmlformats.org/officeDocument/2006/relationships/customXml" Target="../ink/ink660.xml"/><Relationship Id="rId139" Type="http://schemas.openxmlformats.org/officeDocument/2006/relationships/image" Target="../media/image678.png"/><Relationship Id="rId80" Type="http://schemas.openxmlformats.org/officeDocument/2006/relationships/customXml" Target="../ink/ink641.xml"/><Relationship Id="rId85" Type="http://schemas.openxmlformats.org/officeDocument/2006/relationships/image" Target="../media/image651.png"/><Relationship Id="rId150" Type="http://schemas.openxmlformats.org/officeDocument/2006/relationships/customXml" Target="../ink/ink676.xml"/><Relationship Id="rId155" Type="http://schemas.openxmlformats.org/officeDocument/2006/relationships/image" Target="../media/image686.png"/><Relationship Id="rId12" Type="http://schemas.openxmlformats.org/officeDocument/2006/relationships/customXml" Target="../ink/ink607.xml"/><Relationship Id="rId17" Type="http://schemas.openxmlformats.org/officeDocument/2006/relationships/image" Target="../media/image617.png"/><Relationship Id="rId33" Type="http://schemas.openxmlformats.org/officeDocument/2006/relationships/image" Target="../media/image625.png"/><Relationship Id="rId38" Type="http://schemas.openxmlformats.org/officeDocument/2006/relationships/customXml" Target="../ink/ink620.xml"/><Relationship Id="rId59" Type="http://schemas.openxmlformats.org/officeDocument/2006/relationships/image" Target="../media/image638.png"/><Relationship Id="rId103" Type="http://schemas.openxmlformats.org/officeDocument/2006/relationships/image" Target="../media/image660.png"/><Relationship Id="rId108" Type="http://schemas.openxmlformats.org/officeDocument/2006/relationships/customXml" Target="../ink/ink655.xml"/><Relationship Id="rId124" Type="http://schemas.openxmlformats.org/officeDocument/2006/relationships/customXml" Target="../ink/ink663.xml"/><Relationship Id="rId129" Type="http://schemas.openxmlformats.org/officeDocument/2006/relationships/image" Target="../media/image673.png"/><Relationship Id="rId54" Type="http://schemas.openxmlformats.org/officeDocument/2006/relationships/customXml" Target="../ink/ink628.xml"/><Relationship Id="rId70" Type="http://schemas.openxmlformats.org/officeDocument/2006/relationships/customXml" Target="../ink/ink636.xml"/><Relationship Id="rId75" Type="http://schemas.openxmlformats.org/officeDocument/2006/relationships/image" Target="../media/image646.png"/><Relationship Id="rId91" Type="http://schemas.openxmlformats.org/officeDocument/2006/relationships/image" Target="../media/image654.png"/><Relationship Id="rId96" Type="http://schemas.openxmlformats.org/officeDocument/2006/relationships/customXml" Target="../ink/ink649.xml"/><Relationship Id="rId140" Type="http://schemas.openxmlformats.org/officeDocument/2006/relationships/customXml" Target="../ink/ink671.xml"/><Relationship Id="rId145" Type="http://schemas.openxmlformats.org/officeDocument/2006/relationships/image" Target="../media/image681.png"/><Relationship Id="rId1" Type="http://schemas.openxmlformats.org/officeDocument/2006/relationships/slideLayout" Target="../slideLayouts/slideLayout2.xml"/><Relationship Id="rId6" Type="http://schemas.openxmlformats.org/officeDocument/2006/relationships/customXml" Target="../ink/ink604.xml"/><Relationship Id="rId23" Type="http://schemas.openxmlformats.org/officeDocument/2006/relationships/image" Target="../media/image620.png"/><Relationship Id="rId28" Type="http://schemas.openxmlformats.org/officeDocument/2006/relationships/customXml" Target="../ink/ink615.xml"/><Relationship Id="rId49" Type="http://schemas.openxmlformats.org/officeDocument/2006/relationships/image" Target="../media/image633.png"/><Relationship Id="rId114" Type="http://schemas.openxmlformats.org/officeDocument/2006/relationships/customXml" Target="../ink/ink658.xml"/><Relationship Id="rId119" Type="http://schemas.openxmlformats.org/officeDocument/2006/relationships/image" Target="../media/image668.png"/><Relationship Id="rId44" Type="http://schemas.openxmlformats.org/officeDocument/2006/relationships/customXml" Target="../ink/ink623.xml"/><Relationship Id="rId60" Type="http://schemas.openxmlformats.org/officeDocument/2006/relationships/customXml" Target="../ink/ink631.xml"/><Relationship Id="rId65" Type="http://schemas.openxmlformats.org/officeDocument/2006/relationships/image" Target="../media/image641.png"/><Relationship Id="rId81" Type="http://schemas.openxmlformats.org/officeDocument/2006/relationships/image" Target="../media/image649.png"/><Relationship Id="rId86" Type="http://schemas.openxmlformats.org/officeDocument/2006/relationships/customXml" Target="../ink/ink644.xml"/><Relationship Id="rId130" Type="http://schemas.openxmlformats.org/officeDocument/2006/relationships/customXml" Target="../ink/ink666.xml"/><Relationship Id="rId135" Type="http://schemas.openxmlformats.org/officeDocument/2006/relationships/image" Target="../media/image676.png"/><Relationship Id="rId151" Type="http://schemas.openxmlformats.org/officeDocument/2006/relationships/image" Target="../media/image684.png"/><Relationship Id="rId156" Type="http://schemas.openxmlformats.org/officeDocument/2006/relationships/customXml" Target="../ink/ink679.xml"/><Relationship Id="rId13" Type="http://schemas.openxmlformats.org/officeDocument/2006/relationships/image" Target="../media/image615.png"/><Relationship Id="rId18" Type="http://schemas.openxmlformats.org/officeDocument/2006/relationships/customXml" Target="../ink/ink610.xml"/><Relationship Id="rId39" Type="http://schemas.openxmlformats.org/officeDocument/2006/relationships/image" Target="../media/image628.png"/><Relationship Id="rId109" Type="http://schemas.openxmlformats.org/officeDocument/2006/relationships/image" Target="../media/image663.png"/><Relationship Id="rId34" Type="http://schemas.openxmlformats.org/officeDocument/2006/relationships/customXml" Target="../ink/ink618.xml"/><Relationship Id="rId50" Type="http://schemas.openxmlformats.org/officeDocument/2006/relationships/customXml" Target="../ink/ink626.xml"/><Relationship Id="rId55" Type="http://schemas.openxmlformats.org/officeDocument/2006/relationships/image" Target="../media/image636.png"/><Relationship Id="rId76" Type="http://schemas.openxmlformats.org/officeDocument/2006/relationships/customXml" Target="../ink/ink639.xml"/><Relationship Id="rId97" Type="http://schemas.openxmlformats.org/officeDocument/2006/relationships/image" Target="../media/image657.png"/><Relationship Id="rId104" Type="http://schemas.openxmlformats.org/officeDocument/2006/relationships/customXml" Target="../ink/ink653.xml"/><Relationship Id="rId120" Type="http://schemas.openxmlformats.org/officeDocument/2006/relationships/customXml" Target="../ink/ink661.xml"/><Relationship Id="rId125" Type="http://schemas.openxmlformats.org/officeDocument/2006/relationships/image" Target="../media/image671.png"/><Relationship Id="rId141" Type="http://schemas.openxmlformats.org/officeDocument/2006/relationships/image" Target="../media/image679.png"/><Relationship Id="rId146" Type="http://schemas.openxmlformats.org/officeDocument/2006/relationships/customXml" Target="../ink/ink674.xml"/><Relationship Id="rId7" Type="http://schemas.openxmlformats.org/officeDocument/2006/relationships/image" Target="../media/image612.png"/><Relationship Id="rId71" Type="http://schemas.openxmlformats.org/officeDocument/2006/relationships/image" Target="../media/image644.png"/><Relationship Id="rId92" Type="http://schemas.openxmlformats.org/officeDocument/2006/relationships/customXml" Target="../ink/ink647.xml"/><Relationship Id="rId2" Type="http://schemas.openxmlformats.org/officeDocument/2006/relationships/image" Target="../media/image609.png"/><Relationship Id="rId29" Type="http://schemas.openxmlformats.org/officeDocument/2006/relationships/image" Target="../media/image623.png"/><Relationship Id="rId24" Type="http://schemas.openxmlformats.org/officeDocument/2006/relationships/customXml" Target="../ink/ink613.xml"/><Relationship Id="rId40" Type="http://schemas.openxmlformats.org/officeDocument/2006/relationships/customXml" Target="../ink/ink621.xml"/><Relationship Id="rId45" Type="http://schemas.openxmlformats.org/officeDocument/2006/relationships/image" Target="../media/image631.png"/><Relationship Id="rId66" Type="http://schemas.openxmlformats.org/officeDocument/2006/relationships/customXml" Target="../ink/ink634.xml"/><Relationship Id="rId87" Type="http://schemas.openxmlformats.org/officeDocument/2006/relationships/image" Target="../media/image652.png"/><Relationship Id="rId110" Type="http://schemas.openxmlformats.org/officeDocument/2006/relationships/customXml" Target="../ink/ink656.xml"/><Relationship Id="rId115" Type="http://schemas.openxmlformats.org/officeDocument/2006/relationships/image" Target="../media/image666.png"/><Relationship Id="rId131" Type="http://schemas.openxmlformats.org/officeDocument/2006/relationships/image" Target="../media/image674.png"/><Relationship Id="rId136" Type="http://schemas.openxmlformats.org/officeDocument/2006/relationships/customXml" Target="../ink/ink669.xml"/><Relationship Id="rId157" Type="http://schemas.openxmlformats.org/officeDocument/2006/relationships/image" Target="../media/image687.png"/><Relationship Id="rId61" Type="http://schemas.openxmlformats.org/officeDocument/2006/relationships/image" Target="../media/image639.png"/><Relationship Id="rId82" Type="http://schemas.openxmlformats.org/officeDocument/2006/relationships/customXml" Target="../ink/ink642.xml"/><Relationship Id="rId152" Type="http://schemas.openxmlformats.org/officeDocument/2006/relationships/customXml" Target="../ink/ink677.xml"/><Relationship Id="rId19" Type="http://schemas.openxmlformats.org/officeDocument/2006/relationships/image" Target="../media/image618.png"/><Relationship Id="rId14" Type="http://schemas.openxmlformats.org/officeDocument/2006/relationships/customXml" Target="../ink/ink608.xml"/><Relationship Id="rId30" Type="http://schemas.openxmlformats.org/officeDocument/2006/relationships/customXml" Target="../ink/ink616.xml"/><Relationship Id="rId35" Type="http://schemas.openxmlformats.org/officeDocument/2006/relationships/image" Target="../media/image626.png"/><Relationship Id="rId56" Type="http://schemas.openxmlformats.org/officeDocument/2006/relationships/customXml" Target="../ink/ink629.xml"/><Relationship Id="rId77" Type="http://schemas.openxmlformats.org/officeDocument/2006/relationships/image" Target="../media/image647.png"/><Relationship Id="rId100" Type="http://schemas.openxmlformats.org/officeDocument/2006/relationships/customXml" Target="../ink/ink651.xml"/><Relationship Id="rId105" Type="http://schemas.openxmlformats.org/officeDocument/2006/relationships/image" Target="../media/image661.png"/><Relationship Id="rId126" Type="http://schemas.openxmlformats.org/officeDocument/2006/relationships/customXml" Target="../ink/ink664.xml"/><Relationship Id="rId147" Type="http://schemas.openxmlformats.org/officeDocument/2006/relationships/image" Target="../media/image682.png"/><Relationship Id="rId8" Type="http://schemas.openxmlformats.org/officeDocument/2006/relationships/customXml" Target="../ink/ink605.xml"/><Relationship Id="rId51" Type="http://schemas.openxmlformats.org/officeDocument/2006/relationships/image" Target="../media/image634.png"/><Relationship Id="rId72" Type="http://schemas.openxmlformats.org/officeDocument/2006/relationships/customXml" Target="../ink/ink637.xml"/><Relationship Id="rId93" Type="http://schemas.openxmlformats.org/officeDocument/2006/relationships/image" Target="../media/image655.png"/><Relationship Id="rId98" Type="http://schemas.openxmlformats.org/officeDocument/2006/relationships/customXml" Target="../ink/ink650.xml"/><Relationship Id="rId121" Type="http://schemas.openxmlformats.org/officeDocument/2006/relationships/image" Target="../media/image669.png"/><Relationship Id="rId142" Type="http://schemas.openxmlformats.org/officeDocument/2006/relationships/customXml" Target="../ink/ink672.xml"/><Relationship Id="rId3" Type="http://schemas.openxmlformats.org/officeDocument/2006/relationships/image" Target="../media/image610.png"/><Relationship Id="rId25" Type="http://schemas.openxmlformats.org/officeDocument/2006/relationships/image" Target="../media/image621.png"/><Relationship Id="rId46" Type="http://schemas.openxmlformats.org/officeDocument/2006/relationships/customXml" Target="../ink/ink624.xml"/><Relationship Id="rId67" Type="http://schemas.openxmlformats.org/officeDocument/2006/relationships/image" Target="../media/image642.png"/><Relationship Id="rId116" Type="http://schemas.openxmlformats.org/officeDocument/2006/relationships/customXml" Target="../ink/ink659.xml"/><Relationship Id="rId137" Type="http://schemas.openxmlformats.org/officeDocument/2006/relationships/image" Target="../media/image677.png"/><Relationship Id="rId20" Type="http://schemas.openxmlformats.org/officeDocument/2006/relationships/customXml" Target="../ink/ink611.xml"/><Relationship Id="rId41" Type="http://schemas.openxmlformats.org/officeDocument/2006/relationships/image" Target="../media/image629.png"/><Relationship Id="rId62" Type="http://schemas.openxmlformats.org/officeDocument/2006/relationships/customXml" Target="../ink/ink632.xml"/><Relationship Id="rId83" Type="http://schemas.openxmlformats.org/officeDocument/2006/relationships/image" Target="../media/image650.png"/><Relationship Id="rId88" Type="http://schemas.openxmlformats.org/officeDocument/2006/relationships/customXml" Target="../ink/ink645.xml"/><Relationship Id="rId111" Type="http://schemas.openxmlformats.org/officeDocument/2006/relationships/image" Target="../media/image664.png"/><Relationship Id="rId132" Type="http://schemas.openxmlformats.org/officeDocument/2006/relationships/customXml" Target="../ink/ink667.xml"/><Relationship Id="rId153" Type="http://schemas.openxmlformats.org/officeDocument/2006/relationships/image" Target="../media/image685.png"/><Relationship Id="rId15" Type="http://schemas.openxmlformats.org/officeDocument/2006/relationships/image" Target="../media/image616.png"/><Relationship Id="rId36" Type="http://schemas.openxmlformats.org/officeDocument/2006/relationships/customXml" Target="../ink/ink619.xml"/><Relationship Id="rId57" Type="http://schemas.openxmlformats.org/officeDocument/2006/relationships/image" Target="../media/image637.png"/><Relationship Id="rId106" Type="http://schemas.openxmlformats.org/officeDocument/2006/relationships/customXml" Target="../ink/ink654.xml"/><Relationship Id="rId127" Type="http://schemas.openxmlformats.org/officeDocument/2006/relationships/image" Target="../media/image672.png"/><Relationship Id="rId10" Type="http://schemas.openxmlformats.org/officeDocument/2006/relationships/customXml" Target="../ink/ink606.xml"/><Relationship Id="rId31" Type="http://schemas.openxmlformats.org/officeDocument/2006/relationships/image" Target="../media/image624.png"/><Relationship Id="rId52" Type="http://schemas.openxmlformats.org/officeDocument/2006/relationships/customXml" Target="../ink/ink627.xml"/><Relationship Id="rId73" Type="http://schemas.openxmlformats.org/officeDocument/2006/relationships/image" Target="../media/image645.png"/><Relationship Id="rId78" Type="http://schemas.openxmlformats.org/officeDocument/2006/relationships/customXml" Target="../ink/ink640.xml"/><Relationship Id="rId94" Type="http://schemas.openxmlformats.org/officeDocument/2006/relationships/customXml" Target="../ink/ink648.xml"/><Relationship Id="rId99" Type="http://schemas.openxmlformats.org/officeDocument/2006/relationships/image" Target="../media/image658.png"/><Relationship Id="rId101" Type="http://schemas.openxmlformats.org/officeDocument/2006/relationships/image" Target="../media/image659.png"/><Relationship Id="rId122" Type="http://schemas.openxmlformats.org/officeDocument/2006/relationships/customXml" Target="../ink/ink662.xml"/><Relationship Id="rId143" Type="http://schemas.openxmlformats.org/officeDocument/2006/relationships/image" Target="../media/image680.png"/><Relationship Id="rId148" Type="http://schemas.openxmlformats.org/officeDocument/2006/relationships/customXml" Target="../ink/ink675.xml"/><Relationship Id="rId4" Type="http://schemas.openxmlformats.org/officeDocument/2006/relationships/customXml" Target="../ink/ink603.xml"/><Relationship Id="rId9" Type="http://schemas.openxmlformats.org/officeDocument/2006/relationships/image" Target="../media/image613.png"/><Relationship Id="rId26" Type="http://schemas.openxmlformats.org/officeDocument/2006/relationships/customXml" Target="../ink/ink614.xml"/><Relationship Id="rId47" Type="http://schemas.openxmlformats.org/officeDocument/2006/relationships/image" Target="../media/image632.png"/><Relationship Id="rId68" Type="http://schemas.openxmlformats.org/officeDocument/2006/relationships/customXml" Target="../ink/ink635.xml"/><Relationship Id="rId89" Type="http://schemas.openxmlformats.org/officeDocument/2006/relationships/image" Target="../media/image653.png"/><Relationship Id="rId112" Type="http://schemas.openxmlformats.org/officeDocument/2006/relationships/customXml" Target="../ink/ink657.xml"/><Relationship Id="rId133" Type="http://schemas.openxmlformats.org/officeDocument/2006/relationships/image" Target="../media/image675.png"/><Relationship Id="rId154" Type="http://schemas.openxmlformats.org/officeDocument/2006/relationships/customXml" Target="../ink/ink678.xml"/><Relationship Id="rId16" Type="http://schemas.openxmlformats.org/officeDocument/2006/relationships/customXml" Target="../ink/ink609.xml"/><Relationship Id="rId37" Type="http://schemas.openxmlformats.org/officeDocument/2006/relationships/image" Target="../media/image627.png"/><Relationship Id="rId58" Type="http://schemas.openxmlformats.org/officeDocument/2006/relationships/customXml" Target="../ink/ink630.xml"/><Relationship Id="rId79" Type="http://schemas.openxmlformats.org/officeDocument/2006/relationships/image" Target="../media/image648.png"/><Relationship Id="rId102" Type="http://schemas.openxmlformats.org/officeDocument/2006/relationships/customXml" Target="../ink/ink652.xml"/><Relationship Id="rId123" Type="http://schemas.openxmlformats.org/officeDocument/2006/relationships/image" Target="../media/image670.png"/><Relationship Id="rId144" Type="http://schemas.openxmlformats.org/officeDocument/2006/relationships/customXml" Target="../ink/ink673.xml"/><Relationship Id="rId90" Type="http://schemas.openxmlformats.org/officeDocument/2006/relationships/customXml" Target="../ink/ink646.xml"/><Relationship Id="rId27" Type="http://schemas.openxmlformats.org/officeDocument/2006/relationships/image" Target="../media/image622.png"/><Relationship Id="rId48" Type="http://schemas.openxmlformats.org/officeDocument/2006/relationships/customXml" Target="../ink/ink625.xml"/><Relationship Id="rId69" Type="http://schemas.openxmlformats.org/officeDocument/2006/relationships/image" Target="../media/image643.png"/><Relationship Id="rId113" Type="http://schemas.openxmlformats.org/officeDocument/2006/relationships/image" Target="../media/image665.png"/><Relationship Id="rId134" Type="http://schemas.openxmlformats.org/officeDocument/2006/relationships/customXml" Target="../ink/ink668.xml"/></Relationships>
</file>

<file path=ppt/slides/_rels/slide21.xml.rels><?xml version="1.0" encoding="UTF-8" standalone="yes"?>
<Relationships xmlns="http://schemas.openxmlformats.org/package/2006/relationships"><Relationship Id="rId26" Type="http://schemas.openxmlformats.org/officeDocument/2006/relationships/image" Target="../media/image700.png"/><Relationship Id="rId21" Type="http://schemas.openxmlformats.org/officeDocument/2006/relationships/customXml" Target="../ink/ink689.xml"/><Relationship Id="rId42" Type="http://schemas.openxmlformats.org/officeDocument/2006/relationships/image" Target="../media/image708.png"/><Relationship Id="rId47" Type="http://schemas.openxmlformats.org/officeDocument/2006/relationships/customXml" Target="../ink/ink702.xml"/><Relationship Id="rId63" Type="http://schemas.openxmlformats.org/officeDocument/2006/relationships/customXml" Target="../ink/ink710.xml"/><Relationship Id="rId68" Type="http://schemas.openxmlformats.org/officeDocument/2006/relationships/image" Target="../media/image721.png"/><Relationship Id="rId16" Type="http://schemas.openxmlformats.org/officeDocument/2006/relationships/image" Target="../media/image695.png"/><Relationship Id="rId11" Type="http://schemas.openxmlformats.org/officeDocument/2006/relationships/customXml" Target="../ink/ink684.xml"/><Relationship Id="rId32" Type="http://schemas.openxmlformats.org/officeDocument/2006/relationships/image" Target="../media/image703.png"/><Relationship Id="rId37" Type="http://schemas.openxmlformats.org/officeDocument/2006/relationships/customXml" Target="../ink/ink697.xml"/><Relationship Id="rId53" Type="http://schemas.openxmlformats.org/officeDocument/2006/relationships/customXml" Target="../ink/ink705.xml"/><Relationship Id="rId58" Type="http://schemas.openxmlformats.org/officeDocument/2006/relationships/image" Target="../media/image716.png"/><Relationship Id="rId74" Type="http://schemas.openxmlformats.org/officeDocument/2006/relationships/image" Target="../media/image724.png"/><Relationship Id="rId79" Type="http://schemas.openxmlformats.org/officeDocument/2006/relationships/customXml" Target="../ink/ink718.xml"/><Relationship Id="rId5" Type="http://schemas.openxmlformats.org/officeDocument/2006/relationships/customXml" Target="../ink/ink681.xml"/><Relationship Id="rId61" Type="http://schemas.openxmlformats.org/officeDocument/2006/relationships/customXml" Target="../ink/ink709.xml"/><Relationship Id="rId82" Type="http://schemas.openxmlformats.org/officeDocument/2006/relationships/image" Target="../media/image728.png"/><Relationship Id="rId19" Type="http://schemas.openxmlformats.org/officeDocument/2006/relationships/customXml" Target="../ink/ink688.xml"/><Relationship Id="rId14" Type="http://schemas.openxmlformats.org/officeDocument/2006/relationships/image" Target="../media/image694.png"/><Relationship Id="rId22" Type="http://schemas.openxmlformats.org/officeDocument/2006/relationships/image" Target="../media/image698.png"/><Relationship Id="rId27" Type="http://schemas.openxmlformats.org/officeDocument/2006/relationships/customXml" Target="../ink/ink692.xml"/><Relationship Id="rId30" Type="http://schemas.openxmlformats.org/officeDocument/2006/relationships/image" Target="../media/image702.png"/><Relationship Id="rId35" Type="http://schemas.openxmlformats.org/officeDocument/2006/relationships/customXml" Target="../ink/ink696.xml"/><Relationship Id="rId43" Type="http://schemas.openxmlformats.org/officeDocument/2006/relationships/customXml" Target="../ink/ink700.xml"/><Relationship Id="rId48" Type="http://schemas.openxmlformats.org/officeDocument/2006/relationships/image" Target="../media/image711.png"/><Relationship Id="rId56" Type="http://schemas.openxmlformats.org/officeDocument/2006/relationships/image" Target="../media/image715.png"/><Relationship Id="rId64" Type="http://schemas.openxmlformats.org/officeDocument/2006/relationships/image" Target="../media/image719.png"/><Relationship Id="rId69" Type="http://schemas.openxmlformats.org/officeDocument/2006/relationships/customXml" Target="../ink/ink713.xml"/><Relationship Id="rId77" Type="http://schemas.openxmlformats.org/officeDocument/2006/relationships/customXml" Target="../ink/ink717.xml"/><Relationship Id="rId8" Type="http://schemas.openxmlformats.org/officeDocument/2006/relationships/image" Target="../media/image691.png"/><Relationship Id="rId51" Type="http://schemas.openxmlformats.org/officeDocument/2006/relationships/customXml" Target="../ink/ink704.xml"/><Relationship Id="rId72" Type="http://schemas.openxmlformats.org/officeDocument/2006/relationships/image" Target="../media/image723.png"/><Relationship Id="rId80" Type="http://schemas.openxmlformats.org/officeDocument/2006/relationships/image" Target="../media/image727.png"/><Relationship Id="rId3" Type="http://schemas.openxmlformats.org/officeDocument/2006/relationships/customXml" Target="../ink/ink680.xml"/><Relationship Id="rId12" Type="http://schemas.openxmlformats.org/officeDocument/2006/relationships/image" Target="../media/image693.png"/><Relationship Id="rId17" Type="http://schemas.openxmlformats.org/officeDocument/2006/relationships/customXml" Target="../ink/ink687.xml"/><Relationship Id="rId25" Type="http://schemas.openxmlformats.org/officeDocument/2006/relationships/customXml" Target="../ink/ink691.xml"/><Relationship Id="rId33" Type="http://schemas.openxmlformats.org/officeDocument/2006/relationships/customXml" Target="../ink/ink695.xml"/><Relationship Id="rId38" Type="http://schemas.openxmlformats.org/officeDocument/2006/relationships/image" Target="../media/image706.png"/><Relationship Id="rId46" Type="http://schemas.openxmlformats.org/officeDocument/2006/relationships/image" Target="../media/image710.png"/><Relationship Id="rId59" Type="http://schemas.openxmlformats.org/officeDocument/2006/relationships/customXml" Target="../ink/ink708.xml"/><Relationship Id="rId67" Type="http://schemas.openxmlformats.org/officeDocument/2006/relationships/customXml" Target="../ink/ink712.xml"/><Relationship Id="rId20" Type="http://schemas.openxmlformats.org/officeDocument/2006/relationships/image" Target="../media/image697.png"/><Relationship Id="rId41" Type="http://schemas.openxmlformats.org/officeDocument/2006/relationships/customXml" Target="../ink/ink699.xml"/><Relationship Id="rId54" Type="http://schemas.openxmlformats.org/officeDocument/2006/relationships/image" Target="../media/image714.png"/><Relationship Id="rId62" Type="http://schemas.openxmlformats.org/officeDocument/2006/relationships/image" Target="../media/image718.png"/><Relationship Id="rId70" Type="http://schemas.openxmlformats.org/officeDocument/2006/relationships/image" Target="../media/image722.png"/><Relationship Id="rId75" Type="http://schemas.openxmlformats.org/officeDocument/2006/relationships/customXml" Target="../ink/ink716.xml"/><Relationship Id="rId1" Type="http://schemas.openxmlformats.org/officeDocument/2006/relationships/slideLayout" Target="../slideLayouts/slideLayout2.xml"/><Relationship Id="rId6" Type="http://schemas.openxmlformats.org/officeDocument/2006/relationships/image" Target="../media/image690.png"/><Relationship Id="rId15" Type="http://schemas.openxmlformats.org/officeDocument/2006/relationships/customXml" Target="../ink/ink686.xml"/><Relationship Id="rId23" Type="http://schemas.openxmlformats.org/officeDocument/2006/relationships/customXml" Target="../ink/ink690.xml"/><Relationship Id="rId28" Type="http://schemas.openxmlformats.org/officeDocument/2006/relationships/image" Target="../media/image701.png"/><Relationship Id="rId36" Type="http://schemas.openxmlformats.org/officeDocument/2006/relationships/image" Target="../media/image705.png"/><Relationship Id="rId49" Type="http://schemas.openxmlformats.org/officeDocument/2006/relationships/customXml" Target="../ink/ink703.xml"/><Relationship Id="rId57" Type="http://schemas.openxmlformats.org/officeDocument/2006/relationships/customXml" Target="../ink/ink707.xml"/><Relationship Id="rId10" Type="http://schemas.openxmlformats.org/officeDocument/2006/relationships/image" Target="../media/image692.png"/><Relationship Id="rId31" Type="http://schemas.openxmlformats.org/officeDocument/2006/relationships/customXml" Target="../ink/ink694.xml"/><Relationship Id="rId44" Type="http://schemas.openxmlformats.org/officeDocument/2006/relationships/image" Target="../media/image709.png"/><Relationship Id="rId52" Type="http://schemas.openxmlformats.org/officeDocument/2006/relationships/image" Target="../media/image713.png"/><Relationship Id="rId60" Type="http://schemas.openxmlformats.org/officeDocument/2006/relationships/image" Target="../media/image717.png"/><Relationship Id="rId65" Type="http://schemas.openxmlformats.org/officeDocument/2006/relationships/customXml" Target="../ink/ink711.xml"/><Relationship Id="rId73" Type="http://schemas.openxmlformats.org/officeDocument/2006/relationships/customXml" Target="../ink/ink715.xml"/><Relationship Id="rId78" Type="http://schemas.openxmlformats.org/officeDocument/2006/relationships/image" Target="../media/image726.png"/><Relationship Id="rId81" Type="http://schemas.openxmlformats.org/officeDocument/2006/relationships/customXml" Target="../ink/ink719.xml"/><Relationship Id="rId4" Type="http://schemas.openxmlformats.org/officeDocument/2006/relationships/image" Target="../media/image689.png"/><Relationship Id="rId9" Type="http://schemas.openxmlformats.org/officeDocument/2006/relationships/customXml" Target="../ink/ink683.xml"/><Relationship Id="rId13" Type="http://schemas.openxmlformats.org/officeDocument/2006/relationships/customXml" Target="../ink/ink685.xml"/><Relationship Id="rId18" Type="http://schemas.openxmlformats.org/officeDocument/2006/relationships/image" Target="../media/image696.png"/><Relationship Id="rId39" Type="http://schemas.openxmlformats.org/officeDocument/2006/relationships/customXml" Target="../ink/ink698.xml"/><Relationship Id="rId34" Type="http://schemas.openxmlformats.org/officeDocument/2006/relationships/image" Target="../media/image704.png"/><Relationship Id="rId50" Type="http://schemas.openxmlformats.org/officeDocument/2006/relationships/image" Target="../media/image712.png"/><Relationship Id="rId55" Type="http://schemas.openxmlformats.org/officeDocument/2006/relationships/customXml" Target="../ink/ink706.xml"/><Relationship Id="rId76" Type="http://schemas.openxmlformats.org/officeDocument/2006/relationships/image" Target="../media/image725.png"/><Relationship Id="rId7" Type="http://schemas.openxmlformats.org/officeDocument/2006/relationships/customXml" Target="../ink/ink682.xml"/><Relationship Id="rId71" Type="http://schemas.openxmlformats.org/officeDocument/2006/relationships/customXml" Target="../ink/ink714.xml"/><Relationship Id="rId2" Type="http://schemas.openxmlformats.org/officeDocument/2006/relationships/image" Target="../media/image688.png"/><Relationship Id="rId29" Type="http://schemas.openxmlformats.org/officeDocument/2006/relationships/customXml" Target="../ink/ink693.xml"/><Relationship Id="rId24" Type="http://schemas.openxmlformats.org/officeDocument/2006/relationships/image" Target="../media/image699.png"/><Relationship Id="rId40" Type="http://schemas.openxmlformats.org/officeDocument/2006/relationships/image" Target="../media/image707.png"/><Relationship Id="rId45" Type="http://schemas.openxmlformats.org/officeDocument/2006/relationships/customXml" Target="../ink/ink701.xml"/><Relationship Id="rId66" Type="http://schemas.openxmlformats.org/officeDocument/2006/relationships/image" Target="../media/image720.png"/></Relationships>
</file>

<file path=ppt/slides/_rels/slide22.xml.rels><?xml version="1.0" encoding="UTF-8" standalone="yes"?>
<Relationships xmlns="http://schemas.openxmlformats.org/package/2006/relationships"><Relationship Id="rId26" Type="http://schemas.openxmlformats.org/officeDocument/2006/relationships/image" Target="../media/image741.png"/><Relationship Id="rId117" Type="http://schemas.openxmlformats.org/officeDocument/2006/relationships/customXml" Target="../ink/ink777.xml"/><Relationship Id="rId21" Type="http://schemas.openxmlformats.org/officeDocument/2006/relationships/customXml" Target="../ink/ink729.xml"/><Relationship Id="rId42" Type="http://schemas.openxmlformats.org/officeDocument/2006/relationships/image" Target="../media/image749.png"/><Relationship Id="rId47" Type="http://schemas.openxmlformats.org/officeDocument/2006/relationships/customXml" Target="../ink/ink742.xml"/><Relationship Id="rId63" Type="http://schemas.openxmlformats.org/officeDocument/2006/relationships/customXml" Target="../ink/ink750.xml"/><Relationship Id="rId68" Type="http://schemas.openxmlformats.org/officeDocument/2006/relationships/image" Target="../media/image762.png"/><Relationship Id="rId84" Type="http://schemas.openxmlformats.org/officeDocument/2006/relationships/image" Target="../media/image770.png"/><Relationship Id="rId89" Type="http://schemas.openxmlformats.org/officeDocument/2006/relationships/customXml" Target="../ink/ink763.xml"/><Relationship Id="rId112" Type="http://schemas.openxmlformats.org/officeDocument/2006/relationships/image" Target="../media/image784.png"/><Relationship Id="rId16" Type="http://schemas.openxmlformats.org/officeDocument/2006/relationships/image" Target="../media/image736.png"/><Relationship Id="rId107" Type="http://schemas.openxmlformats.org/officeDocument/2006/relationships/customXml" Target="../ink/ink772.xml"/><Relationship Id="rId11" Type="http://schemas.openxmlformats.org/officeDocument/2006/relationships/customXml" Target="../ink/ink724.xml"/><Relationship Id="rId32" Type="http://schemas.openxmlformats.org/officeDocument/2006/relationships/image" Target="../media/image744.png"/><Relationship Id="rId37" Type="http://schemas.openxmlformats.org/officeDocument/2006/relationships/customXml" Target="../ink/ink737.xml"/><Relationship Id="rId53" Type="http://schemas.openxmlformats.org/officeDocument/2006/relationships/customXml" Target="../ink/ink745.xml"/><Relationship Id="rId58" Type="http://schemas.openxmlformats.org/officeDocument/2006/relationships/image" Target="../media/image757.png"/><Relationship Id="rId74" Type="http://schemas.openxmlformats.org/officeDocument/2006/relationships/image" Target="../media/image765.png"/><Relationship Id="rId79" Type="http://schemas.openxmlformats.org/officeDocument/2006/relationships/customXml" Target="../ink/ink758.xml"/><Relationship Id="rId102" Type="http://schemas.openxmlformats.org/officeDocument/2006/relationships/image" Target="../media/image779.png"/><Relationship Id="rId123" Type="http://schemas.openxmlformats.org/officeDocument/2006/relationships/customXml" Target="../ink/ink780.xml"/><Relationship Id="rId5" Type="http://schemas.openxmlformats.org/officeDocument/2006/relationships/customXml" Target="../ink/ink721.xml"/><Relationship Id="rId90" Type="http://schemas.openxmlformats.org/officeDocument/2006/relationships/image" Target="../media/image773.png"/><Relationship Id="rId95" Type="http://schemas.openxmlformats.org/officeDocument/2006/relationships/customXml" Target="../ink/ink766.xml"/><Relationship Id="rId22" Type="http://schemas.openxmlformats.org/officeDocument/2006/relationships/image" Target="../media/image739.png"/><Relationship Id="rId27" Type="http://schemas.openxmlformats.org/officeDocument/2006/relationships/customXml" Target="../ink/ink732.xml"/><Relationship Id="rId43" Type="http://schemas.openxmlformats.org/officeDocument/2006/relationships/customXml" Target="../ink/ink740.xml"/><Relationship Id="rId48" Type="http://schemas.openxmlformats.org/officeDocument/2006/relationships/image" Target="../media/image752.png"/><Relationship Id="rId64" Type="http://schemas.openxmlformats.org/officeDocument/2006/relationships/image" Target="../media/image760.png"/><Relationship Id="rId69" Type="http://schemas.openxmlformats.org/officeDocument/2006/relationships/customXml" Target="../ink/ink753.xml"/><Relationship Id="rId113" Type="http://schemas.openxmlformats.org/officeDocument/2006/relationships/customXml" Target="../ink/ink775.xml"/><Relationship Id="rId118" Type="http://schemas.openxmlformats.org/officeDocument/2006/relationships/image" Target="../media/image787.png"/><Relationship Id="rId80" Type="http://schemas.openxmlformats.org/officeDocument/2006/relationships/image" Target="../media/image768.png"/><Relationship Id="rId85" Type="http://schemas.openxmlformats.org/officeDocument/2006/relationships/customXml" Target="../ink/ink761.xml"/><Relationship Id="rId12" Type="http://schemas.openxmlformats.org/officeDocument/2006/relationships/image" Target="../media/image734.png"/><Relationship Id="rId17" Type="http://schemas.openxmlformats.org/officeDocument/2006/relationships/customXml" Target="../ink/ink727.xml"/><Relationship Id="rId33" Type="http://schemas.openxmlformats.org/officeDocument/2006/relationships/customXml" Target="../ink/ink735.xml"/><Relationship Id="rId38" Type="http://schemas.openxmlformats.org/officeDocument/2006/relationships/image" Target="../media/image747.png"/><Relationship Id="rId59" Type="http://schemas.openxmlformats.org/officeDocument/2006/relationships/customXml" Target="../ink/ink748.xml"/><Relationship Id="rId103" Type="http://schemas.openxmlformats.org/officeDocument/2006/relationships/customXml" Target="../ink/ink770.xml"/><Relationship Id="rId108" Type="http://schemas.openxmlformats.org/officeDocument/2006/relationships/image" Target="../media/image782.png"/><Relationship Id="rId124" Type="http://schemas.openxmlformats.org/officeDocument/2006/relationships/image" Target="../media/image790.png"/><Relationship Id="rId54" Type="http://schemas.openxmlformats.org/officeDocument/2006/relationships/image" Target="../media/image755.png"/><Relationship Id="rId70" Type="http://schemas.openxmlformats.org/officeDocument/2006/relationships/image" Target="../media/image763.png"/><Relationship Id="rId75" Type="http://schemas.openxmlformats.org/officeDocument/2006/relationships/customXml" Target="../ink/ink756.xml"/><Relationship Id="rId91" Type="http://schemas.openxmlformats.org/officeDocument/2006/relationships/customXml" Target="../ink/ink764.xml"/><Relationship Id="rId96" Type="http://schemas.openxmlformats.org/officeDocument/2006/relationships/image" Target="../media/image776.png"/><Relationship Id="rId1" Type="http://schemas.openxmlformats.org/officeDocument/2006/relationships/slideLayout" Target="../slideLayouts/slideLayout2.xml"/><Relationship Id="rId6" Type="http://schemas.openxmlformats.org/officeDocument/2006/relationships/image" Target="../media/image731.png"/><Relationship Id="rId23" Type="http://schemas.openxmlformats.org/officeDocument/2006/relationships/customXml" Target="../ink/ink730.xml"/><Relationship Id="rId28" Type="http://schemas.openxmlformats.org/officeDocument/2006/relationships/image" Target="../media/image742.png"/><Relationship Id="rId49" Type="http://schemas.openxmlformats.org/officeDocument/2006/relationships/customXml" Target="../ink/ink743.xml"/><Relationship Id="rId114" Type="http://schemas.openxmlformats.org/officeDocument/2006/relationships/image" Target="../media/image785.png"/><Relationship Id="rId119" Type="http://schemas.openxmlformats.org/officeDocument/2006/relationships/customXml" Target="../ink/ink778.xml"/><Relationship Id="rId44" Type="http://schemas.openxmlformats.org/officeDocument/2006/relationships/image" Target="../media/image750.png"/><Relationship Id="rId60" Type="http://schemas.openxmlformats.org/officeDocument/2006/relationships/image" Target="../media/image758.png"/><Relationship Id="rId65" Type="http://schemas.openxmlformats.org/officeDocument/2006/relationships/customXml" Target="../ink/ink751.xml"/><Relationship Id="rId81" Type="http://schemas.openxmlformats.org/officeDocument/2006/relationships/customXml" Target="../ink/ink759.xml"/><Relationship Id="rId86" Type="http://schemas.openxmlformats.org/officeDocument/2006/relationships/image" Target="../media/image771.png"/><Relationship Id="rId4" Type="http://schemas.openxmlformats.org/officeDocument/2006/relationships/image" Target="../media/image730.png"/><Relationship Id="rId9" Type="http://schemas.openxmlformats.org/officeDocument/2006/relationships/customXml" Target="../ink/ink723.xml"/><Relationship Id="rId13" Type="http://schemas.openxmlformats.org/officeDocument/2006/relationships/customXml" Target="../ink/ink725.xml"/><Relationship Id="rId18" Type="http://schemas.openxmlformats.org/officeDocument/2006/relationships/image" Target="../media/image737.png"/><Relationship Id="rId39" Type="http://schemas.openxmlformats.org/officeDocument/2006/relationships/customXml" Target="../ink/ink738.xml"/><Relationship Id="rId109" Type="http://schemas.openxmlformats.org/officeDocument/2006/relationships/customXml" Target="../ink/ink773.xml"/><Relationship Id="rId34" Type="http://schemas.openxmlformats.org/officeDocument/2006/relationships/image" Target="../media/image745.png"/><Relationship Id="rId50" Type="http://schemas.openxmlformats.org/officeDocument/2006/relationships/image" Target="../media/image753.png"/><Relationship Id="rId55" Type="http://schemas.openxmlformats.org/officeDocument/2006/relationships/customXml" Target="../ink/ink746.xml"/><Relationship Id="rId76" Type="http://schemas.openxmlformats.org/officeDocument/2006/relationships/image" Target="../media/image766.png"/><Relationship Id="rId97" Type="http://schemas.openxmlformats.org/officeDocument/2006/relationships/customXml" Target="../ink/ink767.xml"/><Relationship Id="rId104" Type="http://schemas.openxmlformats.org/officeDocument/2006/relationships/image" Target="../media/image780.png"/><Relationship Id="rId120" Type="http://schemas.openxmlformats.org/officeDocument/2006/relationships/image" Target="../media/image788.png"/><Relationship Id="rId7" Type="http://schemas.openxmlformats.org/officeDocument/2006/relationships/customXml" Target="../ink/ink722.xml"/><Relationship Id="rId71" Type="http://schemas.openxmlformats.org/officeDocument/2006/relationships/customXml" Target="../ink/ink754.xml"/><Relationship Id="rId92" Type="http://schemas.openxmlformats.org/officeDocument/2006/relationships/image" Target="../media/image774.png"/><Relationship Id="rId2" Type="http://schemas.openxmlformats.org/officeDocument/2006/relationships/image" Target="../media/image729.png"/><Relationship Id="rId29" Type="http://schemas.openxmlformats.org/officeDocument/2006/relationships/customXml" Target="../ink/ink733.xml"/><Relationship Id="rId24" Type="http://schemas.openxmlformats.org/officeDocument/2006/relationships/image" Target="../media/image740.png"/><Relationship Id="rId40" Type="http://schemas.openxmlformats.org/officeDocument/2006/relationships/image" Target="../media/image748.png"/><Relationship Id="rId45" Type="http://schemas.openxmlformats.org/officeDocument/2006/relationships/customXml" Target="../ink/ink741.xml"/><Relationship Id="rId66" Type="http://schemas.openxmlformats.org/officeDocument/2006/relationships/image" Target="../media/image761.png"/><Relationship Id="rId87" Type="http://schemas.openxmlformats.org/officeDocument/2006/relationships/customXml" Target="../ink/ink762.xml"/><Relationship Id="rId110" Type="http://schemas.openxmlformats.org/officeDocument/2006/relationships/image" Target="../media/image783.png"/><Relationship Id="rId115" Type="http://schemas.openxmlformats.org/officeDocument/2006/relationships/customXml" Target="../ink/ink776.xml"/><Relationship Id="rId61" Type="http://schemas.openxmlformats.org/officeDocument/2006/relationships/customXml" Target="../ink/ink749.xml"/><Relationship Id="rId82" Type="http://schemas.openxmlformats.org/officeDocument/2006/relationships/image" Target="../media/image769.png"/><Relationship Id="rId19" Type="http://schemas.openxmlformats.org/officeDocument/2006/relationships/customXml" Target="../ink/ink728.xml"/><Relationship Id="rId14" Type="http://schemas.openxmlformats.org/officeDocument/2006/relationships/image" Target="../media/image735.png"/><Relationship Id="rId30" Type="http://schemas.openxmlformats.org/officeDocument/2006/relationships/image" Target="../media/image743.png"/><Relationship Id="rId35" Type="http://schemas.openxmlformats.org/officeDocument/2006/relationships/customXml" Target="../ink/ink736.xml"/><Relationship Id="rId56" Type="http://schemas.openxmlformats.org/officeDocument/2006/relationships/image" Target="../media/image756.png"/><Relationship Id="rId77" Type="http://schemas.openxmlformats.org/officeDocument/2006/relationships/customXml" Target="../ink/ink757.xml"/><Relationship Id="rId100" Type="http://schemas.openxmlformats.org/officeDocument/2006/relationships/image" Target="../media/image778.png"/><Relationship Id="rId105" Type="http://schemas.openxmlformats.org/officeDocument/2006/relationships/customXml" Target="../ink/ink771.xml"/><Relationship Id="rId8" Type="http://schemas.openxmlformats.org/officeDocument/2006/relationships/image" Target="../media/image732.png"/><Relationship Id="rId51" Type="http://schemas.openxmlformats.org/officeDocument/2006/relationships/customXml" Target="../ink/ink744.xml"/><Relationship Id="rId72" Type="http://schemas.openxmlformats.org/officeDocument/2006/relationships/image" Target="../media/image764.png"/><Relationship Id="rId93" Type="http://schemas.openxmlformats.org/officeDocument/2006/relationships/customXml" Target="../ink/ink765.xml"/><Relationship Id="rId98" Type="http://schemas.openxmlformats.org/officeDocument/2006/relationships/image" Target="../media/image777.png"/><Relationship Id="rId121" Type="http://schemas.openxmlformats.org/officeDocument/2006/relationships/customXml" Target="../ink/ink779.xml"/><Relationship Id="rId3" Type="http://schemas.openxmlformats.org/officeDocument/2006/relationships/customXml" Target="../ink/ink720.xml"/><Relationship Id="rId25" Type="http://schemas.openxmlformats.org/officeDocument/2006/relationships/customXml" Target="../ink/ink731.xml"/><Relationship Id="rId46" Type="http://schemas.openxmlformats.org/officeDocument/2006/relationships/image" Target="../media/image751.png"/><Relationship Id="rId67" Type="http://schemas.openxmlformats.org/officeDocument/2006/relationships/customXml" Target="../ink/ink752.xml"/><Relationship Id="rId116" Type="http://schemas.openxmlformats.org/officeDocument/2006/relationships/image" Target="../media/image786.png"/><Relationship Id="rId20" Type="http://schemas.openxmlformats.org/officeDocument/2006/relationships/image" Target="../media/image738.png"/><Relationship Id="rId41" Type="http://schemas.openxmlformats.org/officeDocument/2006/relationships/customXml" Target="../ink/ink739.xml"/><Relationship Id="rId62" Type="http://schemas.openxmlformats.org/officeDocument/2006/relationships/image" Target="../media/image759.png"/><Relationship Id="rId83" Type="http://schemas.openxmlformats.org/officeDocument/2006/relationships/customXml" Target="../ink/ink760.xml"/><Relationship Id="rId88" Type="http://schemas.openxmlformats.org/officeDocument/2006/relationships/image" Target="../media/image772.png"/><Relationship Id="rId111" Type="http://schemas.openxmlformats.org/officeDocument/2006/relationships/customXml" Target="../ink/ink774.xml"/><Relationship Id="rId15" Type="http://schemas.openxmlformats.org/officeDocument/2006/relationships/customXml" Target="../ink/ink726.xml"/><Relationship Id="rId36" Type="http://schemas.openxmlformats.org/officeDocument/2006/relationships/image" Target="../media/image746.png"/><Relationship Id="rId57" Type="http://schemas.openxmlformats.org/officeDocument/2006/relationships/customXml" Target="../ink/ink747.xml"/><Relationship Id="rId106" Type="http://schemas.openxmlformats.org/officeDocument/2006/relationships/image" Target="../media/image781.png"/><Relationship Id="rId10" Type="http://schemas.openxmlformats.org/officeDocument/2006/relationships/image" Target="../media/image733.png"/><Relationship Id="rId31" Type="http://schemas.openxmlformats.org/officeDocument/2006/relationships/customXml" Target="../ink/ink734.xml"/><Relationship Id="rId52" Type="http://schemas.openxmlformats.org/officeDocument/2006/relationships/image" Target="../media/image754.png"/><Relationship Id="rId73" Type="http://schemas.openxmlformats.org/officeDocument/2006/relationships/customXml" Target="../ink/ink755.xml"/><Relationship Id="rId78" Type="http://schemas.openxmlformats.org/officeDocument/2006/relationships/image" Target="../media/image767.png"/><Relationship Id="rId94" Type="http://schemas.openxmlformats.org/officeDocument/2006/relationships/image" Target="../media/image775.png"/><Relationship Id="rId99" Type="http://schemas.openxmlformats.org/officeDocument/2006/relationships/customXml" Target="../ink/ink768.xml"/><Relationship Id="rId101" Type="http://schemas.openxmlformats.org/officeDocument/2006/relationships/customXml" Target="../ink/ink769.xml"/><Relationship Id="rId122" Type="http://schemas.openxmlformats.org/officeDocument/2006/relationships/image" Target="../media/image789.png"/></Relationships>
</file>

<file path=ppt/slides/_rels/slide23.xml.rels><?xml version="1.0" encoding="UTF-8" standalone="yes"?>
<Relationships xmlns="http://schemas.openxmlformats.org/package/2006/relationships"><Relationship Id="rId13" Type="http://schemas.openxmlformats.org/officeDocument/2006/relationships/image" Target="../media/image796.png"/><Relationship Id="rId18" Type="http://schemas.openxmlformats.org/officeDocument/2006/relationships/customXml" Target="../ink/ink789.xml"/><Relationship Id="rId26" Type="http://schemas.openxmlformats.org/officeDocument/2006/relationships/customXml" Target="../ink/ink793.xml"/><Relationship Id="rId39" Type="http://schemas.openxmlformats.org/officeDocument/2006/relationships/image" Target="../media/image809.png"/><Relationship Id="rId21" Type="http://schemas.openxmlformats.org/officeDocument/2006/relationships/image" Target="../media/image800.png"/><Relationship Id="rId34" Type="http://schemas.openxmlformats.org/officeDocument/2006/relationships/customXml" Target="../ink/ink797.xml"/><Relationship Id="rId7" Type="http://schemas.openxmlformats.org/officeDocument/2006/relationships/image" Target="../media/image793.png"/><Relationship Id="rId2" Type="http://schemas.openxmlformats.org/officeDocument/2006/relationships/customXml" Target="../ink/ink781.xml"/><Relationship Id="rId16" Type="http://schemas.openxmlformats.org/officeDocument/2006/relationships/customXml" Target="../ink/ink788.xml"/><Relationship Id="rId20" Type="http://schemas.openxmlformats.org/officeDocument/2006/relationships/customXml" Target="../ink/ink790.xml"/><Relationship Id="rId29" Type="http://schemas.openxmlformats.org/officeDocument/2006/relationships/image" Target="../media/image804.png"/><Relationship Id="rId41" Type="http://schemas.openxmlformats.org/officeDocument/2006/relationships/image" Target="../media/image810.png"/><Relationship Id="rId1" Type="http://schemas.openxmlformats.org/officeDocument/2006/relationships/slideLayout" Target="../slideLayouts/slideLayout2.xml"/><Relationship Id="rId6" Type="http://schemas.openxmlformats.org/officeDocument/2006/relationships/customXml" Target="../ink/ink783.xml"/><Relationship Id="rId11" Type="http://schemas.openxmlformats.org/officeDocument/2006/relationships/image" Target="../media/image795.png"/><Relationship Id="rId24" Type="http://schemas.openxmlformats.org/officeDocument/2006/relationships/customXml" Target="../ink/ink792.xml"/><Relationship Id="rId32" Type="http://schemas.openxmlformats.org/officeDocument/2006/relationships/customXml" Target="../ink/ink796.xml"/><Relationship Id="rId37" Type="http://schemas.openxmlformats.org/officeDocument/2006/relationships/image" Target="../media/image808.png"/><Relationship Id="rId40" Type="http://schemas.openxmlformats.org/officeDocument/2006/relationships/customXml" Target="../ink/ink800.xml"/><Relationship Id="rId5" Type="http://schemas.openxmlformats.org/officeDocument/2006/relationships/image" Target="../media/image792.png"/><Relationship Id="rId15" Type="http://schemas.openxmlformats.org/officeDocument/2006/relationships/image" Target="../media/image797.png"/><Relationship Id="rId23" Type="http://schemas.openxmlformats.org/officeDocument/2006/relationships/image" Target="../media/image801.png"/><Relationship Id="rId28" Type="http://schemas.openxmlformats.org/officeDocument/2006/relationships/customXml" Target="../ink/ink794.xml"/><Relationship Id="rId36" Type="http://schemas.openxmlformats.org/officeDocument/2006/relationships/customXml" Target="../ink/ink798.xml"/><Relationship Id="rId10" Type="http://schemas.openxmlformats.org/officeDocument/2006/relationships/customXml" Target="../ink/ink785.xml"/><Relationship Id="rId19" Type="http://schemas.openxmlformats.org/officeDocument/2006/relationships/image" Target="../media/image799.png"/><Relationship Id="rId31" Type="http://schemas.openxmlformats.org/officeDocument/2006/relationships/image" Target="../media/image805.png"/><Relationship Id="rId4" Type="http://schemas.openxmlformats.org/officeDocument/2006/relationships/customXml" Target="../ink/ink782.xml"/><Relationship Id="rId9" Type="http://schemas.openxmlformats.org/officeDocument/2006/relationships/image" Target="../media/image794.png"/><Relationship Id="rId14" Type="http://schemas.openxmlformats.org/officeDocument/2006/relationships/customXml" Target="../ink/ink787.xml"/><Relationship Id="rId22" Type="http://schemas.openxmlformats.org/officeDocument/2006/relationships/customXml" Target="../ink/ink791.xml"/><Relationship Id="rId27" Type="http://schemas.openxmlformats.org/officeDocument/2006/relationships/image" Target="../media/image803.png"/><Relationship Id="rId30" Type="http://schemas.openxmlformats.org/officeDocument/2006/relationships/customXml" Target="../ink/ink795.xml"/><Relationship Id="rId35" Type="http://schemas.openxmlformats.org/officeDocument/2006/relationships/image" Target="../media/image807.png"/><Relationship Id="rId8" Type="http://schemas.openxmlformats.org/officeDocument/2006/relationships/customXml" Target="../ink/ink784.xml"/><Relationship Id="rId3" Type="http://schemas.openxmlformats.org/officeDocument/2006/relationships/image" Target="../media/image791.png"/><Relationship Id="rId12" Type="http://schemas.openxmlformats.org/officeDocument/2006/relationships/customXml" Target="../ink/ink786.xml"/><Relationship Id="rId17" Type="http://schemas.openxmlformats.org/officeDocument/2006/relationships/image" Target="../media/image798.png"/><Relationship Id="rId25" Type="http://schemas.openxmlformats.org/officeDocument/2006/relationships/image" Target="../media/image802.png"/><Relationship Id="rId33" Type="http://schemas.openxmlformats.org/officeDocument/2006/relationships/image" Target="../media/image806.png"/><Relationship Id="rId38" Type="http://schemas.openxmlformats.org/officeDocument/2006/relationships/customXml" Target="../ink/ink799.xml"/></Relationships>
</file>

<file path=ppt/slides/_rels/slide24.xml.rels><?xml version="1.0" encoding="UTF-8" standalone="yes"?>
<Relationships xmlns="http://schemas.openxmlformats.org/package/2006/relationships"><Relationship Id="rId26" Type="http://schemas.openxmlformats.org/officeDocument/2006/relationships/image" Target="../media/image823.png"/><Relationship Id="rId21" Type="http://schemas.openxmlformats.org/officeDocument/2006/relationships/customXml" Target="../ink/ink810.xml"/><Relationship Id="rId42" Type="http://schemas.openxmlformats.org/officeDocument/2006/relationships/image" Target="../media/image831.png"/><Relationship Id="rId47" Type="http://schemas.openxmlformats.org/officeDocument/2006/relationships/customXml" Target="../ink/ink823.xml"/><Relationship Id="rId63" Type="http://schemas.openxmlformats.org/officeDocument/2006/relationships/customXml" Target="../ink/ink831.xml"/><Relationship Id="rId68" Type="http://schemas.openxmlformats.org/officeDocument/2006/relationships/image" Target="../media/image844.png"/><Relationship Id="rId84" Type="http://schemas.openxmlformats.org/officeDocument/2006/relationships/image" Target="../media/image852.png"/><Relationship Id="rId89" Type="http://schemas.openxmlformats.org/officeDocument/2006/relationships/customXml" Target="../ink/ink844.xml"/><Relationship Id="rId16" Type="http://schemas.openxmlformats.org/officeDocument/2006/relationships/image" Target="../media/image818.png"/><Relationship Id="rId11" Type="http://schemas.openxmlformats.org/officeDocument/2006/relationships/customXml" Target="../ink/ink805.xml"/><Relationship Id="rId32" Type="http://schemas.openxmlformats.org/officeDocument/2006/relationships/image" Target="../media/image826.png"/><Relationship Id="rId37" Type="http://schemas.openxmlformats.org/officeDocument/2006/relationships/customXml" Target="../ink/ink818.xml"/><Relationship Id="rId53" Type="http://schemas.openxmlformats.org/officeDocument/2006/relationships/customXml" Target="../ink/ink826.xml"/><Relationship Id="rId58" Type="http://schemas.openxmlformats.org/officeDocument/2006/relationships/image" Target="../media/image839.png"/><Relationship Id="rId74" Type="http://schemas.openxmlformats.org/officeDocument/2006/relationships/image" Target="../media/image847.png"/><Relationship Id="rId79" Type="http://schemas.openxmlformats.org/officeDocument/2006/relationships/customXml" Target="../ink/ink839.xml"/><Relationship Id="rId5" Type="http://schemas.openxmlformats.org/officeDocument/2006/relationships/customXml" Target="../ink/ink802.xml"/><Relationship Id="rId90" Type="http://schemas.openxmlformats.org/officeDocument/2006/relationships/image" Target="../media/image855.png"/><Relationship Id="rId14" Type="http://schemas.openxmlformats.org/officeDocument/2006/relationships/image" Target="../media/image817.png"/><Relationship Id="rId22" Type="http://schemas.openxmlformats.org/officeDocument/2006/relationships/image" Target="../media/image821.png"/><Relationship Id="rId27" Type="http://schemas.openxmlformats.org/officeDocument/2006/relationships/customXml" Target="../ink/ink813.xml"/><Relationship Id="rId30" Type="http://schemas.openxmlformats.org/officeDocument/2006/relationships/image" Target="../media/image825.png"/><Relationship Id="rId35" Type="http://schemas.openxmlformats.org/officeDocument/2006/relationships/customXml" Target="../ink/ink817.xml"/><Relationship Id="rId43" Type="http://schemas.openxmlformats.org/officeDocument/2006/relationships/customXml" Target="../ink/ink821.xml"/><Relationship Id="rId48" Type="http://schemas.openxmlformats.org/officeDocument/2006/relationships/image" Target="../media/image834.png"/><Relationship Id="rId56" Type="http://schemas.openxmlformats.org/officeDocument/2006/relationships/image" Target="../media/image838.png"/><Relationship Id="rId64" Type="http://schemas.openxmlformats.org/officeDocument/2006/relationships/image" Target="../media/image842.png"/><Relationship Id="rId69" Type="http://schemas.openxmlformats.org/officeDocument/2006/relationships/customXml" Target="../ink/ink834.xml"/><Relationship Id="rId77" Type="http://schemas.openxmlformats.org/officeDocument/2006/relationships/customXml" Target="../ink/ink838.xml"/><Relationship Id="rId8" Type="http://schemas.openxmlformats.org/officeDocument/2006/relationships/image" Target="../media/image814.png"/><Relationship Id="rId51" Type="http://schemas.openxmlformats.org/officeDocument/2006/relationships/customXml" Target="../ink/ink825.xml"/><Relationship Id="rId72" Type="http://schemas.openxmlformats.org/officeDocument/2006/relationships/image" Target="../media/image846.png"/><Relationship Id="rId80" Type="http://schemas.openxmlformats.org/officeDocument/2006/relationships/image" Target="../media/image850.png"/><Relationship Id="rId85" Type="http://schemas.openxmlformats.org/officeDocument/2006/relationships/customXml" Target="../ink/ink842.xml"/><Relationship Id="rId3" Type="http://schemas.openxmlformats.org/officeDocument/2006/relationships/customXml" Target="../ink/ink801.xml"/><Relationship Id="rId12" Type="http://schemas.openxmlformats.org/officeDocument/2006/relationships/image" Target="../media/image816.png"/><Relationship Id="rId17" Type="http://schemas.openxmlformats.org/officeDocument/2006/relationships/customXml" Target="../ink/ink808.xml"/><Relationship Id="rId25" Type="http://schemas.openxmlformats.org/officeDocument/2006/relationships/customXml" Target="../ink/ink812.xml"/><Relationship Id="rId33" Type="http://schemas.openxmlformats.org/officeDocument/2006/relationships/customXml" Target="../ink/ink816.xml"/><Relationship Id="rId38" Type="http://schemas.openxmlformats.org/officeDocument/2006/relationships/image" Target="../media/image829.png"/><Relationship Id="rId46" Type="http://schemas.openxmlformats.org/officeDocument/2006/relationships/image" Target="../media/image833.png"/><Relationship Id="rId59" Type="http://schemas.openxmlformats.org/officeDocument/2006/relationships/customXml" Target="../ink/ink829.xml"/><Relationship Id="rId67" Type="http://schemas.openxmlformats.org/officeDocument/2006/relationships/customXml" Target="../ink/ink833.xml"/><Relationship Id="rId20" Type="http://schemas.openxmlformats.org/officeDocument/2006/relationships/image" Target="../media/image820.png"/><Relationship Id="rId41" Type="http://schemas.openxmlformats.org/officeDocument/2006/relationships/customXml" Target="../ink/ink820.xml"/><Relationship Id="rId54" Type="http://schemas.openxmlformats.org/officeDocument/2006/relationships/image" Target="../media/image837.png"/><Relationship Id="rId62" Type="http://schemas.openxmlformats.org/officeDocument/2006/relationships/image" Target="../media/image841.png"/><Relationship Id="rId70" Type="http://schemas.openxmlformats.org/officeDocument/2006/relationships/image" Target="../media/image845.png"/><Relationship Id="rId75" Type="http://schemas.openxmlformats.org/officeDocument/2006/relationships/customXml" Target="../ink/ink837.xml"/><Relationship Id="rId83" Type="http://schemas.openxmlformats.org/officeDocument/2006/relationships/customXml" Target="../ink/ink841.xml"/><Relationship Id="rId88" Type="http://schemas.openxmlformats.org/officeDocument/2006/relationships/image" Target="../media/image854.png"/><Relationship Id="rId1" Type="http://schemas.openxmlformats.org/officeDocument/2006/relationships/slideLayout" Target="../slideLayouts/slideLayout2.xml"/><Relationship Id="rId6" Type="http://schemas.openxmlformats.org/officeDocument/2006/relationships/image" Target="../media/image813.png"/><Relationship Id="rId15" Type="http://schemas.openxmlformats.org/officeDocument/2006/relationships/customXml" Target="../ink/ink807.xml"/><Relationship Id="rId23" Type="http://schemas.openxmlformats.org/officeDocument/2006/relationships/customXml" Target="../ink/ink811.xml"/><Relationship Id="rId28" Type="http://schemas.openxmlformats.org/officeDocument/2006/relationships/image" Target="../media/image824.png"/><Relationship Id="rId36" Type="http://schemas.openxmlformats.org/officeDocument/2006/relationships/image" Target="../media/image828.png"/><Relationship Id="rId49" Type="http://schemas.openxmlformats.org/officeDocument/2006/relationships/customXml" Target="../ink/ink824.xml"/><Relationship Id="rId57" Type="http://schemas.openxmlformats.org/officeDocument/2006/relationships/customXml" Target="../ink/ink828.xml"/><Relationship Id="rId10" Type="http://schemas.openxmlformats.org/officeDocument/2006/relationships/image" Target="../media/image815.png"/><Relationship Id="rId31" Type="http://schemas.openxmlformats.org/officeDocument/2006/relationships/customXml" Target="../ink/ink815.xml"/><Relationship Id="rId44" Type="http://schemas.openxmlformats.org/officeDocument/2006/relationships/image" Target="../media/image832.png"/><Relationship Id="rId52" Type="http://schemas.openxmlformats.org/officeDocument/2006/relationships/image" Target="../media/image836.png"/><Relationship Id="rId60" Type="http://schemas.openxmlformats.org/officeDocument/2006/relationships/image" Target="../media/image840.png"/><Relationship Id="rId65" Type="http://schemas.openxmlformats.org/officeDocument/2006/relationships/customXml" Target="../ink/ink832.xml"/><Relationship Id="rId73" Type="http://schemas.openxmlformats.org/officeDocument/2006/relationships/customXml" Target="../ink/ink836.xml"/><Relationship Id="rId78" Type="http://schemas.openxmlformats.org/officeDocument/2006/relationships/image" Target="../media/image849.png"/><Relationship Id="rId81" Type="http://schemas.openxmlformats.org/officeDocument/2006/relationships/customXml" Target="../ink/ink840.xml"/><Relationship Id="rId86" Type="http://schemas.openxmlformats.org/officeDocument/2006/relationships/image" Target="../media/image853.png"/><Relationship Id="rId4" Type="http://schemas.openxmlformats.org/officeDocument/2006/relationships/image" Target="../media/image812.png"/><Relationship Id="rId9" Type="http://schemas.openxmlformats.org/officeDocument/2006/relationships/customXml" Target="../ink/ink804.xml"/><Relationship Id="rId13" Type="http://schemas.openxmlformats.org/officeDocument/2006/relationships/customXml" Target="../ink/ink806.xml"/><Relationship Id="rId18" Type="http://schemas.openxmlformats.org/officeDocument/2006/relationships/image" Target="../media/image819.png"/><Relationship Id="rId39" Type="http://schemas.openxmlformats.org/officeDocument/2006/relationships/customXml" Target="../ink/ink819.xml"/><Relationship Id="rId34" Type="http://schemas.openxmlformats.org/officeDocument/2006/relationships/image" Target="../media/image827.png"/><Relationship Id="rId50" Type="http://schemas.openxmlformats.org/officeDocument/2006/relationships/image" Target="../media/image835.png"/><Relationship Id="rId55" Type="http://schemas.openxmlformats.org/officeDocument/2006/relationships/customXml" Target="../ink/ink827.xml"/><Relationship Id="rId76" Type="http://schemas.openxmlformats.org/officeDocument/2006/relationships/image" Target="../media/image848.png"/><Relationship Id="rId7" Type="http://schemas.openxmlformats.org/officeDocument/2006/relationships/customXml" Target="../ink/ink803.xml"/><Relationship Id="rId71" Type="http://schemas.openxmlformats.org/officeDocument/2006/relationships/customXml" Target="../ink/ink835.xml"/><Relationship Id="rId2" Type="http://schemas.openxmlformats.org/officeDocument/2006/relationships/image" Target="../media/image811.png"/><Relationship Id="rId29" Type="http://schemas.openxmlformats.org/officeDocument/2006/relationships/customXml" Target="../ink/ink814.xml"/><Relationship Id="rId24" Type="http://schemas.openxmlformats.org/officeDocument/2006/relationships/image" Target="../media/image822.png"/><Relationship Id="rId40" Type="http://schemas.openxmlformats.org/officeDocument/2006/relationships/image" Target="../media/image830.png"/><Relationship Id="rId45" Type="http://schemas.openxmlformats.org/officeDocument/2006/relationships/customXml" Target="../ink/ink822.xml"/><Relationship Id="rId66" Type="http://schemas.openxmlformats.org/officeDocument/2006/relationships/image" Target="../media/image843.png"/><Relationship Id="rId87" Type="http://schemas.openxmlformats.org/officeDocument/2006/relationships/customXml" Target="../ink/ink843.xml"/><Relationship Id="rId61" Type="http://schemas.openxmlformats.org/officeDocument/2006/relationships/customXml" Target="../ink/ink830.xml"/><Relationship Id="rId82" Type="http://schemas.openxmlformats.org/officeDocument/2006/relationships/image" Target="../media/image851.png"/><Relationship Id="rId19" Type="http://schemas.openxmlformats.org/officeDocument/2006/relationships/customXml" Target="../ink/ink809.xml"/></Relationships>
</file>

<file path=ppt/slides/_rels/slide25.xml.rels><?xml version="1.0" encoding="UTF-8" standalone="yes"?>
<Relationships xmlns="http://schemas.openxmlformats.org/package/2006/relationships"><Relationship Id="rId26" Type="http://schemas.openxmlformats.org/officeDocument/2006/relationships/customXml" Target="../ink/ink856.xml"/><Relationship Id="rId21" Type="http://schemas.openxmlformats.org/officeDocument/2006/relationships/image" Target="../media/image866.png"/><Relationship Id="rId42" Type="http://schemas.openxmlformats.org/officeDocument/2006/relationships/customXml" Target="../ink/ink864.xml"/><Relationship Id="rId47" Type="http://schemas.openxmlformats.org/officeDocument/2006/relationships/image" Target="../media/image879.png"/><Relationship Id="rId63" Type="http://schemas.openxmlformats.org/officeDocument/2006/relationships/image" Target="../media/image887.png"/><Relationship Id="rId68" Type="http://schemas.openxmlformats.org/officeDocument/2006/relationships/customXml" Target="../ink/ink877.xml"/><Relationship Id="rId84" Type="http://schemas.openxmlformats.org/officeDocument/2006/relationships/customXml" Target="../ink/ink885.xml"/><Relationship Id="rId89" Type="http://schemas.openxmlformats.org/officeDocument/2006/relationships/image" Target="../media/image900.png"/><Relationship Id="rId16" Type="http://schemas.openxmlformats.org/officeDocument/2006/relationships/customXml" Target="../ink/ink851.xml"/><Relationship Id="rId11" Type="http://schemas.openxmlformats.org/officeDocument/2006/relationships/image" Target="../media/image861.png"/><Relationship Id="rId32" Type="http://schemas.openxmlformats.org/officeDocument/2006/relationships/customXml" Target="../ink/ink859.xml"/><Relationship Id="rId37" Type="http://schemas.openxmlformats.org/officeDocument/2006/relationships/image" Target="../media/image874.png"/><Relationship Id="rId53" Type="http://schemas.openxmlformats.org/officeDocument/2006/relationships/image" Target="../media/image882.png"/><Relationship Id="rId58" Type="http://schemas.openxmlformats.org/officeDocument/2006/relationships/customXml" Target="../ink/ink872.xml"/><Relationship Id="rId74" Type="http://schemas.openxmlformats.org/officeDocument/2006/relationships/customXml" Target="../ink/ink880.xml"/><Relationship Id="rId79" Type="http://schemas.openxmlformats.org/officeDocument/2006/relationships/image" Target="../media/image895.png"/><Relationship Id="rId5" Type="http://schemas.openxmlformats.org/officeDocument/2006/relationships/image" Target="../media/image858.png"/><Relationship Id="rId14" Type="http://schemas.openxmlformats.org/officeDocument/2006/relationships/customXml" Target="../ink/ink850.xml"/><Relationship Id="rId22" Type="http://schemas.openxmlformats.org/officeDocument/2006/relationships/customXml" Target="../ink/ink854.xml"/><Relationship Id="rId27" Type="http://schemas.openxmlformats.org/officeDocument/2006/relationships/image" Target="../media/image869.png"/><Relationship Id="rId30" Type="http://schemas.openxmlformats.org/officeDocument/2006/relationships/customXml" Target="../ink/ink858.xml"/><Relationship Id="rId35" Type="http://schemas.openxmlformats.org/officeDocument/2006/relationships/image" Target="../media/image873.png"/><Relationship Id="rId43" Type="http://schemas.openxmlformats.org/officeDocument/2006/relationships/image" Target="../media/image877.png"/><Relationship Id="rId48" Type="http://schemas.openxmlformats.org/officeDocument/2006/relationships/customXml" Target="../ink/ink867.xml"/><Relationship Id="rId56" Type="http://schemas.openxmlformats.org/officeDocument/2006/relationships/customXml" Target="../ink/ink871.xml"/><Relationship Id="rId64" Type="http://schemas.openxmlformats.org/officeDocument/2006/relationships/customXml" Target="../ink/ink875.xml"/><Relationship Id="rId69" Type="http://schemas.openxmlformats.org/officeDocument/2006/relationships/image" Target="../media/image890.png"/><Relationship Id="rId77" Type="http://schemas.openxmlformats.org/officeDocument/2006/relationships/image" Target="../media/image894.png"/><Relationship Id="rId8" Type="http://schemas.openxmlformats.org/officeDocument/2006/relationships/customXml" Target="../ink/ink847.xml"/><Relationship Id="rId51" Type="http://schemas.openxmlformats.org/officeDocument/2006/relationships/image" Target="../media/image881.png"/><Relationship Id="rId72" Type="http://schemas.openxmlformats.org/officeDocument/2006/relationships/customXml" Target="../ink/ink879.xml"/><Relationship Id="rId80" Type="http://schemas.openxmlformats.org/officeDocument/2006/relationships/customXml" Target="../ink/ink883.xml"/><Relationship Id="rId85" Type="http://schemas.openxmlformats.org/officeDocument/2006/relationships/image" Target="../media/image898.png"/><Relationship Id="rId3" Type="http://schemas.openxmlformats.org/officeDocument/2006/relationships/image" Target="../media/image857.png"/><Relationship Id="rId12" Type="http://schemas.openxmlformats.org/officeDocument/2006/relationships/customXml" Target="../ink/ink849.xml"/><Relationship Id="rId17" Type="http://schemas.openxmlformats.org/officeDocument/2006/relationships/image" Target="../media/image864.png"/><Relationship Id="rId25" Type="http://schemas.openxmlformats.org/officeDocument/2006/relationships/image" Target="../media/image868.png"/><Relationship Id="rId33" Type="http://schemas.openxmlformats.org/officeDocument/2006/relationships/image" Target="../media/image872.png"/><Relationship Id="rId38" Type="http://schemas.openxmlformats.org/officeDocument/2006/relationships/customXml" Target="../ink/ink862.xml"/><Relationship Id="rId46" Type="http://schemas.openxmlformats.org/officeDocument/2006/relationships/customXml" Target="../ink/ink866.xml"/><Relationship Id="rId59" Type="http://schemas.openxmlformats.org/officeDocument/2006/relationships/image" Target="../media/image885.png"/><Relationship Id="rId67" Type="http://schemas.openxmlformats.org/officeDocument/2006/relationships/image" Target="../media/image889.png"/><Relationship Id="rId20" Type="http://schemas.openxmlformats.org/officeDocument/2006/relationships/customXml" Target="../ink/ink853.xml"/><Relationship Id="rId41" Type="http://schemas.openxmlformats.org/officeDocument/2006/relationships/image" Target="../media/image876.png"/><Relationship Id="rId54" Type="http://schemas.openxmlformats.org/officeDocument/2006/relationships/customXml" Target="../ink/ink870.xml"/><Relationship Id="rId62" Type="http://schemas.openxmlformats.org/officeDocument/2006/relationships/customXml" Target="../ink/ink874.xml"/><Relationship Id="rId70" Type="http://schemas.openxmlformats.org/officeDocument/2006/relationships/customXml" Target="../ink/ink878.xml"/><Relationship Id="rId75" Type="http://schemas.openxmlformats.org/officeDocument/2006/relationships/image" Target="../media/image893.png"/><Relationship Id="rId83" Type="http://schemas.openxmlformats.org/officeDocument/2006/relationships/image" Target="../media/image897.png"/><Relationship Id="rId88" Type="http://schemas.openxmlformats.org/officeDocument/2006/relationships/customXml" Target="../ink/ink887.xml"/><Relationship Id="rId1" Type="http://schemas.openxmlformats.org/officeDocument/2006/relationships/slideLayout" Target="../slideLayouts/slideLayout2.xml"/><Relationship Id="rId6" Type="http://schemas.openxmlformats.org/officeDocument/2006/relationships/customXml" Target="../ink/ink846.xml"/><Relationship Id="rId15" Type="http://schemas.openxmlformats.org/officeDocument/2006/relationships/image" Target="../media/image863.png"/><Relationship Id="rId23" Type="http://schemas.openxmlformats.org/officeDocument/2006/relationships/image" Target="../media/image867.png"/><Relationship Id="rId28" Type="http://schemas.openxmlformats.org/officeDocument/2006/relationships/customXml" Target="../ink/ink857.xml"/><Relationship Id="rId36" Type="http://schemas.openxmlformats.org/officeDocument/2006/relationships/customXml" Target="../ink/ink861.xml"/><Relationship Id="rId49" Type="http://schemas.openxmlformats.org/officeDocument/2006/relationships/image" Target="../media/image880.png"/><Relationship Id="rId57" Type="http://schemas.openxmlformats.org/officeDocument/2006/relationships/image" Target="../media/image884.png"/><Relationship Id="rId10" Type="http://schemas.openxmlformats.org/officeDocument/2006/relationships/customXml" Target="../ink/ink848.xml"/><Relationship Id="rId31" Type="http://schemas.openxmlformats.org/officeDocument/2006/relationships/image" Target="../media/image871.png"/><Relationship Id="rId44" Type="http://schemas.openxmlformats.org/officeDocument/2006/relationships/customXml" Target="../ink/ink865.xml"/><Relationship Id="rId52" Type="http://schemas.openxmlformats.org/officeDocument/2006/relationships/customXml" Target="../ink/ink869.xml"/><Relationship Id="rId60" Type="http://schemas.openxmlformats.org/officeDocument/2006/relationships/customXml" Target="../ink/ink873.xml"/><Relationship Id="rId65" Type="http://schemas.openxmlformats.org/officeDocument/2006/relationships/image" Target="../media/image888.png"/><Relationship Id="rId73" Type="http://schemas.openxmlformats.org/officeDocument/2006/relationships/image" Target="../media/image892.png"/><Relationship Id="rId78" Type="http://schemas.openxmlformats.org/officeDocument/2006/relationships/customXml" Target="../ink/ink882.xml"/><Relationship Id="rId81" Type="http://schemas.openxmlformats.org/officeDocument/2006/relationships/image" Target="../media/image896.png"/><Relationship Id="rId86" Type="http://schemas.openxmlformats.org/officeDocument/2006/relationships/customXml" Target="../ink/ink886.xml"/><Relationship Id="rId4" Type="http://schemas.openxmlformats.org/officeDocument/2006/relationships/customXml" Target="../ink/ink845.xml"/><Relationship Id="rId9" Type="http://schemas.openxmlformats.org/officeDocument/2006/relationships/image" Target="../media/image860.png"/><Relationship Id="rId13" Type="http://schemas.openxmlformats.org/officeDocument/2006/relationships/image" Target="../media/image862.png"/><Relationship Id="rId18" Type="http://schemas.openxmlformats.org/officeDocument/2006/relationships/customXml" Target="../ink/ink852.xml"/><Relationship Id="rId39" Type="http://schemas.openxmlformats.org/officeDocument/2006/relationships/image" Target="../media/image875.png"/><Relationship Id="rId34" Type="http://schemas.openxmlformats.org/officeDocument/2006/relationships/customXml" Target="../ink/ink860.xml"/><Relationship Id="rId50" Type="http://schemas.openxmlformats.org/officeDocument/2006/relationships/customXml" Target="../ink/ink868.xml"/><Relationship Id="rId55" Type="http://schemas.openxmlformats.org/officeDocument/2006/relationships/image" Target="../media/image883.png"/><Relationship Id="rId76" Type="http://schemas.openxmlformats.org/officeDocument/2006/relationships/customXml" Target="../ink/ink881.xml"/><Relationship Id="rId7" Type="http://schemas.openxmlformats.org/officeDocument/2006/relationships/image" Target="../media/image859.png"/><Relationship Id="rId71" Type="http://schemas.openxmlformats.org/officeDocument/2006/relationships/image" Target="../media/image891.png"/><Relationship Id="rId2" Type="http://schemas.openxmlformats.org/officeDocument/2006/relationships/image" Target="../media/image856.png"/><Relationship Id="rId29" Type="http://schemas.openxmlformats.org/officeDocument/2006/relationships/image" Target="../media/image870.png"/><Relationship Id="rId24" Type="http://schemas.openxmlformats.org/officeDocument/2006/relationships/customXml" Target="../ink/ink855.xml"/><Relationship Id="rId40" Type="http://schemas.openxmlformats.org/officeDocument/2006/relationships/customXml" Target="../ink/ink863.xml"/><Relationship Id="rId45" Type="http://schemas.openxmlformats.org/officeDocument/2006/relationships/image" Target="../media/image878.png"/><Relationship Id="rId66" Type="http://schemas.openxmlformats.org/officeDocument/2006/relationships/customXml" Target="../ink/ink876.xml"/><Relationship Id="rId87" Type="http://schemas.openxmlformats.org/officeDocument/2006/relationships/image" Target="../media/image899.png"/><Relationship Id="rId61" Type="http://schemas.openxmlformats.org/officeDocument/2006/relationships/image" Target="../media/image886.png"/><Relationship Id="rId82" Type="http://schemas.openxmlformats.org/officeDocument/2006/relationships/customXml" Target="../ink/ink884.xml"/><Relationship Id="rId19" Type="http://schemas.openxmlformats.org/officeDocument/2006/relationships/image" Target="../media/image865.png"/></Relationships>
</file>

<file path=ppt/slides/_rels/slide26.xml.rels><?xml version="1.0" encoding="UTF-8" standalone="yes"?>
<Relationships xmlns="http://schemas.openxmlformats.org/package/2006/relationships"><Relationship Id="rId3" Type="http://schemas.openxmlformats.org/officeDocument/2006/relationships/image" Target="../media/image901.png"/><Relationship Id="rId2" Type="http://schemas.openxmlformats.org/officeDocument/2006/relationships/customXml" Target="../ink/ink88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02.png"/><Relationship Id="rId2" Type="http://schemas.openxmlformats.org/officeDocument/2006/relationships/customXml" Target="../ink/ink88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03.png"/><Relationship Id="rId2" Type="http://schemas.openxmlformats.org/officeDocument/2006/relationships/customXml" Target="../ink/ink89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04.png"/><Relationship Id="rId2" Type="http://schemas.openxmlformats.org/officeDocument/2006/relationships/customXml" Target="../ink/ink89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image" Target="../media/image125.png"/><Relationship Id="rId18" Type="http://schemas.openxmlformats.org/officeDocument/2006/relationships/customXml" Target="../ink/ink124.xml"/><Relationship Id="rId26" Type="http://schemas.openxmlformats.org/officeDocument/2006/relationships/customXml" Target="../ink/ink128.xml"/><Relationship Id="rId3" Type="http://schemas.openxmlformats.org/officeDocument/2006/relationships/image" Target="../media/image120.png"/><Relationship Id="rId21" Type="http://schemas.openxmlformats.org/officeDocument/2006/relationships/image" Target="../media/image129.png"/><Relationship Id="rId34" Type="http://schemas.openxmlformats.org/officeDocument/2006/relationships/customXml" Target="../ink/ink132.xml"/><Relationship Id="rId7" Type="http://schemas.openxmlformats.org/officeDocument/2006/relationships/image" Target="../media/image122.png"/><Relationship Id="rId12" Type="http://schemas.openxmlformats.org/officeDocument/2006/relationships/customXml" Target="../ink/ink121.xml"/><Relationship Id="rId17" Type="http://schemas.openxmlformats.org/officeDocument/2006/relationships/image" Target="../media/image127.png"/><Relationship Id="rId25" Type="http://schemas.openxmlformats.org/officeDocument/2006/relationships/image" Target="../media/image131.png"/><Relationship Id="rId33" Type="http://schemas.openxmlformats.org/officeDocument/2006/relationships/image" Target="../media/image135.png"/><Relationship Id="rId2" Type="http://schemas.openxmlformats.org/officeDocument/2006/relationships/customXml" Target="../ink/ink116.xml"/><Relationship Id="rId16" Type="http://schemas.openxmlformats.org/officeDocument/2006/relationships/customXml" Target="../ink/ink123.xml"/><Relationship Id="rId20" Type="http://schemas.openxmlformats.org/officeDocument/2006/relationships/customXml" Target="../ink/ink125.xml"/><Relationship Id="rId29" Type="http://schemas.openxmlformats.org/officeDocument/2006/relationships/image" Target="../media/image133.png"/><Relationship Id="rId1" Type="http://schemas.openxmlformats.org/officeDocument/2006/relationships/slideLayout" Target="../slideLayouts/slideLayout2.xml"/><Relationship Id="rId6" Type="http://schemas.openxmlformats.org/officeDocument/2006/relationships/customXml" Target="../ink/ink118.xml"/><Relationship Id="rId11" Type="http://schemas.openxmlformats.org/officeDocument/2006/relationships/image" Target="../media/image124.png"/><Relationship Id="rId24" Type="http://schemas.openxmlformats.org/officeDocument/2006/relationships/customXml" Target="../ink/ink127.xml"/><Relationship Id="rId32" Type="http://schemas.openxmlformats.org/officeDocument/2006/relationships/customXml" Target="../ink/ink131.xml"/><Relationship Id="rId5" Type="http://schemas.openxmlformats.org/officeDocument/2006/relationships/image" Target="../media/image121.png"/><Relationship Id="rId15" Type="http://schemas.openxmlformats.org/officeDocument/2006/relationships/image" Target="../media/image126.png"/><Relationship Id="rId23" Type="http://schemas.openxmlformats.org/officeDocument/2006/relationships/image" Target="../media/image130.png"/><Relationship Id="rId28" Type="http://schemas.openxmlformats.org/officeDocument/2006/relationships/customXml" Target="../ink/ink129.xml"/><Relationship Id="rId10" Type="http://schemas.openxmlformats.org/officeDocument/2006/relationships/customXml" Target="../ink/ink120.xml"/><Relationship Id="rId19" Type="http://schemas.openxmlformats.org/officeDocument/2006/relationships/image" Target="../media/image128.png"/><Relationship Id="rId31" Type="http://schemas.openxmlformats.org/officeDocument/2006/relationships/image" Target="../media/image134.png"/><Relationship Id="rId4" Type="http://schemas.openxmlformats.org/officeDocument/2006/relationships/customXml" Target="../ink/ink117.xml"/><Relationship Id="rId9" Type="http://schemas.openxmlformats.org/officeDocument/2006/relationships/image" Target="../media/image123.png"/><Relationship Id="rId14" Type="http://schemas.openxmlformats.org/officeDocument/2006/relationships/customXml" Target="../ink/ink122.xml"/><Relationship Id="rId22" Type="http://schemas.openxmlformats.org/officeDocument/2006/relationships/customXml" Target="../ink/ink126.xml"/><Relationship Id="rId27" Type="http://schemas.openxmlformats.org/officeDocument/2006/relationships/image" Target="../media/image132.png"/><Relationship Id="rId30" Type="http://schemas.openxmlformats.org/officeDocument/2006/relationships/customXml" Target="../ink/ink130.xml"/><Relationship Id="rId35" Type="http://schemas.openxmlformats.org/officeDocument/2006/relationships/image" Target="../media/image136.png"/><Relationship Id="rId8" Type="http://schemas.openxmlformats.org/officeDocument/2006/relationships/customXml" Target="../ink/ink119.xml"/></Relationships>
</file>

<file path=ppt/slides/_rels/slide30.xml.rels><?xml version="1.0" encoding="UTF-8" standalone="yes"?>
<Relationships xmlns="http://schemas.openxmlformats.org/package/2006/relationships"><Relationship Id="rId3" Type="http://schemas.openxmlformats.org/officeDocument/2006/relationships/image" Target="../media/image905.png"/><Relationship Id="rId2" Type="http://schemas.openxmlformats.org/officeDocument/2006/relationships/customXml" Target="../ink/ink89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06.png"/><Relationship Id="rId2" Type="http://schemas.openxmlformats.org/officeDocument/2006/relationships/customXml" Target="../ink/ink89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07.png"/><Relationship Id="rId2" Type="http://schemas.openxmlformats.org/officeDocument/2006/relationships/customXml" Target="../ink/ink89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ustomXml" Target="../ink/ink895.xml"/><Relationship Id="rId2" Type="http://schemas.openxmlformats.org/officeDocument/2006/relationships/image" Target="../media/image908.png"/><Relationship Id="rId1" Type="http://schemas.openxmlformats.org/officeDocument/2006/relationships/slideLayout" Target="../slideLayouts/slideLayout2.xml"/><Relationship Id="rId4" Type="http://schemas.openxmlformats.org/officeDocument/2006/relationships/image" Target="../media/image909.png"/></Relationships>
</file>

<file path=ppt/slides/_rels/slide34.xml.rels><?xml version="1.0" encoding="UTF-8" standalone="yes"?>
<Relationships xmlns="http://schemas.openxmlformats.org/package/2006/relationships"><Relationship Id="rId3" Type="http://schemas.openxmlformats.org/officeDocument/2006/relationships/image" Target="../media/image910.png"/><Relationship Id="rId2" Type="http://schemas.openxmlformats.org/officeDocument/2006/relationships/customXml" Target="../ink/ink89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11.png"/><Relationship Id="rId2" Type="http://schemas.openxmlformats.org/officeDocument/2006/relationships/customXml" Target="../ink/ink89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12.png"/><Relationship Id="rId2" Type="http://schemas.openxmlformats.org/officeDocument/2006/relationships/customXml" Target="../ink/ink89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13.png"/><Relationship Id="rId2" Type="http://schemas.openxmlformats.org/officeDocument/2006/relationships/customXml" Target="../ink/ink89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6" Type="http://schemas.openxmlformats.org/officeDocument/2006/relationships/customXml" Target="../ink/ink145.xml"/><Relationship Id="rId117" Type="http://schemas.openxmlformats.org/officeDocument/2006/relationships/image" Target="../media/image194.png"/><Relationship Id="rId21" Type="http://schemas.openxmlformats.org/officeDocument/2006/relationships/image" Target="../media/image146.png"/><Relationship Id="rId42" Type="http://schemas.openxmlformats.org/officeDocument/2006/relationships/customXml" Target="../ink/ink153.xml"/><Relationship Id="rId47" Type="http://schemas.openxmlformats.org/officeDocument/2006/relationships/image" Target="../media/image159.png"/><Relationship Id="rId63" Type="http://schemas.openxmlformats.org/officeDocument/2006/relationships/image" Target="../media/image167.png"/><Relationship Id="rId68" Type="http://schemas.openxmlformats.org/officeDocument/2006/relationships/customXml" Target="../ink/ink166.xml"/><Relationship Id="rId84" Type="http://schemas.openxmlformats.org/officeDocument/2006/relationships/customXml" Target="../ink/ink174.xml"/><Relationship Id="rId89" Type="http://schemas.openxmlformats.org/officeDocument/2006/relationships/image" Target="../media/image180.png"/><Relationship Id="rId112" Type="http://schemas.openxmlformats.org/officeDocument/2006/relationships/customXml" Target="../ink/ink188.xml"/><Relationship Id="rId16" Type="http://schemas.openxmlformats.org/officeDocument/2006/relationships/customXml" Target="../ink/ink140.xml"/><Relationship Id="rId107" Type="http://schemas.openxmlformats.org/officeDocument/2006/relationships/image" Target="../media/image189.png"/><Relationship Id="rId11" Type="http://schemas.openxmlformats.org/officeDocument/2006/relationships/image" Target="../media/image141.png"/><Relationship Id="rId32" Type="http://schemas.openxmlformats.org/officeDocument/2006/relationships/customXml" Target="../ink/ink148.xml"/><Relationship Id="rId37" Type="http://schemas.openxmlformats.org/officeDocument/2006/relationships/image" Target="../media/image154.png"/><Relationship Id="rId53" Type="http://schemas.openxmlformats.org/officeDocument/2006/relationships/image" Target="../media/image162.png"/><Relationship Id="rId58" Type="http://schemas.openxmlformats.org/officeDocument/2006/relationships/customXml" Target="../ink/ink161.xml"/><Relationship Id="rId74" Type="http://schemas.openxmlformats.org/officeDocument/2006/relationships/customXml" Target="../ink/ink169.xml"/><Relationship Id="rId79" Type="http://schemas.openxmlformats.org/officeDocument/2006/relationships/image" Target="../media/image175.png"/><Relationship Id="rId102" Type="http://schemas.openxmlformats.org/officeDocument/2006/relationships/customXml" Target="../ink/ink183.xml"/><Relationship Id="rId5" Type="http://schemas.openxmlformats.org/officeDocument/2006/relationships/image" Target="../media/image138.png"/><Relationship Id="rId90" Type="http://schemas.openxmlformats.org/officeDocument/2006/relationships/customXml" Target="../ink/ink177.xml"/><Relationship Id="rId95" Type="http://schemas.openxmlformats.org/officeDocument/2006/relationships/image" Target="../media/image183.png"/><Relationship Id="rId22" Type="http://schemas.openxmlformats.org/officeDocument/2006/relationships/customXml" Target="../ink/ink143.xml"/><Relationship Id="rId27" Type="http://schemas.openxmlformats.org/officeDocument/2006/relationships/image" Target="../media/image149.png"/><Relationship Id="rId43" Type="http://schemas.openxmlformats.org/officeDocument/2006/relationships/image" Target="../media/image157.png"/><Relationship Id="rId48" Type="http://schemas.openxmlformats.org/officeDocument/2006/relationships/customXml" Target="../ink/ink156.xml"/><Relationship Id="rId64" Type="http://schemas.openxmlformats.org/officeDocument/2006/relationships/customXml" Target="../ink/ink164.xml"/><Relationship Id="rId69" Type="http://schemas.openxmlformats.org/officeDocument/2006/relationships/image" Target="../media/image170.png"/><Relationship Id="rId113" Type="http://schemas.openxmlformats.org/officeDocument/2006/relationships/image" Target="../media/image192.png"/><Relationship Id="rId118" Type="http://schemas.openxmlformats.org/officeDocument/2006/relationships/customXml" Target="../ink/ink191.xml"/><Relationship Id="rId80" Type="http://schemas.openxmlformats.org/officeDocument/2006/relationships/customXml" Target="../ink/ink172.xml"/><Relationship Id="rId85" Type="http://schemas.openxmlformats.org/officeDocument/2006/relationships/image" Target="../media/image178.png"/><Relationship Id="rId12" Type="http://schemas.openxmlformats.org/officeDocument/2006/relationships/customXml" Target="../ink/ink138.xml"/><Relationship Id="rId17" Type="http://schemas.openxmlformats.org/officeDocument/2006/relationships/image" Target="../media/image144.png"/><Relationship Id="rId33" Type="http://schemas.openxmlformats.org/officeDocument/2006/relationships/image" Target="../media/image152.png"/><Relationship Id="rId38" Type="http://schemas.openxmlformats.org/officeDocument/2006/relationships/customXml" Target="../ink/ink151.xml"/><Relationship Id="rId59" Type="http://schemas.openxmlformats.org/officeDocument/2006/relationships/image" Target="../media/image165.png"/><Relationship Id="rId103" Type="http://schemas.openxmlformats.org/officeDocument/2006/relationships/image" Target="../media/image187.png"/><Relationship Id="rId108" Type="http://schemas.openxmlformats.org/officeDocument/2006/relationships/customXml" Target="../ink/ink186.xml"/><Relationship Id="rId54" Type="http://schemas.openxmlformats.org/officeDocument/2006/relationships/customXml" Target="../ink/ink159.xml"/><Relationship Id="rId70" Type="http://schemas.openxmlformats.org/officeDocument/2006/relationships/customXml" Target="../ink/ink167.xml"/><Relationship Id="rId75" Type="http://schemas.openxmlformats.org/officeDocument/2006/relationships/image" Target="../media/image173.png"/><Relationship Id="rId91" Type="http://schemas.openxmlformats.org/officeDocument/2006/relationships/image" Target="../media/image181.png"/><Relationship Id="rId96" Type="http://schemas.openxmlformats.org/officeDocument/2006/relationships/customXml" Target="../ink/ink180.xml"/><Relationship Id="rId1" Type="http://schemas.openxmlformats.org/officeDocument/2006/relationships/slideLayout" Target="../slideLayouts/slideLayout2.xml"/><Relationship Id="rId6" Type="http://schemas.openxmlformats.org/officeDocument/2006/relationships/customXml" Target="../ink/ink135.xml"/><Relationship Id="rId23" Type="http://schemas.openxmlformats.org/officeDocument/2006/relationships/image" Target="../media/image147.png"/><Relationship Id="rId28" Type="http://schemas.openxmlformats.org/officeDocument/2006/relationships/customXml" Target="../ink/ink146.xml"/><Relationship Id="rId49" Type="http://schemas.openxmlformats.org/officeDocument/2006/relationships/image" Target="../media/image160.png"/><Relationship Id="rId114" Type="http://schemas.openxmlformats.org/officeDocument/2006/relationships/customXml" Target="../ink/ink189.xml"/><Relationship Id="rId119" Type="http://schemas.openxmlformats.org/officeDocument/2006/relationships/image" Target="../media/image195.png"/><Relationship Id="rId44" Type="http://schemas.openxmlformats.org/officeDocument/2006/relationships/customXml" Target="../ink/ink154.xml"/><Relationship Id="rId60" Type="http://schemas.openxmlformats.org/officeDocument/2006/relationships/customXml" Target="../ink/ink162.xml"/><Relationship Id="rId65" Type="http://schemas.openxmlformats.org/officeDocument/2006/relationships/image" Target="../media/image168.png"/><Relationship Id="rId81" Type="http://schemas.openxmlformats.org/officeDocument/2006/relationships/image" Target="../media/image176.png"/><Relationship Id="rId86" Type="http://schemas.openxmlformats.org/officeDocument/2006/relationships/customXml" Target="../ink/ink175.xml"/><Relationship Id="rId4" Type="http://schemas.openxmlformats.org/officeDocument/2006/relationships/customXml" Target="../ink/ink134.xml"/><Relationship Id="rId9" Type="http://schemas.openxmlformats.org/officeDocument/2006/relationships/image" Target="../media/image140.png"/><Relationship Id="rId13" Type="http://schemas.openxmlformats.org/officeDocument/2006/relationships/image" Target="../media/image142.png"/><Relationship Id="rId18" Type="http://schemas.openxmlformats.org/officeDocument/2006/relationships/customXml" Target="../ink/ink141.xml"/><Relationship Id="rId39" Type="http://schemas.openxmlformats.org/officeDocument/2006/relationships/image" Target="../media/image155.png"/><Relationship Id="rId109" Type="http://schemas.openxmlformats.org/officeDocument/2006/relationships/image" Target="../media/image190.png"/><Relationship Id="rId34" Type="http://schemas.openxmlformats.org/officeDocument/2006/relationships/customXml" Target="../ink/ink149.xml"/><Relationship Id="rId50" Type="http://schemas.openxmlformats.org/officeDocument/2006/relationships/customXml" Target="../ink/ink157.xml"/><Relationship Id="rId55" Type="http://schemas.openxmlformats.org/officeDocument/2006/relationships/image" Target="../media/image163.png"/><Relationship Id="rId76" Type="http://schemas.openxmlformats.org/officeDocument/2006/relationships/customXml" Target="../ink/ink170.xml"/><Relationship Id="rId97" Type="http://schemas.openxmlformats.org/officeDocument/2006/relationships/image" Target="../media/image184.png"/><Relationship Id="rId104" Type="http://schemas.openxmlformats.org/officeDocument/2006/relationships/customXml" Target="../ink/ink184.xml"/><Relationship Id="rId120" Type="http://schemas.openxmlformats.org/officeDocument/2006/relationships/customXml" Target="../ink/ink192.xml"/><Relationship Id="rId7" Type="http://schemas.openxmlformats.org/officeDocument/2006/relationships/image" Target="../media/image139.png"/><Relationship Id="rId71" Type="http://schemas.openxmlformats.org/officeDocument/2006/relationships/image" Target="../media/image171.png"/><Relationship Id="rId92" Type="http://schemas.openxmlformats.org/officeDocument/2006/relationships/customXml" Target="../ink/ink178.xml"/><Relationship Id="rId2" Type="http://schemas.openxmlformats.org/officeDocument/2006/relationships/customXml" Target="../ink/ink133.xml"/><Relationship Id="rId29" Type="http://schemas.openxmlformats.org/officeDocument/2006/relationships/image" Target="../media/image150.png"/><Relationship Id="rId24" Type="http://schemas.openxmlformats.org/officeDocument/2006/relationships/customXml" Target="../ink/ink144.xml"/><Relationship Id="rId40" Type="http://schemas.openxmlformats.org/officeDocument/2006/relationships/customXml" Target="../ink/ink152.xml"/><Relationship Id="rId45" Type="http://schemas.openxmlformats.org/officeDocument/2006/relationships/image" Target="../media/image158.png"/><Relationship Id="rId66" Type="http://schemas.openxmlformats.org/officeDocument/2006/relationships/customXml" Target="../ink/ink165.xml"/><Relationship Id="rId87" Type="http://schemas.openxmlformats.org/officeDocument/2006/relationships/image" Target="../media/image179.png"/><Relationship Id="rId110" Type="http://schemas.openxmlformats.org/officeDocument/2006/relationships/customXml" Target="../ink/ink187.xml"/><Relationship Id="rId115" Type="http://schemas.openxmlformats.org/officeDocument/2006/relationships/image" Target="../media/image193.png"/><Relationship Id="rId61" Type="http://schemas.openxmlformats.org/officeDocument/2006/relationships/image" Target="../media/image166.png"/><Relationship Id="rId82" Type="http://schemas.openxmlformats.org/officeDocument/2006/relationships/customXml" Target="../ink/ink173.xml"/><Relationship Id="rId19" Type="http://schemas.openxmlformats.org/officeDocument/2006/relationships/image" Target="../media/image145.png"/><Relationship Id="rId14" Type="http://schemas.openxmlformats.org/officeDocument/2006/relationships/customXml" Target="../ink/ink139.xml"/><Relationship Id="rId30" Type="http://schemas.openxmlformats.org/officeDocument/2006/relationships/customXml" Target="../ink/ink147.xml"/><Relationship Id="rId35" Type="http://schemas.openxmlformats.org/officeDocument/2006/relationships/image" Target="../media/image153.png"/><Relationship Id="rId56" Type="http://schemas.openxmlformats.org/officeDocument/2006/relationships/customXml" Target="../ink/ink160.xml"/><Relationship Id="rId77" Type="http://schemas.openxmlformats.org/officeDocument/2006/relationships/image" Target="../media/image174.png"/><Relationship Id="rId100" Type="http://schemas.openxmlformats.org/officeDocument/2006/relationships/customXml" Target="../ink/ink182.xml"/><Relationship Id="rId105" Type="http://schemas.openxmlformats.org/officeDocument/2006/relationships/image" Target="../media/image188.png"/><Relationship Id="rId8" Type="http://schemas.openxmlformats.org/officeDocument/2006/relationships/customXml" Target="../ink/ink136.xml"/><Relationship Id="rId51" Type="http://schemas.openxmlformats.org/officeDocument/2006/relationships/image" Target="../media/image161.png"/><Relationship Id="rId72" Type="http://schemas.openxmlformats.org/officeDocument/2006/relationships/customXml" Target="../ink/ink168.xml"/><Relationship Id="rId93" Type="http://schemas.openxmlformats.org/officeDocument/2006/relationships/image" Target="../media/image182.png"/><Relationship Id="rId98" Type="http://schemas.openxmlformats.org/officeDocument/2006/relationships/customXml" Target="../ink/ink181.xml"/><Relationship Id="rId121" Type="http://schemas.openxmlformats.org/officeDocument/2006/relationships/image" Target="../media/image196.png"/><Relationship Id="rId3" Type="http://schemas.openxmlformats.org/officeDocument/2006/relationships/image" Target="../media/image137.png"/><Relationship Id="rId25" Type="http://schemas.openxmlformats.org/officeDocument/2006/relationships/image" Target="../media/image148.png"/><Relationship Id="rId46" Type="http://schemas.openxmlformats.org/officeDocument/2006/relationships/customXml" Target="../ink/ink155.xml"/><Relationship Id="rId67" Type="http://schemas.openxmlformats.org/officeDocument/2006/relationships/image" Target="../media/image169.png"/><Relationship Id="rId116" Type="http://schemas.openxmlformats.org/officeDocument/2006/relationships/customXml" Target="../ink/ink190.xml"/><Relationship Id="rId20" Type="http://schemas.openxmlformats.org/officeDocument/2006/relationships/customXml" Target="../ink/ink142.xml"/><Relationship Id="rId41" Type="http://schemas.openxmlformats.org/officeDocument/2006/relationships/image" Target="../media/image156.png"/><Relationship Id="rId62" Type="http://schemas.openxmlformats.org/officeDocument/2006/relationships/customXml" Target="../ink/ink163.xml"/><Relationship Id="rId83" Type="http://schemas.openxmlformats.org/officeDocument/2006/relationships/image" Target="../media/image177.png"/><Relationship Id="rId88" Type="http://schemas.openxmlformats.org/officeDocument/2006/relationships/customXml" Target="../ink/ink176.xml"/><Relationship Id="rId111" Type="http://schemas.openxmlformats.org/officeDocument/2006/relationships/image" Target="../media/image191.png"/><Relationship Id="rId15" Type="http://schemas.openxmlformats.org/officeDocument/2006/relationships/image" Target="../media/image143.png"/><Relationship Id="rId36" Type="http://schemas.openxmlformats.org/officeDocument/2006/relationships/customXml" Target="../ink/ink150.xml"/><Relationship Id="rId57" Type="http://schemas.openxmlformats.org/officeDocument/2006/relationships/image" Target="../media/image164.png"/><Relationship Id="rId106" Type="http://schemas.openxmlformats.org/officeDocument/2006/relationships/customXml" Target="../ink/ink185.xml"/><Relationship Id="rId10" Type="http://schemas.openxmlformats.org/officeDocument/2006/relationships/customXml" Target="../ink/ink137.xml"/><Relationship Id="rId31" Type="http://schemas.openxmlformats.org/officeDocument/2006/relationships/image" Target="../media/image151.png"/><Relationship Id="rId52" Type="http://schemas.openxmlformats.org/officeDocument/2006/relationships/customXml" Target="../ink/ink158.xml"/><Relationship Id="rId73" Type="http://schemas.openxmlformats.org/officeDocument/2006/relationships/image" Target="../media/image172.png"/><Relationship Id="rId78" Type="http://schemas.openxmlformats.org/officeDocument/2006/relationships/customXml" Target="../ink/ink171.xml"/><Relationship Id="rId94" Type="http://schemas.openxmlformats.org/officeDocument/2006/relationships/customXml" Target="../ink/ink179.xml"/><Relationship Id="rId99" Type="http://schemas.openxmlformats.org/officeDocument/2006/relationships/image" Target="../media/image185.png"/><Relationship Id="rId101" Type="http://schemas.openxmlformats.org/officeDocument/2006/relationships/image" Target="../media/image186.png"/></Relationships>
</file>

<file path=ppt/slides/_rels/slide40.xml.rels><?xml version="1.0" encoding="UTF-8" standalone="yes"?>
<Relationships xmlns="http://schemas.openxmlformats.org/package/2006/relationships"><Relationship Id="rId3" Type="http://schemas.openxmlformats.org/officeDocument/2006/relationships/image" Target="../media/image914.png"/><Relationship Id="rId2" Type="http://schemas.openxmlformats.org/officeDocument/2006/relationships/customXml" Target="../ink/ink90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15.png"/><Relationship Id="rId2" Type="http://schemas.openxmlformats.org/officeDocument/2006/relationships/customXml" Target="../ink/ink90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16.png"/><Relationship Id="rId2" Type="http://schemas.openxmlformats.org/officeDocument/2006/relationships/customXml" Target="../ink/ink90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17.png"/><Relationship Id="rId2" Type="http://schemas.openxmlformats.org/officeDocument/2006/relationships/customXml" Target="../ink/ink90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18.png"/><Relationship Id="rId2" Type="http://schemas.openxmlformats.org/officeDocument/2006/relationships/customXml" Target="../ink/ink90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3" Type="http://schemas.openxmlformats.org/officeDocument/2006/relationships/image" Target="../media/image202.png"/><Relationship Id="rId18" Type="http://schemas.openxmlformats.org/officeDocument/2006/relationships/customXml" Target="../ink/ink201.xml"/><Relationship Id="rId26" Type="http://schemas.openxmlformats.org/officeDocument/2006/relationships/customXml" Target="../ink/ink205.xml"/><Relationship Id="rId39" Type="http://schemas.openxmlformats.org/officeDocument/2006/relationships/image" Target="../media/image215.png"/><Relationship Id="rId21" Type="http://schemas.openxmlformats.org/officeDocument/2006/relationships/image" Target="../media/image206.png"/><Relationship Id="rId34" Type="http://schemas.openxmlformats.org/officeDocument/2006/relationships/customXml" Target="../ink/ink209.xml"/><Relationship Id="rId7" Type="http://schemas.openxmlformats.org/officeDocument/2006/relationships/image" Target="../media/image199.png"/><Relationship Id="rId12" Type="http://schemas.openxmlformats.org/officeDocument/2006/relationships/customXml" Target="../ink/ink198.xml"/><Relationship Id="rId17" Type="http://schemas.openxmlformats.org/officeDocument/2006/relationships/image" Target="../media/image204.png"/><Relationship Id="rId25" Type="http://schemas.openxmlformats.org/officeDocument/2006/relationships/image" Target="../media/image208.png"/><Relationship Id="rId33" Type="http://schemas.openxmlformats.org/officeDocument/2006/relationships/image" Target="../media/image212.png"/><Relationship Id="rId38" Type="http://schemas.openxmlformats.org/officeDocument/2006/relationships/customXml" Target="../ink/ink211.xml"/><Relationship Id="rId2" Type="http://schemas.openxmlformats.org/officeDocument/2006/relationships/customXml" Target="../ink/ink193.xml"/><Relationship Id="rId16" Type="http://schemas.openxmlformats.org/officeDocument/2006/relationships/customXml" Target="../ink/ink200.xml"/><Relationship Id="rId20" Type="http://schemas.openxmlformats.org/officeDocument/2006/relationships/customXml" Target="../ink/ink202.xml"/><Relationship Id="rId29" Type="http://schemas.openxmlformats.org/officeDocument/2006/relationships/image" Target="../media/image210.png"/><Relationship Id="rId1" Type="http://schemas.openxmlformats.org/officeDocument/2006/relationships/slideLayout" Target="../slideLayouts/slideLayout2.xml"/><Relationship Id="rId6" Type="http://schemas.openxmlformats.org/officeDocument/2006/relationships/customXml" Target="../ink/ink195.xml"/><Relationship Id="rId11" Type="http://schemas.openxmlformats.org/officeDocument/2006/relationships/image" Target="../media/image201.png"/><Relationship Id="rId24" Type="http://schemas.openxmlformats.org/officeDocument/2006/relationships/customXml" Target="../ink/ink204.xml"/><Relationship Id="rId32" Type="http://schemas.openxmlformats.org/officeDocument/2006/relationships/customXml" Target="../ink/ink208.xml"/><Relationship Id="rId37" Type="http://schemas.openxmlformats.org/officeDocument/2006/relationships/image" Target="../media/image214.png"/><Relationship Id="rId5" Type="http://schemas.openxmlformats.org/officeDocument/2006/relationships/image" Target="../media/image198.png"/><Relationship Id="rId15" Type="http://schemas.openxmlformats.org/officeDocument/2006/relationships/image" Target="../media/image203.png"/><Relationship Id="rId23" Type="http://schemas.openxmlformats.org/officeDocument/2006/relationships/image" Target="../media/image207.png"/><Relationship Id="rId28" Type="http://schemas.openxmlformats.org/officeDocument/2006/relationships/customXml" Target="../ink/ink206.xml"/><Relationship Id="rId36" Type="http://schemas.openxmlformats.org/officeDocument/2006/relationships/customXml" Target="../ink/ink210.xml"/><Relationship Id="rId10" Type="http://schemas.openxmlformats.org/officeDocument/2006/relationships/customXml" Target="../ink/ink197.xml"/><Relationship Id="rId19" Type="http://schemas.openxmlformats.org/officeDocument/2006/relationships/image" Target="../media/image205.png"/><Relationship Id="rId31" Type="http://schemas.openxmlformats.org/officeDocument/2006/relationships/image" Target="../media/image211.png"/><Relationship Id="rId4" Type="http://schemas.openxmlformats.org/officeDocument/2006/relationships/customXml" Target="../ink/ink194.xml"/><Relationship Id="rId9" Type="http://schemas.openxmlformats.org/officeDocument/2006/relationships/image" Target="../media/image200.png"/><Relationship Id="rId14" Type="http://schemas.openxmlformats.org/officeDocument/2006/relationships/customXml" Target="../ink/ink199.xml"/><Relationship Id="rId22" Type="http://schemas.openxmlformats.org/officeDocument/2006/relationships/customXml" Target="../ink/ink203.xml"/><Relationship Id="rId27" Type="http://schemas.openxmlformats.org/officeDocument/2006/relationships/image" Target="../media/image209.png"/><Relationship Id="rId30" Type="http://schemas.openxmlformats.org/officeDocument/2006/relationships/customXml" Target="../ink/ink207.xml"/><Relationship Id="rId35" Type="http://schemas.openxmlformats.org/officeDocument/2006/relationships/image" Target="../media/image213.png"/><Relationship Id="rId8" Type="http://schemas.openxmlformats.org/officeDocument/2006/relationships/customXml" Target="../ink/ink196.xml"/><Relationship Id="rId3" Type="http://schemas.openxmlformats.org/officeDocument/2006/relationships/image" Target="../media/image197.png"/></Relationships>
</file>

<file path=ppt/slides/_rels/slide6.xml.rels><?xml version="1.0" encoding="UTF-8" standalone="yes"?>
<Relationships xmlns="http://schemas.openxmlformats.org/package/2006/relationships"><Relationship Id="rId13" Type="http://schemas.openxmlformats.org/officeDocument/2006/relationships/customXml" Target="../ink/ink217.xml"/><Relationship Id="rId18" Type="http://schemas.openxmlformats.org/officeDocument/2006/relationships/image" Target="../media/image224.png"/><Relationship Id="rId26" Type="http://schemas.openxmlformats.org/officeDocument/2006/relationships/image" Target="../media/image228.png"/><Relationship Id="rId39" Type="http://schemas.openxmlformats.org/officeDocument/2006/relationships/customXml" Target="../ink/ink230.xml"/><Relationship Id="rId21" Type="http://schemas.openxmlformats.org/officeDocument/2006/relationships/customXml" Target="../ink/ink221.xml"/><Relationship Id="rId34" Type="http://schemas.openxmlformats.org/officeDocument/2006/relationships/image" Target="../media/image232.png"/><Relationship Id="rId42" Type="http://schemas.openxmlformats.org/officeDocument/2006/relationships/image" Target="../media/image236.png"/><Relationship Id="rId47" Type="http://schemas.openxmlformats.org/officeDocument/2006/relationships/customXml" Target="../ink/ink234.xml"/><Relationship Id="rId50" Type="http://schemas.openxmlformats.org/officeDocument/2006/relationships/image" Target="../media/image240.png"/><Relationship Id="rId55" Type="http://schemas.openxmlformats.org/officeDocument/2006/relationships/customXml" Target="../ink/ink238.xml"/><Relationship Id="rId7" Type="http://schemas.openxmlformats.org/officeDocument/2006/relationships/customXml" Target="../ink/ink214.xml"/><Relationship Id="rId2" Type="http://schemas.openxmlformats.org/officeDocument/2006/relationships/image" Target="../media/image216.jpeg"/><Relationship Id="rId16" Type="http://schemas.openxmlformats.org/officeDocument/2006/relationships/image" Target="../media/image223.png"/><Relationship Id="rId29" Type="http://schemas.openxmlformats.org/officeDocument/2006/relationships/customXml" Target="../ink/ink225.xml"/><Relationship Id="rId11" Type="http://schemas.openxmlformats.org/officeDocument/2006/relationships/customXml" Target="../ink/ink216.xml"/><Relationship Id="rId24" Type="http://schemas.openxmlformats.org/officeDocument/2006/relationships/image" Target="../media/image227.png"/><Relationship Id="rId32" Type="http://schemas.openxmlformats.org/officeDocument/2006/relationships/image" Target="../media/image231.png"/><Relationship Id="rId37" Type="http://schemas.openxmlformats.org/officeDocument/2006/relationships/customXml" Target="../ink/ink229.xml"/><Relationship Id="rId40" Type="http://schemas.openxmlformats.org/officeDocument/2006/relationships/image" Target="../media/image235.png"/><Relationship Id="rId45" Type="http://schemas.openxmlformats.org/officeDocument/2006/relationships/customXml" Target="../ink/ink233.xml"/><Relationship Id="rId53" Type="http://schemas.openxmlformats.org/officeDocument/2006/relationships/customXml" Target="../ink/ink237.xml"/><Relationship Id="rId58" Type="http://schemas.openxmlformats.org/officeDocument/2006/relationships/image" Target="../media/image244.png"/><Relationship Id="rId5" Type="http://schemas.openxmlformats.org/officeDocument/2006/relationships/customXml" Target="../ink/ink213.xml"/><Relationship Id="rId19" Type="http://schemas.openxmlformats.org/officeDocument/2006/relationships/customXml" Target="../ink/ink220.xml"/><Relationship Id="rId4" Type="http://schemas.openxmlformats.org/officeDocument/2006/relationships/image" Target="../media/image217.png"/><Relationship Id="rId9" Type="http://schemas.openxmlformats.org/officeDocument/2006/relationships/customXml" Target="../ink/ink215.xml"/><Relationship Id="rId14" Type="http://schemas.openxmlformats.org/officeDocument/2006/relationships/image" Target="../media/image222.png"/><Relationship Id="rId22" Type="http://schemas.openxmlformats.org/officeDocument/2006/relationships/image" Target="../media/image226.png"/><Relationship Id="rId27" Type="http://schemas.openxmlformats.org/officeDocument/2006/relationships/customXml" Target="../ink/ink224.xml"/><Relationship Id="rId30" Type="http://schemas.openxmlformats.org/officeDocument/2006/relationships/image" Target="../media/image230.png"/><Relationship Id="rId35" Type="http://schemas.openxmlformats.org/officeDocument/2006/relationships/customXml" Target="../ink/ink228.xml"/><Relationship Id="rId43" Type="http://schemas.openxmlformats.org/officeDocument/2006/relationships/customXml" Target="../ink/ink232.xml"/><Relationship Id="rId48" Type="http://schemas.openxmlformats.org/officeDocument/2006/relationships/image" Target="../media/image239.png"/><Relationship Id="rId56" Type="http://schemas.openxmlformats.org/officeDocument/2006/relationships/image" Target="../media/image243.png"/><Relationship Id="rId8" Type="http://schemas.openxmlformats.org/officeDocument/2006/relationships/image" Target="../media/image219.png"/><Relationship Id="rId51" Type="http://schemas.openxmlformats.org/officeDocument/2006/relationships/customXml" Target="../ink/ink236.xml"/><Relationship Id="rId3" Type="http://schemas.openxmlformats.org/officeDocument/2006/relationships/customXml" Target="../ink/ink212.xml"/><Relationship Id="rId12" Type="http://schemas.openxmlformats.org/officeDocument/2006/relationships/image" Target="../media/image221.png"/><Relationship Id="rId17" Type="http://schemas.openxmlformats.org/officeDocument/2006/relationships/customXml" Target="../ink/ink219.xml"/><Relationship Id="rId25" Type="http://schemas.openxmlformats.org/officeDocument/2006/relationships/customXml" Target="../ink/ink223.xml"/><Relationship Id="rId33" Type="http://schemas.openxmlformats.org/officeDocument/2006/relationships/customXml" Target="../ink/ink227.xml"/><Relationship Id="rId38" Type="http://schemas.openxmlformats.org/officeDocument/2006/relationships/image" Target="../media/image234.png"/><Relationship Id="rId46" Type="http://schemas.openxmlformats.org/officeDocument/2006/relationships/image" Target="../media/image238.png"/><Relationship Id="rId20" Type="http://schemas.openxmlformats.org/officeDocument/2006/relationships/image" Target="../media/image225.png"/><Relationship Id="rId41" Type="http://schemas.openxmlformats.org/officeDocument/2006/relationships/customXml" Target="../ink/ink231.xml"/><Relationship Id="rId54" Type="http://schemas.openxmlformats.org/officeDocument/2006/relationships/image" Target="../media/image242.png"/><Relationship Id="rId1" Type="http://schemas.openxmlformats.org/officeDocument/2006/relationships/slideLayout" Target="../slideLayouts/slideLayout2.xml"/><Relationship Id="rId6" Type="http://schemas.openxmlformats.org/officeDocument/2006/relationships/image" Target="../media/image218.png"/><Relationship Id="rId15" Type="http://schemas.openxmlformats.org/officeDocument/2006/relationships/customXml" Target="../ink/ink218.xml"/><Relationship Id="rId23" Type="http://schemas.openxmlformats.org/officeDocument/2006/relationships/customXml" Target="../ink/ink222.xml"/><Relationship Id="rId28" Type="http://schemas.openxmlformats.org/officeDocument/2006/relationships/image" Target="../media/image229.png"/><Relationship Id="rId36" Type="http://schemas.openxmlformats.org/officeDocument/2006/relationships/image" Target="../media/image233.png"/><Relationship Id="rId49" Type="http://schemas.openxmlformats.org/officeDocument/2006/relationships/customXml" Target="../ink/ink235.xml"/><Relationship Id="rId57" Type="http://schemas.openxmlformats.org/officeDocument/2006/relationships/customXml" Target="../ink/ink239.xml"/><Relationship Id="rId10" Type="http://schemas.openxmlformats.org/officeDocument/2006/relationships/image" Target="../media/image220.png"/><Relationship Id="rId31" Type="http://schemas.openxmlformats.org/officeDocument/2006/relationships/customXml" Target="../ink/ink226.xml"/><Relationship Id="rId44" Type="http://schemas.openxmlformats.org/officeDocument/2006/relationships/image" Target="../media/image237.png"/><Relationship Id="rId52" Type="http://schemas.openxmlformats.org/officeDocument/2006/relationships/image" Target="../media/image241.png"/></Relationships>
</file>

<file path=ppt/slides/_rels/slide7.xml.rels><?xml version="1.0" encoding="UTF-8" standalone="yes"?>
<Relationships xmlns="http://schemas.openxmlformats.org/package/2006/relationships"><Relationship Id="rId8" Type="http://schemas.openxmlformats.org/officeDocument/2006/relationships/image" Target="../media/image247.png"/><Relationship Id="rId13" Type="http://schemas.openxmlformats.org/officeDocument/2006/relationships/customXml" Target="../ink/ink245.xml"/><Relationship Id="rId18" Type="http://schemas.openxmlformats.org/officeDocument/2006/relationships/image" Target="../media/image252.png"/><Relationship Id="rId26" Type="http://schemas.openxmlformats.org/officeDocument/2006/relationships/image" Target="../media/image256.png"/><Relationship Id="rId3" Type="http://schemas.openxmlformats.org/officeDocument/2006/relationships/customXml" Target="../ink/ink240.xml"/><Relationship Id="rId21" Type="http://schemas.openxmlformats.org/officeDocument/2006/relationships/customXml" Target="../ink/ink249.xml"/><Relationship Id="rId7" Type="http://schemas.openxmlformats.org/officeDocument/2006/relationships/customXml" Target="../ink/ink242.xml"/><Relationship Id="rId12" Type="http://schemas.openxmlformats.org/officeDocument/2006/relationships/image" Target="../media/image249.png"/><Relationship Id="rId17" Type="http://schemas.openxmlformats.org/officeDocument/2006/relationships/customXml" Target="../ink/ink247.xml"/><Relationship Id="rId25" Type="http://schemas.openxmlformats.org/officeDocument/2006/relationships/customXml" Target="../ink/ink251.xml"/><Relationship Id="rId2" Type="http://schemas.openxmlformats.org/officeDocument/2006/relationships/image" Target="../media/image2710.png"/><Relationship Id="rId16" Type="http://schemas.openxmlformats.org/officeDocument/2006/relationships/image" Target="../media/image251.png"/><Relationship Id="rId20" Type="http://schemas.openxmlformats.org/officeDocument/2006/relationships/image" Target="../media/image253.png"/><Relationship Id="rId29" Type="http://schemas.openxmlformats.org/officeDocument/2006/relationships/customXml" Target="../ink/ink253.xml"/><Relationship Id="rId1" Type="http://schemas.openxmlformats.org/officeDocument/2006/relationships/slideLayout" Target="../slideLayouts/slideLayout2.xml"/><Relationship Id="rId6" Type="http://schemas.openxmlformats.org/officeDocument/2006/relationships/image" Target="../media/image246.png"/><Relationship Id="rId11" Type="http://schemas.openxmlformats.org/officeDocument/2006/relationships/customXml" Target="../ink/ink244.xml"/><Relationship Id="rId24" Type="http://schemas.openxmlformats.org/officeDocument/2006/relationships/image" Target="../media/image255.png"/><Relationship Id="rId32" Type="http://schemas.openxmlformats.org/officeDocument/2006/relationships/image" Target="../media/image259.png"/><Relationship Id="rId5" Type="http://schemas.openxmlformats.org/officeDocument/2006/relationships/customXml" Target="../ink/ink241.xml"/><Relationship Id="rId15" Type="http://schemas.openxmlformats.org/officeDocument/2006/relationships/customXml" Target="../ink/ink246.xml"/><Relationship Id="rId23" Type="http://schemas.openxmlformats.org/officeDocument/2006/relationships/customXml" Target="../ink/ink250.xml"/><Relationship Id="rId28" Type="http://schemas.openxmlformats.org/officeDocument/2006/relationships/image" Target="../media/image257.png"/><Relationship Id="rId10" Type="http://schemas.openxmlformats.org/officeDocument/2006/relationships/image" Target="../media/image248.png"/><Relationship Id="rId19" Type="http://schemas.openxmlformats.org/officeDocument/2006/relationships/customXml" Target="../ink/ink248.xml"/><Relationship Id="rId31" Type="http://schemas.openxmlformats.org/officeDocument/2006/relationships/customXml" Target="../ink/ink254.xml"/><Relationship Id="rId4" Type="http://schemas.openxmlformats.org/officeDocument/2006/relationships/image" Target="../media/image245.png"/><Relationship Id="rId9" Type="http://schemas.openxmlformats.org/officeDocument/2006/relationships/customXml" Target="../ink/ink243.xml"/><Relationship Id="rId14" Type="http://schemas.openxmlformats.org/officeDocument/2006/relationships/image" Target="../media/image250.png"/><Relationship Id="rId22" Type="http://schemas.openxmlformats.org/officeDocument/2006/relationships/image" Target="../media/image254.png"/><Relationship Id="rId27" Type="http://schemas.openxmlformats.org/officeDocument/2006/relationships/customXml" Target="../ink/ink252.xml"/><Relationship Id="rId30" Type="http://schemas.openxmlformats.org/officeDocument/2006/relationships/image" Target="../media/image258.png"/></Relationships>
</file>

<file path=ppt/slides/_rels/slide8.xml.rels><?xml version="1.0" encoding="UTF-8" standalone="yes"?>
<Relationships xmlns="http://schemas.openxmlformats.org/package/2006/relationships"><Relationship Id="rId13" Type="http://schemas.openxmlformats.org/officeDocument/2006/relationships/customXml" Target="../ink/ink260.xml"/><Relationship Id="rId18" Type="http://schemas.openxmlformats.org/officeDocument/2006/relationships/image" Target="../media/image268.png"/><Relationship Id="rId26" Type="http://schemas.openxmlformats.org/officeDocument/2006/relationships/image" Target="../media/image272.png"/><Relationship Id="rId39" Type="http://schemas.openxmlformats.org/officeDocument/2006/relationships/customXml" Target="../ink/ink273.xml"/><Relationship Id="rId21" Type="http://schemas.openxmlformats.org/officeDocument/2006/relationships/customXml" Target="../ink/ink264.xml"/><Relationship Id="rId34" Type="http://schemas.openxmlformats.org/officeDocument/2006/relationships/image" Target="../media/image276.png"/><Relationship Id="rId42" Type="http://schemas.openxmlformats.org/officeDocument/2006/relationships/image" Target="../media/image280.png"/><Relationship Id="rId47" Type="http://schemas.openxmlformats.org/officeDocument/2006/relationships/customXml" Target="../ink/ink277.xml"/><Relationship Id="rId50" Type="http://schemas.openxmlformats.org/officeDocument/2006/relationships/image" Target="../media/image284.png"/><Relationship Id="rId7" Type="http://schemas.openxmlformats.org/officeDocument/2006/relationships/customXml" Target="../ink/ink257.xml"/><Relationship Id="rId2" Type="http://schemas.openxmlformats.org/officeDocument/2006/relationships/image" Target="../media/image260.jpeg"/><Relationship Id="rId16" Type="http://schemas.openxmlformats.org/officeDocument/2006/relationships/image" Target="../media/image267.png"/><Relationship Id="rId29" Type="http://schemas.openxmlformats.org/officeDocument/2006/relationships/customXml" Target="../ink/ink268.xml"/><Relationship Id="rId11" Type="http://schemas.openxmlformats.org/officeDocument/2006/relationships/customXml" Target="../ink/ink259.xml"/><Relationship Id="rId24" Type="http://schemas.openxmlformats.org/officeDocument/2006/relationships/image" Target="../media/image271.png"/><Relationship Id="rId32" Type="http://schemas.openxmlformats.org/officeDocument/2006/relationships/image" Target="../media/image275.png"/><Relationship Id="rId37" Type="http://schemas.openxmlformats.org/officeDocument/2006/relationships/customXml" Target="../ink/ink272.xml"/><Relationship Id="rId40" Type="http://schemas.openxmlformats.org/officeDocument/2006/relationships/image" Target="../media/image279.png"/><Relationship Id="rId45" Type="http://schemas.openxmlformats.org/officeDocument/2006/relationships/customXml" Target="../ink/ink276.xml"/><Relationship Id="rId53" Type="http://schemas.openxmlformats.org/officeDocument/2006/relationships/customXml" Target="../ink/ink280.xml"/><Relationship Id="rId5" Type="http://schemas.openxmlformats.org/officeDocument/2006/relationships/customXml" Target="../ink/ink256.xml"/><Relationship Id="rId10" Type="http://schemas.openxmlformats.org/officeDocument/2006/relationships/image" Target="../media/image264.png"/><Relationship Id="rId19" Type="http://schemas.openxmlformats.org/officeDocument/2006/relationships/customXml" Target="../ink/ink263.xml"/><Relationship Id="rId31" Type="http://schemas.openxmlformats.org/officeDocument/2006/relationships/customXml" Target="../ink/ink269.xml"/><Relationship Id="rId44" Type="http://schemas.openxmlformats.org/officeDocument/2006/relationships/image" Target="../media/image281.png"/><Relationship Id="rId52" Type="http://schemas.openxmlformats.org/officeDocument/2006/relationships/image" Target="../media/image285.png"/><Relationship Id="rId4" Type="http://schemas.openxmlformats.org/officeDocument/2006/relationships/image" Target="../media/image261.png"/><Relationship Id="rId9" Type="http://schemas.openxmlformats.org/officeDocument/2006/relationships/customXml" Target="../ink/ink258.xml"/><Relationship Id="rId14" Type="http://schemas.openxmlformats.org/officeDocument/2006/relationships/image" Target="../media/image266.png"/><Relationship Id="rId22" Type="http://schemas.openxmlformats.org/officeDocument/2006/relationships/image" Target="../media/image270.png"/><Relationship Id="rId27" Type="http://schemas.openxmlformats.org/officeDocument/2006/relationships/customXml" Target="../ink/ink267.xml"/><Relationship Id="rId30" Type="http://schemas.openxmlformats.org/officeDocument/2006/relationships/image" Target="../media/image274.png"/><Relationship Id="rId35" Type="http://schemas.openxmlformats.org/officeDocument/2006/relationships/customXml" Target="../ink/ink271.xml"/><Relationship Id="rId43" Type="http://schemas.openxmlformats.org/officeDocument/2006/relationships/customXml" Target="../ink/ink275.xml"/><Relationship Id="rId48" Type="http://schemas.openxmlformats.org/officeDocument/2006/relationships/image" Target="../media/image283.png"/><Relationship Id="rId8" Type="http://schemas.openxmlformats.org/officeDocument/2006/relationships/image" Target="../media/image263.png"/><Relationship Id="rId51" Type="http://schemas.openxmlformats.org/officeDocument/2006/relationships/customXml" Target="../ink/ink279.xml"/><Relationship Id="rId3" Type="http://schemas.openxmlformats.org/officeDocument/2006/relationships/customXml" Target="../ink/ink255.xml"/><Relationship Id="rId12" Type="http://schemas.openxmlformats.org/officeDocument/2006/relationships/image" Target="../media/image265.png"/><Relationship Id="rId17" Type="http://schemas.openxmlformats.org/officeDocument/2006/relationships/customXml" Target="../ink/ink262.xml"/><Relationship Id="rId25" Type="http://schemas.openxmlformats.org/officeDocument/2006/relationships/customXml" Target="../ink/ink266.xml"/><Relationship Id="rId33" Type="http://schemas.openxmlformats.org/officeDocument/2006/relationships/customXml" Target="../ink/ink270.xml"/><Relationship Id="rId38" Type="http://schemas.openxmlformats.org/officeDocument/2006/relationships/image" Target="../media/image278.png"/><Relationship Id="rId46" Type="http://schemas.openxmlformats.org/officeDocument/2006/relationships/image" Target="../media/image282.png"/><Relationship Id="rId20" Type="http://schemas.openxmlformats.org/officeDocument/2006/relationships/image" Target="../media/image269.png"/><Relationship Id="rId41" Type="http://schemas.openxmlformats.org/officeDocument/2006/relationships/customXml" Target="../ink/ink274.xml"/><Relationship Id="rId54" Type="http://schemas.openxmlformats.org/officeDocument/2006/relationships/image" Target="../media/image286.png"/><Relationship Id="rId1" Type="http://schemas.openxmlformats.org/officeDocument/2006/relationships/slideLayout" Target="../slideLayouts/slideLayout2.xml"/><Relationship Id="rId6" Type="http://schemas.openxmlformats.org/officeDocument/2006/relationships/image" Target="../media/image262.png"/><Relationship Id="rId15" Type="http://schemas.openxmlformats.org/officeDocument/2006/relationships/customXml" Target="../ink/ink261.xml"/><Relationship Id="rId23" Type="http://schemas.openxmlformats.org/officeDocument/2006/relationships/customXml" Target="../ink/ink265.xml"/><Relationship Id="rId28" Type="http://schemas.openxmlformats.org/officeDocument/2006/relationships/image" Target="../media/image273.png"/><Relationship Id="rId36" Type="http://schemas.openxmlformats.org/officeDocument/2006/relationships/image" Target="../media/image277.png"/><Relationship Id="rId49" Type="http://schemas.openxmlformats.org/officeDocument/2006/relationships/customXml" Target="../ink/ink278.xml"/></Relationships>
</file>

<file path=ppt/slides/_rels/slide9.xml.rels><?xml version="1.0" encoding="UTF-8" standalone="yes"?>
<Relationships xmlns="http://schemas.openxmlformats.org/package/2006/relationships"><Relationship Id="rId8" Type="http://schemas.openxmlformats.org/officeDocument/2006/relationships/customXml" Target="../ink/ink284.xml"/><Relationship Id="rId13" Type="http://schemas.openxmlformats.org/officeDocument/2006/relationships/image" Target="../media/image292.png"/><Relationship Id="rId18" Type="http://schemas.openxmlformats.org/officeDocument/2006/relationships/customXml" Target="../ink/ink289.xml"/><Relationship Id="rId3" Type="http://schemas.openxmlformats.org/officeDocument/2006/relationships/image" Target="../media/image287.png"/><Relationship Id="rId7" Type="http://schemas.openxmlformats.org/officeDocument/2006/relationships/image" Target="../media/image289.png"/><Relationship Id="rId12" Type="http://schemas.openxmlformats.org/officeDocument/2006/relationships/customXml" Target="../ink/ink286.xml"/><Relationship Id="rId17" Type="http://schemas.openxmlformats.org/officeDocument/2006/relationships/image" Target="../media/image294.png"/><Relationship Id="rId2" Type="http://schemas.openxmlformats.org/officeDocument/2006/relationships/customXml" Target="../ink/ink281.xml"/><Relationship Id="rId16" Type="http://schemas.openxmlformats.org/officeDocument/2006/relationships/customXml" Target="../ink/ink288.xml"/><Relationship Id="rId1" Type="http://schemas.openxmlformats.org/officeDocument/2006/relationships/slideLayout" Target="../slideLayouts/slideLayout2.xml"/><Relationship Id="rId6" Type="http://schemas.openxmlformats.org/officeDocument/2006/relationships/customXml" Target="../ink/ink283.xml"/><Relationship Id="rId11" Type="http://schemas.openxmlformats.org/officeDocument/2006/relationships/image" Target="../media/image291.png"/><Relationship Id="rId5" Type="http://schemas.openxmlformats.org/officeDocument/2006/relationships/image" Target="../media/image288.png"/><Relationship Id="rId15" Type="http://schemas.openxmlformats.org/officeDocument/2006/relationships/image" Target="../media/image293.png"/><Relationship Id="rId10" Type="http://schemas.openxmlformats.org/officeDocument/2006/relationships/customXml" Target="../ink/ink285.xml"/><Relationship Id="rId19" Type="http://schemas.openxmlformats.org/officeDocument/2006/relationships/image" Target="../media/image295.png"/><Relationship Id="rId4" Type="http://schemas.openxmlformats.org/officeDocument/2006/relationships/customXml" Target="../ink/ink282.xml"/><Relationship Id="rId9" Type="http://schemas.openxmlformats.org/officeDocument/2006/relationships/image" Target="../media/image290.png"/><Relationship Id="rId14" Type="http://schemas.openxmlformats.org/officeDocument/2006/relationships/customXml" Target="../ink/ink28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36BB6-7A6F-4AB5-BB6D-96812DC59FAE}"/>
              </a:ext>
            </a:extLst>
          </p:cNvPr>
          <p:cNvSpPr>
            <a:spLocks noGrp="1"/>
          </p:cNvSpPr>
          <p:nvPr>
            <p:ph type="ctrTitle"/>
          </p:nvPr>
        </p:nvSpPr>
        <p:spPr/>
        <p:txBody>
          <a:bodyPr/>
          <a:lstStyle/>
          <a:p>
            <a:r>
              <a:rPr lang="en-MY" sz="6600" dirty="0"/>
              <a:t>Module 3: Digital Systems</a:t>
            </a:r>
          </a:p>
        </p:txBody>
      </p:sp>
      <p:sp>
        <p:nvSpPr>
          <p:cNvPr id="4" name="Footer Placeholder 3">
            <a:extLst>
              <a:ext uri="{FF2B5EF4-FFF2-40B4-BE49-F238E27FC236}">
                <a16:creationId xmlns:a16="http://schemas.microsoft.com/office/drawing/2014/main" id="{6B2188E7-37CF-4832-85D9-B6C1C6C7F4C9}"/>
              </a:ext>
            </a:extLst>
          </p:cNvPr>
          <p:cNvSpPr>
            <a:spLocks noGrp="1"/>
          </p:cNvSpPr>
          <p:nvPr>
            <p:ph type="ftr" sz="quarter" idx="11"/>
          </p:nvPr>
        </p:nvSpPr>
        <p:spPr/>
        <p:txBody>
          <a:bodyPr/>
          <a:lstStyle/>
          <a:p>
            <a:r>
              <a:rPr lang="en-MY" dirty="0"/>
              <a:t>EEE1024 Module 3 Digital Systems</a:t>
            </a:r>
          </a:p>
        </p:txBody>
      </p:sp>
      <p:sp>
        <p:nvSpPr>
          <p:cNvPr id="5" name="Slide Number Placeholder 4">
            <a:extLst>
              <a:ext uri="{FF2B5EF4-FFF2-40B4-BE49-F238E27FC236}">
                <a16:creationId xmlns:a16="http://schemas.microsoft.com/office/drawing/2014/main" id="{F812BBAA-A9E2-4601-9CF3-6DCF01263F78}"/>
              </a:ext>
            </a:extLst>
          </p:cNvPr>
          <p:cNvSpPr>
            <a:spLocks noGrp="1"/>
          </p:cNvSpPr>
          <p:nvPr>
            <p:ph type="sldNum" sz="quarter" idx="12"/>
          </p:nvPr>
        </p:nvSpPr>
        <p:spPr/>
        <p:txBody>
          <a:bodyPr/>
          <a:lstStyle/>
          <a:p>
            <a:fld id="{1DE98518-C1CF-410D-8A71-B5D14FDF677E}" type="slidenum">
              <a:rPr lang="en-MY" smtClean="0"/>
              <a:t>1</a:t>
            </a:fld>
            <a:endParaRPr lang="en-MY" dirty="0"/>
          </a:p>
        </p:txBody>
      </p:sp>
      <mc:AlternateContent xmlns:mc="http://schemas.openxmlformats.org/markup-compatibility/2006">
        <mc:Choice xmlns:p14="http://schemas.microsoft.com/office/powerpoint/2010/main" Requires="p14">
          <p:contentPart p14:bwMode="auto" r:id="rId2">
            <p14:nvContentPartPr>
              <p14:cNvPr id="62" name="Ink 61">
                <a:extLst>
                  <a:ext uri="{FF2B5EF4-FFF2-40B4-BE49-F238E27FC236}">
                    <a16:creationId xmlns:a16="http://schemas.microsoft.com/office/drawing/2014/main" id="{37114744-8E98-4266-B958-E62BC83D31A5}"/>
                  </a:ext>
                </a:extLst>
              </p14:cNvPr>
              <p14:cNvContentPartPr/>
              <p14:nvPr/>
            </p14:nvContentPartPr>
            <p14:xfrm>
              <a:off x="3520418" y="3032001"/>
              <a:ext cx="281520" cy="354240"/>
            </p14:xfrm>
          </p:contentPart>
        </mc:Choice>
        <mc:Fallback>
          <p:pic>
            <p:nvPicPr>
              <p:cNvPr id="62" name="Ink 61">
                <a:extLst>
                  <a:ext uri="{FF2B5EF4-FFF2-40B4-BE49-F238E27FC236}">
                    <a16:creationId xmlns:a16="http://schemas.microsoft.com/office/drawing/2014/main" id="{37114744-8E98-4266-B958-E62BC83D31A5}"/>
                  </a:ext>
                </a:extLst>
              </p:cNvPr>
              <p:cNvPicPr/>
              <p:nvPr/>
            </p:nvPicPr>
            <p:blipFill>
              <a:blip r:embed="rId3"/>
              <a:stretch>
                <a:fillRect/>
              </a:stretch>
            </p:blipFill>
            <p:spPr>
              <a:xfrm>
                <a:off x="3502418" y="3014001"/>
                <a:ext cx="317160" cy="389880"/>
              </a:xfrm>
              <a:prstGeom prst="rect">
                <a:avLst/>
              </a:prstGeom>
            </p:spPr>
          </p:pic>
        </mc:Fallback>
      </mc:AlternateContent>
      <p:grpSp>
        <p:nvGrpSpPr>
          <p:cNvPr id="67" name="Group 66">
            <a:extLst>
              <a:ext uri="{FF2B5EF4-FFF2-40B4-BE49-F238E27FC236}">
                <a16:creationId xmlns:a16="http://schemas.microsoft.com/office/drawing/2014/main" id="{BDDEB402-6381-427E-83EB-399E5D5B5B0E}"/>
              </a:ext>
            </a:extLst>
          </p:cNvPr>
          <p:cNvGrpSpPr/>
          <p:nvPr/>
        </p:nvGrpSpPr>
        <p:grpSpPr>
          <a:xfrm>
            <a:off x="3845138" y="400041"/>
            <a:ext cx="676800" cy="753480"/>
            <a:chOff x="3845138" y="400041"/>
            <a:chExt cx="676800" cy="753480"/>
          </a:xfrm>
        </p:grpSpPr>
        <mc:AlternateContent xmlns:mc="http://schemas.openxmlformats.org/markup-compatibility/2006">
          <mc:Choice xmlns:p14="http://schemas.microsoft.com/office/powerpoint/2010/main" Requires="p14">
            <p:contentPart p14:bwMode="auto" r:id="rId4">
              <p14:nvContentPartPr>
                <p14:cNvPr id="63" name="Ink 62">
                  <a:extLst>
                    <a:ext uri="{FF2B5EF4-FFF2-40B4-BE49-F238E27FC236}">
                      <a16:creationId xmlns:a16="http://schemas.microsoft.com/office/drawing/2014/main" id="{B1AEA2F8-C8DA-4170-8FB3-D50AB64319B9}"/>
                    </a:ext>
                  </a:extLst>
                </p14:cNvPr>
                <p14:cNvContentPartPr/>
                <p14:nvPr/>
              </p14:nvContentPartPr>
              <p14:xfrm>
                <a:off x="4015778" y="550881"/>
                <a:ext cx="313200" cy="399960"/>
              </p14:xfrm>
            </p:contentPart>
          </mc:Choice>
          <mc:Fallback>
            <p:pic>
              <p:nvPicPr>
                <p:cNvPr id="63" name="Ink 62">
                  <a:extLst>
                    <a:ext uri="{FF2B5EF4-FFF2-40B4-BE49-F238E27FC236}">
                      <a16:creationId xmlns:a16="http://schemas.microsoft.com/office/drawing/2014/main" id="{B1AEA2F8-C8DA-4170-8FB3-D50AB64319B9}"/>
                    </a:ext>
                  </a:extLst>
                </p:cNvPr>
                <p:cNvPicPr/>
                <p:nvPr/>
              </p:nvPicPr>
              <p:blipFill>
                <a:blip r:embed="rId5"/>
                <a:stretch>
                  <a:fillRect/>
                </a:stretch>
              </p:blipFill>
              <p:spPr>
                <a:xfrm>
                  <a:off x="3997778" y="532881"/>
                  <a:ext cx="348840" cy="435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4" name="Ink 63">
                  <a:extLst>
                    <a:ext uri="{FF2B5EF4-FFF2-40B4-BE49-F238E27FC236}">
                      <a16:creationId xmlns:a16="http://schemas.microsoft.com/office/drawing/2014/main" id="{6C993C49-54C2-4A94-A664-C2471943FBFE}"/>
                    </a:ext>
                  </a:extLst>
                </p14:cNvPr>
                <p14:cNvContentPartPr/>
                <p14:nvPr/>
              </p14:nvContentPartPr>
              <p14:xfrm>
                <a:off x="4445258" y="776961"/>
                <a:ext cx="10800" cy="20880"/>
              </p14:xfrm>
            </p:contentPart>
          </mc:Choice>
          <mc:Fallback>
            <p:pic>
              <p:nvPicPr>
                <p:cNvPr id="64" name="Ink 63">
                  <a:extLst>
                    <a:ext uri="{FF2B5EF4-FFF2-40B4-BE49-F238E27FC236}">
                      <a16:creationId xmlns:a16="http://schemas.microsoft.com/office/drawing/2014/main" id="{6C993C49-54C2-4A94-A664-C2471943FBFE}"/>
                    </a:ext>
                  </a:extLst>
                </p:cNvPr>
                <p:cNvPicPr/>
                <p:nvPr/>
              </p:nvPicPr>
              <p:blipFill>
                <a:blip r:embed="rId7"/>
                <a:stretch>
                  <a:fillRect/>
                </a:stretch>
              </p:blipFill>
              <p:spPr>
                <a:xfrm>
                  <a:off x="4427618" y="758961"/>
                  <a:ext cx="4644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6" name="Ink 65">
                  <a:extLst>
                    <a:ext uri="{FF2B5EF4-FFF2-40B4-BE49-F238E27FC236}">
                      <a16:creationId xmlns:a16="http://schemas.microsoft.com/office/drawing/2014/main" id="{6B80E81B-A7E1-4199-953D-FD6EF2CBF9FA}"/>
                    </a:ext>
                  </a:extLst>
                </p14:cNvPr>
                <p14:cNvContentPartPr/>
                <p14:nvPr/>
              </p14:nvContentPartPr>
              <p14:xfrm>
                <a:off x="3845138" y="400041"/>
                <a:ext cx="676800" cy="753480"/>
              </p14:xfrm>
            </p:contentPart>
          </mc:Choice>
          <mc:Fallback>
            <p:pic>
              <p:nvPicPr>
                <p:cNvPr id="66" name="Ink 65">
                  <a:extLst>
                    <a:ext uri="{FF2B5EF4-FFF2-40B4-BE49-F238E27FC236}">
                      <a16:creationId xmlns:a16="http://schemas.microsoft.com/office/drawing/2014/main" id="{6B80E81B-A7E1-4199-953D-FD6EF2CBF9FA}"/>
                    </a:ext>
                  </a:extLst>
                </p:cNvPr>
                <p:cNvPicPr/>
                <p:nvPr/>
              </p:nvPicPr>
              <p:blipFill>
                <a:blip r:embed="rId9"/>
                <a:stretch>
                  <a:fillRect/>
                </a:stretch>
              </p:blipFill>
              <p:spPr>
                <a:xfrm>
                  <a:off x="3827498" y="382401"/>
                  <a:ext cx="712440" cy="789120"/>
                </a:xfrm>
                <a:prstGeom prst="rect">
                  <a:avLst/>
                </a:prstGeom>
              </p:spPr>
            </p:pic>
          </mc:Fallback>
        </mc:AlternateContent>
      </p:grpSp>
      <p:grpSp>
        <p:nvGrpSpPr>
          <p:cNvPr id="77" name="Group 76">
            <a:extLst>
              <a:ext uri="{FF2B5EF4-FFF2-40B4-BE49-F238E27FC236}">
                <a16:creationId xmlns:a16="http://schemas.microsoft.com/office/drawing/2014/main" id="{08D96ED3-5EA6-4933-8615-A42B99300404}"/>
              </a:ext>
            </a:extLst>
          </p:cNvPr>
          <p:cNvGrpSpPr/>
          <p:nvPr/>
        </p:nvGrpSpPr>
        <p:grpSpPr>
          <a:xfrm>
            <a:off x="4862138" y="314001"/>
            <a:ext cx="1069200" cy="1567800"/>
            <a:chOff x="4862138" y="314001"/>
            <a:chExt cx="1069200" cy="1567800"/>
          </a:xfrm>
        </p:grpSpPr>
        <mc:AlternateContent xmlns:mc="http://schemas.openxmlformats.org/markup-compatibility/2006">
          <mc:Choice xmlns:p14="http://schemas.microsoft.com/office/powerpoint/2010/main" Requires="p14">
            <p:contentPart p14:bwMode="auto" r:id="rId10">
              <p14:nvContentPartPr>
                <p14:cNvPr id="68" name="Ink 67">
                  <a:extLst>
                    <a:ext uri="{FF2B5EF4-FFF2-40B4-BE49-F238E27FC236}">
                      <a16:creationId xmlns:a16="http://schemas.microsoft.com/office/drawing/2014/main" id="{65E4BDAD-06B2-4BAF-835C-DD417F26792B}"/>
                    </a:ext>
                  </a:extLst>
                </p14:cNvPr>
                <p14:cNvContentPartPr/>
                <p14:nvPr/>
              </p14:nvContentPartPr>
              <p14:xfrm>
                <a:off x="4864298" y="369441"/>
                <a:ext cx="106200" cy="216360"/>
              </p14:xfrm>
            </p:contentPart>
          </mc:Choice>
          <mc:Fallback>
            <p:pic>
              <p:nvPicPr>
                <p:cNvPr id="68" name="Ink 67">
                  <a:extLst>
                    <a:ext uri="{FF2B5EF4-FFF2-40B4-BE49-F238E27FC236}">
                      <a16:creationId xmlns:a16="http://schemas.microsoft.com/office/drawing/2014/main" id="{65E4BDAD-06B2-4BAF-835C-DD417F26792B}"/>
                    </a:ext>
                  </a:extLst>
                </p:cNvPr>
                <p:cNvPicPr/>
                <p:nvPr/>
              </p:nvPicPr>
              <p:blipFill>
                <a:blip r:embed="rId11"/>
                <a:stretch>
                  <a:fillRect/>
                </a:stretch>
              </p:blipFill>
              <p:spPr>
                <a:xfrm>
                  <a:off x="4846298" y="351441"/>
                  <a:ext cx="14184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9" name="Ink 68">
                  <a:extLst>
                    <a:ext uri="{FF2B5EF4-FFF2-40B4-BE49-F238E27FC236}">
                      <a16:creationId xmlns:a16="http://schemas.microsoft.com/office/drawing/2014/main" id="{B789F8A2-21D4-4FA8-BB97-993573742576}"/>
                    </a:ext>
                  </a:extLst>
                </p14:cNvPr>
                <p14:cNvContentPartPr/>
                <p14:nvPr/>
              </p14:nvContentPartPr>
              <p14:xfrm>
                <a:off x="4862138" y="314001"/>
                <a:ext cx="286200" cy="273240"/>
              </p14:xfrm>
            </p:contentPart>
          </mc:Choice>
          <mc:Fallback>
            <p:pic>
              <p:nvPicPr>
                <p:cNvPr id="69" name="Ink 68">
                  <a:extLst>
                    <a:ext uri="{FF2B5EF4-FFF2-40B4-BE49-F238E27FC236}">
                      <a16:creationId xmlns:a16="http://schemas.microsoft.com/office/drawing/2014/main" id="{B789F8A2-21D4-4FA8-BB97-993573742576}"/>
                    </a:ext>
                  </a:extLst>
                </p:cNvPr>
                <p:cNvPicPr/>
                <p:nvPr/>
              </p:nvPicPr>
              <p:blipFill>
                <a:blip r:embed="rId13"/>
                <a:stretch>
                  <a:fillRect/>
                </a:stretch>
              </p:blipFill>
              <p:spPr>
                <a:xfrm>
                  <a:off x="4844138" y="296361"/>
                  <a:ext cx="321840" cy="3088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71" name="Ink 70">
                  <a:extLst>
                    <a:ext uri="{FF2B5EF4-FFF2-40B4-BE49-F238E27FC236}">
                      <a16:creationId xmlns:a16="http://schemas.microsoft.com/office/drawing/2014/main" id="{5798F4F7-4F28-4D0D-B7DF-FF2306C749EE}"/>
                    </a:ext>
                  </a:extLst>
                </p14:cNvPr>
                <p14:cNvContentPartPr/>
                <p14:nvPr/>
              </p14:nvContentPartPr>
              <p14:xfrm>
                <a:off x="5081378" y="713961"/>
                <a:ext cx="242280" cy="262800"/>
              </p14:xfrm>
            </p:contentPart>
          </mc:Choice>
          <mc:Fallback>
            <p:pic>
              <p:nvPicPr>
                <p:cNvPr id="71" name="Ink 70">
                  <a:extLst>
                    <a:ext uri="{FF2B5EF4-FFF2-40B4-BE49-F238E27FC236}">
                      <a16:creationId xmlns:a16="http://schemas.microsoft.com/office/drawing/2014/main" id="{5798F4F7-4F28-4D0D-B7DF-FF2306C749EE}"/>
                    </a:ext>
                  </a:extLst>
                </p:cNvPr>
                <p:cNvPicPr/>
                <p:nvPr/>
              </p:nvPicPr>
              <p:blipFill>
                <a:blip r:embed="rId15"/>
                <a:stretch>
                  <a:fillRect/>
                </a:stretch>
              </p:blipFill>
              <p:spPr>
                <a:xfrm>
                  <a:off x="5063738" y="695961"/>
                  <a:ext cx="27792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72" name="Ink 71">
                  <a:extLst>
                    <a:ext uri="{FF2B5EF4-FFF2-40B4-BE49-F238E27FC236}">
                      <a16:creationId xmlns:a16="http://schemas.microsoft.com/office/drawing/2014/main" id="{6DE1AAD6-9937-4802-AC52-207FDFEC362B}"/>
                    </a:ext>
                  </a:extLst>
                </p14:cNvPr>
                <p14:cNvContentPartPr/>
                <p14:nvPr/>
              </p14:nvContentPartPr>
              <p14:xfrm>
                <a:off x="5344538" y="1122561"/>
                <a:ext cx="244080" cy="329760"/>
              </p14:xfrm>
            </p:contentPart>
          </mc:Choice>
          <mc:Fallback>
            <p:pic>
              <p:nvPicPr>
                <p:cNvPr id="72" name="Ink 71">
                  <a:extLst>
                    <a:ext uri="{FF2B5EF4-FFF2-40B4-BE49-F238E27FC236}">
                      <a16:creationId xmlns:a16="http://schemas.microsoft.com/office/drawing/2014/main" id="{6DE1AAD6-9937-4802-AC52-207FDFEC362B}"/>
                    </a:ext>
                  </a:extLst>
                </p:cNvPr>
                <p:cNvPicPr/>
                <p:nvPr/>
              </p:nvPicPr>
              <p:blipFill>
                <a:blip r:embed="rId17"/>
                <a:stretch>
                  <a:fillRect/>
                </a:stretch>
              </p:blipFill>
              <p:spPr>
                <a:xfrm>
                  <a:off x="5326898" y="1104921"/>
                  <a:ext cx="279720" cy="3654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73" name="Ink 72">
                  <a:extLst>
                    <a:ext uri="{FF2B5EF4-FFF2-40B4-BE49-F238E27FC236}">
                      <a16:creationId xmlns:a16="http://schemas.microsoft.com/office/drawing/2014/main" id="{155013DB-6FDD-46AC-854E-55EA908E167D}"/>
                    </a:ext>
                  </a:extLst>
                </p14:cNvPr>
                <p14:cNvContentPartPr/>
                <p14:nvPr/>
              </p14:nvContentPartPr>
              <p14:xfrm>
                <a:off x="5628218" y="1622241"/>
                <a:ext cx="164880" cy="259560"/>
              </p14:xfrm>
            </p:contentPart>
          </mc:Choice>
          <mc:Fallback>
            <p:pic>
              <p:nvPicPr>
                <p:cNvPr id="73" name="Ink 72">
                  <a:extLst>
                    <a:ext uri="{FF2B5EF4-FFF2-40B4-BE49-F238E27FC236}">
                      <a16:creationId xmlns:a16="http://schemas.microsoft.com/office/drawing/2014/main" id="{155013DB-6FDD-46AC-854E-55EA908E167D}"/>
                    </a:ext>
                  </a:extLst>
                </p:cNvPr>
                <p:cNvPicPr/>
                <p:nvPr/>
              </p:nvPicPr>
              <p:blipFill>
                <a:blip r:embed="rId19"/>
                <a:stretch>
                  <a:fillRect/>
                </a:stretch>
              </p:blipFill>
              <p:spPr>
                <a:xfrm>
                  <a:off x="5610218" y="1604241"/>
                  <a:ext cx="200520" cy="2952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74" name="Ink 73">
                  <a:extLst>
                    <a:ext uri="{FF2B5EF4-FFF2-40B4-BE49-F238E27FC236}">
                      <a16:creationId xmlns:a16="http://schemas.microsoft.com/office/drawing/2014/main" id="{61C210B6-21D2-4380-9991-141F94D1A06F}"/>
                    </a:ext>
                  </a:extLst>
                </p14:cNvPr>
                <p14:cNvContentPartPr/>
                <p14:nvPr/>
              </p14:nvContentPartPr>
              <p14:xfrm>
                <a:off x="5764658" y="1500201"/>
                <a:ext cx="162000" cy="295920"/>
              </p14:xfrm>
            </p:contentPart>
          </mc:Choice>
          <mc:Fallback>
            <p:pic>
              <p:nvPicPr>
                <p:cNvPr id="74" name="Ink 73">
                  <a:extLst>
                    <a:ext uri="{FF2B5EF4-FFF2-40B4-BE49-F238E27FC236}">
                      <a16:creationId xmlns:a16="http://schemas.microsoft.com/office/drawing/2014/main" id="{61C210B6-21D2-4380-9991-141F94D1A06F}"/>
                    </a:ext>
                  </a:extLst>
                </p:cNvPr>
                <p:cNvPicPr/>
                <p:nvPr/>
              </p:nvPicPr>
              <p:blipFill>
                <a:blip r:embed="rId21"/>
                <a:stretch>
                  <a:fillRect/>
                </a:stretch>
              </p:blipFill>
              <p:spPr>
                <a:xfrm>
                  <a:off x="5747018" y="1482561"/>
                  <a:ext cx="197640" cy="3315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75" name="Ink 74">
                  <a:extLst>
                    <a:ext uri="{FF2B5EF4-FFF2-40B4-BE49-F238E27FC236}">
                      <a16:creationId xmlns:a16="http://schemas.microsoft.com/office/drawing/2014/main" id="{BAE29BB1-3C9F-4D99-8EB8-ED9F86F5CD42}"/>
                    </a:ext>
                  </a:extLst>
                </p14:cNvPr>
                <p14:cNvContentPartPr/>
                <p14:nvPr/>
              </p14:nvContentPartPr>
              <p14:xfrm>
                <a:off x="5648378" y="1643121"/>
                <a:ext cx="282960" cy="216360"/>
              </p14:xfrm>
            </p:contentPart>
          </mc:Choice>
          <mc:Fallback>
            <p:pic>
              <p:nvPicPr>
                <p:cNvPr id="75" name="Ink 74">
                  <a:extLst>
                    <a:ext uri="{FF2B5EF4-FFF2-40B4-BE49-F238E27FC236}">
                      <a16:creationId xmlns:a16="http://schemas.microsoft.com/office/drawing/2014/main" id="{BAE29BB1-3C9F-4D99-8EB8-ED9F86F5CD42}"/>
                    </a:ext>
                  </a:extLst>
                </p:cNvPr>
                <p:cNvPicPr/>
                <p:nvPr/>
              </p:nvPicPr>
              <p:blipFill>
                <a:blip r:embed="rId23"/>
                <a:stretch>
                  <a:fillRect/>
                </a:stretch>
              </p:blipFill>
              <p:spPr>
                <a:xfrm>
                  <a:off x="5630378" y="1625481"/>
                  <a:ext cx="318600" cy="252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4">
            <p14:nvContentPartPr>
              <p14:cNvPr id="78" name="Ink 77">
                <a:extLst>
                  <a:ext uri="{FF2B5EF4-FFF2-40B4-BE49-F238E27FC236}">
                    <a16:creationId xmlns:a16="http://schemas.microsoft.com/office/drawing/2014/main" id="{A2AF553D-1395-481D-A395-31A0715C8C96}"/>
                  </a:ext>
                </a:extLst>
              </p14:cNvPr>
              <p14:cNvContentPartPr/>
              <p14:nvPr/>
            </p14:nvContentPartPr>
            <p14:xfrm>
              <a:off x="4295138" y="3536361"/>
              <a:ext cx="417600" cy="206640"/>
            </p14:xfrm>
          </p:contentPart>
        </mc:Choice>
        <mc:Fallback>
          <p:pic>
            <p:nvPicPr>
              <p:cNvPr id="78" name="Ink 77">
                <a:extLst>
                  <a:ext uri="{FF2B5EF4-FFF2-40B4-BE49-F238E27FC236}">
                    <a16:creationId xmlns:a16="http://schemas.microsoft.com/office/drawing/2014/main" id="{A2AF553D-1395-481D-A395-31A0715C8C96}"/>
                  </a:ext>
                </a:extLst>
              </p:cNvPr>
              <p:cNvPicPr/>
              <p:nvPr/>
            </p:nvPicPr>
            <p:blipFill>
              <a:blip r:embed="rId25"/>
              <a:stretch>
                <a:fillRect/>
              </a:stretch>
            </p:blipFill>
            <p:spPr>
              <a:xfrm>
                <a:off x="4277498" y="3518721"/>
                <a:ext cx="453240" cy="242280"/>
              </a:xfrm>
              <a:prstGeom prst="rect">
                <a:avLst/>
              </a:prstGeom>
            </p:spPr>
          </p:pic>
        </mc:Fallback>
      </mc:AlternateContent>
      <p:grpSp>
        <p:nvGrpSpPr>
          <p:cNvPr id="85" name="Group 84">
            <a:extLst>
              <a:ext uri="{FF2B5EF4-FFF2-40B4-BE49-F238E27FC236}">
                <a16:creationId xmlns:a16="http://schemas.microsoft.com/office/drawing/2014/main" id="{8BB66E45-D14F-4D96-BC1F-1B67E55CFDDE}"/>
              </a:ext>
            </a:extLst>
          </p:cNvPr>
          <p:cNvGrpSpPr/>
          <p:nvPr/>
        </p:nvGrpSpPr>
        <p:grpSpPr>
          <a:xfrm>
            <a:off x="6951578" y="600561"/>
            <a:ext cx="895320" cy="536040"/>
            <a:chOff x="6951578" y="600561"/>
            <a:chExt cx="895320" cy="536040"/>
          </a:xfrm>
        </p:grpSpPr>
        <mc:AlternateContent xmlns:mc="http://schemas.openxmlformats.org/markup-compatibility/2006">
          <mc:Choice xmlns:p14="http://schemas.microsoft.com/office/powerpoint/2010/main" Requires="p14">
            <p:contentPart p14:bwMode="auto" r:id="rId26">
              <p14:nvContentPartPr>
                <p14:cNvPr id="83" name="Ink 82">
                  <a:extLst>
                    <a:ext uri="{FF2B5EF4-FFF2-40B4-BE49-F238E27FC236}">
                      <a16:creationId xmlns:a16="http://schemas.microsoft.com/office/drawing/2014/main" id="{3516B00D-B818-4BA0-9CF5-990D780B5E30}"/>
                    </a:ext>
                  </a:extLst>
                </p14:cNvPr>
                <p14:cNvContentPartPr/>
                <p14:nvPr/>
              </p14:nvContentPartPr>
              <p14:xfrm>
                <a:off x="6951578" y="737361"/>
                <a:ext cx="252360" cy="399240"/>
              </p14:xfrm>
            </p:contentPart>
          </mc:Choice>
          <mc:Fallback>
            <p:pic>
              <p:nvPicPr>
                <p:cNvPr id="83" name="Ink 82">
                  <a:extLst>
                    <a:ext uri="{FF2B5EF4-FFF2-40B4-BE49-F238E27FC236}">
                      <a16:creationId xmlns:a16="http://schemas.microsoft.com/office/drawing/2014/main" id="{3516B00D-B818-4BA0-9CF5-990D780B5E30}"/>
                    </a:ext>
                  </a:extLst>
                </p:cNvPr>
                <p:cNvPicPr/>
                <p:nvPr/>
              </p:nvPicPr>
              <p:blipFill>
                <a:blip r:embed="rId27"/>
                <a:stretch>
                  <a:fillRect/>
                </a:stretch>
              </p:blipFill>
              <p:spPr>
                <a:xfrm>
                  <a:off x="6933578" y="719721"/>
                  <a:ext cx="288000" cy="4348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84" name="Ink 83">
                  <a:extLst>
                    <a:ext uri="{FF2B5EF4-FFF2-40B4-BE49-F238E27FC236}">
                      <a16:creationId xmlns:a16="http://schemas.microsoft.com/office/drawing/2014/main" id="{0D80D382-D26C-4D2E-8A3D-3F1203A64F7A}"/>
                    </a:ext>
                  </a:extLst>
                </p14:cNvPr>
                <p14:cNvContentPartPr/>
                <p14:nvPr/>
              </p14:nvContentPartPr>
              <p14:xfrm>
                <a:off x="7382498" y="600561"/>
                <a:ext cx="464400" cy="272520"/>
              </p14:xfrm>
            </p:contentPart>
          </mc:Choice>
          <mc:Fallback>
            <p:pic>
              <p:nvPicPr>
                <p:cNvPr id="84" name="Ink 83">
                  <a:extLst>
                    <a:ext uri="{FF2B5EF4-FFF2-40B4-BE49-F238E27FC236}">
                      <a16:creationId xmlns:a16="http://schemas.microsoft.com/office/drawing/2014/main" id="{0D80D382-D26C-4D2E-8A3D-3F1203A64F7A}"/>
                    </a:ext>
                  </a:extLst>
                </p:cNvPr>
                <p:cNvPicPr/>
                <p:nvPr/>
              </p:nvPicPr>
              <p:blipFill>
                <a:blip r:embed="rId29"/>
                <a:stretch>
                  <a:fillRect/>
                </a:stretch>
              </p:blipFill>
              <p:spPr>
                <a:xfrm>
                  <a:off x="7364498" y="582921"/>
                  <a:ext cx="500040" cy="308160"/>
                </a:xfrm>
                <a:prstGeom prst="rect">
                  <a:avLst/>
                </a:prstGeom>
              </p:spPr>
            </p:pic>
          </mc:Fallback>
        </mc:AlternateContent>
      </p:grpSp>
      <p:grpSp>
        <p:nvGrpSpPr>
          <p:cNvPr id="114" name="Group 113">
            <a:extLst>
              <a:ext uri="{FF2B5EF4-FFF2-40B4-BE49-F238E27FC236}">
                <a16:creationId xmlns:a16="http://schemas.microsoft.com/office/drawing/2014/main" id="{8DCDD01F-87BC-4520-9284-3949B1DE8F02}"/>
              </a:ext>
            </a:extLst>
          </p:cNvPr>
          <p:cNvGrpSpPr/>
          <p:nvPr/>
        </p:nvGrpSpPr>
        <p:grpSpPr>
          <a:xfrm>
            <a:off x="8171618" y="194121"/>
            <a:ext cx="768960" cy="379080"/>
            <a:chOff x="8171618" y="194121"/>
            <a:chExt cx="768960" cy="379080"/>
          </a:xfrm>
        </p:grpSpPr>
        <mc:AlternateContent xmlns:mc="http://schemas.openxmlformats.org/markup-compatibility/2006">
          <mc:Choice xmlns:p14="http://schemas.microsoft.com/office/powerpoint/2010/main" Requires="p14">
            <p:contentPart p14:bwMode="auto" r:id="rId30">
              <p14:nvContentPartPr>
                <p14:cNvPr id="86" name="Ink 85">
                  <a:extLst>
                    <a:ext uri="{FF2B5EF4-FFF2-40B4-BE49-F238E27FC236}">
                      <a16:creationId xmlns:a16="http://schemas.microsoft.com/office/drawing/2014/main" id="{506CE1E6-4AC0-48D9-B4A8-91E9577CE044}"/>
                    </a:ext>
                  </a:extLst>
                </p14:cNvPr>
                <p14:cNvContentPartPr/>
                <p14:nvPr/>
              </p14:nvContentPartPr>
              <p14:xfrm>
                <a:off x="8197898" y="274041"/>
                <a:ext cx="66960" cy="299160"/>
              </p14:xfrm>
            </p:contentPart>
          </mc:Choice>
          <mc:Fallback>
            <p:pic>
              <p:nvPicPr>
                <p:cNvPr id="86" name="Ink 85">
                  <a:extLst>
                    <a:ext uri="{FF2B5EF4-FFF2-40B4-BE49-F238E27FC236}">
                      <a16:creationId xmlns:a16="http://schemas.microsoft.com/office/drawing/2014/main" id="{506CE1E6-4AC0-48D9-B4A8-91E9577CE044}"/>
                    </a:ext>
                  </a:extLst>
                </p:cNvPr>
                <p:cNvPicPr/>
                <p:nvPr/>
              </p:nvPicPr>
              <p:blipFill>
                <a:blip r:embed="rId31"/>
                <a:stretch>
                  <a:fillRect/>
                </a:stretch>
              </p:blipFill>
              <p:spPr>
                <a:xfrm>
                  <a:off x="8179898" y="256401"/>
                  <a:ext cx="102600" cy="3348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87" name="Ink 86">
                  <a:extLst>
                    <a:ext uri="{FF2B5EF4-FFF2-40B4-BE49-F238E27FC236}">
                      <a16:creationId xmlns:a16="http://schemas.microsoft.com/office/drawing/2014/main" id="{968B5E3E-9A5F-44B3-8AE5-D0E19E32A44F}"/>
                    </a:ext>
                  </a:extLst>
                </p14:cNvPr>
                <p14:cNvContentPartPr/>
                <p14:nvPr/>
              </p14:nvContentPartPr>
              <p14:xfrm>
                <a:off x="8221658" y="286281"/>
                <a:ext cx="162000" cy="219960"/>
              </p14:xfrm>
            </p:contentPart>
          </mc:Choice>
          <mc:Fallback>
            <p:pic>
              <p:nvPicPr>
                <p:cNvPr id="87" name="Ink 86">
                  <a:extLst>
                    <a:ext uri="{FF2B5EF4-FFF2-40B4-BE49-F238E27FC236}">
                      <a16:creationId xmlns:a16="http://schemas.microsoft.com/office/drawing/2014/main" id="{968B5E3E-9A5F-44B3-8AE5-D0E19E32A44F}"/>
                    </a:ext>
                  </a:extLst>
                </p:cNvPr>
                <p:cNvPicPr/>
                <p:nvPr/>
              </p:nvPicPr>
              <p:blipFill>
                <a:blip r:embed="rId33"/>
                <a:stretch>
                  <a:fillRect/>
                </a:stretch>
              </p:blipFill>
              <p:spPr>
                <a:xfrm>
                  <a:off x="8204018" y="268641"/>
                  <a:ext cx="19764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88" name="Ink 87">
                  <a:extLst>
                    <a:ext uri="{FF2B5EF4-FFF2-40B4-BE49-F238E27FC236}">
                      <a16:creationId xmlns:a16="http://schemas.microsoft.com/office/drawing/2014/main" id="{BA8054C6-3C71-4E52-B97A-506C872BF04B}"/>
                    </a:ext>
                  </a:extLst>
                </p14:cNvPr>
                <p14:cNvContentPartPr/>
                <p14:nvPr/>
              </p14:nvContentPartPr>
              <p14:xfrm>
                <a:off x="8171618" y="420921"/>
                <a:ext cx="253080" cy="93960"/>
              </p14:xfrm>
            </p:contentPart>
          </mc:Choice>
          <mc:Fallback>
            <p:pic>
              <p:nvPicPr>
                <p:cNvPr id="88" name="Ink 87">
                  <a:extLst>
                    <a:ext uri="{FF2B5EF4-FFF2-40B4-BE49-F238E27FC236}">
                      <a16:creationId xmlns:a16="http://schemas.microsoft.com/office/drawing/2014/main" id="{BA8054C6-3C71-4E52-B97A-506C872BF04B}"/>
                    </a:ext>
                  </a:extLst>
                </p:cNvPr>
                <p:cNvPicPr/>
                <p:nvPr/>
              </p:nvPicPr>
              <p:blipFill>
                <a:blip r:embed="rId35"/>
                <a:stretch>
                  <a:fillRect/>
                </a:stretch>
              </p:blipFill>
              <p:spPr>
                <a:xfrm>
                  <a:off x="8153978" y="402921"/>
                  <a:ext cx="28872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89" name="Ink 88">
                  <a:extLst>
                    <a:ext uri="{FF2B5EF4-FFF2-40B4-BE49-F238E27FC236}">
                      <a16:creationId xmlns:a16="http://schemas.microsoft.com/office/drawing/2014/main" id="{EC48CE5E-56FF-41C9-8E55-71ACA117F177}"/>
                    </a:ext>
                  </a:extLst>
                </p14:cNvPr>
                <p14:cNvContentPartPr/>
                <p14:nvPr/>
              </p14:nvContentPartPr>
              <p14:xfrm>
                <a:off x="8486618" y="280161"/>
                <a:ext cx="179640" cy="147240"/>
              </p14:xfrm>
            </p:contentPart>
          </mc:Choice>
          <mc:Fallback>
            <p:pic>
              <p:nvPicPr>
                <p:cNvPr id="89" name="Ink 88">
                  <a:extLst>
                    <a:ext uri="{FF2B5EF4-FFF2-40B4-BE49-F238E27FC236}">
                      <a16:creationId xmlns:a16="http://schemas.microsoft.com/office/drawing/2014/main" id="{EC48CE5E-56FF-41C9-8E55-71ACA117F177}"/>
                    </a:ext>
                  </a:extLst>
                </p:cNvPr>
                <p:cNvPicPr/>
                <p:nvPr/>
              </p:nvPicPr>
              <p:blipFill>
                <a:blip r:embed="rId37"/>
                <a:stretch>
                  <a:fillRect/>
                </a:stretch>
              </p:blipFill>
              <p:spPr>
                <a:xfrm>
                  <a:off x="8468978" y="262161"/>
                  <a:ext cx="21528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90" name="Ink 89">
                  <a:extLst>
                    <a:ext uri="{FF2B5EF4-FFF2-40B4-BE49-F238E27FC236}">
                      <a16:creationId xmlns:a16="http://schemas.microsoft.com/office/drawing/2014/main" id="{60E6B67D-CEFD-4542-9227-45C8DE05C4D4}"/>
                    </a:ext>
                  </a:extLst>
                </p14:cNvPr>
                <p14:cNvContentPartPr/>
                <p14:nvPr/>
              </p14:nvContentPartPr>
              <p14:xfrm>
                <a:off x="8768138" y="194121"/>
                <a:ext cx="172440" cy="231480"/>
              </p14:xfrm>
            </p:contentPart>
          </mc:Choice>
          <mc:Fallback>
            <p:pic>
              <p:nvPicPr>
                <p:cNvPr id="90" name="Ink 89">
                  <a:extLst>
                    <a:ext uri="{FF2B5EF4-FFF2-40B4-BE49-F238E27FC236}">
                      <a16:creationId xmlns:a16="http://schemas.microsoft.com/office/drawing/2014/main" id="{60E6B67D-CEFD-4542-9227-45C8DE05C4D4}"/>
                    </a:ext>
                  </a:extLst>
                </p:cNvPr>
                <p:cNvPicPr/>
                <p:nvPr/>
              </p:nvPicPr>
              <p:blipFill>
                <a:blip r:embed="rId39"/>
                <a:stretch>
                  <a:fillRect/>
                </a:stretch>
              </p:blipFill>
              <p:spPr>
                <a:xfrm>
                  <a:off x="8750498" y="176121"/>
                  <a:ext cx="208080" cy="267120"/>
                </a:xfrm>
                <a:prstGeom prst="rect">
                  <a:avLst/>
                </a:prstGeom>
              </p:spPr>
            </p:pic>
          </mc:Fallback>
        </mc:AlternateContent>
      </p:grpSp>
      <p:grpSp>
        <p:nvGrpSpPr>
          <p:cNvPr id="113" name="Group 112">
            <a:extLst>
              <a:ext uri="{FF2B5EF4-FFF2-40B4-BE49-F238E27FC236}">
                <a16:creationId xmlns:a16="http://schemas.microsoft.com/office/drawing/2014/main" id="{09D3FB10-910B-484F-9474-2747AA5105D0}"/>
              </a:ext>
            </a:extLst>
          </p:cNvPr>
          <p:cNvGrpSpPr/>
          <p:nvPr/>
        </p:nvGrpSpPr>
        <p:grpSpPr>
          <a:xfrm>
            <a:off x="8600738" y="723681"/>
            <a:ext cx="957240" cy="883080"/>
            <a:chOff x="8600738" y="723681"/>
            <a:chExt cx="957240" cy="883080"/>
          </a:xfrm>
        </p:grpSpPr>
        <mc:AlternateContent xmlns:mc="http://schemas.openxmlformats.org/markup-compatibility/2006">
          <mc:Choice xmlns:p14="http://schemas.microsoft.com/office/powerpoint/2010/main" Requires="p14">
            <p:contentPart p14:bwMode="auto" r:id="rId40">
              <p14:nvContentPartPr>
                <p14:cNvPr id="91" name="Ink 90">
                  <a:extLst>
                    <a:ext uri="{FF2B5EF4-FFF2-40B4-BE49-F238E27FC236}">
                      <a16:creationId xmlns:a16="http://schemas.microsoft.com/office/drawing/2014/main" id="{CA70E14A-8225-4038-A373-35FC4C74C915}"/>
                    </a:ext>
                  </a:extLst>
                </p14:cNvPr>
                <p14:cNvContentPartPr/>
                <p14:nvPr/>
              </p14:nvContentPartPr>
              <p14:xfrm>
                <a:off x="8600738" y="818361"/>
                <a:ext cx="144360" cy="183960"/>
              </p14:xfrm>
            </p:contentPart>
          </mc:Choice>
          <mc:Fallback>
            <p:pic>
              <p:nvPicPr>
                <p:cNvPr id="91" name="Ink 90">
                  <a:extLst>
                    <a:ext uri="{FF2B5EF4-FFF2-40B4-BE49-F238E27FC236}">
                      <a16:creationId xmlns:a16="http://schemas.microsoft.com/office/drawing/2014/main" id="{CA70E14A-8225-4038-A373-35FC4C74C915}"/>
                    </a:ext>
                  </a:extLst>
                </p:cNvPr>
                <p:cNvPicPr/>
                <p:nvPr/>
              </p:nvPicPr>
              <p:blipFill>
                <a:blip r:embed="rId41"/>
                <a:stretch>
                  <a:fillRect/>
                </a:stretch>
              </p:blipFill>
              <p:spPr>
                <a:xfrm>
                  <a:off x="8582738" y="800721"/>
                  <a:ext cx="18000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92" name="Ink 91">
                  <a:extLst>
                    <a:ext uri="{FF2B5EF4-FFF2-40B4-BE49-F238E27FC236}">
                      <a16:creationId xmlns:a16="http://schemas.microsoft.com/office/drawing/2014/main" id="{14FF9869-9BAF-4882-8D15-29E7898ADCC2}"/>
                    </a:ext>
                  </a:extLst>
                </p14:cNvPr>
                <p14:cNvContentPartPr/>
                <p14:nvPr/>
              </p14:nvContentPartPr>
              <p14:xfrm>
                <a:off x="8885138" y="723681"/>
                <a:ext cx="312120" cy="276120"/>
              </p14:xfrm>
            </p:contentPart>
          </mc:Choice>
          <mc:Fallback>
            <p:pic>
              <p:nvPicPr>
                <p:cNvPr id="92" name="Ink 91">
                  <a:extLst>
                    <a:ext uri="{FF2B5EF4-FFF2-40B4-BE49-F238E27FC236}">
                      <a16:creationId xmlns:a16="http://schemas.microsoft.com/office/drawing/2014/main" id="{14FF9869-9BAF-4882-8D15-29E7898ADCC2}"/>
                    </a:ext>
                  </a:extLst>
                </p:cNvPr>
                <p:cNvPicPr/>
                <p:nvPr/>
              </p:nvPicPr>
              <p:blipFill>
                <a:blip r:embed="rId43"/>
                <a:stretch>
                  <a:fillRect/>
                </a:stretch>
              </p:blipFill>
              <p:spPr>
                <a:xfrm>
                  <a:off x="8867498" y="706041"/>
                  <a:ext cx="347760" cy="3117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93" name="Ink 92">
                  <a:extLst>
                    <a:ext uri="{FF2B5EF4-FFF2-40B4-BE49-F238E27FC236}">
                      <a16:creationId xmlns:a16="http://schemas.microsoft.com/office/drawing/2014/main" id="{A1AB63DD-52AC-4061-94D3-CD5363C3DF23}"/>
                    </a:ext>
                  </a:extLst>
                </p14:cNvPr>
                <p14:cNvContentPartPr/>
                <p14:nvPr/>
              </p14:nvContentPartPr>
              <p14:xfrm>
                <a:off x="8736098" y="1376361"/>
                <a:ext cx="46080" cy="230400"/>
              </p14:xfrm>
            </p:contentPart>
          </mc:Choice>
          <mc:Fallback>
            <p:pic>
              <p:nvPicPr>
                <p:cNvPr id="93" name="Ink 92">
                  <a:extLst>
                    <a:ext uri="{FF2B5EF4-FFF2-40B4-BE49-F238E27FC236}">
                      <a16:creationId xmlns:a16="http://schemas.microsoft.com/office/drawing/2014/main" id="{A1AB63DD-52AC-4061-94D3-CD5363C3DF23}"/>
                    </a:ext>
                  </a:extLst>
                </p:cNvPr>
                <p:cNvPicPr/>
                <p:nvPr/>
              </p:nvPicPr>
              <p:blipFill>
                <a:blip r:embed="rId45"/>
                <a:stretch>
                  <a:fillRect/>
                </a:stretch>
              </p:blipFill>
              <p:spPr>
                <a:xfrm>
                  <a:off x="8718458" y="1358361"/>
                  <a:ext cx="8172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94" name="Ink 93">
                  <a:extLst>
                    <a:ext uri="{FF2B5EF4-FFF2-40B4-BE49-F238E27FC236}">
                      <a16:creationId xmlns:a16="http://schemas.microsoft.com/office/drawing/2014/main" id="{5175CC51-3C57-44C9-81F8-E92F0C3B1309}"/>
                    </a:ext>
                  </a:extLst>
                </p14:cNvPr>
                <p14:cNvContentPartPr/>
                <p14:nvPr/>
              </p14:nvContentPartPr>
              <p14:xfrm>
                <a:off x="8749778" y="1377441"/>
                <a:ext cx="271080" cy="109080"/>
              </p14:xfrm>
            </p:contentPart>
          </mc:Choice>
          <mc:Fallback>
            <p:pic>
              <p:nvPicPr>
                <p:cNvPr id="94" name="Ink 93">
                  <a:extLst>
                    <a:ext uri="{FF2B5EF4-FFF2-40B4-BE49-F238E27FC236}">
                      <a16:creationId xmlns:a16="http://schemas.microsoft.com/office/drawing/2014/main" id="{5175CC51-3C57-44C9-81F8-E92F0C3B1309}"/>
                    </a:ext>
                  </a:extLst>
                </p:cNvPr>
                <p:cNvPicPr/>
                <p:nvPr/>
              </p:nvPicPr>
              <p:blipFill>
                <a:blip r:embed="rId47"/>
                <a:stretch>
                  <a:fillRect/>
                </a:stretch>
              </p:blipFill>
              <p:spPr>
                <a:xfrm>
                  <a:off x="8731778" y="1359801"/>
                  <a:ext cx="30672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95" name="Ink 94">
                  <a:extLst>
                    <a:ext uri="{FF2B5EF4-FFF2-40B4-BE49-F238E27FC236}">
                      <a16:creationId xmlns:a16="http://schemas.microsoft.com/office/drawing/2014/main" id="{5AF52194-471B-4D32-A219-2816FDCB0124}"/>
                    </a:ext>
                  </a:extLst>
                </p14:cNvPr>
                <p14:cNvContentPartPr/>
                <p14:nvPr/>
              </p14:nvContentPartPr>
              <p14:xfrm>
                <a:off x="8970098" y="1242801"/>
                <a:ext cx="63720" cy="293400"/>
              </p14:xfrm>
            </p:contentPart>
          </mc:Choice>
          <mc:Fallback>
            <p:pic>
              <p:nvPicPr>
                <p:cNvPr id="95" name="Ink 94">
                  <a:extLst>
                    <a:ext uri="{FF2B5EF4-FFF2-40B4-BE49-F238E27FC236}">
                      <a16:creationId xmlns:a16="http://schemas.microsoft.com/office/drawing/2014/main" id="{5AF52194-471B-4D32-A219-2816FDCB0124}"/>
                    </a:ext>
                  </a:extLst>
                </p:cNvPr>
                <p:cNvPicPr/>
                <p:nvPr/>
              </p:nvPicPr>
              <p:blipFill>
                <a:blip r:embed="rId49"/>
                <a:stretch>
                  <a:fillRect/>
                </a:stretch>
              </p:blipFill>
              <p:spPr>
                <a:xfrm>
                  <a:off x="8952458" y="1224801"/>
                  <a:ext cx="99360" cy="3290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96" name="Ink 95">
                  <a:extLst>
                    <a:ext uri="{FF2B5EF4-FFF2-40B4-BE49-F238E27FC236}">
                      <a16:creationId xmlns:a16="http://schemas.microsoft.com/office/drawing/2014/main" id="{9D22E34E-AC78-41C9-846B-8A22817404AE}"/>
                    </a:ext>
                  </a:extLst>
                </p14:cNvPr>
                <p14:cNvContentPartPr/>
                <p14:nvPr/>
              </p14:nvContentPartPr>
              <p14:xfrm>
                <a:off x="9129578" y="1309041"/>
                <a:ext cx="118440" cy="115920"/>
              </p14:xfrm>
            </p:contentPart>
          </mc:Choice>
          <mc:Fallback>
            <p:pic>
              <p:nvPicPr>
                <p:cNvPr id="96" name="Ink 95">
                  <a:extLst>
                    <a:ext uri="{FF2B5EF4-FFF2-40B4-BE49-F238E27FC236}">
                      <a16:creationId xmlns:a16="http://schemas.microsoft.com/office/drawing/2014/main" id="{9D22E34E-AC78-41C9-846B-8A22817404AE}"/>
                    </a:ext>
                  </a:extLst>
                </p:cNvPr>
                <p:cNvPicPr/>
                <p:nvPr/>
              </p:nvPicPr>
              <p:blipFill>
                <a:blip r:embed="rId51"/>
                <a:stretch>
                  <a:fillRect/>
                </a:stretch>
              </p:blipFill>
              <p:spPr>
                <a:xfrm>
                  <a:off x="9111578" y="1291401"/>
                  <a:ext cx="15408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97" name="Ink 96">
                  <a:extLst>
                    <a:ext uri="{FF2B5EF4-FFF2-40B4-BE49-F238E27FC236}">
                      <a16:creationId xmlns:a16="http://schemas.microsoft.com/office/drawing/2014/main" id="{27E37536-B0F3-4119-950C-966A86F600E3}"/>
                    </a:ext>
                  </a:extLst>
                </p14:cNvPr>
                <p14:cNvContentPartPr/>
                <p14:nvPr/>
              </p14:nvContentPartPr>
              <p14:xfrm>
                <a:off x="9178898" y="1106721"/>
                <a:ext cx="379080" cy="345960"/>
              </p14:xfrm>
            </p:contentPart>
          </mc:Choice>
          <mc:Fallback>
            <p:pic>
              <p:nvPicPr>
                <p:cNvPr id="97" name="Ink 96">
                  <a:extLst>
                    <a:ext uri="{FF2B5EF4-FFF2-40B4-BE49-F238E27FC236}">
                      <a16:creationId xmlns:a16="http://schemas.microsoft.com/office/drawing/2014/main" id="{27E37536-B0F3-4119-950C-966A86F600E3}"/>
                    </a:ext>
                  </a:extLst>
                </p:cNvPr>
                <p:cNvPicPr/>
                <p:nvPr/>
              </p:nvPicPr>
              <p:blipFill>
                <a:blip r:embed="rId53"/>
                <a:stretch>
                  <a:fillRect/>
                </a:stretch>
              </p:blipFill>
              <p:spPr>
                <a:xfrm>
                  <a:off x="9160898" y="1089081"/>
                  <a:ext cx="414720" cy="381600"/>
                </a:xfrm>
                <a:prstGeom prst="rect">
                  <a:avLst/>
                </a:prstGeom>
              </p:spPr>
            </p:pic>
          </mc:Fallback>
        </mc:AlternateContent>
      </p:grpSp>
      <p:grpSp>
        <p:nvGrpSpPr>
          <p:cNvPr id="112" name="Group 111">
            <a:extLst>
              <a:ext uri="{FF2B5EF4-FFF2-40B4-BE49-F238E27FC236}">
                <a16:creationId xmlns:a16="http://schemas.microsoft.com/office/drawing/2014/main" id="{020ABF8C-9778-49B0-BD61-1C7E8D870EE5}"/>
              </a:ext>
            </a:extLst>
          </p:cNvPr>
          <p:cNvGrpSpPr/>
          <p:nvPr/>
        </p:nvGrpSpPr>
        <p:grpSpPr>
          <a:xfrm>
            <a:off x="8866058" y="1745001"/>
            <a:ext cx="2013120" cy="1678320"/>
            <a:chOff x="8866058" y="1745001"/>
            <a:chExt cx="2013120" cy="1678320"/>
          </a:xfrm>
        </p:grpSpPr>
        <mc:AlternateContent xmlns:mc="http://schemas.openxmlformats.org/markup-compatibility/2006">
          <mc:Choice xmlns:p14="http://schemas.microsoft.com/office/powerpoint/2010/main" Requires="p14">
            <p:contentPart p14:bwMode="auto" r:id="rId54">
              <p14:nvContentPartPr>
                <p14:cNvPr id="98" name="Ink 97">
                  <a:extLst>
                    <a:ext uri="{FF2B5EF4-FFF2-40B4-BE49-F238E27FC236}">
                      <a16:creationId xmlns:a16="http://schemas.microsoft.com/office/drawing/2014/main" id="{8958947C-DACC-40C9-A11B-E971EA423E5F}"/>
                    </a:ext>
                  </a:extLst>
                </p14:cNvPr>
                <p14:cNvContentPartPr/>
                <p14:nvPr/>
              </p14:nvContentPartPr>
              <p14:xfrm>
                <a:off x="8866058" y="2007441"/>
                <a:ext cx="293400" cy="334800"/>
              </p14:xfrm>
            </p:contentPart>
          </mc:Choice>
          <mc:Fallback>
            <p:pic>
              <p:nvPicPr>
                <p:cNvPr id="98" name="Ink 97">
                  <a:extLst>
                    <a:ext uri="{FF2B5EF4-FFF2-40B4-BE49-F238E27FC236}">
                      <a16:creationId xmlns:a16="http://schemas.microsoft.com/office/drawing/2014/main" id="{8958947C-DACC-40C9-A11B-E971EA423E5F}"/>
                    </a:ext>
                  </a:extLst>
                </p:cNvPr>
                <p:cNvPicPr/>
                <p:nvPr/>
              </p:nvPicPr>
              <p:blipFill>
                <a:blip r:embed="rId55"/>
                <a:stretch>
                  <a:fillRect/>
                </a:stretch>
              </p:blipFill>
              <p:spPr>
                <a:xfrm>
                  <a:off x="8848418" y="1989441"/>
                  <a:ext cx="329040" cy="3704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99" name="Ink 98">
                  <a:extLst>
                    <a:ext uri="{FF2B5EF4-FFF2-40B4-BE49-F238E27FC236}">
                      <a16:creationId xmlns:a16="http://schemas.microsoft.com/office/drawing/2014/main" id="{082A956D-A98F-454B-9C68-15E751C62377}"/>
                    </a:ext>
                  </a:extLst>
                </p14:cNvPr>
                <p14:cNvContentPartPr/>
                <p14:nvPr/>
              </p14:nvContentPartPr>
              <p14:xfrm>
                <a:off x="9296978" y="1943721"/>
                <a:ext cx="211320" cy="230400"/>
              </p14:xfrm>
            </p:contentPart>
          </mc:Choice>
          <mc:Fallback>
            <p:pic>
              <p:nvPicPr>
                <p:cNvPr id="99" name="Ink 98">
                  <a:extLst>
                    <a:ext uri="{FF2B5EF4-FFF2-40B4-BE49-F238E27FC236}">
                      <a16:creationId xmlns:a16="http://schemas.microsoft.com/office/drawing/2014/main" id="{082A956D-A98F-454B-9C68-15E751C62377}"/>
                    </a:ext>
                  </a:extLst>
                </p:cNvPr>
                <p:cNvPicPr/>
                <p:nvPr/>
              </p:nvPicPr>
              <p:blipFill>
                <a:blip r:embed="rId57"/>
                <a:stretch>
                  <a:fillRect/>
                </a:stretch>
              </p:blipFill>
              <p:spPr>
                <a:xfrm>
                  <a:off x="9279338" y="1926081"/>
                  <a:ext cx="24696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00" name="Ink 99">
                  <a:extLst>
                    <a:ext uri="{FF2B5EF4-FFF2-40B4-BE49-F238E27FC236}">
                      <a16:creationId xmlns:a16="http://schemas.microsoft.com/office/drawing/2014/main" id="{F90EF166-2163-4925-81D5-A8B13266573D}"/>
                    </a:ext>
                  </a:extLst>
                </p14:cNvPr>
                <p14:cNvContentPartPr/>
                <p14:nvPr/>
              </p14:nvContentPartPr>
              <p14:xfrm>
                <a:off x="9614138" y="1869921"/>
                <a:ext cx="263160" cy="239040"/>
              </p14:xfrm>
            </p:contentPart>
          </mc:Choice>
          <mc:Fallback>
            <p:pic>
              <p:nvPicPr>
                <p:cNvPr id="100" name="Ink 99">
                  <a:extLst>
                    <a:ext uri="{FF2B5EF4-FFF2-40B4-BE49-F238E27FC236}">
                      <a16:creationId xmlns:a16="http://schemas.microsoft.com/office/drawing/2014/main" id="{F90EF166-2163-4925-81D5-A8B13266573D}"/>
                    </a:ext>
                  </a:extLst>
                </p:cNvPr>
                <p:cNvPicPr/>
                <p:nvPr/>
              </p:nvPicPr>
              <p:blipFill>
                <a:blip r:embed="rId59"/>
                <a:stretch>
                  <a:fillRect/>
                </a:stretch>
              </p:blipFill>
              <p:spPr>
                <a:xfrm>
                  <a:off x="9596138" y="1852281"/>
                  <a:ext cx="298800" cy="2746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01" name="Ink 100">
                  <a:extLst>
                    <a:ext uri="{FF2B5EF4-FFF2-40B4-BE49-F238E27FC236}">
                      <a16:creationId xmlns:a16="http://schemas.microsoft.com/office/drawing/2014/main" id="{237EA863-1378-4F03-A6C0-2451BACF4538}"/>
                    </a:ext>
                  </a:extLst>
                </p14:cNvPr>
                <p14:cNvContentPartPr/>
                <p14:nvPr/>
              </p14:nvContentPartPr>
              <p14:xfrm>
                <a:off x="10025618" y="1745001"/>
                <a:ext cx="286560" cy="260280"/>
              </p14:xfrm>
            </p:contentPart>
          </mc:Choice>
          <mc:Fallback>
            <p:pic>
              <p:nvPicPr>
                <p:cNvPr id="101" name="Ink 100">
                  <a:extLst>
                    <a:ext uri="{FF2B5EF4-FFF2-40B4-BE49-F238E27FC236}">
                      <a16:creationId xmlns:a16="http://schemas.microsoft.com/office/drawing/2014/main" id="{237EA863-1378-4F03-A6C0-2451BACF4538}"/>
                    </a:ext>
                  </a:extLst>
                </p:cNvPr>
                <p:cNvPicPr/>
                <p:nvPr/>
              </p:nvPicPr>
              <p:blipFill>
                <a:blip r:embed="rId61"/>
                <a:stretch>
                  <a:fillRect/>
                </a:stretch>
              </p:blipFill>
              <p:spPr>
                <a:xfrm>
                  <a:off x="10007978" y="1727361"/>
                  <a:ext cx="32220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02" name="Ink 101">
                  <a:extLst>
                    <a:ext uri="{FF2B5EF4-FFF2-40B4-BE49-F238E27FC236}">
                      <a16:creationId xmlns:a16="http://schemas.microsoft.com/office/drawing/2014/main" id="{1DF3BF51-6348-4F73-9D75-7C204439545D}"/>
                    </a:ext>
                  </a:extLst>
                </p14:cNvPr>
                <p14:cNvContentPartPr/>
                <p14:nvPr/>
              </p14:nvContentPartPr>
              <p14:xfrm>
                <a:off x="9536018" y="2671281"/>
                <a:ext cx="104760" cy="214920"/>
              </p14:xfrm>
            </p:contentPart>
          </mc:Choice>
          <mc:Fallback>
            <p:pic>
              <p:nvPicPr>
                <p:cNvPr id="102" name="Ink 101">
                  <a:extLst>
                    <a:ext uri="{FF2B5EF4-FFF2-40B4-BE49-F238E27FC236}">
                      <a16:creationId xmlns:a16="http://schemas.microsoft.com/office/drawing/2014/main" id="{1DF3BF51-6348-4F73-9D75-7C204439545D}"/>
                    </a:ext>
                  </a:extLst>
                </p:cNvPr>
                <p:cNvPicPr/>
                <p:nvPr/>
              </p:nvPicPr>
              <p:blipFill>
                <a:blip r:embed="rId63"/>
                <a:stretch>
                  <a:fillRect/>
                </a:stretch>
              </p:blipFill>
              <p:spPr>
                <a:xfrm>
                  <a:off x="9518018" y="2653281"/>
                  <a:ext cx="14040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03" name="Ink 102">
                  <a:extLst>
                    <a:ext uri="{FF2B5EF4-FFF2-40B4-BE49-F238E27FC236}">
                      <a16:creationId xmlns:a16="http://schemas.microsoft.com/office/drawing/2014/main" id="{079E0D90-B7E3-45E6-850C-EC4FB57E4349}"/>
                    </a:ext>
                  </a:extLst>
                </p14:cNvPr>
                <p14:cNvContentPartPr/>
                <p14:nvPr/>
              </p14:nvContentPartPr>
              <p14:xfrm>
                <a:off x="9559778" y="2669481"/>
                <a:ext cx="321840" cy="106560"/>
              </p14:xfrm>
            </p:contentPart>
          </mc:Choice>
          <mc:Fallback>
            <p:pic>
              <p:nvPicPr>
                <p:cNvPr id="103" name="Ink 102">
                  <a:extLst>
                    <a:ext uri="{FF2B5EF4-FFF2-40B4-BE49-F238E27FC236}">
                      <a16:creationId xmlns:a16="http://schemas.microsoft.com/office/drawing/2014/main" id="{079E0D90-B7E3-45E6-850C-EC4FB57E4349}"/>
                    </a:ext>
                  </a:extLst>
                </p:cNvPr>
                <p:cNvPicPr/>
                <p:nvPr/>
              </p:nvPicPr>
              <p:blipFill>
                <a:blip r:embed="rId65"/>
                <a:stretch>
                  <a:fillRect/>
                </a:stretch>
              </p:blipFill>
              <p:spPr>
                <a:xfrm>
                  <a:off x="9542138" y="2651481"/>
                  <a:ext cx="35748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04" name="Ink 103">
                  <a:extLst>
                    <a:ext uri="{FF2B5EF4-FFF2-40B4-BE49-F238E27FC236}">
                      <a16:creationId xmlns:a16="http://schemas.microsoft.com/office/drawing/2014/main" id="{DE848718-31FE-4689-B853-A86EBBE3F215}"/>
                    </a:ext>
                  </a:extLst>
                </p14:cNvPr>
                <p14:cNvContentPartPr/>
                <p14:nvPr/>
              </p14:nvContentPartPr>
              <p14:xfrm>
                <a:off x="9777578" y="2501001"/>
                <a:ext cx="138240" cy="219960"/>
              </p14:xfrm>
            </p:contentPart>
          </mc:Choice>
          <mc:Fallback>
            <p:pic>
              <p:nvPicPr>
                <p:cNvPr id="104" name="Ink 103">
                  <a:extLst>
                    <a:ext uri="{FF2B5EF4-FFF2-40B4-BE49-F238E27FC236}">
                      <a16:creationId xmlns:a16="http://schemas.microsoft.com/office/drawing/2014/main" id="{DE848718-31FE-4689-B853-A86EBBE3F215}"/>
                    </a:ext>
                  </a:extLst>
                </p:cNvPr>
                <p:cNvPicPr/>
                <p:nvPr/>
              </p:nvPicPr>
              <p:blipFill>
                <a:blip r:embed="rId67"/>
                <a:stretch>
                  <a:fillRect/>
                </a:stretch>
              </p:blipFill>
              <p:spPr>
                <a:xfrm>
                  <a:off x="9759578" y="2483361"/>
                  <a:ext cx="17388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05" name="Ink 104">
                  <a:extLst>
                    <a:ext uri="{FF2B5EF4-FFF2-40B4-BE49-F238E27FC236}">
                      <a16:creationId xmlns:a16="http://schemas.microsoft.com/office/drawing/2014/main" id="{15EDD1D7-76BA-442C-B8DC-8F57BCF243B7}"/>
                    </a:ext>
                  </a:extLst>
                </p14:cNvPr>
                <p14:cNvContentPartPr/>
                <p14:nvPr/>
              </p14:nvContentPartPr>
              <p14:xfrm>
                <a:off x="10011218" y="2534841"/>
                <a:ext cx="112320" cy="150480"/>
              </p14:xfrm>
            </p:contentPart>
          </mc:Choice>
          <mc:Fallback>
            <p:pic>
              <p:nvPicPr>
                <p:cNvPr id="105" name="Ink 104">
                  <a:extLst>
                    <a:ext uri="{FF2B5EF4-FFF2-40B4-BE49-F238E27FC236}">
                      <a16:creationId xmlns:a16="http://schemas.microsoft.com/office/drawing/2014/main" id="{15EDD1D7-76BA-442C-B8DC-8F57BCF243B7}"/>
                    </a:ext>
                  </a:extLst>
                </p:cNvPr>
                <p:cNvPicPr/>
                <p:nvPr/>
              </p:nvPicPr>
              <p:blipFill>
                <a:blip r:embed="rId69"/>
                <a:stretch>
                  <a:fillRect/>
                </a:stretch>
              </p:blipFill>
              <p:spPr>
                <a:xfrm>
                  <a:off x="9993578" y="2516841"/>
                  <a:ext cx="14796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06" name="Ink 105">
                  <a:extLst>
                    <a:ext uri="{FF2B5EF4-FFF2-40B4-BE49-F238E27FC236}">
                      <a16:creationId xmlns:a16="http://schemas.microsoft.com/office/drawing/2014/main" id="{A9DC591B-A757-4461-8D4C-6C50D51EBF16}"/>
                    </a:ext>
                  </a:extLst>
                </p14:cNvPr>
                <p14:cNvContentPartPr/>
                <p14:nvPr/>
              </p14:nvContentPartPr>
              <p14:xfrm>
                <a:off x="10219658" y="2355921"/>
                <a:ext cx="314280" cy="315360"/>
              </p14:xfrm>
            </p:contentPart>
          </mc:Choice>
          <mc:Fallback>
            <p:pic>
              <p:nvPicPr>
                <p:cNvPr id="106" name="Ink 105">
                  <a:extLst>
                    <a:ext uri="{FF2B5EF4-FFF2-40B4-BE49-F238E27FC236}">
                      <a16:creationId xmlns:a16="http://schemas.microsoft.com/office/drawing/2014/main" id="{A9DC591B-A757-4461-8D4C-6C50D51EBF16}"/>
                    </a:ext>
                  </a:extLst>
                </p:cNvPr>
                <p:cNvPicPr/>
                <p:nvPr/>
              </p:nvPicPr>
              <p:blipFill>
                <a:blip r:embed="rId71"/>
                <a:stretch>
                  <a:fillRect/>
                </a:stretch>
              </p:blipFill>
              <p:spPr>
                <a:xfrm>
                  <a:off x="10202018" y="2337921"/>
                  <a:ext cx="349920" cy="3510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07" name="Ink 106">
                  <a:extLst>
                    <a:ext uri="{FF2B5EF4-FFF2-40B4-BE49-F238E27FC236}">
                      <a16:creationId xmlns:a16="http://schemas.microsoft.com/office/drawing/2014/main" id="{6702E29A-9A29-4641-8B71-62069C06522A}"/>
                    </a:ext>
                  </a:extLst>
                </p14:cNvPr>
                <p14:cNvContentPartPr/>
                <p14:nvPr/>
              </p14:nvContentPartPr>
              <p14:xfrm>
                <a:off x="9801698" y="3240441"/>
                <a:ext cx="303840" cy="129960"/>
              </p14:xfrm>
            </p:contentPart>
          </mc:Choice>
          <mc:Fallback>
            <p:pic>
              <p:nvPicPr>
                <p:cNvPr id="107" name="Ink 106">
                  <a:extLst>
                    <a:ext uri="{FF2B5EF4-FFF2-40B4-BE49-F238E27FC236}">
                      <a16:creationId xmlns:a16="http://schemas.microsoft.com/office/drawing/2014/main" id="{6702E29A-9A29-4641-8B71-62069C06522A}"/>
                    </a:ext>
                  </a:extLst>
                </p:cNvPr>
                <p:cNvPicPr/>
                <p:nvPr/>
              </p:nvPicPr>
              <p:blipFill>
                <a:blip r:embed="rId73"/>
                <a:stretch>
                  <a:fillRect/>
                </a:stretch>
              </p:blipFill>
              <p:spPr>
                <a:xfrm>
                  <a:off x="9783698" y="3222441"/>
                  <a:ext cx="33948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08" name="Ink 107">
                  <a:extLst>
                    <a:ext uri="{FF2B5EF4-FFF2-40B4-BE49-F238E27FC236}">
                      <a16:creationId xmlns:a16="http://schemas.microsoft.com/office/drawing/2014/main" id="{2FF099B2-6221-4ADB-8184-E2810FA5834F}"/>
                    </a:ext>
                  </a:extLst>
                </p14:cNvPr>
                <p14:cNvContentPartPr/>
                <p14:nvPr/>
              </p14:nvContentPartPr>
              <p14:xfrm>
                <a:off x="9948218" y="3126321"/>
                <a:ext cx="77040" cy="297000"/>
              </p14:xfrm>
            </p:contentPart>
          </mc:Choice>
          <mc:Fallback>
            <p:pic>
              <p:nvPicPr>
                <p:cNvPr id="108" name="Ink 107">
                  <a:extLst>
                    <a:ext uri="{FF2B5EF4-FFF2-40B4-BE49-F238E27FC236}">
                      <a16:creationId xmlns:a16="http://schemas.microsoft.com/office/drawing/2014/main" id="{2FF099B2-6221-4ADB-8184-E2810FA5834F}"/>
                    </a:ext>
                  </a:extLst>
                </p:cNvPr>
                <p:cNvPicPr/>
                <p:nvPr/>
              </p:nvPicPr>
              <p:blipFill>
                <a:blip r:embed="rId75"/>
                <a:stretch>
                  <a:fillRect/>
                </a:stretch>
              </p:blipFill>
              <p:spPr>
                <a:xfrm>
                  <a:off x="9930578" y="3108681"/>
                  <a:ext cx="112680" cy="3326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09" name="Ink 108">
                  <a:extLst>
                    <a:ext uri="{FF2B5EF4-FFF2-40B4-BE49-F238E27FC236}">
                      <a16:creationId xmlns:a16="http://schemas.microsoft.com/office/drawing/2014/main" id="{EE7FF626-DBEA-4C7D-89EC-557D1987B1FB}"/>
                    </a:ext>
                  </a:extLst>
                </p14:cNvPr>
                <p14:cNvContentPartPr/>
                <p14:nvPr/>
              </p14:nvContentPartPr>
              <p14:xfrm>
                <a:off x="10226858" y="3063321"/>
                <a:ext cx="167400" cy="184680"/>
              </p14:xfrm>
            </p:contentPart>
          </mc:Choice>
          <mc:Fallback>
            <p:pic>
              <p:nvPicPr>
                <p:cNvPr id="109" name="Ink 108">
                  <a:extLst>
                    <a:ext uri="{FF2B5EF4-FFF2-40B4-BE49-F238E27FC236}">
                      <a16:creationId xmlns:a16="http://schemas.microsoft.com/office/drawing/2014/main" id="{EE7FF626-DBEA-4C7D-89EC-557D1987B1FB}"/>
                    </a:ext>
                  </a:extLst>
                </p:cNvPr>
                <p:cNvPicPr/>
                <p:nvPr/>
              </p:nvPicPr>
              <p:blipFill>
                <a:blip r:embed="rId77"/>
                <a:stretch>
                  <a:fillRect/>
                </a:stretch>
              </p:blipFill>
              <p:spPr>
                <a:xfrm>
                  <a:off x="10209218" y="3045681"/>
                  <a:ext cx="20304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10" name="Ink 109">
                  <a:extLst>
                    <a:ext uri="{FF2B5EF4-FFF2-40B4-BE49-F238E27FC236}">
                      <a16:creationId xmlns:a16="http://schemas.microsoft.com/office/drawing/2014/main" id="{A534EC20-8E82-4DB1-88EB-FAA6B54877F9}"/>
                    </a:ext>
                  </a:extLst>
                </p14:cNvPr>
                <p14:cNvContentPartPr/>
                <p14:nvPr/>
              </p14:nvContentPartPr>
              <p14:xfrm>
                <a:off x="10481378" y="2855601"/>
                <a:ext cx="397800" cy="361080"/>
              </p14:xfrm>
            </p:contentPart>
          </mc:Choice>
          <mc:Fallback>
            <p:pic>
              <p:nvPicPr>
                <p:cNvPr id="110" name="Ink 109">
                  <a:extLst>
                    <a:ext uri="{FF2B5EF4-FFF2-40B4-BE49-F238E27FC236}">
                      <a16:creationId xmlns:a16="http://schemas.microsoft.com/office/drawing/2014/main" id="{A534EC20-8E82-4DB1-88EB-FAA6B54877F9}"/>
                    </a:ext>
                  </a:extLst>
                </p:cNvPr>
                <p:cNvPicPr/>
                <p:nvPr/>
              </p:nvPicPr>
              <p:blipFill>
                <a:blip r:embed="rId79"/>
                <a:stretch>
                  <a:fillRect/>
                </a:stretch>
              </p:blipFill>
              <p:spPr>
                <a:xfrm>
                  <a:off x="10463378" y="2837961"/>
                  <a:ext cx="433440" cy="396720"/>
                </a:xfrm>
                <a:prstGeom prst="rect">
                  <a:avLst/>
                </a:prstGeom>
              </p:spPr>
            </p:pic>
          </mc:Fallback>
        </mc:AlternateContent>
      </p:grpSp>
      <p:grpSp>
        <p:nvGrpSpPr>
          <p:cNvPr id="145" name="Group 144">
            <a:extLst>
              <a:ext uri="{FF2B5EF4-FFF2-40B4-BE49-F238E27FC236}">
                <a16:creationId xmlns:a16="http://schemas.microsoft.com/office/drawing/2014/main" id="{FE165A11-FCFD-4A39-AF58-790C98043938}"/>
              </a:ext>
            </a:extLst>
          </p:cNvPr>
          <p:cNvGrpSpPr/>
          <p:nvPr/>
        </p:nvGrpSpPr>
        <p:grpSpPr>
          <a:xfrm>
            <a:off x="987458" y="3218481"/>
            <a:ext cx="8203680" cy="3112560"/>
            <a:chOff x="987458" y="3218481"/>
            <a:chExt cx="8203680" cy="3112560"/>
          </a:xfrm>
        </p:grpSpPr>
        <mc:AlternateContent xmlns:mc="http://schemas.openxmlformats.org/markup-compatibility/2006">
          <mc:Choice xmlns:p14="http://schemas.microsoft.com/office/powerpoint/2010/main" Requires="p14">
            <p:contentPart p14:bwMode="auto" r:id="rId80">
              <p14:nvContentPartPr>
                <p14:cNvPr id="82" name="Ink 81">
                  <a:extLst>
                    <a:ext uri="{FF2B5EF4-FFF2-40B4-BE49-F238E27FC236}">
                      <a16:creationId xmlns:a16="http://schemas.microsoft.com/office/drawing/2014/main" id="{EB3D37E4-648B-4E3A-BC51-C1A276576C8E}"/>
                    </a:ext>
                  </a:extLst>
                </p14:cNvPr>
                <p14:cNvContentPartPr/>
                <p14:nvPr/>
              </p14:nvContentPartPr>
              <p14:xfrm>
                <a:off x="5077418" y="3218481"/>
                <a:ext cx="254880" cy="419760"/>
              </p14:xfrm>
            </p:contentPart>
          </mc:Choice>
          <mc:Fallback>
            <p:pic>
              <p:nvPicPr>
                <p:cNvPr id="82" name="Ink 81">
                  <a:extLst>
                    <a:ext uri="{FF2B5EF4-FFF2-40B4-BE49-F238E27FC236}">
                      <a16:creationId xmlns:a16="http://schemas.microsoft.com/office/drawing/2014/main" id="{EB3D37E4-648B-4E3A-BC51-C1A276576C8E}"/>
                    </a:ext>
                  </a:extLst>
                </p:cNvPr>
                <p:cNvPicPr/>
                <p:nvPr/>
              </p:nvPicPr>
              <p:blipFill>
                <a:blip r:embed="rId81"/>
                <a:stretch>
                  <a:fillRect/>
                </a:stretch>
              </p:blipFill>
              <p:spPr>
                <a:xfrm>
                  <a:off x="5059418" y="3200481"/>
                  <a:ext cx="290520" cy="4554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3" name="Ink 12">
                  <a:extLst>
                    <a:ext uri="{FF2B5EF4-FFF2-40B4-BE49-F238E27FC236}">
                      <a16:creationId xmlns:a16="http://schemas.microsoft.com/office/drawing/2014/main" id="{9C2FFE16-26F8-4E7B-B1FA-D1E2A4BB2821}"/>
                    </a:ext>
                  </a:extLst>
                </p14:cNvPr>
                <p14:cNvContentPartPr/>
                <p14:nvPr/>
              </p14:nvContentPartPr>
              <p14:xfrm>
                <a:off x="1351058" y="5422041"/>
                <a:ext cx="218520" cy="324360"/>
              </p14:xfrm>
            </p:contentPart>
          </mc:Choice>
          <mc:Fallback>
            <p:pic>
              <p:nvPicPr>
                <p:cNvPr id="13" name="Ink 12">
                  <a:extLst>
                    <a:ext uri="{FF2B5EF4-FFF2-40B4-BE49-F238E27FC236}">
                      <a16:creationId xmlns:a16="http://schemas.microsoft.com/office/drawing/2014/main" id="{9C2FFE16-26F8-4E7B-B1FA-D1E2A4BB2821}"/>
                    </a:ext>
                  </a:extLst>
                </p:cNvPr>
                <p:cNvPicPr/>
                <p:nvPr/>
              </p:nvPicPr>
              <p:blipFill>
                <a:blip r:embed="rId83"/>
                <a:stretch>
                  <a:fillRect/>
                </a:stretch>
              </p:blipFill>
              <p:spPr>
                <a:xfrm>
                  <a:off x="1333058" y="5404401"/>
                  <a:ext cx="25416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4" name="Ink 13">
                  <a:extLst>
                    <a:ext uri="{FF2B5EF4-FFF2-40B4-BE49-F238E27FC236}">
                      <a16:creationId xmlns:a16="http://schemas.microsoft.com/office/drawing/2014/main" id="{9FB36FD5-6FCE-465C-8030-A78D73DA737D}"/>
                    </a:ext>
                  </a:extLst>
                </p14:cNvPr>
                <p14:cNvContentPartPr/>
                <p14:nvPr/>
              </p14:nvContentPartPr>
              <p14:xfrm>
                <a:off x="1743458" y="5532201"/>
                <a:ext cx="14040" cy="8280"/>
              </p14:xfrm>
            </p:contentPart>
          </mc:Choice>
          <mc:Fallback>
            <p:pic>
              <p:nvPicPr>
                <p:cNvPr id="14" name="Ink 13">
                  <a:extLst>
                    <a:ext uri="{FF2B5EF4-FFF2-40B4-BE49-F238E27FC236}">
                      <a16:creationId xmlns:a16="http://schemas.microsoft.com/office/drawing/2014/main" id="{9FB36FD5-6FCE-465C-8030-A78D73DA737D}"/>
                    </a:ext>
                  </a:extLst>
                </p:cNvPr>
                <p:cNvPicPr/>
                <p:nvPr/>
              </p:nvPicPr>
              <p:blipFill>
                <a:blip r:embed="rId85"/>
                <a:stretch>
                  <a:fillRect/>
                </a:stretch>
              </p:blipFill>
              <p:spPr>
                <a:xfrm>
                  <a:off x="1725818" y="5514201"/>
                  <a:ext cx="4968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20" name="Ink 19">
                  <a:extLst>
                    <a:ext uri="{FF2B5EF4-FFF2-40B4-BE49-F238E27FC236}">
                      <a16:creationId xmlns:a16="http://schemas.microsoft.com/office/drawing/2014/main" id="{8DFBFC89-90CC-417C-89F2-584C9CF523D7}"/>
                    </a:ext>
                  </a:extLst>
                </p14:cNvPr>
                <p14:cNvContentPartPr/>
                <p14:nvPr/>
              </p14:nvContentPartPr>
              <p14:xfrm>
                <a:off x="1708898" y="5520681"/>
                <a:ext cx="37080" cy="49680"/>
              </p14:xfrm>
            </p:contentPart>
          </mc:Choice>
          <mc:Fallback>
            <p:pic>
              <p:nvPicPr>
                <p:cNvPr id="20" name="Ink 19">
                  <a:extLst>
                    <a:ext uri="{FF2B5EF4-FFF2-40B4-BE49-F238E27FC236}">
                      <a16:creationId xmlns:a16="http://schemas.microsoft.com/office/drawing/2014/main" id="{8DFBFC89-90CC-417C-89F2-584C9CF523D7}"/>
                    </a:ext>
                  </a:extLst>
                </p:cNvPr>
                <p:cNvPicPr/>
                <p:nvPr/>
              </p:nvPicPr>
              <p:blipFill>
                <a:blip r:embed="rId87"/>
                <a:stretch>
                  <a:fillRect/>
                </a:stretch>
              </p:blipFill>
              <p:spPr>
                <a:xfrm>
                  <a:off x="1690898" y="5502681"/>
                  <a:ext cx="72720" cy="8532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6" name="Ink 15">
                  <a:extLst>
                    <a:ext uri="{FF2B5EF4-FFF2-40B4-BE49-F238E27FC236}">
                      <a16:creationId xmlns:a16="http://schemas.microsoft.com/office/drawing/2014/main" id="{8AB6E3D1-7E74-4738-860B-44CF4CDC1BDD}"/>
                    </a:ext>
                  </a:extLst>
                </p14:cNvPr>
                <p14:cNvContentPartPr/>
                <p14:nvPr/>
              </p14:nvContentPartPr>
              <p14:xfrm>
                <a:off x="1253138" y="4497561"/>
                <a:ext cx="25560" cy="33480"/>
              </p14:xfrm>
            </p:contentPart>
          </mc:Choice>
          <mc:Fallback>
            <p:pic>
              <p:nvPicPr>
                <p:cNvPr id="16" name="Ink 15">
                  <a:extLst>
                    <a:ext uri="{FF2B5EF4-FFF2-40B4-BE49-F238E27FC236}">
                      <a16:creationId xmlns:a16="http://schemas.microsoft.com/office/drawing/2014/main" id="{8AB6E3D1-7E74-4738-860B-44CF4CDC1BDD}"/>
                    </a:ext>
                  </a:extLst>
                </p:cNvPr>
                <p:cNvPicPr/>
                <p:nvPr/>
              </p:nvPicPr>
              <p:blipFill>
                <a:blip r:embed="rId89"/>
                <a:stretch>
                  <a:fillRect/>
                </a:stretch>
              </p:blipFill>
              <p:spPr>
                <a:xfrm>
                  <a:off x="1235498" y="4479561"/>
                  <a:ext cx="6120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1" name="Ink 10">
                  <a:extLst>
                    <a:ext uri="{FF2B5EF4-FFF2-40B4-BE49-F238E27FC236}">
                      <a16:creationId xmlns:a16="http://schemas.microsoft.com/office/drawing/2014/main" id="{DDEFFD81-6536-48C9-A167-282BEF5096EF}"/>
                    </a:ext>
                  </a:extLst>
                </p14:cNvPr>
                <p14:cNvContentPartPr/>
                <p14:nvPr/>
              </p14:nvContentPartPr>
              <p14:xfrm>
                <a:off x="1185098" y="4878801"/>
                <a:ext cx="200520" cy="285120"/>
              </p14:xfrm>
            </p:contentPart>
          </mc:Choice>
          <mc:Fallback>
            <p:pic>
              <p:nvPicPr>
                <p:cNvPr id="11" name="Ink 10">
                  <a:extLst>
                    <a:ext uri="{FF2B5EF4-FFF2-40B4-BE49-F238E27FC236}">
                      <a16:creationId xmlns:a16="http://schemas.microsoft.com/office/drawing/2014/main" id="{DDEFFD81-6536-48C9-A167-282BEF5096EF}"/>
                    </a:ext>
                  </a:extLst>
                </p:cNvPr>
                <p:cNvPicPr/>
                <p:nvPr/>
              </p:nvPicPr>
              <p:blipFill>
                <a:blip r:embed="rId91"/>
                <a:stretch>
                  <a:fillRect/>
                </a:stretch>
              </p:blipFill>
              <p:spPr>
                <a:xfrm>
                  <a:off x="1167458" y="4861161"/>
                  <a:ext cx="23616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2" name="Ink 11">
                  <a:extLst>
                    <a:ext uri="{FF2B5EF4-FFF2-40B4-BE49-F238E27FC236}">
                      <a16:creationId xmlns:a16="http://schemas.microsoft.com/office/drawing/2014/main" id="{AF631EC2-D0B4-45F7-B038-F44178CCBBE0}"/>
                    </a:ext>
                  </a:extLst>
                </p14:cNvPr>
                <p14:cNvContentPartPr/>
                <p14:nvPr/>
              </p14:nvContentPartPr>
              <p14:xfrm>
                <a:off x="1469498" y="5006961"/>
                <a:ext cx="22680" cy="8640"/>
              </p14:xfrm>
            </p:contentPart>
          </mc:Choice>
          <mc:Fallback>
            <p:pic>
              <p:nvPicPr>
                <p:cNvPr id="12" name="Ink 11">
                  <a:extLst>
                    <a:ext uri="{FF2B5EF4-FFF2-40B4-BE49-F238E27FC236}">
                      <a16:creationId xmlns:a16="http://schemas.microsoft.com/office/drawing/2014/main" id="{AF631EC2-D0B4-45F7-B038-F44178CCBBE0}"/>
                    </a:ext>
                  </a:extLst>
                </p:cNvPr>
                <p:cNvPicPr/>
                <p:nvPr/>
              </p:nvPicPr>
              <p:blipFill>
                <a:blip r:embed="rId93"/>
                <a:stretch>
                  <a:fillRect/>
                </a:stretch>
              </p:blipFill>
              <p:spPr>
                <a:xfrm>
                  <a:off x="1451858" y="4988961"/>
                  <a:ext cx="5832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8" name="Ink 17">
                  <a:extLst>
                    <a:ext uri="{FF2B5EF4-FFF2-40B4-BE49-F238E27FC236}">
                      <a16:creationId xmlns:a16="http://schemas.microsoft.com/office/drawing/2014/main" id="{9D2B0EFC-4D57-41EA-9564-9534DB7ED5BD}"/>
                    </a:ext>
                  </a:extLst>
                </p14:cNvPr>
                <p14:cNvContentPartPr/>
                <p14:nvPr/>
              </p14:nvContentPartPr>
              <p14:xfrm>
                <a:off x="1459418" y="4996521"/>
                <a:ext cx="34920" cy="48960"/>
              </p14:xfrm>
            </p:contentPart>
          </mc:Choice>
          <mc:Fallback>
            <p:pic>
              <p:nvPicPr>
                <p:cNvPr id="18" name="Ink 17">
                  <a:extLst>
                    <a:ext uri="{FF2B5EF4-FFF2-40B4-BE49-F238E27FC236}">
                      <a16:creationId xmlns:a16="http://schemas.microsoft.com/office/drawing/2014/main" id="{9D2B0EFC-4D57-41EA-9564-9534DB7ED5BD}"/>
                    </a:ext>
                  </a:extLst>
                </p:cNvPr>
                <p:cNvPicPr/>
                <p:nvPr/>
              </p:nvPicPr>
              <p:blipFill>
                <a:blip r:embed="rId95"/>
                <a:stretch>
                  <a:fillRect/>
                </a:stretch>
              </p:blipFill>
              <p:spPr>
                <a:xfrm>
                  <a:off x="1441418" y="4978521"/>
                  <a:ext cx="70560" cy="846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8" name="Ink 7">
                  <a:extLst>
                    <a:ext uri="{FF2B5EF4-FFF2-40B4-BE49-F238E27FC236}">
                      <a16:creationId xmlns:a16="http://schemas.microsoft.com/office/drawing/2014/main" id="{C4679E46-6C34-4C99-96D8-56F18FE8BE38}"/>
                    </a:ext>
                  </a:extLst>
                </p14:cNvPr>
                <p14:cNvContentPartPr/>
                <p14:nvPr/>
              </p14:nvContentPartPr>
              <p14:xfrm>
                <a:off x="1006178" y="4370121"/>
                <a:ext cx="134280" cy="254520"/>
              </p14:xfrm>
            </p:contentPart>
          </mc:Choice>
          <mc:Fallback>
            <p:pic>
              <p:nvPicPr>
                <p:cNvPr id="8" name="Ink 7">
                  <a:extLst>
                    <a:ext uri="{FF2B5EF4-FFF2-40B4-BE49-F238E27FC236}">
                      <a16:creationId xmlns:a16="http://schemas.microsoft.com/office/drawing/2014/main" id="{C4679E46-6C34-4C99-96D8-56F18FE8BE38}"/>
                    </a:ext>
                  </a:extLst>
                </p:cNvPr>
                <p:cNvPicPr/>
                <p:nvPr/>
              </p:nvPicPr>
              <p:blipFill>
                <a:blip r:embed="rId97"/>
                <a:stretch>
                  <a:fillRect/>
                </a:stretch>
              </p:blipFill>
              <p:spPr>
                <a:xfrm>
                  <a:off x="988538" y="4352121"/>
                  <a:ext cx="16992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9" name="Ink 8">
                  <a:extLst>
                    <a:ext uri="{FF2B5EF4-FFF2-40B4-BE49-F238E27FC236}">
                      <a16:creationId xmlns:a16="http://schemas.microsoft.com/office/drawing/2014/main" id="{3EBC3019-5BA3-492E-BF1D-B7C6B36847D9}"/>
                    </a:ext>
                  </a:extLst>
                </p14:cNvPr>
                <p14:cNvContentPartPr/>
                <p14:nvPr/>
              </p14:nvContentPartPr>
              <p14:xfrm>
                <a:off x="1252058" y="4506201"/>
                <a:ext cx="15120" cy="22680"/>
              </p14:xfrm>
            </p:contentPart>
          </mc:Choice>
          <mc:Fallback>
            <p:pic>
              <p:nvPicPr>
                <p:cNvPr id="9" name="Ink 8">
                  <a:extLst>
                    <a:ext uri="{FF2B5EF4-FFF2-40B4-BE49-F238E27FC236}">
                      <a16:creationId xmlns:a16="http://schemas.microsoft.com/office/drawing/2014/main" id="{3EBC3019-5BA3-492E-BF1D-B7C6B36847D9}"/>
                    </a:ext>
                  </a:extLst>
                </p:cNvPr>
                <p:cNvPicPr/>
                <p:nvPr/>
              </p:nvPicPr>
              <p:blipFill>
                <a:blip r:embed="rId99"/>
                <a:stretch>
                  <a:fillRect/>
                </a:stretch>
              </p:blipFill>
              <p:spPr>
                <a:xfrm>
                  <a:off x="1234058" y="4488561"/>
                  <a:ext cx="5076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22" name="Ink 21">
                  <a:extLst>
                    <a:ext uri="{FF2B5EF4-FFF2-40B4-BE49-F238E27FC236}">
                      <a16:creationId xmlns:a16="http://schemas.microsoft.com/office/drawing/2014/main" id="{2901D44B-D1CF-4261-BD70-13B18385081B}"/>
                    </a:ext>
                  </a:extLst>
                </p14:cNvPr>
                <p14:cNvContentPartPr/>
                <p14:nvPr/>
              </p14:nvContentPartPr>
              <p14:xfrm>
                <a:off x="987458" y="4363641"/>
                <a:ext cx="23760" cy="212400"/>
              </p14:xfrm>
            </p:contentPart>
          </mc:Choice>
          <mc:Fallback>
            <p:pic>
              <p:nvPicPr>
                <p:cNvPr id="22" name="Ink 21">
                  <a:extLst>
                    <a:ext uri="{FF2B5EF4-FFF2-40B4-BE49-F238E27FC236}">
                      <a16:creationId xmlns:a16="http://schemas.microsoft.com/office/drawing/2014/main" id="{2901D44B-D1CF-4261-BD70-13B18385081B}"/>
                    </a:ext>
                  </a:extLst>
                </p:cNvPr>
                <p:cNvPicPr/>
                <p:nvPr/>
              </p:nvPicPr>
              <p:blipFill>
                <a:blip r:embed="rId101"/>
                <a:stretch>
                  <a:fillRect/>
                </a:stretch>
              </p:blipFill>
              <p:spPr>
                <a:xfrm>
                  <a:off x="969818" y="4345641"/>
                  <a:ext cx="5940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23" name="Ink 22">
                  <a:extLst>
                    <a:ext uri="{FF2B5EF4-FFF2-40B4-BE49-F238E27FC236}">
                      <a16:creationId xmlns:a16="http://schemas.microsoft.com/office/drawing/2014/main" id="{F0BFC4F4-347C-41C3-8F9B-6197BE3925EF}"/>
                    </a:ext>
                  </a:extLst>
                </p14:cNvPr>
                <p14:cNvContentPartPr/>
                <p14:nvPr/>
              </p14:nvContentPartPr>
              <p14:xfrm>
                <a:off x="1059098" y="4576761"/>
                <a:ext cx="127440" cy="110520"/>
              </p14:xfrm>
            </p:contentPart>
          </mc:Choice>
          <mc:Fallback>
            <p:pic>
              <p:nvPicPr>
                <p:cNvPr id="23" name="Ink 22">
                  <a:extLst>
                    <a:ext uri="{FF2B5EF4-FFF2-40B4-BE49-F238E27FC236}">
                      <a16:creationId xmlns:a16="http://schemas.microsoft.com/office/drawing/2014/main" id="{F0BFC4F4-347C-41C3-8F9B-6197BE3925EF}"/>
                    </a:ext>
                  </a:extLst>
                </p:cNvPr>
                <p:cNvPicPr/>
                <p:nvPr/>
              </p:nvPicPr>
              <p:blipFill>
                <a:blip r:embed="rId103"/>
                <a:stretch>
                  <a:fillRect/>
                </a:stretch>
              </p:blipFill>
              <p:spPr>
                <a:xfrm>
                  <a:off x="1041458" y="4558761"/>
                  <a:ext cx="16308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25" name="Ink 24">
                  <a:extLst>
                    <a:ext uri="{FF2B5EF4-FFF2-40B4-BE49-F238E27FC236}">
                      <a16:creationId xmlns:a16="http://schemas.microsoft.com/office/drawing/2014/main" id="{72CE2B4B-DBCC-456C-ACB5-07F28A37A266}"/>
                    </a:ext>
                  </a:extLst>
                </p14:cNvPr>
                <p14:cNvContentPartPr/>
                <p14:nvPr/>
              </p14:nvContentPartPr>
              <p14:xfrm>
                <a:off x="1103378" y="4576041"/>
                <a:ext cx="38520" cy="22320"/>
              </p14:xfrm>
            </p:contentPart>
          </mc:Choice>
          <mc:Fallback>
            <p:pic>
              <p:nvPicPr>
                <p:cNvPr id="25" name="Ink 24">
                  <a:extLst>
                    <a:ext uri="{FF2B5EF4-FFF2-40B4-BE49-F238E27FC236}">
                      <a16:creationId xmlns:a16="http://schemas.microsoft.com/office/drawing/2014/main" id="{72CE2B4B-DBCC-456C-ACB5-07F28A37A266}"/>
                    </a:ext>
                  </a:extLst>
                </p:cNvPr>
                <p:cNvPicPr/>
                <p:nvPr/>
              </p:nvPicPr>
              <p:blipFill>
                <a:blip r:embed="rId105"/>
                <a:stretch>
                  <a:fillRect/>
                </a:stretch>
              </p:blipFill>
              <p:spPr>
                <a:xfrm>
                  <a:off x="1085378" y="4558401"/>
                  <a:ext cx="7416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26" name="Ink 25">
                  <a:extLst>
                    <a:ext uri="{FF2B5EF4-FFF2-40B4-BE49-F238E27FC236}">
                      <a16:creationId xmlns:a16="http://schemas.microsoft.com/office/drawing/2014/main" id="{EA6F30BF-E8ED-4C28-86FE-5D33CE66E0BA}"/>
                    </a:ext>
                  </a:extLst>
                </p14:cNvPr>
                <p14:cNvContentPartPr/>
                <p14:nvPr/>
              </p14:nvContentPartPr>
              <p14:xfrm>
                <a:off x="1232618" y="4473441"/>
                <a:ext cx="16200" cy="44640"/>
              </p14:xfrm>
            </p:contentPart>
          </mc:Choice>
          <mc:Fallback>
            <p:pic>
              <p:nvPicPr>
                <p:cNvPr id="26" name="Ink 25">
                  <a:extLst>
                    <a:ext uri="{FF2B5EF4-FFF2-40B4-BE49-F238E27FC236}">
                      <a16:creationId xmlns:a16="http://schemas.microsoft.com/office/drawing/2014/main" id="{EA6F30BF-E8ED-4C28-86FE-5D33CE66E0BA}"/>
                    </a:ext>
                  </a:extLst>
                </p:cNvPr>
                <p:cNvPicPr/>
                <p:nvPr/>
              </p:nvPicPr>
              <p:blipFill>
                <a:blip r:embed="rId107"/>
                <a:stretch>
                  <a:fillRect/>
                </a:stretch>
              </p:blipFill>
              <p:spPr>
                <a:xfrm>
                  <a:off x="1214978" y="4455441"/>
                  <a:ext cx="51840" cy="802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28" name="Ink 27">
                  <a:extLst>
                    <a:ext uri="{FF2B5EF4-FFF2-40B4-BE49-F238E27FC236}">
                      <a16:creationId xmlns:a16="http://schemas.microsoft.com/office/drawing/2014/main" id="{B4BEBE4B-748E-4B8D-A2AF-3387C97994D4}"/>
                    </a:ext>
                  </a:extLst>
                </p14:cNvPr>
                <p14:cNvContentPartPr/>
                <p14:nvPr/>
              </p14:nvContentPartPr>
              <p14:xfrm>
                <a:off x="1700978" y="4672881"/>
                <a:ext cx="311400" cy="241560"/>
              </p14:xfrm>
            </p:contentPart>
          </mc:Choice>
          <mc:Fallback>
            <p:pic>
              <p:nvPicPr>
                <p:cNvPr id="28" name="Ink 27">
                  <a:extLst>
                    <a:ext uri="{FF2B5EF4-FFF2-40B4-BE49-F238E27FC236}">
                      <a16:creationId xmlns:a16="http://schemas.microsoft.com/office/drawing/2014/main" id="{B4BEBE4B-748E-4B8D-A2AF-3387C97994D4}"/>
                    </a:ext>
                  </a:extLst>
                </p:cNvPr>
                <p:cNvPicPr/>
                <p:nvPr/>
              </p:nvPicPr>
              <p:blipFill>
                <a:blip r:embed="rId109"/>
                <a:stretch>
                  <a:fillRect/>
                </a:stretch>
              </p:blipFill>
              <p:spPr>
                <a:xfrm>
                  <a:off x="1683338" y="4654881"/>
                  <a:ext cx="347040" cy="2772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29" name="Ink 28">
                  <a:extLst>
                    <a:ext uri="{FF2B5EF4-FFF2-40B4-BE49-F238E27FC236}">
                      <a16:creationId xmlns:a16="http://schemas.microsoft.com/office/drawing/2014/main" id="{18C45AD4-0277-4657-88EF-3EB44A792AEC}"/>
                    </a:ext>
                  </a:extLst>
                </p14:cNvPr>
                <p14:cNvContentPartPr/>
                <p14:nvPr/>
              </p14:nvContentPartPr>
              <p14:xfrm>
                <a:off x="1997258" y="4640841"/>
                <a:ext cx="140040" cy="123480"/>
              </p14:xfrm>
            </p:contentPart>
          </mc:Choice>
          <mc:Fallback>
            <p:pic>
              <p:nvPicPr>
                <p:cNvPr id="29" name="Ink 28">
                  <a:extLst>
                    <a:ext uri="{FF2B5EF4-FFF2-40B4-BE49-F238E27FC236}">
                      <a16:creationId xmlns:a16="http://schemas.microsoft.com/office/drawing/2014/main" id="{18C45AD4-0277-4657-88EF-3EB44A792AEC}"/>
                    </a:ext>
                  </a:extLst>
                </p:cNvPr>
                <p:cNvPicPr/>
                <p:nvPr/>
              </p:nvPicPr>
              <p:blipFill>
                <a:blip r:embed="rId111"/>
                <a:stretch>
                  <a:fillRect/>
                </a:stretch>
              </p:blipFill>
              <p:spPr>
                <a:xfrm>
                  <a:off x="1979618" y="4623201"/>
                  <a:ext cx="17568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30" name="Ink 29">
                  <a:extLst>
                    <a:ext uri="{FF2B5EF4-FFF2-40B4-BE49-F238E27FC236}">
                      <a16:creationId xmlns:a16="http://schemas.microsoft.com/office/drawing/2014/main" id="{FEBF9917-45D7-4875-B0C9-53F2C2C70F55}"/>
                    </a:ext>
                  </a:extLst>
                </p14:cNvPr>
                <p14:cNvContentPartPr/>
                <p14:nvPr/>
              </p14:nvContentPartPr>
              <p14:xfrm>
                <a:off x="2165018" y="4475961"/>
                <a:ext cx="241200" cy="309600"/>
              </p14:xfrm>
            </p:contentPart>
          </mc:Choice>
          <mc:Fallback>
            <p:pic>
              <p:nvPicPr>
                <p:cNvPr id="30" name="Ink 29">
                  <a:extLst>
                    <a:ext uri="{FF2B5EF4-FFF2-40B4-BE49-F238E27FC236}">
                      <a16:creationId xmlns:a16="http://schemas.microsoft.com/office/drawing/2014/main" id="{FEBF9917-45D7-4875-B0C9-53F2C2C70F55}"/>
                    </a:ext>
                  </a:extLst>
                </p:cNvPr>
                <p:cNvPicPr/>
                <p:nvPr/>
              </p:nvPicPr>
              <p:blipFill>
                <a:blip r:embed="rId113"/>
                <a:stretch>
                  <a:fillRect/>
                </a:stretch>
              </p:blipFill>
              <p:spPr>
                <a:xfrm>
                  <a:off x="2147018" y="4457961"/>
                  <a:ext cx="276840" cy="3452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31" name="Ink 30">
                  <a:extLst>
                    <a:ext uri="{FF2B5EF4-FFF2-40B4-BE49-F238E27FC236}">
                      <a16:creationId xmlns:a16="http://schemas.microsoft.com/office/drawing/2014/main" id="{A0D3EDB6-8011-467C-8C69-B9E009D19315}"/>
                    </a:ext>
                  </a:extLst>
                </p14:cNvPr>
                <p14:cNvContentPartPr/>
                <p14:nvPr/>
              </p14:nvContentPartPr>
              <p14:xfrm>
                <a:off x="2301818" y="4398201"/>
                <a:ext cx="177480" cy="189360"/>
              </p14:xfrm>
            </p:contentPart>
          </mc:Choice>
          <mc:Fallback>
            <p:pic>
              <p:nvPicPr>
                <p:cNvPr id="31" name="Ink 30">
                  <a:extLst>
                    <a:ext uri="{FF2B5EF4-FFF2-40B4-BE49-F238E27FC236}">
                      <a16:creationId xmlns:a16="http://schemas.microsoft.com/office/drawing/2014/main" id="{A0D3EDB6-8011-467C-8C69-B9E009D19315}"/>
                    </a:ext>
                  </a:extLst>
                </p:cNvPr>
                <p:cNvPicPr/>
                <p:nvPr/>
              </p:nvPicPr>
              <p:blipFill>
                <a:blip r:embed="rId115"/>
                <a:stretch>
                  <a:fillRect/>
                </a:stretch>
              </p:blipFill>
              <p:spPr>
                <a:xfrm>
                  <a:off x="2284178" y="4380561"/>
                  <a:ext cx="21312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32" name="Ink 31">
                  <a:extLst>
                    <a:ext uri="{FF2B5EF4-FFF2-40B4-BE49-F238E27FC236}">
                      <a16:creationId xmlns:a16="http://schemas.microsoft.com/office/drawing/2014/main" id="{91ACC4AB-B992-4ED7-9F07-B9CE575C5E2A}"/>
                    </a:ext>
                  </a:extLst>
                </p14:cNvPr>
                <p14:cNvContentPartPr/>
                <p14:nvPr/>
              </p14:nvContentPartPr>
              <p14:xfrm>
                <a:off x="2574698" y="4286601"/>
                <a:ext cx="268560" cy="224280"/>
              </p14:xfrm>
            </p:contentPart>
          </mc:Choice>
          <mc:Fallback>
            <p:pic>
              <p:nvPicPr>
                <p:cNvPr id="32" name="Ink 31">
                  <a:extLst>
                    <a:ext uri="{FF2B5EF4-FFF2-40B4-BE49-F238E27FC236}">
                      <a16:creationId xmlns:a16="http://schemas.microsoft.com/office/drawing/2014/main" id="{91ACC4AB-B992-4ED7-9F07-B9CE575C5E2A}"/>
                    </a:ext>
                  </a:extLst>
                </p:cNvPr>
                <p:cNvPicPr/>
                <p:nvPr/>
              </p:nvPicPr>
              <p:blipFill>
                <a:blip r:embed="rId117"/>
                <a:stretch>
                  <a:fillRect/>
                </a:stretch>
              </p:blipFill>
              <p:spPr>
                <a:xfrm>
                  <a:off x="2557058" y="4268961"/>
                  <a:ext cx="30420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33" name="Ink 32">
                  <a:extLst>
                    <a:ext uri="{FF2B5EF4-FFF2-40B4-BE49-F238E27FC236}">
                      <a16:creationId xmlns:a16="http://schemas.microsoft.com/office/drawing/2014/main" id="{0E7EC3A6-794F-493D-8E8F-EF1BC484AC85}"/>
                    </a:ext>
                  </a:extLst>
                </p14:cNvPr>
                <p14:cNvContentPartPr/>
                <p14:nvPr/>
              </p14:nvContentPartPr>
              <p14:xfrm>
                <a:off x="2990138" y="4106961"/>
                <a:ext cx="331560" cy="330120"/>
              </p14:xfrm>
            </p:contentPart>
          </mc:Choice>
          <mc:Fallback>
            <p:pic>
              <p:nvPicPr>
                <p:cNvPr id="33" name="Ink 32">
                  <a:extLst>
                    <a:ext uri="{FF2B5EF4-FFF2-40B4-BE49-F238E27FC236}">
                      <a16:creationId xmlns:a16="http://schemas.microsoft.com/office/drawing/2014/main" id="{0E7EC3A6-794F-493D-8E8F-EF1BC484AC85}"/>
                    </a:ext>
                  </a:extLst>
                </p:cNvPr>
                <p:cNvPicPr/>
                <p:nvPr/>
              </p:nvPicPr>
              <p:blipFill>
                <a:blip r:embed="rId119"/>
                <a:stretch>
                  <a:fillRect/>
                </a:stretch>
              </p:blipFill>
              <p:spPr>
                <a:xfrm>
                  <a:off x="2972498" y="4089321"/>
                  <a:ext cx="367200" cy="3657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34" name="Ink 33">
                  <a:extLst>
                    <a:ext uri="{FF2B5EF4-FFF2-40B4-BE49-F238E27FC236}">
                      <a16:creationId xmlns:a16="http://schemas.microsoft.com/office/drawing/2014/main" id="{D9E34620-12A1-4488-B52A-8259AEB54E8D}"/>
                    </a:ext>
                  </a:extLst>
                </p14:cNvPr>
                <p14:cNvContentPartPr/>
                <p14:nvPr/>
              </p14:nvContentPartPr>
              <p14:xfrm>
                <a:off x="3300098" y="4103001"/>
                <a:ext cx="174240" cy="87840"/>
              </p14:xfrm>
            </p:contentPart>
          </mc:Choice>
          <mc:Fallback>
            <p:pic>
              <p:nvPicPr>
                <p:cNvPr id="34" name="Ink 33">
                  <a:extLst>
                    <a:ext uri="{FF2B5EF4-FFF2-40B4-BE49-F238E27FC236}">
                      <a16:creationId xmlns:a16="http://schemas.microsoft.com/office/drawing/2014/main" id="{D9E34620-12A1-4488-B52A-8259AEB54E8D}"/>
                    </a:ext>
                  </a:extLst>
                </p:cNvPr>
                <p:cNvPicPr/>
                <p:nvPr/>
              </p:nvPicPr>
              <p:blipFill>
                <a:blip r:embed="rId121"/>
                <a:stretch>
                  <a:fillRect/>
                </a:stretch>
              </p:blipFill>
              <p:spPr>
                <a:xfrm>
                  <a:off x="3282458" y="4085361"/>
                  <a:ext cx="20988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35" name="Ink 34">
                  <a:extLst>
                    <a:ext uri="{FF2B5EF4-FFF2-40B4-BE49-F238E27FC236}">
                      <a16:creationId xmlns:a16="http://schemas.microsoft.com/office/drawing/2014/main" id="{B6789B47-E34C-48B0-ADE9-3A41201FB60A}"/>
                    </a:ext>
                  </a:extLst>
                </p14:cNvPr>
                <p14:cNvContentPartPr/>
                <p14:nvPr/>
              </p14:nvContentPartPr>
              <p14:xfrm>
                <a:off x="3266978" y="3859641"/>
                <a:ext cx="327960" cy="262080"/>
              </p14:xfrm>
            </p:contentPart>
          </mc:Choice>
          <mc:Fallback>
            <p:pic>
              <p:nvPicPr>
                <p:cNvPr id="35" name="Ink 34">
                  <a:extLst>
                    <a:ext uri="{FF2B5EF4-FFF2-40B4-BE49-F238E27FC236}">
                      <a16:creationId xmlns:a16="http://schemas.microsoft.com/office/drawing/2014/main" id="{B6789B47-E34C-48B0-ADE9-3A41201FB60A}"/>
                    </a:ext>
                  </a:extLst>
                </p:cNvPr>
                <p:cNvPicPr/>
                <p:nvPr/>
              </p:nvPicPr>
              <p:blipFill>
                <a:blip r:embed="rId123"/>
                <a:stretch>
                  <a:fillRect/>
                </a:stretch>
              </p:blipFill>
              <p:spPr>
                <a:xfrm>
                  <a:off x="3248978" y="3841641"/>
                  <a:ext cx="363600"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36" name="Ink 35">
                  <a:extLst>
                    <a:ext uri="{FF2B5EF4-FFF2-40B4-BE49-F238E27FC236}">
                      <a16:creationId xmlns:a16="http://schemas.microsoft.com/office/drawing/2014/main" id="{D31BD231-7601-457F-A00B-E71949482B7C}"/>
                    </a:ext>
                  </a:extLst>
                </p14:cNvPr>
                <p14:cNvContentPartPr/>
                <p14:nvPr/>
              </p14:nvContentPartPr>
              <p14:xfrm>
                <a:off x="3423578" y="3920481"/>
                <a:ext cx="95760" cy="99000"/>
              </p14:xfrm>
            </p:contentPart>
          </mc:Choice>
          <mc:Fallback>
            <p:pic>
              <p:nvPicPr>
                <p:cNvPr id="36" name="Ink 35">
                  <a:extLst>
                    <a:ext uri="{FF2B5EF4-FFF2-40B4-BE49-F238E27FC236}">
                      <a16:creationId xmlns:a16="http://schemas.microsoft.com/office/drawing/2014/main" id="{D31BD231-7601-457F-A00B-E71949482B7C}"/>
                    </a:ext>
                  </a:extLst>
                </p:cNvPr>
                <p:cNvPicPr/>
                <p:nvPr/>
              </p:nvPicPr>
              <p:blipFill>
                <a:blip r:embed="rId125"/>
                <a:stretch>
                  <a:fillRect/>
                </a:stretch>
              </p:blipFill>
              <p:spPr>
                <a:xfrm>
                  <a:off x="3405938" y="3902481"/>
                  <a:ext cx="13140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37" name="Ink 36">
                  <a:extLst>
                    <a:ext uri="{FF2B5EF4-FFF2-40B4-BE49-F238E27FC236}">
                      <a16:creationId xmlns:a16="http://schemas.microsoft.com/office/drawing/2014/main" id="{0C35CC0C-B192-4FE5-8B29-2ED4C0BEE153}"/>
                    </a:ext>
                  </a:extLst>
                </p14:cNvPr>
                <p14:cNvContentPartPr/>
                <p14:nvPr/>
              </p14:nvContentPartPr>
              <p14:xfrm>
                <a:off x="3597818" y="3681801"/>
                <a:ext cx="466920" cy="337680"/>
              </p14:xfrm>
            </p:contentPart>
          </mc:Choice>
          <mc:Fallback>
            <p:pic>
              <p:nvPicPr>
                <p:cNvPr id="37" name="Ink 36">
                  <a:extLst>
                    <a:ext uri="{FF2B5EF4-FFF2-40B4-BE49-F238E27FC236}">
                      <a16:creationId xmlns:a16="http://schemas.microsoft.com/office/drawing/2014/main" id="{0C35CC0C-B192-4FE5-8B29-2ED4C0BEE153}"/>
                    </a:ext>
                  </a:extLst>
                </p:cNvPr>
                <p:cNvPicPr/>
                <p:nvPr/>
              </p:nvPicPr>
              <p:blipFill>
                <a:blip r:embed="rId127"/>
                <a:stretch>
                  <a:fillRect/>
                </a:stretch>
              </p:blipFill>
              <p:spPr>
                <a:xfrm>
                  <a:off x="3579818" y="3663801"/>
                  <a:ext cx="502560" cy="3733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39" name="Ink 38">
                  <a:extLst>
                    <a:ext uri="{FF2B5EF4-FFF2-40B4-BE49-F238E27FC236}">
                      <a16:creationId xmlns:a16="http://schemas.microsoft.com/office/drawing/2014/main" id="{B9DFE87E-21D3-4280-B8DC-C6F7AC177B7A}"/>
                    </a:ext>
                  </a:extLst>
                </p14:cNvPr>
                <p14:cNvContentPartPr/>
                <p14:nvPr/>
              </p14:nvContentPartPr>
              <p14:xfrm>
                <a:off x="1428458" y="4167441"/>
                <a:ext cx="100800" cy="303120"/>
              </p14:xfrm>
            </p:contentPart>
          </mc:Choice>
          <mc:Fallback>
            <p:pic>
              <p:nvPicPr>
                <p:cNvPr id="39" name="Ink 38">
                  <a:extLst>
                    <a:ext uri="{FF2B5EF4-FFF2-40B4-BE49-F238E27FC236}">
                      <a16:creationId xmlns:a16="http://schemas.microsoft.com/office/drawing/2014/main" id="{B9DFE87E-21D3-4280-B8DC-C6F7AC177B7A}"/>
                    </a:ext>
                  </a:extLst>
                </p:cNvPr>
                <p:cNvPicPr/>
                <p:nvPr/>
              </p:nvPicPr>
              <p:blipFill>
                <a:blip r:embed="rId129"/>
                <a:stretch>
                  <a:fillRect/>
                </a:stretch>
              </p:blipFill>
              <p:spPr>
                <a:xfrm>
                  <a:off x="1410818" y="4149801"/>
                  <a:ext cx="136440" cy="3387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40" name="Ink 39">
                  <a:extLst>
                    <a:ext uri="{FF2B5EF4-FFF2-40B4-BE49-F238E27FC236}">
                      <a16:creationId xmlns:a16="http://schemas.microsoft.com/office/drawing/2014/main" id="{798BE21D-EE83-4D90-84B7-E612AA5FC9CC}"/>
                    </a:ext>
                  </a:extLst>
                </p14:cNvPr>
                <p14:cNvContentPartPr/>
                <p14:nvPr/>
              </p14:nvContentPartPr>
              <p14:xfrm>
                <a:off x="1389218" y="4247721"/>
                <a:ext cx="301320" cy="24480"/>
              </p14:xfrm>
            </p:contentPart>
          </mc:Choice>
          <mc:Fallback>
            <p:pic>
              <p:nvPicPr>
                <p:cNvPr id="40" name="Ink 39">
                  <a:extLst>
                    <a:ext uri="{FF2B5EF4-FFF2-40B4-BE49-F238E27FC236}">
                      <a16:creationId xmlns:a16="http://schemas.microsoft.com/office/drawing/2014/main" id="{798BE21D-EE83-4D90-84B7-E612AA5FC9CC}"/>
                    </a:ext>
                  </a:extLst>
                </p:cNvPr>
                <p:cNvPicPr/>
                <p:nvPr/>
              </p:nvPicPr>
              <p:blipFill>
                <a:blip r:embed="rId131"/>
                <a:stretch>
                  <a:fillRect/>
                </a:stretch>
              </p:blipFill>
              <p:spPr>
                <a:xfrm>
                  <a:off x="1371578" y="4229721"/>
                  <a:ext cx="33696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41" name="Ink 40">
                  <a:extLst>
                    <a:ext uri="{FF2B5EF4-FFF2-40B4-BE49-F238E27FC236}">
                      <a16:creationId xmlns:a16="http://schemas.microsoft.com/office/drawing/2014/main" id="{13725336-F5CC-47A8-8132-E6151C8E6816}"/>
                    </a:ext>
                  </a:extLst>
                </p14:cNvPr>
                <p14:cNvContentPartPr/>
                <p14:nvPr/>
              </p14:nvContentPartPr>
              <p14:xfrm>
                <a:off x="1496858" y="4012281"/>
                <a:ext cx="243000" cy="280080"/>
              </p14:xfrm>
            </p:contentPart>
          </mc:Choice>
          <mc:Fallback>
            <p:pic>
              <p:nvPicPr>
                <p:cNvPr id="41" name="Ink 40">
                  <a:extLst>
                    <a:ext uri="{FF2B5EF4-FFF2-40B4-BE49-F238E27FC236}">
                      <a16:creationId xmlns:a16="http://schemas.microsoft.com/office/drawing/2014/main" id="{13725336-F5CC-47A8-8132-E6151C8E6816}"/>
                    </a:ext>
                  </a:extLst>
                </p:cNvPr>
                <p:cNvPicPr/>
                <p:nvPr/>
              </p:nvPicPr>
              <p:blipFill>
                <a:blip r:embed="rId133"/>
                <a:stretch>
                  <a:fillRect/>
                </a:stretch>
              </p:blipFill>
              <p:spPr>
                <a:xfrm>
                  <a:off x="1479218" y="3994641"/>
                  <a:ext cx="278640" cy="3157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42" name="Ink 41">
                  <a:extLst>
                    <a:ext uri="{FF2B5EF4-FFF2-40B4-BE49-F238E27FC236}">
                      <a16:creationId xmlns:a16="http://schemas.microsoft.com/office/drawing/2014/main" id="{D840A9AF-BCEF-4A3F-AC81-5FA5339CF46C}"/>
                    </a:ext>
                  </a:extLst>
                </p14:cNvPr>
                <p14:cNvContentPartPr/>
                <p14:nvPr/>
              </p14:nvContentPartPr>
              <p14:xfrm>
                <a:off x="1776938" y="4080321"/>
                <a:ext cx="136440" cy="95760"/>
              </p14:xfrm>
            </p:contentPart>
          </mc:Choice>
          <mc:Fallback>
            <p:pic>
              <p:nvPicPr>
                <p:cNvPr id="42" name="Ink 41">
                  <a:extLst>
                    <a:ext uri="{FF2B5EF4-FFF2-40B4-BE49-F238E27FC236}">
                      <a16:creationId xmlns:a16="http://schemas.microsoft.com/office/drawing/2014/main" id="{D840A9AF-BCEF-4A3F-AC81-5FA5339CF46C}"/>
                    </a:ext>
                  </a:extLst>
                </p:cNvPr>
                <p:cNvPicPr/>
                <p:nvPr/>
              </p:nvPicPr>
              <p:blipFill>
                <a:blip r:embed="rId135"/>
                <a:stretch>
                  <a:fillRect/>
                </a:stretch>
              </p:blipFill>
              <p:spPr>
                <a:xfrm>
                  <a:off x="1759298" y="4062321"/>
                  <a:ext cx="17208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43" name="Ink 42">
                  <a:extLst>
                    <a:ext uri="{FF2B5EF4-FFF2-40B4-BE49-F238E27FC236}">
                      <a16:creationId xmlns:a16="http://schemas.microsoft.com/office/drawing/2014/main" id="{3E2D321B-B662-4519-A39E-15F33B8D6673}"/>
                    </a:ext>
                  </a:extLst>
                </p14:cNvPr>
                <p14:cNvContentPartPr/>
                <p14:nvPr/>
              </p14:nvContentPartPr>
              <p14:xfrm>
                <a:off x="1929938" y="3948921"/>
                <a:ext cx="274680" cy="124920"/>
              </p14:xfrm>
            </p:contentPart>
          </mc:Choice>
          <mc:Fallback>
            <p:pic>
              <p:nvPicPr>
                <p:cNvPr id="43" name="Ink 42">
                  <a:extLst>
                    <a:ext uri="{FF2B5EF4-FFF2-40B4-BE49-F238E27FC236}">
                      <a16:creationId xmlns:a16="http://schemas.microsoft.com/office/drawing/2014/main" id="{3E2D321B-B662-4519-A39E-15F33B8D6673}"/>
                    </a:ext>
                  </a:extLst>
                </p:cNvPr>
                <p:cNvPicPr/>
                <p:nvPr/>
              </p:nvPicPr>
              <p:blipFill>
                <a:blip r:embed="rId137"/>
                <a:stretch>
                  <a:fillRect/>
                </a:stretch>
              </p:blipFill>
              <p:spPr>
                <a:xfrm>
                  <a:off x="1912298" y="3931281"/>
                  <a:ext cx="31032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44" name="Ink 43">
                  <a:extLst>
                    <a:ext uri="{FF2B5EF4-FFF2-40B4-BE49-F238E27FC236}">
                      <a16:creationId xmlns:a16="http://schemas.microsoft.com/office/drawing/2014/main" id="{50C17462-FE00-48A3-A4B7-6C6703D15A70}"/>
                    </a:ext>
                  </a:extLst>
                </p14:cNvPr>
                <p14:cNvContentPartPr/>
                <p14:nvPr/>
              </p14:nvContentPartPr>
              <p14:xfrm>
                <a:off x="2083298" y="3780801"/>
                <a:ext cx="296280" cy="191520"/>
              </p14:xfrm>
            </p:contentPart>
          </mc:Choice>
          <mc:Fallback>
            <p:pic>
              <p:nvPicPr>
                <p:cNvPr id="44" name="Ink 43">
                  <a:extLst>
                    <a:ext uri="{FF2B5EF4-FFF2-40B4-BE49-F238E27FC236}">
                      <a16:creationId xmlns:a16="http://schemas.microsoft.com/office/drawing/2014/main" id="{50C17462-FE00-48A3-A4B7-6C6703D15A70}"/>
                    </a:ext>
                  </a:extLst>
                </p:cNvPr>
                <p:cNvPicPr/>
                <p:nvPr/>
              </p:nvPicPr>
              <p:blipFill>
                <a:blip r:embed="rId139"/>
                <a:stretch>
                  <a:fillRect/>
                </a:stretch>
              </p:blipFill>
              <p:spPr>
                <a:xfrm>
                  <a:off x="2065298" y="3762801"/>
                  <a:ext cx="33192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45" name="Ink 44">
                  <a:extLst>
                    <a:ext uri="{FF2B5EF4-FFF2-40B4-BE49-F238E27FC236}">
                      <a16:creationId xmlns:a16="http://schemas.microsoft.com/office/drawing/2014/main" id="{BCEA8ED8-C50B-4694-94A1-D4D711437C30}"/>
                    </a:ext>
                  </a:extLst>
                </p14:cNvPr>
                <p14:cNvContentPartPr/>
                <p14:nvPr/>
              </p14:nvContentPartPr>
              <p14:xfrm>
                <a:off x="2411618" y="3642921"/>
                <a:ext cx="331920" cy="277560"/>
              </p14:xfrm>
            </p:contentPart>
          </mc:Choice>
          <mc:Fallback>
            <p:pic>
              <p:nvPicPr>
                <p:cNvPr id="45" name="Ink 44">
                  <a:extLst>
                    <a:ext uri="{FF2B5EF4-FFF2-40B4-BE49-F238E27FC236}">
                      <a16:creationId xmlns:a16="http://schemas.microsoft.com/office/drawing/2014/main" id="{BCEA8ED8-C50B-4694-94A1-D4D711437C30}"/>
                    </a:ext>
                  </a:extLst>
                </p:cNvPr>
                <p:cNvPicPr/>
                <p:nvPr/>
              </p:nvPicPr>
              <p:blipFill>
                <a:blip r:embed="rId141"/>
                <a:stretch>
                  <a:fillRect/>
                </a:stretch>
              </p:blipFill>
              <p:spPr>
                <a:xfrm>
                  <a:off x="2393978" y="3625281"/>
                  <a:ext cx="367560" cy="31320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46" name="Ink 45">
                  <a:extLst>
                    <a:ext uri="{FF2B5EF4-FFF2-40B4-BE49-F238E27FC236}">
                      <a16:creationId xmlns:a16="http://schemas.microsoft.com/office/drawing/2014/main" id="{840E87EB-BA07-495E-A07A-D4D7E8C64143}"/>
                    </a:ext>
                  </a:extLst>
                </p14:cNvPr>
                <p14:cNvContentPartPr/>
                <p14:nvPr/>
              </p14:nvContentPartPr>
              <p14:xfrm>
                <a:off x="2842538" y="3365001"/>
                <a:ext cx="217800" cy="311400"/>
              </p14:xfrm>
            </p:contentPart>
          </mc:Choice>
          <mc:Fallback>
            <p:pic>
              <p:nvPicPr>
                <p:cNvPr id="46" name="Ink 45">
                  <a:extLst>
                    <a:ext uri="{FF2B5EF4-FFF2-40B4-BE49-F238E27FC236}">
                      <a16:creationId xmlns:a16="http://schemas.microsoft.com/office/drawing/2014/main" id="{840E87EB-BA07-495E-A07A-D4D7E8C64143}"/>
                    </a:ext>
                  </a:extLst>
                </p:cNvPr>
                <p:cNvPicPr/>
                <p:nvPr/>
              </p:nvPicPr>
              <p:blipFill>
                <a:blip r:embed="rId143"/>
                <a:stretch>
                  <a:fillRect/>
                </a:stretch>
              </p:blipFill>
              <p:spPr>
                <a:xfrm>
                  <a:off x="2824898" y="3347361"/>
                  <a:ext cx="253440" cy="3470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47" name="Ink 46">
                  <a:extLst>
                    <a:ext uri="{FF2B5EF4-FFF2-40B4-BE49-F238E27FC236}">
                      <a16:creationId xmlns:a16="http://schemas.microsoft.com/office/drawing/2014/main" id="{5B5FEF33-2798-47A2-84C8-0B5486007545}"/>
                    </a:ext>
                  </a:extLst>
                </p14:cNvPr>
                <p14:cNvContentPartPr/>
                <p14:nvPr/>
              </p14:nvContentPartPr>
              <p14:xfrm>
                <a:off x="3057818" y="3370401"/>
                <a:ext cx="323280" cy="264600"/>
              </p14:xfrm>
            </p:contentPart>
          </mc:Choice>
          <mc:Fallback>
            <p:pic>
              <p:nvPicPr>
                <p:cNvPr id="47" name="Ink 46">
                  <a:extLst>
                    <a:ext uri="{FF2B5EF4-FFF2-40B4-BE49-F238E27FC236}">
                      <a16:creationId xmlns:a16="http://schemas.microsoft.com/office/drawing/2014/main" id="{5B5FEF33-2798-47A2-84C8-0B5486007545}"/>
                    </a:ext>
                  </a:extLst>
                </p:cNvPr>
                <p:cNvPicPr/>
                <p:nvPr/>
              </p:nvPicPr>
              <p:blipFill>
                <a:blip r:embed="rId145"/>
                <a:stretch>
                  <a:fillRect/>
                </a:stretch>
              </p:blipFill>
              <p:spPr>
                <a:xfrm>
                  <a:off x="3040178" y="3352401"/>
                  <a:ext cx="358920" cy="3002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49" name="Ink 48">
                  <a:extLst>
                    <a:ext uri="{FF2B5EF4-FFF2-40B4-BE49-F238E27FC236}">
                      <a16:creationId xmlns:a16="http://schemas.microsoft.com/office/drawing/2014/main" id="{323A9AC8-2B12-4F8F-A12D-F80AB402F313}"/>
                    </a:ext>
                  </a:extLst>
                </p14:cNvPr>
                <p14:cNvContentPartPr/>
                <p14:nvPr/>
              </p14:nvContentPartPr>
              <p14:xfrm>
                <a:off x="2070698" y="5216841"/>
                <a:ext cx="219960" cy="276120"/>
              </p14:xfrm>
            </p:contentPart>
          </mc:Choice>
          <mc:Fallback>
            <p:pic>
              <p:nvPicPr>
                <p:cNvPr id="49" name="Ink 48">
                  <a:extLst>
                    <a:ext uri="{FF2B5EF4-FFF2-40B4-BE49-F238E27FC236}">
                      <a16:creationId xmlns:a16="http://schemas.microsoft.com/office/drawing/2014/main" id="{323A9AC8-2B12-4F8F-A12D-F80AB402F313}"/>
                    </a:ext>
                  </a:extLst>
                </p:cNvPr>
                <p:cNvPicPr/>
                <p:nvPr/>
              </p:nvPicPr>
              <p:blipFill>
                <a:blip r:embed="rId147"/>
                <a:stretch>
                  <a:fillRect/>
                </a:stretch>
              </p:blipFill>
              <p:spPr>
                <a:xfrm>
                  <a:off x="2052698" y="5198841"/>
                  <a:ext cx="255600" cy="3117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50" name="Ink 49">
                  <a:extLst>
                    <a:ext uri="{FF2B5EF4-FFF2-40B4-BE49-F238E27FC236}">
                      <a16:creationId xmlns:a16="http://schemas.microsoft.com/office/drawing/2014/main" id="{C11A6BFB-7666-4C68-9382-E11E09525AFE}"/>
                    </a:ext>
                  </a:extLst>
                </p14:cNvPr>
                <p14:cNvContentPartPr/>
                <p14:nvPr/>
              </p14:nvContentPartPr>
              <p14:xfrm>
                <a:off x="2078618" y="5152041"/>
                <a:ext cx="398160" cy="354600"/>
              </p14:xfrm>
            </p:contentPart>
          </mc:Choice>
          <mc:Fallback>
            <p:pic>
              <p:nvPicPr>
                <p:cNvPr id="50" name="Ink 49">
                  <a:extLst>
                    <a:ext uri="{FF2B5EF4-FFF2-40B4-BE49-F238E27FC236}">
                      <a16:creationId xmlns:a16="http://schemas.microsoft.com/office/drawing/2014/main" id="{C11A6BFB-7666-4C68-9382-E11E09525AFE}"/>
                    </a:ext>
                  </a:extLst>
                </p:cNvPr>
                <p:cNvPicPr/>
                <p:nvPr/>
              </p:nvPicPr>
              <p:blipFill>
                <a:blip r:embed="rId149"/>
                <a:stretch>
                  <a:fillRect/>
                </a:stretch>
              </p:blipFill>
              <p:spPr>
                <a:xfrm>
                  <a:off x="2060978" y="5134401"/>
                  <a:ext cx="433800" cy="3902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51" name="Ink 50">
                  <a:extLst>
                    <a:ext uri="{FF2B5EF4-FFF2-40B4-BE49-F238E27FC236}">
                      <a16:creationId xmlns:a16="http://schemas.microsoft.com/office/drawing/2014/main" id="{97841D57-CA1E-488F-A137-84FBD46BE80A}"/>
                    </a:ext>
                  </a:extLst>
                </p14:cNvPr>
                <p14:cNvContentPartPr/>
                <p14:nvPr/>
              </p14:nvContentPartPr>
              <p14:xfrm>
                <a:off x="2464538" y="5059521"/>
                <a:ext cx="402480" cy="253800"/>
              </p14:xfrm>
            </p:contentPart>
          </mc:Choice>
          <mc:Fallback>
            <p:pic>
              <p:nvPicPr>
                <p:cNvPr id="51" name="Ink 50">
                  <a:extLst>
                    <a:ext uri="{FF2B5EF4-FFF2-40B4-BE49-F238E27FC236}">
                      <a16:creationId xmlns:a16="http://schemas.microsoft.com/office/drawing/2014/main" id="{97841D57-CA1E-488F-A137-84FBD46BE80A}"/>
                    </a:ext>
                  </a:extLst>
                </p:cNvPr>
                <p:cNvPicPr/>
                <p:nvPr/>
              </p:nvPicPr>
              <p:blipFill>
                <a:blip r:embed="rId151"/>
                <a:stretch>
                  <a:fillRect/>
                </a:stretch>
              </p:blipFill>
              <p:spPr>
                <a:xfrm>
                  <a:off x="2446538" y="5041521"/>
                  <a:ext cx="43812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52" name="Ink 51">
                  <a:extLst>
                    <a:ext uri="{FF2B5EF4-FFF2-40B4-BE49-F238E27FC236}">
                      <a16:creationId xmlns:a16="http://schemas.microsoft.com/office/drawing/2014/main" id="{5BA1E3F3-71FA-4617-8530-0B6C985FB58F}"/>
                    </a:ext>
                  </a:extLst>
                </p14:cNvPr>
                <p14:cNvContentPartPr/>
                <p14:nvPr/>
              </p14:nvContentPartPr>
              <p14:xfrm>
                <a:off x="2661098" y="4822281"/>
                <a:ext cx="347760" cy="245880"/>
              </p14:xfrm>
            </p:contentPart>
          </mc:Choice>
          <mc:Fallback>
            <p:pic>
              <p:nvPicPr>
                <p:cNvPr id="52" name="Ink 51">
                  <a:extLst>
                    <a:ext uri="{FF2B5EF4-FFF2-40B4-BE49-F238E27FC236}">
                      <a16:creationId xmlns:a16="http://schemas.microsoft.com/office/drawing/2014/main" id="{5BA1E3F3-71FA-4617-8530-0B6C985FB58F}"/>
                    </a:ext>
                  </a:extLst>
                </p:cNvPr>
                <p:cNvPicPr/>
                <p:nvPr/>
              </p:nvPicPr>
              <p:blipFill>
                <a:blip r:embed="rId153"/>
                <a:stretch>
                  <a:fillRect/>
                </a:stretch>
              </p:blipFill>
              <p:spPr>
                <a:xfrm>
                  <a:off x="2643098" y="4804281"/>
                  <a:ext cx="38340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53" name="Ink 52">
                  <a:extLst>
                    <a:ext uri="{FF2B5EF4-FFF2-40B4-BE49-F238E27FC236}">
                      <a16:creationId xmlns:a16="http://schemas.microsoft.com/office/drawing/2014/main" id="{6BE35BB1-6BBF-4859-AE00-6BC258460929}"/>
                    </a:ext>
                  </a:extLst>
                </p14:cNvPr>
                <p14:cNvContentPartPr/>
                <p14:nvPr/>
              </p14:nvContentPartPr>
              <p14:xfrm>
                <a:off x="2980058" y="4930281"/>
                <a:ext cx="168840" cy="144000"/>
              </p14:xfrm>
            </p:contentPart>
          </mc:Choice>
          <mc:Fallback>
            <p:pic>
              <p:nvPicPr>
                <p:cNvPr id="53" name="Ink 52">
                  <a:extLst>
                    <a:ext uri="{FF2B5EF4-FFF2-40B4-BE49-F238E27FC236}">
                      <a16:creationId xmlns:a16="http://schemas.microsoft.com/office/drawing/2014/main" id="{6BE35BB1-6BBF-4859-AE00-6BC258460929}"/>
                    </a:ext>
                  </a:extLst>
                </p:cNvPr>
                <p:cNvPicPr/>
                <p:nvPr/>
              </p:nvPicPr>
              <p:blipFill>
                <a:blip r:embed="rId155"/>
                <a:stretch>
                  <a:fillRect/>
                </a:stretch>
              </p:blipFill>
              <p:spPr>
                <a:xfrm>
                  <a:off x="2962418" y="4912281"/>
                  <a:ext cx="20448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54" name="Ink 53">
                  <a:extLst>
                    <a:ext uri="{FF2B5EF4-FFF2-40B4-BE49-F238E27FC236}">
                      <a16:creationId xmlns:a16="http://schemas.microsoft.com/office/drawing/2014/main" id="{FFF042F1-C5D7-4FBB-8E4A-1399706964BA}"/>
                    </a:ext>
                  </a:extLst>
                </p14:cNvPr>
                <p14:cNvContentPartPr/>
                <p14:nvPr/>
              </p14:nvContentPartPr>
              <p14:xfrm>
                <a:off x="3092018" y="4915881"/>
                <a:ext cx="209880" cy="96840"/>
              </p14:xfrm>
            </p:contentPart>
          </mc:Choice>
          <mc:Fallback>
            <p:pic>
              <p:nvPicPr>
                <p:cNvPr id="54" name="Ink 53">
                  <a:extLst>
                    <a:ext uri="{FF2B5EF4-FFF2-40B4-BE49-F238E27FC236}">
                      <a16:creationId xmlns:a16="http://schemas.microsoft.com/office/drawing/2014/main" id="{FFF042F1-C5D7-4FBB-8E4A-1399706964BA}"/>
                    </a:ext>
                  </a:extLst>
                </p:cNvPr>
                <p:cNvPicPr/>
                <p:nvPr/>
              </p:nvPicPr>
              <p:blipFill>
                <a:blip r:embed="rId157"/>
                <a:stretch>
                  <a:fillRect/>
                </a:stretch>
              </p:blipFill>
              <p:spPr>
                <a:xfrm>
                  <a:off x="3074378" y="4897881"/>
                  <a:ext cx="24552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55" name="Ink 54">
                  <a:extLst>
                    <a:ext uri="{FF2B5EF4-FFF2-40B4-BE49-F238E27FC236}">
                      <a16:creationId xmlns:a16="http://schemas.microsoft.com/office/drawing/2014/main" id="{708C7FFA-4F17-4010-9B35-F1EAAAAF56A1}"/>
                    </a:ext>
                  </a:extLst>
                </p14:cNvPr>
                <p14:cNvContentPartPr/>
                <p14:nvPr/>
              </p14:nvContentPartPr>
              <p14:xfrm>
                <a:off x="3276338" y="4824081"/>
                <a:ext cx="208800" cy="123120"/>
              </p14:xfrm>
            </p:contentPart>
          </mc:Choice>
          <mc:Fallback>
            <p:pic>
              <p:nvPicPr>
                <p:cNvPr id="55" name="Ink 54">
                  <a:extLst>
                    <a:ext uri="{FF2B5EF4-FFF2-40B4-BE49-F238E27FC236}">
                      <a16:creationId xmlns:a16="http://schemas.microsoft.com/office/drawing/2014/main" id="{708C7FFA-4F17-4010-9B35-F1EAAAAF56A1}"/>
                    </a:ext>
                  </a:extLst>
                </p:cNvPr>
                <p:cNvPicPr/>
                <p:nvPr/>
              </p:nvPicPr>
              <p:blipFill>
                <a:blip r:embed="rId159"/>
                <a:stretch>
                  <a:fillRect/>
                </a:stretch>
              </p:blipFill>
              <p:spPr>
                <a:xfrm>
                  <a:off x="3258698" y="4806081"/>
                  <a:ext cx="24444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56" name="Ink 55">
                  <a:extLst>
                    <a:ext uri="{FF2B5EF4-FFF2-40B4-BE49-F238E27FC236}">
                      <a16:creationId xmlns:a16="http://schemas.microsoft.com/office/drawing/2014/main" id="{68A1F92E-9B91-4C89-BA03-36A62F3FD3BB}"/>
                    </a:ext>
                  </a:extLst>
                </p14:cNvPr>
                <p14:cNvContentPartPr/>
                <p14:nvPr/>
              </p14:nvContentPartPr>
              <p14:xfrm>
                <a:off x="3597818" y="4553001"/>
                <a:ext cx="118440" cy="300960"/>
              </p14:xfrm>
            </p:contentPart>
          </mc:Choice>
          <mc:Fallback>
            <p:pic>
              <p:nvPicPr>
                <p:cNvPr id="56" name="Ink 55">
                  <a:extLst>
                    <a:ext uri="{FF2B5EF4-FFF2-40B4-BE49-F238E27FC236}">
                      <a16:creationId xmlns:a16="http://schemas.microsoft.com/office/drawing/2014/main" id="{68A1F92E-9B91-4C89-BA03-36A62F3FD3BB}"/>
                    </a:ext>
                  </a:extLst>
                </p:cNvPr>
                <p:cNvPicPr/>
                <p:nvPr/>
              </p:nvPicPr>
              <p:blipFill>
                <a:blip r:embed="rId161"/>
                <a:stretch>
                  <a:fillRect/>
                </a:stretch>
              </p:blipFill>
              <p:spPr>
                <a:xfrm>
                  <a:off x="3580178" y="4535001"/>
                  <a:ext cx="154080" cy="33660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57" name="Ink 56">
                  <a:extLst>
                    <a:ext uri="{FF2B5EF4-FFF2-40B4-BE49-F238E27FC236}">
                      <a16:creationId xmlns:a16="http://schemas.microsoft.com/office/drawing/2014/main" id="{7F78EB06-9384-4E2A-9933-164B7DDB6FB5}"/>
                    </a:ext>
                  </a:extLst>
                </p14:cNvPr>
                <p14:cNvContentPartPr/>
                <p14:nvPr/>
              </p14:nvContentPartPr>
              <p14:xfrm>
                <a:off x="3602858" y="4529601"/>
                <a:ext cx="320040" cy="173880"/>
              </p14:xfrm>
            </p:contentPart>
          </mc:Choice>
          <mc:Fallback>
            <p:pic>
              <p:nvPicPr>
                <p:cNvPr id="57" name="Ink 56">
                  <a:extLst>
                    <a:ext uri="{FF2B5EF4-FFF2-40B4-BE49-F238E27FC236}">
                      <a16:creationId xmlns:a16="http://schemas.microsoft.com/office/drawing/2014/main" id="{7F78EB06-9384-4E2A-9933-164B7DDB6FB5}"/>
                    </a:ext>
                  </a:extLst>
                </p:cNvPr>
                <p:cNvPicPr/>
                <p:nvPr/>
              </p:nvPicPr>
              <p:blipFill>
                <a:blip r:embed="rId163"/>
                <a:stretch>
                  <a:fillRect/>
                </a:stretch>
              </p:blipFill>
              <p:spPr>
                <a:xfrm>
                  <a:off x="3585218" y="4511961"/>
                  <a:ext cx="35568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58" name="Ink 57">
                  <a:extLst>
                    <a:ext uri="{FF2B5EF4-FFF2-40B4-BE49-F238E27FC236}">
                      <a16:creationId xmlns:a16="http://schemas.microsoft.com/office/drawing/2014/main" id="{D9EE83DB-90B5-41AC-A004-86F0E680A360}"/>
                    </a:ext>
                  </a:extLst>
                </p14:cNvPr>
                <p14:cNvContentPartPr/>
                <p14:nvPr/>
              </p14:nvContentPartPr>
              <p14:xfrm>
                <a:off x="3694298" y="4317921"/>
                <a:ext cx="394200" cy="440280"/>
              </p14:xfrm>
            </p:contentPart>
          </mc:Choice>
          <mc:Fallback>
            <p:pic>
              <p:nvPicPr>
                <p:cNvPr id="58" name="Ink 57">
                  <a:extLst>
                    <a:ext uri="{FF2B5EF4-FFF2-40B4-BE49-F238E27FC236}">
                      <a16:creationId xmlns:a16="http://schemas.microsoft.com/office/drawing/2014/main" id="{D9EE83DB-90B5-41AC-A004-86F0E680A360}"/>
                    </a:ext>
                  </a:extLst>
                </p:cNvPr>
                <p:cNvPicPr/>
                <p:nvPr/>
              </p:nvPicPr>
              <p:blipFill>
                <a:blip r:embed="rId165"/>
                <a:stretch>
                  <a:fillRect/>
                </a:stretch>
              </p:blipFill>
              <p:spPr>
                <a:xfrm>
                  <a:off x="3676298" y="4299921"/>
                  <a:ext cx="429840" cy="47592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59" name="Ink 58">
                  <a:extLst>
                    <a:ext uri="{FF2B5EF4-FFF2-40B4-BE49-F238E27FC236}">
                      <a16:creationId xmlns:a16="http://schemas.microsoft.com/office/drawing/2014/main" id="{13436F16-B2A7-4BB8-9B78-688118409CC7}"/>
                    </a:ext>
                  </a:extLst>
                </p14:cNvPr>
                <p14:cNvContentPartPr/>
                <p14:nvPr/>
              </p14:nvContentPartPr>
              <p14:xfrm>
                <a:off x="4018658" y="4361481"/>
                <a:ext cx="265680" cy="287640"/>
              </p14:xfrm>
            </p:contentPart>
          </mc:Choice>
          <mc:Fallback>
            <p:pic>
              <p:nvPicPr>
                <p:cNvPr id="59" name="Ink 58">
                  <a:extLst>
                    <a:ext uri="{FF2B5EF4-FFF2-40B4-BE49-F238E27FC236}">
                      <a16:creationId xmlns:a16="http://schemas.microsoft.com/office/drawing/2014/main" id="{13436F16-B2A7-4BB8-9B78-688118409CC7}"/>
                    </a:ext>
                  </a:extLst>
                </p:cNvPr>
                <p:cNvPicPr/>
                <p:nvPr/>
              </p:nvPicPr>
              <p:blipFill>
                <a:blip r:embed="rId167"/>
                <a:stretch>
                  <a:fillRect/>
                </a:stretch>
              </p:blipFill>
              <p:spPr>
                <a:xfrm>
                  <a:off x="4001018" y="4343481"/>
                  <a:ext cx="301320" cy="32328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60" name="Ink 59">
                  <a:extLst>
                    <a:ext uri="{FF2B5EF4-FFF2-40B4-BE49-F238E27FC236}">
                      <a16:creationId xmlns:a16="http://schemas.microsoft.com/office/drawing/2014/main" id="{C45B9733-D3B4-4015-B344-3973562301D9}"/>
                    </a:ext>
                  </a:extLst>
                </p14:cNvPr>
                <p14:cNvContentPartPr/>
                <p14:nvPr/>
              </p14:nvContentPartPr>
              <p14:xfrm>
                <a:off x="4261298" y="4217481"/>
                <a:ext cx="338040" cy="244440"/>
              </p14:xfrm>
            </p:contentPart>
          </mc:Choice>
          <mc:Fallback>
            <p:pic>
              <p:nvPicPr>
                <p:cNvPr id="60" name="Ink 59">
                  <a:extLst>
                    <a:ext uri="{FF2B5EF4-FFF2-40B4-BE49-F238E27FC236}">
                      <a16:creationId xmlns:a16="http://schemas.microsoft.com/office/drawing/2014/main" id="{C45B9733-D3B4-4015-B344-3973562301D9}"/>
                    </a:ext>
                  </a:extLst>
                </p:cNvPr>
                <p:cNvPicPr/>
                <p:nvPr/>
              </p:nvPicPr>
              <p:blipFill>
                <a:blip r:embed="rId169"/>
                <a:stretch>
                  <a:fillRect/>
                </a:stretch>
              </p:blipFill>
              <p:spPr>
                <a:xfrm>
                  <a:off x="4243658" y="4199841"/>
                  <a:ext cx="373680" cy="28008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79" name="Ink 78">
                  <a:extLst>
                    <a:ext uri="{FF2B5EF4-FFF2-40B4-BE49-F238E27FC236}">
                      <a16:creationId xmlns:a16="http://schemas.microsoft.com/office/drawing/2014/main" id="{EE553E14-EC11-4ECC-A3FF-29B18EA63D27}"/>
                    </a:ext>
                  </a:extLst>
                </p14:cNvPr>
                <p14:cNvContentPartPr/>
                <p14:nvPr/>
              </p14:nvContentPartPr>
              <p14:xfrm>
                <a:off x="3696458" y="3700881"/>
                <a:ext cx="340920" cy="321120"/>
              </p14:xfrm>
            </p:contentPart>
          </mc:Choice>
          <mc:Fallback>
            <p:pic>
              <p:nvPicPr>
                <p:cNvPr id="79" name="Ink 78">
                  <a:extLst>
                    <a:ext uri="{FF2B5EF4-FFF2-40B4-BE49-F238E27FC236}">
                      <a16:creationId xmlns:a16="http://schemas.microsoft.com/office/drawing/2014/main" id="{EE553E14-EC11-4ECC-A3FF-29B18EA63D27}"/>
                    </a:ext>
                  </a:extLst>
                </p:cNvPr>
                <p:cNvPicPr/>
                <p:nvPr/>
              </p:nvPicPr>
              <p:blipFill>
                <a:blip r:embed="rId171"/>
                <a:stretch>
                  <a:fillRect/>
                </a:stretch>
              </p:blipFill>
              <p:spPr>
                <a:xfrm>
                  <a:off x="3678458" y="3683241"/>
                  <a:ext cx="376560" cy="35676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80" name="Ink 79">
                  <a:extLst>
                    <a:ext uri="{FF2B5EF4-FFF2-40B4-BE49-F238E27FC236}">
                      <a16:creationId xmlns:a16="http://schemas.microsoft.com/office/drawing/2014/main" id="{FE6B7932-649F-4745-920E-7DE18BA3F1B9}"/>
                    </a:ext>
                  </a:extLst>
                </p14:cNvPr>
                <p14:cNvContentPartPr/>
                <p14:nvPr/>
              </p14:nvContentPartPr>
              <p14:xfrm>
                <a:off x="3810578" y="3688281"/>
                <a:ext cx="79560" cy="509400"/>
              </p14:xfrm>
            </p:contentPart>
          </mc:Choice>
          <mc:Fallback>
            <p:pic>
              <p:nvPicPr>
                <p:cNvPr id="80" name="Ink 79">
                  <a:extLst>
                    <a:ext uri="{FF2B5EF4-FFF2-40B4-BE49-F238E27FC236}">
                      <a16:creationId xmlns:a16="http://schemas.microsoft.com/office/drawing/2014/main" id="{FE6B7932-649F-4745-920E-7DE18BA3F1B9}"/>
                    </a:ext>
                  </a:extLst>
                </p:cNvPr>
                <p:cNvPicPr/>
                <p:nvPr/>
              </p:nvPicPr>
              <p:blipFill>
                <a:blip r:embed="rId173"/>
                <a:stretch>
                  <a:fillRect/>
                </a:stretch>
              </p:blipFill>
              <p:spPr>
                <a:xfrm>
                  <a:off x="3792938" y="3670641"/>
                  <a:ext cx="115200" cy="54504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15" name="Ink 114">
                  <a:extLst>
                    <a:ext uri="{FF2B5EF4-FFF2-40B4-BE49-F238E27FC236}">
                      <a16:creationId xmlns:a16="http://schemas.microsoft.com/office/drawing/2014/main" id="{A5B78A29-8DCB-4393-9E27-48105249BEC0}"/>
                    </a:ext>
                  </a:extLst>
                </p14:cNvPr>
                <p14:cNvContentPartPr/>
                <p14:nvPr/>
              </p14:nvContentPartPr>
              <p14:xfrm>
                <a:off x="3864218" y="4626801"/>
                <a:ext cx="834480" cy="396720"/>
              </p14:xfrm>
            </p:contentPart>
          </mc:Choice>
          <mc:Fallback>
            <p:pic>
              <p:nvPicPr>
                <p:cNvPr id="115" name="Ink 114">
                  <a:extLst>
                    <a:ext uri="{FF2B5EF4-FFF2-40B4-BE49-F238E27FC236}">
                      <a16:creationId xmlns:a16="http://schemas.microsoft.com/office/drawing/2014/main" id="{A5B78A29-8DCB-4393-9E27-48105249BEC0}"/>
                    </a:ext>
                  </a:extLst>
                </p:cNvPr>
                <p:cNvPicPr/>
                <p:nvPr/>
              </p:nvPicPr>
              <p:blipFill>
                <a:blip r:embed="rId175"/>
                <a:stretch>
                  <a:fillRect/>
                </a:stretch>
              </p:blipFill>
              <p:spPr>
                <a:xfrm>
                  <a:off x="3846578" y="4608801"/>
                  <a:ext cx="870120" cy="43236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17" name="Ink 116">
                  <a:extLst>
                    <a:ext uri="{FF2B5EF4-FFF2-40B4-BE49-F238E27FC236}">
                      <a16:creationId xmlns:a16="http://schemas.microsoft.com/office/drawing/2014/main" id="{0F042F95-6CA2-4011-B3AC-E76B056D11DC}"/>
                    </a:ext>
                  </a:extLst>
                </p14:cNvPr>
                <p14:cNvContentPartPr/>
                <p14:nvPr/>
              </p14:nvContentPartPr>
              <p14:xfrm>
                <a:off x="4951418" y="4332321"/>
                <a:ext cx="380160" cy="145800"/>
              </p14:xfrm>
            </p:contentPart>
          </mc:Choice>
          <mc:Fallback>
            <p:pic>
              <p:nvPicPr>
                <p:cNvPr id="117" name="Ink 116">
                  <a:extLst>
                    <a:ext uri="{FF2B5EF4-FFF2-40B4-BE49-F238E27FC236}">
                      <a16:creationId xmlns:a16="http://schemas.microsoft.com/office/drawing/2014/main" id="{0F042F95-6CA2-4011-B3AC-E76B056D11DC}"/>
                    </a:ext>
                  </a:extLst>
                </p:cNvPr>
                <p:cNvPicPr/>
                <p:nvPr/>
              </p:nvPicPr>
              <p:blipFill>
                <a:blip r:embed="rId177"/>
                <a:stretch>
                  <a:fillRect/>
                </a:stretch>
              </p:blipFill>
              <p:spPr>
                <a:xfrm>
                  <a:off x="4933778" y="4314681"/>
                  <a:ext cx="41580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18" name="Ink 117">
                  <a:extLst>
                    <a:ext uri="{FF2B5EF4-FFF2-40B4-BE49-F238E27FC236}">
                      <a16:creationId xmlns:a16="http://schemas.microsoft.com/office/drawing/2014/main" id="{AB303C55-C5AE-4F93-8644-AD24A72C3459}"/>
                    </a:ext>
                  </a:extLst>
                </p14:cNvPr>
                <p14:cNvContentPartPr/>
                <p14:nvPr/>
              </p14:nvContentPartPr>
              <p14:xfrm>
                <a:off x="5091818" y="4343121"/>
                <a:ext cx="319680" cy="198720"/>
              </p14:xfrm>
            </p:contentPart>
          </mc:Choice>
          <mc:Fallback>
            <p:pic>
              <p:nvPicPr>
                <p:cNvPr id="118" name="Ink 117">
                  <a:extLst>
                    <a:ext uri="{FF2B5EF4-FFF2-40B4-BE49-F238E27FC236}">
                      <a16:creationId xmlns:a16="http://schemas.microsoft.com/office/drawing/2014/main" id="{AB303C55-C5AE-4F93-8644-AD24A72C3459}"/>
                    </a:ext>
                  </a:extLst>
                </p:cNvPr>
                <p:cNvPicPr/>
                <p:nvPr/>
              </p:nvPicPr>
              <p:blipFill>
                <a:blip r:embed="rId179"/>
                <a:stretch>
                  <a:fillRect/>
                </a:stretch>
              </p:blipFill>
              <p:spPr>
                <a:xfrm>
                  <a:off x="5073818" y="4325121"/>
                  <a:ext cx="35532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19" name="Ink 118">
                  <a:extLst>
                    <a:ext uri="{FF2B5EF4-FFF2-40B4-BE49-F238E27FC236}">
                      <a16:creationId xmlns:a16="http://schemas.microsoft.com/office/drawing/2014/main" id="{FC668493-04C2-447F-AA69-90BC86A0FAB1}"/>
                    </a:ext>
                  </a:extLst>
                </p14:cNvPr>
                <p14:cNvContentPartPr/>
                <p14:nvPr/>
              </p14:nvContentPartPr>
              <p14:xfrm>
                <a:off x="5138978" y="4227561"/>
                <a:ext cx="398880" cy="363240"/>
              </p14:xfrm>
            </p:contentPart>
          </mc:Choice>
          <mc:Fallback>
            <p:pic>
              <p:nvPicPr>
                <p:cNvPr id="119" name="Ink 118">
                  <a:extLst>
                    <a:ext uri="{FF2B5EF4-FFF2-40B4-BE49-F238E27FC236}">
                      <a16:creationId xmlns:a16="http://schemas.microsoft.com/office/drawing/2014/main" id="{FC668493-04C2-447F-AA69-90BC86A0FAB1}"/>
                    </a:ext>
                  </a:extLst>
                </p:cNvPr>
                <p:cNvPicPr/>
                <p:nvPr/>
              </p:nvPicPr>
              <p:blipFill>
                <a:blip r:embed="rId181"/>
                <a:stretch>
                  <a:fillRect/>
                </a:stretch>
              </p:blipFill>
              <p:spPr>
                <a:xfrm>
                  <a:off x="5121338" y="4209921"/>
                  <a:ext cx="434520" cy="3988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21" name="Ink 120">
                  <a:extLst>
                    <a:ext uri="{FF2B5EF4-FFF2-40B4-BE49-F238E27FC236}">
                      <a16:creationId xmlns:a16="http://schemas.microsoft.com/office/drawing/2014/main" id="{CD8791C0-A13D-4116-B2BF-F99B21D61F1E}"/>
                    </a:ext>
                  </a:extLst>
                </p14:cNvPr>
                <p14:cNvContentPartPr/>
                <p14:nvPr/>
              </p14:nvContentPartPr>
              <p14:xfrm>
                <a:off x="5731178" y="4142961"/>
                <a:ext cx="117360" cy="320760"/>
              </p14:xfrm>
            </p:contentPart>
          </mc:Choice>
          <mc:Fallback>
            <p:pic>
              <p:nvPicPr>
                <p:cNvPr id="121" name="Ink 120">
                  <a:extLst>
                    <a:ext uri="{FF2B5EF4-FFF2-40B4-BE49-F238E27FC236}">
                      <a16:creationId xmlns:a16="http://schemas.microsoft.com/office/drawing/2014/main" id="{CD8791C0-A13D-4116-B2BF-F99B21D61F1E}"/>
                    </a:ext>
                  </a:extLst>
                </p:cNvPr>
                <p:cNvPicPr/>
                <p:nvPr/>
              </p:nvPicPr>
              <p:blipFill>
                <a:blip r:embed="rId183"/>
                <a:stretch>
                  <a:fillRect/>
                </a:stretch>
              </p:blipFill>
              <p:spPr>
                <a:xfrm>
                  <a:off x="5713538" y="4125321"/>
                  <a:ext cx="153000" cy="3564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22" name="Ink 121">
                  <a:extLst>
                    <a:ext uri="{FF2B5EF4-FFF2-40B4-BE49-F238E27FC236}">
                      <a16:creationId xmlns:a16="http://schemas.microsoft.com/office/drawing/2014/main" id="{B9818A1F-EA3D-4675-94F5-AA4C0DFF3FFE}"/>
                    </a:ext>
                  </a:extLst>
                </p14:cNvPr>
                <p14:cNvContentPartPr/>
                <p14:nvPr/>
              </p14:nvContentPartPr>
              <p14:xfrm>
                <a:off x="5736938" y="4116681"/>
                <a:ext cx="306000" cy="349920"/>
              </p14:xfrm>
            </p:contentPart>
          </mc:Choice>
          <mc:Fallback>
            <p:pic>
              <p:nvPicPr>
                <p:cNvPr id="122" name="Ink 121">
                  <a:extLst>
                    <a:ext uri="{FF2B5EF4-FFF2-40B4-BE49-F238E27FC236}">
                      <a16:creationId xmlns:a16="http://schemas.microsoft.com/office/drawing/2014/main" id="{B9818A1F-EA3D-4675-94F5-AA4C0DFF3FFE}"/>
                    </a:ext>
                  </a:extLst>
                </p:cNvPr>
                <p:cNvPicPr/>
                <p:nvPr/>
              </p:nvPicPr>
              <p:blipFill>
                <a:blip r:embed="rId185"/>
                <a:stretch>
                  <a:fillRect/>
                </a:stretch>
              </p:blipFill>
              <p:spPr>
                <a:xfrm>
                  <a:off x="5719298" y="4099041"/>
                  <a:ext cx="341640" cy="38556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23" name="Ink 122">
                  <a:extLst>
                    <a:ext uri="{FF2B5EF4-FFF2-40B4-BE49-F238E27FC236}">
                      <a16:creationId xmlns:a16="http://schemas.microsoft.com/office/drawing/2014/main" id="{770FE249-7F8E-4352-B128-F244871617F8}"/>
                    </a:ext>
                  </a:extLst>
                </p14:cNvPr>
                <p14:cNvContentPartPr/>
                <p14:nvPr/>
              </p14:nvContentPartPr>
              <p14:xfrm>
                <a:off x="6113138" y="3821481"/>
                <a:ext cx="752760" cy="525600"/>
              </p14:xfrm>
            </p:contentPart>
          </mc:Choice>
          <mc:Fallback>
            <p:pic>
              <p:nvPicPr>
                <p:cNvPr id="123" name="Ink 122">
                  <a:extLst>
                    <a:ext uri="{FF2B5EF4-FFF2-40B4-BE49-F238E27FC236}">
                      <a16:creationId xmlns:a16="http://schemas.microsoft.com/office/drawing/2014/main" id="{770FE249-7F8E-4352-B128-F244871617F8}"/>
                    </a:ext>
                  </a:extLst>
                </p:cNvPr>
                <p:cNvPicPr/>
                <p:nvPr/>
              </p:nvPicPr>
              <p:blipFill>
                <a:blip r:embed="rId187"/>
                <a:stretch>
                  <a:fillRect/>
                </a:stretch>
              </p:blipFill>
              <p:spPr>
                <a:xfrm>
                  <a:off x="6095498" y="3803481"/>
                  <a:ext cx="788400" cy="56124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24" name="Ink 123">
                  <a:extLst>
                    <a:ext uri="{FF2B5EF4-FFF2-40B4-BE49-F238E27FC236}">
                      <a16:creationId xmlns:a16="http://schemas.microsoft.com/office/drawing/2014/main" id="{C5842DBD-4061-4A6C-8BC8-F889495F61B3}"/>
                    </a:ext>
                  </a:extLst>
                </p14:cNvPr>
                <p14:cNvContentPartPr/>
                <p14:nvPr/>
              </p14:nvContentPartPr>
              <p14:xfrm>
                <a:off x="6886778" y="3858921"/>
                <a:ext cx="344880" cy="177840"/>
              </p14:xfrm>
            </p:contentPart>
          </mc:Choice>
          <mc:Fallback>
            <p:pic>
              <p:nvPicPr>
                <p:cNvPr id="124" name="Ink 123">
                  <a:extLst>
                    <a:ext uri="{FF2B5EF4-FFF2-40B4-BE49-F238E27FC236}">
                      <a16:creationId xmlns:a16="http://schemas.microsoft.com/office/drawing/2014/main" id="{C5842DBD-4061-4A6C-8BC8-F889495F61B3}"/>
                    </a:ext>
                  </a:extLst>
                </p:cNvPr>
                <p:cNvPicPr/>
                <p:nvPr/>
              </p:nvPicPr>
              <p:blipFill>
                <a:blip r:embed="rId189"/>
                <a:stretch>
                  <a:fillRect/>
                </a:stretch>
              </p:blipFill>
              <p:spPr>
                <a:xfrm>
                  <a:off x="6869138" y="3840921"/>
                  <a:ext cx="38052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25" name="Ink 124">
                  <a:extLst>
                    <a:ext uri="{FF2B5EF4-FFF2-40B4-BE49-F238E27FC236}">
                      <a16:creationId xmlns:a16="http://schemas.microsoft.com/office/drawing/2014/main" id="{F6DA64B0-D758-4EB7-8371-E55155EE4272}"/>
                    </a:ext>
                  </a:extLst>
                </p14:cNvPr>
                <p14:cNvContentPartPr/>
                <p14:nvPr/>
              </p14:nvContentPartPr>
              <p14:xfrm>
                <a:off x="7143098" y="4245201"/>
                <a:ext cx="340200" cy="327600"/>
              </p14:xfrm>
            </p:contentPart>
          </mc:Choice>
          <mc:Fallback>
            <p:pic>
              <p:nvPicPr>
                <p:cNvPr id="125" name="Ink 124">
                  <a:extLst>
                    <a:ext uri="{FF2B5EF4-FFF2-40B4-BE49-F238E27FC236}">
                      <a16:creationId xmlns:a16="http://schemas.microsoft.com/office/drawing/2014/main" id="{F6DA64B0-D758-4EB7-8371-E55155EE4272}"/>
                    </a:ext>
                  </a:extLst>
                </p:cNvPr>
                <p:cNvPicPr/>
                <p:nvPr/>
              </p:nvPicPr>
              <p:blipFill>
                <a:blip r:embed="rId191"/>
                <a:stretch>
                  <a:fillRect/>
                </a:stretch>
              </p:blipFill>
              <p:spPr>
                <a:xfrm>
                  <a:off x="7125098" y="4227201"/>
                  <a:ext cx="375840" cy="3632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26" name="Ink 125">
                  <a:extLst>
                    <a:ext uri="{FF2B5EF4-FFF2-40B4-BE49-F238E27FC236}">
                      <a16:creationId xmlns:a16="http://schemas.microsoft.com/office/drawing/2014/main" id="{02EA0225-6FFF-4386-AD5D-979C5A21B759}"/>
                    </a:ext>
                  </a:extLst>
                </p14:cNvPr>
                <p14:cNvContentPartPr/>
                <p14:nvPr/>
              </p14:nvContentPartPr>
              <p14:xfrm>
                <a:off x="7452338" y="4296681"/>
                <a:ext cx="282240" cy="54000"/>
              </p14:xfrm>
            </p:contentPart>
          </mc:Choice>
          <mc:Fallback>
            <p:pic>
              <p:nvPicPr>
                <p:cNvPr id="126" name="Ink 125">
                  <a:extLst>
                    <a:ext uri="{FF2B5EF4-FFF2-40B4-BE49-F238E27FC236}">
                      <a16:creationId xmlns:a16="http://schemas.microsoft.com/office/drawing/2014/main" id="{02EA0225-6FFF-4386-AD5D-979C5A21B759}"/>
                    </a:ext>
                  </a:extLst>
                </p:cNvPr>
                <p:cNvPicPr/>
                <p:nvPr/>
              </p:nvPicPr>
              <p:blipFill>
                <a:blip r:embed="rId193"/>
                <a:stretch>
                  <a:fillRect/>
                </a:stretch>
              </p:blipFill>
              <p:spPr>
                <a:xfrm>
                  <a:off x="7434698" y="4279041"/>
                  <a:ext cx="317880" cy="8964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27" name="Ink 126">
                  <a:extLst>
                    <a:ext uri="{FF2B5EF4-FFF2-40B4-BE49-F238E27FC236}">
                      <a16:creationId xmlns:a16="http://schemas.microsoft.com/office/drawing/2014/main" id="{8316656A-7EF9-4257-97C1-0A2704AF69A4}"/>
                    </a:ext>
                  </a:extLst>
                </p14:cNvPr>
                <p14:cNvContentPartPr/>
                <p14:nvPr/>
              </p14:nvContentPartPr>
              <p14:xfrm>
                <a:off x="7545218" y="4212081"/>
                <a:ext cx="57600" cy="208080"/>
              </p14:xfrm>
            </p:contentPart>
          </mc:Choice>
          <mc:Fallback>
            <p:pic>
              <p:nvPicPr>
                <p:cNvPr id="127" name="Ink 126">
                  <a:extLst>
                    <a:ext uri="{FF2B5EF4-FFF2-40B4-BE49-F238E27FC236}">
                      <a16:creationId xmlns:a16="http://schemas.microsoft.com/office/drawing/2014/main" id="{8316656A-7EF9-4257-97C1-0A2704AF69A4}"/>
                    </a:ext>
                  </a:extLst>
                </p:cNvPr>
                <p:cNvPicPr/>
                <p:nvPr/>
              </p:nvPicPr>
              <p:blipFill>
                <a:blip r:embed="rId195"/>
                <a:stretch>
                  <a:fillRect/>
                </a:stretch>
              </p:blipFill>
              <p:spPr>
                <a:xfrm>
                  <a:off x="7527578" y="4194081"/>
                  <a:ext cx="93240" cy="24372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28" name="Ink 127">
                  <a:extLst>
                    <a:ext uri="{FF2B5EF4-FFF2-40B4-BE49-F238E27FC236}">
                      <a16:creationId xmlns:a16="http://schemas.microsoft.com/office/drawing/2014/main" id="{D7AD5BF1-59E1-4764-B67F-C8A68F701370}"/>
                    </a:ext>
                  </a:extLst>
                </p14:cNvPr>
                <p14:cNvContentPartPr/>
                <p14:nvPr/>
              </p14:nvContentPartPr>
              <p14:xfrm>
                <a:off x="7745378" y="4135401"/>
                <a:ext cx="137520" cy="304560"/>
              </p14:xfrm>
            </p:contentPart>
          </mc:Choice>
          <mc:Fallback>
            <p:pic>
              <p:nvPicPr>
                <p:cNvPr id="128" name="Ink 127">
                  <a:extLst>
                    <a:ext uri="{FF2B5EF4-FFF2-40B4-BE49-F238E27FC236}">
                      <a16:creationId xmlns:a16="http://schemas.microsoft.com/office/drawing/2014/main" id="{D7AD5BF1-59E1-4764-B67F-C8A68F701370}"/>
                    </a:ext>
                  </a:extLst>
                </p:cNvPr>
                <p:cNvPicPr/>
                <p:nvPr/>
              </p:nvPicPr>
              <p:blipFill>
                <a:blip r:embed="rId197"/>
                <a:stretch>
                  <a:fillRect/>
                </a:stretch>
              </p:blipFill>
              <p:spPr>
                <a:xfrm>
                  <a:off x="7727378" y="4117761"/>
                  <a:ext cx="173160" cy="34020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29" name="Ink 128">
                  <a:extLst>
                    <a:ext uri="{FF2B5EF4-FFF2-40B4-BE49-F238E27FC236}">
                      <a16:creationId xmlns:a16="http://schemas.microsoft.com/office/drawing/2014/main" id="{0C854C56-D12C-42BB-B0B6-B249EB18AAFC}"/>
                    </a:ext>
                  </a:extLst>
                </p14:cNvPr>
                <p14:cNvContentPartPr/>
                <p14:nvPr/>
              </p14:nvContentPartPr>
              <p14:xfrm>
                <a:off x="7981178" y="3782241"/>
                <a:ext cx="1209960" cy="459000"/>
              </p14:xfrm>
            </p:contentPart>
          </mc:Choice>
          <mc:Fallback>
            <p:pic>
              <p:nvPicPr>
                <p:cNvPr id="129" name="Ink 128">
                  <a:extLst>
                    <a:ext uri="{FF2B5EF4-FFF2-40B4-BE49-F238E27FC236}">
                      <a16:creationId xmlns:a16="http://schemas.microsoft.com/office/drawing/2014/main" id="{0C854C56-D12C-42BB-B0B6-B249EB18AAFC}"/>
                    </a:ext>
                  </a:extLst>
                </p:cNvPr>
                <p:cNvPicPr/>
                <p:nvPr/>
              </p:nvPicPr>
              <p:blipFill>
                <a:blip r:embed="rId199"/>
                <a:stretch>
                  <a:fillRect/>
                </a:stretch>
              </p:blipFill>
              <p:spPr>
                <a:xfrm>
                  <a:off x="7963178" y="3764241"/>
                  <a:ext cx="1245600" cy="49464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30" name="Ink 129">
                  <a:extLst>
                    <a:ext uri="{FF2B5EF4-FFF2-40B4-BE49-F238E27FC236}">
                      <a16:creationId xmlns:a16="http://schemas.microsoft.com/office/drawing/2014/main" id="{C6CB3FF0-BE19-4BC2-8289-E4F5EE9F2A02}"/>
                    </a:ext>
                  </a:extLst>
                </p14:cNvPr>
                <p14:cNvContentPartPr/>
                <p14:nvPr/>
              </p14:nvContentPartPr>
              <p14:xfrm>
                <a:off x="8363138" y="3471561"/>
                <a:ext cx="283320" cy="261360"/>
              </p14:xfrm>
            </p:contentPart>
          </mc:Choice>
          <mc:Fallback>
            <p:pic>
              <p:nvPicPr>
                <p:cNvPr id="130" name="Ink 129">
                  <a:extLst>
                    <a:ext uri="{FF2B5EF4-FFF2-40B4-BE49-F238E27FC236}">
                      <a16:creationId xmlns:a16="http://schemas.microsoft.com/office/drawing/2014/main" id="{C6CB3FF0-BE19-4BC2-8289-E4F5EE9F2A02}"/>
                    </a:ext>
                  </a:extLst>
                </p:cNvPr>
                <p:cNvPicPr/>
                <p:nvPr/>
              </p:nvPicPr>
              <p:blipFill>
                <a:blip r:embed="rId201"/>
                <a:stretch>
                  <a:fillRect/>
                </a:stretch>
              </p:blipFill>
              <p:spPr>
                <a:xfrm>
                  <a:off x="8345498" y="3453561"/>
                  <a:ext cx="318960" cy="29700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31" name="Ink 130">
                  <a:extLst>
                    <a:ext uri="{FF2B5EF4-FFF2-40B4-BE49-F238E27FC236}">
                      <a16:creationId xmlns:a16="http://schemas.microsoft.com/office/drawing/2014/main" id="{D00A7D5A-21C6-4943-8BC3-946F05EE1990}"/>
                    </a:ext>
                  </a:extLst>
                </p14:cNvPr>
                <p14:cNvContentPartPr/>
                <p14:nvPr/>
              </p14:nvContentPartPr>
              <p14:xfrm>
                <a:off x="6363338" y="4500441"/>
                <a:ext cx="424440" cy="234360"/>
              </p14:xfrm>
            </p:contentPart>
          </mc:Choice>
          <mc:Fallback>
            <p:pic>
              <p:nvPicPr>
                <p:cNvPr id="131" name="Ink 130">
                  <a:extLst>
                    <a:ext uri="{FF2B5EF4-FFF2-40B4-BE49-F238E27FC236}">
                      <a16:creationId xmlns:a16="http://schemas.microsoft.com/office/drawing/2014/main" id="{D00A7D5A-21C6-4943-8BC3-946F05EE1990}"/>
                    </a:ext>
                  </a:extLst>
                </p:cNvPr>
                <p:cNvPicPr/>
                <p:nvPr/>
              </p:nvPicPr>
              <p:blipFill>
                <a:blip r:embed="rId203"/>
                <a:stretch>
                  <a:fillRect/>
                </a:stretch>
              </p:blipFill>
              <p:spPr>
                <a:xfrm>
                  <a:off x="6345698" y="4482441"/>
                  <a:ext cx="46008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32" name="Ink 131">
                  <a:extLst>
                    <a:ext uri="{FF2B5EF4-FFF2-40B4-BE49-F238E27FC236}">
                      <a16:creationId xmlns:a16="http://schemas.microsoft.com/office/drawing/2014/main" id="{5FEA8406-5FDB-4DC7-BBBA-07AAD8A94C0E}"/>
                    </a:ext>
                  </a:extLst>
                </p14:cNvPr>
                <p14:cNvContentPartPr/>
                <p14:nvPr/>
              </p14:nvContentPartPr>
              <p14:xfrm>
                <a:off x="7149938" y="4340961"/>
                <a:ext cx="1310400" cy="580680"/>
              </p14:xfrm>
            </p:contentPart>
          </mc:Choice>
          <mc:Fallback>
            <p:pic>
              <p:nvPicPr>
                <p:cNvPr id="132" name="Ink 131">
                  <a:extLst>
                    <a:ext uri="{FF2B5EF4-FFF2-40B4-BE49-F238E27FC236}">
                      <a16:creationId xmlns:a16="http://schemas.microsoft.com/office/drawing/2014/main" id="{5FEA8406-5FDB-4DC7-BBBA-07AAD8A94C0E}"/>
                    </a:ext>
                  </a:extLst>
                </p:cNvPr>
                <p:cNvPicPr/>
                <p:nvPr/>
              </p:nvPicPr>
              <p:blipFill>
                <a:blip r:embed="rId205"/>
                <a:stretch>
                  <a:fillRect/>
                </a:stretch>
              </p:blipFill>
              <p:spPr>
                <a:xfrm>
                  <a:off x="7131938" y="4323321"/>
                  <a:ext cx="1346040" cy="61632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33" name="Ink 132">
                  <a:extLst>
                    <a:ext uri="{FF2B5EF4-FFF2-40B4-BE49-F238E27FC236}">
                      <a16:creationId xmlns:a16="http://schemas.microsoft.com/office/drawing/2014/main" id="{F8A135FD-E1F0-4C19-8CE8-22CD31B7472C}"/>
                    </a:ext>
                  </a:extLst>
                </p14:cNvPr>
                <p14:cNvContentPartPr/>
                <p14:nvPr/>
              </p14:nvContentPartPr>
              <p14:xfrm>
                <a:off x="7463138" y="4797081"/>
                <a:ext cx="163440" cy="545760"/>
              </p14:xfrm>
            </p:contentPart>
          </mc:Choice>
          <mc:Fallback>
            <p:pic>
              <p:nvPicPr>
                <p:cNvPr id="133" name="Ink 132">
                  <a:extLst>
                    <a:ext uri="{FF2B5EF4-FFF2-40B4-BE49-F238E27FC236}">
                      <a16:creationId xmlns:a16="http://schemas.microsoft.com/office/drawing/2014/main" id="{F8A135FD-E1F0-4C19-8CE8-22CD31B7472C}"/>
                    </a:ext>
                  </a:extLst>
                </p:cNvPr>
                <p:cNvPicPr/>
                <p:nvPr/>
              </p:nvPicPr>
              <p:blipFill>
                <a:blip r:embed="rId207"/>
                <a:stretch>
                  <a:fillRect/>
                </a:stretch>
              </p:blipFill>
              <p:spPr>
                <a:xfrm>
                  <a:off x="7445138" y="4779081"/>
                  <a:ext cx="199080" cy="58140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34" name="Ink 133">
                  <a:extLst>
                    <a:ext uri="{FF2B5EF4-FFF2-40B4-BE49-F238E27FC236}">
                      <a16:creationId xmlns:a16="http://schemas.microsoft.com/office/drawing/2014/main" id="{AECF6503-5837-4EC8-BB7E-5BA8A2DFC3A9}"/>
                    </a:ext>
                  </a:extLst>
                </p14:cNvPr>
                <p14:cNvContentPartPr/>
                <p14:nvPr/>
              </p14:nvContentPartPr>
              <p14:xfrm>
                <a:off x="7534058" y="4764681"/>
                <a:ext cx="173520" cy="517320"/>
              </p14:xfrm>
            </p:contentPart>
          </mc:Choice>
          <mc:Fallback>
            <p:pic>
              <p:nvPicPr>
                <p:cNvPr id="134" name="Ink 133">
                  <a:extLst>
                    <a:ext uri="{FF2B5EF4-FFF2-40B4-BE49-F238E27FC236}">
                      <a16:creationId xmlns:a16="http://schemas.microsoft.com/office/drawing/2014/main" id="{AECF6503-5837-4EC8-BB7E-5BA8A2DFC3A9}"/>
                    </a:ext>
                  </a:extLst>
                </p:cNvPr>
                <p:cNvPicPr/>
                <p:nvPr/>
              </p:nvPicPr>
              <p:blipFill>
                <a:blip r:embed="rId209"/>
                <a:stretch>
                  <a:fillRect/>
                </a:stretch>
              </p:blipFill>
              <p:spPr>
                <a:xfrm>
                  <a:off x="7516058" y="4747041"/>
                  <a:ext cx="209160" cy="55296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35" name="Ink 134">
                  <a:extLst>
                    <a:ext uri="{FF2B5EF4-FFF2-40B4-BE49-F238E27FC236}">
                      <a16:creationId xmlns:a16="http://schemas.microsoft.com/office/drawing/2014/main" id="{91059B79-1DFB-4196-B495-2536EB5FBBF0}"/>
                    </a:ext>
                  </a:extLst>
                </p14:cNvPr>
                <p14:cNvContentPartPr/>
                <p14:nvPr/>
              </p14:nvContentPartPr>
              <p14:xfrm>
                <a:off x="7447298" y="5230521"/>
                <a:ext cx="295560" cy="36000"/>
              </p14:xfrm>
            </p:contentPart>
          </mc:Choice>
          <mc:Fallback>
            <p:pic>
              <p:nvPicPr>
                <p:cNvPr id="135" name="Ink 134">
                  <a:extLst>
                    <a:ext uri="{FF2B5EF4-FFF2-40B4-BE49-F238E27FC236}">
                      <a16:creationId xmlns:a16="http://schemas.microsoft.com/office/drawing/2014/main" id="{91059B79-1DFB-4196-B495-2536EB5FBBF0}"/>
                    </a:ext>
                  </a:extLst>
                </p:cNvPr>
                <p:cNvPicPr/>
                <p:nvPr/>
              </p:nvPicPr>
              <p:blipFill>
                <a:blip r:embed="rId211"/>
                <a:stretch>
                  <a:fillRect/>
                </a:stretch>
              </p:blipFill>
              <p:spPr>
                <a:xfrm>
                  <a:off x="7429658" y="5212521"/>
                  <a:ext cx="33120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36" name="Ink 135">
                  <a:extLst>
                    <a:ext uri="{FF2B5EF4-FFF2-40B4-BE49-F238E27FC236}">
                      <a16:creationId xmlns:a16="http://schemas.microsoft.com/office/drawing/2014/main" id="{6D96F221-AE32-44F5-992A-6DA19662BBF1}"/>
                    </a:ext>
                  </a:extLst>
                </p14:cNvPr>
                <p14:cNvContentPartPr/>
                <p14:nvPr/>
              </p14:nvContentPartPr>
              <p14:xfrm>
                <a:off x="7730618" y="4931361"/>
                <a:ext cx="43920" cy="341280"/>
              </p14:xfrm>
            </p:contentPart>
          </mc:Choice>
          <mc:Fallback>
            <p:pic>
              <p:nvPicPr>
                <p:cNvPr id="136" name="Ink 135">
                  <a:extLst>
                    <a:ext uri="{FF2B5EF4-FFF2-40B4-BE49-F238E27FC236}">
                      <a16:creationId xmlns:a16="http://schemas.microsoft.com/office/drawing/2014/main" id="{6D96F221-AE32-44F5-992A-6DA19662BBF1}"/>
                    </a:ext>
                  </a:extLst>
                </p:cNvPr>
                <p:cNvPicPr/>
                <p:nvPr/>
              </p:nvPicPr>
              <p:blipFill>
                <a:blip r:embed="rId213"/>
                <a:stretch>
                  <a:fillRect/>
                </a:stretch>
              </p:blipFill>
              <p:spPr>
                <a:xfrm>
                  <a:off x="7712978" y="4913361"/>
                  <a:ext cx="79560" cy="37692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37" name="Ink 136">
                  <a:extLst>
                    <a:ext uri="{FF2B5EF4-FFF2-40B4-BE49-F238E27FC236}">
                      <a16:creationId xmlns:a16="http://schemas.microsoft.com/office/drawing/2014/main" id="{B6175C21-7294-4819-B257-BB9C60237343}"/>
                    </a:ext>
                  </a:extLst>
                </p14:cNvPr>
                <p14:cNvContentPartPr/>
                <p14:nvPr/>
              </p14:nvContentPartPr>
              <p14:xfrm>
                <a:off x="7285658" y="5636601"/>
                <a:ext cx="109800" cy="362520"/>
              </p14:xfrm>
            </p:contentPart>
          </mc:Choice>
          <mc:Fallback>
            <p:pic>
              <p:nvPicPr>
                <p:cNvPr id="137" name="Ink 136">
                  <a:extLst>
                    <a:ext uri="{FF2B5EF4-FFF2-40B4-BE49-F238E27FC236}">
                      <a16:creationId xmlns:a16="http://schemas.microsoft.com/office/drawing/2014/main" id="{B6175C21-7294-4819-B257-BB9C60237343}"/>
                    </a:ext>
                  </a:extLst>
                </p:cNvPr>
                <p:cNvPicPr/>
                <p:nvPr/>
              </p:nvPicPr>
              <p:blipFill>
                <a:blip r:embed="rId215"/>
                <a:stretch>
                  <a:fillRect/>
                </a:stretch>
              </p:blipFill>
              <p:spPr>
                <a:xfrm>
                  <a:off x="7267658" y="5618961"/>
                  <a:ext cx="145440" cy="39816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38" name="Ink 137">
                  <a:extLst>
                    <a:ext uri="{FF2B5EF4-FFF2-40B4-BE49-F238E27FC236}">
                      <a16:creationId xmlns:a16="http://schemas.microsoft.com/office/drawing/2014/main" id="{F864E231-82DC-4155-87DF-52D479A8CD79}"/>
                    </a:ext>
                  </a:extLst>
                </p14:cNvPr>
                <p14:cNvContentPartPr/>
                <p14:nvPr/>
              </p14:nvContentPartPr>
              <p14:xfrm>
                <a:off x="7100258" y="5522481"/>
                <a:ext cx="290880" cy="320760"/>
              </p14:xfrm>
            </p:contentPart>
          </mc:Choice>
          <mc:Fallback>
            <p:pic>
              <p:nvPicPr>
                <p:cNvPr id="138" name="Ink 137">
                  <a:extLst>
                    <a:ext uri="{FF2B5EF4-FFF2-40B4-BE49-F238E27FC236}">
                      <a16:creationId xmlns:a16="http://schemas.microsoft.com/office/drawing/2014/main" id="{F864E231-82DC-4155-87DF-52D479A8CD79}"/>
                    </a:ext>
                  </a:extLst>
                </p:cNvPr>
                <p:cNvPicPr/>
                <p:nvPr/>
              </p:nvPicPr>
              <p:blipFill>
                <a:blip r:embed="rId217"/>
                <a:stretch>
                  <a:fillRect/>
                </a:stretch>
              </p:blipFill>
              <p:spPr>
                <a:xfrm>
                  <a:off x="7082258" y="5504841"/>
                  <a:ext cx="326520" cy="35640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39" name="Ink 138">
                  <a:extLst>
                    <a:ext uri="{FF2B5EF4-FFF2-40B4-BE49-F238E27FC236}">
                      <a16:creationId xmlns:a16="http://schemas.microsoft.com/office/drawing/2014/main" id="{91623207-DA65-4E89-AEA1-5E4A13EC2692}"/>
                    </a:ext>
                  </a:extLst>
                </p14:cNvPr>
                <p14:cNvContentPartPr/>
                <p14:nvPr/>
              </p14:nvContentPartPr>
              <p14:xfrm>
                <a:off x="7493378" y="5659281"/>
                <a:ext cx="202320" cy="189000"/>
              </p14:xfrm>
            </p:contentPart>
          </mc:Choice>
          <mc:Fallback>
            <p:pic>
              <p:nvPicPr>
                <p:cNvPr id="139" name="Ink 138">
                  <a:extLst>
                    <a:ext uri="{FF2B5EF4-FFF2-40B4-BE49-F238E27FC236}">
                      <a16:creationId xmlns:a16="http://schemas.microsoft.com/office/drawing/2014/main" id="{91623207-DA65-4E89-AEA1-5E4A13EC2692}"/>
                    </a:ext>
                  </a:extLst>
                </p:cNvPr>
                <p:cNvPicPr/>
                <p:nvPr/>
              </p:nvPicPr>
              <p:blipFill>
                <a:blip r:embed="rId219"/>
                <a:stretch>
                  <a:fillRect/>
                </a:stretch>
              </p:blipFill>
              <p:spPr>
                <a:xfrm>
                  <a:off x="7475378" y="5641281"/>
                  <a:ext cx="23796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40" name="Ink 139">
                  <a:extLst>
                    <a:ext uri="{FF2B5EF4-FFF2-40B4-BE49-F238E27FC236}">
                      <a16:creationId xmlns:a16="http://schemas.microsoft.com/office/drawing/2014/main" id="{AEF9E0E0-C092-47EC-B9E0-797337F922B5}"/>
                    </a:ext>
                  </a:extLst>
                </p14:cNvPr>
                <p14:cNvContentPartPr/>
                <p14:nvPr/>
              </p14:nvContentPartPr>
              <p14:xfrm>
                <a:off x="7772378" y="5600241"/>
                <a:ext cx="170640" cy="145440"/>
              </p14:xfrm>
            </p:contentPart>
          </mc:Choice>
          <mc:Fallback>
            <p:pic>
              <p:nvPicPr>
                <p:cNvPr id="140" name="Ink 139">
                  <a:extLst>
                    <a:ext uri="{FF2B5EF4-FFF2-40B4-BE49-F238E27FC236}">
                      <a16:creationId xmlns:a16="http://schemas.microsoft.com/office/drawing/2014/main" id="{AEF9E0E0-C092-47EC-B9E0-797337F922B5}"/>
                    </a:ext>
                  </a:extLst>
                </p:cNvPr>
                <p:cNvPicPr/>
                <p:nvPr/>
              </p:nvPicPr>
              <p:blipFill>
                <a:blip r:embed="rId221"/>
                <a:stretch>
                  <a:fillRect/>
                </a:stretch>
              </p:blipFill>
              <p:spPr>
                <a:xfrm>
                  <a:off x="7754378" y="5582241"/>
                  <a:ext cx="20628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41" name="Ink 140">
                  <a:extLst>
                    <a:ext uri="{FF2B5EF4-FFF2-40B4-BE49-F238E27FC236}">
                      <a16:creationId xmlns:a16="http://schemas.microsoft.com/office/drawing/2014/main" id="{A9FD64BD-32D4-4359-89C8-0CCF34DA699F}"/>
                    </a:ext>
                  </a:extLst>
                </p14:cNvPr>
                <p14:cNvContentPartPr/>
                <p14:nvPr/>
              </p14:nvContentPartPr>
              <p14:xfrm>
                <a:off x="7941218" y="5347521"/>
                <a:ext cx="115920" cy="327600"/>
              </p14:xfrm>
            </p:contentPart>
          </mc:Choice>
          <mc:Fallback>
            <p:pic>
              <p:nvPicPr>
                <p:cNvPr id="141" name="Ink 140">
                  <a:extLst>
                    <a:ext uri="{FF2B5EF4-FFF2-40B4-BE49-F238E27FC236}">
                      <a16:creationId xmlns:a16="http://schemas.microsoft.com/office/drawing/2014/main" id="{A9FD64BD-32D4-4359-89C8-0CCF34DA699F}"/>
                    </a:ext>
                  </a:extLst>
                </p:cNvPr>
                <p:cNvPicPr/>
                <p:nvPr/>
              </p:nvPicPr>
              <p:blipFill>
                <a:blip r:embed="rId223"/>
                <a:stretch>
                  <a:fillRect/>
                </a:stretch>
              </p:blipFill>
              <p:spPr>
                <a:xfrm>
                  <a:off x="7923218" y="5329881"/>
                  <a:ext cx="151560" cy="36324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42" name="Ink 141">
                  <a:extLst>
                    <a:ext uri="{FF2B5EF4-FFF2-40B4-BE49-F238E27FC236}">
                      <a16:creationId xmlns:a16="http://schemas.microsoft.com/office/drawing/2014/main" id="{825D4DA8-63B9-4581-9202-01C6E18764FF}"/>
                    </a:ext>
                  </a:extLst>
                </p14:cNvPr>
                <p14:cNvContentPartPr/>
                <p14:nvPr/>
              </p14:nvContentPartPr>
              <p14:xfrm>
                <a:off x="7904858" y="5225481"/>
                <a:ext cx="523440" cy="439560"/>
              </p14:xfrm>
            </p:contentPart>
          </mc:Choice>
          <mc:Fallback>
            <p:pic>
              <p:nvPicPr>
                <p:cNvPr id="142" name="Ink 141">
                  <a:extLst>
                    <a:ext uri="{FF2B5EF4-FFF2-40B4-BE49-F238E27FC236}">
                      <a16:creationId xmlns:a16="http://schemas.microsoft.com/office/drawing/2014/main" id="{825D4DA8-63B9-4581-9202-01C6E18764FF}"/>
                    </a:ext>
                  </a:extLst>
                </p:cNvPr>
                <p:cNvPicPr/>
                <p:nvPr/>
              </p:nvPicPr>
              <p:blipFill>
                <a:blip r:embed="rId225"/>
                <a:stretch>
                  <a:fillRect/>
                </a:stretch>
              </p:blipFill>
              <p:spPr>
                <a:xfrm>
                  <a:off x="7886858" y="5207841"/>
                  <a:ext cx="559080" cy="47520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43" name="Ink 142">
                  <a:extLst>
                    <a:ext uri="{FF2B5EF4-FFF2-40B4-BE49-F238E27FC236}">
                      <a16:creationId xmlns:a16="http://schemas.microsoft.com/office/drawing/2014/main" id="{804AE7D8-B9B7-49E4-A3D2-B58B698C89C3}"/>
                    </a:ext>
                  </a:extLst>
                </p14:cNvPr>
                <p14:cNvContentPartPr/>
                <p14:nvPr/>
              </p14:nvContentPartPr>
              <p14:xfrm>
                <a:off x="7747178" y="6037641"/>
                <a:ext cx="525600" cy="225360"/>
              </p14:xfrm>
            </p:contentPart>
          </mc:Choice>
          <mc:Fallback>
            <p:pic>
              <p:nvPicPr>
                <p:cNvPr id="143" name="Ink 142">
                  <a:extLst>
                    <a:ext uri="{FF2B5EF4-FFF2-40B4-BE49-F238E27FC236}">
                      <a16:creationId xmlns:a16="http://schemas.microsoft.com/office/drawing/2014/main" id="{804AE7D8-B9B7-49E4-A3D2-B58B698C89C3}"/>
                    </a:ext>
                  </a:extLst>
                </p:cNvPr>
                <p:cNvPicPr/>
                <p:nvPr/>
              </p:nvPicPr>
              <p:blipFill>
                <a:blip r:embed="rId227"/>
                <a:stretch>
                  <a:fillRect/>
                </a:stretch>
              </p:blipFill>
              <p:spPr>
                <a:xfrm>
                  <a:off x="7729178" y="6020001"/>
                  <a:ext cx="56124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44" name="Ink 143">
                  <a:extLst>
                    <a:ext uri="{FF2B5EF4-FFF2-40B4-BE49-F238E27FC236}">
                      <a16:creationId xmlns:a16="http://schemas.microsoft.com/office/drawing/2014/main" id="{D45F4B2D-F280-4C6E-9193-91B33DAF71A5}"/>
                    </a:ext>
                  </a:extLst>
                </p14:cNvPr>
                <p14:cNvContentPartPr/>
                <p14:nvPr/>
              </p14:nvContentPartPr>
              <p14:xfrm>
                <a:off x="7984418" y="6092721"/>
                <a:ext cx="361440" cy="238320"/>
              </p14:xfrm>
            </p:contentPart>
          </mc:Choice>
          <mc:Fallback>
            <p:pic>
              <p:nvPicPr>
                <p:cNvPr id="144" name="Ink 143">
                  <a:extLst>
                    <a:ext uri="{FF2B5EF4-FFF2-40B4-BE49-F238E27FC236}">
                      <a16:creationId xmlns:a16="http://schemas.microsoft.com/office/drawing/2014/main" id="{D45F4B2D-F280-4C6E-9193-91B33DAF71A5}"/>
                    </a:ext>
                  </a:extLst>
                </p:cNvPr>
                <p:cNvPicPr/>
                <p:nvPr/>
              </p:nvPicPr>
              <p:blipFill>
                <a:blip r:embed="rId229"/>
                <a:stretch>
                  <a:fillRect/>
                </a:stretch>
              </p:blipFill>
              <p:spPr>
                <a:xfrm>
                  <a:off x="7966418" y="6075081"/>
                  <a:ext cx="397080" cy="273960"/>
                </a:xfrm>
                <a:prstGeom prst="rect">
                  <a:avLst/>
                </a:prstGeom>
              </p:spPr>
            </p:pic>
          </mc:Fallback>
        </mc:AlternateContent>
      </p:grpSp>
    </p:spTree>
    <p:extLst>
      <p:ext uri="{BB962C8B-B14F-4D97-AF65-F5344CB8AC3E}">
        <p14:creationId xmlns:p14="http://schemas.microsoft.com/office/powerpoint/2010/main" val="1868841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B482C-7924-4ABA-BAE8-A92603223983}"/>
              </a:ext>
            </a:extLst>
          </p:cNvPr>
          <p:cNvSpPr>
            <a:spLocks noGrp="1"/>
          </p:cNvSpPr>
          <p:nvPr>
            <p:ph type="title"/>
          </p:nvPr>
        </p:nvSpPr>
        <p:spPr/>
        <p:txBody>
          <a:bodyPr/>
          <a:lstStyle/>
          <a:p>
            <a:r>
              <a:rPr lang="en-MY" dirty="0"/>
              <a:t>Quiz</a:t>
            </a:r>
          </a:p>
        </p:txBody>
      </p:sp>
      <p:sp>
        <p:nvSpPr>
          <p:cNvPr id="3" name="Content Placeholder 2">
            <a:extLst>
              <a:ext uri="{FF2B5EF4-FFF2-40B4-BE49-F238E27FC236}">
                <a16:creationId xmlns:a16="http://schemas.microsoft.com/office/drawing/2014/main" id="{4AED329A-CA41-4ABF-9FAA-AF5EA54CD251}"/>
              </a:ext>
            </a:extLst>
          </p:cNvPr>
          <p:cNvSpPr>
            <a:spLocks noGrp="1"/>
          </p:cNvSpPr>
          <p:nvPr>
            <p:ph idx="1"/>
          </p:nvPr>
        </p:nvSpPr>
        <p:spPr/>
        <p:txBody>
          <a:bodyPr/>
          <a:lstStyle/>
          <a:p>
            <a:r>
              <a:rPr lang="en-MY" dirty="0"/>
              <a:t>If A and B are the inputs of a half adder, the sum is given by __________</a:t>
            </a:r>
          </a:p>
          <a:p>
            <a:pPr marL="0" indent="0">
              <a:buNone/>
            </a:pPr>
            <a:r>
              <a:rPr lang="en-MY" dirty="0"/>
              <a:t>a) A AND B</a:t>
            </a:r>
          </a:p>
          <a:p>
            <a:pPr marL="0" indent="0">
              <a:buNone/>
            </a:pPr>
            <a:r>
              <a:rPr lang="en-MY" dirty="0"/>
              <a:t>b) A OR B</a:t>
            </a:r>
          </a:p>
          <a:p>
            <a:pPr marL="0" indent="0">
              <a:buNone/>
            </a:pPr>
            <a:r>
              <a:rPr lang="en-MY" dirty="0"/>
              <a:t>c) A XOR B</a:t>
            </a:r>
          </a:p>
          <a:p>
            <a:pPr marL="0" indent="0">
              <a:buNone/>
            </a:pPr>
            <a:r>
              <a:rPr lang="en-MY" dirty="0"/>
              <a:t>d) A EX-NOR B</a:t>
            </a:r>
          </a:p>
        </p:txBody>
      </p:sp>
      <p:sp>
        <p:nvSpPr>
          <p:cNvPr id="4" name="Footer Placeholder 3">
            <a:extLst>
              <a:ext uri="{FF2B5EF4-FFF2-40B4-BE49-F238E27FC236}">
                <a16:creationId xmlns:a16="http://schemas.microsoft.com/office/drawing/2014/main" id="{EB1B0844-14EF-4783-9516-F99F3A45B3D0}"/>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CA569856-BAC3-4EA8-817B-1654D745414F}"/>
              </a:ext>
            </a:extLst>
          </p:cNvPr>
          <p:cNvSpPr>
            <a:spLocks noGrp="1"/>
          </p:cNvSpPr>
          <p:nvPr>
            <p:ph type="sldNum" sz="quarter" idx="12"/>
          </p:nvPr>
        </p:nvSpPr>
        <p:spPr/>
        <p:txBody>
          <a:bodyPr/>
          <a:lstStyle/>
          <a:p>
            <a:fld id="{1DE98518-C1CF-410D-8A71-B5D14FDF677E}" type="slidenum">
              <a:rPr lang="en-MY" smtClean="0"/>
              <a:t>10</a:t>
            </a:fld>
            <a:endParaRPr lang="en-MY" dirty="0"/>
          </a:p>
        </p:txBody>
      </p:sp>
      <p:grpSp>
        <p:nvGrpSpPr>
          <p:cNvPr id="10" name="Group 9">
            <a:extLst>
              <a:ext uri="{FF2B5EF4-FFF2-40B4-BE49-F238E27FC236}">
                <a16:creationId xmlns:a16="http://schemas.microsoft.com/office/drawing/2014/main" id="{C4AD1542-0636-4A5E-BFB3-1F2D78522A97}"/>
              </a:ext>
            </a:extLst>
          </p:cNvPr>
          <p:cNvGrpSpPr/>
          <p:nvPr/>
        </p:nvGrpSpPr>
        <p:grpSpPr>
          <a:xfrm>
            <a:off x="1635098" y="2393001"/>
            <a:ext cx="6241320" cy="145440"/>
            <a:chOff x="1635098" y="2393001"/>
            <a:chExt cx="6241320" cy="145440"/>
          </a:xfrm>
        </p:grpSpPr>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0F3430F1-0530-47D7-8675-CEC81E1212BC}"/>
                    </a:ext>
                  </a:extLst>
                </p14:cNvPr>
                <p14:cNvContentPartPr/>
                <p14:nvPr/>
              </p14:nvContentPartPr>
              <p14:xfrm>
                <a:off x="1635098" y="2393001"/>
                <a:ext cx="2288160" cy="94320"/>
              </p14:xfrm>
            </p:contentPart>
          </mc:Choice>
          <mc:Fallback>
            <p:pic>
              <p:nvPicPr>
                <p:cNvPr id="6" name="Ink 5">
                  <a:extLst>
                    <a:ext uri="{FF2B5EF4-FFF2-40B4-BE49-F238E27FC236}">
                      <a16:creationId xmlns:a16="http://schemas.microsoft.com/office/drawing/2014/main" id="{0F3430F1-0530-47D7-8675-CEC81E1212BC}"/>
                    </a:ext>
                  </a:extLst>
                </p:cNvPr>
                <p:cNvPicPr/>
                <p:nvPr/>
              </p:nvPicPr>
              <p:blipFill>
                <a:blip r:embed="rId3"/>
                <a:stretch>
                  <a:fillRect/>
                </a:stretch>
              </p:blipFill>
              <p:spPr>
                <a:xfrm>
                  <a:off x="1617458" y="2375001"/>
                  <a:ext cx="232380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18A47B36-B590-4522-950C-9BE645B4C37B}"/>
                    </a:ext>
                  </a:extLst>
                </p14:cNvPr>
                <p14:cNvContentPartPr/>
                <p14:nvPr/>
              </p14:nvContentPartPr>
              <p14:xfrm>
                <a:off x="3842618" y="2442681"/>
                <a:ext cx="1726920" cy="82440"/>
              </p14:xfrm>
            </p:contentPart>
          </mc:Choice>
          <mc:Fallback>
            <p:pic>
              <p:nvPicPr>
                <p:cNvPr id="7" name="Ink 6">
                  <a:extLst>
                    <a:ext uri="{FF2B5EF4-FFF2-40B4-BE49-F238E27FC236}">
                      <a16:creationId xmlns:a16="http://schemas.microsoft.com/office/drawing/2014/main" id="{18A47B36-B590-4522-950C-9BE645B4C37B}"/>
                    </a:ext>
                  </a:extLst>
                </p:cNvPr>
                <p:cNvPicPr/>
                <p:nvPr/>
              </p:nvPicPr>
              <p:blipFill>
                <a:blip r:embed="rId5"/>
                <a:stretch>
                  <a:fillRect/>
                </a:stretch>
              </p:blipFill>
              <p:spPr>
                <a:xfrm>
                  <a:off x="3824618" y="2425041"/>
                  <a:ext cx="176256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E79FBB98-5214-4533-9BF8-190B7D2EADEC}"/>
                    </a:ext>
                  </a:extLst>
                </p14:cNvPr>
                <p14:cNvContentPartPr/>
                <p14:nvPr/>
              </p14:nvContentPartPr>
              <p14:xfrm>
                <a:off x="6130058" y="2447001"/>
                <a:ext cx="1746360" cy="91440"/>
              </p14:xfrm>
            </p:contentPart>
          </mc:Choice>
          <mc:Fallback>
            <p:pic>
              <p:nvPicPr>
                <p:cNvPr id="9" name="Ink 8">
                  <a:extLst>
                    <a:ext uri="{FF2B5EF4-FFF2-40B4-BE49-F238E27FC236}">
                      <a16:creationId xmlns:a16="http://schemas.microsoft.com/office/drawing/2014/main" id="{E79FBB98-5214-4533-9BF8-190B7D2EADEC}"/>
                    </a:ext>
                  </a:extLst>
                </p:cNvPr>
                <p:cNvPicPr/>
                <p:nvPr/>
              </p:nvPicPr>
              <p:blipFill>
                <a:blip r:embed="rId7"/>
                <a:stretch>
                  <a:fillRect/>
                </a:stretch>
              </p:blipFill>
              <p:spPr>
                <a:xfrm>
                  <a:off x="6112418" y="2429361"/>
                  <a:ext cx="1782000" cy="127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7BDEDD15-CFA5-4C95-B8CE-E85FACC1EF15}"/>
                  </a:ext>
                </a:extLst>
              </p14:cNvPr>
              <p14:cNvContentPartPr/>
              <p14:nvPr/>
            </p14:nvContentPartPr>
            <p14:xfrm>
              <a:off x="2381378" y="3469761"/>
              <a:ext cx="541080" cy="276840"/>
            </p14:xfrm>
          </p:contentPart>
        </mc:Choice>
        <mc:Fallback>
          <p:pic>
            <p:nvPicPr>
              <p:cNvPr id="11" name="Ink 10">
                <a:extLst>
                  <a:ext uri="{FF2B5EF4-FFF2-40B4-BE49-F238E27FC236}">
                    <a16:creationId xmlns:a16="http://schemas.microsoft.com/office/drawing/2014/main" id="{7BDEDD15-CFA5-4C95-B8CE-E85FACC1EF15}"/>
                  </a:ext>
                </a:extLst>
              </p:cNvPr>
              <p:cNvPicPr/>
              <p:nvPr/>
            </p:nvPicPr>
            <p:blipFill>
              <a:blip r:embed="rId9"/>
              <a:stretch>
                <a:fillRect/>
              </a:stretch>
            </p:blipFill>
            <p:spPr>
              <a:xfrm>
                <a:off x="2363738" y="3451761"/>
                <a:ext cx="576720" cy="312480"/>
              </a:xfrm>
              <a:prstGeom prst="rect">
                <a:avLst/>
              </a:prstGeom>
            </p:spPr>
          </p:pic>
        </mc:Fallback>
      </mc:AlternateContent>
    </p:spTree>
    <p:extLst>
      <p:ext uri="{BB962C8B-B14F-4D97-AF65-F5344CB8AC3E}">
        <p14:creationId xmlns:p14="http://schemas.microsoft.com/office/powerpoint/2010/main" val="1284910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B482C-7924-4ABA-BAE8-A92603223983}"/>
              </a:ext>
            </a:extLst>
          </p:cNvPr>
          <p:cNvSpPr>
            <a:spLocks noGrp="1"/>
          </p:cNvSpPr>
          <p:nvPr>
            <p:ph type="title"/>
          </p:nvPr>
        </p:nvSpPr>
        <p:spPr/>
        <p:txBody>
          <a:bodyPr/>
          <a:lstStyle/>
          <a:p>
            <a:r>
              <a:rPr lang="en-MY" dirty="0"/>
              <a:t>Quiz</a:t>
            </a:r>
          </a:p>
        </p:txBody>
      </p:sp>
      <p:sp>
        <p:nvSpPr>
          <p:cNvPr id="3" name="Content Placeholder 2">
            <a:extLst>
              <a:ext uri="{FF2B5EF4-FFF2-40B4-BE49-F238E27FC236}">
                <a16:creationId xmlns:a16="http://schemas.microsoft.com/office/drawing/2014/main" id="{4AED329A-CA41-4ABF-9FAA-AF5EA54CD251}"/>
              </a:ext>
            </a:extLst>
          </p:cNvPr>
          <p:cNvSpPr>
            <a:spLocks noGrp="1"/>
          </p:cNvSpPr>
          <p:nvPr>
            <p:ph idx="1"/>
          </p:nvPr>
        </p:nvSpPr>
        <p:spPr/>
        <p:txBody>
          <a:bodyPr/>
          <a:lstStyle/>
          <a:p>
            <a:r>
              <a:rPr lang="en-MY" dirty="0"/>
              <a:t>If A and B are the inputs of a half adder, the carry is given by __________</a:t>
            </a:r>
          </a:p>
          <a:p>
            <a:pPr marL="0" indent="0">
              <a:buNone/>
            </a:pPr>
            <a:r>
              <a:rPr lang="en-MY" dirty="0"/>
              <a:t>a) A AND B</a:t>
            </a:r>
          </a:p>
          <a:p>
            <a:pPr marL="0" indent="0">
              <a:buNone/>
            </a:pPr>
            <a:r>
              <a:rPr lang="en-MY" dirty="0"/>
              <a:t>b) A OR B</a:t>
            </a:r>
          </a:p>
          <a:p>
            <a:pPr marL="0" indent="0">
              <a:buNone/>
            </a:pPr>
            <a:r>
              <a:rPr lang="en-MY" dirty="0"/>
              <a:t>c) A XOR B</a:t>
            </a:r>
          </a:p>
          <a:p>
            <a:pPr marL="0" indent="0">
              <a:buNone/>
            </a:pPr>
            <a:r>
              <a:rPr lang="en-MY" dirty="0"/>
              <a:t>d) A EX-NOR B</a:t>
            </a:r>
          </a:p>
        </p:txBody>
      </p:sp>
      <p:sp>
        <p:nvSpPr>
          <p:cNvPr id="4" name="Footer Placeholder 3">
            <a:extLst>
              <a:ext uri="{FF2B5EF4-FFF2-40B4-BE49-F238E27FC236}">
                <a16:creationId xmlns:a16="http://schemas.microsoft.com/office/drawing/2014/main" id="{EB1B0844-14EF-4783-9516-F99F3A45B3D0}"/>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CA569856-BAC3-4EA8-817B-1654D745414F}"/>
              </a:ext>
            </a:extLst>
          </p:cNvPr>
          <p:cNvSpPr>
            <a:spLocks noGrp="1"/>
          </p:cNvSpPr>
          <p:nvPr>
            <p:ph type="sldNum" sz="quarter" idx="12"/>
          </p:nvPr>
        </p:nvSpPr>
        <p:spPr/>
        <p:txBody>
          <a:bodyPr/>
          <a:lstStyle/>
          <a:p>
            <a:fld id="{1DE98518-C1CF-410D-8A71-B5D14FDF677E}" type="slidenum">
              <a:rPr lang="en-MY" smtClean="0"/>
              <a:t>11</a:t>
            </a:fld>
            <a:endParaRPr lang="en-MY" dirty="0"/>
          </a:p>
        </p:txBody>
      </p:sp>
      <mc:AlternateContent xmlns:mc="http://schemas.openxmlformats.org/markup-compatibility/2006">
        <mc:Choice xmlns:p14="http://schemas.microsoft.com/office/powerpoint/2010/main" Requires="p14">
          <p:contentPart p14:bwMode="auto" r:id="rId2">
            <p14:nvContentPartPr>
              <p14:cNvPr id="9" name="Ink 8">
                <a:extLst>
                  <a:ext uri="{FF2B5EF4-FFF2-40B4-BE49-F238E27FC236}">
                    <a16:creationId xmlns:a16="http://schemas.microsoft.com/office/drawing/2014/main" id="{0D6A3D55-7F90-48E9-A7BA-C667041E2EFE}"/>
                  </a:ext>
                </a:extLst>
              </p14:cNvPr>
              <p14:cNvContentPartPr/>
              <p14:nvPr/>
            </p14:nvContentPartPr>
            <p14:xfrm>
              <a:off x="2449418" y="2591001"/>
              <a:ext cx="504000" cy="270360"/>
            </p14:xfrm>
          </p:contentPart>
        </mc:Choice>
        <mc:Fallback>
          <p:pic>
            <p:nvPicPr>
              <p:cNvPr id="9" name="Ink 8">
                <a:extLst>
                  <a:ext uri="{FF2B5EF4-FFF2-40B4-BE49-F238E27FC236}">
                    <a16:creationId xmlns:a16="http://schemas.microsoft.com/office/drawing/2014/main" id="{0D6A3D55-7F90-48E9-A7BA-C667041E2EFE}"/>
                  </a:ext>
                </a:extLst>
              </p:cNvPr>
              <p:cNvPicPr/>
              <p:nvPr/>
            </p:nvPicPr>
            <p:blipFill>
              <a:blip r:embed="rId3"/>
              <a:stretch>
                <a:fillRect/>
              </a:stretch>
            </p:blipFill>
            <p:spPr>
              <a:xfrm>
                <a:off x="2431418" y="2573361"/>
                <a:ext cx="539640" cy="306000"/>
              </a:xfrm>
              <a:prstGeom prst="rect">
                <a:avLst/>
              </a:prstGeom>
            </p:spPr>
          </p:pic>
        </mc:Fallback>
      </mc:AlternateContent>
      <p:grpSp>
        <p:nvGrpSpPr>
          <p:cNvPr id="28" name="Group 27">
            <a:extLst>
              <a:ext uri="{FF2B5EF4-FFF2-40B4-BE49-F238E27FC236}">
                <a16:creationId xmlns:a16="http://schemas.microsoft.com/office/drawing/2014/main" id="{3AEB29C5-46B3-452C-8B60-E260B1D88A68}"/>
              </a:ext>
            </a:extLst>
          </p:cNvPr>
          <p:cNvGrpSpPr/>
          <p:nvPr/>
        </p:nvGrpSpPr>
        <p:grpSpPr>
          <a:xfrm>
            <a:off x="6036818" y="352881"/>
            <a:ext cx="5238000" cy="1571760"/>
            <a:chOff x="6036818" y="352881"/>
            <a:chExt cx="5238000" cy="1571760"/>
          </a:xfrm>
        </p:grpSpPr>
        <mc:AlternateContent xmlns:mc="http://schemas.openxmlformats.org/markup-compatibility/2006">
          <mc:Choice xmlns:p14="http://schemas.microsoft.com/office/powerpoint/2010/main" Requires="p14">
            <p:contentPart p14:bwMode="auto" r:id="rId4">
              <p14:nvContentPartPr>
                <p14:cNvPr id="10" name="Ink 9">
                  <a:extLst>
                    <a:ext uri="{FF2B5EF4-FFF2-40B4-BE49-F238E27FC236}">
                      <a16:creationId xmlns:a16="http://schemas.microsoft.com/office/drawing/2014/main" id="{1C6EA8D2-8998-4E6C-8476-7A1BD466D536}"/>
                    </a:ext>
                  </a:extLst>
                </p14:cNvPr>
                <p14:cNvContentPartPr/>
                <p14:nvPr/>
              </p14:nvContentPartPr>
              <p14:xfrm>
                <a:off x="6036818" y="472401"/>
                <a:ext cx="127440" cy="354600"/>
              </p14:xfrm>
            </p:contentPart>
          </mc:Choice>
          <mc:Fallback>
            <p:pic>
              <p:nvPicPr>
                <p:cNvPr id="10" name="Ink 9">
                  <a:extLst>
                    <a:ext uri="{FF2B5EF4-FFF2-40B4-BE49-F238E27FC236}">
                      <a16:creationId xmlns:a16="http://schemas.microsoft.com/office/drawing/2014/main" id="{1C6EA8D2-8998-4E6C-8476-7A1BD466D536}"/>
                    </a:ext>
                  </a:extLst>
                </p:cNvPr>
                <p:cNvPicPr/>
                <p:nvPr/>
              </p:nvPicPr>
              <p:blipFill>
                <a:blip r:embed="rId5"/>
                <a:stretch>
                  <a:fillRect/>
                </a:stretch>
              </p:blipFill>
              <p:spPr>
                <a:xfrm>
                  <a:off x="6018818" y="454761"/>
                  <a:ext cx="163080" cy="3902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1" name="Ink 10">
                  <a:extLst>
                    <a:ext uri="{FF2B5EF4-FFF2-40B4-BE49-F238E27FC236}">
                      <a16:creationId xmlns:a16="http://schemas.microsoft.com/office/drawing/2014/main" id="{FDDC5FBB-C058-4844-86C8-23DB010E4B5D}"/>
                    </a:ext>
                  </a:extLst>
                </p14:cNvPr>
                <p14:cNvContentPartPr/>
                <p14:nvPr/>
              </p14:nvContentPartPr>
              <p14:xfrm>
                <a:off x="6301778" y="612441"/>
                <a:ext cx="135360" cy="151560"/>
              </p14:xfrm>
            </p:contentPart>
          </mc:Choice>
          <mc:Fallback>
            <p:pic>
              <p:nvPicPr>
                <p:cNvPr id="11" name="Ink 10">
                  <a:extLst>
                    <a:ext uri="{FF2B5EF4-FFF2-40B4-BE49-F238E27FC236}">
                      <a16:creationId xmlns:a16="http://schemas.microsoft.com/office/drawing/2014/main" id="{FDDC5FBB-C058-4844-86C8-23DB010E4B5D}"/>
                    </a:ext>
                  </a:extLst>
                </p:cNvPr>
                <p:cNvPicPr/>
                <p:nvPr/>
              </p:nvPicPr>
              <p:blipFill>
                <a:blip r:embed="rId7"/>
                <a:stretch>
                  <a:fillRect/>
                </a:stretch>
              </p:blipFill>
              <p:spPr>
                <a:xfrm>
                  <a:off x="6284138" y="594441"/>
                  <a:ext cx="17100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2" name="Ink 11">
                  <a:extLst>
                    <a:ext uri="{FF2B5EF4-FFF2-40B4-BE49-F238E27FC236}">
                      <a16:creationId xmlns:a16="http://schemas.microsoft.com/office/drawing/2014/main" id="{5685DCB7-A64C-436B-A241-FC2EF1606FA5}"/>
                    </a:ext>
                  </a:extLst>
                </p14:cNvPr>
                <p14:cNvContentPartPr/>
                <p14:nvPr/>
              </p14:nvContentPartPr>
              <p14:xfrm>
                <a:off x="6571778" y="555921"/>
                <a:ext cx="186120" cy="293040"/>
              </p14:xfrm>
            </p:contentPart>
          </mc:Choice>
          <mc:Fallback>
            <p:pic>
              <p:nvPicPr>
                <p:cNvPr id="12" name="Ink 11">
                  <a:extLst>
                    <a:ext uri="{FF2B5EF4-FFF2-40B4-BE49-F238E27FC236}">
                      <a16:creationId xmlns:a16="http://schemas.microsoft.com/office/drawing/2014/main" id="{5685DCB7-A64C-436B-A241-FC2EF1606FA5}"/>
                    </a:ext>
                  </a:extLst>
                </p:cNvPr>
                <p:cNvPicPr/>
                <p:nvPr/>
              </p:nvPicPr>
              <p:blipFill>
                <a:blip r:embed="rId9"/>
                <a:stretch>
                  <a:fillRect/>
                </a:stretch>
              </p:blipFill>
              <p:spPr>
                <a:xfrm>
                  <a:off x="6553778" y="537921"/>
                  <a:ext cx="221760" cy="3286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3" name="Ink 12">
                  <a:extLst>
                    <a:ext uri="{FF2B5EF4-FFF2-40B4-BE49-F238E27FC236}">
                      <a16:creationId xmlns:a16="http://schemas.microsoft.com/office/drawing/2014/main" id="{5911D37F-A493-4F0D-A2D8-1E123DDD28EB}"/>
                    </a:ext>
                  </a:extLst>
                </p14:cNvPr>
                <p14:cNvContentPartPr/>
                <p14:nvPr/>
              </p14:nvContentPartPr>
              <p14:xfrm>
                <a:off x="6859058" y="653121"/>
                <a:ext cx="36000" cy="86040"/>
              </p14:xfrm>
            </p:contentPart>
          </mc:Choice>
          <mc:Fallback>
            <p:pic>
              <p:nvPicPr>
                <p:cNvPr id="13" name="Ink 12">
                  <a:extLst>
                    <a:ext uri="{FF2B5EF4-FFF2-40B4-BE49-F238E27FC236}">
                      <a16:creationId xmlns:a16="http://schemas.microsoft.com/office/drawing/2014/main" id="{5911D37F-A493-4F0D-A2D8-1E123DDD28EB}"/>
                    </a:ext>
                  </a:extLst>
                </p:cNvPr>
                <p:cNvPicPr/>
                <p:nvPr/>
              </p:nvPicPr>
              <p:blipFill>
                <a:blip r:embed="rId11"/>
                <a:stretch>
                  <a:fillRect/>
                </a:stretch>
              </p:blipFill>
              <p:spPr>
                <a:xfrm>
                  <a:off x="6841418" y="635481"/>
                  <a:ext cx="7164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4" name="Ink 13">
                  <a:extLst>
                    <a:ext uri="{FF2B5EF4-FFF2-40B4-BE49-F238E27FC236}">
                      <a16:creationId xmlns:a16="http://schemas.microsoft.com/office/drawing/2014/main" id="{654A1134-4E40-4137-BF6D-920B30A54905}"/>
                    </a:ext>
                  </a:extLst>
                </p14:cNvPr>
                <p14:cNvContentPartPr/>
                <p14:nvPr/>
              </p14:nvContentPartPr>
              <p14:xfrm>
                <a:off x="6826298" y="518841"/>
                <a:ext cx="507600" cy="225000"/>
              </p14:xfrm>
            </p:contentPart>
          </mc:Choice>
          <mc:Fallback>
            <p:pic>
              <p:nvPicPr>
                <p:cNvPr id="14" name="Ink 13">
                  <a:extLst>
                    <a:ext uri="{FF2B5EF4-FFF2-40B4-BE49-F238E27FC236}">
                      <a16:creationId xmlns:a16="http://schemas.microsoft.com/office/drawing/2014/main" id="{654A1134-4E40-4137-BF6D-920B30A54905}"/>
                    </a:ext>
                  </a:extLst>
                </p:cNvPr>
                <p:cNvPicPr/>
                <p:nvPr/>
              </p:nvPicPr>
              <p:blipFill>
                <a:blip r:embed="rId13"/>
                <a:stretch>
                  <a:fillRect/>
                </a:stretch>
              </p:blipFill>
              <p:spPr>
                <a:xfrm>
                  <a:off x="6808658" y="501201"/>
                  <a:ext cx="54324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5" name="Ink 14">
                  <a:extLst>
                    <a:ext uri="{FF2B5EF4-FFF2-40B4-BE49-F238E27FC236}">
                      <a16:creationId xmlns:a16="http://schemas.microsoft.com/office/drawing/2014/main" id="{BC0146F3-DBD0-470E-A60F-1902F45F040F}"/>
                    </a:ext>
                  </a:extLst>
                </p14:cNvPr>
                <p14:cNvContentPartPr/>
                <p14:nvPr/>
              </p14:nvContentPartPr>
              <p14:xfrm>
                <a:off x="7613618" y="485001"/>
                <a:ext cx="263520" cy="325800"/>
              </p14:xfrm>
            </p:contentPart>
          </mc:Choice>
          <mc:Fallback>
            <p:pic>
              <p:nvPicPr>
                <p:cNvPr id="15" name="Ink 14">
                  <a:extLst>
                    <a:ext uri="{FF2B5EF4-FFF2-40B4-BE49-F238E27FC236}">
                      <a16:creationId xmlns:a16="http://schemas.microsoft.com/office/drawing/2014/main" id="{BC0146F3-DBD0-470E-A60F-1902F45F040F}"/>
                    </a:ext>
                  </a:extLst>
                </p:cNvPr>
                <p:cNvPicPr/>
                <p:nvPr/>
              </p:nvPicPr>
              <p:blipFill>
                <a:blip r:embed="rId15"/>
                <a:stretch>
                  <a:fillRect/>
                </a:stretch>
              </p:blipFill>
              <p:spPr>
                <a:xfrm>
                  <a:off x="7595978" y="467361"/>
                  <a:ext cx="299160" cy="3614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6" name="Ink 15">
                  <a:extLst>
                    <a:ext uri="{FF2B5EF4-FFF2-40B4-BE49-F238E27FC236}">
                      <a16:creationId xmlns:a16="http://schemas.microsoft.com/office/drawing/2014/main" id="{66DD67EE-BC88-4F0B-A730-09C1BF41E7F9}"/>
                    </a:ext>
                  </a:extLst>
                </p14:cNvPr>
                <p14:cNvContentPartPr/>
                <p14:nvPr/>
              </p14:nvContentPartPr>
              <p14:xfrm>
                <a:off x="7964618" y="600921"/>
                <a:ext cx="210960" cy="69120"/>
              </p14:xfrm>
            </p:contentPart>
          </mc:Choice>
          <mc:Fallback>
            <p:pic>
              <p:nvPicPr>
                <p:cNvPr id="16" name="Ink 15">
                  <a:extLst>
                    <a:ext uri="{FF2B5EF4-FFF2-40B4-BE49-F238E27FC236}">
                      <a16:creationId xmlns:a16="http://schemas.microsoft.com/office/drawing/2014/main" id="{66DD67EE-BC88-4F0B-A730-09C1BF41E7F9}"/>
                    </a:ext>
                  </a:extLst>
                </p:cNvPr>
                <p:cNvPicPr/>
                <p:nvPr/>
              </p:nvPicPr>
              <p:blipFill>
                <a:blip r:embed="rId17"/>
                <a:stretch>
                  <a:fillRect/>
                </a:stretch>
              </p:blipFill>
              <p:spPr>
                <a:xfrm>
                  <a:off x="7946978" y="583281"/>
                  <a:ext cx="24660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7" name="Ink 16">
                  <a:extLst>
                    <a:ext uri="{FF2B5EF4-FFF2-40B4-BE49-F238E27FC236}">
                      <a16:creationId xmlns:a16="http://schemas.microsoft.com/office/drawing/2014/main" id="{82876667-A18A-47BF-AAAA-3FAFFC73610D}"/>
                    </a:ext>
                  </a:extLst>
                </p14:cNvPr>
                <p14:cNvContentPartPr/>
                <p14:nvPr/>
              </p14:nvContentPartPr>
              <p14:xfrm>
                <a:off x="8240378" y="352881"/>
                <a:ext cx="122760" cy="312480"/>
              </p14:xfrm>
            </p:contentPart>
          </mc:Choice>
          <mc:Fallback>
            <p:pic>
              <p:nvPicPr>
                <p:cNvPr id="17" name="Ink 16">
                  <a:extLst>
                    <a:ext uri="{FF2B5EF4-FFF2-40B4-BE49-F238E27FC236}">
                      <a16:creationId xmlns:a16="http://schemas.microsoft.com/office/drawing/2014/main" id="{82876667-A18A-47BF-AAAA-3FAFFC73610D}"/>
                    </a:ext>
                  </a:extLst>
                </p:cNvPr>
                <p:cNvPicPr/>
                <p:nvPr/>
              </p:nvPicPr>
              <p:blipFill>
                <a:blip r:embed="rId19"/>
                <a:stretch>
                  <a:fillRect/>
                </a:stretch>
              </p:blipFill>
              <p:spPr>
                <a:xfrm>
                  <a:off x="8222378" y="334881"/>
                  <a:ext cx="158400" cy="3481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8" name="Ink 17">
                  <a:extLst>
                    <a:ext uri="{FF2B5EF4-FFF2-40B4-BE49-F238E27FC236}">
                      <a16:creationId xmlns:a16="http://schemas.microsoft.com/office/drawing/2014/main" id="{B668BED7-260C-4F19-8D14-87126E88252A}"/>
                    </a:ext>
                  </a:extLst>
                </p14:cNvPr>
                <p14:cNvContentPartPr/>
                <p14:nvPr/>
              </p14:nvContentPartPr>
              <p14:xfrm>
                <a:off x="8429018" y="441441"/>
                <a:ext cx="335160" cy="299520"/>
              </p14:xfrm>
            </p:contentPart>
          </mc:Choice>
          <mc:Fallback>
            <p:pic>
              <p:nvPicPr>
                <p:cNvPr id="18" name="Ink 17">
                  <a:extLst>
                    <a:ext uri="{FF2B5EF4-FFF2-40B4-BE49-F238E27FC236}">
                      <a16:creationId xmlns:a16="http://schemas.microsoft.com/office/drawing/2014/main" id="{B668BED7-260C-4F19-8D14-87126E88252A}"/>
                    </a:ext>
                  </a:extLst>
                </p:cNvPr>
                <p:cNvPicPr/>
                <p:nvPr/>
              </p:nvPicPr>
              <p:blipFill>
                <a:blip r:embed="rId21"/>
                <a:stretch>
                  <a:fillRect/>
                </a:stretch>
              </p:blipFill>
              <p:spPr>
                <a:xfrm>
                  <a:off x="8411018" y="423441"/>
                  <a:ext cx="370800" cy="3351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9" name="Ink 18">
                  <a:extLst>
                    <a:ext uri="{FF2B5EF4-FFF2-40B4-BE49-F238E27FC236}">
                      <a16:creationId xmlns:a16="http://schemas.microsoft.com/office/drawing/2014/main" id="{53C9E055-B22F-4822-8E9C-4B8203607376}"/>
                    </a:ext>
                  </a:extLst>
                </p14:cNvPr>
                <p14:cNvContentPartPr/>
                <p14:nvPr/>
              </p14:nvContentPartPr>
              <p14:xfrm>
                <a:off x="8556458" y="1049481"/>
                <a:ext cx="315000" cy="277560"/>
              </p14:xfrm>
            </p:contentPart>
          </mc:Choice>
          <mc:Fallback>
            <p:pic>
              <p:nvPicPr>
                <p:cNvPr id="19" name="Ink 18">
                  <a:extLst>
                    <a:ext uri="{FF2B5EF4-FFF2-40B4-BE49-F238E27FC236}">
                      <a16:creationId xmlns:a16="http://schemas.microsoft.com/office/drawing/2014/main" id="{53C9E055-B22F-4822-8E9C-4B8203607376}"/>
                    </a:ext>
                  </a:extLst>
                </p:cNvPr>
                <p:cNvPicPr/>
                <p:nvPr/>
              </p:nvPicPr>
              <p:blipFill>
                <a:blip r:embed="rId23"/>
                <a:stretch>
                  <a:fillRect/>
                </a:stretch>
              </p:blipFill>
              <p:spPr>
                <a:xfrm>
                  <a:off x="8538818" y="1031481"/>
                  <a:ext cx="350640" cy="3132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0" name="Ink 19">
                  <a:extLst>
                    <a:ext uri="{FF2B5EF4-FFF2-40B4-BE49-F238E27FC236}">
                      <a16:creationId xmlns:a16="http://schemas.microsoft.com/office/drawing/2014/main" id="{73D55052-67AD-4E37-9498-1D9A0ED35B27}"/>
                    </a:ext>
                  </a:extLst>
                </p14:cNvPr>
                <p14:cNvContentPartPr/>
                <p14:nvPr/>
              </p14:nvContentPartPr>
              <p14:xfrm>
                <a:off x="8976218" y="1152441"/>
                <a:ext cx="239760" cy="78840"/>
              </p14:xfrm>
            </p:contentPart>
          </mc:Choice>
          <mc:Fallback>
            <p:pic>
              <p:nvPicPr>
                <p:cNvPr id="20" name="Ink 19">
                  <a:extLst>
                    <a:ext uri="{FF2B5EF4-FFF2-40B4-BE49-F238E27FC236}">
                      <a16:creationId xmlns:a16="http://schemas.microsoft.com/office/drawing/2014/main" id="{73D55052-67AD-4E37-9498-1D9A0ED35B27}"/>
                    </a:ext>
                  </a:extLst>
                </p:cNvPr>
                <p:cNvPicPr/>
                <p:nvPr/>
              </p:nvPicPr>
              <p:blipFill>
                <a:blip r:embed="rId25"/>
                <a:stretch>
                  <a:fillRect/>
                </a:stretch>
              </p:blipFill>
              <p:spPr>
                <a:xfrm>
                  <a:off x="8958218" y="1134441"/>
                  <a:ext cx="27540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1" name="Ink 20">
                  <a:extLst>
                    <a:ext uri="{FF2B5EF4-FFF2-40B4-BE49-F238E27FC236}">
                      <a16:creationId xmlns:a16="http://schemas.microsoft.com/office/drawing/2014/main" id="{90CB6C59-A840-4083-B073-C8B500FA3BB3}"/>
                    </a:ext>
                  </a:extLst>
                </p14:cNvPr>
                <p14:cNvContentPartPr/>
                <p14:nvPr/>
              </p14:nvContentPartPr>
              <p14:xfrm>
                <a:off x="9287618" y="982161"/>
                <a:ext cx="67680" cy="269280"/>
              </p14:xfrm>
            </p:contentPart>
          </mc:Choice>
          <mc:Fallback>
            <p:pic>
              <p:nvPicPr>
                <p:cNvPr id="21" name="Ink 20">
                  <a:extLst>
                    <a:ext uri="{FF2B5EF4-FFF2-40B4-BE49-F238E27FC236}">
                      <a16:creationId xmlns:a16="http://schemas.microsoft.com/office/drawing/2014/main" id="{90CB6C59-A840-4083-B073-C8B500FA3BB3}"/>
                    </a:ext>
                  </a:extLst>
                </p:cNvPr>
                <p:cNvPicPr/>
                <p:nvPr/>
              </p:nvPicPr>
              <p:blipFill>
                <a:blip r:embed="rId27"/>
                <a:stretch>
                  <a:fillRect/>
                </a:stretch>
              </p:blipFill>
              <p:spPr>
                <a:xfrm>
                  <a:off x="9269618" y="964161"/>
                  <a:ext cx="103320" cy="3049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2" name="Ink 21">
                  <a:extLst>
                    <a:ext uri="{FF2B5EF4-FFF2-40B4-BE49-F238E27FC236}">
                      <a16:creationId xmlns:a16="http://schemas.microsoft.com/office/drawing/2014/main" id="{C78B9740-7A72-425B-B441-6EC01881C398}"/>
                    </a:ext>
                  </a:extLst>
                </p14:cNvPr>
                <p14:cNvContentPartPr/>
                <p14:nvPr/>
              </p14:nvContentPartPr>
              <p14:xfrm>
                <a:off x="9477338" y="880281"/>
                <a:ext cx="98640" cy="420480"/>
              </p14:xfrm>
            </p:contentPart>
          </mc:Choice>
          <mc:Fallback>
            <p:pic>
              <p:nvPicPr>
                <p:cNvPr id="22" name="Ink 21">
                  <a:extLst>
                    <a:ext uri="{FF2B5EF4-FFF2-40B4-BE49-F238E27FC236}">
                      <a16:creationId xmlns:a16="http://schemas.microsoft.com/office/drawing/2014/main" id="{C78B9740-7A72-425B-B441-6EC01881C398}"/>
                    </a:ext>
                  </a:extLst>
                </p:cNvPr>
                <p:cNvPicPr/>
                <p:nvPr/>
              </p:nvPicPr>
              <p:blipFill>
                <a:blip r:embed="rId29"/>
                <a:stretch>
                  <a:fillRect/>
                </a:stretch>
              </p:blipFill>
              <p:spPr>
                <a:xfrm>
                  <a:off x="9459698" y="862281"/>
                  <a:ext cx="134280" cy="4561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3" name="Ink 22">
                  <a:extLst>
                    <a:ext uri="{FF2B5EF4-FFF2-40B4-BE49-F238E27FC236}">
                      <a16:creationId xmlns:a16="http://schemas.microsoft.com/office/drawing/2014/main" id="{8B9EE0CB-A832-461E-889F-3E30B2B77858}"/>
                    </a:ext>
                  </a:extLst>
                </p14:cNvPr>
                <p14:cNvContentPartPr/>
                <p14:nvPr/>
              </p14:nvContentPartPr>
              <p14:xfrm>
                <a:off x="9408578" y="1153161"/>
                <a:ext cx="299160" cy="118440"/>
              </p14:xfrm>
            </p:contentPart>
          </mc:Choice>
          <mc:Fallback>
            <p:pic>
              <p:nvPicPr>
                <p:cNvPr id="23" name="Ink 22">
                  <a:extLst>
                    <a:ext uri="{FF2B5EF4-FFF2-40B4-BE49-F238E27FC236}">
                      <a16:creationId xmlns:a16="http://schemas.microsoft.com/office/drawing/2014/main" id="{8B9EE0CB-A832-461E-889F-3E30B2B77858}"/>
                    </a:ext>
                  </a:extLst>
                </p:cNvPr>
                <p:cNvPicPr/>
                <p:nvPr/>
              </p:nvPicPr>
              <p:blipFill>
                <a:blip r:embed="rId31"/>
                <a:stretch>
                  <a:fillRect/>
                </a:stretch>
              </p:blipFill>
              <p:spPr>
                <a:xfrm>
                  <a:off x="9390578" y="1135521"/>
                  <a:ext cx="33480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4" name="Ink 23">
                  <a:extLst>
                    <a:ext uri="{FF2B5EF4-FFF2-40B4-BE49-F238E27FC236}">
                      <a16:creationId xmlns:a16="http://schemas.microsoft.com/office/drawing/2014/main" id="{8E01685C-B314-45D7-90F5-BB051F6AF93A}"/>
                    </a:ext>
                  </a:extLst>
                </p14:cNvPr>
                <p14:cNvContentPartPr/>
                <p14:nvPr/>
              </p14:nvContentPartPr>
              <p14:xfrm>
                <a:off x="9952178" y="816561"/>
                <a:ext cx="1322640" cy="417240"/>
              </p14:xfrm>
            </p:contentPart>
          </mc:Choice>
          <mc:Fallback>
            <p:pic>
              <p:nvPicPr>
                <p:cNvPr id="24" name="Ink 23">
                  <a:extLst>
                    <a:ext uri="{FF2B5EF4-FFF2-40B4-BE49-F238E27FC236}">
                      <a16:creationId xmlns:a16="http://schemas.microsoft.com/office/drawing/2014/main" id="{8E01685C-B314-45D7-90F5-BB051F6AF93A}"/>
                    </a:ext>
                  </a:extLst>
                </p:cNvPr>
                <p:cNvPicPr/>
                <p:nvPr/>
              </p:nvPicPr>
              <p:blipFill>
                <a:blip r:embed="rId33"/>
                <a:stretch>
                  <a:fillRect/>
                </a:stretch>
              </p:blipFill>
              <p:spPr>
                <a:xfrm>
                  <a:off x="9934538" y="798561"/>
                  <a:ext cx="1358280" cy="4528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5" name="Ink 24">
                  <a:extLst>
                    <a:ext uri="{FF2B5EF4-FFF2-40B4-BE49-F238E27FC236}">
                      <a16:creationId xmlns:a16="http://schemas.microsoft.com/office/drawing/2014/main" id="{A516C794-192F-48DF-B76A-44AF66B7E3E6}"/>
                    </a:ext>
                  </a:extLst>
                </p14:cNvPr>
                <p14:cNvContentPartPr/>
                <p14:nvPr/>
              </p14:nvContentPartPr>
              <p14:xfrm>
                <a:off x="10813298" y="1456281"/>
                <a:ext cx="221400" cy="336240"/>
              </p14:xfrm>
            </p:contentPart>
          </mc:Choice>
          <mc:Fallback>
            <p:pic>
              <p:nvPicPr>
                <p:cNvPr id="25" name="Ink 24">
                  <a:extLst>
                    <a:ext uri="{FF2B5EF4-FFF2-40B4-BE49-F238E27FC236}">
                      <a16:creationId xmlns:a16="http://schemas.microsoft.com/office/drawing/2014/main" id="{A516C794-192F-48DF-B76A-44AF66B7E3E6}"/>
                    </a:ext>
                  </a:extLst>
                </p:cNvPr>
                <p:cNvPicPr/>
                <p:nvPr/>
              </p:nvPicPr>
              <p:blipFill>
                <a:blip r:embed="rId35"/>
                <a:stretch>
                  <a:fillRect/>
                </a:stretch>
              </p:blipFill>
              <p:spPr>
                <a:xfrm>
                  <a:off x="10795298" y="1438281"/>
                  <a:ext cx="257040" cy="3718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6" name="Ink 25">
                  <a:extLst>
                    <a:ext uri="{FF2B5EF4-FFF2-40B4-BE49-F238E27FC236}">
                      <a16:creationId xmlns:a16="http://schemas.microsoft.com/office/drawing/2014/main" id="{6DFE0DCD-EE4A-4690-B3CF-82500C443526}"/>
                    </a:ext>
                  </a:extLst>
                </p14:cNvPr>
                <p14:cNvContentPartPr/>
                <p14:nvPr/>
              </p14:nvContentPartPr>
              <p14:xfrm>
                <a:off x="10863338" y="1917441"/>
                <a:ext cx="20880" cy="7200"/>
              </p14:xfrm>
            </p:contentPart>
          </mc:Choice>
          <mc:Fallback>
            <p:pic>
              <p:nvPicPr>
                <p:cNvPr id="26" name="Ink 25">
                  <a:extLst>
                    <a:ext uri="{FF2B5EF4-FFF2-40B4-BE49-F238E27FC236}">
                      <a16:creationId xmlns:a16="http://schemas.microsoft.com/office/drawing/2014/main" id="{6DFE0DCD-EE4A-4690-B3CF-82500C443526}"/>
                    </a:ext>
                  </a:extLst>
                </p:cNvPr>
                <p:cNvPicPr/>
                <p:nvPr/>
              </p:nvPicPr>
              <p:blipFill>
                <a:blip r:embed="rId37"/>
                <a:stretch>
                  <a:fillRect/>
                </a:stretch>
              </p:blipFill>
              <p:spPr>
                <a:xfrm>
                  <a:off x="10845698" y="1899801"/>
                  <a:ext cx="56520" cy="42840"/>
                </a:xfrm>
                <a:prstGeom prst="rect">
                  <a:avLst/>
                </a:prstGeom>
              </p:spPr>
            </p:pic>
          </mc:Fallback>
        </mc:AlternateContent>
      </p:grpSp>
      <p:grpSp>
        <p:nvGrpSpPr>
          <p:cNvPr id="45" name="Group 44">
            <a:extLst>
              <a:ext uri="{FF2B5EF4-FFF2-40B4-BE49-F238E27FC236}">
                <a16:creationId xmlns:a16="http://schemas.microsoft.com/office/drawing/2014/main" id="{5E8ABB34-5736-4211-A85F-0FF69A4ED5AB}"/>
              </a:ext>
            </a:extLst>
          </p:cNvPr>
          <p:cNvGrpSpPr/>
          <p:nvPr/>
        </p:nvGrpSpPr>
        <p:grpSpPr>
          <a:xfrm>
            <a:off x="7619738" y="3031641"/>
            <a:ext cx="168840" cy="316440"/>
            <a:chOff x="7619738" y="3031641"/>
            <a:chExt cx="168840" cy="316440"/>
          </a:xfrm>
        </p:grpSpPr>
        <mc:AlternateContent xmlns:mc="http://schemas.openxmlformats.org/markup-compatibility/2006">
          <mc:Choice xmlns:p14="http://schemas.microsoft.com/office/powerpoint/2010/main" Requires="p14">
            <p:contentPart p14:bwMode="auto" r:id="rId38">
              <p14:nvContentPartPr>
                <p14:cNvPr id="29" name="Ink 28">
                  <a:extLst>
                    <a:ext uri="{FF2B5EF4-FFF2-40B4-BE49-F238E27FC236}">
                      <a16:creationId xmlns:a16="http://schemas.microsoft.com/office/drawing/2014/main" id="{6A1B1B8D-9E18-4A09-A1A3-CCED4C251B9E}"/>
                    </a:ext>
                  </a:extLst>
                </p14:cNvPr>
                <p14:cNvContentPartPr/>
                <p14:nvPr/>
              </p14:nvContentPartPr>
              <p14:xfrm>
                <a:off x="7619738" y="3031641"/>
                <a:ext cx="36360" cy="316440"/>
              </p14:xfrm>
            </p:contentPart>
          </mc:Choice>
          <mc:Fallback>
            <p:pic>
              <p:nvPicPr>
                <p:cNvPr id="29" name="Ink 28">
                  <a:extLst>
                    <a:ext uri="{FF2B5EF4-FFF2-40B4-BE49-F238E27FC236}">
                      <a16:creationId xmlns:a16="http://schemas.microsoft.com/office/drawing/2014/main" id="{6A1B1B8D-9E18-4A09-A1A3-CCED4C251B9E}"/>
                    </a:ext>
                  </a:extLst>
                </p:cNvPr>
                <p:cNvPicPr/>
                <p:nvPr/>
              </p:nvPicPr>
              <p:blipFill>
                <a:blip r:embed="rId39"/>
                <a:stretch>
                  <a:fillRect/>
                </a:stretch>
              </p:blipFill>
              <p:spPr>
                <a:xfrm>
                  <a:off x="7601738" y="3014001"/>
                  <a:ext cx="72000" cy="3520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0" name="Ink 29">
                  <a:extLst>
                    <a:ext uri="{FF2B5EF4-FFF2-40B4-BE49-F238E27FC236}">
                      <a16:creationId xmlns:a16="http://schemas.microsoft.com/office/drawing/2014/main" id="{ABC6CBC7-26E2-48AA-9C9E-D7F81765282B}"/>
                    </a:ext>
                  </a:extLst>
                </p14:cNvPr>
                <p14:cNvContentPartPr/>
                <p14:nvPr/>
              </p14:nvContentPartPr>
              <p14:xfrm>
                <a:off x="7771298" y="3271401"/>
                <a:ext cx="17280" cy="33120"/>
              </p14:xfrm>
            </p:contentPart>
          </mc:Choice>
          <mc:Fallback>
            <p:pic>
              <p:nvPicPr>
                <p:cNvPr id="30" name="Ink 29">
                  <a:extLst>
                    <a:ext uri="{FF2B5EF4-FFF2-40B4-BE49-F238E27FC236}">
                      <a16:creationId xmlns:a16="http://schemas.microsoft.com/office/drawing/2014/main" id="{ABC6CBC7-26E2-48AA-9C9E-D7F81765282B}"/>
                    </a:ext>
                  </a:extLst>
                </p:cNvPr>
                <p:cNvPicPr/>
                <p:nvPr/>
              </p:nvPicPr>
              <p:blipFill>
                <a:blip r:embed="rId41"/>
                <a:stretch>
                  <a:fillRect/>
                </a:stretch>
              </p:blipFill>
              <p:spPr>
                <a:xfrm>
                  <a:off x="7753298" y="3253761"/>
                  <a:ext cx="52920" cy="68760"/>
                </a:xfrm>
                <a:prstGeom prst="rect">
                  <a:avLst/>
                </a:prstGeom>
              </p:spPr>
            </p:pic>
          </mc:Fallback>
        </mc:AlternateContent>
      </p:grpSp>
      <p:grpSp>
        <p:nvGrpSpPr>
          <p:cNvPr id="44" name="Group 43">
            <a:extLst>
              <a:ext uri="{FF2B5EF4-FFF2-40B4-BE49-F238E27FC236}">
                <a16:creationId xmlns:a16="http://schemas.microsoft.com/office/drawing/2014/main" id="{B2453DEC-E38A-4B78-AD25-840BB378C4FD}"/>
              </a:ext>
            </a:extLst>
          </p:cNvPr>
          <p:cNvGrpSpPr/>
          <p:nvPr/>
        </p:nvGrpSpPr>
        <p:grpSpPr>
          <a:xfrm>
            <a:off x="8356298" y="3006081"/>
            <a:ext cx="1075320" cy="374040"/>
            <a:chOff x="8356298" y="3006081"/>
            <a:chExt cx="1075320" cy="374040"/>
          </a:xfrm>
        </p:grpSpPr>
        <mc:AlternateContent xmlns:mc="http://schemas.openxmlformats.org/markup-compatibility/2006">
          <mc:Choice xmlns:p14="http://schemas.microsoft.com/office/powerpoint/2010/main" Requires="p14">
            <p:contentPart p14:bwMode="auto" r:id="rId42">
              <p14:nvContentPartPr>
                <p14:cNvPr id="31" name="Ink 30">
                  <a:extLst>
                    <a:ext uri="{FF2B5EF4-FFF2-40B4-BE49-F238E27FC236}">
                      <a16:creationId xmlns:a16="http://schemas.microsoft.com/office/drawing/2014/main" id="{3C3C5E0C-688B-4131-815E-918E0020FF2D}"/>
                    </a:ext>
                  </a:extLst>
                </p14:cNvPr>
                <p14:cNvContentPartPr/>
                <p14:nvPr/>
              </p14:nvContentPartPr>
              <p14:xfrm>
                <a:off x="8356298" y="3087081"/>
                <a:ext cx="202320" cy="259920"/>
              </p14:xfrm>
            </p:contentPart>
          </mc:Choice>
          <mc:Fallback>
            <p:pic>
              <p:nvPicPr>
                <p:cNvPr id="31" name="Ink 30">
                  <a:extLst>
                    <a:ext uri="{FF2B5EF4-FFF2-40B4-BE49-F238E27FC236}">
                      <a16:creationId xmlns:a16="http://schemas.microsoft.com/office/drawing/2014/main" id="{3C3C5E0C-688B-4131-815E-918E0020FF2D}"/>
                    </a:ext>
                  </a:extLst>
                </p:cNvPr>
                <p:cNvPicPr/>
                <p:nvPr/>
              </p:nvPicPr>
              <p:blipFill>
                <a:blip r:embed="rId43"/>
                <a:stretch>
                  <a:fillRect/>
                </a:stretch>
              </p:blipFill>
              <p:spPr>
                <a:xfrm>
                  <a:off x="8338658" y="3069441"/>
                  <a:ext cx="237960" cy="2955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2" name="Ink 31">
                  <a:extLst>
                    <a:ext uri="{FF2B5EF4-FFF2-40B4-BE49-F238E27FC236}">
                      <a16:creationId xmlns:a16="http://schemas.microsoft.com/office/drawing/2014/main" id="{B64AC41D-E7F1-4663-A4B4-6DFD4DA2C203}"/>
                    </a:ext>
                  </a:extLst>
                </p14:cNvPr>
                <p14:cNvContentPartPr/>
                <p14:nvPr/>
              </p14:nvContentPartPr>
              <p14:xfrm>
                <a:off x="8383298" y="3013641"/>
                <a:ext cx="208440" cy="329040"/>
              </p14:xfrm>
            </p:contentPart>
          </mc:Choice>
          <mc:Fallback>
            <p:pic>
              <p:nvPicPr>
                <p:cNvPr id="32" name="Ink 31">
                  <a:extLst>
                    <a:ext uri="{FF2B5EF4-FFF2-40B4-BE49-F238E27FC236}">
                      <a16:creationId xmlns:a16="http://schemas.microsoft.com/office/drawing/2014/main" id="{B64AC41D-E7F1-4663-A4B4-6DFD4DA2C203}"/>
                    </a:ext>
                  </a:extLst>
                </p:cNvPr>
                <p:cNvPicPr/>
                <p:nvPr/>
              </p:nvPicPr>
              <p:blipFill>
                <a:blip r:embed="rId45"/>
                <a:stretch>
                  <a:fillRect/>
                </a:stretch>
              </p:blipFill>
              <p:spPr>
                <a:xfrm>
                  <a:off x="8365658" y="2996001"/>
                  <a:ext cx="244080" cy="3646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3" name="Ink 32">
                  <a:extLst>
                    <a:ext uri="{FF2B5EF4-FFF2-40B4-BE49-F238E27FC236}">
                      <a16:creationId xmlns:a16="http://schemas.microsoft.com/office/drawing/2014/main" id="{AA5B244F-3247-4958-A91F-31090B6ECF32}"/>
                    </a:ext>
                  </a:extLst>
                </p14:cNvPr>
                <p14:cNvContentPartPr/>
                <p14:nvPr/>
              </p14:nvContentPartPr>
              <p14:xfrm>
                <a:off x="8753378" y="3084561"/>
                <a:ext cx="187920" cy="216360"/>
              </p14:xfrm>
            </p:contentPart>
          </mc:Choice>
          <mc:Fallback>
            <p:pic>
              <p:nvPicPr>
                <p:cNvPr id="33" name="Ink 32">
                  <a:extLst>
                    <a:ext uri="{FF2B5EF4-FFF2-40B4-BE49-F238E27FC236}">
                      <a16:creationId xmlns:a16="http://schemas.microsoft.com/office/drawing/2014/main" id="{AA5B244F-3247-4958-A91F-31090B6ECF32}"/>
                    </a:ext>
                  </a:extLst>
                </p:cNvPr>
                <p:cNvPicPr/>
                <p:nvPr/>
              </p:nvPicPr>
              <p:blipFill>
                <a:blip r:embed="rId47"/>
                <a:stretch>
                  <a:fillRect/>
                </a:stretch>
              </p:blipFill>
              <p:spPr>
                <a:xfrm>
                  <a:off x="8735738" y="3066561"/>
                  <a:ext cx="22356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4" name="Ink 33">
                  <a:extLst>
                    <a:ext uri="{FF2B5EF4-FFF2-40B4-BE49-F238E27FC236}">
                      <a16:creationId xmlns:a16="http://schemas.microsoft.com/office/drawing/2014/main" id="{6ED7A5F7-6DB0-409C-9520-5EF2DCB94754}"/>
                    </a:ext>
                  </a:extLst>
                </p14:cNvPr>
                <p14:cNvContentPartPr/>
                <p14:nvPr/>
              </p14:nvContentPartPr>
              <p14:xfrm>
                <a:off x="9109778" y="3006081"/>
                <a:ext cx="321840" cy="374040"/>
              </p14:xfrm>
            </p:contentPart>
          </mc:Choice>
          <mc:Fallback>
            <p:pic>
              <p:nvPicPr>
                <p:cNvPr id="34" name="Ink 33">
                  <a:extLst>
                    <a:ext uri="{FF2B5EF4-FFF2-40B4-BE49-F238E27FC236}">
                      <a16:creationId xmlns:a16="http://schemas.microsoft.com/office/drawing/2014/main" id="{6ED7A5F7-6DB0-409C-9520-5EF2DCB94754}"/>
                    </a:ext>
                  </a:extLst>
                </p:cNvPr>
                <p:cNvPicPr/>
                <p:nvPr/>
              </p:nvPicPr>
              <p:blipFill>
                <a:blip r:embed="rId49"/>
                <a:stretch>
                  <a:fillRect/>
                </a:stretch>
              </p:blipFill>
              <p:spPr>
                <a:xfrm>
                  <a:off x="9091778" y="2988081"/>
                  <a:ext cx="357480" cy="409680"/>
                </a:xfrm>
                <a:prstGeom prst="rect">
                  <a:avLst/>
                </a:prstGeom>
              </p:spPr>
            </p:pic>
          </mc:Fallback>
        </mc:AlternateContent>
      </p:grpSp>
      <p:grpSp>
        <p:nvGrpSpPr>
          <p:cNvPr id="43" name="Group 42">
            <a:extLst>
              <a:ext uri="{FF2B5EF4-FFF2-40B4-BE49-F238E27FC236}">
                <a16:creationId xmlns:a16="http://schemas.microsoft.com/office/drawing/2014/main" id="{2B8DAD44-2171-4CF9-AA3B-EAAC59BDA92B}"/>
              </a:ext>
            </a:extLst>
          </p:cNvPr>
          <p:cNvGrpSpPr/>
          <p:nvPr/>
        </p:nvGrpSpPr>
        <p:grpSpPr>
          <a:xfrm>
            <a:off x="7606058" y="3823641"/>
            <a:ext cx="493560" cy="323640"/>
            <a:chOff x="7606058" y="3823641"/>
            <a:chExt cx="493560" cy="323640"/>
          </a:xfrm>
        </p:grpSpPr>
        <mc:AlternateContent xmlns:mc="http://schemas.openxmlformats.org/markup-compatibility/2006">
          <mc:Choice xmlns:p14="http://schemas.microsoft.com/office/powerpoint/2010/main" Requires="p14">
            <p:contentPart p14:bwMode="auto" r:id="rId50">
              <p14:nvContentPartPr>
                <p14:cNvPr id="35" name="Ink 34">
                  <a:extLst>
                    <a:ext uri="{FF2B5EF4-FFF2-40B4-BE49-F238E27FC236}">
                      <a16:creationId xmlns:a16="http://schemas.microsoft.com/office/drawing/2014/main" id="{770654E6-AEFD-4B77-A949-945CBAB06A6A}"/>
                    </a:ext>
                  </a:extLst>
                </p14:cNvPr>
                <p14:cNvContentPartPr/>
                <p14:nvPr/>
              </p14:nvContentPartPr>
              <p14:xfrm>
                <a:off x="7606058" y="3823641"/>
                <a:ext cx="300600" cy="316080"/>
              </p14:xfrm>
            </p:contentPart>
          </mc:Choice>
          <mc:Fallback>
            <p:pic>
              <p:nvPicPr>
                <p:cNvPr id="35" name="Ink 34">
                  <a:extLst>
                    <a:ext uri="{FF2B5EF4-FFF2-40B4-BE49-F238E27FC236}">
                      <a16:creationId xmlns:a16="http://schemas.microsoft.com/office/drawing/2014/main" id="{770654E6-AEFD-4B77-A949-945CBAB06A6A}"/>
                    </a:ext>
                  </a:extLst>
                </p:cNvPr>
                <p:cNvPicPr/>
                <p:nvPr/>
              </p:nvPicPr>
              <p:blipFill>
                <a:blip r:embed="rId51"/>
                <a:stretch>
                  <a:fillRect/>
                </a:stretch>
              </p:blipFill>
              <p:spPr>
                <a:xfrm>
                  <a:off x="7588418" y="3805641"/>
                  <a:ext cx="336240" cy="3517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6" name="Ink 35">
                  <a:extLst>
                    <a:ext uri="{FF2B5EF4-FFF2-40B4-BE49-F238E27FC236}">
                      <a16:creationId xmlns:a16="http://schemas.microsoft.com/office/drawing/2014/main" id="{193CDB12-0D43-498C-B6F5-0B92BA4FEE35}"/>
                    </a:ext>
                  </a:extLst>
                </p14:cNvPr>
                <p14:cNvContentPartPr/>
                <p14:nvPr/>
              </p14:nvContentPartPr>
              <p14:xfrm>
                <a:off x="8092418" y="4126761"/>
                <a:ext cx="7200" cy="20520"/>
              </p14:xfrm>
            </p:contentPart>
          </mc:Choice>
          <mc:Fallback>
            <p:pic>
              <p:nvPicPr>
                <p:cNvPr id="36" name="Ink 35">
                  <a:extLst>
                    <a:ext uri="{FF2B5EF4-FFF2-40B4-BE49-F238E27FC236}">
                      <a16:creationId xmlns:a16="http://schemas.microsoft.com/office/drawing/2014/main" id="{193CDB12-0D43-498C-B6F5-0B92BA4FEE35}"/>
                    </a:ext>
                  </a:extLst>
                </p:cNvPr>
                <p:cNvPicPr/>
                <p:nvPr/>
              </p:nvPicPr>
              <p:blipFill>
                <a:blip r:embed="rId53"/>
                <a:stretch>
                  <a:fillRect/>
                </a:stretch>
              </p:blipFill>
              <p:spPr>
                <a:xfrm>
                  <a:off x="8074778" y="4108761"/>
                  <a:ext cx="42840" cy="56160"/>
                </a:xfrm>
                <a:prstGeom prst="rect">
                  <a:avLst/>
                </a:prstGeom>
              </p:spPr>
            </p:pic>
          </mc:Fallback>
        </mc:AlternateContent>
      </p:grpSp>
      <p:grpSp>
        <p:nvGrpSpPr>
          <p:cNvPr id="42" name="Group 41">
            <a:extLst>
              <a:ext uri="{FF2B5EF4-FFF2-40B4-BE49-F238E27FC236}">
                <a16:creationId xmlns:a16="http://schemas.microsoft.com/office/drawing/2014/main" id="{5C585E1F-DF29-4131-9128-D98038A402BC}"/>
              </a:ext>
            </a:extLst>
          </p:cNvPr>
          <p:cNvGrpSpPr/>
          <p:nvPr/>
        </p:nvGrpSpPr>
        <p:grpSpPr>
          <a:xfrm>
            <a:off x="8677418" y="3803841"/>
            <a:ext cx="1293120" cy="330120"/>
            <a:chOff x="8677418" y="3803841"/>
            <a:chExt cx="1293120" cy="330120"/>
          </a:xfrm>
        </p:grpSpPr>
        <mc:AlternateContent xmlns:mc="http://schemas.openxmlformats.org/markup-compatibility/2006">
          <mc:Choice xmlns:p14="http://schemas.microsoft.com/office/powerpoint/2010/main" Requires="p14">
            <p:contentPart p14:bwMode="auto" r:id="rId54">
              <p14:nvContentPartPr>
                <p14:cNvPr id="37" name="Ink 36">
                  <a:extLst>
                    <a:ext uri="{FF2B5EF4-FFF2-40B4-BE49-F238E27FC236}">
                      <a16:creationId xmlns:a16="http://schemas.microsoft.com/office/drawing/2014/main" id="{63256D15-74F7-494D-9BC5-C7EB318A589A}"/>
                    </a:ext>
                  </a:extLst>
                </p14:cNvPr>
                <p14:cNvContentPartPr/>
                <p14:nvPr/>
              </p14:nvContentPartPr>
              <p14:xfrm>
                <a:off x="8677418" y="3803841"/>
                <a:ext cx="140760" cy="299160"/>
              </p14:xfrm>
            </p:contentPart>
          </mc:Choice>
          <mc:Fallback>
            <p:pic>
              <p:nvPicPr>
                <p:cNvPr id="37" name="Ink 36">
                  <a:extLst>
                    <a:ext uri="{FF2B5EF4-FFF2-40B4-BE49-F238E27FC236}">
                      <a16:creationId xmlns:a16="http://schemas.microsoft.com/office/drawing/2014/main" id="{63256D15-74F7-494D-9BC5-C7EB318A589A}"/>
                    </a:ext>
                  </a:extLst>
                </p:cNvPr>
                <p:cNvPicPr/>
                <p:nvPr/>
              </p:nvPicPr>
              <p:blipFill>
                <a:blip r:embed="rId55"/>
                <a:stretch>
                  <a:fillRect/>
                </a:stretch>
              </p:blipFill>
              <p:spPr>
                <a:xfrm>
                  <a:off x="8659418" y="3785841"/>
                  <a:ext cx="176400" cy="3348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8" name="Ink 37">
                  <a:extLst>
                    <a:ext uri="{FF2B5EF4-FFF2-40B4-BE49-F238E27FC236}">
                      <a16:creationId xmlns:a16="http://schemas.microsoft.com/office/drawing/2014/main" id="{AB80053E-E131-47DD-9E51-C37F6BCFB963}"/>
                    </a:ext>
                  </a:extLst>
                </p14:cNvPr>
                <p14:cNvContentPartPr/>
                <p14:nvPr/>
              </p14:nvContentPartPr>
              <p14:xfrm>
                <a:off x="8825378" y="3815361"/>
                <a:ext cx="141840" cy="250920"/>
              </p14:xfrm>
            </p:contentPart>
          </mc:Choice>
          <mc:Fallback>
            <p:pic>
              <p:nvPicPr>
                <p:cNvPr id="38" name="Ink 37">
                  <a:extLst>
                    <a:ext uri="{FF2B5EF4-FFF2-40B4-BE49-F238E27FC236}">
                      <a16:creationId xmlns:a16="http://schemas.microsoft.com/office/drawing/2014/main" id="{AB80053E-E131-47DD-9E51-C37F6BCFB963}"/>
                    </a:ext>
                  </a:extLst>
                </p:cNvPr>
                <p:cNvPicPr/>
                <p:nvPr/>
              </p:nvPicPr>
              <p:blipFill>
                <a:blip r:embed="rId57"/>
                <a:stretch>
                  <a:fillRect/>
                </a:stretch>
              </p:blipFill>
              <p:spPr>
                <a:xfrm>
                  <a:off x="8807378" y="3797721"/>
                  <a:ext cx="17748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9" name="Ink 38">
                  <a:extLst>
                    <a:ext uri="{FF2B5EF4-FFF2-40B4-BE49-F238E27FC236}">
                      <a16:creationId xmlns:a16="http://schemas.microsoft.com/office/drawing/2014/main" id="{65433D78-FA3E-4953-9D96-C8D582CF6D54}"/>
                    </a:ext>
                  </a:extLst>
                </p14:cNvPr>
                <p14:cNvContentPartPr/>
                <p14:nvPr/>
              </p14:nvContentPartPr>
              <p14:xfrm>
                <a:off x="8708018" y="4006881"/>
                <a:ext cx="353880" cy="23760"/>
              </p14:xfrm>
            </p:contentPart>
          </mc:Choice>
          <mc:Fallback>
            <p:pic>
              <p:nvPicPr>
                <p:cNvPr id="39" name="Ink 38">
                  <a:extLst>
                    <a:ext uri="{FF2B5EF4-FFF2-40B4-BE49-F238E27FC236}">
                      <a16:creationId xmlns:a16="http://schemas.microsoft.com/office/drawing/2014/main" id="{65433D78-FA3E-4953-9D96-C8D582CF6D54}"/>
                    </a:ext>
                  </a:extLst>
                </p:cNvPr>
                <p:cNvPicPr/>
                <p:nvPr/>
              </p:nvPicPr>
              <p:blipFill>
                <a:blip r:embed="rId59"/>
                <a:stretch>
                  <a:fillRect/>
                </a:stretch>
              </p:blipFill>
              <p:spPr>
                <a:xfrm>
                  <a:off x="8690378" y="3988881"/>
                  <a:ext cx="389520" cy="594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0" name="Ink 39">
                  <a:extLst>
                    <a:ext uri="{FF2B5EF4-FFF2-40B4-BE49-F238E27FC236}">
                      <a16:creationId xmlns:a16="http://schemas.microsoft.com/office/drawing/2014/main" id="{7D2382F3-4E44-40D3-BEC9-E9CB76303825}"/>
                    </a:ext>
                  </a:extLst>
                </p14:cNvPr>
                <p14:cNvContentPartPr/>
                <p14:nvPr/>
              </p14:nvContentPartPr>
              <p14:xfrm>
                <a:off x="9168818" y="3883761"/>
                <a:ext cx="343440" cy="182160"/>
              </p14:xfrm>
            </p:contentPart>
          </mc:Choice>
          <mc:Fallback>
            <p:pic>
              <p:nvPicPr>
                <p:cNvPr id="40" name="Ink 39">
                  <a:extLst>
                    <a:ext uri="{FF2B5EF4-FFF2-40B4-BE49-F238E27FC236}">
                      <a16:creationId xmlns:a16="http://schemas.microsoft.com/office/drawing/2014/main" id="{7D2382F3-4E44-40D3-BEC9-E9CB76303825}"/>
                    </a:ext>
                  </a:extLst>
                </p:cNvPr>
                <p:cNvPicPr/>
                <p:nvPr/>
              </p:nvPicPr>
              <p:blipFill>
                <a:blip r:embed="rId61"/>
                <a:stretch>
                  <a:fillRect/>
                </a:stretch>
              </p:blipFill>
              <p:spPr>
                <a:xfrm>
                  <a:off x="9151178" y="3866121"/>
                  <a:ext cx="37908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1" name="Ink 40">
                  <a:extLst>
                    <a:ext uri="{FF2B5EF4-FFF2-40B4-BE49-F238E27FC236}">
                      <a16:creationId xmlns:a16="http://schemas.microsoft.com/office/drawing/2014/main" id="{EEC10044-E719-4700-A71F-7A221AFFFDDE}"/>
                    </a:ext>
                  </a:extLst>
                </p14:cNvPr>
                <p14:cNvContentPartPr/>
                <p14:nvPr/>
              </p14:nvContentPartPr>
              <p14:xfrm>
                <a:off x="9667778" y="3857121"/>
                <a:ext cx="302760" cy="276840"/>
              </p14:xfrm>
            </p:contentPart>
          </mc:Choice>
          <mc:Fallback>
            <p:pic>
              <p:nvPicPr>
                <p:cNvPr id="41" name="Ink 40">
                  <a:extLst>
                    <a:ext uri="{FF2B5EF4-FFF2-40B4-BE49-F238E27FC236}">
                      <a16:creationId xmlns:a16="http://schemas.microsoft.com/office/drawing/2014/main" id="{EEC10044-E719-4700-A71F-7A221AFFFDDE}"/>
                    </a:ext>
                  </a:extLst>
                </p:cNvPr>
                <p:cNvPicPr/>
                <p:nvPr/>
              </p:nvPicPr>
              <p:blipFill>
                <a:blip r:embed="rId63"/>
                <a:stretch>
                  <a:fillRect/>
                </a:stretch>
              </p:blipFill>
              <p:spPr>
                <a:xfrm>
                  <a:off x="9649778" y="3839481"/>
                  <a:ext cx="338400" cy="312480"/>
                </a:xfrm>
                <a:prstGeom prst="rect">
                  <a:avLst/>
                </a:prstGeom>
              </p:spPr>
            </p:pic>
          </mc:Fallback>
        </mc:AlternateContent>
      </p:grpSp>
      <p:grpSp>
        <p:nvGrpSpPr>
          <p:cNvPr id="51" name="Group 50">
            <a:extLst>
              <a:ext uri="{FF2B5EF4-FFF2-40B4-BE49-F238E27FC236}">
                <a16:creationId xmlns:a16="http://schemas.microsoft.com/office/drawing/2014/main" id="{213F3684-EFFE-4993-9C8F-720A27190ED3}"/>
              </a:ext>
            </a:extLst>
          </p:cNvPr>
          <p:cNvGrpSpPr/>
          <p:nvPr/>
        </p:nvGrpSpPr>
        <p:grpSpPr>
          <a:xfrm>
            <a:off x="2094098" y="4550841"/>
            <a:ext cx="1022760" cy="387360"/>
            <a:chOff x="2094098" y="4550841"/>
            <a:chExt cx="1022760" cy="387360"/>
          </a:xfrm>
        </p:grpSpPr>
        <mc:AlternateContent xmlns:mc="http://schemas.openxmlformats.org/markup-compatibility/2006">
          <mc:Choice xmlns:p14="http://schemas.microsoft.com/office/powerpoint/2010/main" Requires="p14">
            <p:contentPart p14:bwMode="auto" r:id="rId64">
              <p14:nvContentPartPr>
                <p14:cNvPr id="46" name="Ink 45">
                  <a:extLst>
                    <a:ext uri="{FF2B5EF4-FFF2-40B4-BE49-F238E27FC236}">
                      <a16:creationId xmlns:a16="http://schemas.microsoft.com/office/drawing/2014/main" id="{F37B65D9-602A-47A8-9AF8-53F319CC9984}"/>
                    </a:ext>
                  </a:extLst>
                </p14:cNvPr>
                <p14:cNvContentPartPr/>
                <p14:nvPr/>
              </p14:nvContentPartPr>
              <p14:xfrm>
                <a:off x="2143058" y="4612401"/>
                <a:ext cx="123840" cy="325800"/>
              </p14:xfrm>
            </p:contentPart>
          </mc:Choice>
          <mc:Fallback>
            <p:pic>
              <p:nvPicPr>
                <p:cNvPr id="46" name="Ink 45">
                  <a:extLst>
                    <a:ext uri="{FF2B5EF4-FFF2-40B4-BE49-F238E27FC236}">
                      <a16:creationId xmlns:a16="http://schemas.microsoft.com/office/drawing/2014/main" id="{F37B65D9-602A-47A8-9AF8-53F319CC9984}"/>
                    </a:ext>
                  </a:extLst>
                </p:cNvPr>
                <p:cNvPicPr/>
                <p:nvPr/>
              </p:nvPicPr>
              <p:blipFill>
                <a:blip r:embed="rId65"/>
                <a:stretch>
                  <a:fillRect/>
                </a:stretch>
              </p:blipFill>
              <p:spPr>
                <a:xfrm>
                  <a:off x="2125418" y="4594401"/>
                  <a:ext cx="159480" cy="3614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7" name="Ink 46">
                  <a:extLst>
                    <a:ext uri="{FF2B5EF4-FFF2-40B4-BE49-F238E27FC236}">
                      <a16:creationId xmlns:a16="http://schemas.microsoft.com/office/drawing/2014/main" id="{9D032977-B3F3-4C1E-9C13-9B1B16162C40}"/>
                    </a:ext>
                  </a:extLst>
                </p14:cNvPr>
                <p14:cNvContentPartPr/>
                <p14:nvPr/>
              </p14:nvContentPartPr>
              <p14:xfrm>
                <a:off x="2224058" y="4608801"/>
                <a:ext cx="221400" cy="272880"/>
              </p14:xfrm>
            </p:contentPart>
          </mc:Choice>
          <mc:Fallback>
            <p:pic>
              <p:nvPicPr>
                <p:cNvPr id="47" name="Ink 46">
                  <a:extLst>
                    <a:ext uri="{FF2B5EF4-FFF2-40B4-BE49-F238E27FC236}">
                      <a16:creationId xmlns:a16="http://schemas.microsoft.com/office/drawing/2014/main" id="{9D032977-B3F3-4C1E-9C13-9B1B16162C40}"/>
                    </a:ext>
                  </a:extLst>
                </p:cNvPr>
                <p:cNvPicPr/>
                <p:nvPr/>
              </p:nvPicPr>
              <p:blipFill>
                <a:blip r:embed="rId67"/>
                <a:stretch>
                  <a:fillRect/>
                </a:stretch>
              </p:blipFill>
              <p:spPr>
                <a:xfrm>
                  <a:off x="2206058" y="4591161"/>
                  <a:ext cx="257040"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8" name="Ink 47">
                  <a:extLst>
                    <a:ext uri="{FF2B5EF4-FFF2-40B4-BE49-F238E27FC236}">
                      <a16:creationId xmlns:a16="http://schemas.microsoft.com/office/drawing/2014/main" id="{423252F1-B9B1-4E10-AC91-516C7FD1A5F5}"/>
                    </a:ext>
                  </a:extLst>
                </p14:cNvPr>
                <p14:cNvContentPartPr/>
                <p14:nvPr/>
              </p14:nvContentPartPr>
              <p14:xfrm>
                <a:off x="2094098" y="4790241"/>
                <a:ext cx="472320" cy="77400"/>
              </p14:xfrm>
            </p:contentPart>
          </mc:Choice>
          <mc:Fallback>
            <p:pic>
              <p:nvPicPr>
                <p:cNvPr id="48" name="Ink 47">
                  <a:extLst>
                    <a:ext uri="{FF2B5EF4-FFF2-40B4-BE49-F238E27FC236}">
                      <a16:creationId xmlns:a16="http://schemas.microsoft.com/office/drawing/2014/main" id="{423252F1-B9B1-4E10-AC91-516C7FD1A5F5}"/>
                    </a:ext>
                  </a:extLst>
                </p:cNvPr>
                <p:cNvPicPr/>
                <p:nvPr/>
              </p:nvPicPr>
              <p:blipFill>
                <a:blip r:embed="rId69"/>
                <a:stretch>
                  <a:fillRect/>
                </a:stretch>
              </p:blipFill>
              <p:spPr>
                <a:xfrm>
                  <a:off x="2076098" y="4772241"/>
                  <a:ext cx="50796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9" name="Ink 48">
                  <a:extLst>
                    <a:ext uri="{FF2B5EF4-FFF2-40B4-BE49-F238E27FC236}">
                      <a16:creationId xmlns:a16="http://schemas.microsoft.com/office/drawing/2014/main" id="{C59C626F-D6C4-4DCE-972D-889822B4B8E9}"/>
                    </a:ext>
                  </a:extLst>
                </p14:cNvPr>
                <p14:cNvContentPartPr/>
                <p14:nvPr/>
              </p14:nvContentPartPr>
              <p14:xfrm>
                <a:off x="2766218" y="4635801"/>
                <a:ext cx="45360" cy="243720"/>
              </p14:xfrm>
            </p:contentPart>
          </mc:Choice>
          <mc:Fallback>
            <p:pic>
              <p:nvPicPr>
                <p:cNvPr id="49" name="Ink 48">
                  <a:extLst>
                    <a:ext uri="{FF2B5EF4-FFF2-40B4-BE49-F238E27FC236}">
                      <a16:creationId xmlns:a16="http://schemas.microsoft.com/office/drawing/2014/main" id="{C59C626F-D6C4-4DCE-972D-889822B4B8E9}"/>
                    </a:ext>
                  </a:extLst>
                </p:cNvPr>
                <p:cNvPicPr/>
                <p:nvPr/>
              </p:nvPicPr>
              <p:blipFill>
                <a:blip r:embed="rId71"/>
                <a:stretch>
                  <a:fillRect/>
                </a:stretch>
              </p:blipFill>
              <p:spPr>
                <a:xfrm>
                  <a:off x="2748578" y="4618161"/>
                  <a:ext cx="81000" cy="2793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0" name="Ink 49">
                  <a:extLst>
                    <a:ext uri="{FF2B5EF4-FFF2-40B4-BE49-F238E27FC236}">
                      <a16:creationId xmlns:a16="http://schemas.microsoft.com/office/drawing/2014/main" id="{30E26F45-9C9B-4E9A-8FFE-D589364BF448}"/>
                    </a:ext>
                  </a:extLst>
                </p14:cNvPr>
                <p14:cNvContentPartPr/>
                <p14:nvPr/>
              </p14:nvContentPartPr>
              <p14:xfrm>
                <a:off x="2755058" y="4550841"/>
                <a:ext cx="361800" cy="317160"/>
              </p14:xfrm>
            </p:contentPart>
          </mc:Choice>
          <mc:Fallback>
            <p:pic>
              <p:nvPicPr>
                <p:cNvPr id="50" name="Ink 49">
                  <a:extLst>
                    <a:ext uri="{FF2B5EF4-FFF2-40B4-BE49-F238E27FC236}">
                      <a16:creationId xmlns:a16="http://schemas.microsoft.com/office/drawing/2014/main" id="{30E26F45-9C9B-4E9A-8FFE-D589364BF448}"/>
                    </a:ext>
                  </a:extLst>
                </p:cNvPr>
                <p:cNvPicPr/>
                <p:nvPr/>
              </p:nvPicPr>
              <p:blipFill>
                <a:blip r:embed="rId73"/>
                <a:stretch>
                  <a:fillRect/>
                </a:stretch>
              </p:blipFill>
              <p:spPr>
                <a:xfrm>
                  <a:off x="2737418" y="4532841"/>
                  <a:ext cx="397440" cy="352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4">
            <p14:nvContentPartPr>
              <p14:cNvPr id="52" name="Ink 51">
                <a:extLst>
                  <a:ext uri="{FF2B5EF4-FFF2-40B4-BE49-F238E27FC236}">
                    <a16:creationId xmlns:a16="http://schemas.microsoft.com/office/drawing/2014/main" id="{159AF570-8285-4398-A13C-40F2A9B0E7C9}"/>
                  </a:ext>
                </a:extLst>
              </p14:cNvPr>
              <p14:cNvContentPartPr/>
              <p14:nvPr/>
            </p14:nvContentPartPr>
            <p14:xfrm>
              <a:off x="4177778" y="4345641"/>
              <a:ext cx="375840" cy="332640"/>
            </p14:xfrm>
          </p:contentPart>
        </mc:Choice>
        <mc:Fallback>
          <p:pic>
            <p:nvPicPr>
              <p:cNvPr id="52" name="Ink 51">
                <a:extLst>
                  <a:ext uri="{FF2B5EF4-FFF2-40B4-BE49-F238E27FC236}">
                    <a16:creationId xmlns:a16="http://schemas.microsoft.com/office/drawing/2014/main" id="{159AF570-8285-4398-A13C-40F2A9B0E7C9}"/>
                  </a:ext>
                </a:extLst>
              </p:cNvPr>
              <p:cNvPicPr/>
              <p:nvPr/>
            </p:nvPicPr>
            <p:blipFill>
              <a:blip r:embed="rId75"/>
              <a:stretch>
                <a:fillRect/>
              </a:stretch>
            </p:blipFill>
            <p:spPr>
              <a:xfrm>
                <a:off x="4159778" y="4327641"/>
                <a:ext cx="411480" cy="3682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3" name="Ink 52">
                <a:extLst>
                  <a:ext uri="{FF2B5EF4-FFF2-40B4-BE49-F238E27FC236}">
                    <a16:creationId xmlns:a16="http://schemas.microsoft.com/office/drawing/2014/main" id="{76371D2A-F707-4F4D-AFCE-9FE6D32E65B7}"/>
                  </a:ext>
                </a:extLst>
              </p14:cNvPr>
              <p14:cNvContentPartPr/>
              <p14:nvPr/>
            </p14:nvContentPartPr>
            <p14:xfrm>
              <a:off x="5504018" y="4241241"/>
              <a:ext cx="388800" cy="330480"/>
            </p14:xfrm>
          </p:contentPart>
        </mc:Choice>
        <mc:Fallback>
          <p:pic>
            <p:nvPicPr>
              <p:cNvPr id="53" name="Ink 52">
                <a:extLst>
                  <a:ext uri="{FF2B5EF4-FFF2-40B4-BE49-F238E27FC236}">
                    <a16:creationId xmlns:a16="http://schemas.microsoft.com/office/drawing/2014/main" id="{76371D2A-F707-4F4D-AFCE-9FE6D32E65B7}"/>
                  </a:ext>
                </a:extLst>
              </p:cNvPr>
              <p:cNvPicPr/>
              <p:nvPr/>
            </p:nvPicPr>
            <p:blipFill>
              <a:blip r:embed="rId77"/>
              <a:stretch>
                <a:fillRect/>
              </a:stretch>
            </p:blipFill>
            <p:spPr>
              <a:xfrm>
                <a:off x="5486378" y="4223241"/>
                <a:ext cx="424440" cy="366120"/>
              </a:xfrm>
              <a:prstGeom prst="rect">
                <a:avLst/>
              </a:prstGeom>
            </p:spPr>
          </p:pic>
        </mc:Fallback>
      </mc:AlternateContent>
      <p:grpSp>
        <p:nvGrpSpPr>
          <p:cNvPr id="63" name="Group 62">
            <a:extLst>
              <a:ext uri="{FF2B5EF4-FFF2-40B4-BE49-F238E27FC236}">
                <a16:creationId xmlns:a16="http://schemas.microsoft.com/office/drawing/2014/main" id="{F4F3BF4A-009E-4358-B462-8FC9644D6EA2}"/>
              </a:ext>
            </a:extLst>
          </p:cNvPr>
          <p:cNvGrpSpPr/>
          <p:nvPr/>
        </p:nvGrpSpPr>
        <p:grpSpPr>
          <a:xfrm>
            <a:off x="2303258" y="5148081"/>
            <a:ext cx="852840" cy="316440"/>
            <a:chOff x="2303258" y="5148081"/>
            <a:chExt cx="852840" cy="316440"/>
          </a:xfrm>
        </p:grpSpPr>
        <mc:AlternateContent xmlns:mc="http://schemas.openxmlformats.org/markup-compatibility/2006">
          <mc:Choice xmlns:p14="http://schemas.microsoft.com/office/powerpoint/2010/main" Requires="p14">
            <p:contentPart p14:bwMode="auto" r:id="rId78">
              <p14:nvContentPartPr>
                <p14:cNvPr id="54" name="Ink 53">
                  <a:extLst>
                    <a:ext uri="{FF2B5EF4-FFF2-40B4-BE49-F238E27FC236}">
                      <a16:creationId xmlns:a16="http://schemas.microsoft.com/office/drawing/2014/main" id="{0CECD2CB-D815-4DFF-9632-0A44F0A392D0}"/>
                    </a:ext>
                  </a:extLst>
                </p14:cNvPr>
                <p14:cNvContentPartPr/>
                <p14:nvPr/>
              </p14:nvContentPartPr>
              <p14:xfrm>
                <a:off x="2303258" y="5161041"/>
                <a:ext cx="309960" cy="303480"/>
              </p14:xfrm>
            </p:contentPart>
          </mc:Choice>
          <mc:Fallback>
            <p:pic>
              <p:nvPicPr>
                <p:cNvPr id="54" name="Ink 53">
                  <a:extLst>
                    <a:ext uri="{FF2B5EF4-FFF2-40B4-BE49-F238E27FC236}">
                      <a16:creationId xmlns:a16="http://schemas.microsoft.com/office/drawing/2014/main" id="{0CECD2CB-D815-4DFF-9632-0A44F0A392D0}"/>
                    </a:ext>
                  </a:extLst>
                </p:cNvPr>
                <p:cNvPicPr/>
                <p:nvPr/>
              </p:nvPicPr>
              <p:blipFill>
                <a:blip r:embed="rId79"/>
                <a:stretch>
                  <a:fillRect/>
                </a:stretch>
              </p:blipFill>
              <p:spPr>
                <a:xfrm>
                  <a:off x="2285618" y="5143041"/>
                  <a:ext cx="345600" cy="3391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5" name="Ink 54">
                  <a:extLst>
                    <a:ext uri="{FF2B5EF4-FFF2-40B4-BE49-F238E27FC236}">
                      <a16:creationId xmlns:a16="http://schemas.microsoft.com/office/drawing/2014/main" id="{08CC03A7-F604-4B8B-81AB-FE492F21C906}"/>
                    </a:ext>
                  </a:extLst>
                </p14:cNvPr>
                <p14:cNvContentPartPr/>
                <p14:nvPr/>
              </p14:nvContentPartPr>
              <p14:xfrm>
                <a:off x="2823458" y="5148081"/>
                <a:ext cx="332640" cy="241560"/>
              </p14:xfrm>
            </p:contentPart>
          </mc:Choice>
          <mc:Fallback>
            <p:pic>
              <p:nvPicPr>
                <p:cNvPr id="55" name="Ink 54">
                  <a:extLst>
                    <a:ext uri="{FF2B5EF4-FFF2-40B4-BE49-F238E27FC236}">
                      <a16:creationId xmlns:a16="http://schemas.microsoft.com/office/drawing/2014/main" id="{08CC03A7-F604-4B8B-81AB-FE492F21C906}"/>
                    </a:ext>
                  </a:extLst>
                </p:cNvPr>
                <p:cNvPicPr/>
                <p:nvPr/>
              </p:nvPicPr>
              <p:blipFill>
                <a:blip r:embed="rId81"/>
                <a:stretch>
                  <a:fillRect/>
                </a:stretch>
              </p:blipFill>
              <p:spPr>
                <a:xfrm>
                  <a:off x="2805458" y="5130081"/>
                  <a:ext cx="368280" cy="277200"/>
                </a:xfrm>
                <a:prstGeom prst="rect">
                  <a:avLst/>
                </a:prstGeom>
              </p:spPr>
            </p:pic>
          </mc:Fallback>
        </mc:AlternateContent>
      </p:grpSp>
      <p:grpSp>
        <p:nvGrpSpPr>
          <p:cNvPr id="62" name="Group 61">
            <a:extLst>
              <a:ext uri="{FF2B5EF4-FFF2-40B4-BE49-F238E27FC236}">
                <a16:creationId xmlns:a16="http://schemas.microsoft.com/office/drawing/2014/main" id="{BB29C0A0-70BE-40DD-AB76-DD0B1A716A63}"/>
              </a:ext>
            </a:extLst>
          </p:cNvPr>
          <p:cNvGrpSpPr/>
          <p:nvPr/>
        </p:nvGrpSpPr>
        <p:grpSpPr>
          <a:xfrm>
            <a:off x="2480018" y="5629761"/>
            <a:ext cx="1183680" cy="1178640"/>
            <a:chOff x="2480018" y="5629761"/>
            <a:chExt cx="1183680" cy="1178640"/>
          </a:xfrm>
        </p:grpSpPr>
        <mc:AlternateContent xmlns:mc="http://schemas.openxmlformats.org/markup-compatibility/2006">
          <mc:Choice xmlns:p14="http://schemas.microsoft.com/office/powerpoint/2010/main" Requires="p14">
            <p:contentPart p14:bwMode="auto" r:id="rId82">
              <p14:nvContentPartPr>
                <p14:cNvPr id="56" name="Ink 55">
                  <a:extLst>
                    <a:ext uri="{FF2B5EF4-FFF2-40B4-BE49-F238E27FC236}">
                      <a16:creationId xmlns:a16="http://schemas.microsoft.com/office/drawing/2014/main" id="{72F830A9-C0E8-4EB6-AFD6-EF05B685CA13}"/>
                    </a:ext>
                  </a:extLst>
                </p14:cNvPr>
                <p14:cNvContentPartPr/>
                <p14:nvPr/>
              </p14:nvContentPartPr>
              <p14:xfrm>
                <a:off x="2480018" y="5726961"/>
                <a:ext cx="318960" cy="279360"/>
              </p14:xfrm>
            </p:contentPart>
          </mc:Choice>
          <mc:Fallback>
            <p:pic>
              <p:nvPicPr>
                <p:cNvPr id="56" name="Ink 55">
                  <a:extLst>
                    <a:ext uri="{FF2B5EF4-FFF2-40B4-BE49-F238E27FC236}">
                      <a16:creationId xmlns:a16="http://schemas.microsoft.com/office/drawing/2014/main" id="{72F830A9-C0E8-4EB6-AFD6-EF05B685CA13}"/>
                    </a:ext>
                  </a:extLst>
                </p:cNvPr>
                <p:cNvPicPr/>
                <p:nvPr/>
              </p:nvPicPr>
              <p:blipFill>
                <a:blip r:embed="rId83"/>
                <a:stretch>
                  <a:fillRect/>
                </a:stretch>
              </p:blipFill>
              <p:spPr>
                <a:xfrm>
                  <a:off x="2462378" y="5708961"/>
                  <a:ext cx="354600" cy="3150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7" name="Ink 56">
                  <a:extLst>
                    <a:ext uri="{FF2B5EF4-FFF2-40B4-BE49-F238E27FC236}">
                      <a16:creationId xmlns:a16="http://schemas.microsoft.com/office/drawing/2014/main" id="{720E2A2F-ADDE-4246-ADF2-086F5D9E34DC}"/>
                    </a:ext>
                  </a:extLst>
                </p14:cNvPr>
                <p14:cNvContentPartPr/>
                <p14:nvPr/>
              </p14:nvContentPartPr>
              <p14:xfrm>
                <a:off x="3223418" y="5629761"/>
                <a:ext cx="53640" cy="214920"/>
              </p14:xfrm>
            </p:contentPart>
          </mc:Choice>
          <mc:Fallback>
            <p:pic>
              <p:nvPicPr>
                <p:cNvPr id="57" name="Ink 56">
                  <a:extLst>
                    <a:ext uri="{FF2B5EF4-FFF2-40B4-BE49-F238E27FC236}">
                      <a16:creationId xmlns:a16="http://schemas.microsoft.com/office/drawing/2014/main" id="{720E2A2F-ADDE-4246-ADF2-086F5D9E34DC}"/>
                    </a:ext>
                  </a:extLst>
                </p:cNvPr>
                <p:cNvPicPr/>
                <p:nvPr/>
              </p:nvPicPr>
              <p:blipFill>
                <a:blip r:embed="rId85"/>
                <a:stretch>
                  <a:fillRect/>
                </a:stretch>
              </p:blipFill>
              <p:spPr>
                <a:xfrm>
                  <a:off x="3205778" y="5612121"/>
                  <a:ext cx="8928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8" name="Ink 57">
                  <a:extLst>
                    <a:ext uri="{FF2B5EF4-FFF2-40B4-BE49-F238E27FC236}">
                      <a16:creationId xmlns:a16="http://schemas.microsoft.com/office/drawing/2014/main" id="{4B7D4C4B-A27B-4AB3-800F-4956CE0A9800}"/>
                    </a:ext>
                  </a:extLst>
                </p14:cNvPr>
                <p14:cNvContentPartPr/>
                <p14:nvPr/>
              </p14:nvContentPartPr>
              <p14:xfrm>
                <a:off x="2682698" y="6170481"/>
                <a:ext cx="114120" cy="264960"/>
              </p14:xfrm>
            </p:contentPart>
          </mc:Choice>
          <mc:Fallback>
            <p:pic>
              <p:nvPicPr>
                <p:cNvPr id="58" name="Ink 57">
                  <a:extLst>
                    <a:ext uri="{FF2B5EF4-FFF2-40B4-BE49-F238E27FC236}">
                      <a16:creationId xmlns:a16="http://schemas.microsoft.com/office/drawing/2014/main" id="{4B7D4C4B-A27B-4AB3-800F-4956CE0A9800}"/>
                    </a:ext>
                  </a:extLst>
                </p:cNvPr>
                <p:cNvPicPr/>
                <p:nvPr/>
              </p:nvPicPr>
              <p:blipFill>
                <a:blip r:embed="rId87"/>
                <a:stretch>
                  <a:fillRect/>
                </a:stretch>
              </p:blipFill>
              <p:spPr>
                <a:xfrm>
                  <a:off x="2665058" y="6152481"/>
                  <a:ext cx="14976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9" name="Ink 58">
                  <a:extLst>
                    <a:ext uri="{FF2B5EF4-FFF2-40B4-BE49-F238E27FC236}">
                      <a16:creationId xmlns:a16="http://schemas.microsoft.com/office/drawing/2014/main" id="{51BC10D4-1D06-484F-94F1-BC3C2403684A}"/>
                    </a:ext>
                  </a:extLst>
                </p14:cNvPr>
                <p14:cNvContentPartPr/>
                <p14:nvPr/>
              </p14:nvContentPartPr>
              <p14:xfrm>
                <a:off x="3310538" y="6091281"/>
                <a:ext cx="247680" cy="244080"/>
              </p14:xfrm>
            </p:contentPart>
          </mc:Choice>
          <mc:Fallback>
            <p:pic>
              <p:nvPicPr>
                <p:cNvPr id="59" name="Ink 58">
                  <a:extLst>
                    <a:ext uri="{FF2B5EF4-FFF2-40B4-BE49-F238E27FC236}">
                      <a16:creationId xmlns:a16="http://schemas.microsoft.com/office/drawing/2014/main" id="{51BC10D4-1D06-484F-94F1-BC3C2403684A}"/>
                    </a:ext>
                  </a:extLst>
                </p:cNvPr>
                <p:cNvPicPr/>
                <p:nvPr/>
              </p:nvPicPr>
              <p:blipFill>
                <a:blip r:embed="rId89"/>
                <a:stretch>
                  <a:fillRect/>
                </a:stretch>
              </p:blipFill>
              <p:spPr>
                <a:xfrm>
                  <a:off x="3292538" y="6073641"/>
                  <a:ext cx="28332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0" name="Ink 59">
                  <a:extLst>
                    <a:ext uri="{FF2B5EF4-FFF2-40B4-BE49-F238E27FC236}">
                      <a16:creationId xmlns:a16="http://schemas.microsoft.com/office/drawing/2014/main" id="{E5194E3C-1763-4226-8ABE-B1D0F00F2490}"/>
                    </a:ext>
                  </a:extLst>
                </p14:cNvPr>
                <p14:cNvContentPartPr/>
                <p14:nvPr/>
              </p14:nvContentPartPr>
              <p14:xfrm>
                <a:off x="2987978" y="6552441"/>
                <a:ext cx="125280" cy="255960"/>
              </p14:xfrm>
            </p:contentPart>
          </mc:Choice>
          <mc:Fallback>
            <p:pic>
              <p:nvPicPr>
                <p:cNvPr id="60" name="Ink 59">
                  <a:extLst>
                    <a:ext uri="{FF2B5EF4-FFF2-40B4-BE49-F238E27FC236}">
                      <a16:creationId xmlns:a16="http://schemas.microsoft.com/office/drawing/2014/main" id="{E5194E3C-1763-4226-8ABE-B1D0F00F2490}"/>
                    </a:ext>
                  </a:extLst>
                </p:cNvPr>
                <p:cNvPicPr/>
                <p:nvPr/>
              </p:nvPicPr>
              <p:blipFill>
                <a:blip r:embed="rId91"/>
                <a:stretch>
                  <a:fillRect/>
                </a:stretch>
              </p:blipFill>
              <p:spPr>
                <a:xfrm>
                  <a:off x="2970338" y="6534801"/>
                  <a:ext cx="16092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1" name="Ink 60">
                  <a:extLst>
                    <a:ext uri="{FF2B5EF4-FFF2-40B4-BE49-F238E27FC236}">
                      <a16:creationId xmlns:a16="http://schemas.microsoft.com/office/drawing/2014/main" id="{60D9B017-47DF-4A62-92C5-85054C1ED48A}"/>
                    </a:ext>
                  </a:extLst>
                </p14:cNvPr>
                <p14:cNvContentPartPr/>
                <p14:nvPr/>
              </p14:nvContentPartPr>
              <p14:xfrm>
                <a:off x="3618698" y="6523641"/>
                <a:ext cx="45000" cy="245520"/>
              </p14:xfrm>
            </p:contentPart>
          </mc:Choice>
          <mc:Fallback>
            <p:pic>
              <p:nvPicPr>
                <p:cNvPr id="61" name="Ink 60">
                  <a:extLst>
                    <a:ext uri="{FF2B5EF4-FFF2-40B4-BE49-F238E27FC236}">
                      <a16:creationId xmlns:a16="http://schemas.microsoft.com/office/drawing/2014/main" id="{60D9B017-47DF-4A62-92C5-85054C1ED48A}"/>
                    </a:ext>
                  </a:extLst>
                </p:cNvPr>
                <p:cNvPicPr/>
                <p:nvPr/>
              </p:nvPicPr>
              <p:blipFill>
                <a:blip r:embed="rId93"/>
                <a:stretch>
                  <a:fillRect/>
                </a:stretch>
              </p:blipFill>
              <p:spPr>
                <a:xfrm>
                  <a:off x="3601058" y="6506001"/>
                  <a:ext cx="80640" cy="281160"/>
                </a:xfrm>
                <a:prstGeom prst="rect">
                  <a:avLst/>
                </a:prstGeom>
              </p:spPr>
            </p:pic>
          </mc:Fallback>
        </mc:AlternateContent>
      </p:grpSp>
      <p:grpSp>
        <p:nvGrpSpPr>
          <p:cNvPr id="78" name="Group 77">
            <a:extLst>
              <a:ext uri="{FF2B5EF4-FFF2-40B4-BE49-F238E27FC236}">
                <a16:creationId xmlns:a16="http://schemas.microsoft.com/office/drawing/2014/main" id="{7D3C5699-0EB2-4B50-8202-EB0E4AF33425}"/>
              </a:ext>
            </a:extLst>
          </p:cNvPr>
          <p:cNvGrpSpPr/>
          <p:nvPr/>
        </p:nvGrpSpPr>
        <p:grpSpPr>
          <a:xfrm>
            <a:off x="3889058" y="3595761"/>
            <a:ext cx="1103400" cy="538920"/>
            <a:chOff x="3889058" y="3595761"/>
            <a:chExt cx="1103400" cy="538920"/>
          </a:xfrm>
        </p:grpSpPr>
        <mc:AlternateContent xmlns:mc="http://schemas.openxmlformats.org/markup-compatibility/2006">
          <mc:Choice xmlns:p14="http://schemas.microsoft.com/office/powerpoint/2010/main" Requires="p14">
            <p:contentPart p14:bwMode="auto" r:id="rId94">
              <p14:nvContentPartPr>
                <p14:cNvPr id="64" name="Ink 63">
                  <a:extLst>
                    <a:ext uri="{FF2B5EF4-FFF2-40B4-BE49-F238E27FC236}">
                      <a16:creationId xmlns:a16="http://schemas.microsoft.com/office/drawing/2014/main" id="{C3E29AD1-CA80-47A8-8498-62C9D65AEDC2}"/>
                    </a:ext>
                  </a:extLst>
                </p14:cNvPr>
                <p14:cNvContentPartPr/>
                <p14:nvPr/>
              </p14:nvContentPartPr>
              <p14:xfrm>
                <a:off x="3889058" y="3817161"/>
                <a:ext cx="94680" cy="317520"/>
              </p14:xfrm>
            </p:contentPart>
          </mc:Choice>
          <mc:Fallback>
            <p:pic>
              <p:nvPicPr>
                <p:cNvPr id="64" name="Ink 63">
                  <a:extLst>
                    <a:ext uri="{FF2B5EF4-FFF2-40B4-BE49-F238E27FC236}">
                      <a16:creationId xmlns:a16="http://schemas.microsoft.com/office/drawing/2014/main" id="{C3E29AD1-CA80-47A8-8498-62C9D65AEDC2}"/>
                    </a:ext>
                  </a:extLst>
                </p:cNvPr>
                <p:cNvPicPr/>
                <p:nvPr/>
              </p:nvPicPr>
              <p:blipFill>
                <a:blip r:embed="rId95"/>
                <a:stretch>
                  <a:fillRect/>
                </a:stretch>
              </p:blipFill>
              <p:spPr>
                <a:xfrm>
                  <a:off x="3871418" y="3799161"/>
                  <a:ext cx="130320" cy="3531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5" name="Ink 64">
                  <a:extLst>
                    <a:ext uri="{FF2B5EF4-FFF2-40B4-BE49-F238E27FC236}">
                      <a16:creationId xmlns:a16="http://schemas.microsoft.com/office/drawing/2014/main" id="{C1FAC881-6F19-464F-A4AA-085210CD5686}"/>
                    </a:ext>
                  </a:extLst>
                </p14:cNvPr>
                <p14:cNvContentPartPr/>
                <p14:nvPr/>
              </p14:nvContentPartPr>
              <p14:xfrm>
                <a:off x="3965378" y="3799521"/>
                <a:ext cx="182520" cy="245520"/>
              </p14:xfrm>
            </p:contentPart>
          </mc:Choice>
          <mc:Fallback>
            <p:pic>
              <p:nvPicPr>
                <p:cNvPr id="65" name="Ink 64">
                  <a:extLst>
                    <a:ext uri="{FF2B5EF4-FFF2-40B4-BE49-F238E27FC236}">
                      <a16:creationId xmlns:a16="http://schemas.microsoft.com/office/drawing/2014/main" id="{C1FAC881-6F19-464F-A4AA-085210CD5686}"/>
                    </a:ext>
                  </a:extLst>
                </p:cNvPr>
                <p:cNvPicPr/>
                <p:nvPr/>
              </p:nvPicPr>
              <p:blipFill>
                <a:blip r:embed="rId97"/>
                <a:stretch>
                  <a:fillRect/>
                </a:stretch>
              </p:blipFill>
              <p:spPr>
                <a:xfrm>
                  <a:off x="3947738" y="3781881"/>
                  <a:ext cx="218160" cy="2811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6" name="Ink 65">
                  <a:extLst>
                    <a:ext uri="{FF2B5EF4-FFF2-40B4-BE49-F238E27FC236}">
                      <a16:creationId xmlns:a16="http://schemas.microsoft.com/office/drawing/2014/main" id="{07087BE2-4FDB-4C95-BBCB-774A328268FB}"/>
                    </a:ext>
                  </a:extLst>
                </p14:cNvPr>
                <p14:cNvContentPartPr/>
                <p14:nvPr/>
              </p14:nvContentPartPr>
              <p14:xfrm>
                <a:off x="3934778" y="3919761"/>
                <a:ext cx="374400" cy="83880"/>
              </p14:xfrm>
            </p:contentPart>
          </mc:Choice>
          <mc:Fallback>
            <p:pic>
              <p:nvPicPr>
                <p:cNvPr id="66" name="Ink 65">
                  <a:extLst>
                    <a:ext uri="{FF2B5EF4-FFF2-40B4-BE49-F238E27FC236}">
                      <a16:creationId xmlns:a16="http://schemas.microsoft.com/office/drawing/2014/main" id="{07087BE2-4FDB-4C95-BBCB-774A328268FB}"/>
                    </a:ext>
                  </a:extLst>
                </p:cNvPr>
                <p:cNvPicPr/>
                <p:nvPr/>
              </p:nvPicPr>
              <p:blipFill>
                <a:blip r:embed="rId99"/>
                <a:stretch>
                  <a:fillRect/>
                </a:stretch>
              </p:blipFill>
              <p:spPr>
                <a:xfrm>
                  <a:off x="3917138" y="3902121"/>
                  <a:ext cx="41004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7" name="Ink 66">
                  <a:extLst>
                    <a:ext uri="{FF2B5EF4-FFF2-40B4-BE49-F238E27FC236}">
                      <a16:creationId xmlns:a16="http://schemas.microsoft.com/office/drawing/2014/main" id="{F6FB19B0-1B10-4274-B81B-D413F113E812}"/>
                    </a:ext>
                  </a:extLst>
                </p14:cNvPr>
                <p14:cNvContentPartPr/>
                <p14:nvPr/>
              </p14:nvContentPartPr>
              <p14:xfrm>
                <a:off x="4340858" y="3809961"/>
                <a:ext cx="149400" cy="82440"/>
              </p14:xfrm>
            </p:contentPart>
          </mc:Choice>
          <mc:Fallback>
            <p:pic>
              <p:nvPicPr>
                <p:cNvPr id="67" name="Ink 66">
                  <a:extLst>
                    <a:ext uri="{FF2B5EF4-FFF2-40B4-BE49-F238E27FC236}">
                      <a16:creationId xmlns:a16="http://schemas.microsoft.com/office/drawing/2014/main" id="{F6FB19B0-1B10-4274-B81B-D413F113E812}"/>
                    </a:ext>
                  </a:extLst>
                </p:cNvPr>
                <p:cNvPicPr/>
                <p:nvPr/>
              </p:nvPicPr>
              <p:blipFill>
                <a:blip r:embed="rId101"/>
                <a:stretch>
                  <a:fillRect/>
                </a:stretch>
              </p:blipFill>
              <p:spPr>
                <a:xfrm>
                  <a:off x="4323218" y="3792321"/>
                  <a:ext cx="18504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8" name="Ink 67">
                  <a:extLst>
                    <a:ext uri="{FF2B5EF4-FFF2-40B4-BE49-F238E27FC236}">
                      <a16:creationId xmlns:a16="http://schemas.microsoft.com/office/drawing/2014/main" id="{6541F5F0-BEA6-4FAE-A148-6350231A1C8B}"/>
                    </a:ext>
                  </a:extLst>
                </p14:cNvPr>
                <p14:cNvContentPartPr/>
                <p14:nvPr/>
              </p14:nvContentPartPr>
              <p14:xfrm>
                <a:off x="4328978" y="3703401"/>
                <a:ext cx="95400" cy="278640"/>
              </p14:xfrm>
            </p:contentPart>
          </mc:Choice>
          <mc:Fallback>
            <p:pic>
              <p:nvPicPr>
                <p:cNvPr id="68" name="Ink 67">
                  <a:extLst>
                    <a:ext uri="{FF2B5EF4-FFF2-40B4-BE49-F238E27FC236}">
                      <a16:creationId xmlns:a16="http://schemas.microsoft.com/office/drawing/2014/main" id="{6541F5F0-BEA6-4FAE-A148-6350231A1C8B}"/>
                    </a:ext>
                  </a:extLst>
                </p:cNvPr>
                <p:cNvPicPr/>
                <p:nvPr/>
              </p:nvPicPr>
              <p:blipFill>
                <a:blip r:embed="rId103"/>
                <a:stretch>
                  <a:fillRect/>
                </a:stretch>
              </p:blipFill>
              <p:spPr>
                <a:xfrm>
                  <a:off x="4310978" y="3685401"/>
                  <a:ext cx="131040" cy="3142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9" name="Ink 68">
                  <a:extLst>
                    <a:ext uri="{FF2B5EF4-FFF2-40B4-BE49-F238E27FC236}">
                      <a16:creationId xmlns:a16="http://schemas.microsoft.com/office/drawing/2014/main" id="{E005DE27-86A1-4990-BB25-147362F417F8}"/>
                    </a:ext>
                  </a:extLst>
                </p14:cNvPr>
                <p14:cNvContentPartPr/>
                <p14:nvPr/>
              </p14:nvContentPartPr>
              <p14:xfrm>
                <a:off x="4175978" y="3595761"/>
                <a:ext cx="393120" cy="472320"/>
              </p14:xfrm>
            </p:contentPart>
          </mc:Choice>
          <mc:Fallback>
            <p:pic>
              <p:nvPicPr>
                <p:cNvPr id="69" name="Ink 68">
                  <a:extLst>
                    <a:ext uri="{FF2B5EF4-FFF2-40B4-BE49-F238E27FC236}">
                      <a16:creationId xmlns:a16="http://schemas.microsoft.com/office/drawing/2014/main" id="{E005DE27-86A1-4990-BB25-147362F417F8}"/>
                    </a:ext>
                  </a:extLst>
                </p:cNvPr>
                <p:cNvPicPr/>
                <p:nvPr/>
              </p:nvPicPr>
              <p:blipFill>
                <a:blip r:embed="rId105"/>
                <a:stretch>
                  <a:fillRect/>
                </a:stretch>
              </p:blipFill>
              <p:spPr>
                <a:xfrm>
                  <a:off x="4158338" y="3577761"/>
                  <a:ext cx="428760" cy="5079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0" name="Ink 69">
                  <a:extLst>
                    <a:ext uri="{FF2B5EF4-FFF2-40B4-BE49-F238E27FC236}">
                      <a16:creationId xmlns:a16="http://schemas.microsoft.com/office/drawing/2014/main" id="{F624DD84-C8AE-4B93-A4B3-58AEBA7CA5DC}"/>
                    </a:ext>
                  </a:extLst>
                </p14:cNvPr>
                <p14:cNvContentPartPr/>
                <p14:nvPr/>
              </p14:nvContentPartPr>
              <p14:xfrm>
                <a:off x="4703018" y="3723201"/>
                <a:ext cx="54360" cy="246240"/>
              </p14:xfrm>
            </p:contentPart>
          </mc:Choice>
          <mc:Fallback>
            <p:pic>
              <p:nvPicPr>
                <p:cNvPr id="70" name="Ink 69">
                  <a:extLst>
                    <a:ext uri="{FF2B5EF4-FFF2-40B4-BE49-F238E27FC236}">
                      <a16:creationId xmlns:a16="http://schemas.microsoft.com/office/drawing/2014/main" id="{F624DD84-C8AE-4B93-A4B3-58AEBA7CA5DC}"/>
                    </a:ext>
                  </a:extLst>
                </p:cNvPr>
                <p:cNvPicPr/>
                <p:nvPr/>
              </p:nvPicPr>
              <p:blipFill>
                <a:blip r:embed="rId107"/>
                <a:stretch>
                  <a:fillRect/>
                </a:stretch>
              </p:blipFill>
              <p:spPr>
                <a:xfrm>
                  <a:off x="4685378" y="3705201"/>
                  <a:ext cx="9000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1" name="Ink 70">
                  <a:extLst>
                    <a:ext uri="{FF2B5EF4-FFF2-40B4-BE49-F238E27FC236}">
                      <a16:creationId xmlns:a16="http://schemas.microsoft.com/office/drawing/2014/main" id="{C20A5AC5-CBCA-4660-9661-0EF0A76D8C35}"/>
                    </a:ext>
                  </a:extLst>
                </p14:cNvPr>
                <p14:cNvContentPartPr/>
                <p14:nvPr/>
              </p14:nvContentPartPr>
              <p14:xfrm>
                <a:off x="4689698" y="3651921"/>
                <a:ext cx="302760" cy="295560"/>
              </p14:xfrm>
            </p:contentPart>
          </mc:Choice>
          <mc:Fallback>
            <p:pic>
              <p:nvPicPr>
                <p:cNvPr id="71" name="Ink 70">
                  <a:extLst>
                    <a:ext uri="{FF2B5EF4-FFF2-40B4-BE49-F238E27FC236}">
                      <a16:creationId xmlns:a16="http://schemas.microsoft.com/office/drawing/2014/main" id="{C20A5AC5-CBCA-4660-9661-0EF0A76D8C35}"/>
                    </a:ext>
                  </a:extLst>
                </p:cNvPr>
                <p:cNvPicPr/>
                <p:nvPr/>
              </p:nvPicPr>
              <p:blipFill>
                <a:blip r:embed="rId109"/>
                <a:stretch>
                  <a:fillRect/>
                </a:stretch>
              </p:blipFill>
              <p:spPr>
                <a:xfrm>
                  <a:off x="4671698" y="3634281"/>
                  <a:ext cx="338400" cy="331200"/>
                </a:xfrm>
                <a:prstGeom prst="rect">
                  <a:avLst/>
                </a:prstGeom>
              </p:spPr>
            </p:pic>
          </mc:Fallback>
        </mc:AlternateContent>
      </p:grpSp>
      <p:grpSp>
        <p:nvGrpSpPr>
          <p:cNvPr id="77" name="Group 76">
            <a:extLst>
              <a:ext uri="{FF2B5EF4-FFF2-40B4-BE49-F238E27FC236}">
                <a16:creationId xmlns:a16="http://schemas.microsoft.com/office/drawing/2014/main" id="{ABF60561-9C23-4E48-BAD0-F373C2DEB7E2}"/>
              </a:ext>
            </a:extLst>
          </p:cNvPr>
          <p:cNvGrpSpPr/>
          <p:nvPr/>
        </p:nvGrpSpPr>
        <p:grpSpPr>
          <a:xfrm>
            <a:off x="5518778" y="3385521"/>
            <a:ext cx="834120" cy="419400"/>
            <a:chOff x="5518778" y="3385521"/>
            <a:chExt cx="834120" cy="419400"/>
          </a:xfrm>
        </p:grpSpPr>
        <mc:AlternateContent xmlns:mc="http://schemas.openxmlformats.org/markup-compatibility/2006">
          <mc:Choice xmlns:p14="http://schemas.microsoft.com/office/powerpoint/2010/main" Requires="p14">
            <p:contentPart p14:bwMode="auto" r:id="rId110">
              <p14:nvContentPartPr>
                <p14:cNvPr id="72" name="Ink 71">
                  <a:extLst>
                    <a:ext uri="{FF2B5EF4-FFF2-40B4-BE49-F238E27FC236}">
                      <a16:creationId xmlns:a16="http://schemas.microsoft.com/office/drawing/2014/main" id="{5DE6CB41-B6CF-470D-B48A-C5D9B4AD4536}"/>
                    </a:ext>
                  </a:extLst>
                </p14:cNvPr>
                <p14:cNvContentPartPr/>
                <p14:nvPr/>
              </p14:nvContentPartPr>
              <p14:xfrm>
                <a:off x="5563418" y="3514401"/>
                <a:ext cx="78840" cy="290520"/>
              </p14:xfrm>
            </p:contentPart>
          </mc:Choice>
          <mc:Fallback>
            <p:pic>
              <p:nvPicPr>
                <p:cNvPr id="72" name="Ink 71">
                  <a:extLst>
                    <a:ext uri="{FF2B5EF4-FFF2-40B4-BE49-F238E27FC236}">
                      <a16:creationId xmlns:a16="http://schemas.microsoft.com/office/drawing/2014/main" id="{5DE6CB41-B6CF-470D-B48A-C5D9B4AD4536}"/>
                    </a:ext>
                  </a:extLst>
                </p:cNvPr>
                <p:cNvPicPr/>
                <p:nvPr/>
              </p:nvPicPr>
              <p:blipFill>
                <a:blip r:embed="rId111"/>
                <a:stretch>
                  <a:fillRect/>
                </a:stretch>
              </p:blipFill>
              <p:spPr>
                <a:xfrm>
                  <a:off x="5545418" y="3496761"/>
                  <a:ext cx="114480" cy="3261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3" name="Ink 72">
                  <a:extLst>
                    <a:ext uri="{FF2B5EF4-FFF2-40B4-BE49-F238E27FC236}">
                      <a16:creationId xmlns:a16="http://schemas.microsoft.com/office/drawing/2014/main" id="{BE704416-4ADD-41A8-B1B6-152C15ED3906}"/>
                    </a:ext>
                  </a:extLst>
                </p14:cNvPr>
                <p14:cNvContentPartPr/>
                <p14:nvPr/>
              </p14:nvContentPartPr>
              <p14:xfrm>
                <a:off x="5625698" y="3495321"/>
                <a:ext cx="212040" cy="217080"/>
              </p14:xfrm>
            </p:contentPart>
          </mc:Choice>
          <mc:Fallback>
            <p:pic>
              <p:nvPicPr>
                <p:cNvPr id="73" name="Ink 72">
                  <a:extLst>
                    <a:ext uri="{FF2B5EF4-FFF2-40B4-BE49-F238E27FC236}">
                      <a16:creationId xmlns:a16="http://schemas.microsoft.com/office/drawing/2014/main" id="{BE704416-4ADD-41A8-B1B6-152C15ED3906}"/>
                    </a:ext>
                  </a:extLst>
                </p:cNvPr>
                <p:cNvPicPr/>
                <p:nvPr/>
              </p:nvPicPr>
              <p:blipFill>
                <a:blip r:embed="rId113"/>
                <a:stretch>
                  <a:fillRect/>
                </a:stretch>
              </p:blipFill>
              <p:spPr>
                <a:xfrm>
                  <a:off x="5608058" y="3477681"/>
                  <a:ext cx="24768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4" name="Ink 73">
                  <a:extLst>
                    <a:ext uri="{FF2B5EF4-FFF2-40B4-BE49-F238E27FC236}">
                      <a16:creationId xmlns:a16="http://schemas.microsoft.com/office/drawing/2014/main" id="{48EF9D43-055D-4988-B31A-4A2DEE1DA812}"/>
                    </a:ext>
                  </a:extLst>
                </p14:cNvPr>
                <p14:cNvContentPartPr/>
                <p14:nvPr/>
              </p14:nvContentPartPr>
              <p14:xfrm>
                <a:off x="5518778" y="3613401"/>
                <a:ext cx="376920" cy="100080"/>
              </p14:xfrm>
            </p:contentPart>
          </mc:Choice>
          <mc:Fallback>
            <p:pic>
              <p:nvPicPr>
                <p:cNvPr id="74" name="Ink 73">
                  <a:extLst>
                    <a:ext uri="{FF2B5EF4-FFF2-40B4-BE49-F238E27FC236}">
                      <a16:creationId xmlns:a16="http://schemas.microsoft.com/office/drawing/2014/main" id="{48EF9D43-055D-4988-B31A-4A2DEE1DA812}"/>
                    </a:ext>
                  </a:extLst>
                </p:cNvPr>
                <p:cNvPicPr/>
                <p:nvPr/>
              </p:nvPicPr>
              <p:blipFill>
                <a:blip r:embed="rId115"/>
                <a:stretch>
                  <a:fillRect/>
                </a:stretch>
              </p:blipFill>
              <p:spPr>
                <a:xfrm>
                  <a:off x="5500778" y="3595401"/>
                  <a:ext cx="41256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5" name="Ink 74">
                  <a:extLst>
                    <a:ext uri="{FF2B5EF4-FFF2-40B4-BE49-F238E27FC236}">
                      <a16:creationId xmlns:a16="http://schemas.microsoft.com/office/drawing/2014/main" id="{DAF2860E-684E-495A-B01D-993247AB2B95}"/>
                    </a:ext>
                  </a:extLst>
                </p14:cNvPr>
                <p14:cNvContentPartPr/>
                <p14:nvPr/>
              </p14:nvContentPartPr>
              <p14:xfrm>
                <a:off x="6012698" y="3458961"/>
                <a:ext cx="26640" cy="249840"/>
              </p14:xfrm>
            </p:contentPart>
          </mc:Choice>
          <mc:Fallback>
            <p:pic>
              <p:nvPicPr>
                <p:cNvPr id="75" name="Ink 74">
                  <a:extLst>
                    <a:ext uri="{FF2B5EF4-FFF2-40B4-BE49-F238E27FC236}">
                      <a16:creationId xmlns:a16="http://schemas.microsoft.com/office/drawing/2014/main" id="{DAF2860E-684E-495A-B01D-993247AB2B95}"/>
                    </a:ext>
                  </a:extLst>
                </p:cNvPr>
                <p:cNvPicPr/>
                <p:nvPr/>
              </p:nvPicPr>
              <p:blipFill>
                <a:blip r:embed="rId117"/>
                <a:stretch>
                  <a:fillRect/>
                </a:stretch>
              </p:blipFill>
              <p:spPr>
                <a:xfrm>
                  <a:off x="5995058" y="3441321"/>
                  <a:ext cx="62280" cy="2854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6" name="Ink 75">
                  <a:extLst>
                    <a:ext uri="{FF2B5EF4-FFF2-40B4-BE49-F238E27FC236}">
                      <a16:creationId xmlns:a16="http://schemas.microsoft.com/office/drawing/2014/main" id="{93BB7712-5297-4C4F-AFCA-2FA1A13A6C09}"/>
                    </a:ext>
                  </a:extLst>
                </p14:cNvPr>
                <p14:cNvContentPartPr/>
                <p14:nvPr/>
              </p14:nvContentPartPr>
              <p14:xfrm>
                <a:off x="6020618" y="3385521"/>
                <a:ext cx="332280" cy="289440"/>
              </p14:xfrm>
            </p:contentPart>
          </mc:Choice>
          <mc:Fallback>
            <p:pic>
              <p:nvPicPr>
                <p:cNvPr id="76" name="Ink 75">
                  <a:extLst>
                    <a:ext uri="{FF2B5EF4-FFF2-40B4-BE49-F238E27FC236}">
                      <a16:creationId xmlns:a16="http://schemas.microsoft.com/office/drawing/2014/main" id="{93BB7712-5297-4C4F-AFCA-2FA1A13A6C09}"/>
                    </a:ext>
                  </a:extLst>
                </p:cNvPr>
                <p:cNvPicPr/>
                <p:nvPr/>
              </p:nvPicPr>
              <p:blipFill>
                <a:blip r:embed="rId119"/>
                <a:stretch>
                  <a:fillRect/>
                </a:stretch>
              </p:blipFill>
              <p:spPr>
                <a:xfrm>
                  <a:off x="6002618" y="3367881"/>
                  <a:ext cx="367920" cy="325080"/>
                </a:xfrm>
                <a:prstGeom prst="rect">
                  <a:avLst/>
                </a:prstGeom>
              </p:spPr>
            </p:pic>
          </mc:Fallback>
        </mc:AlternateContent>
      </p:grpSp>
      <p:grpSp>
        <p:nvGrpSpPr>
          <p:cNvPr id="80" name="Group 79">
            <a:extLst>
              <a:ext uri="{FF2B5EF4-FFF2-40B4-BE49-F238E27FC236}">
                <a16:creationId xmlns:a16="http://schemas.microsoft.com/office/drawing/2014/main" id="{8C77CBD3-9CC1-4FE5-B95A-177B0A9992E4}"/>
              </a:ext>
            </a:extLst>
          </p:cNvPr>
          <p:cNvGrpSpPr/>
          <p:nvPr/>
        </p:nvGrpSpPr>
        <p:grpSpPr>
          <a:xfrm>
            <a:off x="4620218" y="1940841"/>
            <a:ext cx="3588480" cy="745560"/>
            <a:chOff x="4620218" y="1940841"/>
            <a:chExt cx="3588480" cy="745560"/>
          </a:xfrm>
        </p:grpSpPr>
        <mc:AlternateContent xmlns:mc="http://schemas.openxmlformats.org/markup-compatibility/2006">
          <mc:Choice xmlns:p14="http://schemas.microsoft.com/office/powerpoint/2010/main" Requires="p14">
            <p:contentPart p14:bwMode="auto" r:id="rId120">
              <p14:nvContentPartPr>
                <p14:cNvPr id="6" name="Ink 5">
                  <a:extLst>
                    <a:ext uri="{FF2B5EF4-FFF2-40B4-BE49-F238E27FC236}">
                      <a16:creationId xmlns:a16="http://schemas.microsoft.com/office/drawing/2014/main" id="{43B6B67A-B0D6-45F2-80B2-C83AFFFA7973}"/>
                    </a:ext>
                  </a:extLst>
                </p14:cNvPr>
                <p14:cNvContentPartPr/>
                <p14:nvPr/>
              </p14:nvContentPartPr>
              <p14:xfrm>
                <a:off x="5930978" y="2431881"/>
                <a:ext cx="2277720" cy="108720"/>
              </p14:xfrm>
            </p:contentPart>
          </mc:Choice>
          <mc:Fallback>
            <p:pic>
              <p:nvPicPr>
                <p:cNvPr id="6" name="Ink 5">
                  <a:extLst>
                    <a:ext uri="{FF2B5EF4-FFF2-40B4-BE49-F238E27FC236}">
                      <a16:creationId xmlns:a16="http://schemas.microsoft.com/office/drawing/2014/main" id="{43B6B67A-B0D6-45F2-80B2-C83AFFFA7973}"/>
                    </a:ext>
                  </a:extLst>
                </p:cNvPr>
                <p:cNvPicPr/>
                <p:nvPr/>
              </p:nvPicPr>
              <p:blipFill>
                <a:blip r:embed="rId121"/>
                <a:stretch>
                  <a:fillRect/>
                </a:stretch>
              </p:blipFill>
              <p:spPr>
                <a:xfrm>
                  <a:off x="5913338" y="2414241"/>
                  <a:ext cx="231336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 name="Ink 6">
                  <a:extLst>
                    <a:ext uri="{FF2B5EF4-FFF2-40B4-BE49-F238E27FC236}">
                      <a16:creationId xmlns:a16="http://schemas.microsoft.com/office/drawing/2014/main" id="{8E8F16F0-24E2-49C9-BFC8-A97F46C55A25}"/>
                    </a:ext>
                  </a:extLst>
                </p14:cNvPr>
                <p14:cNvContentPartPr/>
                <p14:nvPr/>
              </p14:nvContentPartPr>
              <p14:xfrm>
                <a:off x="4659818" y="2472201"/>
                <a:ext cx="1069560" cy="30600"/>
              </p14:xfrm>
            </p:contentPart>
          </mc:Choice>
          <mc:Fallback>
            <p:pic>
              <p:nvPicPr>
                <p:cNvPr id="7" name="Ink 6">
                  <a:extLst>
                    <a:ext uri="{FF2B5EF4-FFF2-40B4-BE49-F238E27FC236}">
                      <a16:creationId xmlns:a16="http://schemas.microsoft.com/office/drawing/2014/main" id="{8E8F16F0-24E2-49C9-BFC8-A97F46C55A25}"/>
                    </a:ext>
                  </a:extLst>
                </p:cNvPr>
                <p:cNvPicPr/>
                <p:nvPr/>
              </p:nvPicPr>
              <p:blipFill>
                <a:blip r:embed="rId123"/>
                <a:stretch>
                  <a:fillRect/>
                </a:stretch>
              </p:blipFill>
              <p:spPr>
                <a:xfrm>
                  <a:off x="4642178" y="2454561"/>
                  <a:ext cx="110520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9" name="Ink 78">
                  <a:extLst>
                    <a:ext uri="{FF2B5EF4-FFF2-40B4-BE49-F238E27FC236}">
                      <a16:creationId xmlns:a16="http://schemas.microsoft.com/office/drawing/2014/main" id="{60752C25-8002-45B5-A64E-18017828793C}"/>
                    </a:ext>
                  </a:extLst>
                </p14:cNvPr>
                <p14:cNvContentPartPr/>
                <p14:nvPr/>
              </p14:nvContentPartPr>
              <p14:xfrm>
                <a:off x="4620218" y="1940841"/>
                <a:ext cx="1256040" cy="745560"/>
              </p14:xfrm>
            </p:contentPart>
          </mc:Choice>
          <mc:Fallback>
            <p:pic>
              <p:nvPicPr>
                <p:cNvPr id="79" name="Ink 78">
                  <a:extLst>
                    <a:ext uri="{FF2B5EF4-FFF2-40B4-BE49-F238E27FC236}">
                      <a16:creationId xmlns:a16="http://schemas.microsoft.com/office/drawing/2014/main" id="{60752C25-8002-45B5-A64E-18017828793C}"/>
                    </a:ext>
                  </a:extLst>
                </p:cNvPr>
                <p:cNvPicPr/>
                <p:nvPr/>
              </p:nvPicPr>
              <p:blipFill>
                <a:blip r:embed="rId125"/>
                <a:stretch>
                  <a:fillRect/>
                </a:stretch>
              </p:blipFill>
              <p:spPr>
                <a:xfrm>
                  <a:off x="4602578" y="1923201"/>
                  <a:ext cx="1291680" cy="781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6">
            <p14:nvContentPartPr>
              <p14:cNvPr id="81" name="Ink 80">
                <a:extLst>
                  <a:ext uri="{FF2B5EF4-FFF2-40B4-BE49-F238E27FC236}">
                    <a16:creationId xmlns:a16="http://schemas.microsoft.com/office/drawing/2014/main" id="{3C861DBA-4299-4A2F-BA6C-B548ABAA1E2D}"/>
                  </a:ext>
                </a:extLst>
              </p14:cNvPr>
              <p14:cNvContentPartPr/>
              <p14:nvPr/>
            </p14:nvContentPartPr>
            <p14:xfrm>
              <a:off x="4348058" y="4904721"/>
              <a:ext cx="271080" cy="248760"/>
            </p14:xfrm>
          </p:contentPart>
        </mc:Choice>
        <mc:Fallback>
          <p:pic>
            <p:nvPicPr>
              <p:cNvPr id="81" name="Ink 80">
                <a:extLst>
                  <a:ext uri="{FF2B5EF4-FFF2-40B4-BE49-F238E27FC236}">
                    <a16:creationId xmlns:a16="http://schemas.microsoft.com/office/drawing/2014/main" id="{3C861DBA-4299-4A2F-BA6C-B548ABAA1E2D}"/>
                  </a:ext>
                </a:extLst>
              </p:cNvPr>
              <p:cNvPicPr/>
              <p:nvPr/>
            </p:nvPicPr>
            <p:blipFill>
              <a:blip r:embed="rId127"/>
              <a:stretch>
                <a:fillRect/>
              </a:stretch>
            </p:blipFill>
            <p:spPr>
              <a:xfrm>
                <a:off x="4330418" y="4887081"/>
                <a:ext cx="30672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2" name="Ink 81">
                <a:extLst>
                  <a:ext uri="{FF2B5EF4-FFF2-40B4-BE49-F238E27FC236}">
                    <a16:creationId xmlns:a16="http://schemas.microsoft.com/office/drawing/2014/main" id="{E2DBDE15-7AEE-4035-BA54-CA630514437F}"/>
                  </a:ext>
                </a:extLst>
              </p14:cNvPr>
              <p14:cNvContentPartPr/>
              <p14:nvPr/>
            </p14:nvContentPartPr>
            <p14:xfrm>
              <a:off x="5558378" y="4798881"/>
              <a:ext cx="366480" cy="264600"/>
            </p14:xfrm>
          </p:contentPart>
        </mc:Choice>
        <mc:Fallback>
          <p:pic>
            <p:nvPicPr>
              <p:cNvPr id="82" name="Ink 81">
                <a:extLst>
                  <a:ext uri="{FF2B5EF4-FFF2-40B4-BE49-F238E27FC236}">
                    <a16:creationId xmlns:a16="http://schemas.microsoft.com/office/drawing/2014/main" id="{E2DBDE15-7AEE-4035-BA54-CA630514437F}"/>
                  </a:ext>
                </a:extLst>
              </p:cNvPr>
              <p:cNvPicPr/>
              <p:nvPr/>
            </p:nvPicPr>
            <p:blipFill>
              <a:blip r:embed="rId129"/>
              <a:stretch>
                <a:fillRect/>
              </a:stretch>
            </p:blipFill>
            <p:spPr>
              <a:xfrm>
                <a:off x="5540738" y="4781241"/>
                <a:ext cx="402120" cy="3002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3" name="Ink 82">
                <a:extLst>
                  <a:ext uri="{FF2B5EF4-FFF2-40B4-BE49-F238E27FC236}">
                    <a16:creationId xmlns:a16="http://schemas.microsoft.com/office/drawing/2014/main" id="{99F86CAC-6DAE-471D-85CC-B81E92CE86AC}"/>
                  </a:ext>
                </a:extLst>
              </p14:cNvPr>
              <p14:cNvContentPartPr/>
              <p14:nvPr/>
            </p14:nvContentPartPr>
            <p14:xfrm>
              <a:off x="4752338" y="5416281"/>
              <a:ext cx="151200" cy="277200"/>
            </p14:xfrm>
          </p:contentPart>
        </mc:Choice>
        <mc:Fallback>
          <p:pic>
            <p:nvPicPr>
              <p:cNvPr id="83" name="Ink 82">
                <a:extLst>
                  <a:ext uri="{FF2B5EF4-FFF2-40B4-BE49-F238E27FC236}">
                    <a16:creationId xmlns:a16="http://schemas.microsoft.com/office/drawing/2014/main" id="{99F86CAC-6DAE-471D-85CC-B81E92CE86AC}"/>
                  </a:ext>
                </a:extLst>
              </p:cNvPr>
              <p:cNvPicPr/>
              <p:nvPr/>
            </p:nvPicPr>
            <p:blipFill>
              <a:blip r:embed="rId131"/>
              <a:stretch>
                <a:fillRect/>
              </a:stretch>
            </p:blipFill>
            <p:spPr>
              <a:xfrm>
                <a:off x="4734338" y="5398641"/>
                <a:ext cx="18684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4" name="Ink 83">
                <a:extLst>
                  <a:ext uri="{FF2B5EF4-FFF2-40B4-BE49-F238E27FC236}">
                    <a16:creationId xmlns:a16="http://schemas.microsoft.com/office/drawing/2014/main" id="{08528D87-8204-45FF-BAA2-4F37E7717841}"/>
                  </a:ext>
                </a:extLst>
              </p14:cNvPr>
              <p14:cNvContentPartPr/>
              <p14:nvPr/>
            </p14:nvContentPartPr>
            <p14:xfrm>
              <a:off x="5683658" y="5287041"/>
              <a:ext cx="348840" cy="270000"/>
            </p14:xfrm>
          </p:contentPart>
        </mc:Choice>
        <mc:Fallback>
          <p:pic>
            <p:nvPicPr>
              <p:cNvPr id="84" name="Ink 83">
                <a:extLst>
                  <a:ext uri="{FF2B5EF4-FFF2-40B4-BE49-F238E27FC236}">
                    <a16:creationId xmlns:a16="http://schemas.microsoft.com/office/drawing/2014/main" id="{08528D87-8204-45FF-BAA2-4F37E7717841}"/>
                  </a:ext>
                </a:extLst>
              </p:cNvPr>
              <p:cNvPicPr/>
              <p:nvPr/>
            </p:nvPicPr>
            <p:blipFill>
              <a:blip r:embed="rId133"/>
              <a:stretch>
                <a:fillRect/>
              </a:stretch>
            </p:blipFill>
            <p:spPr>
              <a:xfrm>
                <a:off x="5666018" y="5269041"/>
                <a:ext cx="384480" cy="305640"/>
              </a:xfrm>
              <a:prstGeom prst="rect">
                <a:avLst/>
              </a:prstGeom>
            </p:spPr>
          </p:pic>
        </mc:Fallback>
      </mc:AlternateContent>
      <p:grpSp>
        <p:nvGrpSpPr>
          <p:cNvPr id="87" name="Group 86">
            <a:extLst>
              <a:ext uri="{FF2B5EF4-FFF2-40B4-BE49-F238E27FC236}">
                <a16:creationId xmlns:a16="http://schemas.microsoft.com/office/drawing/2014/main" id="{BC72F330-ADD3-4FDE-8825-C28D970F5CBC}"/>
              </a:ext>
            </a:extLst>
          </p:cNvPr>
          <p:cNvGrpSpPr/>
          <p:nvPr/>
        </p:nvGrpSpPr>
        <p:grpSpPr>
          <a:xfrm>
            <a:off x="4838738" y="5838561"/>
            <a:ext cx="353880" cy="390600"/>
            <a:chOff x="4838738" y="5838561"/>
            <a:chExt cx="353880" cy="390600"/>
          </a:xfrm>
        </p:grpSpPr>
        <mc:AlternateContent xmlns:mc="http://schemas.openxmlformats.org/markup-compatibility/2006">
          <mc:Choice xmlns:p14="http://schemas.microsoft.com/office/powerpoint/2010/main" Requires="p14">
            <p:contentPart p14:bwMode="auto" r:id="rId134">
              <p14:nvContentPartPr>
                <p14:cNvPr id="85" name="Ink 84">
                  <a:extLst>
                    <a:ext uri="{FF2B5EF4-FFF2-40B4-BE49-F238E27FC236}">
                      <a16:creationId xmlns:a16="http://schemas.microsoft.com/office/drawing/2014/main" id="{AA231EE9-B573-4932-AACB-878A7A224FD0}"/>
                    </a:ext>
                  </a:extLst>
                </p14:cNvPr>
                <p14:cNvContentPartPr/>
                <p14:nvPr/>
              </p14:nvContentPartPr>
              <p14:xfrm>
                <a:off x="4838738" y="5915961"/>
                <a:ext cx="353880" cy="262440"/>
              </p14:xfrm>
            </p:contentPart>
          </mc:Choice>
          <mc:Fallback>
            <p:pic>
              <p:nvPicPr>
                <p:cNvPr id="85" name="Ink 84">
                  <a:extLst>
                    <a:ext uri="{FF2B5EF4-FFF2-40B4-BE49-F238E27FC236}">
                      <a16:creationId xmlns:a16="http://schemas.microsoft.com/office/drawing/2014/main" id="{AA231EE9-B573-4932-AACB-878A7A224FD0}"/>
                    </a:ext>
                  </a:extLst>
                </p:cNvPr>
                <p:cNvPicPr/>
                <p:nvPr/>
              </p:nvPicPr>
              <p:blipFill>
                <a:blip r:embed="rId135"/>
                <a:stretch>
                  <a:fillRect/>
                </a:stretch>
              </p:blipFill>
              <p:spPr>
                <a:xfrm>
                  <a:off x="4820738" y="5897961"/>
                  <a:ext cx="38952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6" name="Ink 85">
                  <a:extLst>
                    <a:ext uri="{FF2B5EF4-FFF2-40B4-BE49-F238E27FC236}">
                      <a16:creationId xmlns:a16="http://schemas.microsoft.com/office/drawing/2014/main" id="{26DCF935-46AE-439F-BA40-52C9A9809AF9}"/>
                    </a:ext>
                  </a:extLst>
                </p14:cNvPr>
                <p14:cNvContentPartPr/>
                <p14:nvPr/>
              </p14:nvContentPartPr>
              <p14:xfrm>
                <a:off x="4906058" y="5838561"/>
                <a:ext cx="269640" cy="390600"/>
              </p14:xfrm>
            </p:contentPart>
          </mc:Choice>
          <mc:Fallback>
            <p:pic>
              <p:nvPicPr>
                <p:cNvPr id="86" name="Ink 85">
                  <a:extLst>
                    <a:ext uri="{FF2B5EF4-FFF2-40B4-BE49-F238E27FC236}">
                      <a16:creationId xmlns:a16="http://schemas.microsoft.com/office/drawing/2014/main" id="{26DCF935-46AE-439F-BA40-52C9A9809AF9}"/>
                    </a:ext>
                  </a:extLst>
                </p:cNvPr>
                <p:cNvPicPr/>
                <p:nvPr/>
              </p:nvPicPr>
              <p:blipFill>
                <a:blip r:embed="rId137"/>
                <a:stretch>
                  <a:fillRect/>
                </a:stretch>
              </p:blipFill>
              <p:spPr>
                <a:xfrm>
                  <a:off x="4888058" y="5820921"/>
                  <a:ext cx="305280" cy="426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8">
            <p14:nvContentPartPr>
              <p14:cNvPr id="88" name="Ink 87">
                <a:extLst>
                  <a:ext uri="{FF2B5EF4-FFF2-40B4-BE49-F238E27FC236}">
                    <a16:creationId xmlns:a16="http://schemas.microsoft.com/office/drawing/2014/main" id="{4BE254FC-BDF1-4B5C-A9A7-0055381DAE40}"/>
                  </a:ext>
                </a:extLst>
              </p14:cNvPr>
              <p14:cNvContentPartPr/>
              <p14:nvPr/>
            </p14:nvContentPartPr>
            <p14:xfrm>
              <a:off x="5743418" y="5762601"/>
              <a:ext cx="393120" cy="303120"/>
            </p14:xfrm>
          </p:contentPart>
        </mc:Choice>
        <mc:Fallback>
          <p:pic>
            <p:nvPicPr>
              <p:cNvPr id="88" name="Ink 87">
                <a:extLst>
                  <a:ext uri="{FF2B5EF4-FFF2-40B4-BE49-F238E27FC236}">
                    <a16:creationId xmlns:a16="http://schemas.microsoft.com/office/drawing/2014/main" id="{4BE254FC-BDF1-4B5C-A9A7-0055381DAE40}"/>
                  </a:ext>
                </a:extLst>
              </p:cNvPr>
              <p:cNvPicPr/>
              <p:nvPr/>
            </p:nvPicPr>
            <p:blipFill>
              <a:blip r:embed="rId139"/>
              <a:stretch>
                <a:fillRect/>
              </a:stretch>
            </p:blipFill>
            <p:spPr>
              <a:xfrm>
                <a:off x="5725418" y="5744961"/>
                <a:ext cx="428760" cy="3387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9" name="Ink 88">
                <a:extLst>
                  <a:ext uri="{FF2B5EF4-FFF2-40B4-BE49-F238E27FC236}">
                    <a16:creationId xmlns:a16="http://schemas.microsoft.com/office/drawing/2014/main" id="{B526A02E-AC25-48F1-9EF9-0C98352CAAF1}"/>
                  </a:ext>
                </a:extLst>
              </p14:cNvPr>
              <p14:cNvContentPartPr/>
              <p14:nvPr/>
            </p14:nvContentPartPr>
            <p14:xfrm>
              <a:off x="4992098" y="6489801"/>
              <a:ext cx="448560" cy="317160"/>
            </p14:xfrm>
          </p:contentPart>
        </mc:Choice>
        <mc:Fallback>
          <p:pic>
            <p:nvPicPr>
              <p:cNvPr id="89" name="Ink 88">
                <a:extLst>
                  <a:ext uri="{FF2B5EF4-FFF2-40B4-BE49-F238E27FC236}">
                    <a16:creationId xmlns:a16="http://schemas.microsoft.com/office/drawing/2014/main" id="{B526A02E-AC25-48F1-9EF9-0C98352CAAF1}"/>
                  </a:ext>
                </a:extLst>
              </p:cNvPr>
              <p:cNvPicPr/>
              <p:nvPr/>
            </p:nvPicPr>
            <p:blipFill>
              <a:blip r:embed="rId141"/>
              <a:stretch>
                <a:fillRect/>
              </a:stretch>
            </p:blipFill>
            <p:spPr>
              <a:xfrm>
                <a:off x="4974098" y="6472161"/>
                <a:ext cx="484200" cy="35280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90" name="Ink 89">
                <a:extLst>
                  <a:ext uri="{FF2B5EF4-FFF2-40B4-BE49-F238E27FC236}">
                    <a16:creationId xmlns:a16="http://schemas.microsoft.com/office/drawing/2014/main" id="{09E4F7C6-8413-4D8B-A52E-4AD82EC20E94}"/>
                  </a:ext>
                </a:extLst>
              </p14:cNvPr>
              <p14:cNvContentPartPr/>
              <p14:nvPr/>
            </p14:nvContentPartPr>
            <p14:xfrm>
              <a:off x="6120338" y="6353721"/>
              <a:ext cx="80640" cy="367560"/>
            </p14:xfrm>
          </p:contentPart>
        </mc:Choice>
        <mc:Fallback>
          <p:pic>
            <p:nvPicPr>
              <p:cNvPr id="90" name="Ink 89">
                <a:extLst>
                  <a:ext uri="{FF2B5EF4-FFF2-40B4-BE49-F238E27FC236}">
                    <a16:creationId xmlns:a16="http://schemas.microsoft.com/office/drawing/2014/main" id="{09E4F7C6-8413-4D8B-A52E-4AD82EC20E94}"/>
                  </a:ext>
                </a:extLst>
              </p:cNvPr>
              <p:cNvPicPr/>
              <p:nvPr/>
            </p:nvPicPr>
            <p:blipFill>
              <a:blip r:embed="rId143"/>
              <a:stretch>
                <a:fillRect/>
              </a:stretch>
            </p:blipFill>
            <p:spPr>
              <a:xfrm>
                <a:off x="6102338" y="6336081"/>
                <a:ext cx="116280" cy="403200"/>
              </a:xfrm>
              <a:prstGeom prst="rect">
                <a:avLst/>
              </a:prstGeom>
            </p:spPr>
          </p:pic>
        </mc:Fallback>
      </mc:AlternateContent>
    </p:spTree>
    <p:extLst>
      <p:ext uri="{BB962C8B-B14F-4D97-AF65-F5344CB8AC3E}">
        <p14:creationId xmlns:p14="http://schemas.microsoft.com/office/powerpoint/2010/main" val="1821344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B482C-7924-4ABA-BAE8-A92603223983}"/>
              </a:ext>
            </a:extLst>
          </p:cNvPr>
          <p:cNvSpPr>
            <a:spLocks noGrp="1"/>
          </p:cNvSpPr>
          <p:nvPr>
            <p:ph type="title"/>
          </p:nvPr>
        </p:nvSpPr>
        <p:spPr/>
        <p:txBody>
          <a:bodyPr/>
          <a:lstStyle/>
          <a:p>
            <a:r>
              <a:rPr lang="en-MY" dirty="0"/>
              <a:t>Quiz</a:t>
            </a:r>
          </a:p>
        </p:txBody>
      </p:sp>
      <p:sp>
        <p:nvSpPr>
          <p:cNvPr id="3" name="Content Placeholder 2">
            <a:extLst>
              <a:ext uri="{FF2B5EF4-FFF2-40B4-BE49-F238E27FC236}">
                <a16:creationId xmlns:a16="http://schemas.microsoft.com/office/drawing/2014/main" id="{4AED329A-CA41-4ABF-9FAA-AF5EA54CD251}"/>
              </a:ext>
            </a:extLst>
          </p:cNvPr>
          <p:cNvSpPr>
            <a:spLocks noGrp="1"/>
          </p:cNvSpPr>
          <p:nvPr>
            <p:ph idx="1"/>
          </p:nvPr>
        </p:nvSpPr>
        <p:spPr/>
        <p:txBody>
          <a:bodyPr/>
          <a:lstStyle/>
          <a:p>
            <a:r>
              <a:rPr lang="en-MY" dirty="0"/>
              <a:t>The difference between half adder and full adder is __________</a:t>
            </a:r>
          </a:p>
          <a:p>
            <a:pPr marL="0" indent="0">
              <a:buNone/>
            </a:pPr>
            <a:r>
              <a:rPr lang="en-MY" dirty="0"/>
              <a:t>a) Half adder has two inputs while full adder has four inputs</a:t>
            </a:r>
          </a:p>
          <a:p>
            <a:pPr marL="0" indent="0">
              <a:buNone/>
            </a:pPr>
            <a:r>
              <a:rPr lang="en-MY" dirty="0"/>
              <a:t>b) Half adder has one output while full adder has two outputs</a:t>
            </a:r>
          </a:p>
          <a:p>
            <a:pPr marL="0" indent="0">
              <a:buNone/>
            </a:pPr>
            <a:r>
              <a:rPr lang="en-MY" dirty="0"/>
              <a:t>c) Half adder has two inputs while full adder has three inputs</a:t>
            </a:r>
          </a:p>
          <a:p>
            <a:pPr marL="0" indent="0">
              <a:buNone/>
            </a:pPr>
            <a:r>
              <a:rPr lang="en-MY" dirty="0"/>
              <a:t>d) All of the Mentioned</a:t>
            </a:r>
          </a:p>
        </p:txBody>
      </p:sp>
      <p:sp>
        <p:nvSpPr>
          <p:cNvPr id="4" name="Footer Placeholder 3">
            <a:extLst>
              <a:ext uri="{FF2B5EF4-FFF2-40B4-BE49-F238E27FC236}">
                <a16:creationId xmlns:a16="http://schemas.microsoft.com/office/drawing/2014/main" id="{EB1B0844-14EF-4783-9516-F99F3A45B3D0}"/>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CA569856-BAC3-4EA8-817B-1654D745414F}"/>
              </a:ext>
            </a:extLst>
          </p:cNvPr>
          <p:cNvSpPr>
            <a:spLocks noGrp="1"/>
          </p:cNvSpPr>
          <p:nvPr>
            <p:ph type="sldNum" sz="quarter" idx="12"/>
          </p:nvPr>
        </p:nvSpPr>
        <p:spPr/>
        <p:txBody>
          <a:bodyPr/>
          <a:lstStyle/>
          <a:p>
            <a:fld id="{1DE98518-C1CF-410D-8A71-B5D14FDF677E}" type="slidenum">
              <a:rPr lang="en-MY" smtClean="0"/>
              <a:t>12</a:t>
            </a:fld>
            <a:endParaRPr lang="en-MY" dirty="0"/>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E96AC09F-2A00-4A42-B951-701D8351E1A1}"/>
                  </a:ext>
                </a:extLst>
              </p14:cNvPr>
              <p14:cNvContentPartPr/>
              <p14:nvPr/>
            </p14:nvContentPartPr>
            <p14:xfrm>
              <a:off x="805298" y="2161881"/>
              <a:ext cx="638280" cy="291600"/>
            </p14:xfrm>
          </p:contentPart>
        </mc:Choice>
        <mc:Fallback>
          <p:pic>
            <p:nvPicPr>
              <p:cNvPr id="6" name="Ink 5">
                <a:extLst>
                  <a:ext uri="{FF2B5EF4-FFF2-40B4-BE49-F238E27FC236}">
                    <a16:creationId xmlns:a16="http://schemas.microsoft.com/office/drawing/2014/main" id="{E96AC09F-2A00-4A42-B951-701D8351E1A1}"/>
                  </a:ext>
                </a:extLst>
              </p:cNvPr>
              <p:cNvPicPr/>
              <p:nvPr/>
            </p:nvPicPr>
            <p:blipFill>
              <a:blip r:embed="rId3"/>
              <a:stretch>
                <a:fillRect/>
              </a:stretch>
            </p:blipFill>
            <p:spPr>
              <a:xfrm>
                <a:off x="787658" y="2143881"/>
                <a:ext cx="673920" cy="3272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2EBD0ACB-F022-4D33-8A53-B95DAAF9AFE2}"/>
                  </a:ext>
                </a:extLst>
              </p14:cNvPr>
              <p14:cNvContentPartPr/>
              <p14:nvPr/>
            </p14:nvContentPartPr>
            <p14:xfrm>
              <a:off x="8130218" y="3572001"/>
              <a:ext cx="567720" cy="239040"/>
            </p14:xfrm>
          </p:contentPart>
        </mc:Choice>
        <mc:Fallback>
          <p:pic>
            <p:nvPicPr>
              <p:cNvPr id="7" name="Ink 6">
                <a:extLst>
                  <a:ext uri="{FF2B5EF4-FFF2-40B4-BE49-F238E27FC236}">
                    <a16:creationId xmlns:a16="http://schemas.microsoft.com/office/drawing/2014/main" id="{2EBD0ACB-F022-4D33-8A53-B95DAAF9AFE2}"/>
                  </a:ext>
                </a:extLst>
              </p:cNvPr>
              <p:cNvPicPr/>
              <p:nvPr/>
            </p:nvPicPr>
            <p:blipFill>
              <a:blip r:embed="rId5"/>
              <a:stretch>
                <a:fillRect/>
              </a:stretch>
            </p:blipFill>
            <p:spPr>
              <a:xfrm>
                <a:off x="8112218" y="3554001"/>
                <a:ext cx="603360" cy="274680"/>
              </a:xfrm>
              <a:prstGeom prst="rect">
                <a:avLst/>
              </a:prstGeom>
            </p:spPr>
          </p:pic>
        </mc:Fallback>
      </mc:AlternateContent>
    </p:spTree>
    <p:extLst>
      <p:ext uri="{BB962C8B-B14F-4D97-AF65-F5344CB8AC3E}">
        <p14:creationId xmlns:p14="http://schemas.microsoft.com/office/powerpoint/2010/main" val="3002308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B482C-7924-4ABA-BAE8-A92603223983}"/>
              </a:ext>
            </a:extLst>
          </p:cNvPr>
          <p:cNvSpPr>
            <a:spLocks noGrp="1"/>
          </p:cNvSpPr>
          <p:nvPr>
            <p:ph type="title"/>
          </p:nvPr>
        </p:nvSpPr>
        <p:spPr/>
        <p:txBody>
          <a:bodyPr/>
          <a:lstStyle/>
          <a:p>
            <a:r>
              <a:rPr lang="en-MY" dirty="0"/>
              <a:t>Quiz</a:t>
            </a:r>
          </a:p>
        </p:txBody>
      </p:sp>
      <p:sp>
        <p:nvSpPr>
          <p:cNvPr id="3" name="Content Placeholder 2">
            <a:extLst>
              <a:ext uri="{FF2B5EF4-FFF2-40B4-BE49-F238E27FC236}">
                <a16:creationId xmlns:a16="http://schemas.microsoft.com/office/drawing/2014/main" id="{4AED329A-CA41-4ABF-9FAA-AF5EA54CD251}"/>
              </a:ext>
            </a:extLst>
          </p:cNvPr>
          <p:cNvSpPr>
            <a:spLocks noGrp="1"/>
          </p:cNvSpPr>
          <p:nvPr>
            <p:ph idx="1"/>
          </p:nvPr>
        </p:nvSpPr>
        <p:spPr/>
        <p:txBody>
          <a:bodyPr/>
          <a:lstStyle/>
          <a:p>
            <a:r>
              <a:rPr lang="en-MY" dirty="0"/>
              <a:t>If A, B and C are the inputs of a full adder then the sum is given by __________</a:t>
            </a:r>
          </a:p>
          <a:p>
            <a:pPr marL="0" indent="0">
              <a:buNone/>
            </a:pPr>
            <a:r>
              <a:rPr lang="en-MY" dirty="0"/>
              <a:t>a) A AND B AND C</a:t>
            </a:r>
          </a:p>
          <a:p>
            <a:pPr marL="0" indent="0">
              <a:buNone/>
            </a:pPr>
            <a:r>
              <a:rPr lang="en-MY" dirty="0"/>
              <a:t>b) A OR B AND C</a:t>
            </a:r>
          </a:p>
          <a:p>
            <a:pPr marL="0" indent="0">
              <a:buNone/>
            </a:pPr>
            <a:r>
              <a:rPr lang="en-MY" dirty="0"/>
              <a:t>c) A XOR B XOR C</a:t>
            </a:r>
          </a:p>
          <a:p>
            <a:pPr marL="0" indent="0">
              <a:buNone/>
            </a:pPr>
            <a:r>
              <a:rPr lang="en-MY" dirty="0"/>
              <a:t>d) A OR B OR C</a:t>
            </a:r>
          </a:p>
        </p:txBody>
      </p:sp>
      <p:sp>
        <p:nvSpPr>
          <p:cNvPr id="4" name="Footer Placeholder 3">
            <a:extLst>
              <a:ext uri="{FF2B5EF4-FFF2-40B4-BE49-F238E27FC236}">
                <a16:creationId xmlns:a16="http://schemas.microsoft.com/office/drawing/2014/main" id="{EB1B0844-14EF-4783-9516-F99F3A45B3D0}"/>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CA569856-BAC3-4EA8-817B-1654D745414F}"/>
              </a:ext>
            </a:extLst>
          </p:cNvPr>
          <p:cNvSpPr>
            <a:spLocks noGrp="1"/>
          </p:cNvSpPr>
          <p:nvPr>
            <p:ph type="sldNum" sz="quarter" idx="12"/>
          </p:nvPr>
        </p:nvSpPr>
        <p:spPr/>
        <p:txBody>
          <a:bodyPr/>
          <a:lstStyle/>
          <a:p>
            <a:fld id="{1DE98518-C1CF-410D-8A71-B5D14FDF677E}" type="slidenum">
              <a:rPr lang="en-MY" smtClean="0"/>
              <a:t>13</a:t>
            </a:fld>
            <a:endParaRPr lang="en-MY" dirty="0"/>
          </a:p>
        </p:txBody>
      </p:sp>
      <p:grpSp>
        <p:nvGrpSpPr>
          <p:cNvPr id="8" name="Group 7">
            <a:extLst>
              <a:ext uri="{FF2B5EF4-FFF2-40B4-BE49-F238E27FC236}">
                <a16:creationId xmlns:a16="http://schemas.microsoft.com/office/drawing/2014/main" id="{DA48A424-F544-4465-8FD1-3C4CB1E04EFB}"/>
              </a:ext>
            </a:extLst>
          </p:cNvPr>
          <p:cNvGrpSpPr/>
          <p:nvPr/>
        </p:nvGrpSpPr>
        <p:grpSpPr>
          <a:xfrm>
            <a:off x="4750538" y="2495601"/>
            <a:ext cx="3987360" cy="58320"/>
            <a:chOff x="4750538" y="2495601"/>
            <a:chExt cx="3987360" cy="58320"/>
          </a:xfrm>
        </p:grpSpPr>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15FFAE5D-EE4D-47ED-8AC6-F33E261D053E}"/>
                    </a:ext>
                  </a:extLst>
                </p14:cNvPr>
                <p14:cNvContentPartPr/>
                <p14:nvPr/>
              </p14:nvContentPartPr>
              <p14:xfrm>
                <a:off x="4750538" y="2495601"/>
                <a:ext cx="1138680" cy="39240"/>
              </p14:xfrm>
            </p:contentPart>
          </mc:Choice>
          <mc:Fallback>
            <p:pic>
              <p:nvPicPr>
                <p:cNvPr id="6" name="Ink 5">
                  <a:extLst>
                    <a:ext uri="{FF2B5EF4-FFF2-40B4-BE49-F238E27FC236}">
                      <a16:creationId xmlns:a16="http://schemas.microsoft.com/office/drawing/2014/main" id="{15FFAE5D-EE4D-47ED-8AC6-F33E261D053E}"/>
                    </a:ext>
                  </a:extLst>
                </p:cNvPr>
                <p:cNvPicPr/>
                <p:nvPr/>
              </p:nvPicPr>
              <p:blipFill>
                <a:blip r:embed="rId3"/>
                <a:stretch>
                  <a:fillRect/>
                </a:stretch>
              </p:blipFill>
              <p:spPr>
                <a:xfrm>
                  <a:off x="4732538" y="2477961"/>
                  <a:ext cx="117432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14882570-478F-42F5-A9E6-081B831BD786}"/>
                    </a:ext>
                  </a:extLst>
                </p14:cNvPr>
                <p14:cNvContentPartPr/>
                <p14:nvPr/>
              </p14:nvContentPartPr>
              <p14:xfrm>
                <a:off x="7108178" y="2538441"/>
                <a:ext cx="1629720" cy="15480"/>
              </p14:xfrm>
            </p:contentPart>
          </mc:Choice>
          <mc:Fallback>
            <p:pic>
              <p:nvPicPr>
                <p:cNvPr id="7" name="Ink 6">
                  <a:extLst>
                    <a:ext uri="{FF2B5EF4-FFF2-40B4-BE49-F238E27FC236}">
                      <a16:creationId xmlns:a16="http://schemas.microsoft.com/office/drawing/2014/main" id="{14882570-478F-42F5-A9E6-081B831BD786}"/>
                    </a:ext>
                  </a:extLst>
                </p:cNvPr>
                <p:cNvPicPr/>
                <p:nvPr/>
              </p:nvPicPr>
              <p:blipFill>
                <a:blip r:embed="rId5"/>
                <a:stretch>
                  <a:fillRect/>
                </a:stretch>
              </p:blipFill>
              <p:spPr>
                <a:xfrm>
                  <a:off x="7090178" y="2520801"/>
                  <a:ext cx="1665360" cy="51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5B36AE0B-9F33-4C44-9A10-105153E9FA57}"/>
                  </a:ext>
                </a:extLst>
              </p14:cNvPr>
              <p14:cNvContentPartPr/>
              <p14:nvPr/>
            </p14:nvContentPartPr>
            <p14:xfrm>
              <a:off x="3274178" y="3539601"/>
              <a:ext cx="628560" cy="242280"/>
            </p14:xfrm>
          </p:contentPart>
        </mc:Choice>
        <mc:Fallback>
          <p:pic>
            <p:nvPicPr>
              <p:cNvPr id="9" name="Ink 8">
                <a:extLst>
                  <a:ext uri="{FF2B5EF4-FFF2-40B4-BE49-F238E27FC236}">
                    <a16:creationId xmlns:a16="http://schemas.microsoft.com/office/drawing/2014/main" id="{5B36AE0B-9F33-4C44-9A10-105153E9FA57}"/>
                  </a:ext>
                </a:extLst>
              </p:cNvPr>
              <p:cNvPicPr/>
              <p:nvPr/>
            </p:nvPicPr>
            <p:blipFill>
              <a:blip r:embed="rId7"/>
              <a:stretch>
                <a:fillRect/>
              </a:stretch>
            </p:blipFill>
            <p:spPr>
              <a:xfrm>
                <a:off x="3256538" y="3521961"/>
                <a:ext cx="664200" cy="277920"/>
              </a:xfrm>
              <a:prstGeom prst="rect">
                <a:avLst/>
              </a:prstGeom>
            </p:spPr>
          </p:pic>
        </mc:Fallback>
      </mc:AlternateContent>
    </p:spTree>
    <p:extLst>
      <p:ext uri="{BB962C8B-B14F-4D97-AF65-F5344CB8AC3E}">
        <p14:creationId xmlns:p14="http://schemas.microsoft.com/office/powerpoint/2010/main" val="2644009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B482C-7924-4ABA-BAE8-A92603223983}"/>
              </a:ext>
            </a:extLst>
          </p:cNvPr>
          <p:cNvSpPr>
            <a:spLocks noGrp="1"/>
          </p:cNvSpPr>
          <p:nvPr>
            <p:ph type="title"/>
          </p:nvPr>
        </p:nvSpPr>
        <p:spPr/>
        <p:txBody>
          <a:bodyPr/>
          <a:lstStyle/>
          <a:p>
            <a:r>
              <a:rPr lang="en-MY" dirty="0"/>
              <a:t>Quiz</a:t>
            </a:r>
          </a:p>
        </p:txBody>
      </p:sp>
      <p:sp>
        <p:nvSpPr>
          <p:cNvPr id="3" name="Content Placeholder 2">
            <a:extLst>
              <a:ext uri="{FF2B5EF4-FFF2-40B4-BE49-F238E27FC236}">
                <a16:creationId xmlns:a16="http://schemas.microsoft.com/office/drawing/2014/main" id="{4AED329A-CA41-4ABF-9FAA-AF5EA54CD251}"/>
              </a:ext>
            </a:extLst>
          </p:cNvPr>
          <p:cNvSpPr>
            <a:spLocks noGrp="1"/>
          </p:cNvSpPr>
          <p:nvPr>
            <p:ph idx="1"/>
          </p:nvPr>
        </p:nvSpPr>
        <p:spPr/>
        <p:txBody>
          <a:bodyPr/>
          <a:lstStyle/>
          <a:p>
            <a:r>
              <a:rPr lang="en-MY" dirty="0"/>
              <a:t>If A, B and C are the inputs of a full adder then the carry is given by __________</a:t>
            </a:r>
          </a:p>
          <a:p>
            <a:pPr marL="0" indent="0">
              <a:buNone/>
            </a:pPr>
            <a:r>
              <a:rPr lang="en-MY" dirty="0"/>
              <a:t>a) A AND B OR (A OR B) AND C</a:t>
            </a:r>
          </a:p>
          <a:p>
            <a:pPr marL="0" indent="0">
              <a:buNone/>
            </a:pPr>
            <a:r>
              <a:rPr lang="en-MY" dirty="0"/>
              <a:t>b) A OR B OR (A AND B) C</a:t>
            </a:r>
          </a:p>
          <a:p>
            <a:pPr marL="0" indent="0">
              <a:buNone/>
            </a:pPr>
            <a:r>
              <a:rPr lang="en-MY" dirty="0"/>
              <a:t>c) (A AND B) OR (A OR B)C</a:t>
            </a:r>
          </a:p>
          <a:p>
            <a:pPr marL="0" indent="0">
              <a:buNone/>
            </a:pPr>
            <a:r>
              <a:rPr lang="en-MY" dirty="0"/>
              <a:t>d) A XOR B XOR (A XOR B) AND C</a:t>
            </a:r>
          </a:p>
        </p:txBody>
      </p:sp>
      <p:sp>
        <p:nvSpPr>
          <p:cNvPr id="4" name="Footer Placeholder 3">
            <a:extLst>
              <a:ext uri="{FF2B5EF4-FFF2-40B4-BE49-F238E27FC236}">
                <a16:creationId xmlns:a16="http://schemas.microsoft.com/office/drawing/2014/main" id="{EB1B0844-14EF-4783-9516-F99F3A45B3D0}"/>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CA569856-BAC3-4EA8-817B-1654D745414F}"/>
              </a:ext>
            </a:extLst>
          </p:cNvPr>
          <p:cNvSpPr>
            <a:spLocks noGrp="1"/>
          </p:cNvSpPr>
          <p:nvPr>
            <p:ph type="sldNum" sz="quarter" idx="12"/>
          </p:nvPr>
        </p:nvSpPr>
        <p:spPr/>
        <p:txBody>
          <a:bodyPr/>
          <a:lstStyle/>
          <a:p>
            <a:fld id="{1DE98518-C1CF-410D-8A71-B5D14FDF677E}" type="slidenum">
              <a:rPr lang="en-MY" smtClean="0"/>
              <a:t>14</a:t>
            </a:fld>
            <a:endParaRPr lang="en-MY" dirty="0"/>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ABEB5DBC-D65D-4E35-933B-1E9E005EEBF9}"/>
                  </a:ext>
                </a:extLst>
              </p14:cNvPr>
              <p14:cNvContentPartPr/>
              <p14:nvPr/>
            </p14:nvContentPartPr>
            <p14:xfrm>
              <a:off x="7103498" y="2547801"/>
              <a:ext cx="1850400" cy="56160"/>
            </p14:xfrm>
          </p:contentPart>
        </mc:Choice>
        <mc:Fallback>
          <p:pic>
            <p:nvPicPr>
              <p:cNvPr id="6" name="Ink 5">
                <a:extLst>
                  <a:ext uri="{FF2B5EF4-FFF2-40B4-BE49-F238E27FC236}">
                    <a16:creationId xmlns:a16="http://schemas.microsoft.com/office/drawing/2014/main" id="{ABEB5DBC-D65D-4E35-933B-1E9E005EEBF9}"/>
                  </a:ext>
                </a:extLst>
              </p:cNvPr>
              <p:cNvPicPr/>
              <p:nvPr/>
            </p:nvPicPr>
            <p:blipFill>
              <a:blip r:embed="rId3"/>
              <a:stretch>
                <a:fillRect/>
              </a:stretch>
            </p:blipFill>
            <p:spPr>
              <a:xfrm>
                <a:off x="7085498" y="2530161"/>
                <a:ext cx="1886040" cy="91800"/>
              </a:xfrm>
              <a:prstGeom prst="rect">
                <a:avLst/>
              </a:prstGeom>
            </p:spPr>
          </p:pic>
        </mc:Fallback>
      </mc:AlternateContent>
      <p:grpSp>
        <p:nvGrpSpPr>
          <p:cNvPr id="27" name="Group 26">
            <a:extLst>
              <a:ext uri="{FF2B5EF4-FFF2-40B4-BE49-F238E27FC236}">
                <a16:creationId xmlns:a16="http://schemas.microsoft.com/office/drawing/2014/main" id="{CCCC13FA-0C18-43B3-8FAE-96450DCBD884}"/>
              </a:ext>
            </a:extLst>
          </p:cNvPr>
          <p:cNvGrpSpPr/>
          <p:nvPr/>
        </p:nvGrpSpPr>
        <p:grpSpPr>
          <a:xfrm>
            <a:off x="5313218" y="436761"/>
            <a:ext cx="2965680" cy="819000"/>
            <a:chOff x="5313218" y="436761"/>
            <a:chExt cx="2965680" cy="819000"/>
          </a:xfrm>
        </p:grpSpPr>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0A03A51D-2503-4516-BC22-2111B471233A}"/>
                    </a:ext>
                  </a:extLst>
                </p14:cNvPr>
                <p14:cNvContentPartPr/>
                <p14:nvPr/>
              </p14:nvContentPartPr>
              <p14:xfrm>
                <a:off x="5342378" y="829521"/>
                <a:ext cx="127080" cy="261360"/>
              </p14:xfrm>
            </p:contentPart>
          </mc:Choice>
          <mc:Fallback>
            <p:pic>
              <p:nvPicPr>
                <p:cNvPr id="7" name="Ink 6">
                  <a:extLst>
                    <a:ext uri="{FF2B5EF4-FFF2-40B4-BE49-F238E27FC236}">
                      <a16:creationId xmlns:a16="http://schemas.microsoft.com/office/drawing/2014/main" id="{0A03A51D-2503-4516-BC22-2111B471233A}"/>
                    </a:ext>
                  </a:extLst>
                </p:cNvPr>
                <p:cNvPicPr/>
                <p:nvPr/>
              </p:nvPicPr>
              <p:blipFill>
                <a:blip r:embed="rId5"/>
                <a:stretch>
                  <a:fillRect/>
                </a:stretch>
              </p:blipFill>
              <p:spPr>
                <a:xfrm>
                  <a:off x="5324738" y="811881"/>
                  <a:ext cx="162720" cy="297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58B955A9-40CE-4F83-8222-E6BE7048C19A}"/>
                    </a:ext>
                  </a:extLst>
                </p14:cNvPr>
                <p14:cNvContentPartPr/>
                <p14:nvPr/>
              </p14:nvContentPartPr>
              <p14:xfrm>
                <a:off x="5446418" y="782361"/>
                <a:ext cx="173520" cy="211680"/>
              </p14:xfrm>
            </p:contentPart>
          </mc:Choice>
          <mc:Fallback>
            <p:pic>
              <p:nvPicPr>
                <p:cNvPr id="8" name="Ink 7">
                  <a:extLst>
                    <a:ext uri="{FF2B5EF4-FFF2-40B4-BE49-F238E27FC236}">
                      <a16:creationId xmlns:a16="http://schemas.microsoft.com/office/drawing/2014/main" id="{58B955A9-40CE-4F83-8222-E6BE7048C19A}"/>
                    </a:ext>
                  </a:extLst>
                </p:cNvPr>
                <p:cNvPicPr/>
                <p:nvPr/>
              </p:nvPicPr>
              <p:blipFill>
                <a:blip r:embed="rId7"/>
                <a:stretch>
                  <a:fillRect/>
                </a:stretch>
              </p:blipFill>
              <p:spPr>
                <a:xfrm>
                  <a:off x="5428778" y="764721"/>
                  <a:ext cx="209160" cy="2473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9E8FDF44-7625-439C-A88A-809A62273089}"/>
                    </a:ext>
                  </a:extLst>
                </p14:cNvPr>
                <p14:cNvContentPartPr/>
                <p14:nvPr/>
              </p14:nvContentPartPr>
              <p14:xfrm>
                <a:off x="5313218" y="911241"/>
                <a:ext cx="345240" cy="97920"/>
              </p14:xfrm>
            </p:contentPart>
          </mc:Choice>
          <mc:Fallback>
            <p:pic>
              <p:nvPicPr>
                <p:cNvPr id="9" name="Ink 8">
                  <a:extLst>
                    <a:ext uri="{FF2B5EF4-FFF2-40B4-BE49-F238E27FC236}">
                      <a16:creationId xmlns:a16="http://schemas.microsoft.com/office/drawing/2014/main" id="{9E8FDF44-7625-439C-A88A-809A62273089}"/>
                    </a:ext>
                  </a:extLst>
                </p:cNvPr>
                <p:cNvPicPr/>
                <p:nvPr/>
              </p:nvPicPr>
              <p:blipFill>
                <a:blip r:embed="rId9"/>
                <a:stretch>
                  <a:fillRect/>
                </a:stretch>
              </p:blipFill>
              <p:spPr>
                <a:xfrm>
                  <a:off x="5295218" y="893601"/>
                  <a:ext cx="38088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9DFA7A47-1F83-412F-AF07-B3980522A068}"/>
                    </a:ext>
                  </a:extLst>
                </p14:cNvPr>
                <p14:cNvContentPartPr/>
                <p14:nvPr/>
              </p14:nvContentPartPr>
              <p14:xfrm>
                <a:off x="5762498" y="703521"/>
                <a:ext cx="73440" cy="234720"/>
              </p14:xfrm>
            </p:contentPart>
          </mc:Choice>
          <mc:Fallback>
            <p:pic>
              <p:nvPicPr>
                <p:cNvPr id="11" name="Ink 10">
                  <a:extLst>
                    <a:ext uri="{FF2B5EF4-FFF2-40B4-BE49-F238E27FC236}">
                      <a16:creationId xmlns:a16="http://schemas.microsoft.com/office/drawing/2014/main" id="{9DFA7A47-1F83-412F-AF07-B3980522A068}"/>
                    </a:ext>
                  </a:extLst>
                </p:cNvPr>
                <p:cNvPicPr/>
                <p:nvPr/>
              </p:nvPicPr>
              <p:blipFill>
                <a:blip r:embed="rId11"/>
                <a:stretch>
                  <a:fillRect/>
                </a:stretch>
              </p:blipFill>
              <p:spPr>
                <a:xfrm>
                  <a:off x="5744498" y="685881"/>
                  <a:ext cx="10908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3961D9FC-E271-41CB-8477-A952985832EE}"/>
                    </a:ext>
                  </a:extLst>
                </p14:cNvPr>
                <p14:cNvContentPartPr/>
                <p14:nvPr/>
              </p14:nvContentPartPr>
              <p14:xfrm>
                <a:off x="5757818" y="642681"/>
                <a:ext cx="277200" cy="230760"/>
              </p14:xfrm>
            </p:contentPart>
          </mc:Choice>
          <mc:Fallback>
            <p:pic>
              <p:nvPicPr>
                <p:cNvPr id="12" name="Ink 11">
                  <a:extLst>
                    <a:ext uri="{FF2B5EF4-FFF2-40B4-BE49-F238E27FC236}">
                      <a16:creationId xmlns:a16="http://schemas.microsoft.com/office/drawing/2014/main" id="{3961D9FC-E271-41CB-8477-A952985832EE}"/>
                    </a:ext>
                  </a:extLst>
                </p:cNvPr>
                <p:cNvPicPr/>
                <p:nvPr/>
              </p:nvPicPr>
              <p:blipFill>
                <a:blip r:embed="rId13"/>
                <a:stretch>
                  <a:fillRect/>
                </a:stretch>
              </p:blipFill>
              <p:spPr>
                <a:xfrm>
                  <a:off x="5740178" y="624681"/>
                  <a:ext cx="31284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3" name="Ink 12">
                  <a:extLst>
                    <a:ext uri="{FF2B5EF4-FFF2-40B4-BE49-F238E27FC236}">
                      <a16:creationId xmlns:a16="http://schemas.microsoft.com/office/drawing/2014/main" id="{D5E228F2-4380-415B-B88B-63CF0541B932}"/>
                    </a:ext>
                  </a:extLst>
                </p14:cNvPr>
                <p14:cNvContentPartPr/>
                <p14:nvPr/>
              </p14:nvContentPartPr>
              <p14:xfrm>
                <a:off x="6200258" y="701361"/>
                <a:ext cx="199800" cy="60840"/>
              </p14:xfrm>
            </p:contentPart>
          </mc:Choice>
          <mc:Fallback>
            <p:pic>
              <p:nvPicPr>
                <p:cNvPr id="13" name="Ink 12">
                  <a:extLst>
                    <a:ext uri="{FF2B5EF4-FFF2-40B4-BE49-F238E27FC236}">
                      <a16:creationId xmlns:a16="http://schemas.microsoft.com/office/drawing/2014/main" id="{D5E228F2-4380-415B-B88B-63CF0541B932}"/>
                    </a:ext>
                  </a:extLst>
                </p:cNvPr>
                <p:cNvPicPr/>
                <p:nvPr/>
              </p:nvPicPr>
              <p:blipFill>
                <a:blip r:embed="rId15"/>
                <a:stretch>
                  <a:fillRect/>
                </a:stretch>
              </p:blipFill>
              <p:spPr>
                <a:xfrm>
                  <a:off x="6182618" y="683361"/>
                  <a:ext cx="23544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4" name="Ink 13">
                  <a:extLst>
                    <a:ext uri="{FF2B5EF4-FFF2-40B4-BE49-F238E27FC236}">
                      <a16:creationId xmlns:a16="http://schemas.microsoft.com/office/drawing/2014/main" id="{16983AFF-E230-49C7-95CE-1C6D13CF91F1}"/>
                    </a:ext>
                  </a:extLst>
                </p14:cNvPr>
                <p14:cNvContentPartPr/>
                <p14:nvPr/>
              </p14:nvContentPartPr>
              <p14:xfrm>
                <a:off x="6282338" y="604881"/>
                <a:ext cx="100440" cy="214920"/>
              </p14:xfrm>
            </p:contentPart>
          </mc:Choice>
          <mc:Fallback>
            <p:pic>
              <p:nvPicPr>
                <p:cNvPr id="14" name="Ink 13">
                  <a:extLst>
                    <a:ext uri="{FF2B5EF4-FFF2-40B4-BE49-F238E27FC236}">
                      <a16:creationId xmlns:a16="http://schemas.microsoft.com/office/drawing/2014/main" id="{16983AFF-E230-49C7-95CE-1C6D13CF91F1}"/>
                    </a:ext>
                  </a:extLst>
                </p:cNvPr>
                <p:cNvPicPr/>
                <p:nvPr/>
              </p:nvPicPr>
              <p:blipFill>
                <a:blip r:embed="rId17"/>
                <a:stretch>
                  <a:fillRect/>
                </a:stretch>
              </p:blipFill>
              <p:spPr>
                <a:xfrm>
                  <a:off x="6264338" y="586881"/>
                  <a:ext cx="13608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5" name="Ink 14">
                  <a:extLst>
                    <a:ext uri="{FF2B5EF4-FFF2-40B4-BE49-F238E27FC236}">
                      <a16:creationId xmlns:a16="http://schemas.microsoft.com/office/drawing/2014/main" id="{F48CF01D-35BA-4522-AB11-8C9AD0D14AFA}"/>
                    </a:ext>
                  </a:extLst>
                </p14:cNvPr>
                <p14:cNvContentPartPr/>
                <p14:nvPr/>
              </p14:nvContentPartPr>
              <p14:xfrm>
                <a:off x="6603098" y="566361"/>
                <a:ext cx="69120" cy="230760"/>
              </p14:xfrm>
            </p:contentPart>
          </mc:Choice>
          <mc:Fallback>
            <p:pic>
              <p:nvPicPr>
                <p:cNvPr id="15" name="Ink 14">
                  <a:extLst>
                    <a:ext uri="{FF2B5EF4-FFF2-40B4-BE49-F238E27FC236}">
                      <a16:creationId xmlns:a16="http://schemas.microsoft.com/office/drawing/2014/main" id="{F48CF01D-35BA-4522-AB11-8C9AD0D14AFA}"/>
                    </a:ext>
                  </a:extLst>
                </p:cNvPr>
                <p:cNvPicPr/>
                <p:nvPr/>
              </p:nvPicPr>
              <p:blipFill>
                <a:blip r:embed="rId19"/>
                <a:stretch>
                  <a:fillRect/>
                </a:stretch>
              </p:blipFill>
              <p:spPr>
                <a:xfrm>
                  <a:off x="6585458" y="548361"/>
                  <a:ext cx="10476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6" name="Ink 15">
                  <a:extLst>
                    <a:ext uri="{FF2B5EF4-FFF2-40B4-BE49-F238E27FC236}">
                      <a16:creationId xmlns:a16="http://schemas.microsoft.com/office/drawing/2014/main" id="{6EDCD720-C059-4ADC-80AF-B9D669867325}"/>
                    </a:ext>
                  </a:extLst>
                </p14:cNvPr>
                <p14:cNvContentPartPr/>
                <p14:nvPr/>
              </p14:nvContentPartPr>
              <p14:xfrm>
                <a:off x="6606338" y="509841"/>
                <a:ext cx="285840" cy="273600"/>
              </p14:xfrm>
            </p:contentPart>
          </mc:Choice>
          <mc:Fallback>
            <p:pic>
              <p:nvPicPr>
                <p:cNvPr id="16" name="Ink 15">
                  <a:extLst>
                    <a:ext uri="{FF2B5EF4-FFF2-40B4-BE49-F238E27FC236}">
                      <a16:creationId xmlns:a16="http://schemas.microsoft.com/office/drawing/2014/main" id="{6EDCD720-C059-4ADC-80AF-B9D669867325}"/>
                    </a:ext>
                  </a:extLst>
                </p:cNvPr>
                <p:cNvPicPr/>
                <p:nvPr/>
              </p:nvPicPr>
              <p:blipFill>
                <a:blip r:embed="rId21"/>
                <a:stretch>
                  <a:fillRect/>
                </a:stretch>
              </p:blipFill>
              <p:spPr>
                <a:xfrm>
                  <a:off x="6588698" y="491841"/>
                  <a:ext cx="321480" cy="3092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7" name="Ink 16">
                  <a:extLst>
                    <a:ext uri="{FF2B5EF4-FFF2-40B4-BE49-F238E27FC236}">
                      <a16:creationId xmlns:a16="http://schemas.microsoft.com/office/drawing/2014/main" id="{68F48FD1-EDAF-417D-AE81-D8CF2CA8A44C}"/>
                    </a:ext>
                  </a:extLst>
                </p14:cNvPr>
                <p14:cNvContentPartPr/>
                <p14:nvPr/>
              </p14:nvContentPartPr>
              <p14:xfrm>
                <a:off x="6967418" y="502281"/>
                <a:ext cx="268200" cy="217080"/>
              </p14:xfrm>
            </p:contentPart>
          </mc:Choice>
          <mc:Fallback>
            <p:pic>
              <p:nvPicPr>
                <p:cNvPr id="17" name="Ink 16">
                  <a:extLst>
                    <a:ext uri="{FF2B5EF4-FFF2-40B4-BE49-F238E27FC236}">
                      <a16:creationId xmlns:a16="http://schemas.microsoft.com/office/drawing/2014/main" id="{68F48FD1-EDAF-417D-AE81-D8CF2CA8A44C}"/>
                    </a:ext>
                  </a:extLst>
                </p:cNvPr>
                <p:cNvPicPr/>
                <p:nvPr/>
              </p:nvPicPr>
              <p:blipFill>
                <a:blip r:embed="rId23"/>
                <a:stretch>
                  <a:fillRect/>
                </a:stretch>
              </p:blipFill>
              <p:spPr>
                <a:xfrm>
                  <a:off x="6949778" y="484281"/>
                  <a:ext cx="30384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8" name="Ink 17">
                  <a:extLst>
                    <a:ext uri="{FF2B5EF4-FFF2-40B4-BE49-F238E27FC236}">
                      <a16:creationId xmlns:a16="http://schemas.microsoft.com/office/drawing/2014/main" id="{82853C04-86F3-4304-8692-1D5C93732734}"/>
                    </a:ext>
                  </a:extLst>
                </p14:cNvPr>
                <p14:cNvContentPartPr/>
                <p14:nvPr/>
              </p14:nvContentPartPr>
              <p14:xfrm>
                <a:off x="7322018" y="595881"/>
                <a:ext cx="205920" cy="51840"/>
              </p14:xfrm>
            </p:contentPart>
          </mc:Choice>
          <mc:Fallback>
            <p:pic>
              <p:nvPicPr>
                <p:cNvPr id="18" name="Ink 17">
                  <a:extLst>
                    <a:ext uri="{FF2B5EF4-FFF2-40B4-BE49-F238E27FC236}">
                      <a16:creationId xmlns:a16="http://schemas.microsoft.com/office/drawing/2014/main" id="{82853C04-86F3-4304-8692-1D5C93732734}"/>
                    </a:ext>
                  </a:extLst>
                </p:cNvPr>
                <p:cNvPicPr/>
                <p:nvPr/>
              </p:nvPicPr>
              <p:blipFill>
                <a:blip r:embed="rId25"/>
                <a:stretch>
                  <a:fillRect/>
                </a:stretch>
              </p:blipFill>
              <p:spPr>
                <a:xfrm>
                  <a:off x="7304378" y="577881"/>
                  <a:ext cx="241560" cy="874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9" name="Ink 18">
                  <a:extLst>
                    <a:ext uri="{FF2B5EF4-FFF2-40B4-BE49-F238E27FC236}">
                      <a16:creationId xmlns:a16="http://schemas.microsoft.com/office/drawing/2014/main" id="{F59E217B-C318-4F8D-AE4D-0D34AB4D97A7}"/>
                    </a:ext>
                  </a:extLst>
                </p14:cNvPr>
                <p14:cNvContentPartPr/>
                <p14:nvPr/>
              </p14:nvContentPartPr>
              <p14:xfrm>
                <a:off x="7385018" y="503001"/>
                <a:ext cx="52920" cy="225000"/>
              </p14:xfrm>
            </p:contentPart>
          </mc:Choice>
          <mc:Fallback>
            <p:pic>
              <p:nvPicPr>
                <p:cNvPr id="19" name="Ink 18">
                  <a:extLst>
                    <a:ext uri="{FF2B5EF4-FFF2-40B4-BE49-F238E27FC236}">
                      <a16:creationId xmlns:a16="http://schemas.microsoft.com/office/drawing/2014/main" id="{F59E217B-C318-4F8D-AE4D-0D34AB4D97A7}"/>
                    </a:ext>
                  </a:extLst>
                </p:cNvPr>
                <p:cNvPicPr/>
                <p:nvPr/>
              </p:nvPicPr>
              <p:blipFill>
                <a:blip r:embed="rId27"/>
                <a:stretch>
                  <a:fillRect/>
                </a:stretch>
              </p:blipFill>
              <p:spPr>
                <a:xfrm>
                  <a:off x="7367378" y="485001"/>
                  <a:ext cx="8856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0" name="Ink 19">
                  <a:extLst>
                    <a:ext uri="{FF2B5EF4-FFF2-40B4-BE49-F238E27FC236}">
                      <a16:creationId xmlns:a16="http://schemas.microsoft.com/office/drawing/2014/main" id="{742F1A43-7BEE-4BCB-930A-2C16F0E50B6E}"/>
                    </a:ext>
                  </a:extLst>
                </p14:cNvPr>
                <p14:cNvContentPartPr/>
                <p14:nvPr/>
              </p14:nvContentPartPr>
              <p14:xfrm>
                <a:off x="7630538" y="478881"/>
                <a:ext cx="280080" cy="229320"/>
              </p14:xfrm>
            </p:contentPart>
          </mc:Choice>
          <mc:Fallback>
            <p:pic>
              <p:nvPicPr>
                <p:cNvPr id="20" name="Ink 19">
                  <a:extLst>
                    <a:ext uri="{FF2B5EF4-FFF2-40B4-BE49-F238E27FC236}">
                      <a16:creationId xmlns:a16="http://schemas.microsoft.com/office/drawing/2014/main" id="{742F1A43-7BEE-4BCB-930A-2C16F0E50B6E}"/>
                    </a:ext>
                  </a:extLst>
                </p:cNvPr>
                <p:cNvPicPr/>
                <p:nvPr/>
              </p:nvPicPr>
              <p:blipFill>
                <a:blip r:embed="rId29"/>
                <a:stretch>
                  <a:fillRect/>
                </a:stretch>
              </p:blipFill>
              <p:spPr>
                <a:xfrm>
                  <a:off x="7612898" y="461241"/>
                  <a:ext cx="315720" cy="2649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1" name="Ink 20">
                  <a:extLst>
                    <a:ext uri="{FF2B5EF4-FFF2-40B4-BE49-F238E27FC236}">
                      <a16:creationId xmlns:a16="http://schemas.microsoft.com/office/drawing/2014/main" id="{54612F01-2099-44E2-827C-16403D0A3A82}"/>
                    </a:ext>
                  </a:extLst>
                </p14:cNvPr>
                <p14:cNvContentPartPr/>
                <p14:nvPr/>
              </p14:nvContentPartPr>
              <p14:xfrm>
                <a:off x="8003138" y="480681"/>
                <a:ext cx="114120" cy="237960"/>
              </p14:xfrm>
            </p:contentPart>
          </mc:Choice>
          <mc:Fallback>
            <p:pic>
              <p:nvPicPr>
                <p:cNvPr id="21" name="Ink 20">
                  <a:extLst>
                    <a:ext uri="{FF2B5EF4-FFF2-40B4-BE49-F238E27FC236}">
                      <a16:creationId xmlns:a16="http://schemas.microsoft.com/office/drawing/2014/main" id="{54612F01-2099-44E2-827C-16403D0A3A82}"/>
                    </a:ext>
                  </a:extLst>
                </p:cNvPr>
                <p:cNvPicPr/>
                <p:nvPr/>
              </p:nvPicPr>
              <p:blipFill>
                <a:blip r:embed="rId31"/>
                <a:stretch>
                  <a:fillRect/>
                </a:stretch>
              </p:blipFill>
              <p:spPr>
                <a:xfrm>
                  <a:off x="7985138" y="463041"/>
                  <a:ext cx="14976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2" name="Ink 21">
                  <a:extLst>
                    <a:ext uri="{FF2B5EF4-FFF2-40B4-BE49-F238E27FC236}">
                      <a16:creationId xmlns:a16="http://schemas.microsoft.com/office/drawing/2014/main" id="{CDE4454D-F124-4DBE-AF3F-D014648682E7}"/>
                    </a:ext>
                  </a:extLst>
                </p14:cNvPr>
                <p14:cNvContentPartPr/>
                <p14:nvPr/>
              </p14:nvContentPartPr>
              <p14:xfrm>
                <a:off x="8110058" y="436761"/>
                <a:ext cx="168840" cy="281880"/>
              </p14:xfrm>
            </p:contentPart>
          </mc:Choice>
          <mc:Fallback>
            <p:pic>
              <p:nvPicPr>
                <p:cNvPr id="22" name="Ink 21">
                  <a:extLst>
                    <a:ext uri="{FF2B5EF4-FFF2-40B4-BE49-F238E27FC236}">
                      <a16:creationId xmlns:a16="http://schemas.microsoft.com/office/drawing/2014/main" id="{CDE4454D-F124-4DBE-AF3F-D014648682E7}"/>
                    </a:ext>
                  </a:extLst>
                </p:cNvPr>
                <p:cNvPicPr/>
                <p:nvPr/>
              </p:nvPicPr>
              <p:blipFill>
                <a:blip r:embed="rId33"/>
                <a:stretch>
                  <a:fillRect/>
                </a:stretch>
              </p:blipFill>
              <p:spPr>
                <a:xfrm>
                  <a:off x="8092058" y="418761"/>
                  <a:ext cx="204480" cy="317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3" name="Ink 22">
                  <a:extLst>
                    <a:ext uri="{FF2B5EF4-FFF2-40B4-BE49-F238E27FC236}">
                      <a16:creationId xmlns:a16="http://schemas.microsoft.com/office/drawing/2014/main" id="{7C70464C-5A0E-406E-A995-4432578642BE}"/>
                    </a:ext>
                  </a:extLst>
                </p14:cNvPr>
                <p14:cNvContentPartPr/>
                <p14:nvPr/>
              </p14:nvContentPartPr>
              <p14:xfrm>
                <a:off x="7916378" y="627921"/>
                <a:ext cx="293040" cy="37440"/>
              </p14:xfrm>
            </p:contentPart>
          </mc:Choice>
          <mc:Fallback>
            <p:pic>
              <p:nvPicPr>
                <p:cNvPr id="23" name="Ink 22">
                  <a:extLst>
                    <a:ext uri="{FF2B5EF4-FFF2-40B4-BE49-F238E27FC236}">
                      <a16:creationId xmlns:a16="http://schemas.microsoft.com/office/drawing/2014/main" id="{7C70464C-5A0E-406E-A995-4432578642BE}"/>
                    </a:ext>
                  </a:extLst>
                </p:cNvPr>
                <p:cNvPicPr/>
                <p:nvPr/>
              </p:nvPicPr>
              <p:blipFill>
                <a:blip r:embed="rId35"/>
                <a:stretch>
                  <a:fillRect/>
                </a:stretch>
              </p:blipFill>
              <p:spPr>
                <a:xfrm>
                  <a:off x="7898738" y="610281"/>
                  <a:ext cx="32868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 name="Ink 23">
                  <a:extLst>
                    <a:ext uri="{FF2B5EF4-FFF2-40B4-BE49-F238E27FC236}">
                      <a16:creationId xmlns:a16="http://schemas.microsoft.com/office/drawing/2014/main" id="{6CF4ECAD-5B79-48FA-990F-A45F0957CAC2}"/>
                    </a:ext>
                  </a:extLst>
                </p14:cNvPr>
                <p14:cNvContentPartPr/>
                <p14:nvPr/>
              </p14:nvContentPartPr>
              <p14:xfrm>
                <a:off x="6494018" y="1113201"/>
                <a:ext cx="906120" cy="109080"/>
              </p14:xfrm>
            </p:contentPart>
          </mc:Choice>
          <mc:Fallback>
            <p:pic>
              <p:nvPicPr>
                <p:cNvPr id="24" name="Ink 23">
                  <a:extLst>
                    <a:ext uri="{FF2B5EF4-FFF2-40B4-BE49-F238E27FC236}">
                      <a16:creationId xmlns:a16="http://schemas.microsoft.com/office/drawing/2014/main" id="{6CF4ECAD-5B79-48FA-990F-A45F0957CAC2}"/>
                    </a:ext>
                  </a:extLst>
                </p:cNvPr>
                <p:cNvPicPr/>
                <p:nvPr/>
              </p:nvPicPr>
              <p:blipFill>
                <a:blip r:embed="rId37"/>
                <a:stretch>
                  <a:fillRect/>
                </a:stretch>
              </p:blipFill>
              <p:spPr>
                <a:xfrm>
                  <a:off x="6476018" y="1095201"/>
                  <a:ext cx="94176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5" name="Ink 24">
                  <a:extLst>
                    <a:ext uri="{FF2B5EF4-FFF2-40B4-BE49-F238E27FC236}">
                      <a16:creationId xmlns:a16="http://schemas.microsoft.com/office/drawing/2014/main" id="{E48AF40B-11DF-4177-BE85-969D2DA0B89B}"/>
                    </a:ext>
                  </a:extLst>
                </p14:cNvPr>
                <p14:cNvContentPartPr/>
                <p14:nvPr/>
              </p14:nvContentPartPr>
              <p14:xfrm>
                <a:off x="6584378" y="1205721"/>
                <a:ext cx="853560" cy="50040"/>
              </p14:xfrm>
            </p:contentPart>
          </mc:Choice>
          <mc:Fallback>
            <p:pic>
              <p:nvPicPr>
                <p:cNvPr id="25" name="Ink 24">
                  <a:extLst>
                    <a:ext uri="{FF2B5EF4-FFF2-40B4-BE49-F238E27FC236}">
                      <a16:creationId xmlns:a16="http://schemas.microsoft.com/office/drawing/2014/main" id="{E48AF40B-11DF-4177-BE85-969D2DA0B89B}"/>
                    </a:ext>
                  </a:extLst>
                </p:cNvPr>
                <p:cNvPicPr/>
                <p:nvPr/>
              </p:nvPicPr>
              <p:blipFill>
                <a:blip r:embed="rId39"/>
                <a:stretch>
                  <a:fillRect/>
                </a:stretch>
              </p:blipFill>
              <p:spPr>
                <a:xfrm>
                  <a:off x="6566378" y="1187721"/>
                  <a:ext cx="889200" cy="85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0">
            <p14:nvContentPartPr>
              <p14:cNvPr id="28" name="Ink 27">
                <a:extLst>
                  <a:ext uri="{FF2B5EF4-FFF2-40B4-BE49-F238E27FC236}">
                    <a16:creationId xmlns:a16="http://schemas.microsoft.com/office/drawing/2014/main" id="{47E62201-BA38-49CA-917C-FF0769920DBB}"/>
                  </a:ext>
                </a:extLst>
              </p14:cNvPr>
              <p14:cNvContentPartPr/>
              <p14:nvPr/>
            </p14:nvContentPartPr>
            <p14:xfrm>
              <a:off x="640058" y="2619441"/>
              <a:ext cx="464040" cy="1815120"/>
            </p14:xfrm>
          </p:contentPart>
        </mc:Choice>
        <mc:Fallback>
          <p:pic>
            <p:nvPicPr>
              <p:cNvPr id="28" name="Ink 27">
                <a:extLst>
                  <a:ext uri="{FF2B5EF4-FFF2-40B4-BE49-F238E27FC236}">
                    <a16:creationId xmlns:a16="http://schemas.microsoft.com/office/drawing/2014/main" id="{47E62201-BA38-49CA-917C-FF0769920DBB}"/>
                  </a:ext>
                </a:extLst>
              </p:cNvPr>
              <p:cNvPicPr/>
              <p:nvPr/>
            </p:nvPicPr>
            <p:blipFill>
              <a:blip r:embed="rId41"/>
              <a:stretch>
                <a:fillRect/>
              </a:stretch>
            </p:blipFill>
            <p:spPr>
              <a:xfrm>
                <a:off x="622418" y="2601441"/>
                <a:ext cx="499680" cy="1850760"/>
              </a:xfrm>
              <a:prstGeom prst="rect">
                <a:avLst/>
              </a:prstGeom>
            </p:spPr>
          </p:pic>
        </mc:Fallback>
      </mc:AlternateContent>
      <p:grpSp>
        <p:nvGrpSpPr>
          <p:cNvPr id="49" name="Group 48">
            <a:extLst>
              <a:ext uri="{FF2B5EF4-FFF2-40B4-BE49-F238E27FC236}">
                <a16:creationId xmlns:a16="http://schemas.microsoft.com/office/drawing/2014/main" id="{3F491CA8-3517-4F8F-827D-AA1F6DECAA13}"/>
              </a:ext>
            </a:extLst>
          </p:cNvPr>
          <p:cNvGrpSpPr/>
          <p:nvPr/>
        </p:nvGrpSpPr>
        <p:grpSpPr>
          <a:xfrm>
            <a:off x="4452098" y="3411081"/>
            <a:ext cx="669600" cy="374760"/>
            <a:chOff x="4452098" y="3411081"/>
            <a:chExt cx="669600" cy="374760"/>
          </a:xfrm>
        </p:grpSpPr>
        <mc:AlternateContent xmlns:mc="http://schemas.openxmlformats.org/markup-compatibility/2006">
          <mc:Choice xmlns:p14="http://schemas.microsoft.com/office/powerpoint/2010/main" Requires="p14">
            <p:contentPart p14:bwMode="auto" r:id="rId42">
              <p14:nvContentPartPr>
                <p14:cNvPr id="29" name="Ink 28">
                  <a:extLst>
                    <a:ext uri="{FF2B5EF4-FFF2-40B4-BE49-F238E27FC236}">
                      <a16:creationId xmlns:a16="http://schemas.microsoft.com/office/drawing/2014/main" id="{14F17A85-28FC-4542-A26C-5E230E2D0B20}"/>
                    </a:ext>
                  </a:extLst>
                </p14:cNvPr>
                <p14:cNvContentPartPr/>
                <p14:nvPr/>
              </p14:nvContentPartPr>
              <p14:xfrm>
                <a:off x="4471178" y="3529161"/>
                <a:ext cx="307800" cy="5400"/>
              </p14:xfrm>
            </p:contentPart>
          </mc:Choice>
          <mc:Fallback>
            <p:pic>
              <p:nvPicPr>
                <p:cNvPr id="29" name="Ink 28">
                  <a:extLst>
                    <a:ext uri="{FF2B5EF4-FFF2-40B4-BE49-F238E27FC236}">
                      <a16:creationId xmlns:a16="http://schemas.microsoft.com/office/drawing/2014/main" id="{14F17A85-28FC-4542-A26C-5E230E2D0B20}"/>
                    </a:ext>
                  </a:extLst>
                </p:cNvPr>
                <p:cNvPicPr/>
                <p:nvPr/>
              </p:nvPicPr>
              <p:blipFill>
                <a:blip r:embed="rId43"/>
                <a:stretch>
                  <a:fillRect/>
                </a:stretch>
              </p:blipFill>
              <p:spPr>
                <a:xfrm>
                  <a:off x="4453178" y="3511521"/>
                  <a:ext cx="34344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0" name="Ink 29">
                  <a:extLst>
                    <a:ext uri="{FF2B5EF4-FFF2-40B4-BE49-F238E27FC236}">
                      <a16:creationId xmlns:a16="http://schemas.microsoft.com/office/drawing/2014/main" id="{208BFEFF-BECF-4ADE-8AC7-03100ED21ED1}"/>
                    </a:ext>
                  </a:extLst>
                </p14:cNvPr>
                <p14:cNvContentPartPr/>
                <p14:nvPr/>
              </p14:nvContentPartPr>
              <p14:xfrm>
                <a:off x="4452098" y="3618441"/>
                <a:ext cx="479160" cy="20520"/>
              </p14:xfrm>
            </p:contentPart>
          </mc:Choice>
          <mc:Fallback>
            <p:pic>
              <p:nvPicPr>
                <p:cNvPr id="30" name="Ink 29">
                  <a:extLst>
                    <a:ext uri="{FF2B5EF4-FFF2-40B4-BE49-F238E27FC236}">
                      <a16:creationId xmlns:a16="http://schemas.microsoft.com/office/drawing/2014/main" id="{208BFEFF-BECF-4ADE-8AC7-03100ED21ED1}"/>
                    </a:ext>
                  </a:extLst>
                </p:cNvPr>
                <p:cNvPicPr/>
                <p:nvPr/>
              </p:nvPicPr>
              <p:blipFill>
                <a:blip r:embed="rId45"/>
                <a:stretch>
                  <a:fillRect/>
                </a:stretch>
              </p:blipFill>
              <p:spPr>
                <a:xfrm>
                  <a:off x="4434458" y="3600801"/>
                  <a:ext cx="51480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1" name="Ink 30">
                  <a:extLst>
                    <a:ext uri="{FF2B5EF4-FFF2-40B4-BE49-F238E27FC236}">
                      <a16:creationId xmlns:a16="http://schemas.microsoft.com/office/drawing/2014/main" id="{1B71AEE6-7149-447D-B633-39D6F5C10185}"/>
                    </a:ext>
                  </a:extLst>
                </p14:cNvPr>
                <p14:cNvContentPartPr/>
                <p14:nvPr/>
              </p14:nvContentPartPr>
              <p14:xfrm>
                <a:off x="4728938" y="3411081"/>
                <a:ext cx="392760" cy="374760"/>
              </p14:xfrm>
            </p:contentPart>
          </mc:Choice>
          <mc:Fallback>
            <p:pic>
              <p:nvPicPr>
                <p:cNvPr id="31" name="Ink 30">
                  <a:extLst>
                    <a:ext uri="{FF2B5EF4-FFF2-40B4-BE49-F238E27FC236}">
                      <a16:creationId xmlns:a16="http://schemas.microsoft.com/office/drawing/2014/main" id="{1B71AEE6-7149-447D-B633-39D6F5C10185}"/>
                    </a:ext>
                  </a:extLst>
                </p:cNvPr>
                <p:cNvPicPr/>
                <p:nvPr/>
              </p:nvPicPr>
              <p:blipFill>
                <a:blip r:embed="rId47"/>
                <a:stretch>
                  <a:fillRect/>
                </a:stretch>
              </p:blipFill>
              <p:spPr>
                <a:xfrm>
                  <a:off x="4711298" y="3393081"/>
                  <a:ext cx="428400" cy="410400"/>
                </a:xfrm>
                <a:prstGeom prst="rect">
                  <a:avLst/>
                </a:prstGeom>
              </p:spPr>
            </p:pic>
          </mc:Fallback>
        </mc:AlternateContent>
      </p:grpSp>
      <p:grpSp>
        <p:nvGrpSpPr>
          <p:cNvPr id="48" name="Group 47">
            <a:extLst>
              <a:ext uri="{FF2B5EF4-FFF2-40B4-BE49-F238E27FC236}">
                <a16:creationId xmlns:a16="http://schemas.microsoft.com/office/drawing/2014/main" id="{D09580C2-48C9-4927-BEF3-87AF8AB9F592}"/>
              </a:ext>
            </a:extLst>
          </p:cNvPr>
          <p:cNvGrpSpPr/>
          <p:nvPr/>
        </p:nvGrpSpPr>
        <p:grpSpPr>
          <a:xfrm>
            <a:off x="5654498" y="3146121"/>
            <a:ext cx="3499560" cy="774720"/>
            <a:chOff x="5654498" y="3146121"/>
            <a:chExt cx="3499560" cy="774720"/>
          </a:xfrm>
        </p:grpSpPr>
        <mc:AlternateContent xmlns:mc="http://schemas.openxmlformats.org/markup-compatibility/2006">
          <mc:Choice xmlns:p14="http://schemas.microsoft.com/office/powerpoint/2010/main" Requires="p14">
            <p:contentPart p14:bwMode="auto" r:id="rId48">
              <p14:nvContentPartPr>
                <p14:cNvPr id="32" name="Ink 31">
                  <a:extLst>
                    <a:ext uri="{FF2B5EF4-FFF2-40B4-BE49-F238E27FC236}">
                      <a16:creationId xmlns:a16="http://schemas.microsoft.com/office/drawing/2014/main" id="{77436905-AAA0-46C7-9FA5-A3C9FC8E82E7}"/>
                    </a:ext>
                  </a:extLst>
                </p14:cNvPr>
                <p14:cNvContentPartPr/>
                <p14:nvPr/>
              </p14:nvContentPartPr>
              <p14:xfrm>
                <a:off x="5654498" y="3390201"/>
                <a:ext cx="181080" cy="314280"/>
              </p14:xfrm>
            </p:contentPart>
          </mc:Choice>
          <mc:Fallback>
            <p:pic>
              <p:nvPicPr>
                <p:cNvPr id="32" name="Ink 31">
                  <a:extLst>
                    <a:ext uri="{FF2B5EF4-FFF2-40B4-BE49-F238E27FC236}">
                      <a16:creationId xmlns:a16="http://schemas.microsoft.com/office/drawing/2014/main" id="{77436905-AAA0-46C7-9FA5-A3C9FC8E82E7}"/>
                    </a:ext>
                  </a:extLst>
                </p:cNvPr>
                <p:cNvPicPr/>
                <p:nvPr/>
              </p:nvPicPr>
              <p:blipFill>
                <a:blip r:embed="rId49"/>
                <a:stretch>
                  <a:fillRect/>
                </a:stretch>
              </p:blipFill>
              <p:spPr>
                <a:xfrm>
                  <a:off x="5636858" y="3372561"/>
                  <a:ext cx="216720" cy="3499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3" name="Ink 32">
                  <a:extLst>
                    <a:ext uri="{FF2B5EF4-FFF2-40B4-BE49-F238E27FC236}">
                      <a16:creationId xmlns:a16="http://schemas.microsoft.com/office/drawing/2014/main" id="{A18BDB93-ECC0-4628-8161-669D798AF43D}"/>
                    </a:ext>
                  </a:extLst>
                </p14:cNvPr>
                <p14:cNvContentPartPr/>
                <p14:nvPr/>
              </p14:nvContentPartPr>
              <p14:xfrm>
                <a:off x="5822258" y="3394881"/>
                <a:ext cx="151920" cy="240480"/>
              </p14:xfrm>
            </p:contentPart>
          </mc:Choice>
          <mc:Fallback>
            <p:pic>
              <p:nvPicPr>
                <p:cNvPr id="33" name="Ink 32">
                  <a:extLst>
                    <a:ext uri="{FF2B5EF4-FFF2-40B4-BE49-F238E27FC236}">
                      <a16:creationId xmlns:a16="http://schemas.microsoft.com/office/drawing/2014/main" id="{A18BDB93-ECC0-4628-8161-669D798AF43D}"/>
                    </a:ext>
                  </a:extLst>
                </p:cNvPr>
                <p:cNvPicPr/>
                <p:nvPr/>
              </p:nvPicPr>
              <p:blipFill>
                <a:blip r:embed="rId51"/>
                <a:stretch>
                  <a:fillRect/>
                </a:stretch>
              </p:blipFill>
              <p:spPr>
                <a:xfrm>
                  <a:off x="5804258" y="3376881"/>
                  <a:ext cx="18756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4" name="Ink 33">
                  <a:extLst>
                    <a:ext uri="{FF2B5EF4-FFF2-40B4-BE49-F238E27FC236}">
                      <a16:creationId xmlns:a16="http://schemas.microsoft.com/office/drawing/2014/main" id="{C75E575E-BD70-4651-A021-EF3BE9465346}"/>
                    </a:ext>
                  </a:extLst>
                </p14:cNvPr>
                <p14:cNvContentPartPr/>
                <p14:nvPr/>
              </p14:nvContentPartPr>
              <p14:xfrm>
                <a:off x="5659538" y="3577401"/>
                <a:ext cx="371160" cy="40680"/>
              </p14:xfrm>
            </p:contentPart>
          </mc:Choice>
          <mc:Fallback>
            <p:pic>
              <p:nvPicPr>
                <p:cNvPr id="34" name="Ink 33">
                  <a:extLst>
                    <a:ext uri="{FF2B5EF4-FFF2-40B4-BE49-F238E27FC236}">
                      <a16:creationId xmlns:a16="http://schemas.microsoft.com/office/drawing/2014/main" id="{C75E575E-BD70-4651-A021-EF3BE9465346}"/>
                    </a:ext>
                  </a:extLst>
                </p:cNvPr>
                <p:cNvPicPr/>
                <p:nvPr/>
              </p:nvPicPr>
              <p:blipFill>
                <a:blip r:embed="rId53"/>
                <a:stretch>
                  <a:fillRect/>
                </a:stretch>
              </p:blipFill>
              <p:spPr>
                <a:xfrm>
                  <a:off x="5641898" y="3559761"/>
                  <a:ext cx="406800" cy="763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5" name="Ink 34">
                  <a:extLst>
                    <a:ext uri="{FF2B5EF4-FFF2-40B4-BE49-F238E27FC236}">
                      <a16:creationId xmlns:a16="http://schemas.microsoft.com/office/drawing/2014/main" id="{E93516A7-9A9A-4E56-9592-A59D2744318E}"/>
                    </a:ext>
                  </a:extLst>
                </p14:cNvPr>
                <p14:cNvContentPartPr/>
                <p14:nvPr/>
              </p14:nvContentPartPr>
              <p14:xfrm>
                <a:off x="6218978" y="3422961"/>
                <a:ext cx="26640" cy="237960"/>
              </p14:xfrm>
            </p:contentPart>
          </mc:Choice>
          <mc:Fallback>
            <p:pic>
              <p:nvPicPr>
                <p:cNvPr id="35" name="Ink 34">
                  <a:extLst>
                    <a:ext uri="{FF2B5EF4-FFF2-40B4-BE49-F238E27FC236}">
                      <a16:creationId xmlns:a16="http://schemas.microsoft.com/office/drawing/2014/main" id="{E93516A7-9A9A-4E56-9592-A59D2744318E}"/>
                    </a:ext>
                  </a:extLst>
                </p:cNvPr>
                <p:cNvPicPr/>
                <p:nvPr/>
              </p:nvPicPr>
              <p:blipFill>
                <a:blip r:embed="rId55"/>
                <a:stretch>
                  <a:fillRect/>
                </a:stretch>
              </p:blipFill>
              <p:spPr>
                <a:xfrm>
                  <a:off x="6201338" y="3404961"/>
                  <a:ext cx="6228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6" name="Ink 35">
                  <a:extLst>
                    <a:ext uri="{FF2B5EF4-FFF2-40B4-BE49-F238E27FC236}">
                      <a16:creationId xmlns:a16="http://schemas.microsoft.com/office/drawing/2014/main" id="{477FE8A3-E5C8-4D0E-B28B-AB70721A32AA}"/>
                    </a:ext>
                  </a:extLst>
                </p14:cNvPr>
                <p14:cNvContentPartPr/>
                <p14:nvPr/>
              </p14:nvContentPartPr>
              <p14:xfrm>
                <a:off x="6234458" y="3347721"/>
                <a:ext cx="256320" cy="303840"/>
              </p14:xfrm>
            </p:contentPart>
          </mc:Choice>
          <mc:Fallback>
            <p:pic>
              <p:nvPicPr>
                <p:cNvPr id="36" name="Ink 35">
                  <a:extLst>
                    <a:ext uri="{FF2B5EF4-FFF2-40B4-BE49-F238E27FC236}">
                      <a16:creationId xmlns:a16="http://schemas.microsoft.com/office/drawing/2014/main" id="{477FE8A3-E5C8-4D0E-B28B-AB70721A32AA}"/>
                    </a:ext>
                  </a:extLst>
                </p:cNvPr>
                <p:cNvPicPr/>
                <p:nvPr/>
              </p:nvPicPr>
              <p:blipFill>
                <a:blip r:embed="rId57"/>
                <a:stretch>
                  <a:fillRect/>
                </a:stretch>
              </p:blipFill>
              <p:spPr>
                <a:xfrm>
                  <a:off x="6216458" y="3329721"/>
                  <a:ext cx="291960" cy="3394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7" name="Ink 36">
                  <a:extLst>
                    <a:ext uri="{FF2B5EF4-FFF2-40B4-BE49-F238E27FC236}">
                      <a16:creationId xmlns:a16="http://schemas.microsoft.com/office/drawing/2014/main" id="{C244216F-8CAF-497F-9790-54DA468A2BDD}"/>
                    </a:ext>
                  </a:extLst>
                </p14:cNvPr>
                <p14:cNvContentPartPr/>
                <p14:nvPr/>
              </p14:nvContentPartPr>
              <p14:xfrm>
                <a:off x="6652778" y="3529161"/>
                <a:ext cx="238680" cy="28800"/>
              </p14:xfrm>
            </p:contentPart>
          </mc:Choice>
          <mc:Fallback>
            <p:pic>
              <p:nvPicPr>
                <p:cNvPr id="37" name="Ink 36">
                  <a:extLst>
                    <a:ext uri="{FF2B5EF4-FFF2-40B4-BE49-F238E27FC236}">
                      <a16:creationId xmlns:a16="http://schemas.microsoft.com/office/drawing/2014/main" id="{C244216F-8CAF-497F-9790-54DA468A2BDD}"/>
                    </a:ext>
                  </a:extLst>
                </p:cNvPr>
                <p:cNvPicPr/>
                <p:nvPr/>
              </p:nvPicPr>
              <p:blipFill>
                <a:blip r:embed="rId59"/>
                <a:stretch>
                  <a:fillRect/>
                </a:stretch>
              </p:blipFill>
              <p:spPr>
                <a:xfrm>
                  <a:off x="6635138" y="3511521"/>
                  <a:ext cx="274320" cy="644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8" name="Ink 37">
                  <a:extLst>
                    <a:ext uri="{FF2B5EF4-FFF2-40B4-BE49-F238E27FC236}">
                      <a16:creationId xmlns:a16="http://schemas.microsoft.com/office/drawing/2014/main" id="{62923119-13F1-4F57-96FF-3EAA5B1B6EDA}"/>
                    </a:ext>
                  </a:extLst>
                </p14:cNvPr>
                <p14:cNvContentPartPr/>
                <p14:nvPr/>
              </p14:nvContentPartPr>
              <p14:xfrm>
                <a:off x="6738098" y="3406401"/>
                <a:ext cx="34920" cy="300960"/>
              </p14:xfrm>
            </p:contentPart>
          </mc:Choice>
          <mc:Fallback>
            <p:pic>
              <p:nvPicPr>
                <p:cNvPr id="38" name="Ink 37">
                  <a:extLst>
                    <a:ext uri="{FF2B5EF4-FFF2-40B4-BE49-F238E27FC236}">
                      <a16:creationId xmlns:a16="http://schemas.microsoft.com/office/drawing/2014/main" id="{62923119-13F1-4F57-96FF-3EAA5B1B6EDA}"/>
                    </a:ext>
                  </a:extLst>
                </p:cNvPr>
                <p:cNvPicPr/>
                <p:nvPr/>
              </p:nvPicPr>
              <p:blipFill>
                <a:blip r:embed="rId61"/>
                <a:stretch>
                  <a:fillRect/>
                </a:stretch>
              </p:blipFill>
              <p:spPr>
                <a:xfrm>
                  <a:off x="6720458" y="3388761"/>
                  <a:ext cx="70560" cy="3366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9" name="Ink 38">
                  <a:extLst>
                    <a:ext uri="{FF2B5EF4-FFF2-40B4-BE49-F238E27FC236}">
                      <a16:creationId xmlns:a16="http://schemas.microsoft.com/office/drawing/2014/main" id="{C41B88EF-F383-4D1C-B5B4-1FDB969F4FFD}"/>
                    </a:ext>
                  </a:extLst>
                </p14:cNvPr>
                <p14:cNvContentPartPr/>
                <p14:nvPr/>
              </p14:nvContentPartPr>
              <p14:xfrm>
                <a:off x="7149578" y="3242601"/>
                <a:ext cx="356760" cy="624600"/>
              </p14:xfrm>
            </p:contentPart>
          </mc:Choice>
          <mc:Fallback>
            <p:pic>
              <p:nvPicPr>
                <p:cNvPr id="39" name="Ink 38">
                  <a:extLst>
                    <a:ext uri="{FF2B5EF4-FFF2-40B4-BE49-F238E27FC236}">
                      <a16:creationId xmlns:a16="http://schemas.microsoft.com/office/drawing/2014/main" id="{C41B88EF-F383-4D1C-B5B4-1FDB969F4FFD}"/>
                    </a:ext>
                  </a:extLst>
                </p:cNvPr>
                <p:cNvPicPr/>
                <p:nvPr/>
              </p:nvPicPr>
              <p:blipFill>
                <a:blip r:embed="rId63"/>
                <a:stretch>
                  <a:fillRect/>
                </a:stretch>
              </p:blipFill>
              <p:spPr>
                <a:xfrm>
                  <a:off x="7131938" y="3224961"/>
                  <a:ext cx="392400" cy="6602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0" name="Ink 39">
                  <a:extLst>
                    <a:ext uri="{FF2B5EF4-FFF2-40B4-BE49-F238E27FC236}">
                      <a16:creationId xmlns:a16="http://schemas.microsoft.com/office/drawing/2014/main" id="{8A22CFA6-CF1E-4728-8E85-6417F1BFA145}"/>
                    </a:ext>
                  </a:extLst>
                </p14:cNvPr>
                <p14:cNvContentPartPr/>
                <p14:nvPr/>
              </p14:nvContentPartPr>
              <p14:xfrm>
                <a:off x="7545218" y="3464001"/>
                <a:ext cx="128880" cy="262080"/>
              </p14:xfrm>
            </p:contentPart>
          </mc:Choice>
          <mc:Fallback>
            <p:pic>
              <p:nvPicPr>
                <p:cNvPr id="40" name="Ink 39">
                  <a:extLst>
                    <a:ext uri="{FF2B5EF4-FFF2-40B4-BE49-F238E27FC236}">
                      <a16:creationId xmlns:a16="http://schemas.microsoft.com/office/drawing/2014/main" id="{8A22CFA6-CF1E-4728-8E85-6417F1BFA145}"/>
                    </a:ext>
                  </a:extLst>
                </p:cNvPr>
                <p:cNvPicPr/>
                <p:nvPr/>
              </p:nvPicPr>
              <p:blipFill>
                <a:blip r:embed="rId65"/>
                <a:stretch>
                  <a:fillRect/>
                </a:stretch>
              </p:blipFill>
              <p:spPr>
                <a:xfrm>
                  <a:off x="7527218" y="3446001"/>
                  <a:ext cx="164520"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1" name="Ink 40">
                  <a:extLst>
                    <a:ext uri="{FF2B5EF4-FFF2-40B4-BE49-F238E27FC236}">
                      <a16:creationId xmlns:a16="http://schemas.microsoft.com/office/drawing/2014/main" id="{B77C46EF-815E-404D-B945-C6A21DF48CCC}"/>
                    </a:ext>
                  </a:extLst>
                </p14:cNvPr>
                <p14:cNvContentPartPr/>
                <p14:nvPr/>
              </p14:nvContentPartPr>
              <p14:xfrm>
                <a:off x="7689218" y="3440601"/>
                <a:ext cx="127800" cy="251280"/>
              </p14:xfrm>
            </p:contentPart>
          </mc:Choice>
          <mc:Fallback>
            <p:pic>
              <p:nvPicPr>
                <p:cNvPr id="41" name="Ink 40">
                  <a:extLst>
                    <a:ext uri="{FF2B5EF4-FFF2-40B4-BE49-F238E27FC236}">
                      <a16:creationId xmlns:a16="http://schemas.microsoft.com/office/drawing/2014/main" id="{B77C46EF-815E-404D-B945-C6A21DF48CCC}"/>
                    </a:ext>
                  </a:extLst>
                </p:cNvPr>
                <p:cNvPicPr/>
                <p:nvPr/>
              </p:nvPicPr>
              <p:blipFill>
                <a:blip r:embed="rId67"/>
                <a:stretch>
                  <a:fillRect/>
                </a:stretch>
              </p:blipFill>
              <p:spPr>
                <a:xfrm>
                  <a:off x="7671218" y="3422601"/>
                  <a:ext cx="16344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2" name="Ink 41">
                  <a:extLst>
                    <a:ext uri="{FF2B5EF4-FFF2-40B4-BE49-F238E27FC236}">
                      <a16:creationId xmlns:a16="http://schemas.microsoft.com/office/drawing/2014/main" id="{02E21860-39A4-43DA-A327-B21D494864CA}"/>
                    </a:ext>
                  </a:extLst>
                </p14:cNvPr>
                <p14:cNvContentPartPr/>
                <p14:nvPr/>
              </p14:nvContentPartPr>
              <p14:xfrm>
                <a:off x="7527578" y="3620601"/>
                <a:ext cx="353520" cy="33120"/>
              </p14:xfrm>
            </p:contentPart>
          </mc:Choice>
          <mc:Fallback>
            <p:pic>
              <p:nvPicPr>
                <p:cNvPr id="42" name="Ink 41">
                  <a:extLst>
                    <a:ext uri="{FF2B5EF4-FFF2-40B4-BE49-F238E27FC236}">
                      <a16:creationId xmlns:a16="http://schemas.microsoft.com/office/drawing/2014/main" id="{02E21860-39A4-43DA-A327-B21D494864CA}"/>
                    </a:ext>
                  </a:extLst>
                </p:cNvPr>
                <p:cNvPicPr/>
                <p:nvPr/>
              </p:nvPicPr>
              <p:blipFill>
                <a:blip r:embed="rId69"/>
                <a:stretch>
                  <a:fillRect/>
                </a:stretch>
              </p:blipFill>
              <p:spPr>
                <a:xfrm>
                  <a:off x="7509938" y="3602961"/>
                  <a:ext cx="38916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3" name="Ink 42">
                  <a:extLst>
                    <a:ext uri="{FF2B5EF4-FFF2-40B4-BE49-F238E27FC236}">
                      <a16:creationId xmlns:a16="http://schemas.microsoft.com/office/drawing/2014/main" id="{E163B403-2449-4C6C-96FC-A9BE634E467D}"/>
                    </a:ext>
                  </a:extLst>
                </p14:cNvPr>
                <p14:cNvContentPartPr/>
                <p14:nvPr/>
              </p14:nvContentPartPr>
              <p14:xfrm>
                <a:off x="8009978" y="3495321"/>
                <a:ext cx="200880" cy="229320"/>
              </p14:xfrm>
            </p:contentPart>
          </mc:Choice>
          <mc:Fallback>
            <p:pic>
              <p:nvPicPr>
                <p:cNvPr id="43" name="Ink 42">
                  <a:extLst>
                    <a:ext uri="{FF2B5EF4-FFF2-40B4-BE49-F238E27FC236}">
                      <a16:creationId xmlns:a16="http://schemas.microsoft.com/office/drawing/2014/main" id="{E163B403-2449-4C6C-96FC-A9BE634E467D}"/>
                    </a:ext>
                  </a:extLst>
                </p:cNvPr>
                <p:cNvPicPr/>
                <p:nvPr/>
              </p:nvPicPr>
              <p:blipFill>
                <a:blip r:embed="rId71"/>
                <a:stretch>
                  <a:fillRect/>
                </a:stretch>
              </p:blipFill>
              <p:spPr>
                <a:xfrm>
                  <a:off x="7992338" y="3477681"/>
                  <a:ext cx="236520" cy="2649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4" name="Ink 43">
                  <a:extLst>
                    <a:ext uri="{FF2B5EF4-FFF2-40B4-BE49-F238E27FC236}">
                      <a16:creationId xmlns:a16="http://schemas.microsoft.com/office/drawing/2014/main" id="{61702189-5A60-4870-80A2-F2B7A6EB6201}"/>
                    </a:ext>
                  </a:extLst>
                </p14:cNvPr>
                <p14:cNvContentPartPr/>
                <p14:nvPr/>
              </p14:nvContentPartPr>
              <p14:xfrm>
                <a:off x="8290058" y="3495681"/>
                <a:ext cx="23040" cy="224640"/>
              </p14:xfrm>
            </p:contentPart>
          </mc:Choice>
          <mc:Fallback>
            <p:pic>
              <p:nvPicPr>
                <p:cNvPr id="44" name="Ink 43">
                  <a:extLst>
                    <a:ext uri="{FF2B5EF4-FFF2-40B4-BE49-F238E27FC236}">
                      <a16:creationId xmlns:a16="http://schemas.microsoft.com/office/drawing/2014/main" id="{61702189-5A60-4870-80A2-F2B7A6EB6201}"/>
                    </a:ext>
                  </a:extLst>
                </p:cNvPr>
                <p:cNvPicPr/>
                <p:nvPr/>
              </p:nvPicPr>
              <p:blipFill>
                <a:blip r:embed="rId73"/>
                <a:stretch>
                  <a:fillRect/>
                </a:stretch>
              </p:blipFill>
              <p:spPr>
                <a:xfrm>
                  <a:off x="8272418" y="3477681"/>
                  <a:ext cx="5868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5" name="Ink 44">
                  <a:extLst>
                    <a:ext uri="{FF2B5EF4-FFF2-40B4-BE49-F238E27FC236}">
                      <a16:creationId xmlns:a16="http://schemas.microsoft.com/office/drawing/2014/main" id="{139A5FF7-81EE-4165-AF8E-9F4AC2052D9A}"/>
                    </a:ext>
                  </a:extLst>
                </p14:cNvPr>
                <p14:cNvContentPartPr/>
                <p14:nvPr/>
              </p14:nvContentPartPr>
              <p14:xfrm>
                <a:off x="8274578" y="3432321"/>
                <a:ext cx="244080" cy="297000"/>
              </p14:xfrm>
            </p:contentPart>
          </mc:Choice>
          <mc:Fallback>
            <p:pic>
              <p:nvPicPr>
                <p:cNvPr id="45" name="Ink 44">
                  <a:extLst>
                    <a:ext uri="{FF2B5EF4-FFF2-40B4-BE49-F238E27FC236}">
                      <a16:creationId xmlns:a16="http://schemas.microsoft.com/office/drawing/2014/main" id="{139A5FF7-81EE-4165-AF8E-9F4AC2052D9A}"/>
                    </a:ext>
                  </a:extLst>
                </p:cNvPr>
                <p:cNvPicPr/>
                <p:nvPr/>
              </p:nvPicPr>
              <p:blipFill>
                <a:blip r:embed="rId75"/>
                <a:stretch>
                  <a:fillRect/>
                </a:stretch>
              </p:blipFill>
              <p:spPr>
                <a:xfrm>
                  <a:off x="8256938" y="3414681"/>
                  <a:ext cx="279720" cy="3326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6" name="Ink 45">
                  <a:extLst>
                    <a:ext uri="{FF2B5EF4-FFF2-40B4-BE49-F238E27FC236}">
                      <a16:creationId xmlns:a16="http://schemas.microsoft.com/office/drawing/2014/main" id="{3BD49D26-F502-4F09-AC88-973C5C591289}"/>
                    </a:ext>
                  </a:extLst>
                </p14:cNvPr>
                <p14:cNvContentPartPr/>
                <p14:nvPr/>
              </p14:nvContentPartPr>
              <p14:xfrm>
                <a:off x="8503178" y="3146121"/>
                <a:ext cx="163800" cy="774720"/>
              </p14:xfrm>
            </p:contentPart>
          </mc:Choice>
          <mc:Fallback>
            <p:pic>
              <p:nvPicPr>
                <p:cNvPr id="46" name="Ink 45">
                  <a:extLst>
                    <a:ext uri="{FF2B5EF4-FFF2-40B4-BE49-F238E27FC236}">
                      <a16:creationId xmlns:a16="http://schemas.microsoft.com/office/drawing/2014/main" id="{3BD49D26-F502-4F09-AC88-973C5C591289}"/>
                    </a:ext>
                  </a:extLst>
                </p:cNvPr>
                <p:cNvPicPr/>
                <p:nvPr/>
              </p:nvPicPr>
              <p:blipFill>
                <a:blip r:embed="rId77"/>
                <a:stretch>
                  <a:fillRect/>
                </a:stretch>
              </p:blipFill>
              <p:spPr>
                <a:xfrm>
                  <a:off x="8485538" y="3128121"/>
                  <a:ext cx="199440" cy="8103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7" name="Ink 46">
                  <a:extLst>
                    <a:ext uri="{FF2B5EF4-FFF2-40B4-BE49-F238E27FC236}">
                      <a16:creationId xmlns:a16="http://schemas.microsoft.com/office/drawing/2014/main" id="{F34D095C-F723-4A21-B868-080EEF4A8BEB}"/>
                    </a:ext>
                  </a:extLst>
                </p14:cNvPr>
                <p14:cNvContentPartPr/>
                <p14:nvPr/>
              </p14:nvContentPartPr>
              <p14:xfrm>
                <a:off x="8883338" y="3453561"/>
                <a:ext cx="270720" cy="309600"/>
              </p14:xfrm>
            </p:contentPart>
          </mc:Choice>
          <mc:Fallback>
            <p:pic>
              <p:nvPicPr>
                <p:cNvPr id="47" name="Ink 46">
                  <a:extLst>
                    <a:ext uri="{FF2B5EF4-FFF2-40B4-BE49-F238E27FC236}">
                      <a16:creationId xmlns:a16="http://schemas.microsoft.com/office/drawing/2014/main" id="{F34D095C-F723-4A21-B868-080EEF4A8BEB}"/>
                    </a:ext>
                  </a:extLst>
                </p:cNvPr>
                <p:cNvPicPr/>
                <p:nvPr/>
              </p:nvPicPr>
              <p:blipFill>
                <a:blip r:embed="rId79"/>
                <a:stretch>
                  <a:fillRect/>
                </a:stretch>
              </p:blipFill>
              <p:spPr>
                <a:xfrm>
                  <a:off x="8865698" y="3435561"/>
                  <a:ext cx="306360" cy="345240"/>
                </a:xfrm>
                <a:prstGeom prst="rect">
                  <a:avLst/>
                </a:prstGeom>
              </p:spPr>
            </p:pic>
          </mc:Fallback>
        </mc:AlternateContent>
      </p:grpSp>
      <p:grpSp>
        <p:nvGrpSpPr>
          <p:cNvPr id="65" name="Group 64">
            <a:extLst>
              <a:ext uri="{FF2B5EF4-FFF2-40B4-BE49-F238E27FC236}">
                <a16:creationId xmlns:a16="http://schemas.microsoft.com/office/drawing/2014/main" id="{9868D77C-B99F-409B-84E4-4315AAF4F1A0}"/>
              </a:ext>
            </a:extLst>
          </p:cNvPr>
          <p:cNvGrpSpPr/>
          <p:nvPr/>
        </p:nvGrpSpPr>
        <p:grpSpPr>
          <a:xfrm>
            <a:off x="5862938" y="4360761"/>
            <a:ext cx="3727080" cy="507960"/>
            <a:chOff x="5862938" y="4360761"/>
            <a:chExt cx="3727080" cy="507960"/>
          </a:xfrm>
        </p:grpSpPr>
        <mc:AlternateContent xmlns:mc="http://schemas.openxmlformats.org/markup-compatibility/2006">
          <mc:Choice xmlns:p14="http://schemas.microsoft.com/office/powerpoint/2010/main" Requires="p14">
            <p:contentPart p14:bwMode="auto" r:id="rId80">
              <p14:nvContentPartPr>
                <p14:cNvPr id="50" name="Ink 49">
                  <a:extLst>
                    <a:ext uri="{FF2B5EF4-FFF2-40B4-BE49-F238E27FC236}">
                      <a16:creationId xmlns:a16="http://schemas.microsoft.com/office/drawing/2014/main" id="{AC229F6E-1032-4B8F-8CEA-3CF1992A4C79}"/>
                    </a:ext>
                  </a:extLst>
                </p14:cNvPr>
                <p14:cNvContentPartPr/>
                <p14:nvPr/>
              </p14:nvContentPartPr>
              <p14:xfrm>
                <a:off x="5922698" y="4387041"/>
                <a:ext cx="187200" cy="315000"/>
              </p14:xfrm>
            </p:contentPart>
          </mc:Choice>
          <mc:Fallback>
            <p:pic>
              <p:nvPicPr>
                <p:cNvPr id="50" name="Ink 49">
                  <a:extLst>
                    <a:ext uri="{FF2B5EF4-FFF2-40B4-BE49-F238E27FC236}">
                      <a16:creationId xmlns:a16="http://schemas.microsoft.com/office/drawing/2014/main" id="{AC229F6E-1032-4B8F-8CEA-3CF1992A4C79}"/>
                    </a:ext>
                  </a:extLst>
                </p:cNvPr>
                <p:cNvPicPr/>
                <p:nvPr/>
              </p:nvPicPr>
              <p:blipFill>
                <a:blip r:embed="rId81"/>
                <a:stretch>
                  <a:fillRect/>
                </a:stretch>
              </p:blipFill>
              <p:spPr>
                <a:xfrm>
                  <a:off x="5904698" y="4369041"/>
                  <a:ext cx="222840" cy="3506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1" name="Ink 50">
                  <a:extLst>
                    <a:ext uri="{FF2B5EF4-FFF2-40B4-BE49-F238E27FC236}">
                      <a16:creationId xmlns:a16="http://schemas.microsoft.com/office/drawing/2014/main" id="{C619F9B7-A104-4FB1-B32F-6CBDDD4FB64F}"/>
                    </a:ext>
                  </a:extLst>
                </p14:cNvPr>
                <p14:cNvContentPartPr/>
                <p14:nvPr/>
              </p14:nvContentPartPr>
              <p14:xfrm>
                <a:off x="6101978" y="4360761"/>
                <a:ext cx="141840" cy="272880"/>
              </p14:xfrm>
            </p:contentPart>
          </mc:Choice>
          <mc:Fallback>
            <p:pic>
              <p:nvPicPr>
                <p:cNvPr id="51" name="Ink 50">
                  <a:extLst>
                    <a:ext uri="{FF2B5EF4-FFF2-40B4-BE49-F238E27FC236}">
                      <a16:creationId xmlns:a16="http://schemas.microsoft.com/office/drawing/2014/main" id="{C619F9B7-A104-4FB1-B32F-6CBDDD4FB64F}"/>
                    </a:ext>
                  </a:extLst>
                </p:cNvPr>
                <p:cNvPicPr/>
                <p:nvPr/>
              </p:nvPicPr>
              <p:blipFill>
                <a:blip r:embed="rId83"/>
                <a:stretch>
                  <a:fillRect/>
                </a:stretch>
              </p:blipFill>
              <p:spPr>
                <a:xfrm>
                  <a:off x="6083978" y="4342761"/>
                  <a:ext cx="177480"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2" name="Ink 51">
                  <a:extLst>
                    <a:ext uri="{FF2B5EF4-FFF2-40B4-BE49-F238E27FC236}">
                      <a16:creationId xmlns:a16="http://schemas.microsoft.com/office/drawing/2014/main" id="{15A7C671-324D-4F7C-A245-BAF70F1C7193}"/>
                    </a:ext>
                  </a:extLst>
                </p14:cNvPr>
                <p14:cNvContentPartPr/>
                <p14:nvPr/>
              </p14:nvContentPartPr>
              <p14:xfrm>
                <a:off x="5862938" y="4598001"/>
                <a:ext cx="515520" cy="30600"/>
              </p14:xfrm>
            </p:contentPart>
          </mc:Choice>
          <mc:Fallback>
            <p:pic>
              <p:nvPicPr>
                <p:cNvPr id="52" name="Ink 51">
                  <a:extLst>
                    <a:ext uri="{FF2B5EF4-FFF2-40B4-BE49-F238E27FC236}">
                      <a16:creationId xmlns:a16="http://schemas.microsoft.com/office/drawing/2014/main" id="{15A7C671-324D-4F7C-A245-BAF70F1C7193}"/>
                    </a:ext>
                  </a:extLst>
                </p:cNvPr>
                <p:cNvPicPr/>
                <p:nvPr/>
              </p:nvPicPr>
              <p:blipFill>
                <a:blip r:embed="rId85"/>
                <a:stretch>
                  <a:fillRect/>
                </a:stretch>
              </p:blipFill>
              <p:spPr>
                <a:xfrm>
                  <a:off x="5845298" y="4580001"/>
                  <a:ext cx="55116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3" name="Ink 52">
                  <a:extLst>
                    <a:ext uri="{FF2B5EF4-FFF2-40B4-BE49-F238E27FC236}">
                      <a16:creationId xmlns:a16="http://schemas.microsoft.com/office/drawing/2014/main" id="{BF26E61C-3249-407B-A1BC-A22F73718307}"/>
                    </a:ext>
                  </a:extLst>
                </p14:cNvPr>
                <p14:cNvContentPartPr/>
                <p14:nvPr/>
              </p14:nvContentPartPr>
              <p14:xfrm>
                <a:off x="6543338" y="4442121"/>
                <a:ext cx="17640" cy="240840"/>
              </p14:xfrm>
            </p:contentPart>
          </mc:Choice>
          <mc:Fallback>
            <p:pic>
              <p:nvPicPr>
                <p:cNvPr id="53" name="Ink 52">
                  <a:extLst>
                    <a:ext uri="{FF2B5EF4-FFF2-40B4-BE49-F238E27FC236}">
                      <a16:creationId xmlns:a16="http://schemas.microsoft.com/office/drawing/2014/main" id="{BF26E61C-3249-407B-A1BC-A22F73718307}"/>
                    </a:ext>
                  </a:extLst>
                </p:cNvPr>
                <p:cNvPicPr/>
                <p:nvPr/>
              </p:nvPicPr>
              <p:blipFill>
                <a:blip r:embed="rId87"/>
                <a:stretch>
                  <a:fillRect/>
                </a:stretch>
              </p:blipFill>
              <p:spPr>
                <a:xfrm>
                  <a:off x="6525698" y="4424121"/>
                  <a:ext cx="53280" cy="2764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4" name="Ink 53">
                  <a:extLst>
                    <a:ext uri="{FF2B5EF4-FFF2-40B4-BE49-F238E27FC236}">
                      <a16:creationId xmlns:a16="http://schemas.microsoft.com/office/drawing/2014/main" id="{DEEB3767-8F70-46FB-92C3-5CB5F632043C}"/>
                    </a:ext>
                  </a:extLst>
                </p14:cNvPr>
                <p14:cNvContentPartPr/>
                <p14:nvPr/>
              </p14:nvContentPartPr>
              <p14:xfrm>
                <a:off x="6562778" y="4387401"/>
                <a:ext cx="277560" cy="295920"/>
              </p14:xfrm>
            </p:contentPart>
          </mc:Choice>
          <mc:Fallback>
            <p:pic>
              <p:nvPicPr>
                <p:cNvPr id="54" name="Ink 53">
                  <a:extLst>
                    <a:ext uri="{FF2B5EF4-FFF2-40B4-BE49-F238E27FC236}">
                      <a16:creationId xmlns:a16="http://schemas.microsoft.com/office/drawing/2014/main" id="{DEEB3767-8F70-46FB-92C3-5CB5F632043C}"/>
                    </a:ext>
                  </a:extLst>
                </p:cNvPr>
                <p:cNvPicPr/>
                <p:nvPr/>
              </p:nvPicPr>
              <p:blipFill>
                <a:blip r:embed="rId89"/>
                <a:stretch>
                  <a:fillRect/>
                </a:stretch>
              </p:blipFill>
              <p:spPr>
                <a:xfrm>
                  <a:off x="6545138" y="4369401"/>
                  <a:ext cx="313200" cy="3315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5" name="Ink 54">
                  <a:extLst>
                    <a:ext uri="{FF2B5EF4-FFF2-40B4-BE49-F238E27FC236}">
                      <a16:creationId xmlns:a16="http://schemas.microsoft.com/office/drawing/2014/main" id="{3D008BD0-5931-4896-A0B1-DACB7C2EE852}"/>
                    </a:ext>
                  </a:extLst>
                </p14:cNvPr>
                <p14:cNvContentPartPr/>
                <p14:nvPr/>
              </p14:nvContentPartPr>
              <p14:xfrm>
                <a:off x="6944018" y="4569201"/>
                <a:ext cx="237600" cy="50400"/>
              </p14:xfrm>
            </p:contentPart>
          </mc:Choice>
          <mc:Fallback>
            <p:pic>
              <p:nvPicPr>
                <p:cNvPr id="55" name="Ink 54">
                  <a:extLst>
                    <a:ext uri="{FF2B5EF4-FFF2-40B4-BE49-F238E27FC236}">
                      <a16:creationId xmlns:a16="http://schemas.microsoft.com/office/drawing/2014/main" id="{3D008BD0-5931-4896-A0B1-DACB7C2EE852}"/>
                    </a:ext>
                  </a:extLst>
                </p:cNvPr>
                <p:cNvPicPr/>
                <p:nvPr/>
              </p:nvPicPr>
              <p:blipFill>
                <a:blip r:embed="rId91"/>
                <a:stretch>
                  <a:fillRect/>
                </a:stretch>
              </p:blipFill>
              <p:spPr>
                <a:xfrm>
                  <a:off x="6926018" y="4551561"/>
                  <a:ext cx="27324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6" name="Ink 55">
                  <a:extLst>
                    <a:ext uri="{FF2B5EF4-FFF2-40B4-BE49-F238E27FC236}">
                      <a16:creationId xmlns:a16="http://schemas.microsoft.com/office/drawing/2014/main" id="{471F161B-BD4E-4010-AEFE-B72639E89324}"/>
                    </a:ext>
                  </a:extLst>
                </p14:cNvPr>
                <p14:cNvContentPartPr/>
                <p14:nvPr/>
              </p14:nvContentPartPr>
              <p14:xfrm>
                <a:off x="7027538" y="4442481"/>
                <a:ext cx="25200" cy="311400"/>
              </p14:xfrm>
            </p:contentPart>
          </mc:Choice>
          <mc:Fallback>
            <p:pic>
              <p:nvPicPr>
                <p:cNvPr id="56" name="Ink 55">
                  <a:extLst>
                    <a:ext uri="{FF2B5EF4-FFF2-40B4-BE49-F238E27FC236}">
                      <a16:creationId xmlns:a16="http://schemas.microsoft.com/office/drawing/2014/main" id="{471F161B-BD4E-4010-AEFE-B72639E89324}"/>
                    </a:ext>
                  </a:extLst>
                </p:cNvPr>
                <p:cNvPicPr/>
                <p:nvPr/>
              </p:nvPicPr>
              <p:blipFill>
                <a:blip r:embed="rId93"/>
                <a:stretch>
                  <a:fillRect/>
                </a:stretch>
              </p:blipFill>
              <p:spPr>
                <a:xfrm>
                  <a:off x="7009538" y="4424481"/>
                  <a:ext cx="60840" cy="3470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7" name="Ink 56">
                  <a:extLst>
                    <a:ext uri="{FF2B5EF4-FFF2-40B4-BE49-F238E27FC236}">
                      <a16:creationId xmlns:a16="http://schemas.microsoft.com/office/drawing/2014/main" id="{79387FFB-897E-4841-9781-4612C11F3380}"/>
                    </a:ext>
                  </a:extLst>
                </p14:cNvPr>
                <p14:cNvContentPartPr/>
                <p14:nvPr/>
              </p14:nvContentPartPr>
              <p14:xfrm>
                <a:off x="7508138" y="4457241"/>
                <a:ext cx="155160" cy="270360"/>
              </p14:xfrm>
            </p:contentPart>
          </mc:Choice>
          <mc:Fallback>
            <p:pic>
              <p:nvPicPr>
                <p:cNvPr id="57" name="Ink 56">
                  <a:extLst>
                    <a:ext uri="{FF2B5EF4-FFF2-40B4-BE49-F238E27FC236}">
                      <a16:creationId xmlns:a16="http://schemas.microsoft.com/office/drawing/2014/main" id="{79387FFB-897E-4841-9781-4612C11F3380}"/>
                    </a:ext>
                  </a:extLst>
                </p:cNvPr>
                <p:cNvPicPr/>
                <p:nvPr/>
              </p:nvPicPr>
              <p:blipFill>
                <a:blip r:embed="rId95"/>
                <a:stretch>
                  <a:fillRect/>
                </a:stretch>
              </p:blipFill>
              <p:spPr>
                <a:xfrm>
                  <a:off x="7490138" y="4439241"/>
                  <a:ext cx="190800" cy="3060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8" name="Ink 57">
                  <a:extLst>
                    <a:ext uri="{FF2B5EF4-FFF2-40B4-BE49-F238E27FC236}">
                      <a16:creationId xmlns:a16="http://schemas.microsoft.com/office/drawing/2014/main" id="{7939D5BB-606A-4D3C-AD25-1879D6D40EF9}"/>
                    </a:ext>
                  </a:extLst>
                </p14:cNvPr>
                <p14:cNvContentPartPr/>
                <p14:nvPr/>
              </p14:nvContentPartPr>
              <p14:xfrm>
                <a:off x="7667258" y="4420161"/>
                <a:ext cx="154080" cy="281160"/>
              </p14:xfrm>
            </p:contentPart>
          </mc:Choice>
          <mc:Fallback>
            <p:pic>
              <p:nvPicPr>
                <p:cNvPr id="58" name="Ink 57">
                  <a:extLst>
                    <a:ext uri="{FF2B5EF4-FFF2-40B4-BE49-F238E27FC236}">
                      <a16:creationId xmlns:a16="http://schemas.microsoft.com/office/drawing/2014/main" id="{7939D5BB-606A-4D3C-AD25-1879D6D40EF9}"/>
                    </a:ext>
                  </a:extLst>
                </p:cNvPr>
                <p:cNvPicPr/>
                <p:nvPr/>
              </p:nvPicPr>
              <p:blipFill>
                <a:blip r:embed="rId97"/>
                <a:stretch>
                  <a:fillRect/>
                </a:stretch>
              </p:blipFill>
              <p:spPr>
                <a:xfrm>
                  <a:off x="7649258" y="4402521"/>
                  <a:ext cx="189720" cy="3168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9" name="Ink 58">
                  <a:extLst>
                    <a:ext uri="{FF2B5EF4-FFF2-40B4-BE49-F238E27FC236}">
                      <a16:creationId xmlns:a16="http://schemas.microsoft.com/office/drawing/2014/main" id="{8D957BC6-47BF-43F0-948D-E6C706B07B9F}"/>
                    </a:ext>
                  </a:extLst>
                </p14:cNvPr>
                <p14:cNvContentPartPr/>
                <p14:nvPr/>
              </p14:nvContentPartPr>
              <p14:xfrm>
                <a:off x="7478618" y="4643361"/>
                <a:ext cx="485280" cy="19800"/>
              </p14:xfrm>
            </p:contentPart>
          </mc:Choice>
          <mc:Fallback>
            <p:pic>
              <p:nvPicPr>
                <p:cNvPr id="59" name="Ink 58">
                  <a:extLst>
                    <a:ext uri="{FF2B5EF4-FFF2-40B4-BE49-F238E27FC236}">
                      <a16:creationId xmlns:a16="http://schemas.microsoft.com/office/drawing/2014/main" id="{8D957BC6-47BF-43F0-948D-E6C706B07B9F}"/>
                    </a:ext>
                  </a:extLst>
                </p:cNvPr>
                <p:cNvPicPr/>
                <p:nvPr/>
              </p:nvPicPr>
              <p:blipFill>
                <a:blip r:embed="rId99"/>
                <a:stretch>
                  <a:fillRect/>
                </a:stretch>
              </p:blipFill>
              <p:spPr>
                <a:xfrm>
                  <a:off x="7460978" y="4625721"/>
                  <a:ext cx="52092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0" name="Ink 59">
                  <a:extLst>
                    <a:ext uri="{FF2B5EF4-FFF2-40B4-BE49-F238E27FC236}">
                      <a16:creationId xmlns:a16="http://schemas.microsoft.com/office/drawing/2014/main" id="{60DF473F-B479-4DF3-B7C5-C152146FCE35}"/>
                    </a:ext>
                  </a:extLst>
                </p14:cNvPr>
                <p14:cNvContentPartPr/>
                <p14:nvPr/>
              </p14:nvContentPartPr>
              <p14:xfrm>
                <a:off x="8040938" y="4459761"/>
                <a:ext cx="585000" cy="274320"/>
              </p14:xfrm>
            </p:contentPart>
          </mc:Choice>
          <mc:Fallback>
            <p:pic>
              <p:nvPicPr>
                <p:cNvPr id="60" name="Ink 59">
                  <a:extLst>
                    <a:ext uri="{FF2B5EF4-FFF2-40B4-BE49-F238E27FC236}">
                      <a16:creationId xmlns:a16="http://schemas.microsoft.com/office/drawing/2014/main" id="{60DF473F-B479-4DF3-B7C5-C152146FCE35}"/>
                    </a:ext>
                  </a:extLst>
                </p:cNvPr>
                <p:cNvPicPr/>
                <p:nvPr/>
              </p:nvPicPr>
              <p:blipFill>
                <a:blip r:embed="rId101"/>
                <a:stretch>
                  <a:fillRect/>
                </a:stretch>
              </p:blipFill>
              <p:spPr>
                <a:xfrm>
                  <a:off x="8023298" y="4442121"/>
                  <a:ext cx="620640" cy="3099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1" name="Ink 60">
                  <a:extLst>
                    <a:ext uri="{FF2B5EF4-FFF2-40B4-BE49-F238E27FC236}">
                      <a16:creationId xmlns:a16="http://schemas.microsoft.com/office/drawing/2014/main" id="{CFA1AA8F-8308-406A-B3F2-DEECF71604C1}"/>
                    </a:ext>
                  </a:extLst>
                </p14:cNvPr>
                <p14:cNvContentPartPr/>
                <p14:nvPr/>
              </p14:nvContentPartPr>
              <p14:xfrm>
                <a:off x="8488418" y="4482081"/>
                <a:ext cx="55800" cy="273960"/>
              </p14:xfrm>
            </p:contentPart>
          </mc:Choice>
          <mc:Fallback>
            <p:pic>
              <p:nvPicPr>
                <p:cNvPr id="61" name="Ink 60">
                  <a:extLst>
                    <a:ext uri="{FF2B5EF4-FFF2-40B4-BE49-F238E27FC236}">
                      <a16:creationId xmlns:a16="http://schemas.microsoft.com/office/drawing/2014/main" id="{CFA1AA8F-8308-406A-B3F2-DEECF71604C1}"/>
                    </a:ext>
                  </a:extLst>
                </p:cNvPr>
                <p:cNvPicPr/>
                <p:nvPr/>
              </p:nvPicPr>
              <p:blipFill>
                <a:blip r:embed="rId103"/>
                <a:stretch>
                  <a:fillRect/>
                </a:stretch>
              </p:blipFill>
              <p:spPr>
                <a:xfrm>
                  <a:off x="8470418" y="4464441"/>
                  <a:ext cx="91440"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2" name="Ink 61">
                  <a:extLst>
                    <a:ext uri="{FF2B5EF4-FFF2-40B4-BE49-F238E27FC236}">
                      <a16:creationId xmlns:a16="http://schemas.microsoft.com/office/drawing/2014/main" id="{ADD13810-C9F4-4669-9EBC-5C3884F00A7E}"/>
                    </a:ext>
                  </a:extLst>
                </p14:cNvPr>
                <p14:cNvContentPartPr/>
                <p14:nvPr/>
              </p14:nvContentPartPr>
              <p14:xfrm>
                <a:off x="8855258" y="4473801"/>
                <a:ext cx="14040" cy="280440"/>
              </p14:xfrm>
            </p:contentPart>
          </mc:Choice>
          <mc:Fallback>
            <p:pic>
              <p:nvPicPr>
                <p:cNvPr id="62" name="Ink 61">
                  <a:extLst>
                    <a:ext uri="{FF2B5EF4-FFF2-40B4-BE49-F238E27FC236}">
                      <a16:creationId xmlns:a16="http://schemas.microsoft.com/office/drawing/2014/main" id="{ADD13810-C9F4-4669-9EBC-5C3884F00A7E}"/>
                    </a:ext>
                  </a:extLst>
                </p:cNvPr>
                <p:cNvPicPr/>
                <p:nvPr/>
              </p:nvPicPr>
              <p:blipFill>
                <a:blip r:embed="rId105"/>
                <a:stretch>
                  <a:fillRect/>
                </a:stretch>
              </p:blipFill>
              <p:spPr>
                <a:xfrm>
                  <a:off x="8837258" y="4455801"/>
                  <a:ext cx="49680" cy="3160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3" name="Ink 62">
                  <a:extLst>
                    <a:ext uri="{FF2B5EF4-FFF2-40B4-BE49-F238E27FC236}">
                      <a16:creationId xmlns:a16="http://schemas.microsoft.com/office/drawing/2014/main" id="{DE8723F2-ED60-4DE0-A241-216932EEDEF9}"/>
                    </a:ext>
                  </a:extLst>
                </p14:cNvPr>
                <p14:cNvContentPartPr/>
                <p14:nvPr/>
              </p14:nvContentPartPr>
              <p14:xfrm>
                <a:off x="8855978" y="4458321"/>
                <a:ext cx="284760" cy="334440"/>
              </p14:xfrm>
            </p:contentPart>
          </mc:Choice>
          <mc:Fallback>
            <p:pic>
              <p:nvPicPr>
                <p:cNvPr id="63" name="Ink 62">
                  <a:extLst>
                    <a:ext uri="{FF2B5EF4-FFF2-40B4-BE49-F238E27FC236}">
                      <a16:creationId xmlns:a16="http://schemas.microsoft.com/office/drawing/2014/main" id="{DE8723F2-ED60-4DE0-A241-216932EEDEF9}"/>
                    </a:ext>
                  </a:extLst>
                </p:cNvPr>
                <p:cNvPicPr/>
                <p:nvPr/>
              </p:nvPicPr>
              <p:blipFill>
                <a:blip r:embed="rId107"/>
                <a:stretch>
                  <a:fillRect/>
                </a:stretch>
              </p:blipFill>
              <p:spPr>
                <a:xfrm>
                  <a:off x="8837978" y="4440681"/>
                  <a:ext cx="320400" cy="3700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4" name="Ink 63">
                  <a:extLst>
                    <a:ext uri="{FF2B5EF4-FFF2-40B4-BE49-F238E27FC236}">
                      <a16:creationId xmlns:a16="http://schemas.microsoft.com/office/drawing/2014/main" id="{7D3E11BC-C1D0-4D8D-AF29-1374F51A6EA0}"/>
                    </a:ext>
                  </a:extLst>
                </p14:cNvPr>
                <p14:cNvContentPartPr/>
                <p14:nvPr/>
              </p14:nvContentPartPr>
              <p14:xfrm>
                <a:off x="9257378" y="4528161"/>
                <a:ext cx="332640" cy="340560"/>
              </p14:xfrm>
            </p:contentPart>
          </mc:Choice>
          <mc:Fallback>
            <p:pic>
              <p:nvPicPr>
                <p:cNvPr id="64" name="Ink 63">
                  <a:extLst>
                    <a:ext uri="{FF2B5EF4-FFF2-40B4-BE49-F238E27FC236}">
                      <a16:creationId xmlns:a16="http://schemas.microsoft.com/office/drawing/2014/main" id="{7D3E11BC-C1D0-4D8D-AF29-1374F51A6EA0}"/>
                    </a:ext>
                  </a:extLst>
                </p:cNvPr>
                <p:cNvPicPr/>
                <p:nvPr/>
              </p:nvPicPr>
              <p:blipFill>
                <a:blip r:embed="rId109"/>
                <a:stretch>
                  <a:fillRect/>
                </a:stretch>
              </p:blipFill>
              <p:spPr>
                <a:xfrm>
                  <a:off x="9239378" y="4510521"/>
                  <a:ext cx="368280" cy="376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0">
            <p14:nvContentPartPr>
              <p14:cNvPr id="66" name="Ink 65">
                <a:extLst>
                  <a:ext uri="{FF2B5EF4-FFF2-40B4-BE49-F238E27FC236}">
                    <a16:creationId xmlns:a16="http://schemas.microsoft.com/office/drawing/2014/main" id="{0B074CAB-F87A-482C-8D4A-B39C018E8AF7}"/>
                  </a:ext>
                </a:extLst>
              </p14:cNvPr>
              <p14:cNvContentPartPr/>
              <p14:nvPr/>
            </p14:nvContentPartPr>
            <p14:xfrm>
              <a:off x="1048298" y="3414321"/>
              <a:ext cx="631800" cy="312840"/>
            </p14:xfrm>
          </p:contentPart>
        </mc:Choice>
        <mc:Fallback>
          <p:pic>
            <p:nvPicPr>
              <p:cNvPr id="66" name="Ink 65">
                <a:extLst>
                  <a:ext uri="{FF2B5EF4-FFF2-40B4-BE49-F238E27FC236}">
                    <a16:creationId xmlns:a16="http://schemas.microsoft.com/office/drawing/2014/main" id="{0B074CAB-F87A-482C-8D4A-B39C018E8AF7}"/>
                  </a:ext>
                </a:extLst>
              </p:cNvPr>
              <p:cNvPicPr/>
              <p:nvPr/>
            </p:nvPicPr>
            <p:blipFill>
              <a:blip r:embed="rId111"/>
              <a:stretch>
                <a:fillRect/>
              </a:stretch>
            </p:blipFill>
            <p:spPr>
              <a:xfrm>
                <a:off x="1030298" y="3396321"/>
                <a:ext cx="667440" cy="348480"/>
              </a:xfrm>
              <a:prstGeom prst="rect">
                <a:avLst/>
              </a:prstGeom>
            </p:spPr>
          </p:pic>
        </mc:Fallback>
      </mc:AlternateContent>
    </p:spTree>
    <p:extLst>
      <p:ext uri="{BB962C8B-B14F-4D97-AF65-F5344CB8AC3E}">
        <p14:creationId xmlns:p14="http://schemas.microsoft.com/office/powerpoint/2010/main" val="3286378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B482C-7924-4ABA-BAE8-A92603223983}"/>
              </a:ext>
            </a:extLst>
          </p:cNvPr>
          <p:cNvSpPr>
            <a:spLocks noGrp="1"/>
          </p:cNvSpPr>
          <p:nvPr>
            <p:ph type="title"/>
          </p:nvPr>
        </p:nvSpPr>
        <p:spPr/>
        <p:txBody>
          <a:bodyPr/>
          <a:lstStyle/>
          <a:p>
            <a:r>
              <a:rPr lang="en-MY" dirty="0"/>
              <a:t>Quiz</a:t>
            </a:r>
          </a:p>
        </p:txBody>
      </p:sp>
      <p:sp>
        <p:nvSpPr>
          <p:cNvPr id="3" name="Content Placeholder 2">
            <a:extLst>
              <a:ext uri="{FF2B5EF4-FFF2-40B4-BE49-F238E27FC236}">
                <a16:creationId xmlns:a16="http://schemas.microsoft.com/office/drawing/2014/main" id="{4AED329A-CA41-4ABF-9FAA-AF5EA54CD251}"/>
              </a:ext>
            </a:extLst>
          </p:cNvPr>
          <p:cNvSpPr>
            <a:spLocks noGrp="1"/>
          </p:cNvSpPr>
          <p:nvPr>
            <p:ph idx="1"/>
          </p:nvPr>
        </p:nvSpPr>
        <p:spPr/>
        <p:txBody>
          <a:bodyPr/>
          <a:lstStyle/>
          <a:p>
            <a:r>
              <a:rPr lang="en-MY" dirty="0"/>
              <a:t>How many AND, OR and XOR gates are required for the configuration of full adder?</a:t>
            </a:r>
          </a:p>
          <a:p>
            <a:pPr marL="0" indent="0">
              <a:buNone/>
            </a:pPr>
            <a:r>
              <a:rPr lang="en-MY" dirty="0"/>
              <a:t>a) 1, 2, 2</a:t>
            </a:r>
          </a:p>
          <a:p>
            <a:pPr marL="0" indent="0">
              <a:buNone/>
            </a:pPr>
            <a:r>
              <a:rPr lang="en-MY" dirty="0"/>
              <a:t>b) 2, 1, 2</a:t>
            </a:r>
          </a:p>
          <a:p>
            <a:pPr marL="0" indent="0">
              <a:buNone/>
            </a:pPr>
            <a:r>
              <a:rPr lang="en-MY" dirty="0"/>
              <a:t>c) 3, 1, 2</a:t>
            </a:r>
          </a:p>
          <a:p>
            <a:pPr marL="0" indent="0">
              <a:buNone/>
            </a:pPr>
            <a:r>
              <a:rPr lang="en-MY" dirty="0"/>
              <a:t>d) 4, 0, 1</a:t>
            </a:r>
          </a:p>
        </p:txBody>
      </p:sp>
      <p:sp>
        <p:nvSpPr>
          <p:cNvPr id="4" name="Footer Placeholder 3">
            <a:extLst>
              <a:ext uri="{FF2B5EF4-FFF2-40B4-BE49-F238E27FC236}">
                <a16:creationId xmlns:a16="http://schemas.microsoft.com/office/drawing/2014/main" id="{EB1B0844-14EF-4783-9516-F99F3A45B3D0}"/>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CA569856-BAC3-4EA8-817B-1654D745414F}"/>
              </a:ext>
            </a:extLst>
          </p:cNvPr>
          <p:cNvSpPr>
            <a:spLocks noGrp="1"/>
          </p:cNvSpPr>
          <p:nvPr>
            <p:ph type="sldNum" sz="quarter" idx="12"/>
          </p:nvPr>
        </p:nvSpPr>
        <p:spPr/>
        <p:txBody>
          <a:bodyPr/>
          <a:lstStyle/>
          <a:p>
            <a:fld id="{1DE98518-C1CF-410D-8A71-B5D14FDF677E}" type="slidenum">
              <a:rPr lang="en-MY" smtClean="0"/>
              <a:t>15</a:t>
            </a:fld>
            <a:endParaRPr lang="en-MY" dirty="0"/>
          </a:p>
        </p:txBody>
      </p:sp>
      <p:grpSp>
        <p:nvGrpSpPr>
          <p:cNvPr id="10" name="Group 9">
            <a:extLst>
              <a:ext uri="{FF2B5EF4-FFF2-40B4-BE49-F238E27FC236}">
                <a16:creationId xmlns:a16="http://schemas.microsoft.com/office/drawing/2014/main" id="{AAD445AC-88E5-4554-825B-AB006ACEF707}"/>
              </a:ext>
            </a:extLst>
          </p:cNvPr>
          <p:cNvGrpSpPr/>
          <p:nvPr/>
        </p:nvGrpSpPr>
        <p:grpSpPr>
          <a:xfrm>
            <a:off x="2646698" y="2546361"/>
            <a:ext cx="2198880" cy="72000"/>
            <a:chOff x="2646698" y="2546361"/>
            <a:chExt cx="2198880" cy="72000"/>
          </a:xfrm>
        </p:grpSpPr>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DA37D0FD-FC71-4070-8D37-0D0DE96351A0}"/>
                    </a:ext>
                  </a:extLst>
                </p14:cNvPr>
                <p14:cNvContentPartPr/>
                <p14:nvPr/>
              </p14:nvContentPartPr>
              <p14:xfrm>
                <a:off x="2646698" y="2603241"/>
                <a:ext cx="469080" cy="15120"/>
              </p14:xfrm>
            </p:contentPart>
          </mc:Choice>
          <mc:Fallback>
            <p:pic>
              <p:nvPicPr>
                <p:cNvPr id="6" name="Ink 5">
                  <a:extLst>
                    <a:ext uri="{FF2B5EF4-FFF2-40B4-BE49-F238E27FC236}">
                      <a16:creationId xmlns:a16="http://schemas.microsoft.com/office/drawing/2014/main" id="{DA37D0FD-FC71-4070-8D37-0D0DE96351A0}"/>
                    </a:ext>
                  </a:extLst>
                </p:cNvPr>
                <p:cNvPicPr/>
                <p:nvPr/>
              </p:nvPicPr>
              <p:blipFill>
                <a:blip r:embed="rId3"/>
                <a:stretch>
                  <a:fillRect/>
                </a:stretch>
              </p:blipFill>
              <p:spPr>
                <a:xfrm>
                  <a:off x="2629058" y="2585601"/>
                  <a:ext cx="504720" cy="507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0605F3FA-280E-42E1-A9EA-E81A2D0D2FF7}"/>
                    </a:ext>
                  </a:extLst>
                </p14:cNvPr>
                <p14:cNvContentPartPr/>
                <p14:nvPr/>
              </p14:nvContentPartPr>
              <p14:xfrm>
                <a:off x="3367418" y="2546361"/>
                <a:ext cx="401400" cy="19800"/>
              </p14:xfrm>
            </p:contentPart>
          </mc:Choice>
          <mc:Fallback>
            <p:pic>
              <p:nvPicPr>
                <p:cNvPr id="7" name="Ink 6">
                  <a:extLst>
                    <a:ext uri="{FF2B5EF4-FFF2-40B4-BE49-F238E27FC236}">
                      <a16:creationId xmlns:a16="http://schemas.microsoft.com/office/drawing/2014/main" id="{0605F3FA-280E-42E1-A9EA-E81A2D0D2FF7}"/>
                    </a:ext>
                  </a:extLst>
                </p:cNvPr>
                <p:cNvPicPr/>
                <p:nvPr/>
              </p:nvPicPr>
              <p:blipFill>
                <a:blip r:embed="rId5"/>
                <a:stretch>
                  <a:fillRect/>
                </a:stretch>
              </p:blipFill>
              <p:spPr>
                <a:xfrm>
                  <a:off x="3349778" y="2528721"/>
                  <a:ext cx="43704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155222FB-E0AB-4639-B530-A66E5C31758D}"/>
                    </a:ext>
                  </a:extLst>
                </p14:cNvPr>
                <p14:cNvContentPartPr/>
                <p14:nvPr/>
              </p14:nvContentPartPr>
              <p14:xfrm>
                <a:off x="4248698" y="2547801"/>
                <a:ext cx="596880" cy="10080"/>
              </p14:xfrm>
            </p:contentPart>
          </mc:Choice>
          <mc:Fallback>
            <p:pic>
              <p:nvPicPr>
                <p:cNvPr id="9" name="Ink 8">
                  <a:extLst>
                    <a:ext uri="{FF2B5EF4-FFF2-40B4-BE49-F238E27FC236}">
                      <a16:creationId xmlns:a16="http://schemas.microsoft.com/office/drawing/2014/main" id="{155222FB-E0AB-4639-B530-A66E5C31758D}"/>
                    </a:ext>
                  </a:extLst>
                </p:cNvPr>
                <p:cNvPicPr/>
                <p:nvPr/>
              </p:nvPicPr>
              <p:blipFill>
                <a:blip r:embed="rId7"/>
                <a:stretch>
                  <a:fillRect/>
                </a:stretch>
              </p:blipFill>
              <p:spPr>
                <a:xfrm>
                  <a:off x="4230698" y="2530161"/>
                  <a:ext cx="632520" cy="45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53CB55E6-0A43-4193-9305-C7E238B7F1CA}"/>
                  </a:ext>
                </a:extLst>
              </p14:cNvPr>
              <p14:cNvContentPartPr/>
              <p14:nvPr/>
            </p14:nvContentPartPr>
            <p14:xfrm>
              <a:off x="8017178" y="2535561"/>
              <a:ext cx="2842200" cy="90720"/>
            </p14:xfrm>
          </p:contentPart>
        </mc:Choice>
        <mc:Fallback>
          <p:pic>
            <p:nvPicPr>
              <p:cNvPr id="11" name="Ink 10">
                <a:extLst>
                  <a:ext uri="{FF2B5EF4-FFF2-40B4-BE49-F238E27FC236}">
                    <a16:creationId xmlns:a16="http://schemas.microsoft.com/office/drawing/2014/main" id="{53CB55E6-0A43-4193-9305-C7E238B7F1CA}"/>
                  </a:ext>
                </a:extLst>
              </p:cNvPr>
              <p:cNvPicPr/>
              <p:nvPr/>
            </p:nvPicPr>
            <p:blipFill>
              <a:blip r:embed="rId9"/>
              <a:stretch>
                <a:fillRect/>
              </a:stretch>
            </p:blipFill>
            <p:spPr>
              <a:xfrm>
                <a:off x="7999538" y="2517921"/>
                <a:ext cx="2877840" cy="126360"/>
              </a:xfrm>
              <a:prstGeom prst="rect">
                <a:avLst/>
              </a:prstGeom>
            </p:spPr>
          </p:pic>
        </mc:Fallback>
      </mc:AlternateContent>
      <p:grpSp>
        <p:nvGrpSpPr>
          <p:cNvPr id="24" name="Group 23">
            <a:extLst>
              <a:ext uri="{FF2B5EF4-FFF2-40B4-BE49-F238E27FC236}">
                <a16:creationId xmlns:a16="http://schemas.microsoft.com/office/drawing/2014/main" id="{B750DC78-068F-47B1-8CDC-76F91E52DC24}"/>
              </a:ext>
            </a:extLst>
          </p:cNvPr>
          <p:cNvGrpSpPr/>
          <p:nvPr/>
        </p:nvGrpSpPr>
        <p:grpSpPr>
          <a:xfrm>
            <a:off x="5053298" y="3227841"/>
            <a:ext cx="1603800" cy="1184040"/>
            <a:chOff x="5053298" y="3227841"/>
            <a:chExt cx="1603800" cy="1184040"/>
          </a:xfrm>
        </p:grpSpPr>
        <mc:AlternateContent xmlns:mc="http://schemas.openxmlformats.org/markup-compatibility/2006">
          <mc:Choice xmlns:p14="http://schemas.microsoft.com/office/powerpoint/2010/main" Requires="p14">
            <p:contentPart p14:bwMode="auto" r:id="rId10">
              <p14:nvContentPartPr>
                <p14:cNvPr id="12" name="Ink 11">
                  <a:extLst>
                    <a:ext uri="{FF2B5EF4-FFF2-40B4-BE49-F238E27FC236}">
                      <a16:creationId xmlns:a16="http://schemas.microsoft.com/office/drawing/2014/main" id="{1CE59A85-66D2-4967-A45A-6943BB7A207F}"/>
                    </a:ext>
                  </a:extLst>
                </p14:cNvPr>
                <p14:cNvContentPartPr/>
                <p14:nvPr/>
              </p14:nvContentPartPr>
              <p14:xfrm>
                <a:off x="5053298" y="3561561"/>
                <a:ext cx="306000" cy="278640"/>
              </p14:xfrm>
            </p:contentPart>
          </mc:Choice>
          <mc:Fallback>
            <p:pic>
              <p:nvPicPr>
                <p:cNvPr id="12" name="Ink 11">
                  <a:extLst>
                    <a:ext uri="{FF2B5EF4-FFF2-40B4-BE49-F238E27FC236}">
                      <a16:creationId xmlns:a16="http://schemas.microsoft.com/office/drawing/2014/main" id="{1CE59A85-66D2-4967-A45A-6943BB7A207F}"/>
                    </a:ext>
                  </a:extLst>
                </p:cNvPr>
                <p:cNvPicPr/>
                <p:nvPr/>
              </p:nvPicPr>
              <p:blipFill>
                <a:blip r:embed="rId11"/>
                <a:stretch>
                  <a:fillRect/>
                </a:stretch>
              </p:blipFill>
              <p:spPr>
                <a:xfrm>
                  <a:off x="5035658" y="3543561"/>
                  <a:ext cx="341640" cy="3142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3" name="Ink 12">
                  <a:extLst>
                    <a:ext uri="{FF2B5EF4-FFF2-40B4-BE49-F238E27FC236}">
                      <a16:creationId xmlns:a16="http://schemas.microsoft.com/office/drawing/2014/main" id="{F4FD7A0F-B147-4823-AB51-CF34430AE895}"/>
                    </a:ext>
                  </a:extLst>
                </p14:cNvPr>
                <p14:cNvContentPartPr/>
                <p14:nvPr/>
              </p14:nvContentPartPr>
              <p14:xfrm>
                <a:off x="5469818" y="3622041"/>
                <a:ext cx="205920" cy="121680"/>
              </p14:xfrm>
            </p:contentPart>
          </mc:Choice>
          <mc:Fallback>
            <p:pic>
              <p:nvPicPr>
                <p:cNvPr id="13" name="Ink 12">
                  <a:extLst>
                    <a:ext uri="{FF2B5EF4-FFF2-40B4-BE49-F238E27FC236}">
                      <a16:creationId xmlns:a16="http://schemas.microsoft.com/office/drawing/2014/main" id="{F4FD7A0F-B147-4823-AB51-CF34430AE895}"/>
                    </a:ext>
                  </a:extLst>
                </p:cNvPr>
                <p:cNvPicPr/>
                <p:nvPr/>
              </p:nvPicPr>
              <p:blipFill>
                <a:blip r:embed="rId13"/>
                <a:stretch>
                  <a:fillRect/>
                </a:stretch>
              </p:blipFill>
              <p:spPr>
                <a:xfrm>
                  <a:off x="5452178" y="3604401"/>
                  <a:ext cx="24156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4" name="Ink 13">
                  <a:extLst>
                    <a:ext uri="{FF2B5EF4-FFF2-40B4-BE49-F238E27FC236}">
                      <a16:creationId xmlns:a16="http://schemas.microsoft.com/office/drawing/2014/main" id="{1CF00918-CD46-4501-8D6F-C9B871E023AD}"/>
                    </a:ext>
                  </a:extLst>
                </p14:cNvPr>
                <p14:cNvContentPartPr/>
                <p14:nvPr/>
              </p14:nvContentPartPr>
              <p14:xfrm>
                <a:off x="5674658" y="3390921"/>
                <a:ext cx="140760" cy="312480"/>
              </p14:xfrm>
            </p:contentPart>
          </mc:Choice>
          <mc:Fallback>
            <p:pic>
              <p:nvPicPr>
                <p:cNvPr id="14" name="Ink 13">
                  <a:extLst>
                    <a:ext uri="{FF2B5EF4-FFF2-40B4-BE49-F238E27FC236}">
                      <a16:creationId xmlns:a16="http://schemas.microsoft.com/office/drawing/2014/main" id="{1CF00918-CD46-4501-8D6F-C9B871E023AD}"/>
                    </a:ext>
                  </a:extLst>
                </p:cNvPr>
                <p:cNvPicPr/>
                <p:nvPr/>
              </p:nvPicPr>
              <p:blipFill>
                <a:blip r:embed="rId15"/>
                <a:stretch>
                  <a:fillRect/>
                </a:stretch>
              </p:blipFill>
              <p:spPr>
                <a:xfrm>
                  <a:off x="5656658" y="3372921"/>
                  <a:ext cx="176400" cy="3481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5" name="Ink 14">
                  <a:extLst>
                    <a:ext uri="{FF2B5EF4-FFF2-40B4-BE49-F238E27FC236}">
                      <a16:creationId xmlns:a16="http://schemas.microsoft.com/office/drawing/2014/main" id="{2A0D9E41-FBC1-4DAC-926E-67E566D11882}"/>
                    </a:ext>
                  </a:extLst>
                </p14:cNvPr>
                <p14:cNvContentPartPr/>
                <p14:nvPr/>
              </p14:nvContentPartPr>
              <p14:xfrm>
                <a:off x="5883098" y="3227841"/>
                <a:ext cx="108720" cy="419760"/>
              </p14:xfrm>
            </p:contentPart>
          </mc:Choice>
          <mc:Fallback>
            <p:pic>
              <p:nvPicPr>
                <p:cNvPr id="15" name="Ink 14">
                  <a:extLst>
                    <a:ext uri="{FF2B5EF4-FFF2-40B4-BE49-F238E27FC236}">
                      <a16:creationId xmlns:a16="http://schemas.microsoft.com/office/drawing/2014/main" id="{2A0D9E41-FBC1-4DAC-926E-67E566D11882}"/>
                    </a:ext>
                  </a:extLst>
                </p:cNvPr>
                <p:cNvPicPr/>
                <p:nvPr/>
              </p:nvPicPr>
              <p:blipFill>
                <a:blip r:embed="rId17"/>
                <a:stretch>
                  <a:fillRect/>
                </a:stretch>
              </p:blipFill>
              <p:spPr>
                <a:xfrm>
                  <a:off x="5865098" y="3210201"/>
                  <a:ext cx="144360" cy="4554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6" name="Ink 15">
                  <a:extLst>
                    <a:ext uri="{FF2B5EF4-FFF2-40B4-BE49-F238E27FC236}">
                      <a16:creationId xmlns:a16="http://schemas.microsoft.com/office/drawing/2014/main" id="{1285D819-4CE0-4456-A705-1A701D194D46}"/>
                    </a:ext>
                  </a:extLst>
                </p14:cNvPr>
                <p14:cNvContentPartPr/>
                <p14:nvPr/>
              </p14:nvContentPartPr>
              <p14:xfrm>
                <a:off x="5873378" y="3425841"/>
                <a:ext cx="328320" cy="216360"/>
              </p14:xfrm>
            </p:contentPart>
          </mc:Choice>
          <mc:Fallback>
            <p:pic>
              <p:nvPicPr>
                <p:cNvPr id="16" name="Ink 15">
                  <a:extLst>
                    <a:ext uri="{FF2B5EF4-FFF2-40B4-BE49-F238E27FC236}">
                      <a16:creationId xmlns:a16="http://schemas.microsoft.com/office/drawing/2014/main" id="{1285D819-4CE0-4456-A705-1A701D194D46}"/>
                    </a:ext>
                  </a:extLst>
                </p:cNvPr>
                <p:cNvPicPr/>
                <p:nvPr/>
              </p:nvPicPr>
              <p:blipFill>
                <a:blip r:embed="rId19"/>
                <a:stretch>
                  <a:fillRect/>
                </a:stretch>
              </p:blipFill>
              <p:spPr>
                <a:xfrm>
                  <a:off x="5855378" y="3408201"/>
                  <a:ext cx="36396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7" name="Ink 16">
                  <a:extLst>
                    <a:ext uri="{FF2B5EF4-FFF2-40B4-BE49-F238E27FC236}">
                      <a16:creationId xmlns:a16="http://schemas.microsoft.com/office/drawing/2014/main" id="{BC4B5EE6-023B-4DBA-84AE-71395C5AE583}"/>
                    </a:ext>
                  </a:extLst>
                </p14:cNvPr>
                <p14:cNvContentPartPr/>
                <p14:nvPr/>
              </p14:nvContentPartPr>
              <p14:xfrm>
                <a:off x="5357858" y="3798801"/>
                <a:ext cx="1299240" cy="613080"/>
              </p14:xfrm>
            </p:contentPart>
          </mc:Choice>
          <mc:Fallback>
            <p:pic>
              <p:nvPicPr>
                <p:cNvPr id="17" name="Ink 16">
                  <a:extLst>
                    <a:ext uri="{FF2B5EF4-FFF2-40B4-BE49-F238E27FC236}">
                      <a16:creationId xmlns:a16="http://schemas.microsoft.com/office/drawing/2014/main" id="{BC4B5EE6-023B-4DBA-84AE-71395C5AE583}"/>
                    </a:ext>
                  </a:extLst>
                </p:cNvPr>
                <p:cNvPicPr/>
                <p:nvPr/>
              </p:nvPicPr>
              <p:blipFill>
                <a:blip r:embed="rId21"/>
                <a:stretch>
                  <a:fillRect/>
                </a:stretch>
              </p:blipFill>
              <p:spPr>
                <a:xfrm>
                  <a:off x="5340218" y="3781161"/>
                  <a:ext cx="1334880" cy="648720"/>
                </a:xfrm>
                <a:prstGeom prst="rect">
                  <a:avLst/>
                </a:prstGeom>
              </p:spPr>
            </p:pic>
          </mc:Fallback>
        </mc:AlternateContent>
      </p:grpSp>
      <p:grpSp>
        <p:nvGrpSpPr>
          <p:cNvPr id="53" name="Group 52">
            <a:extLst>
              <a:ext uri="{FF2B5EF4-FFF2-40B4-BE49-F238E27FC236}">
                <a16:creationId xmlns:a16="http://schemas.microsoft.com/office/drawing/2014/main" id="{438610C2-0D06-49F9-9CBE-4A7382E633BE}"/>
              </a:ext>
            </a:extLst>
          </p:cNvPr>
          <p:cNvGrpSpPr/>
          <p:nvPr/>
        </p:nvGrpSpPr>
        <p:grpSpPr>
          <a:xfrm>
            <a:off x="5337698" y="4595481"/>
            <a:ext cx="2073240" cy="1437120"/>
            <a:chOff x="5337698" y="4595481"/>
            <a:chExt cx="2073240" cy="1437120"/>
          </a:xfrm>
        </p:grpSpPr>
        <mc:AlternateContent xmlns:mc="http://schemas.openxmlformats.org/markup-compatibility/2006">
          <mc:Choice xmlns:p14="http://schemas.microsoft.com/office/powerpoint/2010/main" Requires="p14">
            <p:contentPart p14:bwMode="auto" r:id="rId22">
              <p14:nvContentPartPr>
                <p14:cNvPr id="18" name="Ink 17">
                  <a:extLst>
                    <a:ext uri="{FF2B5EF4-FFF2-40B4-BE49-F238E27FC236}">
                      <a16:creationId xmlns:a16="http://schemas.microsoft.com/office/drawing/2014/main" id="{72A90154-F317-40A4-A5A3-000F9E5A7621}"/>
                    </a:ext>
                  </a:extLst>
                </p14:cNvPr>
                <p14:cNvContentPartPr/>
                <p14:nvPr/>
              </p14:nvContentPartPr>
              <p14:xfrm>
                <a:off x="5337698" y="5032881"/>
                <a:ext cx="210600" cy="301320"/>
              </p14:xfrm>
            </p:contentPart>
          </mc:Choice>
          <mc:Fallback>
            <p:pic>
              <p:nvPicPr>
                <p:cNvPr id="18" name="Ink 17">
                  <a:extLst>
                    <a:ext uri="{FF2B5EF4-FFF2-40B4-BE49-F238E27FC236}">
                      <a16:creationId xmlns:a16="http://schemas.microsoft.com/office/drawing/2014/main" id="{72A90154-F317-40A4-A5A3-000F9E5A7621}"/>
                    </a:ext>
                  </a:extLst>
                </p:cNvPr>
                <p:cNvPicPr/>
                <p:nvPr/>
              </p:nvPicPr>
              <p:blipFill>
                <a:blip r:embed="rId23"/>
                <a:stretch>
                  <a:fillRect/>
                </a:stretch>
              </p:blipFill>
              <p:spPr>
                <a:xfrm>
                  <a:off x="5320058" y="5015241"/>
                  <a:ext cx="246240" cy="3369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9" name="Ink 18">
                  <a:extLst>
                    <a:ext uri="{FF2B5EF4-FFF2-40B4-BE49-F238E27FC236}">
                      <a16:creationId xmlns:a16="http://schemas.microsoft.com/office/drawing/2014/main" id="{1FFE6C7D-8BD6-419D-976A-9AD4EB3644B3}"/>
                    </a:ext>
                  </a:extLst>
                </p14:cNvPr>
                <p14:cNvContentPartPr/>
                <p14:nvPr/>
              </p14:nvContentPartPr>
              <p14:xfrm>
                <a:off x="5913338" y="4914801"/>
                <a:ext cx="306360" cy="99720"/>
              </p14:xfrm>
            </p:contentPart>
          </mc:Choice>
          <mc:Fallback>
            <p:pic>
              <p:nvPicPr>
                <p:cNvPr id="19" name="Ink 18">
                  <a:extLst>
                    <a:ext uri="{FF2B5EF4-FFF2-40B4-BE49-F238E27FC236}">
                      <a16:creationId xmlns:a16="http://schemas.microsoft.com/office/drawing/2014/main" id="{1FFE6C7D-8BD6-419D-976A-9AD4EB3644B3}"/>
                    </a:ext>
                  </a:extLst>
                </p:cNvPr>
                <p:cNvPicPr/>
                <p:nvPr/>
              </p:nvPicPr>
              <p:blipFill>
                <a:blip r:embed="rId25"/>
                <a:stretch>
                  <a:fillRect/>
                </a:stretch>
              </p:blipFill>
              <p:spPr>
                <a:xfrm>
                  <a:off x="5895338" y="4896801"/>
                  <a:ext cx="34200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0" name="Ink 19">
                  <a:extLst>
                    <a:ext uri="{FF2B5EF4-FFF2-40B4-BE49-F238E27FC236}">
                      <a16:creationId xmlns:a16="http://schemas.microsoft.com/office/drawing/2014/main" id="{33043A05-B644-4B74-AB5A-33016A7EBC2E}"/>
                    </a:ext>
                  </a:extLst>
                </p14:cNvPr>
                <p14:cNvContentPartPr/>
                <p14:nvPr/>
              </p14:nvContentPartPr>
              <p14:xfrm>
                <a:off x="6015218" y="4795281"/>
                <a:ext cx="66600" cy="349200"/>
              </p14:xfrm>
            </p:contentPart>
          </mc:Choice>
          <mc:Fallback>
            <p:pic>
              <p:nvPicPr>
                <p:cNvPr id="20" name="Ink 19">
                  <a:extLst>
                    <a:ext uri="{FF2B5EF4-FFF2-40B4-BE49-F238E27FC236}">
                      <a16:creationId xmlns:a16="http://schemas.microsoft.com/office/drawing/2014/main" id="{33043A05-B644-4B74-AB5A-33016A7EBC2E}"/>
                    </a:ext>
                  </a:extLst>
                </p:cNvPr>
                <p:cNvPicPr/>
                <p:nvPr/>
              </p:nvPicPr>
              <p:blipFill>
                <a:blip r:embed="rId27"/>
                <a:stretch>
                  <a:fillRect/>
                </a:stretch>
              </p:blipFill>
              <p:spPr>
                <a:xfrm>
                  <a:off x="5997218" y="4777281"/>
                  <a:ext cx="102240" cy="3848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1" name="Ink 20">
                  <a:extLst>
                    <a:ext uri="{FF2B5EF4-FFF2-40B4-BE49-F238E27FC236}">
                      <a16:creationId xmlns:a16="http://schemas.microsoft.com/office/drawing/2014/main" id="{97CAC260-4FE8-4800-B0E9-616B1489CE3F}"/>
                    </a:ext>
                  </a:extLst>
                </p14:cNvPr>
                <p14:cNvContentPartPr/>
                <p14:nvPr/>
              </p14:nvContentPartPr>
              <p14:xfrm>
                <a:off x="6298538" y="4784841"/>
                <a:ext cx="211320" cy="242640"/>
              </p14:xfrm>
            </p:contentPart>
          </mc:Choice>
          <mc:Fallback>
            <p:pic>
              <p:nvPicPr>
                <p:cNvPr id="21" name="Ink 20">
                  <a:extLst>
                    <a:ext uri="{FF2B5EF4-FFF2-40B4-BE49-F238E27FC236}">
                      <a16:creationId xmlns:a16="http://schemas.microsoft.com/office/drawing/2014/main" id="{97CAC260-4FE8-4800-B0E9-616B1489CE3F}"/>
                    </a:ext>
                  </a:extLst>
                </p:cNvPr>
                <p:cNvPicPr/>
                <p:nvPr/>
              </p:nvPicPr>
              <p:blipFill>
                <a:blip r:embed="rId29"/>
                <a:stretch>
                  <a:fillRect/>
                </a:stretch>
              </p:blipFill>
              <p:spPr>
                <a:xfrm>
                  <a:off x="6280898" y="4767201"/>
                  <a:ext cx="246960" cy="2782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2" name="Ink 21">
                  <a:extLst>
                    <a:ext uri="{FF2B5EF4-FFF2-40B4-BE49-F238E27FC236}">
                      <a16:creationId xmlns:a16="http://schemas.microsoft.com/office/drawing/2014/main" id="{99ADB403-A5E2-4DD0-AE04-6042711DBE2D}"/>
                    </a:ext>
                  </a:extLst>
                </p14:cNvPr>
                <p14:cNvContentPartPr/>
                <p14:nvPr/>
              </p14:nvContentPartPr>
              <p14:xfrm>
                <a:off x="6612818" y="4595481"/>
                <a:ext cx="351720" cy="390240"/>
              </p14:xfrm>
            </p:contentPart>
          </mc:Choice>
          <mc:Fallback>
            <p:pic>
              <p:nvPicPr>
                <p:cNvPr id="22" name="Ink 21">
                  <a:extLst>
                    <a:ext uri="{FF2B5EF4-FFF2-40B4-BE49-F238E27FC236}">
                      <a16:creationId xmlns:a16="http://schemas.microsoft.com/office/drawing/2014/main" id="{99ADB403-A5E2-4DD0-AE04-6042711DBE2D}"/>
                    </a:ext>
                  </a:extLst>
                </p:cNvPr>
                <p:cNvPicPr/>
                <p:nvPr/>
              </p:nvPicPr>
              <p:blipFill>
                <a:blip r:embed="rId31"/>
                <a:stretch>
                  <a:fillRect/>
                </a:stretch>
              </p:blipFill>
              <p:spPr>
                <a:xfrm>
                  <a:off x="6595178" y="4577841"/>
                  <a:ext cx="387360" cy="4258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5" name="Ink 24">
                  <a:extLst>
                    <a:ext uri="{FF2B5EF4-FFF2-40B4-BE49-F238E27FC236}">
                      <a16:creationId xmlns:a16="http://schemas.microsoft.com/office/drawing/2014/main" id="{90409CF5-590B-42E7-AB65-40AB623F2C36}"/>
                    </a:ext>
                  </a:extLst>
                </p14:cNvPr>
                <p14:cNvContentPartPr/>
                <p14:nvPr/>
              </p14:nvContentPartPr>
              <p14:xfrm>
                <a:off x="5670698" y="5707161"/>
                <a:ext cx="198360" cy="325440"/>
              </p14:xfrm>
            </p:contentPart>
          </mc:Choice>
          <mc:Fallback>
            <p:pic>
              <p:nvPicPr>
                <p:cNvPr id="25" name="Ink 24">
                  <a:extLst>
                    <a:ext uri="{FF2B5EF4-FFF2-40B4-BE49-F238E27FC236}">
                      <a16:creationId xmlns:a16="http://schemas.microsoft.com/office/drawing/2014/main" id="{90409CF5-590B-42E7-AB65-40AB623F2C36}"/>
                    </a:ext>
                  </a:extLst>
                </p:cNvPr>
                <p:cNvPicPr/>
                <p:nvPr/>
              </p:nvPicPr>
              <p:blipFill>
                <a:blip r:embed="rId33"/>
                <a:stretch>
                  <a:fillRect/>
                </a:stretch>
              </p:blipFill>
              <p:spPr>
                <a:xfrm>
                  <a:off x="5652698" y="5689161"/>
                  <a:ext cx="234000" cy="3610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6" name="Ink 25">
                  <a:extLst>
                    <a:ext uri="{FF2B5EF4-FFF2-40B4-BE49-F238E27FC236}">
                      <a16:creationId xmlns:a16="http://schemas.microsoft.com/office/drawing/2014/main" id="{7C86D49C-6A9D-4074-A9AB-BDBD1F1A0C2C}"/>
                    </a:ext>
                  </a:extLst>
                </p14:cNvPr>
                <p14:cNvContentPartPr/>
                <p14:nvPr/>
              </p14:nvContentPartPr>
              <p14:xfrm>
                <a:off x="6397178" y="5508081"/>
                <a:ext cx="29160" cy="325800"/>
              </p14:xfrm>
            </p:contentPart>
          </mc:Choice>
          <mc:Fallback>
            <p:pic>
              <p:nvPicPr>
                <p:cNvPr id="26" name="Ink 25">
                  <a:extLst>
                    <a:ext uri="{FF2B5EF4-FFF2-40B4-BE49-F238E27FC236}">
                      <a16:creationId xmlns:a16="http://schemas.microsoft.com/office/drawing/2014/main" id="{7C86D49C-6A9D-4074-A9AB-BDBD1F1A0C2C}"/>
                    </a:ext>
                  </a:extLst>
                </p:cNvPr>
                <p:cNvPicPr/>
                <p:nvPr/>
              </p:nvPicPr>
              <p:blipFill>
                <a:blip r:embed="rId35"/>
                <a:stretch>
                  <a:fillRect/>
                </a:stretch>
              </p:blipFill>
              <p:spPr>
                <a:xfrm>
                  <a:off x="6379178" y="5490081"/>
                  <a:ext cx="64800" cy="3614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7" name="Ink 26">
                  <a:extLst>
                    <a:ext uri="{FF2B5EF4-FFF2-40B4-BE49-F238E27FC236}">
                      <a16:creationId xmlns:a16="http://schemas.microsoft.com/office/drawing/2014/main" id="{97F862CF-5F8D-4561-8331-B2823E85DA0F}"/>
                    </a:ext>
                  </a:extLst>
                </p14:cNvPr>
                <p14:cNvContentPartPr/>
                <p14:nvPr/>
              </p14:nvContentPartPr>
              <p14:xfrm>
                <a:off x="6402938" y="5514561"/>
                <a:ext cx="256320" cy="185400"/>
              </p14:xfrm>
            </p:contentPart>
          </mc:Choice>
          <mc:Fallback>
            <p:pic>
              <p:nvPicPr>
                <p:cNvPr id="27" name="Ink 26">
                  <a:extLst>
                    <a:ext uri="{FF2B5EF4-FFF2-40B4-BE49-F238E27FC236}">
                      <a16:creationId xmlns:a16="http://schemas.microsoft.com/office/drawing/2014/main" id="{97F862CF-5F8D-4561-8331-B2823E85DA0F}"/>
                    </a:ext>
                  </a:extLst>
                </p:cNvPr>
                <p:cNvPicPr/>
                <p:nvPr/>
              </p:nvPicPr>
              <p:blipFill>
                <a:blip r:embed="rId37"/>
                <a:stretch>
                  <a:fillRect/>
                </a:stretch>
              </p:blipFill>
              <p:spPr>
                <a:xfrm>
                  <a:off x="6384938" y="5496921"/>
                  <a:ext cx="29196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8" name="Ink 27">
                  <a:extLst>
                    <a:ext uri="{FF2B5EF4-FFF2-40B4-BE49-F238E27FC236}">
                      <a16:creationId xmlns:a16="http://schemas.microsoft.com/office/drawing/2014/main" id="{8671030A-A907-44FD-903B-1D0343C7E191}"/>
                    </a:ext>
                  </a:extLst>
                </p14:cNvPr>
                <p14:cNvContentPartPr/>
                <p14:nvPr/>
              </p14:nvContentPartPr>
              <p14:xfrm>
                <a:off x="6312578" y="5630841"/>
                <a:ext cx="326520" cy="116280"/>
              </p14:xfrm>
            </p:contentPart>
          </mc:Choice>
          <mc:Fallback>
            <p:pic>
              <p:nvPicPr>
                <p:cNvPr id="28" name="Ink 27">
                  <a:extLst>
                    <a:ext uri="{FF2B5EF4-FFF2-40B4-BE49-F238E27FC236}">
                      <a16:creationId xmlns:a16="http://schemas.microsoft.com/office/drawing/2014/main" id="{8671030A-A907-44FD-903B-1D0343C7E191}"/>
                    </a:ext>
                  </a:extLst>
                </p:cNvPr>
                <p:cNvPicPr/>
                <p:nvPr/>
              </p:nvPicPr>
              <p:blipFill>
                <a:blip r:embed="rId39"/>
                <a:stretch>
                  <a:fillRect/>
                </a:stretch>
              </p:blipFill>
              <p:spPr>
                <a:xfrm>
                  <a:off x="6294578" y="5613201"/>
                  <a:ext cx="36216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9" name="Ink 28">
                  <a:extLst>
                    <a:ext uri="{FF2B5EF4-FFF2-40B4-BE49-F238E27FC236}">
                      <a16:creationId xmlns:a16="http://schemas.microsoft.com/office/drawing/2014/main" id="{212C383E-CABD-45CB-812D-90EEFBD9F6A2}"/>
                    </a:ext>
                  </a:extLst>
                </p14:cNvPr>
                <p14:cNvContentPartPr/>
                <p14:nvPr/>
              </p14:nvContentPartPr>
              <p14:xfrm>
                <a:off x="6754298" y="5474601"/>
                <a:ext cx="254520" cy="227520"/>
              </p14:xfrm>
            </p:contentPart>
          </mc:Choice>
          <mc:Fallback>
            <p:pic>
              <p:nvPicPr>
                <p:cNvPr id="29" name="Ink 28">
                  <a:extLst>
                    <a:ext uri="{FF2B5EF4-FFF2-40B4-BE49-F238E27FC236}">
                      <a16:creationId xmlns:a16="http://schemas.microsoft.com/office/drawing/2014/main" id="{212C383E-CABD-45CB-812D-90EEFBD9F6A2}"/>
                    </a:ext>
                  </a:extLst>
                </p:cNvPr>
                <p:cNvPicPr/>
                <p:nvPr/>
              </p:nvPicPr>
              <p:blipFill>
                <a:blip r:embed="rId41"/>
                <a:stretch>
                  <a:fillRect/>
                </a:stretch>
              </p:blipFill>
              <p:spPr>
                <a:xfrm>
                  <a:off x="6736298" y="5456601"/>
                  <a:ext cx="29016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0" name="Ink 29">
                  <a:extLst>
                    <a:ext uri="{FF2B5EF4-FFF2-40B4-BE49-F238E27FC236}">
                      <a16:creationId xmlns:a16="http://schemas.microsoft.com/office/drawing/2014/main" id="{1156730B-1CCA-4E96-A5BD-AEE8EAB95160}"/>
                    </a:ext>
                  </a:extLst>
                </p14:cNvPr>
                <p14:cNvContentPartPr/>
                <p14:nvPr/>
              </p14:nvContentPartPr>
              <p14:xfrm>
                <a:off x="6911618" y="5375241"/>
                <a:ext cx="128880" cy="248760"/>
              </p14:xfrm>
            </p:contentPart>
          </mc:Choice>
          <mc:Fallback>
            <p:pic>
              <p:nvPicPr>
                <p:cNvPr id="30" name="Ink 29">
                  <a:extLst>
                    <a:ext uri="{FF2B5EF4-FFF2-40B4-BE49-F238E27FC236}">
                      <a16:creationId xmlns:a16="http://schemas.microsoft.com/office/drawing/2014/main" id="{1156730B-1CCA-4E96-A5BD-AEE8EAB95160}"/>
                    </a:ext>
                  </a:extLst>
                </p:cNvPr>
                <p:cNvPicPr/>
                <p:nvPr/>
              </p:nvPicPr>
              <p:blipFill>
                <a:blip r:embed="rId43"/>
                <a:stretch>
                  <a:fillRect/>
                </a:stretch>
              </p:blipFill>
              <p:spPr>
                <a:xfrm>
                  <a:off x="6893978" y="5357241"/>
                  <a:ext cx="16452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1" name="Ink 30">
                  <a:extLst>
                    <a:ext uri="{FF2B5EF4-FFF2-40B4-BE49-F238E27FC236}">
                      <a16:creationId xmlns:a16="http://schemas.microsoft.com/office/drawing/2014/main" id="{A052C57F-DF58-4A8C-AC95-DD46A522DA43}"/>
                    </a:ext>
                  </a:extLst>
                </p14:cNvPr>
                <p14:cNvContentPartPr/>
                <p14:nvPr/>
              </p14:nvContentPartPr>
              <p14:xfrm>
                <a:off x="7150298" y="5285601"/>
                <a:ext cx="260640" cy="297000"/>
              </p14:xfrm>
            </p:contentPart>
          </mc:Choice>
          <mc:Fallback>
            <p:pic>
              <p:nvPicPr>
                <p:cNvPr id="31" name="Ink 30">
                  <a:extLst>
                    <a:ext uri="{FF2B5EF4-FFF2-40B4-BE49-F238E27FC236}">
                      <a16:creationId xmlns:a16="http://schemas.microsoft.com/office/drawing/2014/main" id="{A052C57F-DF58-4A8C-AC95-DD46A522DA43}"/>
                    </a:ext>
                  </a:extLst>
                </p:cNvPr>
                <p:cNvPicPr/>
                <p:nvPr/>
              </p:nvPicPr>
              <p:blipFill>
                <a:blip r:embed="rId45"/>
                <a:stretch>
                  <a:fillRect/>
                </a:stretch>
              </p:blipFill>
              <p:spPr>
                <a:xfrm>
                  <a:off x="7132298" y="5267961"/>
                  <a:ext cx="296280" cy="332640"/>
                </a:xfrm>
                <a:prstGeom prst="rect">
                  <a:avLst/>
                </a:prstGeom>
              </p:spPr>
            </p:pic>
          </mc:Fallback>
        </mc:AlternateContent>
      </p:grpSp>
      <p:grpSp>
        <p:nvGrpSpPr>
          <p:cNvPr id="52" name="Group 51">
            <a:extLst>
              <a:ext uri="{FF2B5EF4-FFF2-40B4-BE49-F238E27FC236}">
                <a16:creationId xmlns:a16="http://schemas.microsoft.com/office/drawing/2014/main" id="{5B2E1F22-570B-4EA7-93BE-72C890EE3958}"/>
              </a:ext>
            </a:extLst>
          </p:cNvPr>
          <p:cNvGrpSpPr/>
          <p:nvPr/>
        </p:nvGrpSpPr>
        <p:grpSpPr>
          <a:xfrm>
            <a:off x="7476818" y="2791521"/>
            <a:ext cx="2779560" cy="2346480"/>
            <a:chOff x="7476818" y="2791521"/>
            <a:chExt cx="2779560" cy="2346480"/>
          </a:xfrm>
        </p:grpSpPr>
        <mc:AlternateContent xmlns:mc="http://schemas.openxmlformats.org/markup-compatibility/2006">
          <mc:Choice xmlns:p14="http://schemas.microsoft.com/office/powerpoint/2010/main" Requires="p14">
            <p:contentPart p14:bwMode="auto" r:id="rId46">
              <p14:nvContentPartPr>
                <p14:cNvPr id="32" name="Ink 31">
                  <a:extLst>
                    <a:ext uri="{FF2B5EF4-FFF2-40B4-BE49-F238E27FC236}">
                      <a16:creationId xmlns:a16="http://schemas.microsoft.com/office/drawing/2014/main" id="{7E2EE706-3D81-43B1-ABA0-71E1DBCDB1ED}"/>
                    </a:ext>
                  </a:extLst>
                </p14:cNvPr>
                <p14:cNvContentPartPr/>
                <p14:nvPr/>
              </p14:nvContentPartPr>
              <p14:xfrm>
                <a:off x="7476818" y="2982681"/>
                <a:ext cx="155520" cy="442800"/>
              </p14:xfrm>
            </p:contentPart>
          </mc:Choice>
          <mc:Fallback>
            <p:pic>
              <p:nvPicPr>
                <p:cNvPr id="32" name="Ink 31">
                  <a:extLst>
                    <a:ext uri="{FF2B5EF4-FFF2-40B4-BE49-F238E27FC236}">
                      <a16:creationId xmlns:a16="http://schemas.microsoft.com/office/drawing/2014/main" id="{7E2EE706-3D81-43B1-ABA0-71E1DBCDB1ED}"/>
                    </a:ext>
                  </a:extLst>
                </p:cNvPr>
                <p:cNvPicPr/>
                <p:nvPr/>
              </p:nvPicPr>
              <p:blipFill>
                <a:blip r:embed="rId47"/>
                <a:stretch>
                  <a:fillRect/>
                </a:stretch>
              </p:blipFill>
              <p:spPr>
                <a:xfrm>
                  <a:off x="7459178" y="2964681"/>
                  <a:ext cx="191160" cy="4784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3" name="Ink 32">
                  <a:extLst>
                    <a:ext uri="{FF2B5EF4-FFF2-40B4-BE49-F238E27FC236}">
                      <a16:creationId xmlns:a16="http://schemas.microsoft.com/office/drawing/2014/main" id="{20E9E302-B062-449D-8B0E-371B17DDC349}"/>
                    </a:ext>
                  </a:extLst>
                </p14:cNvPr>
                <p14:cNvContentPartPr/>
                <p14:nvPr/>
              </p14:nvContentPartPr>
              <p14:xfrm>
                <a:off x="7535498" y="3280401"/>
                <a:ext cx="186120" cy="143640"/>
              </p14:xfrm>
            </p:contentPart>
          </mc:Choice>
          <mc:Fallback>
            <p:pic>
              <p:nvPicPr>
                <p:cNvPr id="33" name="Ink 32">
                  <a:extLst>
                    <a:ext uri="{FF2B5EF4-FFF2-40B4-BE49-F238E27FC236}">
                      <a16:creationId xmlns:a16="http://schemas.microsoft.com/office/drawing/2014/main" id="{20E9E302-B062-449D-8B0E-371B17DDC349}"/>
                    </a:ext>
                  </a:extLst>
                </p:cNvPr>
                <p:cNvPicPr/>
                <p:nvPr/>
              </p:nvPicPr>
              <p:blipFill>
                <a:blip r:embed="rId49"/>
                <a:stretch>
                  <a:fillRect/>
                </a:stretch>
              </p:blipFill>
              <p:spPr>
                <a:xfrm>
                  <a:off x="7517498" y="3262761"/>
                  <a:ext cx="22176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4" name="Ink 33">
                  <a:extLst>
                    <a:ext uri="{FF2B5EF4-FFF2-40B4-BE49-F238E27FC236}">
                      <a16:creationId xmlns:a16="http://schemas.microsoft.com/office/drawing/2014/main" id="{678F410B-9795-4959-B193-27EACFD9F02E}"/>
                    </a:ext>
                  </a:extLst>
                </p14:cNvPr>
                <p14:cNvContentPartPr/>
                <p14:nvPr/>
              </p14:nvContentPartPr>
              <p14:xfrm>
                <a:off x="7789298" y="2791521"/>
                <a:ext cx="763920" cy="495720"/>
              </p14:xfrm>
            </p:contentPart>
          </mc:Choice>
          <mc:Fallback>
            <p:pic>
              <p:nvPicPr>
                <p:cNvPr id="34" name="Ink 33">
                  <a:extLst>
                    <a:ext uri="{FF2B5EF4-FFF2-40B4-BE49-F238E27FC236}">
                      <a16:creationId xmlns:a16="http://schemas.microsoft.com/office/drawing/2014/main" id="{678F410B-9795-4959-B193-27EACFD9F02E}"/>
                    </a:ext>
                  </a:extLst>
                </p:cNvPr>
                <p:cNvPicPr/>
                <p:nvPr/>
              </p:nvPicPr>
              <p:blipFill>
                <a:blip r:embed="rId51"/>
                <a:stretch>
                  <a:fillRect/>
                </a:stretch>
              </p:blipFill>
              <p:spPr>
                <a:xfrm>
                  <a:off x="7771658" y="2773521"/>
                  <a:ext cx="799560" cy="5313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5" name="Ink 34">
                  <a:extLst>
                    <a:ext uri="{FF2B5EF4-FFF2-40B4-BE49-F238E27FC236}">
                      <a16:creationId xmlns:a16="http://schemas.microsoft.com/office/drawing/2014/main" id="{89781F13-1099-442A-B0EE-B7AB8C03634C}"/>
                    </a:ext>
                  </a:extLst>
                </p14:cNvPr>
                <p14:cNvContentPartPr/>
                <p14:nvPr/>
              </p14:nvContentPartPr>
              <p14:xfrm>
                <a:off x="7937618" y="3539961"/>
                <a:ext cx="260280" cy="267120"/>
              </p14:xfrm>
            </p:contentPart>
          </mc:Choice>
          <mc:Fallback>
            <p:pic>
              <p:nvPicPr>
                <p:cNvPr id="35" name="Ink 34">
                  <a:extLst>
                    <a:ext uri="{FF2B5EF4-FFF2-40B4-BE49-F238E27FC236}">
                      <a16:creationId xmlns:a16="http://schemas.microsoft.com/office/drawing/2014/main" id="{89781F13-1099-442A-B0EE-B7AB8C03634C}"/>
                    </a:ext>
                  </a:extLst>
                </p:cNvPr>
                <p:cNvPicPr/>
                <p:nvPr/>
              </p:nvPicPr>
              <p:blipFill>
                <a:blip r:embed="rId53"/>
                <a:stretch>
                  <a:fillRect/>
                </a:stretch>
              </p:blipFill>
              <p:spPr>
                <a:xfrm>
                  <a:off x="7919618" y="3522321"/>
                  <a:ext cx="295920" cy="3027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6" name="Ink 35">
                  <a:extLst>
                    <a:ext uri="{FF2B5EF4-FFF2-40B4-BE49-F238E27FC236}">
                      <a16:creationId xmlns:a16="http://schemas.microsoft.com/office/drawing/2014/main" id="{A70419DC-AEE4-4ABD-A184-42EFF150DB19}"/>
                    </a:ext>
                  </a:extLst>
                </p14:cNvPr>
                <p14:cNvContentPartPr/>
                <p14:nvPr/>
              </p14:nvContentPartPr>
              <p14:xfrm>
                <a:off x="8311298" y="3558321"/>
                <a:ext cx="177480" cy="81360"/>
              </p14:xfrm>
            </p:contentPart>
          </mc:Choice>
          <mc:Fallback>
            <p:pic>
              <p:nvPicPr>
                <p:cNvPr id="36" name="Ink 35">
                  <a:extLst>
                    <a:ext uri="{FF2B5EF4-FFF2-40B4-BE49-F238E27FC236}">
                      <a16:creationId xmlns:a16="http://schemas.microsoft.com/office/drawing/2014/main" id="{A70419DC-AEE4-4ABD-A184-42EFF150DB19}"/>
                    </a:ext>
                  </a:extLst>
                </p:cNvPr>
                <p:cNvPicPr/>
                <p:nvPr/>
              </p:nvPicPr>
              <p:blipFill>
                <a:blip r:embed="rId55"/>
                <a:stretch>
                  <a:fillRect/>
                </a:stretch>
              </p:blipFill>
              <p:spPr>
                <a:xfrm>
                  <a:off x="8293298" y="3540321"/>
                  <a:ext cx="21312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7" name="Ink 36">
                  <a:extLst>
                    <a:ext uri="{FF2B5EF4-FFF2-40B4-BE49-F238E27FC236}">
                      <a16:creationId xmlns:a16="http://schemas.microsoft.com/office/drawing/2014/main" id="{59DCB63B-935D-481D-9417-0811FC0A4CD3}"/>
                    </a:ext>
                  </a:extLst>
                </p14:cNvPr>
                <p14:cNvContentPartPr/>
                <p14:nvPr/>
              </p14:nvContentPartPr>
              <p14:xfrm>
                <a:off x="8488778" y="3347361"/>
                <a:ext cx="290160" cy="252720"/>
              </p14:xfrm>
            </p:contentPart>
          </mc:Choice>
          <mc:Fallback>
            <p:pic>
              <p:nvPicPr>
                <p:cNvPr id="37" name="Ink 36">
                  <a:extLst>
                    <a:ext uri="{FF2B5EF4-FFF2-40B4-BE49-F238E27FC236}">
                      <a16:creationId xmlns:a16="http://schemas.microsoft.com/office/drawing/2014/main" id="{59DCB63B-935D-481D-9417-0811FC0A4CD3}"/>
                    </a:ext>
                  </a:extLst>
                </p:cNvPr>
                <p:cNvPicPr/>
                <p:nvPr/>
              </p:nvPicPr>
              <p:blipFill>
                <a:blip r:embed="rId57"/>
                <a:stretch>
                  <a:fillRect/>
                </a:stretch>
              </p:blipFill>
              <p:spPr>
                <a:xfrm>
                  <a:off x="8471138" y="3329361"/>
                  <a:ext cx="325800" cy="2883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8" name="Ink 37">
                  <a:extLst>
                    <a:ext uri="{FF2B5EF4-FFF2-40B4-BE49-F238E27FC236}">
                      <a16:creationId xmlns:a16="http://schemas.microsoft.com/office/drawing/2014/main" id="{0D8654B9-F47E-4305-BD3C-12896B15E357}"/>
                    </a:ext>
                  </a:extLst>
                </p14:cNvPr>
                <p14:cNvContentPartPr/>
                <p14:nvPr/>
              </p14:nvContentPartPr>
              <p14:xfrm>
                <a:off x="8825738" y="3392361"/>
                <a:ext cx="237600" cy="114840"/>
              </p14:xfrm>
            </p:contentPart>
          </mc:Choice>
          <mc:Fallback>
            <p:pic>
              <p:nvPicPr>
                <p:cNvPr id="38" name="Ink 37">
                  <a:extLst>
                    <a:ext uri="{FF2B5EF4-FFF2-40B4-BE49-F238E27FC236}">
                      <a16:creationId xmlns:a16="http://schemas.microsoft.com/office/drawing/2014/main" id="{0D8654B9-F47E-4305-BD3C-12896B15E357}"/>
                    </a:ext>
                  </a:extLst>
                </p:cNvPr>
                <p:cNvPicPr/>
                <p:nvPr/>
              </p:nvPicPr>
              <p:blipFill>
                <a:blip r:embed="rId59"/>
                <a:stretch>
                  <a:fillRect/>
                </a:stretch>
              </p:blipFill>
              <p:spPr>
                <a:xfrm>
                  <a:off x="8807738" y="3374721"/>
                  <a:ext cx="27324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9" name="Ink 38">
                  <a:extLst>
                    <a:ext uri="{FF2B5EF4-FFF2-40B4-BE49-F238E27FC236}">
                      <a16:creationId xmlns:a16="http://schemas.microsoft.com/office/drawing/2014/main" id="{0DB2D41B-A399-441C-8610-75CCA056FE68}"/>
                    </a:ext>
                  </a:extLst>
                </p14:cNvPr>
                <p14:cNvContentPartPr/>
                <p14:nvPr/>
              </p14:nvContentPartPr>
              <p14:xfrm>
                <a:off x="8992778" y="3186801"/>
                <a:ext cx="139680" cy="231840"/>
              </p14:xfrm>
            </p:contentPart>
          </mc:Choice>
          <mc:Fallback>
            <p:pic>
              <p:nvPicPr>
                <p:cNvPr id="39" name="Ink 38">
                  <a:extLst>
                    <a:ext uri="{FF2B5EF4-FFF2-40B4-BE49-F238E27FC236}">
                      <a16:creationId xmlns:a16="http://schemas.microsoft.com/office/drawing/2014/main" id="{0DB2D41B-A399-441C-8610-75CCA056FE68}"/>
                    </a:ext>
                  </a:extLst>
                </p:cNvPr>
                <p:cNvPicPr/>
                <p:nvPr/>
              </p:nvPicPr>
              <p:blipFill>
                <a:blip r:embed="rId61"/>
                <a:stretch>
                  <a:fillRect/>
                </a:stretch>
              </p:blipFill>
              <p:spPr>
                <a:xfrm>
                  <a:off x="8975138" y="3168801"/>
                  <a:ext cx="17532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0" name="Ink 39">
                  <a:extLst>
                    <a:ext uri="{FF2B5EF4-FFF2-40B4-BE49-F238E27FC236}">
                      <a16:creationId xmlns:a16="http://schemas.microsoft.com/office/drawing/2014/main" id="{E35BC566-126D-4F6C-A399-7FD686C9A381}"/>
                    </a:ext>
                  </a:extLst>
                </p14:cNvPr>
                <p14:cNvContentPartPr/>
                <p14:nvPr/>
              </p14:nvContentPartPr>
              <p14:xfrm>
                <a:off x="9141458" y="3079881"/>
                <a:ext cx="121320" cy="377640"/>
              </p14:xfrm>
            </p:contentPart>
          </mc:Choice>
          <mc:Fallback>
            <p:pic>
              <p:nvPicPr>
                <p:cNvPr id="40" name="Ink 39">
                  <a:extLst>
                    <a:ext uri="{FF2B5EF4-FFF2-40B4-BE49-F238E27FC236}">
                      <a16:creationId xmlns:a16="http://schemas.microsoft.com/office/drawing/2014/main" id="{E35BC566-126D-4F6C-A399-7FD686C9A381}"/>
                    </a:ext>
                  </a:extLst>
                </p:cNvPr>
                <p:cNvPicPr/>
                <p:nvPr/>
              </p:nvPicPr>
              <p:blipFill>
                <a:blip r:embed="rId63"/>
                <a:stretch>
                  <a:fillRect/>
                </a:stretch>
              </p:blipFill>
              <p:spPr>
                <a:xfrm>
                  <a:off x="9123818" y="3062241"/>
                  <a:ext cx="156960" cy="4132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1" name="Ink 40">
                  <a:extLst>
                    <a:ext uri="{FF2B5EF4-FFF2-40B4-BE49-F238E27FC236}">
                      <a16:creationId xmlns:a16="http://schemas.microsoft.com/office/drawing/2014/main" id="{A1F321DE-9997-4789-A7A4-FCB7DC54D0BE}"/>
                    </a:ext>
                  </a:extLst>
                </p14:cNvPr>
                <p14:cNvContentPartPr/>
                <p14:nvPr/>
              </p14:nvContentPartPr>
              <p14:xfrm>
                <a:off x="9176018" y="3327921"/>
                <a:ext cx="253440" cy="138600"/>
              </p14:xfrm>
            </p:contentPart>
          </mc:Choice>
          <mc:Fallback>
            <p:pic>
              <p:nvPicPr>
                <p:cNvPr id="41" name="Ink 40">
                  <a:extLst>
                    <a:ext uri="{FF2B5EF4-FFF2-40B4-BE49-F238E27FC236}">
                      <a16:creationId xmlns:a16="http://schemas.microsoft.com/office/drawing/2014/main" id="{A1F321DE-9997-4789-A7A4-FCB7DC54D0BE}"/>
                    </a:ext>
                  </a:extLst>
                </p:cNvPr>
                <p:cNvPicPr/>
                <p:nvPr/>
              </p:nvPicPr>
              <p:blipFill>
                <a:blip r:embed="rId65"/>
                <a:stretch>
                  <a:fillRect/>
                </a:stretch>
              </p:blipFill>
              <p:spPr>
                <a:xfrm>
                  <a:off x="9158378" y="3309921"/>
                  <a:ext cx="28908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2" name="Ink 41">
                  <a:extLst>
                    <a:ext uri="{FF2B5EF4-FFF2-40B4-BE49-F238E27FC236}">
                      <a16:creationId xmlns:a16="http://schemas.microsoft.com/office/drawing/2014/main" id="{55E20F0C-A681-42F0-9552-99D9AB23B7BD}"/>
                    </a:ext>
                  </a:extLst>
                </p14:cNvPr>
                <p14:cNvContentPartPr/>
                <p14:nvPr/>
              </p14:nvContentPartPr>
              <p14:xfrm>
                <a:off x="8082698" y="4161681"/>
                <a:ext cx="377640" cy="340560"/>
              </p14:xfrm>
            </p:contentPart>
          </mc:Choice>
          <mc:Fallback>
            <p:pic>
              <p:nvPicPr>
                <p:cNvPr id="42" name="Ink 41">
                  <a:extLst>
                    <a:ext uri="{FF2B5EF4-FFF2-40B4-BE49-F238E27FC236}">
                      <a16:creationId xmlns:a16="http://schemas.microsoft.com/office/drawing/2014/main" id="{55E20F0C-A681-42F0-9552-99D9AB23B7BD}"/>
                    </a:ext>
                  </a:extLst>
                </p:cNvPr>
                <p:cNvPicPr/>
                <p:nvPr/>
              </p:nvPicPr>
              <p:blipFill>
                <a:blip r:embed="rId67"/>
                <a:stretch>
                  <a:fillRect/>
                </a:stretch>
              </p:blipFill>
              <p:spPr>
                <a:xfrm>
                  <a:off x="8065058" y="4144041"/>
                  <a:ext cx="413280" cy="3762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3" name="Ink 42">
                  <a:extLst>
                    <a:ext uri="{FF2B5EF4-FFF2-40B4-BE49-F238E27FC236}">
                      <a16:creationId xmlns:a16="http://schemas.microsoft.com/office/drawing/2014/main" id="{7CB30D07-C498-4050-8FE6-7FD38AF9F39A}"/>
                    </a:ext>
                  </a:extLst>
                </p14:cNvPr>
                <p14:cNvContentPartPr/>
                <p14:nvPr/>
              </p14:nvContentPartPr>
              <p14:xfrm>
                <a:off x="8572298" y="4204521"/>
                <a:ext cx="286200" cy="76680"/>
              </p14:xfrm>
            </p:contentPart>
          </mc:Choice>
          <mc:Fallback>
            <p:pic>
              <p:nvPicPr>
                <p:cNvPr id="43" name="Ink 42">
                  <a:extLst>
                    <a:ext uri="{FF2B5EF4-FFF2-40B4-BE49-F238E27FC236}">
                      <a16:creationId xmlns:a16="http://schemas.microsoft.com/office/drawing/2014/main" id="{7CB30D07-C498-4050-8FE6-7FD38AF9F39A}"/>
                    </a:ext>
                  </a:extLst>
                </p:cNvPr>
                <p:cNvPicPr/>
                <p:nvPr/>
              </p:nvPicPr>
              <p:blipFill>
                <a:blip r:embed="rId69"/>
                <a:stretch>
                  <a:fillRect/>
                </a:stretch>
              </p:blipFill>
              <p:spPr>
                <a:xfrm>
                  <a:off x="8554658" y="4186881"/>
                  <a:ext cx="32184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4" name="Ink 43">
                  <a:extLst>
                    <a:ext uri="{FF2B5EF4-FFF2-40B4-BE49-F238E27FC236}">
                      <a16:creationId xmlns:a16="http://schemas.microsoft.com/office/drawing/2014/main" id="{C37BEEA6-1259-4089-A567-B5F1BEE50ED5}"/>
                    </a:ext>
                  </a:extLst>
                </p14:cNvPr>
                <p14:cNvContentPartPr/>
                <p14:nvPr/>
              </p14:nvContentPartPr>
              <p14:xfrm>
                <a:off x="8691818" y="4065201"/>
                <a:ext cx="49320" cy="321840"/>
              </p14:xfrm>
            </p:contentPart>
          </mc:Choice>
          <mc:Fallback>
            <p:pic>
              <p:nvPicPr>
                <p:cNvPr id="44" name="Ink 43">
                  <a:extLst>
                    <a:ext uri="{FF2B5EF4-FFF2-40B4-BE49-F238E27FC236}">
                      <a16:creationId xmlns:a16="http://schemas.microsoft.com/office/drawing/2014/main" id="{C37BEEA6-1259-4089-A567-B5F1BEE50ED5}"/>
                    </a:ext>
                  </a:extLst>
                </p:cNvPr>
                <p:cNvPicPr/>
                <p:nvPr/>
              </p:nvPicPr>
              <p:blipFill>
                <a:blip r:embed="rId71"/>
                <a:stretch>
                  <a:fillRect/>
                </a:stretch>
              </p:blipFill>
              <p:spPr>
                <a:xfrm>
                  <a:off x="8673818" y="4047561"/>
                  <a:ext cx="84960" cy="3574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5" name="Ink 44">
                  <a:extLst>
                    <a:ext uri="{FF2B5EF4-FFF2-40B4-BE49-F238E27FC236}">
                      <a16:creationId xmlns:a16="http://schemas.microsoft.com/office/drawing/2014/main" id="{752E214E-A63E-4857-902C-7A67A379C066}"/>
                    </a:ext>
                  </a:extLst>
                </p14:cNvPr>
                <p14:cNvContentPartPr/>
                <p14:nvPr/>
              </p14:nvContentPartPr>
              <p14:xfrm>
                <a:off x="8938418" y="4081401"/>
                <a:ext cx="139680" cy="184320"/>
              </p14:xfrm>
            </p:contentPart>
          </mc:Choice>
          <mc:Fallback>
            <p:pic>
              <p:nvPicPr>
                <p:cNvPr id="45" name="Ink 44">
                  <a:extLst>
                    <a:ext uri="{FF2B5EF4-FFF2-40B4-BE49-F238E27FC236}">
                      <a16:creationId xmlns:a16="http://schemas.microsoft.com/office/drawing/2014/main" id="{752E214E-A63E-4857-902C-7A67A379C066}"/>
                    </a:ext>
                  </a:extLst>
                </p:cNvPr>
                <p:cNvPicPr/>
                <p:nvPr/>
              </p:nvPicPr>
              <p:blipFill>
                <a:blip r:embed="rId73"/>
                <a:stretch>
                  <a:fillRect/>
                </a:stretch>
              </p:blipFill>
              <p:spPr>
                <a:xfrm>
                  <a:off x="8920418" y="4063401"/>
                  <a:ext cx="17532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6" name="Ink 45">
                  <a:extLst>
                    <a:ext uri="{FF2B5EF4-FFF2-40B4-BE49-F238E27FC236}">
                      <a16:creationId xmlns:a16="http://schemas.microsoft.com/office/drawing/2014/main" id="{268B909D-08B7-45DF-8DE4-D2CB299F5D90}"/>
                    </a:ext>
                  </a:extLst>
                </p14:cNvPr>
                <p14:cNvContentPartPr/>
                <p14:nvPr/>
              </p14:nvContentPartPr>
              <p14:xfrm>
                <a:off x="9236138" y="3890961"/>
                <a:ext cx="438120" cy="351720"/>
              </p14:xfrm>
            </p:contentPart>
          </mc:Choice>
          <mc:Fallback>
            <p:pic>
              <p:nvPicPr>
                <p:cNvPr id="46" name="Ink 45">
                  <a:extLst>
                    <a:ext uri="{FF2B5EF4-FFF2-40B4-BE49-F238E27FC236}">
                      <a16:creationId xmlns:a16="http://schemas.microsoft.com/office/drawing/2014/main" id="{268B909D-08B7-45DF-8DE4-D2CB299F5D90}"/>
                    </a:ext>
                  </a:extLst>
                </p:cNvPr>
                <p:cNvPicPr/>
                <p:nvPr/>
              </p:nvPicPr>
              <p:blipFill>
                <a:blip r:embed="rId75"/>
                <a:stretch>
                  <a:fillRect/>
                </a:stretch>
              </p:blipFill>
              <p:spPr>
                <a:xfrm>
                  <a:off x="9218138" y="3872961"/>
                  <a:ext cx="473760" cy="3873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7" name="Ink 46">
                  <a:extLst>
                    <a:ext uri="{FF2B5EF4-FFF2-40B4-BE49-F238E27FC236}">
                      <a16:creationId xmlns:a16="http://schemas.microsoft.com/office/drawing/2014/main" id="{A665106F-3687-42FB-96B3-7ACBFDC25723}"/>
                    </a:ext>
                  </a:extLst>
                </p14:cNvPr>
                <p14:cNvContentPartPr/>
                <p14:nvPr/>
              </p14:nvContentPartPr>
              <p14:xfrm>
                <a:off x="8472578" y="4823001"/>
                <a:ext cx="448200" cy="315000"/>
              </p14:xfrm>
            </p:contentPart>
          </mc:Choice>
          <mc:Fallback>
            <p:pic>
              <p:nvPicPr>
                <p:cNvPr id="47" name="Ink 46">
                  <a:extLst>
                    <a:ext uri="{FF2B5EF4-FFF2-40B4-BE49-F238E27FC236}">
                      <a16:creationId xmlns:a16="http://schemas.microsoft.com/office/drawing/2014/main" id="{A665106F-3687-42FB-96B3-7ACBFDC25723}"/>
                    </a:ext>
                  </a:extLst>
                </p:cNvPr>
                <p:cNvPicPr/>
                <p:nvPr/>
              </p:nvPicPr>
              <p:blipFill>
                <a:blip r:embed="rId77"/>
                <a:stretch>
                  <a:fillRect/>
                </a:stretch>
              </p:blipFill>
              <p:spPr>
                <a:xfrm>
                  <a:off x="8454938" y="4805001"/>
                  <a:ext cx="483840" cy="3506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8" name="Ink 47">
                  <a:extLst>
                    <a:ext uri="{FF2B5EF4-FFF2-40B4-BE49-F238E27FC236}">
                      <a16:creationId xmlns:a16="http://schemas.microsoft.com/office/drawing/2014/main" id="{603E1D00-4088-46E4-AE9C-7B8A9EB145F7}"/>
                    </a:ext>
                  </a:extLst>
                </p14:cNvPr>
                <p14:cNvContentPartPr/>
                <p14:nvPr/>
              </p14:nvContentPartPr>
              <p14:xfrm>
                <a:off x="9084578" y="4736601"/>
                <a:ext cx="303480" cy="309240"/>
              </p14:xfrm>
            </p:contentPart>
          </mc:Choice>
          <mc:Fallback>
            <p:pic>
              <p:nvPicPr>
                <p:cNvPr id="48" name="Ink 47">
                  <a:extLst>
                    <a:ext uri="{FF2B5EF4-FFF2-40B4-BE49-F238E27FC236}">
                      <a16:creationId xmlns:a16="http://schemas.microsoft.com/office/drawing/2014/main" id="{603E1D00-4088-46E4-AE9C-7B8A9EB145F7}"/>
                    </a:ext>
                  </a:extLst>
                </p:cNvPr>
                <p:cNvPicPr/>
                <p:nvPr/>
              </p:nvPicPr>
              <p:blipFill>
                <a:blip r:embed="rId79"/>
                <a:stretch>
                  <a:fillRect/>
                </a:stretch>
              </p:blipFill>
              <p:spPr>
                <a:xfrm>
                  <a:off x="9066578" y="4718601"/>
                  <a:ext cx="339120" cy="3448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9" name="Ink 48">
                  <a:extLst>
                    <a:ext uri="{FF2B5EF4-FFF2-40B4-BE49-F238E27FC236}">
                      <a16:creationId xmlns:a16="http://schemas.microsoft.com/office/drawing/2014/main" id="{E9CAF8A4-4B44-4C42-AB35-72ADD87D81B0}"/>
                    </a:ext>
                  </a:extLst>
                </p14:cNvPr>
                <p14:cNvContentPartPr/>
                <p14:nvPr/>
              </p14:nvContentPartPr>
              <p14:xfrm>
                <a:off x="9476618" y="4650921"/>
                <a:ext cx="290880" cy="291240"/>
              </p14:xfrm>
            </p:contentPart>
          </mc:Choice>
          <mc:Fallback>
            <p:pic>
              <p:nvPicPr>
                <p:cNvPr id="49" name="Ink 48">
                  <a:extLst>
                    <a:ext uri="{FF2B5EF4-FFF2-40B4-BE49-F238E27FC236}">
                      <a16:creationId xmlns:a16="http://schemas.microsoft.com/office/drawing/2014/main" id="{E9CAF8A4-4B44-4C42-AB35-72ADD87D81B0}"/>
                    </a:ext>
                  </a:extLst>
                </p:cNvPr>
                <p:cNvPicPr/>
                <p:nvPr/>
              </p:nvPicPr>
              <p:blipFill>
                <a:blip r:embed="rId81"/>
                <a:stretch>
                  <a:fillRect/>
                </a:stretch>
              </p:blipFill>
              <p:spPr>
                <a:xfrm>
                  <a:off x="9458978" y="4633281"/>
                  <a:ext cx="326520" cy="3268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0" name="Ink 49">
                  <a:extLst>
                    <a:ext uri="{FF2B5EF4-FFF2-40B4-BE49-F238E27FC236}">
                      <a16:creationId xmlns:a16="http://schemas.microsoft.com/office/drawing/2014/main" id="{C94DCB90-340F-4A4F-AC3A-3C8CFB401DEB}"/>
                    </a:ext>
                  </a:extLst>
                </p14:cNvPr>
                <p14:cNvContentPartPr/>
                <p14:nvPr/>
              </p14:nvContentPartPr>
              <p14:xfrm>
                <a:off x="9949658" y="4507281"/>
                <a:ext cx="306720" cy="287280"/>
              </p14:xfrm>
            </p:contentPart>
          </mc:Choice>
          <mc:Fallback>
            <p:pic>
              <p:nvPicPr>
                <p:cNvPr id="50" name="Ink 49">
                  <a:extLst>
                    <a:ext uri="{FF2B5EF4-FFF2-40B4-BE49-F238E27FC236}">
                      <a16:creationId xmlns:a16="http://schemas.microsoft.com/office/drawing/2014/main" id="{C94DCB90-340F-4A4F-AC3A-3C8CFB401DEB}"/>
                    </a:ext>
                  </a:extLst>
                </p:cNvPr>
                <p:cNvPicPr/>
                <p:nvPr/>
              </p:nvPicPr>
              <p:blipFill>
                <a:blip r:embed="rId83"/>
                <a:stretch>
                  <a:fillRect/>
                </a:stretch>
              </p:blipFill>
              <p:spPr>
                <a:xfrm>
                  <a:off x="9932018" y="4489281"/>
                  <a:ext cx="342360" cy="322920"/>
                </a:xfrm>
                <a:prstGeom prst="rect">
                  <a:avLst/>
                </a:prstGeom>
              </p:spPr>
            </p:pic>
          </mc:Fallback>
        </mc:AlternateContent>
      </p:grpSp>
      <p:grpSp>
        <p:nvGrpSpPr>
          <p:cNvPr id="57" name="Group 56">
            <a:extLst>
              <a:ext uri="{FF2B5EF4-FFF2-40B4-BE49-F238E27FC236}">
                <a16:creationId xmlns:a16="http://schemas.microsoft.com/office/drawing/2014/main" id="{10014B8F-93D9-4FC6-852C-D4B9F31CD7CC}"/>
              </a:ext>
            </a:extLst>
          </p:cNvPr>
          <p:cNvGrpSpPr/>
          <p:nvPr/>
        </p:nvGrpSpPr>
        <p:grpSpPr>
          <a:xfrm>
            <a:off x="8882978" y="5332761"/>
            <a:ext cx="1447920" cy="708480"/>
            <a:chOff x="8882978" y="5332761"/>
            <a:chExt cx="1447920" cy="708480"/>
          </a:xfrm>
        </p:grpSpPr>
        <mc:AlternateContent xmlns:mc="http://schemas.openxmlformats.org/markup-compatibility/2006">
          <mc:Choice xmlns:p14="http://schemas.microsoft.com/office/powerpoint/2010/main" Requires="p14">
            <p:contentPart p14:bwMode="auto" r:id="rId84">
              <p14:nvContentPartPr>
                <p14:cNvPr id="54" name="Ink 53">
                  <a:extLst>
                    <a:ext uri="{FF2B5EF4-FFF2-40B4-BE49-F238E27FC236}">
                      <a16:creationId xmlns:a16="http://schemas.microsoft.com/office/drawing/2014/main" id="{4AC67152-E444-4624-B3B7-CA4388BBFCC3}"/>
                    </a:ext>
                  </a:extLst>
                </p14:cNvPr>
                <p14:cNvContentPartPr/>
                <p14:nvPr/>
              </p14:nvContentPartPr>
              <p14:xfrm>
                <a:off x="8882978" y="5711121"/>
                <a:ext cx="160200" cy="330120"/>
              </p14:xfrm>
            </p:contentPart>
          </mc:Choice>
          <mc:Fallback>
            <p:pic>
              <p:nvPicPr>
                <p:cNvPr id="54" name="Ink 53">
                  <a:extLst>
                    <a:ext uri="{FF2B5EF4-FFF2-40B4-BE49-F238E27FC236}">
                      <a16:creationId xmlns:a16="http://schemas.microsoft.com/office/drawing/2014/main" id="{4AC67152-E444-4624-B3B7-CA4388BBFCC3}"/>
                    </a:ext>
                  </a:extLst>
                </p:cNvPr>
                <p:cNvPicPr/>
                <p:nvPr/>
              </p:nvPicPr>
              <p:blipFill>
                <a:blip r:embed="rId85"/>
                <a:stretch>
                  <a:fillRect/>
                </a:stretch>
              </p:blipFill>
              <p:spPr>
                <a:xfrm>
                  <a:off x="8865338" y="5693121"/>
                  <a:ext cx="195840" cy="3657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5" name="Ink 54">
                  <a:extLst>
                    <a:ext uri="{FF2B5EF4-FFF2-40B4-BE49-F238E27FC236}">
                      <a16:creationId xmlns:a16="http://schemas.microsoft.com/office/drawing/2014/main" id="{D7DB5201-6888-4A58-A0ED-11479FECB455}"/>
                    </a:ext>
                  </a:extLst>
                </p14:cNvPr>
                <p14:cNvContentPartPr/>
                <p14:nvPr/>
              </p14:nvContentPartPr>
              <p14:xfrm>
                <a:off x="9393098" y="5575041"/>
                <a:ext cx="241920" cy="313560"/>
              </p14:xfrm>
            </p:contentPart>
          </mc:Choice>
          <mc:Fallback>
            <p:pic>
              <p:nvPicPr>
                <p:cNvPr id="55" name="Ink 54">
                  <a:extLst>
                    <a:ext uri="{FF2B5EF4-FFF2-40B4-BE49-F238E27FC236}">
                      <a16:creationId xmlns:a16="http://schemas.microsoft.com/office/drawing/2014/main" id="{D7DB5201-6888-4A58-A0ED-11479FECB455}"/>
                    </a:ext>
                  </a:extLst>
                </p:cNvPr>
                <p:cNvPicPr/>
                <p:nvPr/>
              </p:nvPicPr>
              <p:blipFill>
                <a:blip r:embed="rId87"/>
                <a:stretch>
                  <a:fillRect/>
                </a:stretch>
              </p:blipFill>
              <p:spPr>
                <a:xfrm>
                  <a:off x="9375098" y="5557401"/>
                  <a:ext cx="277560" cy="3492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6" name="Ink 55">
                  <a:extLst>
                    <a:ext uri="{FF2B5EF4-FFF2-40B4-BE49-F238E27FC236}">
                      <a16:creationId xmlns:a16="http://schemas.microsoft.com/office/drawing/2014/main" id="{A8E338DD-2269-485E-BBE4-112B0A1E918F}"/>
                    </a:ext>
                  </a:extLst>
                </p14:cNvPr>
                <p14:cNvContentPartPr/>
                <p14:nvPr/>
              </p14:nvContentPartPr>
              <p14:xfrm>
                <a:off x="9797018" y="5332761"/>
                <a:ext cx="533880" cy="433080"/>
              </p14:xfrm>
            </p:contentPart>
          </mc:Choice>
          <mc:Fallback>
            <p:pic>
              <p:nvPicPr>
                <p:cNvPr id="56" name="Ink 55">
                  <a:extLst>
                    <a:ext uri="{FF2B5EF4-FFF2-40B4-BE49-F238E27FC236}">
                      <a16:creationId xmlns:a16="http://schemas.microsoft.com/office/drawing/2014/main" id="{A8E338DD-2269-485E-BBE4-112B0A1E918F}"/>
                    </a:ext>
                  </a:extLst>
                </p:cNvPr>
                <p:cNvPicPr/>
                <p:nvPr/>
              </p:nvPicPr>
              <p:blipFill>
                <a:blip r:embed="rId89"/>
                <a:stretch>
                  <a:fillRect/>
                </a:stretch>
              </p:blipFill>
              <p:spPr>
                <a:xfrm>
                  <a:off x="9779018" y="5315121"/>
                  <a:ext cx="569520" cy="468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0">
            <p14:nvContentPartPr>
              <p14:cNvPr id="58" name="Ink 57">
                <a:extLst>
                  <a:ext uri="{FF2B5EF4-FFF2-40B4-BE49-F238E27FC236}">
                    <a16:creationId xmlns:a16="http://schemas.microsoft.com/office/drawing/2014/main" id="{F0F971CD-E687-46B7-A96E-DECA56462838}"/>
                  </a:ext>
                </a:extLst>
              </p14:cNvPr>
              <p14:cNvContentPartPr/>
              <p14:nvPr/>
            </p14:nvContentPartPr>
            <p14:xfrm>
              <a:off x="2314778" y="3053601"/>
              <a:ext cx="416880" cy="294840"/>
            </p14:xfrm>
          </p:contentPart>
        </mc:Choice>
        <mc:Fallback>
          <p:pic>
            <p:nvPicPr>
              <p:cNvPr id="58" name="Ink 57">
                <a:extLst>
                  <a:ext uri="{FF2B5EF4-FFF2-40B4-BE49-F238E27FC236}">
                    <a16:creationId xmlns:a16="http://schemas.microsoft.com/office/drawing/2014/main" id="{F0F971CD-E687-46B7-A96E-DECA56462838}"/>
                  </a:ext>
                </a:extLst>
              </p:cNvPr>
              <p:cNvPicPr/>
              <p:nvPr/>
            </p:nvPicPr>
            <p:blipFill>
              <a:blip r:embed="rId91"/>
              <a:stretch>
                <a:fillRect/>
              </a:stretch>
            </p:blipFill>
            <p:spPr>
              <a:xfrm>
                <a:off x="2297138" y="3035601"/>
                <a:ext cx="452520" cy="330480"/>
              </a:xfrm>
              <a:prstGeom prst="rect">
                <a:avLst/>
              </a:prstGeom>
            </p:spPr>
          </p:pic>
        </mc:Fallback>
      </mc:AlternateContent>
    </p:spTree>
    <p:extLst>
      <p:ext uri="{BB962C8B-B14F-4D97-AF65-F5344CB8AC3E}">
        <p14:creationId xmlns:p14="http://schemas.microsoft.com/office/powerpoint/2010/main" val="878099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0" name="Rectangle 19">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CAEEB4-518F-489C-A571-5333C73953BA}"/>
              </a:ext>
            </a:extLst>
          </p:cNvPr>
          <p:cNvSpPr>
            <a:spLocks noGrp="1"/>
          </p:cNvSpPr>
          <p:nvPr>
            <p:ph type="title"/>
          </p:nvPr>
        </p:nvSpPr>
        <p:spPr>
          <a:xfrm>
            <a:off x="1051560" y="942975"/>
            <a:ext cx="9966960" cy="3525056"/>
          </a:xfrm>
        </p:spPr>
        <p:txBody>
          <a:bodyPr vert="horz" lIns="91440" tIns="45720" rIns="91440" bIns="45720" rtlCol="0" anchor="b">
            <a:normAutofit/>
          </a:bodyPr>
          <a:lstStyle/>
          <a:p>
            <a:pPr algn="ctr">
              <a:lnSpc>
                <a:spcPct val="80000"/>
              </a:lnSpc>
            </a:pPr>
            <a:r>
              <a:rPr lang="en-US" sz="9600" dirty="0">
                <a:solidFill>
                  <a:srgbClr val="FFFFFF"/>
                </a:solidFill>
              </a:rPr>
              <a:t>5. Multiplexer &amp; demultiplexer</a:t>
            </a:r>
          </a:p>
        </p:txBody>
      </p:sp>
      <p:cxnSp>
        <p:nvCxnSpPr>
          <p:cNvPr id="22" name="Straight Connector 21">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3052809F-D48E-42CB-9A30-D10D78ADE391}"/>
              </a:ext>
            </a:extLst>
          </p:cNvPr>
          <p:cNvSpPr>
            <a:spLocks noGrp="1"/>
          </p:cNvSpPr>
          <p:nvPr>
            <p:ph type="ftr" sz="quarter" idx="11"/>
          </p:nvPr>
        </p:nvSpPr>
        <p:spPr>
          <a:xfrm>
            <a:off x="1088136" y="6272784"/>
            <a:ext cx="6327648" cy="365125"/>
          </a:xfrm>
        </p:spPr>
        <p:txBody>
          <a:bodyPr vert="horz" lIns="91440" tIns="45720" rIns="91440" bIns="45720" rtlCol="0" anchor="ctr">
            <a:normAutofit/>
          </a:bodyPr>
          <a:lstStyle/>
          <a:p>
            <a:pPr defTabSz="457200">
              <a:spcAft>
                <a:spcPts val="600"/>
              </a:spcAft>
            </a:pPr>
            <a:r>
              <a:rPr lang="en-US" kern="1200">
                <a:solidFill>
                  <a:srgbClr val="FFFFFF">
                    <a:alpha val="75000"/>
                  </a:srgbClr>
                </a:solidFill>
                <a:latin typeface="+mn-lt"/>
                <a:ea typeface="+mn-ea"/>
                <a:cs typeface="+mn-cs"/>
              </a:rPr>
              <a:t>EEE1024 Module 2 Fundamentals of AC Circuits</a:t>
            </a:r>
          </a:p>
        </p:txBody>
      </p:sp>
      <p:sp>
        <p:nvSpPr>
          <p:cNvPr id="5" name="Slide Number Placeholder 4">
            <a:extLst>
              <a:ext uri="{FF2B5EF4-FFF2-40B4-BE49-F238E27FC236}">
                <a16:creationId xmlns:a16="http://schemas.microsoft.com/office/drawing/2014/main" id="{A0B63CA9-1463-4191-B680-0A4480FB91FB}"/>
              </a:ext>
            </a:extLst>
          </p:cNvPr>
          <p:cNvSpPr>
            <a:spLocks noGrp="1"/>
          </p:cNvSpPr>
          <p:nvPr>
            <p:ph type="sldNum" sz="quarter" idx="12"/>
          </p:nvPr>
        </p:nvSpPr>
        <p:spPr>
          <a:xfrm>
            <a:off x="11269404" y="6135306"/>
            <a:ext cx="749319" cy="640080"/>
          </a:xfrm>
        </p:spPr>
        <p:txBody>
          <a:bodyPr vert="horz" lIns="91440" tIns="45720" rIns="91440" bIns="45720" rtlCol="0" anchor="ctr">
            <a:normAutofit/>
          </a:bodyPr>
          <a:lstStyle/>
          <a:p>
            <a:pPr algn="l" defTabSz="457200">
              <a:spcAft>
                <a:spcPts val="600"/>
              </a:spcAft>
            </a:pPr>
            <a:fld id="{1DE98518-C1CF-410D-8A71-B5D14FDF677E}" type="slidenum">
              <a:rPr lang="en-US" sz="2800" b="1" kern="1200">
                <a:solidFill>
                  <a:srgbClr val="FFFFFF">
                    <a:alpha val="95000"/>
                  </a:srgbClr>
                </a:solidFill>
                <a:latin typeface="+mj-lt"/>
                <a:ea typeface="+mn-ea"/>
                <a:cs typeface="+mn-cs"/>
              </a:rPr>
              <a:pPr algn="l" defTabSz="457200">
                <a:spcAft>
                  <a:spcPts val="600"/>
                </a:spcAft>
              </a:pPr>
              <a:t>16</a:t>
            </a:fld>
            <a:endParaRPr lang="en-US" sz="2800" b="1" kern="1200">
              <a:solidFill>
                <a:srgbClr val="FFFFFF">
                  <a:alpha val="95000"/>
                </a:srgbClr>
              </a:solidFill>
              <a:latin typeface="+mj-lt"/>
              <a:ea typeface="+mn-ea"/>
              <a:cs typeface="+mn-cs"/>
            </a:endParaRPr>
          </a:p>
        </p:txBody>
      </p:sp>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6D2F5B7C-4950-4820-B105-2291DE6A425F}"/>
                  </a:ext>
                </a:extLst>
              </p14:cNvPr>
              <p14:cNvContentPartPr/>
              <p14:nvPr/>
            </p14:nvContentPartPr>
            <p14:xfrm>
              <a:off x="1901498" y="2130201"/>
              <a:ext cx="996480" cy="476280"/>
            </p14:xfrm>
          </p:contentPart>
        </mc:Choice>
        <mc:Fallback>
          <p:pic>
            <p:nvPicPr>
              <p:cNvPr id="3" name="Ink 2">
                <a:extLst>
                  <a:ext uri="{FF2B5EF4-FFF2-40B4-BE49-F238E27FC236}">
                    <a16:creationId xmlns:a16="http://schemas.microsoft.com/office/drawing/2014/main" id="{6D2F5B7C-4950-4820-B105-2291DE6A425F}"/>
                  </a:ext>
                </a:extLst>
              </p:cNvPr>
              <p:cNvPicPr/>
              <p:nvPr/>
            </p:nvPicPr>
            <p:blipFill>
              <a:blip r:embed="rId7"/>
              <a:stretch>
                <a:fillRect/>
              </a:stretch>
            </p:blipFill>
            <p:spPr>
              <a:xfrm>
                <a:off x="1883858" y="2112201"/>
                <a:ext cx="1032120" cy="511920"/>
              </a:xfrm>
              <a:prstGeom prst="rect">
                <a:avLst/>
              </a:prstGeom>
            </p:spPr>
          </p:pic>
        </mc:Fallback>
      </mc:AlternateContent>
    </p:spTree>
    <p:extLst>
      <p:ext uri="{BB962C8B-B14F-4D97-AF65-F5344CB8AC3E}">
        <p14:creationId xmlns:p14="http://schemas.microsoft.com/office/powerpoint/2010/main" val="2227898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1D404-439D-4CBA-B0E7-D307E9FD41B8}"/>
              </a:ext>
            </a:extLst>
          </p:cNvPr>
          <p:cNvSpPr>
            <a:spLocks noGrp="1"/>
          </p:cNvSpPr>
          <p:nvPr>
            <p:ph type="title"/>
          </p:nvPr>
        </p:nvSpPr>
        <p:spPr/>
        <p:txBody>
          <a:bodyPr/>
          <a:lstStyle/>
          <a:p>
            <a:r>
              <a:rPr lang="en-MY" dirty="0"/>
              <a:t>Multiplexer &amp; demultiplexer</a:t>
            </a:r>
          </a:p>
        </p:txBody>
      </p:sp>
      <p:sp>
        <p:nvSpPr>
          <p:cNvPr id="3" name="Content Placeholder 2">
            <a:extLst>
              <a:ext uri="{FF2B5EF4-FFF2-40B4-BE49-F238E27FC236}">
                <a16:creationId xmlns:a16="http://schemas.microsoft.com/office/drawing/2014/main" id="{7B343741-4BE0-44C7-91F6-C4E7570BF7CC}"/>
              </a:ext>
            </a:extLst>
          </p:cNvPr>
          <p:cNvSpPr>
            <a:spLocks noGrp="1"/>
          </p:cNvSpPr>
          <p:nvPr>
            <p:ph idx="1"/>
          </p:nvPr>
        </p:nvSpPr>
        <p:spPr/>
        <p:txBody>
          <a:bodyPr/>
          <a:lstStyle/>
          <a:p>
            <a:pPr algn="just">
              <a:lnSpc>
                <a:spcPct val="100000"/>
              </a:lnSpc>
            </a:pPr>
            <a:r>
              <a:rPr lang="en-MY" dirty="0"/>
              <a:t>A multiplexer is a circuit that accept many input but give only one output. </a:t>
            </a:r>
          </a:p>
          <a:p>
            <a:pPr algn="just">
              <a:lnSpc>
                <a:spcPct val="100000"/>
              </a:lnSpc>
            </a:pPr>
            <a:r>
              <a:rPr lang="en-MY" dirty="0"/>
              <a:t>A demultiplexer function exactly in the reverse of  a multiplexer, that is a demultiplexer accepts only one input and gives many outputs. </a:t>
            </a:r>
          </a:p>
          <a:p>
            <a:pPr algn="just">
              <a:lnSpc>
                <a:spcPct val="100000"/>
              </a:lnSpc>
            </a:pPr>
            <a:r>
              <a:rPr lang="en-MY" dirty="0"/>
              <a:t>Generally multiplexer and demultiplexer are used together, because of the communication systems are bi directional.</a:t>
            </a:r>
          </a:p>
        </p:txBody>
      </p:sp>
      <p:sp>
        <p:nvSpPr>
          <p:cNvPr id="4" name="Footer Placeholder 3">
            <a:extLst>
              <a:ext uri="{FF2B5EF4-FFF2-40B4-BE49-F238E27FC236}">
                <a16:creationId xmlns:a16="http://schemas.microsoft.com/office/drawing/2014/main" id="{06E2DE6E-1530-4A54-83A4-9ECCF9A58D7A}"/>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D3D2F607-B7E2-4406-B552-69BFEB564405}"/>
              </a:ext>
            </a:extLst>
          </p:cNvPr>
          <p:cNvSpPr>
            <a:spLocks noGrp="1"/>
          </p:cNvSpPr>
          <p:nvPr>
            <p:ph type="sldNum" sz="quarter" idx="12"/>
          </p:nvPr>
        </p:nvSpPr>
        <p:spPr/>
        <p:txBody>
          <a:bodyPr/>
          <a:lstStyle/>
          <a:p>
            <a:fld id="{1DE98518-C1CF-410D-8A71-B5D14FDF677E}" type="slidenum">
              <a:rPr lang="en-MY" smtClean="0"/>
              <a:t>17</a:t>
            </a:fld>
            <a:endParaRPr lang="en-MY" dirty="0"/>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9B49D8F2-1388-4AFE-AC38-3287EA8AB6A1}"/>
                  </a:ext>
                </a:extLst>
              </p14:cNvPr>
              <p14:cNvContentPartPr/>
              <p14:nvPr/>
            </p14:nvContentPartPr>
            <p14:xfrm>
              <a:off x="9826898" y="394641"/>
              <a:ext cx="30960" cy="254880"/>
            </p14:xfrm>
          </p:contentPart>
        </mc:Choice>
        <mc:Fallback>
          <p:pic>
            <p:nvPicPr>
              <p:cNvPr id="6" name="Ink 5">
                <a:extLst>
                  <a:ext uri="{FF2B5EF4-FFF2-40B4-BE49-F238E27FC236}">
                    <a16:creationId xmlns:a16="http://schemas.microsoft.com/office/drawing/2014/main" id="{9B49D8F2-1388-4AFE-AC38-3287EA8AB6A1}"/>
                  </a:ext>
                </a:extLst>
              </p:cNvPr>
              <p:cNvPicPr/>
              <p:nvPr/>
            </p:nvPicPr>
            <p:blipFill>
              <a:blip r:embed="rId3"/>
              <a:stretch>
                <a:fillRect/>
              </a:stretch>
            </p:blipFill>
            <p:spPr>
              <a:xfrm>
                <a:off x="9808898" y="377001"/>
                <a:ext cx="66600" cy="290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EDC1EEAE-8FA7-403A-9127-2427DED32D7A}"/>
                  </a:ext>
                </a:extLst>
              </p14:cNvPr>
              <p14:cNvContentPartPr/>
              <p14:nvPr/>
            </p14:nvContentPartPr>
            <p14:xfrm>
              <a:off x="9771818" y="816201"/>
              <a:ext cx="314640" cy="324720"/>
            </p14:xfrm>
          </p:contentPart>
        </mc:Choice>
        <mc:Fallback>
          <p:pic>
            <p:nvPicPr>
              <p:cNvPr id="7" name="Ink 6">
                <a:extLst>
                  <a:ext uri="{FF2B5EF4-FFF2-40B4-BE49-F238E27FC236}">
                    <a16:creationId xmlns:a16="http://schemas.microsoft.com/office/drawing/2014/main" id="{EDC1EEAE-8FA7-403A-9127-2427DED32D7A}"/>
                  </a:ext>
                </a:extLst>
              </p:cNvPr>
              <p:cNvPicPr/>
              <p:nvPr/>
            </p:nvPicPr>
            <p:blipFill>
              <a:blip r:embed="rId5"/>
              <a:stretch>
                <a:fillRect/>
              </a:stretch>
            </p:blipFill>
            <p:spPr>
              <a:xfrm>
                <a:off x="9753818" y="798201"/>
                <a:ext cx="350280" cy="360360"/>
              </a:xfrm>
              <a:prstGeom prst="rect">
                <a:avLst/>
              </a:prstGeom>
            </p:spPr>
          </p:pic>
        </mc:Fallback>
      </mc:AlternateContent>
      <p:grpSp>
        <p:nvGrpSpPr>
          <p:cNvPr id="10" name="Group 9">
            <a:extLst>
              <a:ext uri="{FF2B5EF4-FFF2-40B4-BE49-F238E27FC236}">
                <a16:creationId xmlns:a16="http://schemas.microsoft.com/office/drawing/2014/main" id="{D99569DC-A0EE-442F-880F-E1F879EF2686}"/>
              </a:ext>
            </a:extLst>
          </p:cNvPr>
          <p:cNvGrpSpPr/>
          <p:nvPr/>
        </p:nvGrpSpPr>
        <p:grpSpPr>
          <a:xfrm>
            <a:off x="9847058" y="1399401"/>
            <a:ext cx="379080" cy="903960"/>
            <a:chOff x="9847058" y="1399401"/>
            <a:chExt cx="379080" cy="903960"/>
          </a:xfrm>
        </p:grpSpPr>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60538BF7-7100-488C-8D52-C4B5D64354D0}"/>
                    </a:ext>
                  </a:extLst>
                </p14:cNvPr>
                <p14:cNvContentPartPr/>
                <p14:nvPr/>
              </p14:nvContentPartPr>
              <p14:xfrm>
                <a:off x="9847058" y="1399401"/>
                <a:ext cx="303840" cy="244800"/>
              </p14:xfrm>
            </p:contentPart>
          </mc:Choice>
          <mc:Fallback>
            <p:pic>
              <p:nvPicPr>
                <p:cNvPr id="8" name="Ink 7">
                  <a:extLst>
                    <a:ext uri="{FF2B5EF4-FFF2-40B4-BE49-F238E27FC236}">
                      <a16:creationId xmlns:a16="http://schemas.microsoft.com/office/drawing/2014/main" id="{60538BF7-7100-488C-8D52-C4B5D64354D0}"/>
                    </a:ext>
                  </a:extLst>
                </p:cNvPr>
                <p:cNvPicPr/>
                <p:nvPr/>
              </p:nvPicPr>
              <p:blipFill>
                <a:blip r:embed="rId7"/>
                <a:stretch>
                  <a:fillRect/>
                </a:stretch>
              </p:blipFill>
              <p:spPr>
                <a:xfrm>
                  <a:off x="9829058" y="1381761"/>
                  <a:ext cx="339480" cy="280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8658DBF3-5BD2-4D75-B522-5DF9D5C7D721}"/>
                    </a:ext>
                  </a:extLst>
                </p14:cNvPr>
                <p14:cNvContentPartPr/>
                <p14:nvPr/>
              </p14:nvContentPartPr>
              <p14:xfrm>
                <a:off x="9963698" y="1805481"/>
                <a:ext cx="262440" cy="497880"/>
              </p14:xfrm>
            </p:contentPart>
          </mc:Choice>
          <mc:Fallback>
            <p:pic>
              <p:nvPicPr>
                <p:cNvPr id="9" name="Ink 8">
                  <a:extLst>
                    <a:ext uri="{FF2B5EF4-FFF2-40B4-BE49-F238E27FC236}">
                      <a16:creationId xmlns:a16="http://schemas.microsoft.com/office/drawing/2014/main" id="{8658DBF3-5BD2-4D75-B522-5DF9D5C7D721}"/>
                    </a:ext>
                  </a:extLst>
                </p:cNvPr>
                <p:cNvPicPr/>
                <p:nvPr/>
              </p:nvPicPr>
              <p:blipFill>
                <a:blip r:embed="rId9"/>
                <a:stretch>
                  <a:fillRect/>
                </a:stretch>
              </p:blipFill>
              <p:spPr>
                <a:xfrm>
                  <a:off x="9946058" y="1787481"/>
                  <a:ext cx="298080" cy="533520"/>
                </a:xfrm>
                <a:prstGeom prst="rect">
                  <a:avLst/>
                </a:prstGeom>
              </p:spPr>
            </p:pic>
          </mc:Fallback>
        </mc:AlternateContent>
      </p:grpSp>
      <p:grpSp>
        <p:nvGrpSpPr>
          <p:cNvPr id="14" name="Group 13">
            <a:extLst>
              <a:ext uri="{FF2B5EF4-FFF2-40B4-BE49-F238E27FC236}">
                <a16:creationId xmlns:a16="http://schemas.microsoft.com/office/drawing/2014/main" id="{0A0803F5-2D60-4B8F-A5DA-15C4533E441E}"/>
              </a:ext>
            </a:extLst>
          </p:cNvPr>
          <p:cNvGrpSpPr/>
          <p:nvPr/>
        </p:nvGrpSpPr>
        <p:grpSpPr>
          <a:xfrm>
            <a:off x="10115258" y="2287161"/>
            <a:ext cx="901440" cy="314280"/>
            <a:chOff x="10115258" y="2287161"/>
            <a:chExt cx="901440" cy="314280"/>
          </a:xfrm>
        </p:grpSpPr>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7527E322-C2AA-40B4-BE65-3EA7CEA2D95B}"/>
                    </a:ext>
                  </a:extLst>
                </p14:cNvPr>
                <p14:cNvContentPartPr/>
                <p14:nvPr/>
              </p14:nvContentPartPr>
              <p14:xfrm>
                <a:off x="10115258" y="2377521"/>
                <a:ext cx="243720" cy="223920"/>
              </p14:xfrm>
            </p:contentPart>
          </mc:Choice>
          <mc:Fallback>
            <p:pic>
              <p:nvPicPr>
                <p:cNvPr id="11" name="Ink 10">
                  <a:extLst>
                    <a:ext uri="{FF2B5EF4-FFF2-40B4-BE49-F238E27FC236}">
                      <a16:creationId xmlns:a16="http://schemas.microsoft.com/office/drawing/2014/main" id="{7527E322-C2AA-40B4-BE65-3EA7CEA2D95B}"/>
                    </a:ext>
                  </a:extLst>
                </p:cNvPr>
                <p:cNvPicPr/>
                <p:nvPr/>
              </p:nvPicPr>
              <p:blipFill>
                <a:blip r:embed="rId11"/>
                <a:stretch>
                  <a:fillRect/>
                </a:stretch>
              </p:blipFill>
              <p:spPr>
                <a:xfrm>
                  <a:off x="10097618" y="2359881"/>
                  <a:ext cx="27936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4B014652-DFEC-4E88-A864-FD4CEF9489EC}"/>
                    </a:ext>
                  </a:extLst>
                </p14:cNvPr>
                <p14:cNvContentPartPr/>
                <p14:nvPr/>
              </p14:nvContentPartPr>
              <p14:xfrm>
                <a:off x="10160258" y="2287161"/>
                <a:ext cx="856440" cy="179640"/>
              </p14:xfrm>
            </p:contentPart>
          </mc:Choice>
          <mc:Fallback>
            <p:pic>
              <p:nvPicPr>
                <p:cNvPr id="12" name="Ink 11">
                  <a:extLst>
                    <a:ext uri="{FF2B5EF4-FFF2-40B4-BE49-F238E27FC236}">
                      <a16:creationId xmlns:a16="http://schemas.microsoft.com/office/drawing/2014/main" id="{4B014652-DFEC-4E88-A864-FD4CEF9489EC}"/>
                    </a:ext>
                  </a:extLst>
                </p:cNvPr>
                <p:cNvPicPr/>
                <p:nvPr/>
              </p:nvPicPr>
              <p:blipFill>
                <a:blip r:embed="rId13"/>
                <a:stretch>
                  <a:fillRect/>
                </a:stretch>
              </p:blipFill>
              <p:spPr>
                <a:xfrm>
                  <a:off x="10142258" y="2269161"/>
                  <a:ext cx="89208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3" name="Ink 12">
                  <a:extLst>
                    <a:ext uri="{FF2B5EF4-FFF2-40B4-BE49-F238E27FC236}">
                      <a16:creationId xmlns:a16="http://schemas.microsoft.com/office/drawing/2014/main" id="{4B78878D-6C0B-42B6-A04F-E33118066AA3}"/>
                    </a:ext>
                  </a:extLst>
                </p14:cNvPr>
                <p14:cNvContentPartPr/>
                <p14:nvPr/>
              </p14:nvContentPartPr>
              <p14:xfrm>
                <a:off x="10581098" y="2419641"/>
                <a:ext cx="435240" cy="62280"/>
              </p14:xfrm>
            </p:contentPart>
          </mc:Choice>
          <mc:Fallback>
            <p:pic>
              <p:nvPicPr>
                <p:cNvPr id="13" name="Ink 12">
                  <a:extLst>
                    <a:ext uri="{FF2B5EF4-FFF2-40B4-BE49-F238E27FC236}">
                      <a16:creationId xmlns:a16="http://schemas.microsoft.com/office/drawing/2014/main" id="{4B78878D-6C0B-42B6-A04F-E33118066AA3}"/>
                    </a:ext>
                  </a:extLst>
                </p:cNvPr>
                <p:cNvPicPr/>
                <p:nvPr/>
              </p:nvPicPr>
              <p:blipFill>
                <a:blip r:embed="rId15"/>
                <a:stretch>
                  <a:fillRect/>
                </a:stretch>
              </p:blipFill>
              <p:spPr>
                <a:xfrm>
                  <a:off x="10563098" y="2402001"/>
                  <a:ext cx="470880" cy="97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
            <p14:nvContentPartPr>
              <p14:cNvPr id="15" name="Ink 14">
                <a:extLst>
                  <a:ext uri="{FF2B5EF4-FFF2-40B4-BE49-F238E27FC236}">
                    <a16:creationId xmlns:a16="http://schemas.microsoft.com/office/drawing/2014/main" id="{F55CF0D3-AC41-4730-8812-D610C902F9FB}"/>
                  </a:ext>
                </a:extLst>
              </p14:cNvPr>
              <p14:cNvContentPartPr/>
              <p14:nvPr/>
            </p14:nvContentPartPr>
            <p14:xfrm>
              <a:off x="869018" y="734841"/>
              <a:ext cx="854280" cy="345240"/>
            </p14:xfrm>
          </p:contentPart>
        </mc:Choice>
        <mc:Fallback>
          <p:pic>
            <p:nvPicPr>
              <p:cNvPr id="15" name="Ink 14">
                <a:extLst>
                  <a:ext uri="{FF2B5EF4-FFF2-40B4-BE49-F238E27FC236}">
                    <a16:creationId xmlns:a16="http://schemas.microsoft.com/office/drawing/2014/main" id="{F55CF0D3-AC41-4730-8812-D610C902F9FB}"/>
                  </a:ext>
                </a:extLst>
              </p:cNvPr>
              <p:cNvPicPr/>
              <p:nvPr/>
            </p:nvPicPr>
            <p:blipFill>
              <a:blip r:embed="rId17"/>
              <a:stretch>
                <a:fillRect/>
              </a:stretch>
            </p:blipFill>
            <p:spPr>
              <a:xfrm>
                <a:off x="851018" y="717201"/>
                <a:ext cx="889920" cy="380880"/>
              </a:xfrm>
              <a:prstGeom prst="rect">
                <a:avLst/>
              </a:prstGeom>
            </p:spPr>
          </p:pic>
        </mc:Fallback>
      </mc:AlternateContent>
      <p:grpSp>
        <p:nvGrpSpPr>
          <p:cNvPr id="20" name="Group 19">
            <a:extLst>
              <a:ext uri="{FF2B5EF4-FFF2-40B4-BE49-F238E27FC236}">
                <a16:creationId xmlns:a16="http://schemas.microsoft.com/office/drawing/2014/main" id="{4AF6F0E4-8C2B-451C-9ADD-D09D6A8F9677}"/>
              </a:ext>
            </a:extLst>
          </p:cNvPr>
          <p:cNvGrpSpPr/>
          <p:nvPr/>
        </p:nvGrpSpPr>
        <p:grpSpPr>
          <a:xfrm>
            <a:off x="1705298" y="2433321"/>
            <a:ext cx="7852320" cy="109080"/>
            <a:chOff x="1705298" y="2433321"/>
            <a:chExt cx="7852320" cy="109080"/>
          </a:xfrm>
        </p:grpSpPr>
        <mc:AlternateContent xmlns:mc="http://schemas.openxmlformats.org/markup-compatibility/2006">
          <mc:Choice xmlns:p14="http://schemas.microsoft.com/office/powerpoint/2010/main" Requires="p14">
            <p:contentPart p14:bwMode="auto" r:id="rId18">
              <p14:nvContentPartPr>
                <p14:cNvPr id="16" name="Ink 15">
                  <a:extLst>
                    <a:ext uri="{FF2B5EF4-FFF2-40B4-BE49-F238E27FC236}">
                      <a16:creationId xmlns:a16="http://schemas.microsoft.com/office/drawing/2014/main" id="{863915FA-A479-4F7C-BE33-B9619A04175B}"/>
                    </a:ext>
                  </a:extLst>
                </p14:cNvPr>
                <p14:cNvContentPartPr/>
                <p14:nvPr/>
              </p14:nvContentPartPr>
              <p14:xfrm>
                <a:off x="1705298" y="2446641"/>
                <a:ext cx="2908440" cy="66240"/>
              </p14:xfrm>
            </p:contentPart>
          </mc:Choice>
          <mc:Fallback>
            <p:pic>
              <p:nvPicPr>
                <p:cNvPr id="16" name="Ink 15">
                  <a:extLst>
                    <a:ext uri="{FF2B5EF4-FFF2-40B4-BE49-F238E27FC236}">
                      <a16:creationId xmlns:a16="http://schemas.microsoft.com/office/drawing/2014/main" id="{863915FA-A479-4F7C-BE33-B9619A04175B}"/>
                    </a:ext>
                  </a:extLst>
                </p:cNvPr>
                <p:cNvPicPr/>
                <p:nvPr/>
              </p:nvPicPr>
              <p:blipFill>
                <a:blip r:embed="rId19"/>
                <a:stretch>
                  <a:fillRect/>
                </a:stretch>
              </p:blipFill>
              <p:spPr>
                <a:xfrm>
                  <a:off x="1687658" y="2428641"/>
                  <a:ext cx="294408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7" name="Ink 16">
                  <a:extLst>
                    <a:ext uri="{FF2B5EF4-FFF2-40B4-BE49-F238E27FC236}">
                      <a16:creationId xmlns:a16="http://schemas.microsoft.com/office/drawing/2014/main" id="{0067A6FE-4784-4334-8B6D-DA83E2EAEF74}"/>
                    </a:ext>
                  </a:extLst>
                </p14:cNvPr>
                <p14:cNvContentPartPr/>
                <p14:nvPr/>
              </p14:nvContentPartPr>
              <p14:xfrm>
                <a:off x="4579898" y="2433321"/>
                <a:ext cx="2185200" cy="49320"/>
              </p14:xfrm>
            </p:contentPart>
          </mc:Choice>
          <mc:Fallback>
            <p:pic>
              <p:nvPicPr>
                <p:cNvPr id="17" name="Ink 16">
                  <a:extLst>
                    <a:ext uri="{FF2B5EF4-FFF2-40B4-BE49-F238E27FC236}">
                      <a16:creationId xmlns:a16="http://schemas.microsoft.com/office/drawing/2014/main" id="{0067A6FE-4784-4334-8B6D-DA83E2EAEF74}"/>
                    </a:ext>
                  </a:extLst>
                </p:cNvPr>
                <p:cNvPicPr/>
                <p:nvPr/>
              </p:nvPicPr>
              <p:blipFill>
                <a:blip r:embed="rId21"/>
                <a:stretch>
                  <a:fillRect/>
                </a:stretch>
              </p:blipFill>
              <p:spPr>
                <a:xfrm>
                  <a:off x="4562258" y="2415321"/>
                  <a:ext cx="2220840" cy="849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9" name="Ink 18">
                  <a:extLst>
                    <a:ext uri="{FF2B5EF4-FFF2-40B4-BE49-F238E27FC236}">
                      <a16:creationId xmlns:a16="http://schemas.microsoft.com/office/drawing/2014/main" id="{8B094A80-D668-4566-94D3-EAC4E7CB3DB6}"/>
                    </a:ext>
                  </a:extLst>
                </p14:cNvPr>
                <p14:cNvContentPartPr/>
                <p14:nvPr/>
              </p14:nvContentPartPr>
              <p14:xfrm>
                <a:off x="6972458" y="2485521"/>
                <a:ext cx="2585160" cy="56880"/>
              </p14:xfrm>
            </p:contentPart>
          </mc:Choice>
          <mc:Fallback>
            <p:pic>
              <p:nvPicPr>
                <p:cNvPr id="19" name="Ink 18">
                  <a:extLst>
                    <a:ext uri="{FF2B5EF4-FFF2-40B4-BE49-F238E27FC236}">
                      <a16:creationId xmlns:a16="http://schemas.microsoft.com/office/drawing/2014/main" id="{8B094A80-D668-4566-94D3-EAC4E7CB3DB6}"/>
                    </a:ext>
                  </a:extLst>
                </p:cNvPr>
                <p:cNvPicPr/>
                <p:nvPr/>
              </p:nvPicPr>
              <p:blipFill>
                <a:blip r:embed="rId23"/>
                <a:stretch>
                  <a:fillRect/>
                </a:stretch>
              </p:blipFill>
              <p:spPr>
                <a:xfrm>
                  <a:off x="6954818" y="2467521"/>
                  <a:ext cx="2620800" cy="92520"/>
                </a:xfrm>
                <a:prstGeom prst="rect">
                  <a:avLst/>
                </a:prstGeom>
              </p:spPr>
            </p:pic>
          </mc:Fallback>
        </mc:AlternateContent>
      </p:grpSp>
      <p:grpSp>
        <p:nvGrpSpPr>
          <p:cNvPr id="57" name="Group 56">
            <a:extLst>
              <a:ext uri="{FF2B5EF4-FFF2-40B4-BE49-F238E27FC236}">
                <a16:creationId xmlns:a16="http://schemas.microsoft.com/office/drawing/2014/main" id="{B5D35BA1-ADC3-4882-9E3C-EAA22FE420A1}"/>
              </a:ext>
            </a:extLst>
          </p:cNvPr>
          <p:cNvGrpSpPr/>
          <p:nvPr/>
        </p:nvGrpSpPr>
        <p:grpSpPr>
          <a:xfrm>
            <a:off x="2027498" y="2920401"/>
            <a:ext cx="899280" cy="74160"/>
            <a:chOff x="2027498" y="2920401"/>
            <a:chExt cx="899280" cy="74160"/>
          </a:xfrm>
        </p:grpSpPr>
        <mc:AlternateContent xmlns:mc="http://schemas.openxmlformats.org/markup-compatibility/2006">
          <mc:Choice xmlns:p14="http://schemas.microsoft.com/office/powerpoint/2010/main" Requires="p14">
            <p:contentPart p14:bwMode="auto" r:id="rId24">
              <p14:nvContentPartPr>
                <p14:cNvPr id="54" name="Ink 53">
                  <a:extLst>
                    <a:ext uri="{FF2B5EF4-FFF2-40B4-BE49-F238E27FC236}">
                      <a16:creationId xmlns:a16="http://schemas.microsoft.com/office/drawing/2014/main" id="{7A922A7E-BD82-414A-835D-5A8842C418FF}"/>
                    </a:ext>
                  </a:extLst>
                </p14:cNvPr>
                <p14:cNvContentPartPr/>
                <p14:nvPr/>
              </p14:nvContentPartPr>
              <p14:xfrm>
                <a:off x="2027498" y="2920401"/>
                <a:ext cx="858600" cy="53640"/>
              </p14:xfrm>
            </p:contentPart>
          </mc:Choice>
          <mc:Fallback>
            <p:pic>
              <p:nvPicPr>
                <p:cNvPr id="54" name="Ink 53">
                  <a:extLst>
                    <a:ext uri="{FF2B5EF4-FFF2-40B4-BE49-F238E27FC236}">
                      <a16:creationId xmlns:a16="http://schemas.microsoft.com/office/drawing/2014/main" id="{7A922A7E-BD82-414A-835D-5A8842C418FF}"/>
                    </a:ext>
                  </a:extLst>
                </p:cNvPr>
                <p:cNvPicPr/>
                <p:nvPr/>
              </p:nvPicPr>
              <p:blipFill>
                <a:blip r:embed="rId25"/>
                <a:stretch>
                  <a:fillRect/>
                </a:stretch>
              </p:blipFill>
              <p:spPr>
                <a:xfrm>
                  <a:off x="2009498" y="2902401"/>
                  <a:ext cx="894240" cy="892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55" name="Ink 54">
                  <a:extLst>
                    <a:ext uri="{FF2B5EF4-FFF2-40B4-BE49-F238E27FC236}">
                      <a16:creationId xmlns:a16="http://schemas.microsoft.com/office/drawing/2014/main" id="{E12A64B6-623F-4A84-A11E-2341A014E17D}"/>
                    </a:ext>
                  </a:extLst>
                </p14:cNvPr>
                <p14:cNvContentPartPr/>
                <p14:nvPr/>
              </p14:nvContentPartPr>
              <p14:xfrm>
                <a:off x="2238458" y="2954601"/>
                <a:ext cx="688320" cy="34200"/>
              </p14:xfrm>
            </p:contentPart>
          </mc:Choice>
          <mc:Fallback>
            <p:pic>
              <p:nvPicPr>
                <p:cNvPr id="55" name="Ink 54">
                  <a:extLst>
                    <a:ext uri="{FF2B5EF4-FFF2-40B4-BE49-F238E27FC236}">
                      <a16:creationId xmlns:a16="http://schemas.microsoft.com/office/drawing/2014/main" id="{E12A64B6-623F-4A84-A11E-2341A014E17D}"/>
                    </a:ext>
                  </a:extLst>
                </p:cNvPr>
                <p:cNvPicPr/>
                <p:nvPr/>
              </p:nvPicPr>
              <p:blipFill>
                <a:blip r:embed="rId27"/>
                <a:stretch>
                  <a:fillRect/>
                </a:stretch>
              </p:blipFill>
              <p:spPr>
                <a:xfrm>
                  <a:off x="2220818" y="2936961"/>
                  <a:ext cx="723960" cy="698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56" name="Ink 55">
                  <a:extLst>
                    <a:ext uri="{FF2B5EF4-FFF2-40B4-BE49-F238E27FC236}">
                      <a16:creationId xmlns:a16="http://schemas.microsoft.com/office/drawing/2014/main" id="{33A35507-56B5-4980-B570-AC2B0A68A982}"/>
                    </a:ext>
                  </a:extLst>
                </p14:cNvPr>
                <p14:cNvContentPartPr/>
                <p14:nvPr/>
              </p14:nvContentPartPr>
              <p14:xfrm>
                <a:off x="2390738" y="2991681"/>
                <a:ext cx="528480" cy="2880"/>
              </p14:xfrm>
            </p:contentPart>
          </mc:Choice>
          <mc:Fallback>
            <p:pic>
              <p:nvPicPr>
                <p:cNvPr id="56" name="Ink 55">
                  <a:extLst>
                    <a:ext uri="{FF2B5EF4-FFF2-40B4-BE49-F238E27FC236}">
                      <a16:creationId xmlns:a16="http://schemas.microsoft.com/office/drawing/2014/main" id="{33A35507-56B5-4980-B570-AC2B0A68A982}"/>
                    </a:ext>
                  </a:extLst>
                </p:cNvPr>
                <p:cNvPicPr/>
                <p:nvPr/>
              </p:nvPicPr>
              <p:blipFill>
                <a:blip r:embed="rId29"/>
                <a:stretch>
                  <a:fillRect/>
                </a:stretch>
              </p:blipFill>
              <p:spPr>
                <a:xfrm>
                  <a:off x="2373098" y="2974041"/>
                  <a:ext cx="564120" cy="38520"/>
                </a:xfrm>
                <a:prstGeom prst="rect">
                  <a:avLst/>
                </a:prstGeom>
              </p:spPr>
            </p:pic>
          </mc:Fallback>
        </mc:AlternateContent>
      </p:grpSp>
      <p:grpSp>
        <p:nvGrpSpPr>
          <p:cNvPr id="91" name="Group 90">
            <a:extLst>
              <a:ext uri="{FF2B5EF4-FFF2-40B4-BE49-F238E27FC236}">
                <a16:creationId xmlns:a16="http://schemas.microsoft.com/office/drawing/2014/main" id="{2B40B50A-CFB8-4BF0-8277-28EA0C712360}"/>
              </a:ext>
            </a:extLst>
          </p:cNvPr>
          <p:cNvGrpSpPr/>
          <p:nvPr/>
        </p:nvGrpSpPr>
        <p:grpSpPr>
          <a:xfrm>
            <a:off x="3558578" y="3874761"/>
            <a:ext cx="2745000" cy="2160360"/>
            <a:chOff x="3558578" y="3874761"/>
            <a:chExt cx="2745000" cy="2160360"/>
          </a:xfrm>
        </p:grpSpPr>
        <mc:AlternateContent xmlns:mc="http://schemas.openxmlformats.org/markup-compatibility/2006">
          <mc:Choice xmlns:p14="http://schemas.microsoft.com/office/powerpoint/2010/main" Requires="p14">
            <p:contentPart p14:bwMode="auto" r:id="rId30">
              <p14:nvContentPartPr>
                <p14:cNvPr id="28" name="Ink 27">
                  <a:extLst>
                    <a:ext uri="{FF2B5EF4-FFF2-40B4-BE49-F238E27FC236}">
                      <a16:creationId xmlns:a16="http://schemas.microsoft.com/office/drawing/2014/main" id="{D167158A-4564-4771-9631-8A8DD757B8D3}"/>
                    </a:ext>
                  </a:extLst>
                </p14:cNvPr>
                <p14:cNvContentPartPr/>
                <p14:nvPr/>
              </p14:nvContentPartPr>
              <p14:xfrm>
                <a:off x="3789338" y="6016401"/>
                <a:ext cx="515520" cy="18720"/>
              </p14:xfrm>
            </p:contentPart>
          </mc:Choice>
          <mc:Fallback>
            <p:pic>
              <p:nvPicPr>
                <p:cNvPr id="28" name="Ink 27">
                  <a:extLst>
                    <a:ext uri="{FF2B5EF4-FFF2-40B4-BE49-F238E27FC236}">
                      <a16:creationId xmlns:a16="http://schemas.microsoft.com/office/drawing/2014/main" id="{D167158A-4564-4771-9631-8A8DD757B8D3}"/>
                    </a:ext>
                  </a:extLst>
                </p:cNvPr>
                <p:cNvPicPr/>
                <p:nvPr/>
              </p:nvPicPr>
              <p:blipFill>
                <a:blip r:embed="rId31"/>
                <a:stretch>
                  <a:fillRect/>
                </a:stretch>
              </p:blipFill>
              <p:spPr>
                <a:xfrm>
                  <a:off x="3771338" y="5998761"/>
                  <a:ext cx="55116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7" name="Ink 26">
                  <a:extLst>
                    <a:ext uri="{FF2B5EF4-FFF2-40B4-BE49-F238E27FC236}">
                      <a16:creationId xmlns:a16="http://schemas.microsoft.com/office/drawing/2014/main" id="{39C80871-5C87-4073-AD08-785E31FCCB0A}"/>
                    </a:ext>
                  </a:extLst>
                </p14:cNvPr>
                <p14:cNvContentPartPr/>
                <p14:nvPr/>
              </p14:nvContentPartPr>
              <p14:xfrm>
                <a:off x="3825338" y="5819841"/>
                <a:ext cx="510840" cy="22320"/>
              </p14:xfrm>
            </p:contentPart>
          </mc:Choice>
          <mc:Fallback>
            <p:pic>
              <p:nvPicPr>
                <p:cNvPr id="27" name="Ink 26">
                  <a:extLst>
                    <a:ext uri="{FF2B5EF4-FFF2-40B4-BE49-F238E27FC236}">
                      <a16:creationId xmlns:a16="http://schemas.microsoft.com/office/drawing/2014/main" id="{39C80871-5C87-4073-AD08-785E31FCCB0A}"/>
                    </a:ext>
                  </a:extLst>
                </p:cNvPr>
                <p:cNvPicPr/>
                <p:nvPr/>
              </p:nvPicPr>
              <p:blipFill>
                <a:blip r:embed="rId33"/>
                <a:stretch>
                  <a:fillRect/>
                </a:stretch>
              </p:blipFill>
              <p:spPr>
                <a:xfrm>
                  <a:off x="3807698" y="5801841"/>
                  <a:ext cx="54648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1" name="Ink 30">
                  <a:extLst>
                    <a:ext uri="{FF2B5EF4-FFF2-40B4-BE49-F238E27FC236}">
                      <a16:creationId xmlns:a16="http://schemas.microsoft.com/office/drawing/2014/main" id="{51CF6DC0-A6EE-4B72-BEBF-08F2D5DB4F4D}"/>
                    </a:ext>
                  </a:extLst>
                </p14:cNvPr>
                <p14:cNvContentPartPr/>
                <p14:nvPr/>
              </p14:nvContentPartPr>
              <p14:xfrm>
                <a:off x="5609858" y="5298561"/>
                <a:ext cx="692280" cy="18720"/>
              </p14:xfrm>
            </p:contentPart>
          </mc:Choice>
          <mc:Fallback>
            <p:pic>
              <p:nvPicPr>
                <p:cNvPr id="31" name="Ink 30">
                  <a:extLst>
                    <a:ext uri="{FF2B5EF4-FFF2-40B4-BE49-F238E27FC236}">
                      <a16:creationId xmlns:a16="http://schemas.microsoft.com/office/drawing/2014/main" id="{51CF6DC0-A6EE-4B72-BEBF-08F2D5DB4F4D}"/>
                    </a:ext>
                  </a:extLst>
                </p:cNvPr>
                <p:cNvPicPr/>
                <p:nvPr/>
              </p:nvPicPr>
              <p:blipFill>
                <a:blip r:embed="rId35"/>
                <a:stretch>
                  <a:fillRect/>
                </a:stretch>
              </p:blipFill>
              <p:spPr>
                <a:xfrm>
                  <a:off x="5592218" y="5280921"/>
                  <a:ext cx="72792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2" name="Ink 31">
                  <a:extLst>
                    <a:ext uri="{FF2B5EF4-FFF2-40B4-BE49-F238E27FC236}">
                      <a16:creationId xmlns:a16="http://schemas.microsoft.com/office/drawing/2014/main" id="{2E0A0285-D025-4937-A1A8-61A44B967BC2}"/>
                    </a:ext>
                  </a:extLst>
                </p14:cNvPr>
                <p14:cNvContentPartPr/>
                <p14:nvPr/>
              </p14:nvContentPartPr>
              <p14:xfrm>
                <a:off x="4064378" y="4143321"/>
                <a:ext cx="40680" cy="155880"/>
              </p14:xfrm>
            </p:contentPart>
          </mc:Choice>
          <mc:Fallback>
            <p:pic>
              <p:nvPicPr>
                <p:cNvPr id="32" name="Ink 31">
                  <a:extLst>
                    <a:ext uri="{FF2B5EF4-FFF2-40B4-BE49-F238E27FC236}">
                      <a16:creationId xmlns:a16="http://schemas.microsoft.com/office/drawing/2014/main" id="{2E0A0285-D025-4937-A1A8-61A44B967BC2}"/>
                    </a:ext>
                  </a:extLst>
                </p:cNvPr>
                <p:cNvPicPr/>
                <p:nvPr/>
              </p:nvPicPr>
              <p:blipFill>
                <a:blip r:embed="rId37"/>
                <a:stretch>
                  <a:fillRect/>
                </a:stretch>
              </p:blipFill>
              <p:spPr>
                <a:xfrm>
                  <a:off x="4046738" y="4125321"/>
                  <a:ext cx="7632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3" name="Ink 32">
                  <a:extLst>
                    <a:ext uri="{FF2B5EF4-FFF2-40B4-BE49-F238E27FC236}">
                      <a16:creationId xmlns:a16="http://schemas.microsoft.com/office/drawing/2014/main" id="{973A418D-29BB-45F8-A096-4377D5320D08}"/>
                    </a:ext>
                  </a:extLst>
                </p14:cNvPr>
                <p14:cNvContentPartPr/>
                <p14:nvPr/>
              </p14:nvContentPartPr>
              <p14:xfrm>
                <a:off x="3976898" y="3920481"/>
                <a:ext cx="197280" cy="136800"/>
              </p14:xfrm>
            </p:contentPart>
          </mc:Choice>
          <mc:Fallback>
            <p:pic>
              <p:nvPicPr>
                <p:cNvPr id="33" name="Ink 32">
                  <a:extLst>
                    <a:ext uri="{FF2B5EF4-FFF2-40B4-BE49-F238E27FC236}">
                      <a16:creationId xmlns:a16="http://schemas.microsoft.com/office/drawing/2014/main" id="{973A418D-29BB-45F8-A096-4377D5320D08}"/>
                    </a:ext>
                  </a:extLst>
                </p:cNvPr>
                <p:cNvPicPr/>
                <p:nvPr/>
              </p:nvPicPr>
              <p:blipFill>
                <a:blip r:embed="rId39"/>
                <a:stretch>
                  <a:fillRect/>
                </a:stretch>
              </p:blipFill>
              <p:spPr>
                <a:xfrm>
                  <a:off x="3958898" y="3902841"/>
                  <a:ext cx="23292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4" name="Ink 33">
                  <a:extLst>
                    <a:ext uri="{FF2B5EF4-FFF2-40B4-BE49-F238E27FC236}">
                      <a16:creationId xmlns:a16="http://schemas.microsoft.com/office/drawing/2014/main" id="{9376ABF7-2266-4A5F-811A-8DAAE0BDCD41}"/>
                    </a:ext>
                  </a:extLst>
                </p14:cNvPr>
                <p14:cNvContentPartPr/>
                <p14:nvPr/>
              </p14:nvContentPartPr>
              <p14:xfrm>
                <a:off x="4262378" y="3874761"/>
                <a:ext cx="21960" cy="422640"/>
              </p14:xfrm>
            </p:contentPart>
          </mc:Choice>
          <mc:Fallback>
            <p:pic>
              <p:nvPicPr>
                <p:cNvPr id="34" name="Ink 33">
                  <a:extLst>
                    <a:ext uri="{FF2B5EF4-FFF2-40B4-BE49-F238E27FC236}">
                      <a16:creationId xmlns:a16="http://schemas.microsoft.com/office/drawing/2014/main" id="{9376ABF7-2266-4A5F-811A-8DAAE0BDCD41}"/>
                    </a:ext>
                  </a:extLst>
                </p:cNvPr>
                <p:cNvPicPr/>
                <p:nvPr/>
              </p:nvPicPr>
              <p:blipFill>
                <a:blip r:embed="rId41"/>
                <a:stretch>
                  <a:fillRect/>
                </a:stretch>
              </p:blipFill>
              <p:spPr>
                <a:xfrm>
                  <a:off x="4244738" y="3856761"/>
                  <a:ext cx="57600" cy="4582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5" name="Ink 34">
                  <a:extLst>
                    <a:ext uri="{FF2B5EF4-FFF2-40B4-BE49-F238E27FC236}">
                      <a16:creationId xmlns:a16="http://schemas.microsoft.com/office/drawing/2014/main" id="{4B2CD4F7-E01E-4F92-B386-82C77EF90AF8}"/>
                    </a:ext>
                  </a:extLst>
                </p14:cNvPr>
                <p14:cNvContentPartPr/>
                <p14:nvPr/>
              </p14:nvContentPartPr>
              <p14:xfrm>
                <a:off x="4432298" y="4096521"/>
                <a:ext cx="24840" cy="218880"/>
              </p14:xfrm>
            </p:contentPart>
          </mc:Choice>
          <mc:Fallback>
            <p:pic>
              <p:nvPicPr>
                <p:cNvPr id="35" name="Ink 34">
                  <a:extLst>
                    <a:ext uri="{FF2B5EF4-FFF2-40B4-BE49-F238E27FC236}">
                      <a16:creationId xmlns:a16="http://schemas.microsoft.com/office/drawing/2014/main" id="{4B2CD4F7-E01E-4F92-B386-82C77EF90AF8}"/>
                    </a:ext>
                  </a:extLst>
                </p:cNvPr>
                <p:cNvPicPr/>
                <p:nvPr/>
              </p:nvPicPr>
              <p:blipFill>
                <a:blip r:embed="rId43"/>
                <a:stretch>
                  <a:fillRect/>
                </a:stretch>
              </p:blipFill>
              <p:spPr>
                <a:xfrm>
                  <a:off x="4414298" y="4078881"/>
                  <a:ext cx="6048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6" name="Ink 35">
                  <a:extLst>
                    <a:ext uri="{FF2B5EF4-FFF2-40B4-BE49-F238E27FC236}">
                      <a16:creationId xmlns:a16="http://schemas.microsoft.com/office/drawing/2014/main" id="{2AC6C9FF-D492-4A36-9938-405DE29BFE53}"/>
                    </a:ext>
                  </a:extLst>
                </p14:cNvPr>
                <p14:cNvContentPartPr/>
                <p14:nvPr/>
              </p14:nvContentPartPr>
              <p14:xfrm>
                <a:off x="4428338" y="4039641"/>
                <a:ext cx="173520" cy="146520"/>
              </p14:xfrm>
            </p:contentPart>
          </mc:Choice>
          <mc:Fallback>
            <p:pic>
              <p:nvPicPr>
                <p:cNvPr id="36" name="Ink 35">
                  <a:extLst>
                    <a:ext uri="{FF2B5EF4-FFF2-40B4-BE49-F238E27FC236}">
                      <a16:creationId xmlns:a16="http://schemas.microsoft.com/office/drawing/2014/main" id="{2AC6C9FF-D492-4A36-9938-405DE29BFE53}"/>
                    </a:ext>
                  </a:extLst>
                </p:cNvPr>
                <p:cNvPicPr/>
                <p:nvPr/>
              </p:nvPicPr>
              <p:blipFill>
                <a:blip r:embed="rId45"/>
                <a:stretch>
                  <a:fillRect/>
                </a:stretch>
              </p:blipFill>
              <p:spPr>
                <a:xfrm>
                  <a:off x="4410698" y="4022001"/>
                  <a:ext cx="20916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7" name="Ink 36">
                  <a:extLst>
                    <a:ext uri="{FF2B5EF4-FFF2-40B4-BE49-F238E27FC236}">
                      <a16:creationId xmlns:a16="http://schemas.microsoft.com/office/drawing/2014/main" id="{310289A0-FFDB-4C6F-A5B2-BFA903CC6669}"/>
                    </a:ext>
                  </a:extLst>
                </p14:cNvPr>
                <p14:cNvContentPartPr/>
                <p14:nvPr/>
              </p14:nvContentPartPr>
              <p14:xfrm>
                <a:off x="5631098" y="4506561"/>
                <a:ext cx="182160" cy="148680"/>
              </p14:xfrm>
            </p:contentPart>
          </mc:Choice>
          <mc:Fallback>
            <p:pic>
              <p:nvPicPr>
                <p:cNvPr id="37" name="Ink 36">
                  <a:extLst>
                    <a:ext uri="{FF2B5EF4-FFF2-40B4-BE49-F238E27FC236}">
                      <a16:creationId xmlns:a16="http://schemas.microsoft.com/office/drawing/2014/main" id="{310289A0-FFDB-4C6F-A5B2-BFA903CC6669}"/>
                    </a:ext>
                  </a:extLst>
                </p:cNvPr>
                <p:cNvPicPr/>
                <p:nvPr/>
              </p:nvPicPr>
              <p:blipFill>
                <a:blip r:embed="rId47"/>
                <a:stretch>
                  <a:fillRect/>
                </a:stretch>
              </p:blipFill>
              <p:spPr>
                <a:xfrm>
                  <a:off x="5613098" y="4488921"/>
                  <a:ext cx="21780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8" name="Ink 37">
                  <a:extLst>
                    <a:ext uri="{FF2B5EF4-FFF2-40B4-BE49-F238E27FC236}">
                      <a16:creationId xmlns:a16="http://schemas.microsoft.com/office/drawing/2014/main" id="{EFD0816B-919C-4B28-AE11-1A3D3ED5412B}"/>
                    </a:ext>
                  </a:extLst>
                </p14:cNvPr>
                <p14:cNvContentPartPr/>
                <p14:nvPr/>
              </p14:nvContentPartPr>
              <p14:xfrm>
                <a:off x="5881298" y="4316481"/>
                <a:ext cx="85680" cy="507600"/>
              </p14:xfrm>
            </p:contentPart>
          </mc:Choice>
          <mc:Fallback>
            <p:pic>
              <p:nvPicPr>
                <p:cNvPr id="38" name="Ink 37">
                  <a:extLst>
                    <a:ext uri="{FF2B5EF4-FFF2-40B4-BE49-F238E27FC236}">
                      <a16:creationId xmlns:a16="http://schemas.microsoft.com/office/drawing/2014/main" id="{EFD0816B-919C-4B28-AE11-1A3D3ED5412B}"/>
                    </a:ext>
                  </a:extLst>
                </p:cNvPr>
                <p:cNvPicPr/>
                <p:nvPr/>
              </p:nvPicPr>
              <p:blipFill>
                <a:blip r:embed="rId49"/>
                <a:stretch>
                  <a:fillRect/>
                </a:stretch>
              </p:blipFill>
              <p:spPr>
                <a:xfrm>
                  <a:off x="5863298" y="4298841"/>
                  <a:ext cx="121320" cy="5432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9" name="Ink 38">
                  <a:extLst>
                    <a:ext uri="{FF2B5EF4-FFF2-40B4-BE49-F238E27FC236}">
                      <a16:creationId xmlns:a16="http://schemas.microsoft.com/office/drawing/2014/main" id="{056420DC-A2EE-467E-B3EE-205D3EC918D3}"/>
                    </a:ext>
                  </a:extLst>
                </p14:cNvPr>
                <p14:cNvContentPartPr/>
                <p14:nvPr/>
              </p14:nvContentPartPr>
              <p14:xfrm>
                <a:off x="6060578" y="4514841"/>
                <a:ext cx="228600" cy="294120"/>
              </p14:xfrm>
            </p:contentPart>
          </mc:Choice>
          <mc:Fallback>
            <p:pic>
              <p:nvPicPr>
                <p:cNvPr id="39" name="Ink 38">
                  <a:extLst>
                    <a:ext uri="{FF2B5EF4-FFF2-40B4-BE49-F238E27FC236}">
                      <a16:creationId xmlns:a16="http://schemas.microsoft.com/office/drawing/2014/main" id="{056420DC-A2EE-467E-B3EE-205D3EC918D3}"/>
                    </a:ext>
                  </a:extLst>
                </p:cNvPr>
                <p:cNvPicPr/>
                <p:nvPr/>
              </p:nvPicPr>
              <p:blipFill>
                <a:blip r:embed="rId51"/>
                <a:stretch>
                  <a:fillRect/>
                </a:stretch>
              </p:blipFill>
              <p:spPr>
                <a:xfrm>
                  <a:off x="6042578" y="4496841"/>
                  <a:ext cx="264240" cy="3297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1" name="Ink 20">
                  <a:extLst>
                    <a:ext uri="{FF2B5EF4-FFF2-40B4-BE49-F238E27FC236}">
                      <a16:creationId xmlns:a16="http://schemas.microsoft.com/office/drawing/2014/main" id="{2AFAF3FD-9574-4C80-8887-89B0B2C9F98D}"/>
                    </a:ext>
                  </a:extLst>
                </p14:cNvPr>
                <p14:cNvContentPartPr/>
                <p14:nvPr/>
              </p14:nvContentPartPr>
              <p14:xfrm>
                <a:off x="3819578" y="4551921"/>
                <a:ext cx="645120" cy="58320"/>
              </p14:xfrm>
            </p:contentPart>
          </mc:Choice>
          <mc:Fallback>
            <p:pic>
              <p:nvPicPr>
                <p:cNvPr id="21" name="Ink 20">
                  <a:extLst>
                    <a:ext uri="{FF2B5EF4-FFF2-40B4-BE49-F238E27FC236}">
                      <a16:creationId xmlns:a16="http://schemas.microsoft.com/office/drawing/2014/main" id="{2AFAF3FD-9574-4C80-8887-89B0B2C9F98D}"/>
                    </a:ext>
                  </a:extLst>
                </p:cNvPr>
                <p:cNvPicPr/>
                <p:nvPr/>
              </p:nvPicPr>
              <p:blipFill>
                <a:blip r:embed="rId53"/>
                <a:stretch>
                  <a:fillRect/>
                </a:stretch>
              </p:blipFill>
              <p:spPr>
                <a:xfrm>
                  <a:off x="3801578" y="4534281"/>
                  <a:ext cx="68076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22" name="Ink 21">
                  <a:extLst>
                    <a:ext uri="{FF2B5EF4-FFF2-40B4-BE49-F238E27FC236}">
                      <a16:creationId xmlns:a16="http://schemas.microsoft.com/office/drawing/2014/main" id="{0D4E31A1-97C6-45FF-9BBA-44C4933119F3}"/>
                    </a:ext>
                  </a:extLst>
                </p14:cNvPr>
                <p14:cNvContentPartPr/>
                <p14:nvPr/>
              </p14:nvContentPartPr>
              <p14:xfrm>
                <a:off x="3802298" y="4807161"/>
                <a:ext cx="622080" cy="69120"/>
              </p14:xfrm>
            </p:contentPart>
          </mc:Choice>
          <mc:Fallback>
            <p:pic>
              <p:nvPicPr>
                <p:cNvPr id="22" name="Ink 21">
                  <a:extLst>
                    <a:ext uri="{FF2B5EF4-FFF2-40B4-BE49-F238E27FC236}">
                      <a16:creationId xmlns:a16="http://schemas.microsoft.com/office/drawing/2014/main" id="{0D4E31A1-97C6-45FF-9BBA-44C4933119F3}"/>
                    </a:ext>
                  </a:extLst>
                </p:cNvPr>
                <p:cNvPicPr/>
                <p:nvPr/>
              </p:nvPicPr>
              <p:blipFill>
                <a:blip r:embed="rId55"/>
                <a:stretch>
                  <a:fillRect/>
                </a:stretch>
              </p:blipFill>
              <p:spPr>
                <a:xfrm>
                  <a:off x="3784658" y="4789521"/>
                  <a:ext cx="65772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23" name="Ink 22">
                  <a:extLst>
                    <a:ext uri="{FF2B5EF4-FFF2-40B4-BE49-F238E27FC236}">
                      <a16:creationId xmlns:a16="http://schemas.microsoft.com/office/drawing/2014/main" id="{052C8005-31C2-44A2-9BCA-B7A4A205698C}"/>
                    </a:ext>
                  </a:extLst>
                </p14:cNvPr>
                <p14:cNvContentPartPr/>
                <p14:nvPr/>
              </p14:nvContentPartPr>
              <p14:xfrm>
                <a:off x="3785378" y="5055561"/>
                <a:ext cx="597600" cy="43560"/>
              </p14:xfrm>
            </p:contentPart>
          </mc:Choice>
          <mc:Fallback>
            <p:pic>
              <p:nvPicPr>
                <p:cNvPr id="23" name="Ink 22">
                  <a:extLst>
                    <a:ext uri="{FF2B5EF4-FFF2-40B4-BE49-F238E27FC236}">
                      <a16:creationId xmlns:a16="http://schemas.microsoft.com/office/drawing/2014/main" id="{052C8005-31C2-44A2-9BCA-B7A4A205698C}"/>
                    </a:ext>
                  </a:extLst>
                </p:cNvPr>
                <p:cNvPicPr/>
                <p:nvPr/>
              </p:nvPicPr>
              <p:blipFill>
                <a:blip r:embed="rId57"/>
                <a:stretch>
                  <a:fillRect/>
                </a:stretch>
              </p:blipFill>
              <p:spPr>
                <a:xfrm>
                  <a:off x="3767378" y="5037561"/>
                  <a:ext cx="63324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24" name="Ink 23">
                  <a:extLst>
                    <a:ext uri="{FF2B5EF4-FFF2-40B4-BE49-F238E27FC236}">
                      <a16:creationId xmlns:a16="http://schemas.microsoft.com/office/drawing/2014/main" id="{95A4C355-62F7-4A40-A661-3FDB7AFAE698}"/>
                    </a:ext>
                  </a:extLst>
                </p14:cNvPr>
                <p14:cNvContentPartPr/>
                <p14:nvPr/>
              </p14:nvContentPartPr>
              <p14:xfrm>
                <a:off x="3763418" y="5226921"/>
                <a:ext cx="622800" cy="70200"/>
              </p14:xfrm>
            </p:contentPart>
          </mc:Choice>
          <mc:Fallback>
            <p:pic>
              <p:nvPicPr>
                <p:cNvPr id="24" name="Ink 23">
                  <a:extLst>
                    <a:ext uri="{FF2B5EF4-FFF2-40B4-BE49-F238E27FC236}">
                      <a16:creationId xmlns:a16="http://schemas.microsoft.com/office/drawing/2014/main" id="{95A4C355-62F7-4A40-A661-3FDB7AFAE698}"/>
                    </a:ext>
                  </a:extLst>
                </p:cNvPr>
                <p:cNvPicPr/>
                <p:nvPr/>
              </p:nvPicPr>
              <p:blipFill>
                <a:blip r:embed="rId59"/>
                <a:stretch>
                  <a:fillRect/>
                </a:stretch>
              </p:blipFill>
              <p:spPr>
                <a:xfrm>
                  <a:off x="3745418" y="5209281"/>
                  <a:ext cx="65844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25" name="Ink 24">
                  <a:extLst>
                    <a:ext uri="{FF2B5EF4-FFF2-40B4-BE49-F238E27FC236}">
                      <a16:creationId xmlns:a16="http://schemas.microsoft.com/office/drawing/2014/main" id="{92E4D3CE-17DB-4A09-B04C-8FB7826E5E88}"/>
                    </a:ext>
                  </a:extLst>
                </p14:cNvPr>
                <p14:cNvContentPartPr/>
                <p14:nvPr/>
              </p14:nvContentPartPr>
              <p14:xfrm>
                <a:off x="3795458" y="5439681"/>
                <a:ext cx="573480" cy="27000"/>
              </p14:xfrm>
            </p:contentPart>
          </mc:Choice>
          <mc:Fallback>
            <p:pic>
              <p:nvPicPr>
                <p:cNvPr id="25" name="Ink 24">
                  <a:extLst>
                    <a:ext uri="{FF2B5EF4-FFF2-40B4-BE49-F238E27FC236}">
                      <a16:creationId xmlns:a16="http://schemas.microsoft.com/office/drawing/2014/main" id="{92E4D3CE-17DB-4A09-B04C-8FB7826E5E88}"/>
                    </a:ext>
                  </a:extLst>
                </p:cNvPr>
                <p:cNvPicPr/>
                <p:nvPr/>
              </p:nvPicPr>
              <p:blipFill>
                <a:blip r:embed="rId61"/>
                <a:stretch>
                  <a:fillRect/>
                </a:stretch>
              </p:blipFill>
              <p:spPr>
                <a:xfrm>
                  <a:off x="3777458" y="5421681"/>
                  <a:ext cx="60912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26" name="Ink 25">
                  <a:extLst>
                    <a:ext uri="{FF2B5EF4-FFF2-40B4-BE49-F238E27FC236}">
                      <a16:creationId xmlns:a16="http://schemas.microsoft.com/office/drawing/2014/main" id="{9F1AF84B-F2E6-45CB-9195-EC4E990A1BAE}"/>
                    </a:ext>
                  </a:extLst>
                </p14:cNvPr>
                <p14:cNvContentPartPr/>
                <p14:nvPr/>
              </p14:nvContentPartPr>
              <p14:xfrm>
                <a:off x="3755858" y="5588361"/>
                <a:ext cx="570240" cy="50040"/>
              </p14:xfrm>
            </p:contentPart>
          </mc:Choice>
          <mc:Fallback>
            <p:pic>
              <p:nvPicPr>
                <p:cNvPr id="26" name="Ink 25">
                  <a:extLst>
                    <a:ext uri="{FF2B5EF4-FFF2-40B4-BE49-F238E27FC236}">
                      <a16:creationId xmlns:a16="http://schemas.microsoft.com/office/drawing/2014/main" id="{9F1AF84B-F2E6-45CB-9195-EC4E990A1BAE}"/>
                    </a:ext>
                  </a:extLst>
                </p:cNvPr>
                <p:cNvPicPr/>
                <p:nvPr/>
              </p:nvPicPr>
              <p:blipFill>
                <a:blip r:embed="rId63"/>
                <a:stretch>
                  <a:fillRect/>
                </a:stretch>
              </p:blipFill>
              <p:spPr>
                <a:xfrm>
                  <a:off x="3738218" y="5570721"/>
                  <a:ext cx="60588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0" name="Ink 39">
                  <a:extLst>
                    <a:ext uri="{FF2B5EF4-FFF2-40B4-BE49-F238E27FC236}">
                      <a16:creationId xmlns:a16="http://schemas.microsoft.com/office/drawing/2014/main" id="{8822C274-4C51-4E06-A721-C2BC2DEDC329}"/>
                    </a:ext>
                  </a:extLst>
                </p14:cNvPr>
                <p14:cNvContentPartPr/>
                <p14:nvPr/>
              </p14:nvContentPartPr>
              <p14:xfrm>
                <a:off x="4471178" y="4525281"/>
                <a:ext cx="144000" cy="993600"/>
              </p14:xfrm>
            </p:contentPart>
          </mc:Choice>
          <mc:Fallback>
            <p:pic>
              <p:nvPicPr>
                <p:cNvPr id="40" name="Ink 39">
                  <a:extLst>
                    <a:ext uri="{FF2B5EF4-FFF2-40B4-BE49-F238E27FC236}">
                      <a16:creationId xmlns:a16="http://schemas.microsoft.com/office/drawing/2014/main" id="{8822C274-4C51-4E06-A721-C2BC2DEDC329}"/>
                    </a:ext>
                  </a:extLst>
                </p:cNvPr>
                <p:cNvPicPr/>
                <p:nvPr/>
              </p:nvPicPr>
              <p:blipFill>
                <a:blip r:embed="rId65"/>
                <a:stretch>
                  <a:fillRect/>
                </a:stretch>
              </p:blipFill>
              <p:spPr>
                <a:xfrm>
                  <a:off x="4453178" y="4507641"/>
                  <a:ext cx="179640" cy="10292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4" name="Ink 43">
                  <a:extLst>
                    <a:ext uri="{FF2B5EF4-FFF2-40B4-BE49-F238E27FC236}">
                      <a16:creationId xmlns:a16="http://schemas.microsoft.com/office/drawing/2014/main" id="{AA89A1C3-BBB2-472F-9EFE-DB7B358D1FCB}"/>
                    </a:ext>
                  </a:extLst>
                </p14:cNvPr>
                <p14:cNvContentPartPr/>
                <p14:nvPr/>
              </p14:nvContentPartPr>
              <p14:xfrm>
                <a:off x="4647218" y="4622121"/>
                <a:ext cx="779760" cy="1117800"/>
              </p14:xfrm>
            </p:contentPart>
          </mc:Choice>
          <mc:Fallback>
            <p:pic>
              <p:nvPicPr>
                <p:cNvPr id="44" name="Ink 43">
                  <a:extLst>
                    <a:ext uri="{FF2B5EF4-FFF2-40B4-BE49-F238E27FC236}">
                      <a16:creationId xmlns:a16="http://schemas.microsoft.com/office/drawing/2014/main" id="{AA89A1C3-BBB2-472F-9EFE-DB7B358D1FCB}"/>
                    </a:ext>
                  </a:extLst>
                </p:cNvPr>
                <p:cNvPicPr/>
                <p:nvPr/>
              </p:nvPicPr>
              <p:blipFill>
                <a:blip r:embed="rId67"/>
                <a:stretch>
                  <a:fillRect/>
                </a:stretch>
              </p:blipFill>
              <p:spPr>
                <a:xfrm>
                  <a:off x="4629218" y="4604481"/>
                  <a:ext cx="815400" cy="11534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5" name="Ink 44">
                  <a:extLst>
                    <a:ext uri="{FF2B5EF4-FFF2-40B4-BE49-F238E27FC236}">
                      <a16:creationId xmlns:a16="http://schemas.microsoft.com/office/drawing/2014/main" id="{481C80E1-1C3A-4A33-BB2F-121087EADB19}"/>
                    </a:ext>
                  </a:extLst>
                </p14:cNvPr>
                <p14:cNvContentPartPr/>
                <p14:nvPr/>
              </p14:nvContentPartPr>
              <p14:xfrm>
                <a:off x="4439138" y="5353281"/>
                <a:ext cx="797760" cy="370080"/>
              </p14:xfrm>
            </p:contentPart>
          </mc:Choice>
          <mc:Fallback>
            <p:pic>
              <p:nvPicPr>
                <p:cNvPr id="45" name="Ink 44">
                  <a:extLst>
                    <a:ext uri="{FF2B5EF4-FFF2-40B4-BE49-F238E27FC236}">
                      <a16:creationId xmlns:a16="http://schemas.microsoft.com/office/drawing/2014/main" id="{481C80E1-1C3A-4A33-BB2F-121087EADB19}"/>
                    </a:ext>
                  </a:extLst>
                </p:cNvPr>
                <p:cNvPicPr/>
                <p:nvPr/>
              </p:nvPicPr>
              <p:blipFill>
                <a:blip r:embed="rId69"/>
                <a:stretch>
                  <a:fillRect/>
                </a:stretch>
              </p:blipFill>
              <p:spPr>
                <a:xfrm>
                  <a:off x="4421498" y="5335281"/>
                  <a:ext cx="833400" cy="4057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6" name="Ink 45">
                  <a:extLst>
                    <a:ext uri="{FF2B5EF4-FFF2-40B4-BE49-F238E27FC236}">
                      <a16:creationId xmlns:a16="http://schemas.microsoft.com/office/drawing/2014/main" id="{625D74F8-8916-43D4-8E17-F21E6A9CEC09}"/>
                    </a:ext>
                  </a:extLst>
                </p14:cNvPr>
                <p14:cNvContentPartPr/>
                <p14:nvPr/>
              </p14:nvContentPartPr>
              <p14:xfrm>
                <a:off x="4763858" y="5149881"/>
                <a:ext cx="48960" cy="221400"/>
              </p14:xfrm>
            </p:contentPart>
          </mc:Choice>
          <mc:Fallback>
            <p:pic>
              <p:nvPicPr>
                <p:cNvPr id="46" name="Ink 45">
                  <a:extLst>
                    <a:ext uri="{FF2B5EF4-FFF2-40B4-BE49-F238E27FC236}">
                      <a16:creationId xmlns:a16="http://schemas.microsoft.com/office/drawing/2014/main" id="{625D74F8-8916-43D4-8E17-F21E6A9CEC09}"/>
                    </a:ext>
                  </a:extLst>
                </p:cNvPr>
                <p:cNvPicPr/>
                <p:nvPr/>
              </p:nvPicPr>
              <p:blipFill>
                <a:blip r:embed="rId71"/>
                <a:stretch>
                  <a:fillRect/>
                </a:stretch>
              </p:blipFill>
              <p:spPr>
                <a:xfrm>
                  <a:off x="4745858" y="5132241"/>
                  <a:ext cx="8460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7" name="Ink 46">
                  <a:extLst>
                    <a:ext uri="{FF2B5EF4-FFF2-40B4-BE49-F238E27FC236}">
                      <a16:creationId xmlns:a16="http://schemas.microsoft.com/office/drawing/2014/main" id="{743215AC-07EA-407E-B3D6-BE7031A99135}"/>
                    </a:ext>
                  </a:extLst>
                </p14:cNvPr>
                <p14:cNvContentPartPr/>
                <p14:nvPr/>
              </p14:nvContentPartPr>
              <p14:xfrm>
                <a:off x="4775738" y="5166081"/>
                <a:ext cx="202680" cy="137160"/>
              </p14:xfrm>
            </p:contentPart>
          </mc:Choice>
          <mc:Fallback>
            <p:pic>
              <p:nvPicPr>
                <p:cNvPr id="47" name="Ink 46">
                  <a:extLst>
                    <a:ext uri="{FF2B5EF4-FFF2-40B4-BE49-F238E27FC236}">
                      <a16:creationId xmlns:a16="http://schemas.microsoft.com/office/drawing/2014/main" id="{743215AC-07EA-407E-B3D6-BE7031A99135}"/>
                    </a:ext>
                  </a:extLst>
                </p:cNvPr>
                <p:cNvPicPr/>
                <p:nvPr/>
              </p:nvPicPr>
              <p:blipFill>
                <a:blip r:embed="rId73"/>
                <a:stretch>
                  <a:fillRect/>
                </a:stretch>
              </p:blipFill>
              <p:spPr>
                <a:xfrm>
                  <a:off x="4757738" y="5148441"/>
                  <a:ext cx="23832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8" name="Ink 47">
                  <a:extLst>
                    <a:ext uri="{FF2B5EF4-FFF2-40B4-BE49-F238E27FC236}">
                      <a16:creationId xmlns:a16="http://schemas.microsoft.com/office/drawing/2014/main" id="{4F52DE02-19BF-400F-80F9-E45507E249C7}"/>
                    </a:ext>
                  </a:extLst>
                </p14:cNvPr>
                <p14:cNvContentPartPr/>
                <p14:nvPr/>
              </p14:nvContentPartPr>
              <p14:xfrm>
                <a:off x="4885178" y="5124321"/>
                <a:ext cx="117000" cy="218880"/>
              </p14:xfrm>
            </p:contentPart>
          </mc:Choice>
          <mc:Fallback>
            <p:pic>
              <p:nvPicPr>
                <p:cNvPr id="48" name="Ink 47">
                  <a:extLst>
                    <a:ext uri="{FF2B5EF4-FFF2-40B4-BE49-F238E27FC236}">
                      <a16:creationId xmlns:a16="http://schemas.microsoft.com/office/drawing/2014/main" id="{4F52DE02-19BF-400F-80F9-E45507E249C7}"/>
                    </a:ext>
                  </a:extLst>
                </p:cNvPr>
                <p:cNvPicPr/>
                <p:nvPr/>
              </p:nvPicPr>
              <p:blipFill>
                <a:blip r:embed="rId75"/>
                <a:stretch>
                  <a:fillRect/>
                </a:stretch>
              </p:blipFill>
              <p:spPr>
                <a:xfrm>
                  <a:off x="4867538" y="5106681"/>
                  <a:ext cx="15264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9" name="Ink 48">
                  <a:extLst>
                    <a:ext uri="{FF2B5EF4-FFF2-40B4-BE49-F238E27FC236}">
                      <a16:creationId xmlns:a16="http://schemas.microsoft.com/office/drawing/2014/main" id="{B151A166-5CBA-443B-B871-F4C3C1AA0610}"/>
                    </a:ext>
                  </a:extLst>
                </p14:cNvPr>
                <p14:cNvContentPartPr/>
                <p14:nvPr/>
              </p14:nvContentPartPr>
              <p14:xfrm>
                <a:off x="4989218" y="5156001"/>
                <a:ext cx="14400" cy="250560"/>
              </p14:xfrm>
            </p:contentPart>
          </mc:Choice>
          <mc:Fallback>
            <p:pic>
              <p:nvPicPr>
                <p:cNvPr id="49" name="Ink 48">
                  <a:extLst>
                    <a:ext uri="{FF2B5EF4-FFF2-40B4-BE49-F238E27FC236}">
                      <a16:creationId xmlns:a16="http://schemas.microsoft.com/office/drawing/2014/main" id="{B151A166-5CBA-443B-B871-F4C3C1AA0610}"/>
                    </a:ext>
                  </a:extLst>
                </p:cNvPr>
                <p:cNvPicPr/>
                <p:nvPr/>
              </p:nvPicPr>
              <p:blipFill>
                <a:blip r:embed="rId77"/>
                <a:stretch>
                  <a:fillRect/>
                </a:stretch>
              </p:blipFill>
              <p:spPr>
                <a:xfrm>
                  <a:off x="4971218" y="5138361"/>
                  <a:ext cx="50040"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0" name="Ink 49">
                  <a:extLst>
                    <a:ext uri="{FF2B5EF4-FFF2-40B4-BE49-F238E27FC236}">
                      <a16:creationId xmlns:a16="http://schemas.microsoft.com/office/drawing/2014/main" id="{35C60FEC-8017-4B50-9CE8-03C5FE35347F}"/>
                    </a:ext>
                  </a:extLst>
                </p14:cNvPr>
                <p14:cNvContentPartPr/>
                <p14:nvPr/>
              </p14:nvContentPartPr>
              <p14:xfrm>
                <a:off x="5095058" y="5164641"/>
                <a:ext cx="130320" cy="165240"/>
              </p14:xfrm>
            </p:contentPart>
          </mc:Choice>
          <mc:Fallback>
            <p:pic>
              <p:nvPicPr>
                <p:cNvPr id="50" name="Ink 49">
                  <a:extLst>
                    <a:ext uri="{FF2B5EF4-FFF2-40B4-BE49-F238E27FC236}">
                      <a16:creationId xmlns:a16="http://schemas.microsoft.com/office/drawing/2014/main" id="{35C60FEC-8017-4B50-9CE8-03C5FE35347F}"/>
                    </a:ext>
                  </a:extLst>
                </p:cNvPr>
                <p:cNvPicPr/>
                <p:nvPr/>
              </p:nvPicPr>
              <p:blipFill>
                <a:blip r:embed="rId79"/>
                <a:stretch>
                  <a:fillRect/>
                </a:stretch>
              </p:blipFill>
              <p:spPr>
                <a:xfrm>
                  <a:off x="5077058" y="5147001"/>
                  <a:ext cx="16596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1" name="Ink 50">
                  <a:extLst>
                    <a:ext uri="{FF2B5EF4-FFF2-40B4-BE49-F238E27FC236}">
                      <a16:creationId xmlns:a16="http://schemas.microsoft.com/office/drawing/2014/main" id="{C7B365C2-B4DA-4217-AFD5-449602D2B165}"/>
                    </a:ext>
                  </a:extLst>
                </p14:cNvPr>
                <p14:cNvContentPartPr/>
                <p14:nvPr/>
              </p14:nvContentPartPr>
              <p14:xfrm>
                <a:off x="5240858" y="5122881"/>
                <a:ext cx="139320" cy="108000"/>
              </p14:xfrm>
            </p:contentPart>
          </mc:Choice>
          <mc:Fallback>
            <p:pic>
              <p:nvPicPr>
                <p:cNvPr id="51" name="Ink 50">
                  <a:extLst>
                    <a:ext uri="{FF2B5EF4-FFF2-40B4-BE49-F238E27FC236}">
                      <a16:creationId xmlns:a16="http://schemas.microsoft.com/office/drawing/2014/main" id="{C7B365C2-B4DA-4217-AFD5-449602D2B165}"/>
                    </a:ext>
                  </a:extLst>
                </p:cNvPr>
                <p:cNvPicPr/>
                <p:nvPr/>
              </p:nvPicPr>
              <p:blipFill>
                <a:blip r:embed="rId81"/>
                <a:stretch>
                  <a:fillRect/>
                </a:stretch>
              </p:blipFill>
              <p:spPr>
                <a:xfrm>
                  <a:off x="5222858" y="5105241"/>
                  <a:ext cx="17496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2" name="Ink 51">
                  <a:extLst>
                    <a:ext uri="{FF2B5EF4-FFF2-40B4-BE49-F238E27FC236}">
                      <a16:creationId xmlns:a16="http://schemas.microsoft.com/office/drawing/2014/main" id="{E6A361B6-AF3C-4AFD-AEA0-E213C467AA28}"/>
                    </a:ext>
                  </a:extLst>
                </p14:cNvPr>
                <p14:cNvContentPartPr/>
                <p14:nvPr/>
              </p14:nvContentPartPr>
              <p14:xfrm>
                <a:off x="5126738" y="5068881"/>
                <a:ext cx="236160" cy="302760"/>
              </p14:xfrm>
            </p:contentPart>
          </mc:Choice>
          <mc:Fallback>
            <p:pic>
              <p:nvPicPr>
                <p:cNvPr id="52" name="Ink 51">
                  <a:extLst>
                    <a:ext uri="{FF2B5EF4-FFF2-40B4-BE49-F238E27FC236}">
                      <a16:creationId xmlns:a16="http://schemas.microsoft.com/office/drawing/2014/main" id="{E6A361B6-AF3C-4AFD-AEA0-E213C467AA28}"/>
                    </a:ext>
                  </a:extLst>
                </p:cNvPr>
                <p:cNvPicPr/>
                <p:nvPr/>
              </p:nvPicPr>
              <p:blipFill>
                <a:blip r:embed="rId83"/>
                <a:stretch>
                  <a:fillRect/>
                </a:stretch>
              </p:blipFill>
              <p:spPr>
                <a:xfrm>
                  <a:off x="5108738" y="5050881"/>
                  <a:ext cx="271800" cy="3384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73" name="Ink 72">
                  <a:extLst>
                    <a:ext uri="{FF2B5EF4-FFF2-40B4-BE49-F238E27FC236}">
                      <a16:creationId xmlns:a16="http://schemas.microsoft.com/office/drawing/2014/main" id="{031CCA52-D4E3-4BDB-A6BF-DE67BA10F49C}"/>
                    </a:ext>
                  </a:extLst>
                </p14:cNvPr>
                <p14:cNvContentPartPr/>
                <p14:nvPr/>
              </p14:nvContentPartPr>
              <p14:xfrm>
                <a:off x="3864938" y="4501161"/>
                <a:ext cx="579240" cy="75960"/>
              </p14:xfrm>
            </p:contentPart>
          </mc:Choice>
          <mc:Fallback>
            <p:pic>
              <p:nvPicPr>
                <p:cNvPr id="73" name="Ink 72">
                  <a:extLst>
                    <a:ext uri="{FF2B5EF4-FFF2-40B4-BE49-F238E27FC236}">
                      <a16:creationId xmlns:a16="http://schemas.microsoft.com/office/drawing/2014/main" id="{031CCA52-D4E3-4BDB-A6BF-DE67BA10F49C}"/>
                    </a:ext>
                  </a:extLst>
                </p:cNvPr>
                <p:cNvPicPr/>
                <p:nvPr/>
              </p:nvPicPr>
              <p:blipFill>
                <a:blip r:embed="rId85"/>
                <a:stretch>
                  <a:fillRect/>
                </a:stretch>
              </p:blipFill>
              <p:spPr>
                <a:xfrm>
                  <a:off x="3846938" y="4483161"/>
                  <a:ext cx="614880" cy="1116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74" name="Ink 73">
                  <a:extLst>
                    <a:ext uri="{FF2B5EF4-FFF2-40B4-BE49-F238E27FC236}">
                      <a16:creationId xmlns:a16="http://schemas.microsoft.com/office/drawing/2014/main" id="{3FCE9218-CC8C-47CB-BACF-F19C8D9D3D0A}"/>
                    </a:ext>
                  </a:extLst>
                </p14:cNvPr>
                <p14:cNvContentPartPr/>
                <p14:nvPr/>
              </p14:nvContentPartPr>
              <p14:xfrm>
                <a:off x="3729578" y="4792761"/>
                <a:ext cx="633960" cy="66960"/>
              </p14:xfrm>
            </p:contentPart>
          </mc:Choice>
          <mc:Fallback>
            <p:pic>
              <p:nvPicPr>
                <p:cNvPr id="74" name="Ink 73">
                  <a:extLst>
                    <a:ext uri="{FF2B5EF4-FFF2-40B4-BE49-F238E27FC236}">
                      <a16:creationId xmlns:a16="http://schemas.microsoft.com/office/drawing/2014/main" id="{3FCE9218-CC8C-47CB-BACF-F19C8D9D3D0A}"/>
                    </a:ext>
                  </a:extLst>
                </p:cNvPr>
                <p:cNvPicPr/>
                <p:nvPr/>
              </p:nvPicPr>
              <p:blipFill>
                <a:blip r:embed="rId87"/>
                <a:stretch>
                  <a:fillRect/>
                </a:stretch>
              </p:blipFill>
              <p:spPr>
                <a:xfrm>
                  <a:off x="3711938" y="4775121"/>
                  <a:ext cx="66960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75" name="Ink 74">
                  <a:extLst>
                    <a:ext uri="{FF2B5EF4-FFF2-40B4-BE49-F238E27FC236}">
                      <a16:creationId xmlns:a16="http://schemas.microsoft.com/office/drawing/2014/main" id="{899379EA-29E2-4AE5-90E2-3F3DE1EB9A3C}"/>
                    </a:ext>
                  </a:extLst>
                </p14:cNvPr>
                <p14:cNvContentPartPr/>
                <p14:nvPr/>
              </p14:nvContentPartPr>
              <p14:xfrm>
                <a:off x="3836858" y="4893201"/>
                <a:ext cx="421920" cy="68040"/>
              </p14:xfrm>
            </p:contentPart>
          </mc:Choice>
          <mc:Fallback>
            <p:pic>
              <p:nvPicPr>
                <p:cNvPr id="75" name="Ink 74">
                  <a:extLst>
                    <a:ext uri="{FF2B5EF4-FFF2-40B4-BE49-F238E27FC236}">
                      <a16:creationId xmlns:a16="http://schemas.microsoft.com/office/drawing/2014/main" id="{899379EA-29E2-4AE5-90E2-3F3DE1EB9A3C}"/>
                    </a:ext>
                  </a:extLst>
                </p:cNvPr>
                <p:cNvPicPr/>
                <p:nvPr/>
              </p:nvPicPr>
              <p:blipFill>
                <a:blip r:embed="rId89"/>
                <a:stretch>
                  <a:fillRect/>
                </a:stretch>
              </p:blipFill>
              <p:spPr>
                <a:xfrm>
                  <a:off x="3819218" y="4875201"/>
                  <a:ext cx="45756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76" name="Ink 75">
                  <a:extLst>
                    <a:ext uri="{FF2B5EF4-FFF2-40B4-BE49-F238E27FC236}">
                      <a16:creationId xmlns:a16="http://schemas.microsoft.com/office/drawing/2014/main" id="{C8593093-2DEE-4904-B41A-A9317FE3EA4B}"/>
                    </a:ext>
                  </a:extLst>
                </p14:cNvPr>
                <p14:cNvContentPartPr/>
                <p14:nvPr/>
              </p14:nvContentPartPr>
              <p14:xfrm>
                <a:off x="3749378" y="5102361"/>
                <a:ext cx="604440" cy="53280"/>
              </p14:xfrm>
            </p:contentPart>
          </mc:Choice>
          <mc:Fallback>
            <p:pic>
              <p:nvPicPr>
                <p:cNvPr id="76" name="Ink 75">
                  <a:extLst>
                    <a:ext uri="{FF2B5EF4-FFF2-40B4-BE49-F238E27FC236}">
                      <a16:creationId xmlns:a16="http://schemas.microsoft.com/office/drawing/2014/main" id="{C8593093-2DEE-4904-B41A-A9317FE3EA4B}"/>
                    </a:ext>
                  </a:extLst>
                </p:cNvPr>
                <p:cNvPicPr/>
                <p:nvPr/>
              </p:nvPicPr>
              <p:blipFill>
                <a:blip r:embed="rId91"/>
                <a:stretch>
                  <a:fillRect/>
                </a:stretch>
              </p:blipFill>
              <p:spPr>
                <a:xfrm>
                  <a:off x="3731738" y="5084361"/>
                  <a:ext cx="64008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77" name="Ink 76">
                  <a:extLst>
                    <a:ext uri="{FF2B5EF4-FFF2-40B4-BE49-F238E27FC236}">
                      <a16:creationId xmlns:a16="http://schemas.microsoft.com/office/drawing/2014/main" id="{3974542B-9D14-428F-9289-A69D1C7B51F4}"/>
                    </a:ext>
                  </a:extLst>
                </p14:cNvPr>
                <p14:cNvContentPartPr/>
                <p14:nvPr/>
              </p14:nvContentPartPr>
              <p14:xfrm>
                <a:off x="3558578" y="5309361"/>
                <a:ext cx="677880" cy="430560"/>
              </p14:xfrm>
            </p:contentPart>
          </mc:Choice>
          <mc:Fallback>
            <p:pic>
              <p:nvPicPr>
                <p:cNvPr id="77" name="Ink 76">
                  <a:extLst>
                    <a:ext uri="{FF2B5EF4-FFF2-40B4-BE49-F238E27FC236}">
                      <a16:creationId xmlns:a16="http://schemas.microsoft.com/office/drawing/2014/main" id="{3974542B-9D14-428F-9289-A69D1C7B51F4}"/>
                    </a:ext>
                  </a:extLst>
                </p:cNvPr>
                <p:cNvPicPr/>
                <p:nvPr/>
              </p:nvPicPr>
              <p:blipFill>
                <a:blip r:embed="rId93"/>
                <a:stretch>
                  <a:fillRect/>
                </a:stretch>
              </p:blipFill>
              <p:spPr>
                <a:xfrm>
                  <a:off x="3540938" y="5291361"/>
                  <a:ext cx="713520" cy="4662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78" name="Ink 77">
                  <a:extLst>
                    <a:ext uri="{FF2B5EF4-FFF2-40B4-BE49-F238E27FC236}">
                      <a16:creationId xmlns:a16="http://schemas.microsoft.com/office/drawing/2014/main" id="{B0D8F9FD-CAF7-4C60-895C-EC1FCF11A33C}"/>
                    </a:ext>
                  </a:extLst>
                </p14:cNvPr>
                <p14:cNvContentPartPr/>
                <p14:nvPr/>
              </p14:nvContentPartPr>
              <p14:xfrm>
                <a:off x="3779978" y="5841081"/>
                <a:ext cx="313560" cy="61200"/>
              </p14:xfrm>
            </p:contentPart>
          </mc:Choice>
          <mc:Fallback>
            <p:pic>
              <p:nvPicPr>
                <p:cNvPr id="78" name="Ink 77">
                  <a:extLst>
                    <a:ext uri="{FF2B5EF4-FFF2-40B4-BE49-F238E27FC236}">
                      <a16:creationId xmlns:a16="http://schemas.microsoft.com/office/drawing/2014/main" id="{B0D8F9FD-CAF7-4C60-895C-EC1FCF11A33C}"/>
                    </a:ext>
                  </a:extLst>
                </p:cNvPr>
                <p:cNvPicPr/>
                <p:nvPr/>
              </p:nvPicPr>
              <p:blipFill>
                <a:blip r:embed="rId95"/>
                <a:stretch>
                  <a:fillRect/>
                </a:stretch>
              </p:blipFill>
              <p:spPr>
                <a:xfrm>
                  <a:off x="3762338" y="5823081"/>
                  <a:ext cx="34920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79" name="Ink 78">
                  <a:extLst>
                    <a:ext uri="{FF2B5EF4-FFF2-40B4-BE49-F238E27FC236}">
                      <a16:creationId xmlns:a16="http://schemas.microsoft.com/office/drawing/2014/main" id="{3C7DD021-8602-402E-BF8D-8BE571E403E8}"/>
                    </a:ext>
                  </a:extLst>
                </p14:cNvPr>
                <p14:cNvContentPartPr/>
                <p14:nvPr/>
              </p14:nvContentPartPr>
              <p14:xfrm>
                <a:off x="5695538" y="5292801"/>
                <a:ext cx="608040" cy="47160"/>
              </p14:xfrm>
            </p:contentPart>
          </mc:Choice>
          <mc:Fallback>
            <p:pic>
              <p:nvPicPr>
                <p:cNvPr id="79" name="Ink 78">
                  <a:extLst>
                    <a:ext uri="{FF2B5EF4-FFF2-40B4-BE49-F238E27FC236}">
                      <a16:creationId xmlns:a16="http://schemas.microsoft.com/office/drawing/2014/main" id="{3C7DD021-8602-402E-BF8D-8BE571E403E8}"/>
                    </a:ext>
                  </a:extLst>
                </p:cNvPr>
                <p:cNvPicPr/>
                <p:nvPr/>
              </p:nvPicPr>
              <p:blipFill>
                <a:blip r:embed="rId97"/>
                <a:stretch>
                  <a:fillRect/>
                </a:stretch>
              </p:blipFill>
              <p:spPr>
                <a:xfrm>
                  <a:off x="5677898" y="5275161"/>
                  <a:ext cx="64368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80" name="Ink 79">
                  <a:extLst>
                    <a:ext uri="{FF2B5EF4-FFF2-40B4-BE49-F238E27FC236}">
                      <a16:creationId xmlns:a16="http://schemas.microsoft.com/office/drawing/2014/main" id="{EDE5400C-2882-4129-BCDC-E4095B971040}"/>
                    </a:ext>
                  </a:extLst>
                </p14:cNvPr>
                <p14:cNvContentPartPr/>
                <p14:nvPr/>
              </p14:nvContentPartPr>
              <p14:xfrm>
                <a:off x="5738018" y="5332761"/>
                <a:ext cx="504000" cy="32760"/>
              </p14:xfrm>
            </p:contentPart>
          </mc:Choice>
          <mc:Fallback>
            <p:pic>
              <p:nvPicPr>
                <p:cNvPr id="80" name="Ink 79">
                  <a:extLst>
                    <a:ext uri="{FF2B5EF4-FFF2-40B4-BE49-F238E27FC236}">
                      <a16:creationId xmlns:a16="http://schemas.microsoft.com/office/drawing/2014/main" id="{EDE5400C-2882-4129-BCDC-E4095B971040}"/>
                    </a:ext>
                  </a:extLst>
                </p:cNvPr>
                <p:cNvPicPr/>
                <p:nvPr/>
              </p:nvPicPr>
              <p:blipFill>
                <a:blip r:embed="rId99"/>
                <a:stretch>
                  <a:fillRect/>
                </a:stretch>
              </p:blipFill>
              <p:spPr>
                <a:xfrm>
                  <a:off x="5720018" y="5314761"/>
                  <a:ext cx="539640" cy="68400"/>
                </a:xfrm>
                <a:prstGeom prst="rect">
                  <a:avLst/>
                </a:prstGeom>
              </p:spPr>
            </p:pic>
          </mc:Fallback>
        </mc:AlternateContent>
      </p:grpSp>
      <p:grpSp>
        <p:nvGrpSpPr>
          <p:cNvPr id="90" name="Group 89">
            <a:extLst>
              <a:ext uri="{FF2B5EF4-FFF2-40B4-BE49-F238E27FC236}">
                <a16:creationId xmlns:a16="http://schemas.microsoft.com/office/drawing/2014/main" id="{1206C6E7-6D81-427F-9FDF-CC5DDA43FC2F}"/>
              </a:ext>
            </a:extLst>
          </p:cNvPr>
          <p:cNvGrpSpPr/>
          <p:nvPr/>
        </p:nvGrpSpPr>
        <p:grpSpPr>
          <a:xfrm>
            <a:off x="7637738" y="4293801"/>
            <a:ext cx="2975040" cy="1677600"/>
            <a:chOff x="7637738" y="4293801"/>
            <a:chExt cx="2975040" cy="1677600"/>
          </a:xfrm>
        </p:grpSpPr>
        <mc:AlternateContent xmlns:mc="http://schemas.openxmlformats.org/markup-compatibility/2006">
          <mc:Choice xmlns:p14="http://schemas.microsoft.com/office/powerpoint/2010/main" Requires="p14">
            <p:contentPart p14:bwMode="auto" r:id="rId100">
              <p14:nvContentPartPr>
                <p14:cNvPr id="58" name="Ink 57">
                  <a:extLst>
                    <a:ext uri="{FF2B5EF4-FFF2-40B4-BE49-F238E27FC236}">
                      <a16:creationId xmlns:a16="http://schemas.microsoft.com/office/drawing/2014/main" id="{C74C71D0-250E-4B40-AE2A-A0F656EC7735}"/>
                    </a:ext>
                  </a:extLst>
                </p14:cNvPr>
                <p14:cNvContentPartPr/>
                <p14:nvPr/>
              </p14:nvContentPartPr>
              <p14:xfrm>
                <a:off x="7800818" y="5019921"/>
                <a:ext cx="645480" cy="30600"/>
              </p14:xfrm>
            </p:contentPart>
          </mc:Choice>
          <mc:Fallback>
            <p:pic>
              <p:nvPicPr>
                <p:cNvPr id="58" name="Ink 57">
                  <a:extLst>
                    <a:ext uri="{FF2B5EF4-FFF2-40B4-BE49-F238E27FC236}">
                      <a16:creationId xmlns:a16="http://schemas.microsoft.com/office/drawing/2014/main" id="{C74C71D0-250E-4B40-AE2A-A0F656EC7735}"/>
                    </a:ext>
                  </a:extLst>
                </p:cNvPr>
                <p:cNvPicPr/>
                <p:nvPr/>
              </p:nvPicPr>
              <p:blipFill>
                <a:blip r:embed="rId101"/>
                <a:stretch>
                  <a:fillRect/>
                </a:stretch>
              </p:blipFill>
              <p:spPr>
                <a:xfrm>
                  <a:off x="7783178" y="5001921"/>
                  <a:ext cx="68112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9" name="Ink 58">
                  <a:extLst>
                    <a:ext uri="{FF2B5EF4-FFF2-40B4-BE49-F238E27FC236}">
                      <a16:creationId xmlns:a16="http://schemas.microsoft.com/office/drawing/2014/main" id="{BD98B41B-C5C2-43EE-BCCD-C59FCA6842AF}"/>
                    </a:ext>
                  </a:extLst>
                </p14:cNvPr>
                <p14:cNvContentPartPr/>
                <p14:nvPr/>
              </p14:nvContentPartPr>
              <p14:xfrm>
                <a:off x="8322098" y="4380201"/>
                <a:ext cx="191880" cy="1322280"/>
              </p14:xfrm>
            </p:contentPart>
          </mc:Choice>
          <mc:Fallback>
            <p:pic>
              <p:nvPicPr>
                <p:cNvPr id="59" name="Ink 58">
                  <a:extLst>
                    <a:ext uri="{FF2B5EF4-FFF2-40B4-BE49-F238E27FC236}">
                      <a16:creationId xmlns:a16="http://schemas.microsoft.com/office/drawing/2014/main" id="{BD98B41B-C5C2-43EE-BCCD-C59FCA6842AF}"/>
                    </a:ext>
                  </a:extLst>
                </p:cNvPr>
                <p:cNvPicPr/>
                <p:nvPr/>
              </p:nvPicPr>
              <p:blipFill>
                <a:blip r:embed="rId103"/>
                <a:stretch>
                  <a:fillRect/>
                </a:stretch>
              </p:blipFill>
              <p:spPr>
                <a:xfrm>
                  <a:off x="8304458" y="4362561"/>
                  <a:ext cx="227520" cy="13579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0" name="Ink 59">
                  <a:extLst>
                    <a:ext uri="{FF2B5EF4-FFF2-40B4-BE49-F238E27FC236}">
                      <a16:creationId xmlns:a16="http://schemas.microsoft.com/office/drawing/2014/main" id="{F65597CA-2910-4686-A501-0569017A80A0}"/>
                    </a:ext>
                  </a:extLst>
                </p14:cNvPr>
                <p14:cNvContentPartPr/>
                <p14:nvPr/>
              </p14:nvContentPartPr>
              <p14:xfrm>
                <a:off x="8390138" y="4293801"/>
                <a:ext cx="1384560" cy="1382400"/>
              </p14:xfrm>
            </p:contentPart>
          </mc:Choice>
          <mc:Fallback>
            <p:pic>
              <p:nvPicPr>
                <p:cNvPr id="60" name="Ink 59">
                  <a:extLst>
                    <a:ext uri="{FF2B5EF4-FFF2-40B4-BE49-F238E27FC236}">
                      <a16:creationId xmlns:a16="http://schemas.microsoft.com/office/drawing/2014/main" id="{F65597CA-2910-4686-A501-0569017A80A0}"/>
                    </a:ext>
                  </a:extLst>
                </p:cNvPr>
                <p:cNvPicPr/>
                <p:nvPr/>
              </p:nvPicPr>
              <p:blipFill>
                <a:blip r:embed="rId105"/>
                <a:stretch>
                  <a:fillRect/>
                </a:stretch>
              </p:blipFill>
              <p:spPr>
                <a:xfrm>
                  <a:off x="8372138" y="4275801"/>
                  <a:ext cx="1420200" cy="14180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1" name="Ink 60">
                  <a:extLst>
                    <a:ext uri="{FF2B5EF4-FFF2-40B4-BE49-F238E27FC236}">
                      <a16:creationId xmlns:a16="http://schemas.microsoft.com/office/drawing/2014/main" id="{CBBFB495-6BF2-4610-A0AC-0CB078FBAA6A}"/>
                    </a:ext>
                  </a:extLst>
                </p14:cNvPr>
                <p14:cNvContentPartPr/>
                <p14:nvPr/>
              </p14:nvContentPartPr>
              <p14:xfrm>
                <a:off x="8749778" y="4875561"/>
                <a:ext cx="201240" cy="262440"/>
              </p14:xfrm>
            </p:contentPart>
          </mc:Choice>
          <mc:Fallback>
            <p:pic>
              <p:nvPicPr>
                <p:cNvPr id="61" name="Ink 60">
                  <a:extLst>
                    <a:ext uri="{FF2B5EF4-FFF2-40B4-BE49-F238E27FC236}">
                      <a16:creationId xmlns:a16="http://schemas.microsoft.com/office/drawing/2014/main" id="{CBBFB495-6BF2-4610-A0AC-0CB078FBAA6A}"/>
                    </a:ext>
                  </a:extLst>
                </p:cNvPr>
                <p:cNvPicPr/>
                <p:nvPr/>
              </p:nvPicPr>
              <p:blipFill>
                <a:blip r:embed="rId107"/>
                <a:stretch>
                  <a:fillRect/>
                </a:stretch>
              </p:blipFill>
              <p:spPr>
                <a:xfrm>
                  <a:off x="8732138" y="4857561"/>
                  <a:ext cx="23688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2" name="Ink 61">
                  <a:extLst>
                    <a:ext uri="{FF2B5EF4-FFF2-40B4-BE49-F238E27FC236}">
                      <a16:creationId xmlns:a16="http://schemas.microsoft.com/office/drawing/2014/main" id="{3D5BF6C9-E399-4182-9603-692CE58175AE}"/>
                    </a:ext>
                  </a:extLst>
                </p14:cNvPr>
                <p14:cNvContentPartPr/>
                <p14:nvPr/>
              </p14:nvContentPartPr>
              <p14:xfrm>
                <a:off x="8974418" y="4959441"/>
                <a:ext cx="233280" cy="187200"/>
              </p14:xfrm>
            </p:contentPart>
          </mc:Choice>
          <mc:Fallback>
            <p:pic>
              <p:nvPicPr>
                <p:cNvPr id="62" name="Ink 61">
                  <a:extLst>
                    <a:ext uri="{FF2B5EF4-FFF2-40B4-BE49-F238E27FC236}">
                      <a16:creationId xmlns:a16="http://schemas.microsoft.com/office/drawing/2014/main" id="{3D5BF6C9-E399-4182-9603-692CE58175AE}"/>
                    </a:ext>
                  </a:extLst>
                </p:cNvPr>
                <p:cNvPicPr/>
                <p:nvPr/>
              </p:nvPicPr>
              <p:blipFill>
                <a:blip r:embed="rId109"/>
                <a:stretch>
                  <a:fillRect/>
                </a:stretch>
              </p:blipFill>
              <p:spPr>
                <a:xfrm>
                  <a:off x="8956418" y="4941801"/>
                  <a:ext cx="26892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3" name="Ink 62">
                  <a:extLst>
                    <a:ext uri="{FF2B5EF4-FFF2-40B4-BE49-F238E27FC236}">
                      <a16:creationId xmlns:a16="http://schemas.microsoft.com/office/drawing/2014/main" id="{251417E8-8BE3-4834-91E6-0D87DBA4030E}"/>
                    </a:ext>
                  </a:extLst>
                </p14:cNvPr>
                <p14:cNvContentPartPr/>
                <p14:nvPr/>
              </p14:nvContentPartPr>
              <p14:xfrm>
                <a:off x="8718098" y="5348601"/>
                <a:ext cx="282960" cy="134280"/>
              </p14:xfrm>
            </p:contentPart>
          </mc:Choice>
          <mc:Fallback>
            <p:pic>
              <p:nvPicPr>
                <p:cNvPr id="63" name="Ink 62">
                  <a:extLst>
                    <a:ext uri="{FF2B5EF4-FFF2-40B4-BE49-F238E27FC236}">
                      <a16:creationId xmlns:a16="http://schemas.microsoft.com/office/drawing/2014/main" id="{251417E8-8BE3-4834-91E6-0D87DBA4030E}"/>
                    </a:ext>
                  </a:extLst>
                </p:cNvPr>
                <p:cNvPicPr/>
                <p:nvPr/>
              </p:nvPicPr>
              <p:blipFill>
                <a:blip r:embed="rId111"/>
                <a:stretch>
                  <a:fillRect/>
                </a:stretch>
              </p:blipFill>
              <p:spPr>
                <a:xfrm>
                  <a:off x="8700098" y="5330961"/>
                  <a:ext cx="31860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4" name="Ink 63">
                  <a:extLst>
                    <a:ext uri="{FF2B5EF4-FFF2-40B4-BE49-F238E27FC236}">
                      <a16:creationId xmlns:a16="http://schemas.microsoft.com/office/drawing/2014/main" id="{B30160AE-8AB5-4F6C-AD95-82A063B45D0A}"/>
                    </a:ext>
                  </a:extLst>
                </p14:cNvPr>
                <p14:cNvContentPartPr/>
                <p14:nvPr/>
              </p14:nvContentPartPr>
              <p14:xfrm>
                <a:off x="9038138" y="5382081"/>
                <a:ext cx="92880" cy="99000"/>
              </p14:xfrm>
            </p:contentPart>
          </mc:Choice>
          <mc:Fallback>
            <p:pic>
              <p:nvPicPr>
                <p:cNvPr id="64" name="Ink 63">
                  <a:extLst>
                    <a:ext uri="{FF2B5EF4-FFF2-40B4-BE49-F238E27FC236}">
                      <a16:creationId xmlns:a16="http://schemas.microsoft.com/office/drawing/2014/main" id="{B30160AE-8AB5-4F6C-AD95-82A063B45D0A}"/>
                    </a:ext>
                  </a:extLst>
                </p:cNvPr>
                <p:cNvPicPr/>
                <p:nvPr/>
              </p:nvPicPr>
              <p:blipFill>
                <a:blip r:embed="rId113"/>
                <a:stretch>
                  <a:fillRect/>
                </a:stretch>
              </p:blipFill>
              <p:spPr>
                <a:xfrm>
                  <a:off x="9020138" y="5364441"/>
                  <a:ext cx="12852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5" name="Ink 64">
                  <a:extLst>
                    <a:ext uri="{FF2B5EF4-FFF2-40B4-BE49-F238E27FC236}">
                      <a16:creationId xmlns:a16="http://schemas.microsoft.com/office/drawing/2014/main" id="{16DB0AEF-202F-486F-AF1D-7AAF4A8E52C8}"/>
                    </a:ext>
                  </a:extLst>
                </p14:cNvPr>
                <p14:cNvContentPartPr/>
                <p14:nvPr/>
              </p14:nvContentPartPr>
              <p14:xfrm>
                <a:off x="9030218" y="5299281"/>
                <a:ext cx="285840" cy="205920"/>
              </p14:xfrm>
            </p:contentPart>
          </mc:Choice>
          <mc:Fallback>
            <p:pic>
              <p:nvPicPr>
                <p:cNvPr id="65" name="Ink 64">
                  <a:extLst>
                    <a:ext uri="{FF2B5EF4-FFF2-40B4-BE49-F238E27FC236}">
                      <a16:creationId xmlns:a16="http://schemas.microsoft.com/office/drawing/2014/main" id="{16DB0AEF-202F-486F-AF1D-7AAF4A8E52C8}"/>
                    </a:ext>
                  </a:extLst>
                </p:cNvPr>
                <p:cNvPicPr/>
                <p:nvPr/>
              </p:nvPicPr>
              <p:blipFill>
                <a:blip r:embed="rId115"/>
                <a:stretch>
                  <a:fillRect/>
                </a:stretch>
              </p:blipFill>
              <p:spPr>
                <a:xfrm>
                  <a:off x="9012218" y="5281281"/>
                  <a:ext cx="32148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6" name="Ink 65">
                  <a:extLst>
                    <a:ext uri="{FF2B5EF4-FFF2-40B4-BE49-F238E27FC236}">
                      <a16:creationId xmlns:a16="http://schemas.microsoft.com/office/drawing/2014/main" id="{4742D711-D1CC-4F1A-82F0-2068A6F53A87}"/>
                    </a:ext>
                  </a:extLst>
                </p14:cNvPr>
                <p14:cNvContentPartPr/>
                <p14:nvPr/>
              </p14:nvContentPartPr>
              <p14:xfrm>
                <a:off x="9862178" y="4389561"/>
                <a:ext cx="650160" cy="19440"/>
              </p14:xfrm>
            </p:contentPart>
          </mc:Choice>
          <mc:Fallback>
            <p:pic>
              <p:nvPicPr>
                <p:cNvPr id="66" name="Ink 65">
                  <a:extLst>
                    <a:ext uri="{FF2B5EF4-FFF2-40B4-BE49-F238E27FC236}">
                      <a16:creationId xmlns:a16="http://schemas.microsoft.com/office/drawing/2014/main" id="{4742D711-D1CC-4F1A-82F0-2068A6F53A87}"/>
                    </a:ext>
                  </a:extLst>
                </p:cNvPr>
                <p:cNvPicPr/>
                <p:nvPr/>
              </p:nvPicPr>
              <p:blipFill>
                <a:blip r:embed="rId117"/>
                <a:stretch>
                  <a:fillRect/>
                </a:stretch>
              </p:blipFill>
              <p:spPr>
                <a:xfrm>
                  <a:off x="9844538" y="4371921"/>
                  <a:ext cx="68580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67" name="Ink 66">
                  <a:extLst>
                    <a:ext uri="{FF2B5EF4-FFF2-40B4-BE49-F238E27FC236}">
                      <a16:creationId xmlns:a16="http://schemas.microsoft.com/office/drawing/2014/main" id="{6685DB39-2F5F-45C3-95A0-60E504271195}"/>
                    </a:ext>
                  </a:extLst>
                </p14:cNvPr>
                <p14:cNvContentPartPr/>
                <p14:nvPr/>
              </p14:nvContentPartPr>
              <p14:xfrm>
                <a:off x="9833378" y="4649481"/>
                <a:ext cx="600120" cy="45000"/>
              </p14:xfrm>
            </p:contentPart>
          </mc:Choice>
          <mc:Fallback>
            <p:pic>
              <p:nvPicPr>
                <p:cNvPr id="67" name="Ink 66">
                  <a:extLst>
                    <a:ext uri="{FF2B5EF4-FFF2-40B4-BE49-F238E27FC236}">
                      <a16:creationId xmlns:a16="http://schemas.microsoft.com/office/drawing/2014/main" id="{6685DB39-2F5F-45C3-95A0-60E504271195}"/>
                    </a:ext>
                  </a:extLst>
                </p:cNvPr>
                <p:cNvPicPr/>
                <p:nvPr/>
              </p:nvPicPr>
              <p:blipFill>
                <a:blip r:embed="rId119"/>
                <a:stretch>
                  <a:fillRect/>
                </a:stretch>
              </p:blipFill>
              <p:spPr>
                <a:xfrm>
                  <a:off x="9815378" y="4631841"/>
                  <a:ext cx="63576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68" name="Ink 67">
                  <a:extLst>
                    <a:ext uri="{FF2B5EF4-FFF2-40B4-BE49-F238E27FC236}">
                      <a16:creationId xmlns:a16="http://schemas.microsoft.com/office/drawing/2014/main" id="{75410B5C-4D30-4798-BA49-4D0E1A52801B}"/>
                    </a:ext>
                  </a:extLst>
                </p14:cNvPr>
                <p14:cNvContentPartPr/>
                <p14:nvPr/>
              </p14:nvContentPartPr>
              <p14:xfrm>
                <a:off x="9831218" y="4888881"/>
                <a:ext cx="649440" cy="56160"/>
              </p14:xfrm>
            </p:contentPart>
          </mc:Choice>
          <mc:Fallback>
            <p:pic>
              <p:nvPicPr>
                <p:cNvPr id="68" name="Ink 67">
                  <a:extLst>
                    <a:ext uri="{FF2B5EF4-FFF2-40B4-BE49-F238E27FC236}">
                      <a16:creationId xmlns:a16="http://schemas.microsoft.com/office/drawing/2014/main" id="{75410B5C-4D30-4798-BA49-4D0E1A52801B}"/>
                    </a:ext>
                  </a:extLst>
                </p:cNvPr>
                <p:cNvPicPr/>
                <p:nvPr/>
              </p:nvPicPr>
              <p:blipFill>
                <a:blip r:embed="rId121"/>
                <a:stretch>
                  <a:fillRect/>
                </a:stretch>
              </p:blipFill>
              <p:spPr>
                <a:xfrm>
                  <a:off x="9813218" y="4870881"/>
                  <a:ext cx="68508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69" name="Ink 68">
                  <a:extLst>
                    <a:ext uri="{FF2B5EF4-FFF2-40B4-BE49-F238E27FC236}">
                      <a16:creationId xmlns:a16="http://schemas.microsoft.com/office/drawing/2014/main" id="{443B45AC-CE1A-4195-9E92-6078CEB9D207}"/>
                    </a:ext>
                  </a:extLst>
                </p14:cNvPr>
                <p14:cNvContentPartPr/>
                <p14:nvPr/>
              </p14:nvContentPartPr>
              <p14:xfrm>
                <a:off x="9813938" y="5128281"/>
                <a:ext cx="705600" cy="68760"/>
              </p14:xfrm>
            </p:contentPart>
          </mc:Choice>
          <mc:Fallback>
            <p:pic>
              <p:nvPicPr>
                <p:cNvPr id="69" name="Ink 68">
                  <a:extLst>
                    <a:ext uri="{FF2B5EF4-FFF2-40B4-BE49-F238E27FC236}">
                      <a16:creationId xmlns:a16="http://schemas.microsoft.com/office/drawing/2014/main" id="{443B45AC-CE1A-4195-9E92-6078CEB9D207}"/>
                    </a:ext>
                  </a:extLst>
                </p:cNvPr>
                <p:cNvPicPr/>
                <p:nvPr/>
              </p:nvPicPr>
              <p:blipFill>
                <a:blip r:embed="rId123"/>
                <a:stretch>
                  <a:fillRect/>
                </a:stretch>
              </p:blipFill>
              <p:spPr>
                <a:xfrm>
                  <a:off x="9796298" y="5110641"/>
                  <a:ext cx="74124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0" name="Ink 69">
                  <a:extLst>
                    <a:ext uri="{FF2B5EF4-FFF2-40B4-BE49-F238E27FC236}">
                      <a16:creationId xmlns:a16="http://schemas.microsoft.com/office/drawing/2014/main" id="{A8588A79-AA4C-4D59-B86C-C1A7E97C6ECC}"/>
                    </a:ext>
                  </a:extLst>
                </p14:cNvPr>
                <p14:cNvContentPartPr/>
                <p14:nvPr/>
              </p14:nvContentPartPr>
              <p14:xfrm>
                <a:off x="9738698" y="5397201"/>
                <a:ext cx="703440" cy="268560"/>
              </p14:xfrm>
            </p:contentPart>
          </mc:Choice>
          <mc:Fallback>
            <p:pic>
              <p:nvPicPr>
                <p:cNvPr id="70" name="Ink 69">
                  <a:extLst>
                    <a:ext uri="{FF2B5EF4-FFF2-40B4-BE49-F238E27FC236}">
                      <a16:creationId xmlns:a16="http://schemas.microsoft.com/office/drawing/2014/main" id="{A8588A79-AA4C-4D59-B86C-C1A7E97C6ECC}"/>
                    </a:ext>
                  </a:extLst>
                </p:cNvPr>
                <p:cNvPicPr/>
                <p:nvPr/>
              </p:nvPicPr>
              <p:blipFill>
                <a:blip r:embed="rId125"/>
                <a:stretch>
                  <a:fillRect/>
                </a:stretch>
              </p:blipFill>
              <p:spPr>
                <a:xfrm>
                  <a:off x="9721058" y="5379201"/>
                  <a:ext cx="739080" cy="3042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1" name="Ink 70">
                  <a:extLst>
                    <a:ext uri="{FF2B5EF4-FFF2-40B4-BE49-F238E27FC236}">
                      <a16:creationId xmlns:a16="http://schemas.microsoft.com/office/drawing/2014/main" id="{80B86F9B-688E-4D07-B3B1-1B2DE7BE0411}"/>
                    </a:ext>
                  </a:extLst>
                </p14:cNvPr>
                <p14:cNvContentPartPr/>
                <p14:nvPr/>
              </p14:nvContentPartPr>
              <p14:xfrm>
                <a:off x="9735458" y="5817681"/>
                <a:ext cx="519120" cy="35640"/>
              </p14:xfrm>
            </p:contentPart>
          </mc:Choice>
          <mc:Fallback>
            <p:pic>
              <p:nvPicPr>
                <p:cNvPr id="71" name="Ink 70">
                  <a:extLst>
                    <a:ext uri="{FF2B5EF4-FFF2-40B4-BE49-F238E27FC236}">
                      <a16:creationId xmlns:a16="http://schemas.microsoft.com/office/drawing/2014/main" id="{80B86F9B-688E-4D07-B3B1-1B2DE7BE0411}"/>
                    </a:ext>
                  </a:extLst>
                </p:cNvPr>
                <p:cNvPicPr/>
                <p:nvPr/>
              </p:nvPicPr>
              <p:blipFill>
                <a:blip r:embed="rId127"/>
                <a:stretch>
                  <a:fillRect/>
                </a:stretch>
              </p:blipFill>
              <p:spPr>
                <a:xfrm>
                  <a:off x="9717818" y="5799681"/>
                  <a:ext cx="554760" cy="712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1" name="Ink 80">
                  <a:extLst>
                    <a:ext uri="{FF2B5EF4-FFF2-40B4-BE49-F238E27FC236}">
                      <a16:creationId xmlns:a16="http://schemas.microsoft.com/office/drawing/2014/main" id="{41826D0B-A842-4914-86B9-775F1DFFC498}"/>
                    </a:ext>
                  </a:extLst>
                </p14:cNvPr>
                <p14:cNvContentPartPr/>
                <p14:nvPr/>
              </p14:nvContentPartPr>
              <p14:xfrm>
                <a:off x="7667258" y="5008041"/>
                <a:ext cx="708840" cy="68040"/>
              </p14:xfrm>
            </p:contentPart>
          </mc:Choice>
          <mc:Fallback>
            <p:pic>
              <p:nvPicPr>
                <p:cNvPr id="81" name="Ink 80">
                  <a:extLst>
                    <a:ext uri="{FF2B5EF4-FFF2-40B4-BE49-F238E27FC236}">
                      <a16:creationId xmlns:a16="http://schemas.microsoft.com/office/drawing/2014/main" id="{41826D0B-A842-4914-86B9-775F1DFFC498}"/>
                    </a:ext>
                  </a:extLst>
                </p:cNvPr>
                <p:cNvPicPr/>
                <p:nvPr/>
              </p:nvPicPr>
              <p:blipFill>
                <a:blip r:embed="rId129"/>
                <a:stretch>
                  <a:fillRect/>
                </a:stretch>
              </p:blipFill>
              <p:spPr>
                <a:xfrm>
                  <a:off x="7649258" y="4990401"/>
                  <a:ext cx="744480" cy="10368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2" name="Ink 81">
                  <a:extLst>
                    <a:ext uri="{FF2B5EF4-FFF2-40B4-BE49-F238E27FC236}">
                      <a16:creationId xmlns:a16="http://schemas.microsoft.com/office/drawing/2014/main" id="{4202D303-674E-4330-A5AD-E6A9225E3133}"/>
                    </a:ext>
                  </a:extLst>
                </p14:cNvPr>
                <p14:cNvContentPartPr/>
                <p14:nvPr/>
              </p14:nvContentPartPr>
              <p14:xfrm>
                <a:off x="7653578" y="5066001"/>
                <a:ext cx="631440" cy="24480"/>
              </p14:xfrm>
            </p:contentPart>
          </mc:Choice>
          <mc:Fallback>
            <p:pic>
              <p:nvPicPr>
                <p:cNvPr id="82" name="Ink 81">
                  <a:extLst>
                    <a:ext uri="{FF2B5EF4-FFF2-40B4-BE49-F238E27FC236}">
                      <a16:creationId xmlns:a16="http://schemas.microsoft.com/office/drawing/2014/main" id="{4202D303-674E-4330-A5AD-E6A9225E3133}"/>
                    </a:ext>
                  </a:extLst>
                </p:cNvPr>
                <p:cNvPicPr/>
                <p:nvPr/>
              </p:nvPicPr>
              <p:blipFill>
                <a:blip r:embed="rId131"/>
                <a:stretch>
                  <a:fillRect/>
                </a:stretch>
              </p:blipFill>
              <p:spPr>
                <a:xfrm>
                  <a:off x="7635578" y="5048001"/>
                  <a:ext cx="66708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3" name="Ink 82">
                  <a:extLst>
                    <a:ext uri="{FF2B5EF4-FFF2-40B4-BE49-F238E27FC236}">
                      <a16:creationId xmlns:a16="http://schemas.microsoft.com/office/drawing/2014/main" id="{E15DFFA9-06DC-4739-A06A-0043D96FB0D2}"/>
                    </a:ext>
                  </a:extLst>
                </p14:cNvPr>
                <p14:cNvContentPartPr/>
                <p14:nvPr/>
              </p14:nvContentPartPr>
              <p14:xfrm>
                <a:off x="7637738" y="5080041"/>
                <a:ext cx="401400" cy="13680"/>
              </p14:xfrm>
            </p:contentPart>
          </mc:Choice>
          <mc:Fallback>
            <p:pic>
              <p:nvPicPr>
                <p:cNvPr id="83" name="Ink 82">
                  <a:extLst>
                    <a:ext uri="{FF2B5EF4-FFF2-40B4-BE49-F238E27FC236}">
                      <a16:creationId xmlns:a16="http://schemas.microsoft.com/office/drawing/2014/main" id="{E15DFFA9-06DC-4739-A06A-0043D96FB0D2}"/>
                    </a:ext>
                  </a:extLst>
                </p:cNvPr>
                <p:cNvPicPr/>
                <p:nvPr/>
              </p:nvPicPr>
              <p:blipFill>
                <a:blip r:embed="rId133"/>
                <a:stretch>
                  <a:fillRect/>
                </a:stretch>
              </p:blipFill>
              <p:spPr>
                <a:xfrm>
                  <a:off x="7619738" y="5062401"/>
                  <a:ext cx="43704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4" name="Ink 83">
                  <a:extLst>
                    <a:ext uri="{FF2B5EF4-FFF2-40B4-BE49-F238E27FC236}">
                      <a16:creationId xmlns:a16="http://schemas.microsoft.com/office/drawing/2014/main" id="{7D101CA2-DE47-47C4-BCB9-0897C78A2476}"/>
                    </a:ext>
                  </a:extLst>
                </p14:cNvPr>
                <p14:cNvContentPartPr/>
                <p14:nvPr/>
              </p14:nvContentPartPr>
              <p14:xfrm>
                <a:off x="9914018" y="4383441"/>
                <a:ext cx="698760" cy="54720"/>
              </p14:xfrm>
            </p:contentPart>
          </mc:Choice>
          <mc:Fallback>
            <p:pic>
              <p:nvPicPr>
                <p:cNvPr id="84" name="Ink 83">
                  <a:extLst>
                    <a:ext uri="{FF2B5EF4-FFF2-40B4-BE49-F238E27FC236}">
                      <a16:creationId xmlns:a16="http://schemas.microsoft.com/office/drawing/2014/main" id="{7D101CA2-DE47-47C4-BCB9-0897C78A2476}"/>
                    </a:ext>
                  </a:extLst>
                </p:cNvPr>
                <p:cNvPicPr/>
                <p:nvPr/>
              </p:nvPicPr>
              <p:blipFill>
                <a:blip r:embed="rId135"/>
                <a:stretch>
                  <a:fillRect/>
                </a:stretch>
              </p:blipFill>
              <p:spPr>
                <a:xfrm>
                  <a:off x="9896378" y="4365441"/>
                  <a:ext cx="73440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5" name="Ink 84">
                  <a:extLst>
                    <a:ext uri="{FF2B5EF4-FFF2-40B4-BE49-F238E27FC236}">
                      <a16:creationId xmlns:a16="http://schemas.microsoft.com/office/drawing/2014/main" id="{5BFA5A85-5497-4B02-9B40-399187AF292B}"/>
                    </a:ext>
                  </a:extLst>
                </p14:cNvPr>
                <p14:cNvContentPartPr/>
                <p14:nvPr/>
              </p14:nvContentPartPr>
              <p14:xfrm>
                <a:off x="9748778" y="4715361"/>
                <a:ext cx="732960" cy="39240"/>
              </p14:xfrm>
            </p:contentPart>
          </mc:Choice>
          <mc:Fallback>
            <p:pic>
              <p:nvPicPr>
                <p:cNvPr id="85" name="Ink 84">
                  <a:extLst>
                    <a:ext uri="{FF2B5EF4-FFF2-40B4-BE49-F238E27FC236}">
                      <a16:creationId xmlns:a16="http://schemas.microsoft.com/office/drawing/2014/main" id="{5BFA5A85-5497-4B02-9B40-399187AF292B}"/>
                    </a:ext>
                  </a:extLst>
                </p:cNvPr>
                <p:cNvPicPr/>
                <p:nvPr/>
              </p:nvPicPr>
              <p:blipFill>
                <a:blip r:embed="rId137"/>
                <a:stretch>
                  <a:fillRect/>
                </a:stretch>
              </p:blipFill>
              <p:spPr>
                <a:xfrm>
                  <a:off x="9730778" y="4697721"/>
                  <a:ext cx="76860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6" name="Ink 85">
                  <a:extLst>
                    <a:ext uri="{FF2B5EF4-FFF2-40B4-BE49-F238E27FC236}">
                      <a16:creationId xmlns:a16="http://schemas.microsoft.com/office/drawing/2014/main" id="{03CE8930-614C-4ED3-9418-A0D77180C7F6}"/>
                    </a:ext>
                  </a:extLst>
                </p14:cNvPr>
                <p14:cNvContentPartPr/>
                <p14:nvPr/>
              </p14:nvContentPartPr>
              <p14:xfrm>
                <a:off x="9797378" y="4902561"/>
                <a:ext cx="651960" cy="91440"/>
              </p14:xfrm>
            </p:contentPart>
          </mc:Choice>
          <mc:Fallback>
            <p:pic>
              <p:nvPicPr>
                <p:cNvPr id="86" name="Ink 85">
                  <a:extLst>
                    <a:ext uri="{FF2B5EF4-FFF2-40B4-BE49-F238E27FC236}">
                      <a16:creationId xmlns:a16="http://schemas.microsoft.com/office/drawing/2014/main" id="{03CE8930-614C-4ED3-9418-A0D77180C7F6}"/>
                    </a:ext>
                  </a:extLst>
                </p:cNvPr>
                <p:cNvPicPr/>
                <p:nvPr/>
              </p:nvPicPr>
              <p:blipFill>
                <a:blip r:embed="rId139"/>
                <a:stretch>
                  <a:fillRect/>
                </a:stretch>
              </p:blipFill>
              <p:spPr>
                <a:xfrm>
                  <a:off x="9779378" y="4884921"/>
                  <a:ext cx="68760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7" name="Ink 86">
                  <a:extLst>
                    <a:ext uri="{FF2B5EF4-FFF2-40B4-BE49-F238E27FC236}">
                      <a16:creationId xmlns:a16="http://schemas.microsoft.com/office/drawing/2014/main" id="{D3967AB2-7262-493E-844C-625FA4C6CAD7}"/>
                    </a:ext>
                  </a:extLst>
                </p14:cNvPr>
                <p14:cNvContentPartPr/>
                <p14:nvPr/>
              </p14:nvContentPartPr>
              <p14:xfrm>
                <a:off x="9747338" y="5125761"/>
                <a:ext cx="626400" cy="341640"/>
              </p14:xfrm>
            </p:contentPart>
          </mc:Choice>
          <mc:Fallback>
            <p:pic>
              <p:nvPicPr>
                <p:cNvPr id="87" name="Ink 86">
                  <a:extLst>
                    <a:ext uri="{FF2B5EF4-FFF2-40B4-BE49-F238E27FC236}">
                      <a16:creationId xmlns:a16="http://schemas.microsoft.com/office/drawing/2014/main" id="{D3967AB2-7262-493E-844C-625FA4C6CAD7}"/>
                    </a:ext>
                  </a:extLst>
                </p:cNvPr>
                <p:cNvPicPr/>
                <p:nvPr/>
              </p:nvPicPr>
              <p:blipFill>
                <a:blip r:embed="rId141"/>
                <a:stretch>
                  <a:fillRect/>
                </a:stretch>
              </p:blipFill>
              <p:spPr>
                <a:xfrm>
                  <a:off x="9729698" y="5107761"/>
                  <a:ext cx="662040" cy="37728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8" name="Ink 87">
                  <a:extLst>
                    <a:ext uri="{FF2B5EF4-FFF2-40B4-BE49-F238E27FC236}">
                      <a16:creationId xmlns:a16="http://schemas.microsoft.com/office/drawing/2014/main" id="{C2C3BA95-1FB0-461C-B7D3-00F044545827}"/>
                    </a:ext>
                  </a:extLst>
                </p14:cNvPr>
                <p14:cNvContentPartPr/>
                <p14:nvPr/>
              </p14:nvContentPartPr>
              <p14:xfrm>
                <a:off x="9731138" y="5679801"/>
                <a:ext cx="451800" cy="73080"/>
              </p14:xfrm>
            </p:contentPart>
          </mc:Choice>
          <mc:Fallback>
            <p:pic>
              <p:nvPicPr>
                <p:cNvPr id="88" name="Ink 87">
                  <a:extLst>
                    <a:ext uri="{FF2B5EF4-FFF2-40B4-BE49-F238E27FC236}">
                      <a16:creationId xmlns:a16="http://schemas.microsoft.com/office/drawing/2014/main" id="{C2C3BA95-1FB0-461C-B7D3-00F044545827}"/>
                    </a:ext>
                  </a:extLst>
                </p:cNvPr>
                <p:cNvPicPr/>
                <p:nvPr/>
              </p:nvPicPr>
              <p:blipFill>
                <a:blip r:embed="rId143"/>
                <a:stretch>
                  <a:fillRect/>
                </a:stretch>
              </p:blipFill>
              <p:spPr>
                <a:xfrm>
                  <a:off x="9713138" y="5661801"/>
                  <a:ext cx="48744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9" name="Ink 88">
                  <a:extLst>
                    <a:ext uri="{FF2B5EF4-FFF2-40B4-BE49-F238E27FC236}">
                      <a16:creationId xmlns:a16="http://schemas.microsoft.com/office/drawing/2014/main" id="{2C2CCF5C-ADF3-4682-A43D-88888CF7B5DB}"/>
                    </a:ext>
                  </a:extLst>
                </p14:cNvPr>
                <p14:cNvContentPartPr/>
                <p14:nvPr/>
              </p14:nvContentPartPr>
              <p14:xfrm>
                <a:off x="9702698" y="5908401"/>
                <a:ext cx="183960" cy="63000"/>
              </p14:xfrm>
            </p:contentPart>
          </mc:Choice>
          <mc:Fallback>
            <p:pic>
              <p:nvPicPr>
                <p:cNvPr id="89" name="Ink 88">
                  <a:extLst>
                    <a:ext uri="{FF2B5EF4-FFF2-40B4-BE49-F238E27FC236}">
                      <a16:creationId xmlns:a16="http://schemas.microsoft.com/office/drawing/2014/main" id="{2C2CCF5C-ADF3-4682-A43D-88888CF7B5DB}"/>
                    </a:ext>
                  </a:extLst>
                </p:cNvPr>
                <p:cNvPicPr/>
                <p:nvPr/>
              </p:nvPicPr>
              <p:blipFill>
                <a:blip r:embed="rId145"/>
                <a:stretch>
                  <a:fillRect/>
                </a:stretch>
              </p:blipFill>
              <p:spPr>
                <a:xfrm>
                  <a:off x="9685058" y="5890401"/>
                  <a:ext cx="219600" cy="98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6">
            <p14:nvContentPartPr>
              <p14:cNvPr id="92" name="Ink 91">
                <a:extLst>
                  <a:ext uri="{FF2B5EF4-FFF2-40B4-BE49-F238E27FC236}">
                    <a16:creationId xmlns:a16="http://schemas.microsoft.com/office/drawing/2014/main" id="{F3B502EA-F6A0-40A0-A2D3-6C7B1E00B387}"/>
                  </a:ext>
                </a:extLst>
              </p14:cNvPr>
              <p14:cNvContentPartPr/>
              <p14:nvPr/>
            </p14:nvContentPartPr>
            <p14:xfrm>
              <a:off x="6930338" y="3685041"/>
              <a:ext cx="1566360" cy="55800"/>
            </p14:xfrm>
          </p:contentPart>
        </mc:Choice>
        <mc:Fallback>
          <p:pic>
            <p:nvPicPr>
              <p:cNvPr id="92" name="Ink 91">
                <a:extLst>
                  <a:ext uri="{FF2B5EF4-FFF2-40B4-BE49-F238E27FC236}">
                    <a16:creationId xmlns:a16="http://schemas.microsoft.com/office/drawing/2014/main" id="{F3B502EA-F6A0-40A0-A2D3-6C7B1E00B387}"/>
                  </a:ext>
                </a:extLst>
              </p:cNvPr>
              <p:cNvPicPr/>
              <p:nvPr/>
            </p:nvPicPr>
            <p:blipFill>
              <a:blip r:embed="rId147"/>
              <a:stretch>
                <a:fillRect/>
              </a:stretch>
            </p:blipFill>
            <p:spPr>
              <a:xfrm>
                <a:off x="6912338" y="3667401"/>
                <a:ext cx="160200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3" name="Ink 92">
                <a:extLst>
                  <a:ext uri="{FF2B5EF4-FFF2-40B4-BE49-F238E27FC236}">
                    <a16:creationId xmlns:a16="http://schemas.microsoft.com/office/drawing/2014/main" id="{DA4A8352-E34C-4336-9C29-CA8CABF8127C}"/>
                  </a:ext>
                </a:extLst>
              </p14:cNvPr>
              <p14:cNvContentPartPr/>
              <p14:nvPr/>
            </p14:nvContentPartPr>
            <p14:xfrm>
              <a:off x="1329098" y="3917601"/>
              <a:ext cx="826200" cy="135720"/>
            </p14:xfrm>
          </p:contentPart>
        </mc:Choice>
        <mc:Fallback>
          <p:pic>
            <p:nvPicPr>
              <p:cNvPr id="93" name="Ink 92">
                <a:extLst>
                  <a:ext uri="{FF2B5EF4-FFF2-40B4-BE49-F238E27FC236}">
                    <a16:creationId xmlns:a16="http://schemas.microsoft.com/office/drawing/2014/main" id="{DA4A8352-E34C-4336-9C29-CA8CABF8127C}"/>
                  </a:ext>
                </a:extLst>
              </p:cNvPr>
              <p:cNvPicPr/>
              <p:nvPr/>
            </p:nvPicPr>
            <p:blipFill>
              <a:blip r:embed="rId149"/>
              <a:stretch>
                <a:fillRect/>
              </a:stretch>
            </p:blipFill>
            <p:spPr>
              <a:xfrm>
                <a:off x="1311098" y="3899961"/>
                <a:ext cx="86184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4" name="Ink 93">
                <a:extLst>
                  <a:ext uri="{FF2B5EF4-FFF2-40B4-BE49-F238E27FC236}">
                    <a16:creationId xmlns:a16="http://schemas.microsoft.com/office/drawing/2014/main" id="{038FD828-1B64-4F0C-BE41-9B67C27744F2}"/>
                  </a:ext>
                </a:extLst>
              </p14:cNvPr>
              <p14:cNvContentPartPr/>
              <p14:nvPr/>
            </p14:nvContentPartPr>
            <p14:xfrm>
              <a:off x="5028818" y="6483681"/>
              <a:ext cx="664920" cy="86040"/>
            </p14:xfrm>
          </p:contentPart>
        </mc:Choice>
        <mc:Fallback>
          <p:pic>
            <p:nvPicPr>
              <p:cNvPr id="94" name="Ink 93">
                <a:extLst>
                  <a:ext uri="{FF2B5EF4-FFF2-40B4-BE49-F238E27FC236}">
                    <a16:creationId xmlns:a16="http://schemas.microsoft.com/office/drawing/2014/main" id="{038FD828-1B64-4F0C-BE41-9B67C27744F2}"/>
                  </a:ext>
                </a:extLst>
              </p:cNvPr>
              <p:cNvPicPr/>
              <p:nvPr/>
            </p:nvPicPr>
            <p:blipFill>
              <a:blip r:embed="rId151"/>
              <a:stretch>
                <a:fillRect/>
              </a:stretch>
            </p:blipFill>
            <p:spPr>
              <a:xfrm>
                <a:off x="5010818" y="6466041"/>
                <a:ext cx="700560" cy="121680"/>
              </a:xfrm>
              <a:prstGeom prst="rect">
                <a:avLst/>
              </a:prstGeom>
            </p:spPr>
          </p:pic>
        </mc:Fallback>
      </mc:AlternateContent>
    </p:spTree>
    <p:extLst>
      <p:ext uri="{BB962C8B-B14F-4D97-AF65-F5344CB8AC3E}">
        <p14:creationId xmlns:p14="http://schemas.microsoft.com/office/powerpoint/2010/main" val="1775330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46638-87A0-4B05-95AF-9F28DC1AB4F3}"/>
              </a:ext>
            </a:extLst>
          </p:cNvPr>
          <p:cNvSpPr>
            <a:spLocks noGrp="1"/>
          </p:cNvSpPr>
          <p:nvPr>
            <p:ph type="title"/>
          </p:nvPr>
        </p:nvSpPr>
        <p:spPr/>
        <p:txBody>
          <a:bodyPr/>
          <a:lstStyle/>
          <a:p>
            <a:r>
              <a:rPr lang="en-MY" dirty="0"/>
              <a:t>Multiplexer</a:t>
            </a:r>
          </a:p>
        </p:txBody>
      </p:sp>
      <p:sp>
        <p:nvSpPr>
          <p:cNvPr id="3" name="Content Placeholder 2">
            <a:extLst>
              <a:ext uri="{FF2B5EF4-FFF2-40B4-BE49-F238E27FC236}">
                <a16:creationId xmlns:a16="http://schemas.microsoft.com/office/drawing/2014/main" id="{B5E70BAD-5BFD-4CF9-96EC-18876E2FAB14}"/>
              </a:ext>
            </a:extLst>
          </p:cNvPr>
          <p:cNvSpPr>
            <a:spLocks noGrp="1"/>
          </p:cNvSpPr>
          <p:nvPr>
            <p:ph idx="1"/>
          </p:nvPr>
        </p:nvSpPr>
        <p:spPr/>
        <p:txBody>
          <a:bodyPr>
            <a:normAutofit lnSpcReduction="10000"/>
          </a:bodyPr>
          <a:lstStyle/>
          <a:p>
            <a:pPr algn="just">
              <a:lnSpc>
                <a:spcPct val="100000"/>
              </a:lnSpc>
            </a:pPr>
            <a:r>
              <a:rPr lang="en-MY" dirty="0"/>
              <a:t>Multiplexer means many into one. </a:t>
            </a:r>
          </a:p>
          <a:p>
            <a:pPr algn="just">
              <a:lnSpc>
                <a:spcPct val="100000"/>
              </a:lnSpc>
            </a:pPr>
            <a:r>
              <a:rPr lang="en-MY" dirty="0"/>
              <a:t>A multiplexer is a circuit used to select and route any one of the several input signals to a signal output. </a:t>
            </a:r>
          </a:p>
          <a:p>
            <a:pPr algn="just">
              <a:lnSpc>
                <a:spcPct val="100000"/>
              </a:lnSpc>
            </a:pPr>
            <a:r>
              <a:rPr lang="en-MY" dirty="0"/>
              <a:t>An simple example of an non electronic circuit of a multiplexer is a single pole multi-position switch.</a:t>
            </a:r>
          </a:p>
          <a:p>
            <a:pPr algn="just">
              <a:lnSpc>
                <a:spcPct val="100000"/>
              </a:lnSpc>
            </a:pPr>
            <a:r>
              <a:rPr lang="en-MY" dirty="0"/>
              <a:t>Multi-position switches are widely used in many electronics circuits. </a:t>
            </a:r>
          </a:p>
          <a:p>
            <a:pPr algn="just">
              <a:lnSpc>
                <a:spcPct val="100000"/>
              </a:lnSpc>
            </a:pPr>
            <a:r>
              <a:rPr lang="en-MY" dirty="0"/>
              <a:t>However circuits that operate at high speed require the multiplexer to be automatically selected. </a:t>
            </a:r>
          </a:p>
          <a:p>
            <a:pPr algn="just">
              <a:lnSpc>
                <a:spcPct val="100000"/>
              </a:lnSpc>
            </a:pPr>
            <a:r>
              <a:rPr lang="en-MY" dirty="0"/>
              <a:t>A mechanical switch cannot perform this task satisfactorily. </a:t>
            </a:r>
          </a:p>
          <a:p>
            <a:pPr algn="just">
              <a:lnSpc>
                <a:spcPct val="100000"/>
              </a:lnSpc>
            </a:pPr>
            <a:r>
              <a:rPr lang="en-MY" dirty="0"/>
              <a:t>Therefore, multiplexer used to perform high speed switching are constructed of electronic components.</a:t>
            </a:r>
          </a:p>
        </p:txBody>
      </p:sp>
      <p:sp>
        <p:nvSpPr>
          <p:cNvPr id="4" name="Footer Placeholder 3">
            <a:extLst>
              <a:ext uri="{FF2B5EF4-FFF2-40B4-BE49-F238E27FC236}">
                <a16:creationId xmlns:a16="http://schemas.microsoft.com/office/drawing/2014/main" id="{88880BD3-0822-4C2F-AD86-9B1700B8159B}"/>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478778F8-72BA-4997-9F33-06A611E5C945}"/>
              </a:ext>
            </a:extLst>
          </p:cNvPr>
          <p:cNvSpPr>
            <a:spLocks noGrp="1"/>
          </p:cNvSpPr>
          <p:nvPr>
            <p:ph type="sldNum" sz="quarter" idx="12"/>
          </p:nvPr>
        </p:nvSpPr>
        <p:spPr/>
        <p:txBody>
          <a:bodyPr/>
          <a:lstStyle/>
          <a:p>
            <a:fld id="{1DE98518-C1CF-410D-8A71-B5D14FDF677E}" type="slidenum">
              <a:rPr lang="en-MY" smtClean="0"/>
              <a:t>18</a:t>
            </a:fld>
            <a:endParaRPr lang="en-MY" dirty="0"/>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04F97E34-A036-49BA-9838-D99BF2F24630}"/>
                  </a:ext>
                </a:extLst>
              </p14:cNvPr>
              <p14:cNvContentPartPr/>
              <p14:nvPr/>
            </p14:nvContentPartPr>
            <p14:xfrm>
              <a:off x="646178" y="616041"/>
              <a:ext cx="812160" cy="455760"/>
            </p14:xfrm>
          </p:contentPart>
        </mc:Choice>
        <mc:Fallback>
          <p:pic>
            <p:nvPicPr>
              <p:cNvPr id="6" name="Ink 5">
                <a:extLst>
                  <a:ext uri="{FF2B5EF4-FFF2-40B4-BE49-F238E27FC236}">
                    <a16:creationId xmlns:a16="http://schemas.microsoft.com/office/drawing/2014/main" id="{04F97E34-A036-49BA-9838-D99BF2F24630}"/>
                  </a:ext>
                </a:extLst>
              </p:cNvPr>
              <p:cNvPicPr/>
              <p:nvPr/>
            </p:nvPicPr>
            <p:blipFill>
              <a:blip r:embed="rId3"/>
              <a:stretch>
                <a:fillRect/>
              </a:stretch>
            </p:blipFill>
            <p:spPr>
              <a:xfrm>
                <a:off x="628538" y="598041"/>
                <a:ext cx="847800" cy="4914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4045E9D8-1849-437F-B6BF-ECA01E0AE1AF}"/>
                  </a:ext>
                </a:extLst>
              </p14:cNvPr>
              <p14:cNvContentPartPr/>
              <p14:nvPr/>
            </p14:nvContentPartPr>
            <p14:xfrm>
              <a:off x="3554978" y="2510721"/>
              <a:ext cx="1661400" cy="10800"/>
            </p14:xfrm>
          </p:contentPart>
        </mc:Choice>
        <mc:Fallback>
          <p:pic>
            <p:nvPicPr>
              <p:cNvPr id="7" name="Ink 6">
                <a:extLst>
                  <a:ext uri="{FF2B5EF4-FFF2-40B4-BE49-F238E27FC236}">
                    <a16:creationId xmlns:a16="http://schemas.microsoft.com/office/drawing/2014/main" id="{4045E9D8-1849-437F-B6BF-ECA01E0AE1AF}"/>
                  </a:ext>
                </a:extLst>
              </p:cNvPr>
              <p:cNvPicPr/>
              <p:nvPr/>
            </p:nvPicPr>
            <p:blipFill>
              <a:blip r:embed="rId5"/>
              <a:stretch>
                <a:fillRect/>
              </a:stretch>
            </p:blipFill>
            <p:spPr>
              <a:xfrm>
                <a:off x="3536978" y="2493081"/>
                <a:ext cx="1697040" cy="46440"/>
              </a:xfrm>
              <a:prstGeom prst="rect">
                <a:avLst/>
              </a:prstGeom>
            </p:spPr>
          </p:pic>
        </mc:Fallback>
      </mc:AlternateContent>
      <p:grpSp>
        <p:nvGrpSpPr>
          <p:cNvPr id="13" name="Group 12">
            <a:extLst>
              <a:ext uri="{FF2B5EF4-FFF2-40B4-BE49-F238E27FC236}">
                <a16:creationId xmlns:a16="http://schemas.microsoft.com/office/drawing/2014/main" id="{8B7D9FBF-74BF-498F-A511-654387048A3D}"/>
              </a:ext>
            </a:extLst>
          </p:cNvPr>
          <p:cNvGrpSpPr/>
          <p:nvPr/>
        </p:nvGrpSpPr>
        <p:grpSpPr>
          <a:xfrm>
            <a:off x="5512298" y="2861361"/>
            <a:ext cx="5516640" cy="84600"/>
            <a:chOff x="5512298" y="2861361"/>
            <a:chExt cx="5516640" cy="84600"/>
          </a:xfrm>
        </p:grpSpPr>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8E178061-DDBB-45A9-8BB3-86335B3EBA01}"/>
                    </a:ext>
                  </a:extLst>
                </p14:cNvPr>
                <p14:cNvContentPartPr/>
                <p14:nvPr/>
              </p14:nvContentPartPr>
              <p14:xfrm>
                <a:off x="5512298" y="2890161"/>
                <a:ext cx="650520" cy="16200"/>
              </p14:xfrm>
            </p:contentPart>
          </mc:Choice>
          <mc:Fallback>
            <p:pic>
              <p:nvPicPr>
                <p:cNvPr id="8" name="Ink 7">
                  <a:extLst>
                    <a:ext uri="{FF2B5EF4-FFF2-40B4-BE49-F238E27FC236}">
                      <a16:creationId xmlns:a16="http://schemas.microsoft.com/office/drawing/2014/main" id="{8E178061-DDBB-45A9-8BB3-86335B3EBA01}"/>
                    </a:ext>
                  </a:extLst>
                </p:cNvPr>
                <p:cNvPicPr/>
                <p:nvPr/>
              </p:nvPicPr>
              <p:blipFill>
                <a:blip r:embed="rId7"/>
                <a:stretch>
                  <a:fillRect/>
                </a:stretch>
              </p:blipFill>
              <p:spPr>
                <a:xfrm>
                  <a:off x="5494298" y="2872521"/>
                  <a:ext cx="68616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BFC025C5-A87B-44F6-8D1E-AB230631C62A}"/>
                    </a:ext>
                  </a:extLst>
                </p14:cNvPr>
                <p14:cNvContentPartPr/>
                <p14:nvPr/>
              </p14:nvContentPartPr>
              <p14:xfrm>
                <a:off x="6990458" y="2861361"/>
                <a:ext cx="786960" cy="51120"/>
              </p14:xfrm>
            </p:contentPart>
          </mc:Choice>
          <mc:Fallback>
            <p:pic>
              <p:nvPicPr>
                <p:cNvPr id="9" name="Ink 8">
                  <a:extLst>
                    <a:ext uri="{FF2B5EF4-FFF2-40B4-BE49-F238E27FC236}">
                      <a16:creationId xmlns:a16="http://schemas.microsoft.com/office/drawing/2014/main" id="{BFC025C5-A87B-44F6-8D1E-AB230631C62A}"/>
                    </a:ext>
                  </a:extLst>
                </p:cNvPr>
                <p:cNvPicPr/>
                <p:nvPr/>
              </p:nvPicPr>
              <p:blipFill>
                <a:blip r:embed="rId9"/>
                <a:stretch>
                  <a:fillRect/>
                </a:stretch>
              </p:blipFill>
              <p:spPr>
                <a:xfrm>
                  <a:off x="6972818" y="2843721"/>
                  <a:ext cx="82260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5EB84066-9BC7-49FF-8836-183DBD193D24}"/>
                    </a:ext>
                  </a:extLst>
                </p14:cNvPr>
                <p14:cNvContentPartPr/>
                <p14:nvPr/>
              </p14:nvContentPartPr>
              <p14:xfrm>
                <a:off x="7953098" y="2861361"/>
                <a:ext cx="3075840" cy="84600"/>
              </p14:xfrm>
            </p:contentPart>
          </mc:Choice>
          <mc:Fallback>
            <p:pic>
              <p:nvPicPr>
                <p:cNvPr id="11" name="Ink 10">
                  <a:extLst>
                    <a:ext uri="{FF2B5EF4-FFF2-40B4-BE49-F238E27FC236}">
                      <a16:creationId xmlns:a16="http://schemas.microsoft.com/office/drawing/2014/main" id="{5EB84066-9BC7-49FF-8836-183DBD193D24}"/>
                    </a:ext>
                  </a:extLst>
                </p:cNvPr>
                <p:cNvPicPr/>
                <p:nvPr/>
              </p:nvPicPr>
              <p:blipFill>
                <a:blip r:embed="rId11"/>
                <a:stretch>
                  <a:fillRect/>
                </a:stretch>
              </p:blipFill>
              <p:spPr>
                <a:xfrm>
                  <a:off x="7935098" y="2843721"/>
                  <a:ext cx="3111480" cy="120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11E6F0C1-36D4-42FB-BAC2-2EB3DAAE1823}"/>
                  </a:ext>
                </a:extLst>
              </p14:cNvPr>
              <p14:cNvContentPartPr/>
              <p14:nvPr/>
            </p14:nvContentPartPr>
            <p14:xfrm>
              <a:off x="2132258" y="3126681"/>
              <a:ext cx="1634760" cy="23760"/>
            </p14:xfrm>
          </p:contentPart>
        </mc:Choice>
        <mc:Fallback>
          <p:pic>
            <p:nvPicPr>
              <p:cNvPr id="12" name="Ink 11">
                <a:extLst>
                  <a:ext uri="{FF2B5EF4-FFF2-40B4-BE49-F238E27FC236}">
                    <a16:creationId xmlns:a16="http://schemas.microsoft.com/office/drawing/2014/main" id="{11E6F0C1-36D4-42FB-BAC2-2EB3DAAE1823}"/>
                  </a:ext>
                </a:extLst>
              </p:cNvPr>
              <p:cNvPicPr/>
              <p:nvPr/>
            </p:nvPicPr>
            <p:blipFill>
              <a:blip r:embed="rId13"/>
              <a:stretch>
                <a:fillRect/>
              </a:stretch>
            </p:blipFill>
            <p:spPr>
              <a:xfrm>
                <a:off x="2114618" y="3109041"/>
                <a:ext cx="1670400" cy="594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4" name="Ink 13">
                <a:extLst>
                  <a:ext uri="{FF2B5EF4-FFF2-40B4-BE49-F238E27FC236}">
                    <a16:creationId xmlns:a16="http://schemas.microsoft.com/office/drawing/2014/main" id="{F284EE02-34E6-4FCE-89B5-759AB68CC2E9}"/>
                  </a:ext>
                </a:extLst>
              </p14:cNvPr>
              <p14:cNvContentPartPr/>
              <p14:nvPr/>
            </p14:nvContentPartPr>
            <p14:xfrm>
              <a:off x="1459418" y="3844161"/>
              <a:ext cx="1983600" cy="25920"/>
            </p14:xfrm>
          </p:contentPart>
        </mc:Choice>
        <mc:Fallback>
          <p:pic>
            <p:nvPicPr>
              <p:cNvPr id="14" name="Ink 13">
                <a:extLst>
                  <a:ext uri="{FF2B5EF4-FFF2-40B4-BE49-F238E27FC236}">
                    <a16:creationId xmlns:a16="http://schemas.microsoft.com/office/drawing/2014/main" id="{F284EE02-34E6-4FCE-89B5-759AB68CC2E9}"/>
                  </a:ext>
                </a:extLst>
              </p:cNvPr>
              <p:cNvPicPr/>
              <p:nvPr/>
            </p:nvPicPr>
            <p:blipFill>
              <a:blip r:embed="rId15"/>
              <a:stretch>
                <a:fillRect/>
              </a:stretch>
            </p:blipFill>
            <p:spPr>
              <a:xfrm>
                <a:off x="1441418" y="3826521"/>
                <a:ext cx="201924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5" name="Ink 14">
                <a:extLst>
                  <a:ext uri="{FF2B5EF4-FFF2-40B4-BE49-F238E27FC236}">
                    <a16:creationId xmlns:a16="http://schemas.microsoft.com/office/drawing/2014/main" id="{CAE5E50D-E822-4A57-ADE3-6C0850244508}"/>
                  </a:ext>
                </a:extLst>
              </p14:cNvPr>
              <p14:cNvContentPartPr/>
              <p14:nvPr/>
            </p14:nvContentPartPr>
            <p14:xfrm>
              <a:off x="2372738" y="4331961"/>
              <a:ext cx="974160" cy="8640"/>
            </p14:xfrm>
          </p:contentPart>
        </mc:Choice>
        <mc:Fallback>
          <p:pic>
            <p:nvPicPr>
              <p:cNvPr id="15" name="Ink 14">
                <a:extLst>
                  <a:ext uri="{FF2B5EF4-FFF2-40B4-BE49-F238E27FC236}">
                    <a16:creationId xmlns:a16="http://schemas.microsoft.com/office/drawing/2014/main" id="{CAE5E50D-E822-4A57-ADE3-6C0850244508}"/>
                  </a:ext>
                </a:extLst>
              </p:cNvPr>
              <p:cNvPicPr/>
              <p:nvPr/>
            </p:nvPicPr>
            <p:blipFill>
              <a:blip r:embed="rId17"/>
              <a:stretch>
                <a:fillRect/>
              </a:stretch>
            </p:blipFill>
            <p:spPr>
              <a:xfrm>
                <a:off x="2355098" y="4313961"/>
                <a:ext cx="100980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6" name="Ink 15">
                <a:extLst>
                  <a:ext uri="{FF2B5EF4-FFF2-40B4-BE49-F238E27FC236}">
                    <a16:creationId xmlns:a16="http://schemas.microsoft.com/office/drawing/2014/main" id="{A165AADB-8C28-4408-90F6-52CBD6BE083A}"/>
                  </a:ext>
                </a:extLst>
              </p14:cNvPr>
              <p14:cNvContentPartPr/>
              <p14:nvPr/>
            </p14:nvContentPartPr>
            <p14:xfrm>
              <a:off x="6575018" y="4309281"/>
              <a:ext cx="1483560" cy="48240"/>
            </p14:xfrm>
          </p:contentPart>
        </mc:Choice>
        <mc:Fallback>
          <p:pic>
            <p:nvPicPr>
              <p:cNvPr id="16" name="Ink 15">
                <a:extLst>
                  <a:ext uri="{FF2B5EF4-FFF2-40B4-BE49-F238E27FC236}">
                    <a16:creationId xmlns:a16="http://schemas.microsoft.com/office/drawing/2014/main" id="{A165AADB-8C28-4408-90F6-52CBD6BE083A}"/>
                  </a:ext>
                </a:extLst>
              </p:cNvPr>
              <p:cNvPicPr/>
              <p:nvPr/>
            </p:nvPicPr>
            <p:blipFill>
              <a:blip r:embed="rId19"/>
              <a:stretch>
                <a:fillRect/>
              </a:stretch>
            </p:blipFill>
            <p:spPr>
              <a:xfrm>
                <a:off x="6557018" y="4291641"/>
                <a:ext cx="1519200" cy="83880"/>
              </a:xfrm>
              <a:prstGeom prst="rect">
                <a:avLst/>
              </a:prstGeom>
            </p:spPr>
          </p:pic>
        </mc:Fallback>
      </mc:AlternateContent>
    </p:spTree>
    <p:extLst>
      <p:ext uri="{BB962C8B-B14F-4D97-AF65-F5344CB8AC3E}">
        <p14:creationId xmlns:p14="http://schemas.microsoft.com/office/powerpoint/2010/main" val="1537788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46638-87A0-4B05-95AF-9F28DC1AB4F3}"/>
              </a:ext>
            </a:extLst>
          </p:cNvPr>
          <p:cNvSpPr>
            <a:spLocks noGrp="1"/>
          </p:cNvSpPr>
          <p:nvPr>
            <p:ph type="title"/>
          </p:nvPr>
        </p:nvSpPr>
        <p:spPr/>
        <p:txBody>
          <a:bodyPr/>
          <a:lstStyle/>
          <a:p>
            <a:r>
              <a:rPr lang="en-MY" dirty="0"/>
              <a:t>Multiplexer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E70BAD-5BFD-4CF9-96EC-18876E2FAB14}"/>
                  </a:ext>
                </a:extLst>
              </p:cNvPr>
              <p:cNvSpPr>
                <a:spLocks noGrp="1"/>
              </p:cNvSpPr>
              <p:nvPr>
                <p:ph idx="1"/>
              </p:nvPr>
            </p:nvSpPr>
            <p:spPr/>
            <p:txBody>
              <a:bodyPr>
                <a:normAutofit/>
              </a:bodyPr>
              <a:lstStyle/>
              <a:p>
                <a:pPr algn="just">
                  <a:lnSpc>
                    <a:spcPct val="100000"/>
                  </a:lnSpc>
                </a:pPr>
                <a:r>
                  <a:rPr lang="en-MY" dirty="0"/>
                  <a:t>Multiplexer handle two type of data that is analog and digital. </a:t>
                </a:r>
              </a:p>
              <a:p>
                <a:pPr algn="just">
                  <a:lnSpc>
                    <a:spcPct val="100000"/>
                  </a:lnSpc>
                </a:pPr>
                <a:r>
                  <a:rPr lang="en-MY" dirty="0"/>
                  <a:t>For analog application, multiplexer are built of relays and transistor switches. </a:t>
                </a:r>
              </a:p>
              <a:p>
                <a:pPr algn="just">
                  <a:lnSpc>
                    <a:spcPct val="100000"/>
                  </a:lnSpc>
                </a:pPr>
                <a:r>
                  <a:rPr lang="en-MY" dirty="0"/>
                  <a:t>For digital application, they are built from standard logic gates.</a:t>
                </a:r>
              </a:p>
              <a:p>
                <a:pPr algn="just">
                  <a:lnSpc>
                    <a:spcPct val="100000"/>
                  </a:lnSpc>
                </a:pPr>
                <a:r>
                  <a:rPr lang="en-MY" dirty="0"/>
                  <a:t>The multiplexer used for digital applications, also called digital multiplexer, is a circuit with many input but only one output.</a:t>
                </a:r>
              </a:p>
              <a:p>
                <a:pPr marL="269875" indent="-269875" algn="just">
                  <a:lnSpc>
                    <a:spcPct val="100000"/>
                  </a:lnSpc>
                  <a:buFont typeface="Wingdings" panose="05000000000000000000" pitchFamily="2" charset="2"/>
                  <a:buChar char="Ø"/>
                </a:pPr>
                <a:r>
                  <a:rPr lang="en-MY" dirty="0"/>
                  <a:t>Data selector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oMath>
                </a14:m>
                <a:r>
                  <a:rPr lang="en-MY" dirty="0"/>
                  <a:t>:1 MUX).</a:t>
                </a:r>
              </a:p>
              <a:p>
                <a:pPr marL="269875" indent="-269875" algn="just">
                  <a:lnSpc>
                    <a:spcPct val="100000"/>
                  </a:lnSpc>
                  <a:buFont typeface="Wingdings" panose="05000000000000000000" pitchFamily="2" charset="2"/>
                  <a:buChar char="Ø"/>
                </a:pPr>
                <a:r>
                  <a:rPr lang="en-MY" dirty="0"/>
                  <a:t>Inputs: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r>
                      <a:rPr lang="en-US" b="0" i="0" smtClean="0">
                        <a:latin typeface="Cambria Math" panose="02040503050406030204" pitchFamily="18" charset="0"/>
                      </a:rPr>
                      <m:t> </m:t>
                    </m:r>
                  </m:oMath>
                </a14:m>
                <a:r>
                  <a:rPr lang="en-MY" dirty="0"/>
                  <a:t>data inputs, n select lines.</a:t>
                </a:r>
              </a:p>
              <a:p>
                <a:pPr marL="269875" indent="-269875" algn="just">
                  <a:lnSpc>
                    <a:spcPct val="100000"/>
                  </a:lnSpc>
                  <a:buFont typeface="Wingdings" panose="05000000000000000000" pitchFamily="2" charset="2"/>
                  <a:buChar char="Ø"/>
                </a:pPr>
                <a:r>
                  <a:rPr lang="en-MY" dirty="0"/>
                  <a:t>Output: 1 data output line</a:t>
                </a:r>
              </a:p>
              <a:p>
                <a:pPr algn="just">
                  <a:lnSpc>
                    <a:spcPct val="100000"/>
                  </a:lnSpc>
                </a:pPr>
                <a:r>
                  <a:rPr lang="en-MY" dirty="0"/>
                  <a:t>Few types of multiplexer are 2-to-1, 4-to-1, 8-to-1, 16-to-1 multiplexer.</a:t>
                </a:r>
              </a:p>
            </p:txBody>
          </p:sp>
        </mc:Choice>
        <mc:Fallback xmlns="">
          <p:sp>
            <p:nvSpPr>
              <p:cNvPr id="3" name="Content Placeholder 2">
                <a:extLst>
                  <a:ext uri="{FF2B5EF4-FFF2-40B4-BE49-F238E27FC236}">
                    <a16:creationId xmlns:a16="http://schemas.microsoft.com/office/drawing/2014/main" id="{B5E70BAD-5BFD-4CF9-96EC-18876E2FAB14}"/>
                  </a:ext>
                </a:extLst>
              </p:cNvPr>
              <p:cNvSpPr>
                <a:spLocks noGrp="1" noRot="1" noChangeAspect="1" noMove="1" noResize="1" noEditPoints="1" noAdjustHandles="1" noChangeArrowheads="1" noChangeShapeType="1" noTextEdit="1"/>
              </p:cNvSpPr>
              <p:nvPr>
                <p:ph idx="1"/>
              </p:nvPr>
            </p:nvSpPr>
            <p:spPr>
              <a:blipFill>
                <a:blip r:embed="rId2"/>
                <a:stretch>
                  <a:fillRect l="-303" t="-752" r="-606"/>
                </a:stretch>
              </a:blipFill>
            </p:spPr>
            <p:txBody>
              <a:bodyPr/>
              <a:lstStyle/>
              <a:p>
                <a:r>
                  <a:rPr lang="en-MY">
                    <a:noFill/>
                  </a:rPr>
                  <a:t> </a:t>
                </a:r>
              </a:p>
            </p:txBody>
          </p:sp>
        </mc:Fallback>
      </mc:AlternateContent>
      <p:sp>
        <p:nvSpPr>
          <p:cNvPr id="4" name="Footer Placeholder 3">
            <a:extLst>
              <a:ext uri="{FF2B5EF4-FFF2-40B4-BE49-F238E27FC236}">
                <a16:creationId xmlns:a16="http://schemas.microsoft.com/office/drawing/2014/main" id="{88880BD3-0822-4C2F-AD86-9B1700B8159B}"/>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478778F8-72BA-4997-9F33-06A611E5C945}"/>
              </a:ext>
            </a:extLst>
          </p:cNvPr>
          <p:cNvSpPr>
            <a:spLocks noGrp="1"/>
          </p:cNvSpPr>
          <p:nvPr>
            <p:ph type="sldNum" sz="quarter" idx="12"/>
          </p:nvPr>
        </p:nvSpPr>
        <p:spPr/>
        <p:txBody>
          <a:bodyPr/>
          <a:lstStyle/>
          <a:p>
            <a:fld id="{1DE98518-C1CF-410D-8A71-B5D14FDF677E}" type="slidenum">
              <a:rPr lang="en-MY" smtClean="0"/>
              <a:t>19</a:t>
            </a:fld>
            <a:endParaRPr lang="en-MY" dirty="0"/>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9533394D-7B6E-4D47-A462-89C1E5219337}"/>
                  </a:ext>
                </a:extLst>
              </p14:cNvPr>
              <p14:cNvContentPartPr/>
              <p14:nvPr/>
            </p14:nvContentPartPr>
            <p14:xfrm>
              <a:off x="3750098" y="2504601"/>
              <a:ext cx="1650600" cy="42120"/>
            </p14:xfrm>
          </p:contentPart>
        </mc:Choice>
        <mc:Fallback>
          <p:pic>
            <p:nvPicPr>
              <p:cNvPr id="6" name="Ink 5">
                <a:extLst>
                  <a:ext uri="{FF2B5EF4-FFF2-40B4-BE49-F238E27FC236}">
                    <a16:creationId xmlns:a16="http://schemas.microsoft.com/office/drawing/2014/main" id="{9533394D-7B6E-4D47-A462-89C1E5219337}"/>
                  </a:ext>
                </a:extLst>
              </p:cNvPr>
              <p:cNvPicPr/>
              <p:nvPr/>
            </p:nvPicPr>
            <p:blipFill>
              <a:blip r:embed="rId4"/>
              <a:stretch>
                <a:fillRect/>
              </a:stretch>
            </p:blipFill>
            <p:spPr>
              <a:xfrm>
                <a:off x="3732458" y="2486601"/>
                <a:ext cx="168624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1" name="Ink 10">
                <a:extLst>
                  <a:ext uri="{FF2B5EF4-FFF2-40B4-BE49-F238E27FC236}">
                    <a16:creationId xmlns:a16="http://schemas.microsoft.com/office/drawing/2014/main" id="{95CBAABD-6EE3-4492-8AC2-D8C609AA0440}"/>
                  </a:ext>
                </a:extLst>
              </p14:cNvPr>
              <p14:cNvContentPartPr/>
              <p14:nvPr/>
            </p14:nvContentPartPr>
            <p14:xfrm>
              <a:off x="4453178" y="3873681"/>
              <a:ext cx="2057400" cy="34200"/>
            </p14:xfrm>
          </p:contentPart>
        </mc:Choice>
        <mc:Fallback>
          <p:pic>
            <p:nvPicPr>
              <p:cNvPr id="11" name="Ink 10">
                <a:extLst>
                  <a:ext uri="{FF2B5EF4-FFF2-40B4-BE49-F238E27FC236}">
                    <a16:creationId xmlns:a16="http://schemas.microsoft.com/office/drawing/2014/main" id="{95CBAABD-6EE3-4492-8AC2-D8C609AA0440}"/>
                  </a:ext>
                </a:extLst>
              </p:cNvPr>
              <p:cNvPicPr/>
              <p:nvPr/>
            </p:nvPicPr>
            <p:blipFill>
              <a:blip r:embed="rId6"/>
              <a:stretch>
                <a:fillRect/>
              </a:stretch>
            </p:blipFill>
            <p:spPr>
              <a:xfrm>
                <a:off x="4435178" y="3856041"/>
                <a:ext cx="2093040" cy="698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2" name="Ink 11">
                <a:extLst>
                  <a:ext uri="{FF2B5EF4-FFF2-40B4-BE49-F238E27FC236}">
                    <a16:creationId xmlns:a16="http://schemas.microsoft.com/office/drawing/2014/main" id="{809D5EDA-CEFD-411F-A6BE-58B0B5BAF529}"/>
                  </a:ext>
                </a:extLst>
              </p14:cNvPr>
              <p14:cNvContentPartPr/>
              <p14:nvPr/>
            </p14:nvContentPartPr>
            <p14:xfrm>
              <a:off x="8372498" y="3881601"/>
              <a:ext cx="2074680" cy="76680"/>
            </p14:xfrm>
          </p:contentPart>
        </mc:Choice>
        <mc:Fallback>
          <p:pic>
            <p:nvPicPr>
              <p:cNvPr id="12" name="Ink 11">
                <a:extLst>
                  <a:ext uri="{FF2B5EF4-FFF2-40B4-BE49-F238E27FC236}">
                    <a16:creationId xmlns:a16="http://schemas.microsoft.com/office/drawing/2014/main" id="{809D5EDA-CEFD-411F-A6BE-58B0B5BAF529}"/>
                  </a:ext>
                </a:extLst>
              </p:cNvPr>
              <p:cNvPicPr/>
              <p:nvPr/>
            </p:nvPicPr>
            <p:blipFill>
              <a:blip r:embed="rId8"/>
              <a:stretch>
                <a:fillRect/>
              </a:stretch>
            </p:blipFill>
            <p:spPr>
              <a:xfrm>
                <a:off x="8354498" y="3863601"/>
                <a:ext cx="211032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3" name="Ink 12">
                <a:extLst>
                  <a:ext uri="{FF2B5EF4-FFF2-40B4-BE49-F238E27FC236}">
                    <a16:creationId xmlns:a16="http://schemas.microsoft.com/office/drawing/2014/main" id="{08A9A4D3-A034-464E-AAAE-3A74650C5201}"/>
                  </a:ext>
                </a:extLst>
              </p14:cNvPr>
              <p14:cNvContentPartPr/>
              <p14:nvPr/>
            </p14:nvContentPartPr>
            <p14:xfrm>
              <a:off x="8792978" y="3327921"/>
              <a:ext cx="596880" cy="150120"/>
            </p14:xfrm>
          </p:contentPart>
        </mc:Choice>
        <mc:Fallback>
          <p:pic>
            <p:nvPicPr>
              <p:cNvPr id="13" name="Ink 12">
                <a:extLst>
                  <a:ext uri="{FF2B5EF4-FFF2-40B4-BE49-F238E27FC236}">
                    <a16:creationId xmlns:a16="http://schemas.microsoft.com/office/drawing/2014/main" id="{08A9A4D3-A034-464E-AAAE-3A74650C5201}"/>
                  </a:ext>
                </a:extLst>
              </p:cNvPr>
              <p:cNvPicPr/>
              <p:nvPr/>
            </p:nvPicPr>
            <p:blipFill>
              <a:blip r:embed="rId10"/>
              <a:stretch>
                <a:fillRect/>
              </a:stretch>
            </p:blipFill>
            <p:spPr>
              <a:xfrm>
                <a:off x="8774978" y="3309921"/>
                <a:ext cx="63252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51" name="Ink 50">
                <a:extLst>
                  <a:ext uri="{FF2B5EF4-FFF2-40B4-BE49-F238E27FC236}">
                    <a16:creationId xmlns:a16="http://schemas.microsoft.com/office/drawing/2014/main" id="{491FF11A-9B96-4A06-9028-CC6FBAC13C71}"/>
                  </a:ext>
                </a:extLst>
              </p14:cNvPr>
              <p14:cNvContentPartPr/>
              <p14:nvPr/>
            </p14:nvContentPartPr>
            <p14:xfrm>
              <a:off x="9851018" y="925641"/>
              <a:ext cx="244080" cy="24840"/>
            </p14:xfrm>
          </p:contentPart>
        </mc:Choice>
        <mc:Fallback>
          <p:pic>
            <p:nvPicPr>
              <p:cNvPr id="51" name="Ink 50">
                <a:extLst>
                  <a:ext uri="{FF2B5EF4-FFF2-40B4-BE49-F238E27FC236}">
                    <a16:creationId xmlns:a16="http://schemas.microsoft.com/office/drawing/2014/main" id="{491FF11A-9B96-4A06-9028-CC6FBAC13C71}"/>
                  </a:ext>
                </a:extLst>
              </p:cNvPr>
              <p:cNvPicPr/>
              <p:nvPr/>
            </p:nvPicPr>
            <p:blipFill>
              <a:blip r:embed="rId12"/>
              <a:stretch>
                <a:fillRect/>
              </a:stretch>
            </p:blipFill>
            <p:spPr>
              <a:xfrm>
                <a:off x="9833018" y="908001"/>
                <a:ext cx="27972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53" name="Ink 52">
                <a:extLst>
                  <a:ext uri="{FF2B5EF4-FFF2-40B4-BE49-F238E27FC236}">
                    <a16:creationId xmlns:a16="http://schemas.microsoft.com/office/drawing/2014/main" id="{7F9BC5F9-7DFB-45AE-8015-A088CEB827B2}"/>
                  </a:ext>
                </a:extLst>
              </p14:cNvPr>
              <p14:cNvContentPartPr/>
              <p14:nvPr/>
            </p14:nvContentPartPr>
            <p14:xfrm>
              <a:off x="3006698" y="4637961"/>
              <a:ext cx="1206000" cy="59400"/>
            </p14:xfrm>
          </p:contentPart>
        </mc:Choice>
        <mc:Fallback>
          <p:pic>
            <p:nvPicPr>
              <p:cNvPr id="53" name="Ink 52">
                <a:extLst>
                  <a:ext uri="{FF2B5EF4-FFF2-40B4-BE49-F238E27FC236}">
                    <a16:creationId xmlns:a16="http://schemas.microsoft.com/office/drawing/2014/main" id="{7F9BC5F9-7DFB-45AE-8015-A088CEB827B2}"/>
                  </a:ext>
                </a:extLst>
              </p:cNvPr>
              <p:cNvPicPr/>
              <p:nvPr/>
            </p:nvPicPr>
            <p:blipFill>
              <a:blip r:embed="rId14"/>
              <a:stretch>
                <a:fillRect/>
              </a:stretch>
            </p:blipFill>
            <p:spPr>
              <a:xfrm>
                <a:off x="2989058" y="4619961"/>
                <a:ext cx="1241640" cy="950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54" name="Ink 53">
                <a:extLst>
                  <a:ext uri="{FF2B5EF4-FFF2-40B4-BE49-F238E27FC236}">
                    <a16:creationId xmlns:a16="http://schemas.microsoft.com/office/drawing/2014/main" id="{543F254B-329F-4637-BDC8-3E61E14C6171}"/>
                  </a:ext>
                </a:extLst>
              </p14:cNvPr>
              <p14:cNvContentPartPr/>
              <p14:nvPr/>
            </p14:nvContentPartPr>
            <p14:xfrm>
              <a:off x="2949818" y="4201281"/>
              <a:ext cx="487440" cy="453600"/>
            </p14:xfrm>
          </p:contentPart>
        </mc:Choice>
        <mc:Fallback>
          <p:pic>
            <p:nvPicPr>
              <p:cNvPr id="54" name="Ink 53">
                <a:extLst>
                  <a:ext uri="{FF2B5EF4-FFF2-40B4-BE49-F238E27FC236}">
                    <a16:creationId xmlns:a16="http://schemas.microsoft.com/office/drawing/2014/main" id="{543F254B-329F-4637-BDC8-3E61E14C6171}"/>
                  </a:ext>
                </a:extLst>
              </p:cNvPr>
              <p:cNvPicPr/>
              <p:nvPr/>
            </p:nvPicPr>
            <p:blipFill>
              <a:blip r:embed="rId16"/>
              <a:stretch>
                <a:fillRect/>
              </a:stretch>
            </p:blipFill>
            <p:spPr>
              <a:xfrm>
                <a:off x="2932178" y="4183641"/>
                <a:ext cx="523080" cy="4892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55" name="Ink 54">
                <a:extLst>
                  <a:ext uri="{FF2B5EF4-FFF2-40B4-BE49-F238E27FC236}">
                    <a16:creationId xmlns:a16="http://schemas.microsoft.com/office/drawing/2014/main" id="{7720E70D-E358-4C52-83F2-2F0B8662C398}"/>
                  </a:ext>
                </a:extLst>
              </p14:cNvPr>
              <p14:cNvContentPartPr/>
              <p14:nvPr/>
            </p14:nvContentPartPr>
            <p14:xfrm>
              <a:off x="2382098" y="5019921"/>
              <a:ext cx="335520" cy="110160"/>
            </p14:xfrm>
          </p:contentPart>
        </mc:Choice>
        <mc:Fallback>
          <p:pic>
            <p:nvPicPr>
              <p:cNvPr id="55" name="Ink 54">
                <a:extLst>
                  <a:ext uri="{FF2B5EF4-FFF2-40B4-BE49-F238E27FC236}">
                    <a16:creationId xmlns:a16="http://schemas.microsoft.com/office/drawing/2014/main" id="{7720E70D-E358-4C52-83F2-2F0B8662C398}"/>
                  </a:ext>
                </a:extLst>
              </p:cNvPr>
              <p:cNvPicPr/>
              <p:nvPr/>
            </p:nvPicPr>
            <p:blipFill>
              <a:blip r:embed="rId18"/>
              <a:stretch>
                <a:fillRect/>
              </a:stretch>
            </p:blipFill>
            <p:spPr>
              <a:xfrm>
                <a:off x="2364098" y="5001921"/>
                <a:ext cx="37116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56" name="Ink 55">
                <a:extLst>
                  <a:ext uri="{FF2B5EF4-FFF2-40B4-BE49-F238E27FC236}">
                    <a16:creationId xmlns:a16="http://schemas.microsoft.com/office/drawing/2014/main" id="{86991871-3919-4B9F-B30A-C69142EF0118}"/>
                  </a:ext>
                </a:extLst>
              </p14:cNvPr>
              <p14:cNvContentPartPr/>
              <p14:nvPr/>
            </p14:nvContentPartPr>
            <p14:xfrm>
              <a:off x="3392978" y="4247721"/>
              <a:ext cx="344160" cy="415080"/>
            </p14:xfrm>
          </p:contentPart>
        </mc:Choice>
        <mc:Fallback>
          <p:pic>
            <p:nvPicPr>
              <p:cNvPr id="56" name="Ink 55">
                <a:extLst>
                  <a:ext uri="{FF2B5EF4-FFF2-40B4-BE49-F238E27FC236}">
                    <a16:creationId xmlns:a16="http://schemas.microsoft.com/office/drawing/2014/main" id="{86991871-3919-4B9F-B30A-C69142EF0118}"/>
                  </a:ext>
                </a:extLst>
              </p:cNvPr>
              <p:cNvPicPr/>
              <p:nvPr/>
            </p:nvPicPr>
            <p:blipFill>
              <a:blip r:embed="rId20"/>
              <a:stretch>
                <a:fillRect/>
              </a:stretch>
            </p:blipFill>
            <p:spPr>
              <a:xfrm>
                <a:off x="3375338" y="4229721"/>
                <a:ext cx="379800" cy="45072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57" name="Ink 56">
                <a:extLst>
                  <a:ext uri="{FF2B5EF4-FFF2-40B4-BE49-F238E27FC236}">
                    <a16:creationId xmlns:a16="http://schemas.microsoft.com/office/drawing/2014/main" id="{7DECC567-7A5D-4EAA-B862-63FD515194EC}"/>
                  </a:ext>
                </a:extLst>
              </p14:cNvPr>
              <p14:cNvContentPartPr/>
              <p14:nvPr/>
            </p14:nvContentPartPr>
            <p14:xfrm>
              <a:off x="2386418" y="5451201"/>
              <a:ext cx="378720" cy="136800"/>
            </p14:xfrm>
          </p:contentPart>
        </mc:Choice>
        <mc:Fallback>
          <p:pic>
            <p:nvPicPr>
              <p:cNvPr id="57" name="Ink 56">
                <a:extLst>
                  <a:ext uri="{FF2B5EF4-FFF2-40B4-BE49-F238E27FC236}">
                    <a16:creationId xmlns:a16="http://schemas.microsoft.com/office/drawing/2014/main" id="{7DECC567-7A5D-4EAA-B862-63FD515194EC}"/>
                  </a:ext>
                </a:extLst>
              </p:cNvPr>
              <p:cNvPicPr/>
              <p:nvPr/>
            </p:nvPicPr>
            <p:blipFill>
              <a:blip r:embed="rId22"/>
              <a:stretch>
                <a:fillRect/>
              </a:stretch>
            </p:blipFill>
            <p:spPr>
              <a:xfrm>
                <a:off x="2368778" y="5433561"/>
                <a:ext cx="41436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58" name="Ink 57">
                <a:extLst>
                  <a:ext uri="{FF2B5EF4-FFF2-40B4-BE49-F238E27FC236}">
                    <a16:creationId xmlns:a16="http://schemas.microsoft.com/office/drawing/2014/main" id="{664B7DB4-4B56-4474-9550-B2B9120881BF}"/>
                  </a:ext>
                </a:extLst>
              </p14:cNvPr>
              <p14:cNvContentPartPr/>
              <p14:nvPr/>
            </p14:nvContentPartPr>
            <p14:xfrm>
              <a:off x="3184898" y="4238001"/>
              <a:ext cx="237600" cy="277920"/>
            </p14:xfrm>
          </p:contentPart>
        </mc:Choice>
        <mc:Fallback>
          <p:pic>
            <p:nvPicPr>
              <p:cNvPr id="58" name="Ink 57">
                <a:extLst>
                  <a:ext uri="{FF2B5EF4-FFF2-40B4-BE49-F238E27FC236}">
                    <a16:creationId xmlns:a16="http://schemas.microsoft.com/office/drawing/2014/main" id="{664B7DB4-4B56-4474-9550-B2B9120881BF}"/>
                  </a:ext>
                </a:extLst>
              </p:cNvPr>
              <p:cNvPicPr/>
              <p:nvPr/>
            </p:nvPicPr>
            <p:blipFill>
              <a:blip r:embed="rId24"/>
              <a:stretch>
                <a:fillRect/>
              </a:stretch>
            </p:blipFill>
            <p:spPr>
              <a:xfrm>
                <a:off x="3166898" y="4220001"/>
                <a:ext cx="273240" cy="313560"/>
              </a:xfrm>
              <a:prstGeom prst="rect">
                <a:avLst/>
              </a:prstGeom>
            </p:spPr>
          </p:pic>
        </mc:Fallback>
      </mc:AlternateContent>
      <p:grpSp>
        <p:nvGrpSpPr>
          <p:cNvPr id="61" name="Group 60">
            <a:extLst>
              <a:ext uri="{FF2B5EF4-FFF2-40B4-BE49-F238E27FC236}">
                <a16:creationId xmlns:a16="http://schemas.microsoft.com/office/drawing/2014/main" id="{46BCFBCA-36EB-4926-8B8D-45397916E550}"/>
              </a:ext>
            </a:extLst>
          </p:cNvPr>
          <p:cNvGrpSpPr/>
          <p:nvPr/>
        </p:nvGrpSpPr>
        <p:grpSpPr>
          <a:xfrm>
            <a:off x="6372338" y="336681"/>
            <a:ext cx="5043960" cy="2349360"/>
            <a:chOff x="6372338" y="336681"/>
            <a:chExt cx="5043960" cy="2349360"/>
          </a:xfrm>
        </p:grpSpPr>
        <mc:AlternateContent xmlns:mc="http://schemas.openxmlformats.org/markup-compatibility/2006">
          <mc:Choice xmlns:p14="http://schemas.microsoft.com/office/powerpoint/2010/main" Requires="p14">
            <p:contentPart p14:bwMode="auto" r:id="rId25">
              <p14:nvContentPartPr>
                <p14:cNvPr id="7" name="Ink 6">
                  <a:extLst>
                    <a:ext uri="{FF2B5EF4-FFF2-40B4-BE49-F238E27FC236}">
                      <a16:creationId xmlns:a16="http://schemas.microsoft.com/office/drawing/2014/main" id="{C98DE005-A3C3-4677-BB54-C379F5EF5E5E}"/>
                    </a:ext>
                  </a:extLst>
                </p14:cNvPr>
                <p14:cNvContentPartPr/>
                <p14:nvPr/>
              </p14:nvContentPartPr>
              <p14:xfrm>
                <a:off x="6372338" y="2534121"/>
                <a:ext cx="665280" cy="16920"/>
              </p14:xfrm>
            </p:contentPart>
          </mc:Choice>
          <mc:Fallback>
            <p:pic>
              <p:nvPicPr>
                <p:cNvPr id="7" name="Ink 6">
                  <a:extLst>
                    <a:ext uri="{FF2B5EF4-FFF2-40B4-BE49-F238E27FC236}">
                      <a16:creationId xmlns:a16="http://schemas.microsoft.com/office/drawing/2014/main" id="{C98DE005-A3C3-4677-BB54-C379F5EF5E5E}"/>
                    </a:ext>
                  </a:extLst>
                </p:cNvPr>
                <p:cNvPicPr/>
                <p:nvPr/>
              </p:nvPicPr>
              <p:blipFill>
                <a:blip r:embed="rId26"/>
                <a:stretch>
                  <a:fillRect/>
                </a:stretch>
              </p:blipFill>
              <p:spPr>
                <a:xfrm>
                  <a:off x="6354698" y="2516121"/>
                  <a:ext cx="70092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9" name="Ink 8">
                  <a:extLst>
                    <a:ext uri="{FF2B5EF4-FFF2-40B4-BE49-F238E27FC236}">
                      <a16:creationId xmlns:a16="http://schemas.microsoft.com/office/drawing/2014/main" id="{C6D32737-5F80-4C4E-90AE-B3E937C561BF}"/>
                    </a:ext>
                  </a:extLst>
                </p14:cNvPr>
                <p14:cNvContentPartPr/>
                <p14:nvPr/>
              </p14:nvContentPartPr>
              <p14:xfrm>
                <a:off x="7665098" y="2494521"/>
                <a:ext cx="685800" cy="23040"/>
              </p14:xfrm>
            </p:contentPart>
          </mc:Choice>
          <mc:Fallback>
            <p:pic>
              <p:nvPicPr>
                <p:cNvPr id="9" name="Ink 8">
                  <a:extLst>
                    <a:ext uri="{FF2B5EF4-FFF2-40B4-BE49-F238E27FC236}">
                      <a16:creationId xmlns:a16="http://schemas.microsoft.com/office/drawing/2014/main" id="{C6D32737-5F80-4C4E-90AE-B3E937C561BF}"/>
                    </a:ext>
                  </a:extLst>
                </p:cNvPr>
                <p:cNvPicPr/>
                <p:nvPr/>
              </p:nvPicPr>
              <p:blipFill>
                <a:blip r:embed="rId28"/>
                <a:stretch>
                  <a:fillRect/>
                </a:stretch>
              </p:blipFill>
              <p:spPr>
                <a:xfrm>
                  <a:off x="7647098" y="2476521"/>
                  <a:ext cx="72144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4" name="Ink 13">
                  <a:extLst>
                    <a:ext uri="{FF2B5EF4-FFF2-40B4-BE49-F238E27FC236}">
                      <a16:creationId xmlns:a16="http://schemas.microsoft.com/office/drawing/2014/main" id="{B4805831-4D2F-4323-B5CF-624EFEC6F1A2}"/>
                    </a:ext>
                  </a:extLst>
                </p14:cNvPr>
                <p14:cNvContentPartPr/>
                <p14:nvPr/>
              </p14:nvContentPartPr>
              <p14:xfrm>
                <a:off x="7943378" y="459081"/>
                <a:ext cx="575640" cy="86040"/>
              </p14:xfrm>
            </p:contentPart>
          </mc:Choice>
          <mc:Fallback>
            <p:pic>
              <p:nvPicPr>
                <p:cNvPr id="14" name="Ink 13">
                  <a:extLst>
                    <a:ext uri="{FF2B5EF4-FFF2-40B4-BE49-F238E27FC236}">
                      <a16:creationId xmlns:a16="http://schemas.microsoft.com/office/drawing/2014/main" id="{B4805831-4D2F-4323-B5CF-624EFEC6F1A2}"/>
                    </a:ext>
                  </a:extLst>
                </p:cNvPr>
                <p:cNvPicPr/>
                <p:nvPr/>
              </p:nvPicPr>
              <p:blipFill>
                <a:blip r:embed="rId30"/>
                <a:stretch>
                  <a:fillRect/>
                </a:stretch>
              </p:blipFill>
              <p:spPr>
                <a:xfrm>
                  <a:off x="7925378" y="441441"/>
                  <a:ext cx="61128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5" name="Ink 14">
                  <a:extLst>
                    <a:ext uri="{FF2B5EF4-FFF2-40B4-BE49-F238E27FC236}">
                      <a16:creationId xmlns:a16="http://schemas.microsoft.com/office/drawing/2014/main" id="{55B4A741-0492-4C4C-B65F-9186C36AB06A}"/>
                    </a:ext>
                  </a:extLst>
                </p14:cNvPr>
                <p14:cNvContentPartPr/>
                <p14:nvPr/>
              </p14:nvContentPartPr>
              <p14:xfrm>
                <a:off x="8037698" y="735561"/>
                <a:ext cx="596880" cy="60120"/>
              </p14:xfrm>
            </p:contentPart>
          </mc:Choice>
          <mc:Fallback>
            <p:pic>
              <p:nvPicPr>
                <p:cNvPr id="15" name="Ink 14">
                  <a:extLst>
                    <a:ext uri="{FF2B5EF4-FFF2-40B4-BE49-F238E27FC236}">
                      <a16:creationId xmlns:a16="http://schemas.microsoft.com/office/drawing/2014/main" id="{55B4A741-0492-4C4C-B65F-9186C36AB06A}"/>
                    </a:ext>
                  </a:extLst>
                </p:cNvPr>
                <p:cNvPicPr/>
                <p:nvPr/>
              </p:nvPicPr>
              <p:blipFill>
                <a:blip r:embed="rId32"/>
                <a:stretch>
                  <a:fillRect/>
                </a:stretch>
              </p:blipFill>
              <p:spPr>
                <a:xfrm>
                  <a:off x="8020058" y="717921"/>
                  <a:ext cx="632520" cy="9576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6" name="Ink 15">
                  <a:extLst>
                    <a:ext uri="{FF2B5EF4-FFF2-40B4-BE49-F238E27FC236}">
                      <a16:creationId xmlns:a16="http://schemas.microsoft.com/office/drawing/2014/main" id="{ACF85FC2-65BA-48DE-A3DE-0D2A39FAB541}"/>
                    </a:ext>
                  </a:extLst>
                </p14:cNvPr>
                <p14:cNvContentPartPr/>
                <p14:nvPr/>
              </p14:nvContentPartPr>
              <p14:xfrm>
                <a:off x="8123018" y="970281"/>
                <a:ext cx="583200" cy="39600"/>
              </p14:xfrm>
            </p:contentPart>
          </mc:Choice>
          <mc:Fallback>
            <p:pic>
              <p:nvPicPr>
                <p:cNvPr id="16" name="Ink 15">
                  <a:extLst>
                    <a:ext uri="{FF2B5EF4-FFF2-40B4-BE49-F238E27FC236}">
                      <a16:creationId xmlns:a16="http://schemas.microsoft.com/office/drawing/2014/main" id="{ACF85FC2-65BA-48DE-A3DE-0D2A39FAB541}"/>
                    </a:ext>
                  </a:extLst>
                </p:cNvPr>
                <p:cNvPicPr/>
                <p:nvPr/>
              </p:nvPicPr>
              <p:blipFill>
                <a:blip r:embed="rId34"/>
                <a:stretch>
                  <a:fillRect/>
                </a:stretch>
              </p:blipFill>
              <p:spPr>
                <a:xfrm>
                  <a:off x="8105378" y="952281"/>
                  <a:ext cx="61884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7" name="Ink 16">
                  <a:extLst>
                    <a:ext uri="{FF2B5EF4-FFF2-40B4-BE49-F238E27FC236}">
                      <a16:creationId xmlns:a16="http://schemas.microsoft.com/office/drawing/2014/main" id="{E4A50A9D-AEE6-4479-ABFF-31B3151CE0A9}"/>
                    </a:ext>
                  </a:extLst>
                </p14:cNvPr>
                <p14:cNvContentPartPr/>
                <p14:nvPr/>
              </p14:nvContentPartPr>
              <p14:xfrm>
                <a:off x="8180618" y="1196721"/>
                <a:ext cx="516600" cy="33120"/>
              </p14:xfrm>
            </p:contentPart>
          </mc:Choice>
          <mc:Fallback>
            <p:pic>
              <p:nvPicPr>
                <p:cNvPr id="17" name="Ink 16">
                  <a:extLst>
                    <a:ext uri="{FF2B5EF4-FFF2-40B4-BE49-F238E27FC236}">
                      <a16:creationId xmlns:a16="http://schemas.microsoft.com/office/drawing/2014/main" id="{E4A50A9D-AEE6-4479-ABFF-31B3151CE0A9}"/>
                    </a:ext>
                  </a:extLst>
                </p:cNvPr>
                <p:cNvPicPr/>
                <p:nvPr/>
              </p:nvPicPr>
              <p:blipFill>
                <a:blip r:embed="rId36"/>
                <a:stretch>
                  <a:fillRect/>
                </a:stretch>
              </p:blipFill>
              <p:spPr>
                <a:xfrm>
                  <a:off x="8162618" y="1178721"/>
                  <a:ext cx="55224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18" name="Ink 17">
                  <a:extLst>
                    <a:ext uri="{FF2B5EF4-FFF2-40B4-BE49-F238E27FC236}">
                      <a16:creationId xmlns:a16="http://schemas.microsoft.com/office/drawing/2014/main" id="{25E62409-9F51-4C0C-B7CC-1B8EBAD1E0E7}"/>
                    </a:ext>
                  </a:extLst>
                </p14:cNvPr>
                <p14:cNvContentPartPr/>
                <p14:nvPr/>
              </p14:nvContentPartPr>
              <p14:xfrm>
                <a:off x="8360618" y="1370241"/>
                <a:ext cx="276840" cy="28080"/>
              </p14:xfrm>
            </p:contentPart>
          </mc:Choice>
          <mc:Fallback>
            <p:pic>
              <p:nvPicPr>
                <p:cNvPr id="18" name="Ink 17">
                  <a:extLst>
                    <a:ext uri="{FF2B5EF4-FFF2-40B4-BE49-F238E27FC236}">
                      <a16:creationId xmlns:a16="http://schemas.microsoft.com/office/drawing/2014/main" id="{25E62409-9F51-4C0C-B7CC-1B8EBAD1E0E7}"/>
                    </a:ext>
                  </a:extLst>
                </p:cNvPr>
                <p:cNvPicPr/>
                <p:nvPr/>
              </p:nvPicPr>
              <p:blipFill>
                <a:blip r:embed="rId38"/>
                <a:stretch>
                  <a:fillRect/>
                </a:stretch>
              </p:blipFill>
              <p:spPr>
                <a:xfrm>
                  <a:off x="8342618" y="1352241"/>
                  <a:ext cx="31248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19" name="Ink 18">
                  <a:extLst>
                    <a:ext uri="{FF2B5EF4-FFF2-40B4-BE49-F238E27FC236}">
                      <a16:creationId xmlns:a16="http://schemas.microsoft.com/office/drawing/2014/main" id="{4A354A0E-F3E8-4B0F-915A-281F8CE9323E}"/>
                    </a:ext>
                  </a:extLst>
                </p14:cNvPr>
                <p14:cNvContentPartPr/>
                <p14:nvPr/>
              </p14:nvContentPartPr>
              <p14:xfrm>
                <a:off x="8175218" y="1550601"/>
                <a:ext cx="590040" cy="291960"/>
              </p14:xfrm>
            </p:contentPart>
          </mc:Choice>
          <mc:Fallback>
            <p:pic>
              <p:nvPicPr>
                <p:cNvPr id="19" name="Ink 18">
                  <a:extLst>
                    <a:ext uri="{FF2B5EF4-FFF2-40B4-BE49-F238E27FC236}">
                      <a16:creationId xmlns:a16="http://schemas.microsoft.com/office/drawing/2014/main" id="{4A354A0E-F3E8-4B0F-915A-281F8CE9323E}"/>
                    </a:ext>
                  </a:extLst>
                </p:cNvPr>
                <p:cNvPicPr/>
                <p:nvPr/>
              </p:nvPicPr>
              <p:blipFill>
                <a:blip r:embed="rId40"/>
                <a:stretch>
                  <a:fillRect/>
                </a:stretch>
              </p:blipFill>
              <p:spPr>
                <a:xfrm>
                  <a:off x="8157218" y="1532601"/>
                  <a:ext cx="62568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0" name="Ink 19">
                  <a:extLst>
                    <a:ext uri="{FF2B5EF4-FFF2-40B4-BE49-F238E27FC236}">
                      <a16:creationId xmlns:a16="http://schemas.microsoft.com/office/drawing/2014/main" id="{FC303A0F-B6FF-4908-B279-F2893DD8C6A4}"/>
                    </a:ext>
                  </a:extLst>
                </p14:cNvPr>
                <p14:cNvContentPartPr/>
                <p14:nvPr/>
              </p14:nvContentPartPr>
              <p14:xfrm>
                <a:off x="9851378" y="804321"/>
                <a:ext cx="1000440" cy="156960"/>
              </p14:xfrm>
            </p:contentPart>
          </mc:Choice>
          <mc:Fallback>
            <p:pic>
              <p:nvPicPr>
                <p:cNvPr id="20" name="Ink 19">
                  <a:extLst>
                    <a:ext uri="{FF2B5EF4-FFF2-40B4-BE49-F238E27FC236}">
                      <a16:creationId xmlns:a16="http://schemas.microsoft.com/office/drawing/2014/main" id="{FC303A0F-B6FF-4908-B279-F2893DD8C6A4}"/>
                    </a:ext>
                  </a:extLst>
                </p:cNvPr>
                <p:cNvPicPr/>
                <p:nvPr/>
              </p:nvPicPr>
              <p:blipFill>
                <a:blip r:embed="rId42"/>
                <a:stretch>
                  <a:fillRect/>
                </a:stretch>
              </p:blipFill>
              <p:spPr>
                <a:xfrm>
                  <a:off x="9833378" y="786321"/>
                  <a:ext cx="103608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1" name="Ink 20">
                  <a:extLst>
                    <a:ext uri="{FF2B5EF4-FFF2-40B4-BE49-F238E27FC236}">
                      <a16:creationId xmlns:a16="http://schemas.microsoft.com/office/drawing/2014/main" id="{191FDE77-328F-40D2-9FC0-C80A5B3E68A5}"/>
                    </a:ext>
                  </a:extLst>
                </p14:cNvPr>
                <p14:cNvContentPartPr/>
                <p14:nvPr/>
              </p14:nvContentPartPr>
              <p14:xfrm>
                <a:off x="8770658" y="723321"/>
                <a:ext cx="133920" cy="849240"/>
              </p14:xfrm>
            </p:contentPart>
          </mc:Choice>
          <mc:Fallback>
            <p:pic>
              <p:nvPicPr>
                <p:cNvPr id="21" name="Ink 20">
                  <a:extLst>
                    <a:ext uri="{FF2B5EF4-FFF2-40B4-BE49-F238E27FC236}">
                      <a16:creationId xmlns:a16="http://schemas.microsoft.com/office/drawing/2014/main" id="{191FDE77-328F-40D2-9FC0-C80A5B3E68A5}"/>
                    </a:ext>
                  </a:extLst>
                </p:cNvPr>
                <p:cNvPicPr/>
                <p:nvPr/>
              </p:nvPicPr>
              <p:blipFill>
                <a:blip r:embed="rId44"/>
                <a:stretch>
                  <a:fillRect/>
                </a:stretch>
              </p:blipFill>
              <p:spPr>
                <a:xfrm>
                  <a:off x="8752658" y="705321"/>
                  <a:ext cx="169560" cy="88488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2" name="Ink 21">
                  <a:extLst>
                    <a:ext uri="{FF2B5EF4-FFF2-40B4-BE49-F238E27FC236}">
                      <a16:creationId xmlns:a16="http://schemas.microsoft.com/office/drawing/2014/main" id="{3F7B0B55-5531-4358-B1E3-575C18E561C9}"/>
                    </a:ext>
                  </a:extLst>
                </p14:cNvPr>
                <p14:cNvContentPartPr/>
                <p14:nvPr/>
              </p14:nvContentPartPr>
              <p14:xfrm>
                <a:off x="8731058" y="550521"/>
                <a:ext cx="1202040" cy="881640"/>
              </p14:xfrm>
            </p:contentPart>
          </mc:Choice>
          <mc:Fallback>
            <p:pic>
              <p:nvPicPr>
                <p:cNvPr id="22" name="Ink 21">
                  <a:extLst>
                    <a:ext uri="{FF2B5EF4-FFF2-40B4-BE49-F238E27FC236}">
                      <a16:creationId xmlns:a16="http://schemas.microsoft.com/office/drawing/2014/main" id="{3F7B0B55-5531-4358-B1E3-575C18E561C9}"/>
                    </a:ext>
                  </a:extLst>
                </p:cNvPr>
                <p:cNvPicPr/>
                <p:nvPr/>
              </p:nvPicPr>
              <p:blipFill>
                <a:blip r:embed="rId46"/>
                <a:stretch>
                  <a:fillRect/>
                </a:stretch>
              </p:blipFill>
              <p:spPr>
                <a:xfrm>
                  <a:off x="8713418" y="532521"/>
                  <a:ext cx="1237680" cy="91728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23" name="Ink 22">
                  <a:extLst>
                    <a:ext uri="{FF2B5EF4-FFF2-40B4-BE49-F238E27FC236}">
                      <a16:creationId xmlns:a16="http://schemas.microsoft.com/office/drawing/2014/main" id="{C1F4B748-E777-49B1-925C-B98C542F5239}"/>
                    </a:ext>
                  </a:extLst>
                </p14:cNvPr>
                <p14:cNvContentPartPr/>
                <p14:nvPr/>
              </p14:nvContentPartPr>
              <p14:xfrm>
                <a:off x="9347738" y="1317681"/>
                <a:ext cx="158040" cy="716040"/>
              </p14:xfrm>
            </p:contentPart>
          </mc:Choice>
          <mc:Fallback>
            <p:pic>
              <p:nvPicPr>
                <p:cNvPr id="23" name="Ink 22">
                  <a:extLst>
                    <a:ext uri="{FF2B5EF4-FFF2-40B4-BE49-F238E27FC236}">
                      <a16:creationId xmlns:a16="http://schemas.microsoft.com/office/drawing/2014/main" id="{C1F4B748-E777-49B1-925C-B98C542F5239}"/>
                    </a:ext>
                  </a:extLst>
                </p:cNvPr>
                <p:cNvPicPr/>
                <p:nvPr/>
              </p:nvPicPr>
              <p:blipFill>
                <a:blip r:embed="rId48"/>
                <a:stretch>
                  <a:fillRect/>
                </a:stretch>
              </p:blipFill>
              <p:spPr>
                <a:xfrm>
                  <a:off x="9330098" y="1299681"/>
                  <a:ext cx="193680" cy="75168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24" name="Ink 23">
                  <a:extLst>
                    <a:ext uri="{FF2B5EF4-FFF2-40B4-BE49-F238E27FC236}">
                      <a16:creationId xmlns:a16="http://schemas.microsoft.com/office/drawing/2014/main" id="{721C455E-EE14-46CA-97BF-A41EC00182EE}"/>
                    </a:ext>
                  </a:extLst>
                </p14:cNvPr>
                <p14:cNvContentPartPr/>
                <p14:nvPr/>
              </p14:nvContentPartPr>
              <p14:xfrm>
                <a:off x="9269258" y="1309041"/>
                <a:ext cx="82800" cy="267480"/>
              </p14:xfrm>
            </p:contentPart>
          </mc:Choice>
          <mc:Fallback>
            <p:pic>
              <p:nvPicPr>
                <p:cNvPr id="24" name="Ink 23">
                  <a:extLst>
                    <a:ext uri="{FF2B5EF4-FFF2-40B4-BE49-F238E27FC236}">
                      <a16:creationId xmlns:a16="http://schemas.microsoft.com/office/drawing/2014/main" id="{721C455E-EE14-46CA-97BF-A41EC00182EE}"/>
                    </a:ext>
                  </a:extLst>
                </p:cNvPr>
                <p:cNvPicPr/>
                <p:nvPr/>
              </p:nvPicPr>
              <p:blipFill>
                <a:blip r:embed="rId50"/>
                <a:stretch>
                  <a:fillRect/>
                </a:stretch>
              </p:blipFill>
              <p:spPr>
                <a:xfrm>
                  <a:off x="9251618" y="1291401"/>
                  <a:ext cx="118440" cy="30312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25" name="Ink 24">
                  <a:extLst>
                    <a:ext uri="{FF2B5EF4-FFF2-40B4-BE49-F238E27FC236}">
                      <a16:creationId xmlns:a16="http://schemas.microsoft.com/office/drawing/2014/main" id="{67019594-BEC9-4BCC-8CAF-F5F07C733444}"/>
                    </a:ext>
                  </a:extLst>
                </p14:cNvPr>
                <p14:cNvContentPartPr/>
                <p14:nvPr/>
              </p14:nvContentPartPr>
              <p14:xfrm>
                <a:off x="9358538" y="1324161"/>
                <a:ext cx="231840" cy="135720"/>
              </p14:xfrm>
            </p:contentPart>
          </mc:Choice>
          <mc:Fallback>
            <p:pic>
              <p:nvPicPr>
                <p:cNvPr id="25" name="Ink 24">
                  <a:extLst>
                    <a:ext uri="{FF2B5EF4-FFF2-40B4-BE49-F238E27FC236}">
                      <a16:creationId xmlns:a16="http://schemas.microsoft.com/office/drawing/2014/main" id="{67019594-BEC9-4BCC-8CAF-F5F07C733444}"/>
                    </a:ext>
                  </a:extLst>
                </p:cNvPr>
                <p:cNvPicPr/>
                <p:nvPr/>
              </p:nvPicPr>
              <p:blipFill>
                <a:blip r:embed="rId52"/>
                <a:stretch>
                  <a:fillRect/>
                </a:stretch>
              </p:blipFill>
              <p:spPr>
                <a:xfrm>
                  <a:off x="9340898" y="1306521"/>
                  <a:ext cx="26748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26" name="Ink 25">
                  <a:extLst>
                    <a:ext uri="{FF2B5EF4-FFF2-40B4-BE49-F238E27FC236}">
                      <a16:creationId xmlns:a16="http://schemas.microsoft.com/office/drawing/2014/main" id="{69A506D8-9322-4F3C-B67E-4F662537C8C9}"/>
                    </a:ext>
                  </a:extLst>
                </p14:cNvPr>
                <p14:cNvContentPartPr/>
                <p14:nvPr/>
              </p14:nvContentPartPr>
              <p14:xfrm>
                <a:off x="9717818" y="1241361"/>
                <a:ext cx="209520" cy="649080"/>
              </p14:xfrm>
            </p:contentPart>
          </mc:Choice>
          <mc:Fallback>
            <p:pic>
              <p:nvPicPr>
                <p:cNvPr id="26" name="Ink 25">
                  <a:extLst>
                    <a:ext uri="{FF2B5EF4-FFF2-40B4-BE49-F238E27FC236}">
                      <a16:creationId xmlns:a16="http://schemas.microsoft.com/office/drawing/2014/main" id="{69A506D8-9322-4F3C-B67E-4F662537C8C9}"/>
                    </a:ext>
                  </a:extLst>
                </p:cNvPr>
                <p:cNvPicPr/>
                <p:nvPr/>
              </p:nvPicPr>
              <p:blipFill>
                <a:blip r:embed="rId54"/>
                <a:stretch>
                  <a:fillRect/>
                </a:stretch>
              </p:blipFill>
              <p:spPr>
                <a:xfrm>
                  <a:off x="9699818" y="1223361"/>
                  <a:ext cx="245160" cy="68472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27" name="Ink 26">
                  <a:extLst>
                    <a:ext uri="{FF2B5EF4-FFF2-40B4-BE49-F238E27FC236}">
                      <a16:creationId xmlns:a16="http://schemas.microsoft.com/office/drawing/2014/main" id="{8A9A6483-68EE-4A90-9D3E-BB616C712B56}"/>
                    </a:ext>
                  </a:extLst>
                </p14:cNvPr>
                <p14:cNvContentPartPr/>
                <p14:nvPr/>
              </p14:nvContentPartPr>
              <p14:xfrm>
                <a:off x="9631778" y="1243161"/>
                <a:ext cx="116280" cy="202320"/>
              </p14:xfrm>
            </p:contentPart>
          </mc:Choice>
          <mc:Fallback>
            <p:pic>
              <p:nvPicPr>
                <p:cNvPr id="27" name="Ink 26">
                  <a:extLst>
                    <a:ext uri="{FF2B5EF4-FFF2-40B4-BE49-F238E27FC236}">
                      <a16:creationId xmlns:a16="http://schemas.microsoft.com/office/drawing/2014/main" id="{8A9A6483-68EE-4A90-9D3E-BB616C712B56}"/>
                    </a:ext>
                  </a:extLst>
                </p:cNvPr>
                <p:cNvPicPr/>
                <p:nvPr/>
              </p:nvPicPr>
              <p:blipFill>
                <a:blip r:embed="rId56"/>
                <a:stretch>
                  <a:fillRect/>
                </a:stretch>
              </p:blipFill>
              <p:spPr>
                <a:xfrm>
                  <a:off x="9613778" y="1225161"/>
                  <a:ext cx="15192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28" name="Ink 27">
                  <a:extLst>
                    <a:ext uri="{FF2B5EF4-FFF2-40B4-BE49-F238E27FC236}">
                      <a16:creationId xmlns:a16="http://schemas.microsoft.com/office/drawing/2014/main" id="{A9FE164B-BD8D-497F-AFB4-4FAFA37BB93B}"/>
                    </a:ext>
                  </a:extLst>
                </p14:cNvPr>
                <p14:cNvContentPartPr/>
                <p14:nvPr/>
              </p14:nvContentPartPr>
              <p14:xfrm>
                <a:off x="9724658" y="1236321"/>
                <a:ext cx="261720" cy="173160"/>
              </p14:xfrm>
            </p:contentPart>
          </mc:Choice>
          <mc:Fallback>
            <p:pic>
              <p:nvPicPr>
                <p:cNvPr id="28" name="Ink 27">
                  <a:extLst>
                    <a:ext uri="{FF2B5EF4-FFF2-40B4-BE49-F238E27FC236}">
                      <a16:creationId xmlns:a16="http://schemas.microsoft.com/office/drawing/2014/main" id="{A9FE164B-BD8D-497F-AFB4-4FAFA37BB93B}"/>
                    </a:ext>
                  </a:extLst>
                </p:cNvPr>
                <p:cNvPicPr/>
                <p:nvPr/>
              </p:nvPicPr>
              <p:blipFill>
                <a:blip r:embed="rId58"/>
                <a:stretch>
                  <a:fillRect/>
                </a:stretch>
              </p:blipFill>
              <p:spPr>
                <a:xfrm>
                  <a:off x="9706658" y="1218321"/>
                  <a:ext cx="29736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29" name="Ink 28">
                  <a:extLst>
                    <a:ext uri="{FF2B5EF4-FFF2-40B4-BE49-F238E27FC236}">
                      <a16:creationId xmlns:a16="http://schemas.microsoft.com/office/drawing/2014/main" id="{973BB6B5-33F9-4C32-A873-6BA3D24D4D20}"/>
                    </a:ext>
                  </a:extLst>
                </p14:cNvPr>
                <p14:cNvContentPartPr/>
                <p14:nvPr/>
              </p14:nvContentPartPr>
              <p14:xfrm>
                <a:off x="9105818" y="1173681"/>
                <a:ext cx="1128240" cy="1010160"/>
              </p14:xfrm>
            </p:contentPart>
          </mc:Choice>
          <mc:Fallback>
            <p:pic>
              <p:nvPicPr>
                <p:cNvPr id="29" name="Ink 28">
                  <a:extLst>
                    <a:ext uri="{FF2B5EF4-FFF2-40B4-BE49-F238E27FC236}">
                      <a16:creationId xmlns:a16="http://schemas.microsoft.com/office/drawing/2014/main" id="{973BB6B5-33F9-4C32-A873-6BA3D24D4D20}"/>
                    </a:ext>
                  </a:extLst>
                </p:cNvPr>
                <p:cNvPicPr/>
                <p:nvPr/>
              </p:nvPicPr>
              <p:blipFill>
                <a:blip r:embed="rId60"/>
                <a:stretch>
                  <a:fillRect/>
                </a:stretch>
              </p:blipFill>
              <p:spPr>
                <a:xfrm>
                  <a:off x="9088178" y="1155681"/>
                  <a:ext cx="1163880" cy="104580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34" name="Ink 33">
                  <a:extLst>
                    <a:ext uri="{FF2B5EF4-FFF2-40B4-BE49-F238E27FC236}">
                      <a16:creationId xmlns:a16="http://schemas.microsoft.com/office/drawing/2014/main" id="{1D2FC9B2-1298-47BC-BAD6-673D5E17AA5D}"/>
                    </a:ext>
                  </a:extLst>
                </p14:cNvPr>
                <p14:cNvContentPartPr/>
                <p14:nvPr/>
              </p14:nvContentPartPr>
              <p14:xfrm>
                <a:off x="7634138" y="1066041"/>
                <a:ext cx="110880" cy="219960"/>
              </p14:xfrm>
            </p:contentPart>
          </mc:Choice>
          <mc:Fallback>
            <p:pic>
              <p:nvPicPr>
                <p:cNvPr id="34" name="Ink 33">
                  <a:extLst>
                    <a:ext uri="{FF2B5EF4-FFF2-40B4-BE49-F238E27FC236}">
                      <a16:creationId xmlns:a16="http://schemas.microsoft.com/office/drawing/2014/main" id="{1D2FC9B2-1298-47BC-BAD6-673D5E17AA5D}"/>
                    </a:ext>
                  </a:extLst>
                </p:cNvPr>
                <p:cNvPicPr/>
                <p:nvPr/>
              </p:nvPicPr>
              <p:blipFill>
                <a:blip r:embed="rId62"/>
                <a:stretch>
                  <a:fillRect/>
                </a:stretch>
              </p:blipFill>
              <p:spPr>
                <a:xfrm>
                  <a:off x="7616498" y="1048401"/>
                  <a:ext cx="14652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35" name="Ink 34">
                  <a:extLst>
                    <a:ext uri="{FF2B5EF4-FFF2-40B4-BE49-F238E27FC236}">
                      <a16:creationId xmlns:a16="http://schemas.microsoft.com/office/drawing/2014/main" id="{E7A14147-C81C-47B1-A554-D3B7B1DD73A2}"/>
                    </a:ext>
                  </a:extLst>
                </p14:cNvPr>
                <p14:cNvContentPartPr/>
                <p14:nvPr/>
              </p14:nvContentPartPr>
              <p14:xfrm>
                <a:off x="7480778" y="821961"/>
                <a:ext cx="224280" cy="202320"/>
              </p14:xfrm>
            </p:contentPart>
          </mc:Choice>
          <mc:Fallback>
            <p:pic>
              <p:nvPicPr>
                <p:cNvPr id="35" name="Ink 34">
                  <a:extLst>
                    <a:ext uri="{FF2B5EF4-FFF2-40B4-BE49-F238E27FC236}">
                      <a16:creationId xmlns:a16="http://schemas.microsoft.com/office/drawing/2014/main" id="{E7A14147-C81C-47B1-A554-D3B7B1DD73A2}"/>
                    </a:ext>
                  </a:extLst>
                </p:cNvPr>
                <p:cNvPicPr/>
                <p:nvPr/>
              </p:nvPicPr>
              <p:blipFill>
                <a:blip r:embed="rId64"/>
                <a:stretch>
                  <a:fillRect/>
                </a:stretch>
              </p:blipFill>
              <p:spPr>
                <a:xfrm>
                  <a:off x="7463138" y="803961"/>
                  <a:ext cx="25992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36" name="Ink 35">
                  <a:extLst>
                    <a:ext uri="{FF2B5EF4-FFF2-40B4-BE49-F238E27FC236}">
                      <a16:creationId xmlns:a16="http://schemas.microsoft.com/office/drawing/2014/main" id="{FF842379-6981-4C8D-8F52-763FAC80996E}"/>
                    </a:ext>
                  </a:extLst>
                </p14:cNvPr>
                <p14:cNvContentPartPr/>
                <p14:nvPr/>
              </p14:nvContentPartPr>
              <p14:xfrm>
                <a:off x="7718738" y="807561"/>
                <a:ext cx="204120" cy="370800"/>
              </p14:xfrm>
            </p:contentPart>
          </mc:Choice>
          <mc:Fallback>
            <p:pic>
              <p:nvPicPr>
                <p:cNvPr id="36" name="Ink 35">
                  <a:extLst>
                    <a:ext uri="{FF2B5EF4-FFF2-40B4-BE49-F238E27FC236}">
                      <a16:creationId xmlns:a16="http://schemas.microsoft.com/office/drawing/2014/main" id="{FF842379-6981-4C8D-8F52-763FAC80996E}"/>
                    </a:ext>
                  </a:extLst>
                </p:cNvPr>
                <p:cNvPicPr/>
                <p:nvPr/>
              </p:nvPicPr>
              <p:blipFill>
                <a:blip r:embed="rId66"/>
                <a:stretch>
                  <a:fillRect/>
                </a:stretch>
              </p:blipFill>
              <p:spPr>
                <a:xfrm>
                  <a:off x="7700738" y="789921"/>
                  <a:ext cx="239760" cy="40644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37" name="Ink 36">
                  <a:extLst>
                    <a:ext uri="{FF2B5EF4-FFF2-40B4-BE49-F238E27FC236}">
                      <a16:creationId xmlns:a16="http://schemas.microsoft.com/office/drawing/2014/main" id="{F4DF8515-3A62-4A33-958A-563616FF37FD}"/>
                    </a:ext>
                  </a:extLst>
                </p14:cNvPr>
                <p14:cNvContentPartPr/>
                <p14:nvPr/>
              </p14:nvContentPartPr>
              <p14:xfrm>
                <a:off x="7973258" y="942561"/>
                <a:ext cx="129960" cy="269640"/>
              </p14:xfrm>
            </p:contentPart>
          </mc:Choice>
          <mc:Fallback>
            <p:pic>
              <p:nvPicPr>
                <p:cNvPr id="37" name="Ink 36">
                  <a:extLst>
                    <a:ext uri="{FF2B5EF4-FFF2-40B4-BE49-F238E27FC236}">
                      <a16:creationId xmlns:a16="http://schemas.microsoft.com/office/drawing/2014/main" id="{F4DF8515-3A62-4A33-958A-563616FF37FD}"/>
                    </a:ext>
                  </a:extLst>
                </p:cNvPr>
                <p:cNvPicPr/>
                <p:nvPr/>
              </p:nvPicPr>
              <p:blipFill>
                <a:blip r:embed="rId68"/>
                <a:stretch>
                  <a:fillRect/>
                </a:stretch>
              </p:blipFill>
              <p:spPr>
                <a:xfrm>
                  <a:off x="7955618" y="924921"/>
                  <a:ext cx="165600" cy="30528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38" name="Ink 37">
                  <a:extLst>
                    <a:ext uri="{FF2B5EF4-FFF2-40B4-BE49-F238E27FC236}">
                      <a16:creationId xmlns:a16="http://schemas.microsoft.com/office/drawing/2014/main" id="{3EB6A730-830B-47ED-9418-5040DADC1AC5}"/>
                    </a:ext>
                  </a:extLst>
                </p14:cNvPr>
                <p14:cNvContentPartPr/>
                <p14:nvPr/>
              </p14:nvContentPartPr>
              <p14:xfrm>
                <a:off x="10680098" y="572481"/>
                <a:ext cx="143640" cy="159120"/>
              </p14:xfrm>
            </p:contentPart>
          </mc:Choice>
          <mc:Fallback>
            <p:pic>
              <p:nvPicPr>
                <p:cNvPr id="38" name="Ink 37">
                  <a:extLst>
                    <a:ext uri="{FF2B5EF4-FFF2-40B4-BE49-F238E27FC236}">
                      <a16:creationId xmlns:a16="http://schemas.microsoft.com/office/drawing/2014/main" id="{3EB6A730-830B-47ED-9418-5040DADC1AC5}"/>
                    </a:ext>
                  </a:extLst>
                </p:cNvPr>
                <p:cNvPicPr/>
                <p:nvPr/>
              </p:nvPicPr>
              <p:blipFill>
                <a:blip r:embed="rId70"/>
                <a:stretch>
                  <a:fillRect/>
                </a:stretch>
              </p:blipFill>
              <p:spPr>
                <a:xfrm>
                  <a:off x="10662458" y="554481"/>
                  <a:ext cx="17928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39" name="Ink 38">
                  <a:extLst>
                    <a:ext uri="{FF2B5EF4-FFF2-40B4-BE49-F238E27FC236}">
                      <a16:creationId xmlns:a16="http://schemas.microsoft.com/office/drawing/2014/main" id="{450831D5-F85A-42E5-BB96-75213596C0BB}"/>
                    </a:ext>
                  </a:extLst>
                </p14:cNvPr>
                <p14:cNvContentPartPr/>
                <p14:nvPr/>
              </p14:nvContentPartPr>
              <p14:xfrm>
                <a:off x="10947218" y="336681"/>
                <a:ext cx="55800" cy="484920"/>
              </p14:xfrm>
            </p:contentPart>
          </mc:Choice>
          <mc:Fallback>
            <p:pic>
              <p:nvPicPr>
                <p:cNvPr id="39" name="Ink 38">
                  <a:extLst>
                    <a:ext uri="{FF2B5EF4-FFF2-40B4-BE49-F238E27FC236}">
                      <a16:creationId xmlns:a16="http://schemas.microsoft.com/office/drawing/2014/main" id="{450831D5-F85A-42E5-BB96-75213596C0BB}"/>
                    </a:ext>
                  </a:extLst>
                </p:cNvPr>
                <p:cNvPicPr/>
                <p:nvPr/>
              </p:nvPicPr>
              <p:blipFill>
                <a:blip r:embed="rId72"/>
                <a:stretch>
                  <a:fillRect/>
                </a:stretch>
              </p:blipFill>
              <p:spPr>
                <a:xfrm>
                  <a:off x="10929218" y="319041"/>
                  <a:ext cx="91440" cy="52056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40" name="Ink 39">
                  <a:extLst>
                    <a:ext uri="{FF2B5EF4-FFF2-40B4-BE49-F238E27FC236}">
                      <a16:creationId xmlns:a16="http://schemas.microsoft.com/office/drawing/2014/main" id="{54F4B0C7-07BD-4440-8D61-13F915CBA678}"/>
                    </a:ext>
                  </a:extLst>
                </p14:cNvPr>
                <p14:cNvContentPartPr/>
                <p14:nvPr/>
              </p14:nvContentPartPr>
              <p14:xfrm>
                <a:off x="11184818" y="460521"/>
                <a:ext cx="231480" cy="385200"/>
              </p14:xfrm>
            </p:contentPart>
          </mc:Choice>
          <mc:Fallback>
            <p:pic>
              <p:nvPicPr>
                <p:cNvPr id="40" name="Ink 39">
                  <a:extLst>
                    <a:ext uri="{FF2B5EF4-FFF2-40B4-BE49-F238E27FC236}">
                      <a16:creationId xmlns:a16="http://schemas.microsoft.com/office/drawing/2014/main" id="{54F4B0C7-07BD-4440-8D61-13F915CBA678}"/>
                    </a:ext>
                  </a:extLst>
                </p:cNvPr>
                <p:cNvPicPr/>
                <p:nvPr/>
              </p:nvPicPr>
              <p:blipFill>
                <a:blip r:embed="rId74"/>
                <a:stretch>
                  <a:fillRect/>
                </a:stretch>
              </p:blipFill>
              <p:spPr>
                <a:xfrm>
                  <a:off x="11166818" y="442881"/>
                  <a:ext cx="267120" cy="42084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31" name="Ink 30">
                  <a:extLst>
                    <a:ext uri="{FF2B5EF4-FFF2-40B4-BE49-F238E27FC236}">
                      <a16:creationId xmlns:a16="http://schemas.microsoft.com/office/drawing/2014/main" id="{3D2C3F91-5427-45B5-BD75-1409C2DA0C70}"/>
                    </a:ext>
                  </a:extLst>
                </p14:cNvPr>
                <p14:cNvContentPartPr/>
                <p14:nvPr/>
              </p14:nvContentPartPr>
              <p14:xfrm>
                <a:off x="9841298" y="2308041"/>
                <a:ext cx="208080" cy="220680"/>
              </p14:xfrm>
            </p:contentPart>
          </mc:Choice>
          <mc:Fallback>
            <p:pic>
              <p:nvPicPr>
                <p:cNvPr id="31" name="Ink 30">
                  <a:extLst>
                    <a:ext uri="{FF2B5EF4-FFF2-40B4-BE49-F238E27FC236}">
                      <a16:creationId xmlns:a16="http://schemas.microsoft.com/office/drawing/2014/main" id="{3D2C3F91-5427-45B5-BD75-1409C2DA0C70}"/>
                    </a:ext>
                  </a:extLst>
                </p:cNvPr>
                <p:cNvPicPr/>
                <p:nvPr/>
              </p:nvPicPr>
              <p:blipFill>
                <a:blip r:embed="rId76"/>
                <a:stretch>
                  <a:fillRect/>
                </a:stretch>
              </p:blipFill>
              <p:spPr>
                <a:xfrm>
                  <a:off x="9823658" y="2290401"/>
                  <a:ext cx="24372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32" name="Ink 31">
                  <a:extLst>
                    <a:ext uri="{FF2B5EF4-FFF2-40B4-BE49-F238E27FC236}">
                      <a16:creationId xmlns:a16="http://schemas.microsoft.com/office/drawing/2014/main" id="{0B01F30F-0293-4019-A30F-26487175497A}"/>
                    </a:ext>
                  </a:extLst>
                </p14:cNvPr>
                <p14:cNvContentPartPr/>
                <p14:nvPr/>
              </p14:nvContentPartPr>
              <p14:xfrm>
                <a:off x="10170338" y="2339001"/>
                <a:ext cx="228960" cy="101160"/>
              </p14:xfrm>
            </p:contentPart>
          </mc:Choice>
          <mc:Fallback>
            <p:pic>
              <p:nvPicPr>
                <p:cNvPr id="32" name="Ink 31">
                  <a:extLst>
                    <a:ext uri="{FF2B5EF4-FFF2-40B4-BE49-F238E27FC236}">
                      <a16:creationId xmlns:a16="http://schemas.microsoft.com/office/drawing/2014/main" id="{0B01F30F-0293-4019-A30F-26487175497A}"/>
                    </a:ext>
                  </a:extLst>
                </p:cNvPr>
                <p:cNvPicPr/>
                <p:nvPr/>
              </p:nvPicPr>
              <p:blipFill>
                <a:blip r:embed="rId78"/>
                <a:stretch>
                  <a:fillRect/>
                </a:stretch>
              </p:blipFill>
              <p:spPr>
                <a:xfrm>
                  <a:off x="10152338" y="2321001"/>
                  <a:ext cx="26460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33" name="Ink 32">
                  <a:extLst>
                    <a:ext uri="{FF2B5EF4-FFF2-40B4-BE49-F238E27FC236}">
                      <a16:creationId xmlns:a16="http://schemas.microsoft.com/office/drawing/2014/main" id="{02BADAF9-26C2-48AE-899C-BA6C6ECB085A}"/>
                    </a:ext>
                  </a:extLst>
                </p14:cNvPr>
                <p14:cNvContentPartPr/>
                <p14:nvPr/>
              </p14:nvContentPartPr>
              <p14:xfrm>
                <a:off x="10371218" y="2155401"/>
                <a:ext cx="404640" cy="227880"/>
              </p14:xfrm>
            </p:contentPart>
          </mc:Choice>
          <mc:Fallback>
            <p:pic>
              <p:nvPicPr>
                <p:cNvPr id="33" name="Ink 32">
                  <a:extLst>
                    <a:ext uri="{FF2B5EF4-FFF2-40B4-BE49-F238E27FC236}">
                      <a16:creationId xmlns:a16="http://schemas.microsoft.com/office/drawing/2014/main" id="{02BADAF9-26C2-48AE-899C-BA6C6ECB085A}"/>
                    </a:ext>
                  </a:extLst>
                </p:cNvPr>
                <p:cNvPicPr/>
                <p:nvPr/>
              </p:nvPicPr>
              <p:blipFill>
                <a:blip r:embed="rId80"/>
                <a:stretch>
                  <a:fillRect/>
                </a:stretch>
              </p:blipFill>
              <p:spPr>
                <a:xfrm>
                  <a:off x="10353578" y="2137401"/>
                  <a:ext cx="44028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41" name="Ink 40">
                  <a:extLst>
                    <a:ext uri="{FF2B5EF4-FFF2-40B4-BE49-F238E27FC236}">
                      <a16:creationId xmlns:a16="http://schemas.microsoft.com/office/drawing/2014/main" id="{C01EEFF7-7AFE-47C3-8FC3-7724B57867FF}"/>
                    </a:ext>
                  </a:extLst>
                </p14:cNvPr>
                <p14:cNvContentPartPr/>
                <p14:nvPr/>
              </p14:nvContentPartPr>
              <p14:xfrm>
                <a:off x="10450058" y="2433321"/>
                <a:ext cx="580320" cy="252720"/>
              </p14:xfrm>
            </p:contentPart>
          </mc:Choice>
          <mc:Fallback>
            <p:pic>
              <p:nvPicPr>
                <p:cNvPr id="41" name="Ink 40">
                  <a:extLst>
                    <a:ext uri="{FF2B5EF4-FFF2-40B4-BE49-F238E27FC236}">
                      <a16:creationId xmlns:a16="http://schemas.microsoft.com/office/drawing/2014/main" id="{C01EEFF7-7AFE-47C3-8FC3-7724B57867FF}"/>
                    </a:ext>
                  </a:extLst>
                </p:cNvPr>
                <p:cNvPicPr/>
                <p:nvPr/>
              </p:nvPicPr>
              <p:blipFill>
                <a:blip r:embed="rId82"/>
                <a:stretch>
                  <a:fillRect/>
                </a:stretch>
              </p:blipFill>
              <p:spPr>
                <a:xfrm>
                  <a:off x="10432058" y="2415321"/>
                  <a:ext cx="615960" cy="28836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45" name="Ink 44">
                  <a:extLst>
                    <a:ext uri="{FF2B5EF4-FFF2-40B4-BE49-F238E27FC236}">
                      <a16:creationId xmlns:a16="http://schemas.microsoft.com/office/drawing/2014/main" id="{DDA1348D-B0BB-48AC-91D0-597967517D0F}"/>
                    </a:ext>
                  </a:extLst>
                </p14:cNvPr>
                <p14:cNvContentPartPr/>
                <p14:nvPr/>
              </p14:nvContentPartPr>
              <p14:xfrm>
                <a:off x="8101058" y="762561"/>
                <a:ext cx="652320" cy="58320"/>
              </p14:xfrm>
            </p:contentPart>
          </mc:Choice>
          <mc:Fallback>
            <p:pic>
              <p:nvPicPr>
                <p:cNvPr id="45" name="Ink 44">
                  <a:extLst>
                    <a:ext uri="{FF2B5EF4-FFF2-40B4-BE49-F238E27FC236}">
                      <a16:creationId xmlns:a16="http://schemas.microsoft.com/office/drawing/2014/main" id="{DDA1348D-B0BB-48AC-91D0-597967517D0F}"/>
                    </a:ext>
                  </a:extLst>
                </p:cNvPr>
                <p:cNvPicPr/>
                <p:nvPr/>
              </p:nvPicPr>
              <p:blipFill>
                <a:blip r:embed="rId84"/>
                <a:stretch>
                  <a:fillRect/>
                </a:stretch>
              </p:blipFill>
              <p:spPr>
                <a:xfrm>
                  <a:off x="8083418" y="744921"/>
                  <a:ext cx="68796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46" name="Ink 45">
                  <a:extLst>
                    <a:ext uri="{FF2B5EF4-FFF2-40B4-BE49-F238E27FC236}">
                      <a16:creationId xmlns:a16="http://schemas.microsoft.com/office/drawing/2014/main" id="{729805D9-64A7-4D42-A188-E95CAFE16834}"/>
                    </a:ext>
                  </a:extLst>
                </p14:cNvPr>
                <p14:cNvContentPartPr/>
                <p14:nvPr/>
              </p14:nvContentPartPr>
              <p14:xfrm>
                <a:off x="8181698" y="1012041"/>
                <a:ext cx="619200" cy="79200"/>
              </p14:xfrm>
            </p:contentPart>
          </mc:Choice>
          <mc:Fallback>
            <p:pic>
              <p:nvPicPr>
                <p:cNvPr id="46" name="Ink 45">
                  <a:extLst>
                    <a:ext uri="{FF2B5EF4-FFF2-40B4-BE49-F238E27FC236}">
                      <a16:creationId xmlns:a16="http://schemas.microsoft.com/office/drawing/2014/main" id="{729805D9-64A7-4D42-A188-E95CAFE16834}"/>
                    </a:ext>
                  </a:extLst>
                </p:cNvPr>
                <p:cNvPicPr/>
                <p:nvPr/>
              </p:nvPicPr>
              <p:blipFill>
                <a:blip r:embed="rId86"/>
                <a:stretch>
                  <a:fillRect/>
                </a:stretch>
              </p:blipFill>
              <p:spPr>
                <a:xfrm>
                  <a:off x="8163698" y="994401"/>
                  <a:ext cx="65484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47" name="Ink 46">
                  <a:extLst>
                    <a:ext uri="{FF2B5EF4-FFF2-40B4-BE49-F238E27FC236}">
                      <a16:creationId xmlns:a16="http://schemas.microsoft.com/office/drawing/2014/main" id="{034F0743-2AAD-49F6-BF6C-AB1A3904AAF0}"/>
                    </a:ext>
                  </a:extLst>
                </p14:cNvPr>
                <p14:cNvContentPartPr/>
                <p14:nvPr/>
              </p14:nvContentPartPr>
              <p14:xfrm>
                <a:off x="8488418" y="1122561"/>
                <a:ext cx="327240" cy="15840"/>
              </p14:xfrm>
            </p:contentPart>
          </mc:Choice>
          <mc:Fallback>
            <p:pic>
              <p:nvPicPr>
                <p:cNvPr id="47" name="Ink 46">
                  <a:extLst>
                    <a:ext uri="{FF2B5EF4-FFF2-40B4-BE49-F238E27FC236}">
                      <a16:creationId xmlns:a16="http://schemas.microsoft.com/office/drawing/2014/main" id="{034F0743-2AAD-49F6-BF6C-AB1A3904AAF0}"/>
                    </a:ext>
                  </a:extLst>
                </p:cNvPr>
                <p:cNvPicPr/>
                <p:nvPr/>
              </p:nvPicPr>
              <p:blipFill>
                <a:blip r:embed="rId88"/>
                <a:stretch>
                  <a:fillRect/>
                </a:stretch>
              </p:blipFill>
              <p:spPr>
                <a:xfrm>
                  <a:off x="8470418" y="1104921"/>
                  <a:ext cx="36288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48" name="Ink 47">
                  <a:extLst>
                    <a:ext uri="{FF2B5EF4-FFF2-40B4-BE49-F238E27FC236}">
                      <a16:creationId xmlns:a16="http://schemas.microsoft.com/office/drawing/2014/main" id="{A0477AFE-9E5D-4DBF-9A8A-2182F9D47409}"/>
                    </a:ext>
                  </a:extLst>
                </p14:cNvPr>
                <p14:cNvContentPartPr/>
                <p14:nvPr/>
              </p14:nvContentPartPr>
              <p14:xfrm>
                <a:off x="8239298" y="1370601"/>
                <a:ext cx="620280" cy="88560"/>
              </p14:xfrm>
            </p:contentPart>
          </mc:Choice>
          <mc:Fallback>
            <p:pic>
              <p:nvPicPr>
                <p:cNvPr id="48" name="Ink 47">
                  <a:extLst>
                    <a:ext uri="{FF2B5EF4-FFF2-40B4-BE49-F238E27FC236}">
                      <a16:creationId xmlns:a16="http://schemas.microsoft.com/office/drawing/2014/main" id="{A0477AFE-9E5D-4DBF-9A8A-2182F9D47409}"/>
                    </a:ext>
                  </a:extLst>
                </p:cNvPr>
                <p:cNvPicPr/>
                <p:nvPr/>
              </p:nvPicPr>
              <p:blipFill>
                <a:blip r:embed="rId90"/>
                <a:stretch>
                  <a:fillRect/>
                </a:stretch>
              </p:blipFill>
              <p:spPr>
                <a:xfrm>
                  <a:off x="8221298" y="1352961"/>
                  <a:ext cx="65592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49" name="Ink 48">
                  <a:extLst>
                    <a:ext uri="{FF2B5EF4-FFF2-40B4-BE49-F238E27FC236}">
                      <a16:creationId xmlns:a16="http://schemas.microsoft.com/office/drawing/2014/main" id="{4FCE9F73-298D-476E-8819-4C79C84EFE58}"/>
                    </a:ext>
                  </a:extLst>
                </p14:cNvPr>
                <p14:cNvContentPartPr/>
                <p14:nvPr/>
              </p14:nvContentPartPr>
              <p14:xfrm>
                <a:off x="9944258" y="890001"/>
                <a:ext cx="519120" cy="27720"/>
              </p14:xfrm>
            </p:contentPart>
          </mc:Choice>
          <mc:Fallback>
            <p:pic>
              <p:nvPicPr>
                <p:cNvPr id="49" name="Ink 48">
                  <a:extLst>
                    <a:ext uri="{FF2B5EF4-FFF2-40B4-BE49-F238E27FC236}">
                      <a16:creationId xmlns:a16="http://schemas.microsoft.com/office/drawing/2014/main" id="{4FCE9F73-298D-476E-8819-4C79C84EFE58}"/>
                    </a:ext>
                  </a:extLst>
                </p:cNvPr>
                <p:cNvPicPr/>
                <p:nvPr/>
              </p:nvPicPr>
              <p:blipFill>
                <a:blip r:embed="rId92"/>
                <a:stretch>
                  <a:fillRect/>
                </a:stretch>
              </p:blipFill>
              <p:spPr>
                <a:xfrm>
                  <a:off x="9926618" y="872361"/>
                  <a:ext cx="55476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59" name="Ink 58">
                  <a:extLst>
                    <a:ext uri="{FF2B5EF4-FFF2-40B4-BE49-F238E27FC236}">
                      <a16:creationId xmlns:a16="http://schemas.microsoft.com/office/drawing/2014/main" id="{47250AB9-1107-4C92-BABB-D7482F7E8EBD}"/>
                    </a:ext>
                  </a:extLst>
                </p14:cNvPr>
                <p14:cNvContentPartPr/>
                <p14:nvPr/>
              </p14:nvContentPartPr>
              <p14:xfrm>
                <a:off x="9467978" y="1440081"/>
                <a:ext cx="105480" cy="543600"/>
              </p14:xfrm>
            </p:contentPart>
          </mc:Choice>
          <mc:Fallback>
            <p:pic>
              <p:nvPicPr>
                <p:cNvPr id="59" name="Ink 58">
                  <a:extLst>
                    <a:ext uri="{FF2B5EF4-FFF2-40B4-BE49-F238E27FC236}">
                      <a16:creationId xmlns:a16="http://schemas.microsoft.com/office/drawing/2014/main" id="{47250AB9-1107-4C92-BABB-D7482F7E8EBD}"/>
                    </a:ext>
                  </a:extLst>
                </p:cNvPr>
                <p:cNvPicPr/>
                <p:nvPr/>
              </p:nvPicPr>
              <p:blipFill>
                <a:blip r:embed="rId94"/>
                <a:stretch>
                  <a:fillRect/>
                </a:stretch>
              </p:blipFill>
              <p:spPr>
                <a:xfrm>
                  <a:off x="9449978" y="1422081"/>
                  <a:ext cx="141120" cy="57924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60" name="Ink 59">
                  <a:extLst>
                    <a:ext uri="{FF2B5EF4-FFF2-40B4-BE49-F238E27FC236}">
                      <a16:creationId xmlns:a16="http://schemas.microsoft.com/office/drawing/2014/main" id="{42781B0E-948E-4D10-A5EB-F5172418506B}"/>
                    </a:ext>
                  </a:extLst>
                </p14:cNvPr>
                <p14:cNvContentPartPr/>
                <p14:nvPr/>
              </p14:nvContentPartPr>
              <p14:xfrm>
                <a:off x="9839858" y="1421721"/>
                <a:ext cx="51840" cy="372960"/>
              </p14:xfrm>
            </p:contentPart>
          </mc:Choice>
          <mc:Fallback>
            <p:pic>
              <p:nvPicPr>
                <p:cNvPr id="60" name="Ink 59">
                  <a:extLst>
                    <a:ext uri="{FF2B5EF4-FFF2-40B4-BE49-F238E27FC236}">
                      <a16:creationId xmlns:a16="http://schemas.microsoft.com/office/drawing/2014/main" id="{42781B0E-948E-4D10-A5EB-F5172418506B}"/>
                    </a:ext>
                  </a:extLst>
                </p:cNvPr>
                <p:cNvPicPr/>
                <p:nvPr/>
              </p:nvPicPr>
              <p:blipFill>
                <a:blip r:embed="rId96"/>
                <a:stretch>
                  <a:fillRect/>
                </a:stretch>
              </p:blipFill>
              <p:spPr>
                <a:xfrm>
                  <a:off x="9821858" y="1404081"/>
                  <a:ext cx="87480" cy="408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7">
            <p14:nvContentPartPr>
              <p14:cNvPr id="62" name="Ink 61">
                <a:extLst>
                  <a:ext uri="{FF2B5EF4-FFF2-40B4-BE49-F238E27FC236}">
                    <a16:creationId xmlns:a16="http://schemas.microsoft.com/office/drawing/2014/main" id="{B38DBA20-677E-4BB3-B7C0-1454400FB7DD}"/>
                  </a:ext>
                </a:extLst>
              </p14:cNvPr>
              <p14:cNvContentPartPr/>
              <p14:nvPr/>
            </p14:nvContentPartPr>
            <p14:xfrm>
              <a:off x="4955738" y="6170121"/>
              <a:ext cx="587520" cy="109800"/>
            </p14:xfrm>
          </p:contentPart>
        </mc:Choice>
        <mc:Fallback>
          <p:pic>
            <p:nvPicPr>
              <p:cNvPr id="62" name="Ink 61">
                <a:extLst>
                  <a:ext uri="{FF2B5EF4-FFF2-40B4-BE49-F238E27FC236}">
                    <a16:creationId xmlns:a16="http://schemas.microsoft.com/office/drawing/2014/main" id="{B38DBA20-677E-4BB3-B7C0-1454400FB7DD}"/>
                  </a:ext>
                </a:extLst>
              </p:cNvPr>
              <p:cNvPicPr/>
              <p:nvPr/>
            </p:nvPicPr>
            <p:blipFill>
              <a:blip r:embed="rId98"/>
              <a:stretch>
                <a:fillRect/>
              </a:stretch>
            </p:blipFill>
            <p:spPr>
              <a:xfrm>
                <a:off x="4937738" y="6152481"/>
                <a:ext cx="623160" cy="145440"/>
              </a:xfrm>
              <a:prstGeom prst="rect">
                <a:avLst/>
              </a:prstGeom>
            </p:spPr>
          </p:pic>
        </mc:Fallback>
      </mc:AlternateContent>
    </p:spTree>
    <p:extLst>
      <p:ext uri="{BB962C8B-B14F-4D97-AF65-F5344CB8AC3E}">
        <p14:creationId xmlns:p14="http://schemas.microsoft.com/office/powerpoint/2010/main" val="1278458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6" name="Group 15">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7" name="Oval 16">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8" name="Oval 17">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0" name="Rectangle 19">
            <a:extLst>
              <a:ext uri="{FF2B5EF4-FFF2-40B4-BE49-F238E27FC236}">
                <a16:creationId xmlns:a16="http://schemas.microsoft.com/office/drawing/2014/main" id="{48FDEBDB-5859-4B9E-8810-2C5CFED0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0AAC9-C7FB-4CB0-925D-46D2E626ED83}"/>
              </a:ext>
            </a:extLst>
          </p:cNvPr>
          <p:cNvSpPr>
            <a:spLocks noGrp="1"/>
          </p:cNvSpPr>
          <p:nvPr>
            <p:ph type="title"/>
          </p:nvPr>
        </p:nvSpPr>
        <p:spPr>
          <a:xfrm>
            <a:off x="1051560" y="942975"/>
            <a:ext cx="9966960" cy="3525056"/>
          </a:xfrm>
        </p:spPr>
        <p:txBody>
          <a:bodyPr vert="horz" lIns="91440" tIns="45720" rIns="91440" bIns="45720" rtlCol="0" anchor="b">
            <a:normAutofit/>
          </a:bodyPr>
          <a:lstStyle/>
          <a:p>
            <a:pPr algn="ctr">
              <a:lnSpc>
                <a:spcPct val="80000"/>
              </a:lnSpc>
            </a:pPr>
            <a:r>
              <a:rPr lang="en-US" sz="7200" dirty="0">
                <a:solidFill>
                  <a:srgbClr val="FFFFFF"/>
                </a:solidFill>
              </a:rPr>
              <a:t>4. Half adder &amp; full adder</a:t>
            </a:r>
          </a:p>
        </p:txBody>
      </p:sp>
      <p:cxnSp>
        <p:nvCxnSpPr>
          <p:cNvPr id="22" name="Straight Connector 21">
            <a:extLst>
              <a:ext uri="{FF2B5EF4-FFF2-40B4-BE49-F238E27FC236}">
                <a16:creationId xmlns:a16="http://schemas.microsoft.com/office/drawing/2014/main" id="{B1D1A340-723B-4014-B5FE-204F062731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58589"/>
            <a:ext cx="9144000" cy="0"/>
          </a:xfrm>
          <a:prstGeom prst="line">
            <a:avLst/>
          </a:prstGeom>
          <a:ln w="28575">
            <a:solidFill>
              <a:srgbClr val="FFFFFF">
                <a:alpha val="50000"/>
              </a:srgbClr>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D8D98A19-7B74-451B-A35E-1614FF9507A1}"/>
              </a:ext>
            </a:extLst>
          </p:cNvPr>
          <p:cNvSpPr>
            <a:spLocks noGrp="1"/>
          </p:cNvSpPr>
          <p:nvPr>
            <p:ph type="ftr" sz="quarter" idx="11"/>
          </p:nvPr>
        </p:nvSpPr>
        <p:spPr>
          <a:xfrm>
            <a:off x="1088136" y="6272784"/>
            <a:ext cx="6327648" cy="365125"/>
          </a:xfrm>
        </p:spPr>
        <p:txBody>
          <a:bodyPr vert="horz" lIns="91440" tIns="45720" rIns="91440" bIns="45720" rtlCol="0" anchor="ctr">
            <a:normAutofit/>
          </a:bodyPr>
          <a:lstStyle/>
          <a:p>
            <a:pPr defTabSz="457200">
              <a:spcAft>
                <a:spcPts val="600"/>
              </a:spcAft>
            </a:pPr>
            <a:r>
              <a:rPr lang="en-US" kern="1200">
                <a:solidFill>
                  <a:srgbClr val="FFFFFF">
                    <a:alpha val="75000"/>
                  </a:srgbClr>
                </a:solidFill>
                <a:latin typeface="+mn-lt"/>
                <a:ea typeface="+mn-ea"/>
                <a:cs typeface="+mn-cs"/>
              </a:rPr>
              <a:t>EEE1024 Module 2 Fundamentals of AC Circuits</a:t>
            </a:r>
          </a:p>
        </p:txBody>
      </p:sp>
      <p:sp>
        <p:nvSpPr>
          <p:cNvPr id="5" name="Slide Number Placeholder 4">
            <a:extLst>
              <a:ext uri="{FF2B5EF4-FFF2-40B4-BE49-F238E27FC236}">
                <a16:creationId xmlns:a16="http://schemas.microsoft.com/office/drawing/2014/main" id="{BC0626BF-8DCE-49D1-AE98-7E859B04E64C}"/>
              </a:ext>
            </a:extLst>
          </p:cNvPr>
          <p:cNvSpPr>
            <a:spLocks noGrp="1"/>
          </p:cNvSpPr>
          <p:nvPr>
            <p:ph type="sldNum" sz="quarter" idx="12"/>
          </p:nvPr>
        </p:nvSpPr>
        <p:spPr>
          <a:xfrm>
            <a:off x="11269404" y="6135306"/>
            <a:ext cx="749319" cy="640080"/>
          </a:xfrm>
        </p:spPr>
        <p:txBody>
          <a:bodyPr vert="horz" lIns="91440" tIns="45720" rIns="91440" bIns="45720" rtlCol="0" anchor="ctr">
            <a:normAutofit/>
          </a:bodyPr>
          <a:lstStyle/>
          <a:p>
            <a:pPr algn="l" defTabSz="457200">
              <a:spcAft>
                <a:spcPts val="600"/>
              </a:spcAft>
            </a:pPr>
            <a:fld id="{1DE98518-C1CF-410D-8A71-B5D14FDF677E}" type="slidenum">
              <a:rPr lang="en-US" sz="2800" b="1" kern="1200">
                <a:solidFill>
                  <a:srgbClr val="FFFFFF">
                    <a:alpha val="95000"/>
                  </a:srgbClr>
                </a:solidFill>
                <a:latin typeface="+mj-lt"/>
                <a:ea typeface="+mn-ea"/>
                <a:cs typeface="+mn-cs"/>
              </a:rPr>
              <a:pPr algn="l" defTabSz="457200">
                <a:spcAft>
                  <a:spcPts val="600"/>
                </a:spcAft>
              </a:pPr>
              <a:t>2</a:t>
            </a:fld>
            <a:endParaRPr lang="en-US" sz="2800" b="1" kern="1200">
              <a:solidFill>
                <a:srgbClr val="FFFFFF">
                  <a:alpha val="95000"/>
                </a:srgbClr>
              </a:solidFill>
              <a:latin typeface="+mj-lt"/>
              <a:ea typeface="+mn-ea"/>
              <a:cs typeface="+mn-cs"/>
            </a:endParaRPr>
          </a:p>
        </p:txBody>
      </p:sp>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9B6D5230-8579-44D4-997B-D6324426352F}"/>
                  </a:ext>
                </a:extLst>
              </p14:cNvPr>
              <p14:cNvContentPartPr/>
              <p14:nvPr/>
            </p14:nvContentPartPr>
            <p14:xfrm>
              <a:off x="8366018" y="4903281"/>
              <a:ext cx="672840" cy="244080"/>
            </p14:xfrm>
          </p:contentPart>
        </mc:Choice>
        <mc:Fallback>
          <p:pic>
            <p:nvPicPr>
              <p:cNvPr id="3" name="Ink 2">
                <a:extLst>
                  <a:ext uri="{FF2B5EF4-FFF2-40B4-BE49-F238E27FC236}">
                    <a16:creationId xmlns:a16="http://schemas.microsoft.com/office/drawing/2014/main" id="{9B6D5230-8579-44D4-997B-D6324426352F}"/>
                  </a:ext>
                </a:extLst>
              </p:cNvPr>
              <p:cNvPicPr/>
              <p:nvPr/>
            </p:nvPicPr>
            <p:blipFill>
              <a:blip r:embed="rId7"/>
              <a:stretch>
                <a:fillRect/>
              </a:stretch>
            </p:blipFill>
            <p:spPr>
              <a:xfrm>
                <a:off x="8348018" y="4885641"/>
                <a:ext cx="708480" cy="279720"/>
              </a:xfrm>
              <a:prstGeom prst="rect">
                <a:avLst/>
              </a:prstGeom>
            </p:spPr>
          </p:pic>
        </mc:Fallback>
      </mc:AlternateContent>
    </p:spTree>
    <p:extLst>
      <p:ext uri="{BB962C8B-B14F-4D97-AF65-F5344CB8AC3E}">
        <p14:creationId xmlns:p14="http://schemas.microsoft.com/office/powerpoint/2010/main" val="2803049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1F2AB-C472-4C03-AD2C-31D7A8C2D90C}"/>
              </a:ext>
            </a:extLst>
          </p:cNvPr>
          <p:cNvSpPr>
            <a:spLocks noGrp="1"/>
          </p:cNvSpPr>
          <p:nvPr>
            <p:ph type="title"/>
          </p:nvPr>
        </p:nvSpPr>
        <p:spPr/>
        <p:txBody>
          <a:bodyPr/>
          <a:lstStyle/>
          <a:p>
            <a:r>
              <a:rPr lang="en-MY" dirty="0"/>
              <a:t>multiplexer</a:t>
            </a:r>
          </a:p>
        </p:txBody>
      </p:sp>
      <p:pic>
        <p:nvPicPr>
          <p:cNvPr id="6" name="Content Placeholder 5">
            <a:extLst>
              <a:ext uri="{FF2B5EF4-FFF2-40B4-BE49-F238E27FC236}">
                <a16:creationId xmlns:a16="http://schemas.microsoft.com/office/drawing/2014/main" id="{A3492FF7-3ABF-4C96-96CF-C73D123C0BE7}"/>
              </a:ext>
            </a:extLst>
          </p:cNvPr>
          <p:cNvPicPr>
            <a:picLocks noGrp="1" noChangeAspect="1"/>
          </p:cNvPicPr>
          <p:nvPr>
            <p:ph idx="1"/>
          </p:nvPr>
        </p:nvPicPr>
        <p:blipFill>
          <a:blip r:embed="rId2"/>
          <a:stretch>
            <a:fillRect/>
          </a:stretch>
        </p:blipFill>
        <p:spPr>
          <a:xfrm>
            <a:off x="1287301" y="2106550"/>
            <a:ext cx="3390900" cy="2657475"/>
          </a:xfrm>
          <a:prstGeom prst="rect">
            <a:avLst/>
          </a:prstGeom>
        </p:spPr>
      </p:pic>
      <p:sp>
        <p:nvSpPr>
          <p:cNvPr id="4" name="Footer Placeholder 3">
            <a:extLst>
              <a:ext uri="{FF2B5EF4-FFF2-40B4-BE49-F238E27FC236}">
                <a16:creationId xmlns:a16="http://schemas.microsoft.com/office/drawing/2014/main" id="{3B737409-5D92-4441-B515-442F7C508C77}"/>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6E31BA5E-7130-4659-A1F9-B85FF2189E64}"/>
              </a:ext>
            </a:extLst>
          </p:cNvPr>
          <p:cNvSpPr>
            <a:spLocks noGrp="1"/>
          </p:cNvSpPr>
          <p:nvPr>
            <p:ph type="sldNum" sz="quarter" idx="12"/>
          </p:nvPr>
        </p:nvSpPr>
        <p:spPr/>
        <p:txBody>
          <a:bodyPr/>
          <a:lstStyle/>
          <a:p>
            <a:fld id="{1DE98518-C1CF-410D-8A71-B5D14FDF677E}" type="slidenum">
              <a:rPr lang="en-MY" smtClean="0"/>
              <a:t>20</a:t>
            </a:fld>
            <a:endParaRPr lang="en-MY" dirty="0"/>
          </a:p>
        </p:txBody>
      </p:sp>
      <p:pic>
        <p:nvPicPr>
          <p:cNvPr id="7" name="Picture 6">
            <a:extLst>
              <a:ext uri="{FF2B5EF4-FFF2-40B4-BE49-F238E27FC236}">
                <a16:creationId xmlns:a16="http://schemas.microsoft.com/office/drawing/2014/main" id="{A1EA0AAF-146E-4327-857B-F38997F178D2}"/>
              </a:ext>
            </a:extLst>
          </p:cNvPr>
          <p:cNvPicPr>
            <a:picLocks noChangeAspect="1"/>
          </p:cNvPicPr>
          <p:nvPr/>
        </p:nvPicPr>
        <p:blipFill>
          <a:blip r:embed="rId3"/>
          <a:stretch>
            <a:fillRect/>
          </a:stretch>
        </p:blipFill>
        <p:spPr>
          <a:xfrm>
            <a:off x="6077521" y="1962150"/>
            <a:ext cx="2676525" cy="2933700"/>
          </a:xfrm>
          <a:prstGeom prst="rect">
            <a:avLst/>
          </a:prstGeom>
        </p:spPr>
      </p:pic>
      <p:sp>
        <p:nvSpPr>
          <p:cNvPr id="3" name="TextBox 2">
            <a:extLst>
              <a:ext uri="{FF2B5EF4-FFF2-40B4-BE49-F238E27FC236}">
                <a16:creationId xmlns:a16="http://schemas.microsoft.com/office/drawing/2014/main" id="{EAF215D0-68EF-418B-AFDB-F7C510AA0F05}"/>
              </a:ext>
            </a:extLst>
          </p:cNvPr>
          <p:cNvSpPr txBox="1"/>
          <p:nvPr/>
        </p:nvSpPr>
        <p:spPr>
          <a:xfrm>
            <a:off x="1520890" y="5187820"/>
            <a:ext cx="3088432" cy="369332"/>
          </a:xfrm>
          <a:prstGeom prst="rect">
            <a:avLst/>
          </a:prstGeom>
          <a:noFill/>
        </p:spPr>
        <p:txBody>
          <a:bodyPr wrap="square" rtlCol="0">
            <a:spAutoFit/>
          </a:bodyPr>
          <a:lstStyle/>
          <a:p>
            <a:r>
              <a:rPr lang="en-MY" dirty="0"/>
              <a:t>Rotary Switch</a:t>
            </a:r>
          </a:p>
        </p:txBody>
      </p:sp>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DE4A48BD-B71D-424A-8C39-16823820FA40}"/>
                  </a:ext>
                </a:extLst>
              </p14:cNvPr>
              <p14:cNvContentPartPr/>
              <p14:nvPr/>
            </p14:nvContentPartPr>
            <p14:xfrm>
              <a:off x="3706178" y="4832721"/>
              <a:ext cx="475200" cy="214560"/>
            </p14:xfrm>
          </p:contentPart>
        </mc:Choice>
        <mc:Fallback>
          <p:pic>
            <p:nvPicPr>
              <p:cNvPr id="8" name="Ink 7">
                <a:extLst>
                  <a:ext uri="{FF2B5EF4-FFF2-40B4-BE49-F238E27FC236}">
                    <a16:creationId xmlns:a16="http://schemas.microsoft.com/office/drawing/2014/main" id="{DE4A48BD-B71D-424A-8C39-16823820FA40}"/>
                  </a:ext>
                </a:extLst>
              </p:cNvPr>
              <p:cNvPicPr/>
              <p:nvPr/>
            </p:nvPicPr>
            <p:blipFill>
              <a:blip r:embed="rId5"/>
              <a:stretch>
                <a:fillRect/>
              </a:stretch>
            </p:blipFill>
            <p:spPr>
              <a:xfrm>
                <a:off x="3688538" y="4814721"/>
                <a:ext cx="51084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F83EB6AB-A3AC-41B6-8D40-90D554086EED}"/>
                  </a:ext>
                </a:extLst>
              </p14:cNvPr>
              <p14:cNvContentPartPr/>
              <p14:nvPr/>
            </p14:nvContentPartPr>
            <p14:xfrm>
              <a:off x="1026338" y="3375081"/>
              <a:ext cx="402840" cy="244800"/>
            </p14:xfrm>
          </p:contentPart>
        </mc:Choice>
        <mc:Fallback>
          <p:pic>
            <p:nvPicPr>
              <p:cNvPr id="9" name="Ink 8">
                <a:extLst>
                  <a:ext uri="{FF2B5EF4-FFF2-40B4-BE49-F238E27FC236}">
                    <a16:creationId xmlns:a16="http://schemas.microsoft.com/office/drawing/2014/main" id="{F83EB6AB-A3AC-41B6-8D40-90D554086EED}"/>
                  </a:ext>
                </a:extLst>
              </p:cNvPr>
              <p:cNvPicPr/>
              <p:nvPr/>
            </p:nvPicPr>
            <p:blipFill>
              <a:blip r:embed="rId7"/>
              <a:stretch>
                <a:fillRect/>
              </a:stretch>
            </p:blipFill>
            <p:spPr>
              <a:xfrm>
                <a:off x="1008338" y="3357441"/>
                <a:ext cx="438480" cy="280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94712AB8-FD55-4659-A9EE-E93E9D6BBA18}"/>
                  </a:ext>
                </a:extLst>
              </p14:cNvPr>
              <p14:cNvContentPartPr/>
              <p14:nvPr/>
            </p14:nvContentPartPr>
            <p14:xfrm>
              <a:off x="4387658" y="3392361"/>
              <a:ext cx="428040" cy="213480"/>
            </p14:xfrm>
          </p:contentPart>
        </mc:Choice>
        <mc:Fallback>
          <p:pic>
            <p:nvPicPr>
              <p:cNvPr id="10" name="Ink 9">
                <a:extLst>
                  <a:ext uri="{FF2B5EF4-FFF2-40B4-BE49-F238E27FC236}">
                    <a16:creationId xmlns:a16="http://schemas.microsoft.com/office/drawing/2014/main" id="{94712AB8-FD55-4659-A9EE-E93E9D6BBA18}"/>
                  </a:ext>
                </a:extLst>
              </p:cNvPr>
              <p:cNvPicPr/>
              <p:nvPr/>
            </p:nvPicPr>
            <p:blipFill>
              <a:blip r:embed="rId9"/>
              <a:stretch>
                <a:fillRect/>
              </a:stretch>
            </p:blipFill>
            <p:spPr>
              <a:xfrm>
                <a:off x="4369658" y="3374721"/>
                <a:ext cx="463680" cy="249120"/>
              </a:xfrm>
              <a:prstGeom prst="rect">
                <a:avLst/>
              </a:prstGeom>
            </p:spPr>
          </p:pic>
        </mc:Fallback>
      </mc:AlternateContent>
      <p:grpSp>
        <p:nvGrpSpPr>
          <p:cNvPr id="13" name="Group 12">
            <a:extLst>
              <a:ext uri="{FF2B5EF4-FFF2-40B4-BE49-F238E27FC236}">
                <a16:creationId xmlns:a16="http://schemas.microsoft.com/office/drawing/2014/main" id="{6B0EA8D6-3B83-44E6-973D-BE7E5CC3E3D5}"/>
              </a:ext>
            </a:extLst>
          </p:cNvPr>
          <p:cNvGrpSpPr/>
          <p:nvPr/>
        </p:nvGrpSpPr>
        <p:grpSpPr>
          <a:xfrm>
            <a:off x="4099298" y="1548441"/>
            <a:ext cx="588960" cy="241200"/>
            <a:chOff x="4099298" y="1548441"/>
            <a:chExt cx="588960" cy="241200"/>
          </a:xfrm>
        </p:grpSpPr>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848CEC0E-26EE-4BD7-B7CB-22BE7804568E}"/>
                    </a:ext>
                  </a:extLst>
                </p14:cNvPr>
                <p14:cNvContentPartPr/>
                <p14:nvPr/>
              </p14:nvContentPartPr>
              <p14:xfrm>
                <a:off x="4099298" y="1548441"/>
                <a:ext cx="511200" cy="149040"/>
              </p14:xfrm>
            </p:contentPart>
          </mc:Choice>
          <mc:Fallback>
            <p:pic>
              <p:nvPicPr>
                <p:cNvPr id="11" name="Ink 10">
                  <a:extLst>
                    <a:ext uri="{FF2B5EF4-FFF2-40B4-BE49-F238E27FC236}">
                      <a16:creationId xmlns:a16="http://schemas.microsoft.com/office/drawing/2014/main" id="{848CEC0E-26EE-4BD7-B7CB-22BE7804568E}"/>
                    </a:ext>
                  </a:extLst>
                </p:cNvPr>
                <p:cNvPicPr/>
                <p:nvPr/>
              </p:nvPicPr>
              <p:blipFill>
                <a:blip r:embed="rId11"/>
                <a:stretch>
                  <a:fillRect/>
                </a:stretch>
              </p:blipFill>
              <p:spPr>
                <a:xfrm>
                  <a:off x="4081298" y="1530801"/>
                  <a:ext cx="54684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F5FE72BF-FA44-44DD-A877-1784353591B5}"/>
                    </a:ext>
                  </a:extLst>
                </p14:cNvPr>
                <p14:cNvContentPartPr/>
                <p14:nvPr/>
              </p14:nvContentPartPr>
              <p14:xfrm>
                <a:off x="4113338" y="1620441"/>
                <a:ext cx="574920" cy="169200"/>
              </p14:xfrm>
            </p:contentPart>
          </mc:Choice>
          <mc:Fallback>
            <p:pic>
              <p:nvPicPr>
                <p:cNvPr id="12" name="Ink 11">
                  <a:extLst>
                    <a:ext uri="{FF2B5EF4-FFF2-40B4-BE49-F238E27FC236}">
                      <a16:creationId xmlns:a16="http://schemas.microsoft.com/office/drawing/2014/main" id="{F5FE72BF-FA44-44DD-A877-1784353591B5}"/>
                    </a:ext>
                  </a:extLst>
                </p:cNvPr>
                <p:cNvPicPr/>
                <p:nvPr/>
              </p:nvPicPr>
              <p:blipFill>
                <a:blip r:embed="rId13"/>
                <a:stretch>
                  <a:fillRect/>
                </a:stretch>
              </p:blipFill>
              <p:spPr>
                <a:xfrm>
                  <a:off x="4095698" y="1602801"/>
                  <a:ext cx="610560" cy="204840"/>
                </a:xfrm>
                <a:prstGeom prst="rect">
                  <a:avLst/>
                </a:prstGeom>
              </p:spPr>
            </p:pic>
          </mc:Fallback>
        </mc:AlternateContent>
      </p:grpSp>
      <p:grpSp>
        <p:nvGrpSpPr>
          <p:cNvPr id="32" name="Group 31">
            <a:extLst>
              <a:ext uri="{FF2B5EF4-FFF2-40B4-BE49-F238E27FC236}">
                <a16:creationId xmlns:a16="http://schemas.microsoft.com/office/drawing/2014/main" id="{14D1F6A5-C391-40FC-952C-A94C3DDE459A}"/>
              </a:ext>
            </a:extLst>
          </p:cNvPr>
          <p:cNvGrpSpPr/>
          <p:nvPr/>
        </p:nvGrpSpPr>
        <p:grpSpPr>
          <a:xfrm>
            <a:off x="10217498" y="625041"/>
            <a:ext cx="504000" cy="290160"/>
            <a:chOff x="10217498" y="625041"/>
            <a:chExt cx="504000" cy="290160"/>
          </a:xfrm>
        </p:grpSpPr>
        <mc:AlternateContent xmlns:mc="http://schemas.openxmlformats.org/markup-compatibility/2006">
          <mc:Choice xmlns:p14="http://schemas.microsoft.com/office/powerpoint/2010/main" Requires="p14">
            <p:contentPart p14:bwMode="auto" r:id="rId14">
              <p14:nvContentPartPr>
                <p14:cNvPr id="14" name="Ink 13">
                  <a:extLst>
                    <a:ext uri="{FF2B5EF4-FFF2-40B4-BE49-F238E27FC236}">
                      <a16:creationId xmlns:a16="http://schemas.microsoft.com/office/drawing/2014/main" id="{E444B788-9542-418F-B4CA-DE5943FA0B4F}"/>
                    </a:ext>
                  </a:extLst>
                </p14:cNvPr>
                <p14:cNvContentPartPr/>
                <p14:nvPr/>
              </p14:nvContentPartPr>
              <p14:xfrm>
                <a:off x="10217498" y="625041"/>
                <a:ext cx="288000" cy="290160"/>
              </p14:xfrm>
            </p:contentPart>
          </mc:Choice>
          <mc:Fallback>
            <p:pic>
              <p:nvPicPr>
                <p:cNvPr id="14" name="Ink 13">
                  <a:extLst>
                    <a:ext uri="{FF2B5EF4-FFF2-40B4-BE49-F238E27FC236}">
                      <a16:creationId xmlns:a16="http://schemas.microsoft.com/office/drawing/2014/main" id="{E444B788-9542-418F-B4CA-DE5943FA0B4F}"/>
                    </a:ext>
                  </a:extLst>
                </p:cNvPr>
                <p:cNvPicPr/>
                <p:nvPr/>
              </p:nvPicPr>
              <p:blipFill>
                <a:blip r:embed="rId15"/>
                <a:stretch>
                  <a:fillRect/>
                </a:stretch>
              </p:blipFill>
              <p:spPr>
                <a:xfrm>
                  <a:off x="10199858" y="607401"/>
                  <a:ext cx="323640" cy="3258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5" name="Ink 14">
                  <a:extLst>
                    <a:ext uri="{FF2B5EF4-FFF2-40B4-BE49-F238E27FC236}">
                      <a16:creationId xmlns:a16="http://schemas.microsoft.com/office/drawing/2014/main" id="{BFA3B477-32F6-46F9-8FDC-3EB23495D28D}"/>
                    </a:ext>
                  </a:extLst>
                </p14:cNvPr>
                <p14:cNvContentPartPr/>
                <p14:nvPr/>
              </p14:nvContentPartPr>
              <p14:xfrm>
                <a:off x="10670738" y="630081"/>
                <a:ext cx="29520" cy="88920"/>
              </p14:xfrm>
            </p:contentPart>
          </mc:Choice>
          <mc:Fallback>
            <p:pic>
              <p:nvPicPr>
                <p:cNvPr id="15" name="Ink 14">
                  <a:extLst>
                    <a:ext uri="{FF2B5EF4-FFF2-40B4-BE49-F238E27FC236}">
                      <a16:creationId xmlns:a16="http://schemas.microsoft.com/office/drawing/2014/main" id="{BFA3B477-32F6-46F9-8FDC-3EB23495D28D}"/>
                    </a:ext>
                  </a:extLst>
                </p:cNvPr>
                <p:cNvPicPr/>
                <p:nvPr/>
              </p:nvPicPr>
              <p:blipFill>
                <a:blip r:embed="rId17"/>
                <a:stretch>
                  <a:fillRect/>
                </a:stretch>
              </p:blipFill>
              <p:spPr>
                <a:xfrm>
                  <a:off x="10653098" y="612081"/>
                  <a:ext cx="6516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6" name="Ink 15">
                  <a:extLst>
                    <a:ext uri="{FF2B5EF4-FFF2-40B4-BE49-F238E27FC236}">
                      <a16:creationId xmlns:a16="http://schemas.microsoft.com/office/drawing/2014/main" id="{616A0333-FEF0-41DD-B988-4294C6E31D95}"/>
                    </a:ext>
                  </a:extLst>
                </p14:cNvPr>
                <p14:cNvContentPartPr/>
                <p14:nvPr/>
              </p14:nvContentPartPr>
              <p14:xfrm>
                <a:off x="10662098" y="852201"/>
                <a:ext cx="59400" cy="23040"/>
              </p14:xfrm>
            </p:contentPart>
          </mc:Choice>
          <mc:Fallback>
            <p:pic>
              <p:nvPicPr>
                <p:cNvPr id="16" name="Ink 15">
                  <a:extLst>
                    <a:ext uri="{FF2B5EF4-FFF2-40B4-BE49-F238E27FC236}">
                      <a16:creationId xmlns:a16="http://schemas.microsoft.com/office/drawing/2014/main" id="{616A0333-FEF0-41DD-B988-4294C6E31D95}"/>
                    </a:ext>
                  </a:extLst>
                </p:cNvPr>
                <p:cNvPicPr/>
                <p:nvPr/>
              </p:nvPicPr>
              <p:blipFill>
                <a:blip r:embed="rId19"/>
                <a:stretch>
                  <a:fillRect/>
                </a:stretch>
              </p:blipFill>
              <p:spPr>
                <a:xfrm>
                  <a:off x="10644458" y="834561"/>
                  <a:ext cx="95040" cy="58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0">
            <p14:nvContentPartPr>
              <p14:cNvPr id="17" name="Ink 16">
                <a:extLst>
                  <a:ext uri="{FF2B5EF4-FFF2-40B4-BE49-F238E27FC236}">
                    <a16:creationId xmlns:a16="http://schemas.microsoft.com/office/drawing/2014/main" id="{60FF9946-4990-4642-91BF-2DB42FA86075}"/>
                  </a:ext>
                </a:extLst>
              </p14:cNvPr>
              <p14:cNvContentPartPr/>
              <p14:nvPr/>
            </p14:nvContentPartPr>
            <p14:xfrm>
              <a:off x="10996178" y="553041"/>
              <a:ext cx="40680" cy="337320"/>
            </p14:xfrm>
          </p:contentPart>
        </mc:Choice>
        <mc:Fallback>
          <p:pic>
            <p:nvPicPr>
              <p:cNvPr id="17" name="Ink 16">
                <a:extLst>
                  <a:ext uri="{FF2B5EF4-FFF2-40B4-BE49-F238E27FC236}">
                    <a16:creationId xmlns:a16="http://schemas.microsoft.com/office/drawing/2014/main" id="{60FF9946-4990-4642-91BF-2DB42FA86075}"/>
                  </a:ext>
                </a:extLst>
              </p:cNvPr>
              <p:cNvPicPr/>
              <p:nvPr/>
            </p:nvPicPr>
            <p:blipFill>
              <a:blip r:embed="rId21"/>
              <a:stretch>
                <a:fillRect/>
              </a:stretch>
            </p:blipFill>
            <p:spPr>
              <a:xfrm>
                <a:off x="10978538" y="535401"/>
                <a:ext cx="76320" cy="372960"/>
              </a:xfrm>
              <a:prstGeom prst="rect">
                <a:avLst/>
              </a:prstGeom>
            </p:spPr>
          </p:pic>
        </mc:Fallback>
      </mc:AlternateContent>
      <p:grpSp>
        <p:nvGrpSpPr>
          <p:cNvPr id="31" name="Group 30">
            <a:extLst>
              <a:ext uri="{FF2B5EF4-FFF2-40B4-BE49-F238E27FC236}">
                <a16:creationId xmlns:a16="http://schemas.microsoft.com/office/drawing/2014/main" id="{715210DD-923C-4B14-BEB8-DBC08C1B4D52}"/>
              </a:ext>
            </a:extLst>
          </p:cNvPr>
          <p:cNvGrpSpPr/>
          <p:nvPr/>
        </p:nvGrpSpPr>
        <p:grpSpPr>
          <a:xfrm>
            <a:off x="10347458" y="1238121"/>
            <a:ext cx="523440" cy="317880"/>
            <a:chOff x="10347458" y="1238121"/>
            <a:chExt cx="523440" cy="317880"/>
          </a:xfrm>
        </p:grpSpPr>
        <mc:AlternateContent xmlns:mc="http://schemas.openxmlformats.org/markup-compatibility/2006">
          <mc:Choice xmlns:p14="http://schemas.microsoft.com/office/powerpoint/2010/main" Requires="p14">
            <p:contentPart p14:bwMode="auto" r:id="rId22">
              <p14:nvContentPartPr>
                <p14:cNvPr id="18" name="Ink 17">
                  <a:extLst>
                    <a:ext uri="{FF2B5EF4-FFF2-40B4-BE49-F238E27FC236}">
                      <a16:creationId xmlns:a16="http://schemas.microsoft.com/office/drawing/2014/main" id="{ADB4C439-2BC5-456A-98EC-C9A360C96DF6}"/>
                    </a:ext>
                  </a:extLst>
                </p14:cNvPr>
                <p14:cNvContentPartPr/>
                <p14:nvPr/>
              </p14:nvContentPartPr>
              <p14:xfrm>
                <a:off x="10347458" y="1238121"/>
                <a:ext cx="289080" cy="317880"/>
              </p14:xfrm>
            </p:contentPart>
          </mc:Choice>
          <mc:Fallback>
            <p:pic>
              <p:nvPicPr>
                <p:cNvPr id="18" name="Ink 17">
                  <a:extLst>
                    <a:ext uri="{FF2B5EF4-FFF2-40B4-BE49-F238E27FC236}">
                      <a16:creationId xmlns:a16="http://schemas.microsoft.com/office/drawing/2014/main" id="{ADB4C439-2BC5-456A-98EC-C9A360C96DF6}"/>
                    </a:ext>
                  </a:extLst>
                </p:cNvPr>
                <p:cNvPicPr/>
                <p:nvPr/>
              </p:nvPicPr>
              <p:blipFill>
                <a:blip r:embed="rId23"/>
                <a:stretch>
                  <a:fillRect/>
                </a:stretch>
              </p:blipFill>
              <p:spPr>
                <a:xfrm>
                  <a:off x="10329458" y="1220121"/>
                  <a:ext cx="324720" cy="3535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9" name="Ink 18">
                  <a:extLst>
                    <a:ext uri="{FF2B5EF4-FFF2-40B4-BE49-F238E27FC236}">
                      <a16:creationId xmlns:a16="http://schemas.microsoft.com/office/drawing/2014/main" id="{6C372EB8-D3A5-406D-8614-D14E63525D81}"/>
                    </a:ext>
                  </a:extLst>
                </p14:cNvPr>
                <p14:cNvContentPartPr/>
                <p14:nvPr/>
              </p14:nvContentPartPr>
              <p14:xfrm>
                <a:off x="10810418" y="1270881"/>
                <a:ext cx="60480" cy="269640"/>
              </p14:xfrm>
            </p:contentPart>
          </mc:Choice>
          <mc:Fallback>
            <p:pic>
              <p:nvPicPr>
                <p:cNvPr id="19" name="Ink 18">
                  <a:extLst>
                    <a:ext uri="{FF2B5EF4-FFF2-40B4-BE49-F238E27FC236}">
                      <a16:creationId xmlns:a16="http://schemas.microsoft.com/office/drawing/2014/main" id="{6C372EB8-D3A5-406D-8614-D14E63525D81}"/>
                    </a:ext>
                  </a:extLst>
                </p:cNvPr>
                <p:cNvPicPr/>
                <p:nvPr/>
              </p:nvPicPr>
              <p:blipFill>
                <a:blip r:embed="rId25"/>
                <a:stretch>
                  <a:fillRect/>
                </a:stretch>
              </p:blipFill>
              <p:spPr>
                <a:xfrm>
                  <a:off x="10792418" y="1252881"/>
                  <a:ext cx="96120" cy="305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6">
            <p14:nvContentPartPr>
              <p14:cNvPr id="20" name="Ink 19">
                <a:extLst>
                  <a:ext uri="{FF2B5EF4-FFF2-40B4-BE49-F238E27FC236}">
                    <a16:creationId xmlns:a16="http://schemas.microsoft.com/office/drawing/2014/main" id="{7F5369D6-7AA0-4D60-B1F3-BB4B89F42B19}"/>
                  </a:ext>
                </a:extLst>
              </p14:cNvPr>
              <p14:cNvContentPartPr/>
              <p14:nvPr/>
            </p14:nvContentPartPr>
            <p14:xfrm>
              <a:off x="11128298" y="1205721"/>
              <a:ext cx="33120" cy="358920"/>
            </p14:xfrm>
          </p:contentPart>
        </mc:Choice>
        <mc:Fallback>
          <p:pic>
            <p:nvPicPr>
              <p:cNvPr id="20" name="Ink 19">
                <a:extLst>
                  <a:ext uri="{FF2B5EF4-FFF2-40B4-BE49-F238E27FC236}">
                    <a16:creationId xmlns:a16="http://schemas.microsoft.com/office/drawing/2014/main" id="{7F5369D6-7AA0-4D60-B1F3-BB4B89F42B19}"/>
                  </a:ext>
                </a:extLst>
              </p:cNvPr>
              <p:cNvPicPr/>
              <p:nvPr/>
            </p:nvPicPr>
            <p:blipFill>
              <a:blip r:embed="rId27"/>
              <a:stretch>
                <a:fillRect/>
              </a:stretch>
            </p:blipFill>
            <p:spPr>
              <a:xfrm>
                <a:off x="11110658" y="1187721"/>
                <a:ext cx="68760" cy="3945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1" name="Ink 20">
                <a:extLst>
                  <a:ext uri="{FF2B5EF4-FFF2-40B4-BE49-F238E27FC236}">
                    <a16:creationId xmlns:a16="http://schemas.microsoft.com/office/drawing/2014/main" id="{662FAC42-9433-4D55-A8B7-F83AC3FB8AE8}"/>
                  </a:ext>
                </a:extLst>
              </p14:cNvPr>
              <p14:cNvContentPartPr/>
              <p14:nvPr/>
            </p14:nvContentPartPr>
            <p14:xfrm>
              <a:off x="10449338" y="1995561"/>
              <a:ext cx="263520" cy="293760"/>
            </p14:xfrm>
          </p:contentPart>
        </mc:Choice>
        <mc:Fallback>
          <p:pic>
            <p:nvPicPr>
              <p:cNvPr id="21" name="Ink 20">
                <a:extLst>
                  <a:ext uri="{FF2B5EF4-FFF2-40B4-BE49-F238E27FC236}">
                    <a16:creationId xmlns:a16="http://schemas.microsoft.com/office/drawing/2014/main" id="{662FAC42-9433-4D55-A8B7-F83AC3FB8AE8}"/>
                  </a:ext>
                </a:extLst>
              </p:cNvPr>
              <p:cNvPicPr/>
              <p:nvPr/>
            </p:nvPicPr>
            <p:blipFill>
              <a:blip r:embed="rId29"/>
              <a:stretch>
                <a:fillRect/>
              </a:stretch>
            </p:blipFill>
            <p:spPr>
              <a:xfrm>
                <a:off x="10431698" y="1977921"/>
                <a:ext cx="299160" cy="329400"/>
              </a:xfrm>
              <a:prstGeom prst="rect">
                <a:avLst/>
              </a:prstGeom>
            </p:spPr>
          </p:pic>
        </mc:Fallback>
      </mc:AlternateContent>
      <p:grpSp>
        <p:nvGrpSpPr>
          <p:cNvPr id="30" name="Group 29">
            <a:extLst>
              <a:ext uri="{FF2B5EF4-FFF2-40B4-BE49-F238E27FC236}">
                <a16:creationId xmlns:a16="http://schemas.microsoft.com/office/drawing/2014/main" id="{2D8C605C-B94C-44C9-94BF-BD205A48A487}"/>
              </a:ext>
            </a:extLst>
          </p:cNvPr>
          <p:cNvGrpSpPr/>
          <p:nvPr/>
        </p:nvGrpSpPr>
        <p:grpSpPr>
          <a:xfrm>
            <a:off x="10960178" y="1910601"/>
            <a:ext cx="357480" cy="327600"/>
            <a:chOff x="10960178" y="1910601"/>
            <a:chExt cx="357480" cy="327600"/>
          </a:xfrm>
        </p:grpSpPr>
        <mc:AlternateContent xmlns:mc="http://schemas.openxmlformats.org/markup-compatibility/2006">
          <mc:Choice xmlns:p14="http://schemas.microsoft.com/office/powerpoint/2010/main" Requires="p14">
            <p:contentPart p14:bwMode="auto" r:id="rId30">
              <p14:nvContentPartPr>
                <p14:cNvPr id="22" name="Ink 21">
                  <a:extLst>
                    <a:ext uri="{FF2B5EF4-FFF2-40B4-BE49-F238E27FC236}">
                      <a16:creationId xmlns:a16="http://schemas.microsoft.com/office/drawing/2014/main" id="{C85E6E31-9B2A-4526-B82D-214A8F358D0C}"/>
                    </a:ext>
                  </a:extLst>
                </p14:cNvPr>
                <p14:cNvContentPartPr/>
                <p14:nvPr/>
              </p14:nvContentPartPr>
              <p14:xfrm>
                <a:off x="10969898" y="1997001"/>
                <a:ext cx="5400" cy="58320"/>
              </p14:xfrm>
            </p:contentPart>
          </mc:Choice>
          <mc:Fallback>
            <p:pic>
              <p:nvPicPr>
                <p:cNvPr id="22" name="Ink 21">
                  <a:extLst>
                    <a:ext uri="{FF2B5EF4-FFF2-40B4-BE49-F238E27FC236}">
                      <a16:creationId xmlns:a16="http://schemas.microsoft.com/office/drawing/2014/main" id="{C85E6E31-9B2A-4526-B82D-214A8F358D0C}"/>
                    </a:ext>
                  </a:extLst>
                </p:cNvPr>
                <p:cNvPicPr/>
                <p:nvPr/>
              </p:nvPicPr>
              <p:blipFill>
                <a:blip r:embed="rId31"/>
                <a:stretch>
                  <a:fillRect/>
                </a:stretch>
              </p:blipFill>
              <p:spPr>
                <a:xfrm>
                  <a:off x="10952258" y="1979361"/>
                  <a:ext cx="4104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3" name="Ink 22">
                  <a:extLst>
                    <a:ext uri="{FF2B5EF4-FFF2-40B4-BE49-F238E27FC236}">
                      <a16:creationId xmlns:a16="http://schemas.microsoft.com/office/drawing/2014/main" id="{4CCDFC2C-40EC-48A9-A7E3-9CB87AC02EFC}"/>
                    </a:ext>
                  </a:extLst>
                </p14:cNvPr>
                <p14:cNvContentPartPr/>
                <p14:nvPr/>
              </p14:nvContentPartPr>
              <p14:xfrm>
                <a:off x="10960178" y="1910601"/>
                <a:ext cx="357480" cy="327600"/>
              </p14:xfrm>
            </p:contentPart>
          </mc:Choice>
          <mc:Fallback>
            <p:pic>
              <p:nvPicPr>
                <p:cNvPr id="23" name="Ink 22">
                  <a:extLst>
                    <a:ext uri="{FF2B5EF4-FFF2-40B4-BE49-F238E27FC236}">
                      <a16:creationId xmlns:a16="http://schemas.microsoft.com/office/drawing/2014/main" id="{4CCDFC2C-40EC-48A9-A7E3-9CB87AC02EFC}"/>
                    </a:ext>
                  </a:extLst>
                </p:cNvPr>
                <p:cNvPicPr/>
                <p:nvPr/>
              </p:nvPicPr>
              <p:blipFill>
                <a:blip r:embed="rId33"/>
                <a:stretch>
                  <a:fillRect/>
                </a:stretch>
              </p:blipFill>
              <p:spPr>
                <a:xfrm>
                  <a:off x="10942178" y="1892961"/>
                  <a:ext cx="393120" cy="363240"/>
                </a:xfrm>
                <a:prstGeom prst="rect">
                  <a:avLst/>
                </a:prstGeom>
              </p:spPr>
            </p:pic>
          </mc:Fallback>
        </mc:AlternateContent>
      </p:grpSp>
      <p:grpSp>
        <p:nvGrpSpPr>
          <p:cNvPr id="29" name="Group 28">
            <a:extLst>
              <a:ext uri="{FF2B5EF4-FFF2-40B4-BE49-F238E27FC236}">
                <a16:creationId xmlns:a16="http://schemas.microsoft.com/office/drawing/2014/main" id="{A6871124-A9DC-4F19-BBFB-BB4F37EF39E2}"/>
              </a:ext>
            </a:extLst>
          </p:cNvPr>
          <p:cNvGrpSpPr/>
          <p:nvPr/>
        </p:nvGrpSpPr>
        <p:grpSpPr>
          <a:xfrm>
            <a:off x="10446458" y="2699001"/>
            <a:ext cx="314640" cy="395280"/>
            <a:chOff x="10446458" y="2699001"/>
            <a:chExt cx="314640" cy="395280"/>
          </a:xfrm>
        </p:grpSpPr>
        <mc:AlternateContent xmlns:mc="http://schemas.openxmlformats.org/markup-compatibility/2006">
          <mc:Choice xmlns:p14="http://schemas.microsoft.com/office/powerpoint/2010/main" Requires="p14">
            <p:contentPart p14:bwMode="auto" r:id="rId34">
              <p14:nvContentPartPr>
                <p14:cNvPr id="24" name="Ink 23">
                  <a:extLst>
                    <a:ext uri="{FF2B5EF4-FFF2-40B4-BE49-F238E27FC236}">
                      <a16:creationId xmlns:a16="http://schemas.microsoft.com/office/drawing/2014/main" id="{0BFAC789-E185-42A1-8251-3F6A8ED8F3E6}"/>
                    </a:ext>
                  </a:extLst>
                </p14:cNvPr>
                <p14:cNvContentPartPr/>
                <p14:nvPr/>
              </p14:nvContentPartPr>
              <p14:xfrm>
                <a:off x="10446458" y="2731041"/>
                <a:ext cx="39960" cy="363240"/>
              </p14:xfrm>
            </p:contentPart>
          </mc:Choice>
          <mc:Fallback>
            <p:pic>
              <p:nvPicPr>
                <p:cNvPr id="24" name="Ink 23">
                  <a:extLst>
                    <a:ext uri="{FF2B5EF4-FFF2-40B4-BE49-F238E27FC236}">
                      <a16:creationId xmlns:a16="http://schemas.microsoft.com/office/drawing/2014/main" id="{0BFAC789-E185-42A1-8251-3F6A8ED8F3E6}"/>
                    </a:ext>
                  </a:extLst>
                </p:cNvPr>
                <p:cNvPicPr/>
                <p:nvPr/>
              </p:nvPicPr>
              <p:blipFill>
                <a:blip r:embed="rId35"/>
                <a:stretch>
                  <a:fillRect/>
                </a:stretch>
              </p:blipFill>
              <p:spPr>
                <a:xfrm>
                  <a:off x="10428458" y="2713041"/>
                  <a:ext cx="75600" cy="3988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5" name="Ink 24">
                  <a:extLst>
                    <a:ext uri="{FF2B5EF4-FFF2-40B4-BE49-F238E27FC236}">
                      <a16:creationId xmlns:a16="http://schemas.microsoft.com/office/drawing/2014/main" id="{06D5D5C1-CD0F-4BD5-97D0-71B40D6DE127}"/>
                    </a:ext>
                  </a:extLst>
                </p14:cNvPr>
                <p14:cNvContentPartPr/>
                <p14:nvPr/>
              </p14:nvContentPartPr>
              <p14:xfrm>
                <a:off x="10564538" y="2699001"/>
                <a:ext cx="196560" cy="359640"/>
              </p14:xfrm>
            </p:contentPart>
          </mc:Choice>
          <mc:Fallback>
            <p:pic>
              <p:nvPicPr>
                <p:cNvPr id="25" name="Ink 24">
                  <a:extLst>
                    <a:ext uri="{FF2B5EF4-FFF2-40B4-BE49-F238E27FC236}">
                      <a16:creationId xmlns:a16="http://schemas.microsoft.com/office/drawing/2014/main" id="{06D5D5C1-CD0F-4BD5-97D0-71B40D6DE127}"/>
                    </a:ext>
                  </a:extLst>
                </p:cNvPr>
                <p:cNvPicPr/>
                <p:nvPr/>
              </p:nvPicPr>
              <p:blipFill>
                <a:blip r:embed="rId37"/>
                <a:stretch>
                  <a:fillRect/>
                </a:stretch>
              </p:blipFill>
              <p:spPr>
                <a:xfrm>
                  <a:off x="10546538" y="2681361"/>
                  <a:ext cx="232200" cy="395280"/>
                </a:xfrm>
                <a:prstGeom prst="rect">
                  <a:avLst/>
                </a:prstGeom>
              </p:spPr>
            </p:pic>
          </mc:Fallback>
        </mc:AlternateContent>
      </p:grpSp>
      <p:grpSp>
        <p:nvGrpSpPr>
          <p:cNvPr id="28" name="Group 27">
            <a:extLst>
              <a:ext uri="{FF2B5EF4-FFF2-40B4-BE49-F238E27FC236}">
                <a16:creationId xmlns:a16="http://schemas.microsoft.com/office/drawing/2014/main" id="{6B751D04-38E3-4F74-813B-4DE092298E56}"/>
              </a:ext>
            </a:extLst>
          </p:cNvPr>
          <p:cNvGrpSpPr/>
          <p:nvPr/>
        </p:nvGrpSpPr>
        <p:grpSpPr>
          <a:xfrm>
            <a:off x="11002658" y="2663721"/>
            <a:ext cx="401760" cy="400680"/>
            <a:chOff x="11002658" y="2663721"/>
            <a:chExt cx="401760" cy="400680"/>
          </a:xfrm>
        </p:grpSpPr>
        <mc:AlternateContent xmlns:mc="http://schemas.openxmlformats.org/markup-compatibility/2006">
          <mc:Choice xmlns:p14="http://schemas.microsoft.com/office/powerpoint/2010/main" Requires="p14">
            <p:contentPart p14:bwMode="auto" r:id="rId38">
              <p14:nvContentPartPr>
                <p14:cNvPr id="26" name="Ink 25">
                  <a:extLst>
                    <a:ext uri="{FF2B5EF4-FFF2-40B4-BE49-F238E27FC236}">
                      <a16:creationId xmlns:a16="http://schemas.microsoft.com/office/drawing/2014/main" id="{B173751B-154B-4E49-98D9-5AEE4CD83E1B}"/>
                    </a:ext>
                  </a:extLst>
                </p14:cNvPr>
                <p14:cNvContentPartPr/>
                <p14:nvPr/>
              </p14:nvContentPartPr>
              <p14:xfrm>
                <a:off x="11035058" y="2750481"/>
                <a:ext cx="15480" cy="59760"/>
              </p14:xfrm>
            </p:contentPart>
          </mc:Choice>
          <mc:Fallback>
            <p:pic>
              <p:nvPicPr>
                <p:cNvPr id="26" name="Ink 25">
                  <a:extLst>
                    <a:ext uri="{FF2B5EF4-FFF2-40B4-BE49-F238E27FC236}">
                      <a16:creationId xmlns:a16="http://schemas.microsoft.com/office/drawing/2014/main" id="{B173751B-154B-4E49-98D9-5AEE4CD83E1B}"/>
                    </a:ext>
                  </a:extLst>
                </p:cNvPr>
                <p:cNvPicPr/>
                <p:nvPr/>
              </p:nvPicPr>
              <p:blipFill>
                <a:blip r:embed="rId39"/>
                <a:stretch>
                  <a:fillRect/>
                </a:stretch>
              </p:blipFill>
              <p:spPr>
                <a:xfrm>
                  <a:off x="11017058" y="2732481"/>
                  <a:ext cx="5112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7" name="Ink 26">
                  <a:extLst>
                    <a:ext uri="{FF2B5EF4-FFF2-40B4-BE49-F238E27FC236}">
                      <a16:creationId xmlns:a16="http://schemas.microsoft.com/office/drawing/2014/main" id="{4C6A3E6B-3E69-41D1-9B8A-017879ED56CF}"/>
                    </a:ext>
                  </a:extLst>
                </p14:cNvPr>
                <p14:cNvContentPartPr/>
                <p14:nvPr/>
              </p14:nvContentPartPr>
              <p14:xfrm>
                <a:off x="11002658" y="2663721"/>
                <a:ext cx="401760" cy="400680"/>
              </p14:xfrm>
            </p:contentPart>
          </mc:Choice>
          <mc:Fallback>
            <p:pic>
              <p:nvPicPr>
                <p:cNvPr id="27" name="Ink 26">
                  <a:extLst>
                    <a:ext uri="{FF2B5EF4-FFF2-40B4-BE49-F238E27FC236}">
                      <a16:creationId xmlns:a16="http://schemas.microsoft.com/office/drawing/2014/main" id="{4C6A3E6B-3E69-41D1-9B8A-017879ED56CF}"/>
                    </a:ext>
                  </a:extLst>
                </p:cNvPr>
                <p:cNvPicPr/>
                <p:nvPr/>
              </p:nvPicPr>
              <p:blipFill>
                <a:blip r:embed="rId41"/>
                <a:stretch>
                  <a:fillRect/>
                </a:stretch>
              </p:blipFill>
              <p:spPr>
                <a:xfrm>
                  <a:off x="10985018" y="2646081"/>
                  <a:ext cx="437400" cy="436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2">
            <p14:nvContentPartPr>
              <p14:cNvPr id="33" name="Ink 32">
                <a:extLst>
                  <a:ext uri="{FF2B5EF4-FFF2-40B4-BE49-F238E27FC236}">
                    <a16:creationId xmlns:a16="http://schemas.microsoft.com/office/drawing/2014/main" id="{643E36D6-5B1E-4E41-AD27-F8E682087F53}"/>
                  </a:ext>
                </a:extLst>
              </p14:cNvPr>
              <p14:cNvContentPartPr/>
              <p14:nvPr/>
            </p14:nvContentPartPr>
            <p14:xfrm>
              <a:off x="878738" y="2015721"/>
              <a:ext cx="862560" cy="2772000"/>
            </p14:xfrm>
          </p:contentPart>
        </mc:Choice>
        <mc:Fallback>
          <p:pic>
            <p:nvPicPr>
              <p:cNvPr id="33" name="Ink 32">
                <a:extLst>
                  <a:ext uri="{FF2B5EF4-FFF2-40B4-BE49-F238E27FC236}">
                    <a16:creationId xmlns:a16="http://schemas.microsoft.com/office/drawing/2014/main" id="{643E36D6-5B1E-4E41-AD27-F8E682087F53}"/>
                  </a:ext>
                </a:extLst>
              </p:cNvPr>
              <p:cNvPicPr/>
              <p:nvPr/>
            </p:nvPicPr>
            <p:blipFill>
              <a:blip r:embed="rId43"/>
              <a:stretch>
                <a:fillRect/>
              </a:stretch>
            </p:blipFill>
            <p:spPr>
              <a:xfrm>
                <a:off x="860738" y="1998081"/>
                <a:ext cx="898200" cy="28076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4" name="Ink 33">
                <a:extLst>
                  <a:ext uri="{FF2B5EF4-FFF2-40B4-BE49-F238E27FC236}">
                    <a16:creationId xmlns:a16="http://schemas.microsoft.com/office/drawing/2014/main" id="{B1747DD6-3CE7-4A27-892A-4D46FE36B760}"/>
                  </a:ext>
                </a:extLst>
              </p14:cNvPr>
              <p14:cNvContentPartPr/>
              <p14:nvPr/>
            </p14:nvContentPartPr>
            <p14:xfrm>
              <a:off x="11392898" y="1203921"/>
              <a:ext cx="542520" cy="240120"/>
            </p14:xfrm>
          </p:contentPart>
        </mc:Choice>
        <mc:Fallback>
          <p:pic>
            <p:nvPicPr>
              <p:cNvPr id="34" name="Ink 33">
                <a:extLst>
                  <a:ext uri="{FF2B5EF4-FFF2-40B4-BE49-F238E27FC236}">
                    <a16:creationId xmlns:a16="http://schemas.microsoft.com/office/drawing/2014/main" id="{B1747DD6-3CE7-4A27-892A-4D46FE36B760}"/>
                  </a:ext>
                </a:extLst>
              </p:cNvPr>
              <p:cNvPicPr/>
              <p:nvPr/>
            </p:nvPicPr>
            <p:blipFill>
              <a:blip r:embed="rId45"/>
              <a:stretch>
                <a:fillRect/>
              </a:stretch>
            </p:blipFill>
            <p:spPr>
              <a:xfrm>
                <a:off x="11374898" y="1186281"/>
                <a:ext cx="578160" cy="2757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50" name="Ink 49">
                <a:extLst>
                  <a:ext uri="{FF2B5EF4-FFF2-40B4-BE49-F238E27FC236}">
                    <a16:creationId xmlns:a16="http://schemas.microsoft.com/office/drawing/2014/main" id="{7E2B93C3-3333-43D2-A476-DF727188E9B7}"/>
                  </a:ext>
                </a:extLst>
              </p14:cNvPr>
              <p14:cNvContentPartPr/>
              <p14:nvPr/>
            </p14:nvContentPartPr>
            <p14:xfrm>
              <a:off x="2019218" y="3746241"/>
              <a:ext cx="229320" cy="86760"/>
            </p14:xfrm>
          </p:contentPart>
        </mc:Choice>
        <mc:Fallback>
          <p:pic>
            <p:nvPicPr>
              <p:cNvPr id="50" name="Ink 49">
                <a:extLst>
                  <a:ext uri="{FF2B5EF4-FFF2-40B4-BE49-F238E27FC236}">
                    <a16:creationId xmlns:a16="http://schemas.microsoft.com/office/drawing/2014/main" id="{7E2B93C3-3333-43D2-A476-DF727188E9B7}"/>
                  </a:ext>
                </a:extLst>
              </p:cNvPr>
              <p:cNvPicPr/>
              <p:nvPr/>
            </p:nvPicPr>
            <p:blipFill>
              <a:blip r:embed="rId47"/>
              <a:stretch>
                <a:fillRect/>
              </a:stretch>
            </p:blipFill>
            <p:spPr>
              <a:xfrm>
                <a:off x="2001218" y="3728241"/>
                <a:ext cx="264960" cy="1224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1" name="Ink 50">
                <a:extLst>
                  <a:ext uri="{FF2B5EF4-FFF2-40B4-BE49-F238E27FC236}">
                    <a16:creationId xmlns:a16="http://schemas.microsoft.com/office/drawing/2014/main" id="{B4B47C16-C421-48D6-9F0D-1E4093D4ECAB}"/>
                  </a:ext>
                </a:extLst>
              </p14:cNvPr>
              <p14:cNvContentPartPr/>
              <p14:nvPr/>
            </p14:nvContentPartPr>
            <p14:xfrm>
              <a:off x="2036498" y="4123521"/>
              <a:ext cx="262800" cy="112320"/>
            </p14:xfrm>
          </p:contentPart>
        </mc:Choice>
        <mc:Fallback>
          <p:pic>
            <p:nvPicPr>
              <p:cNvPr id="51" name="Ink 50">
                <a:extLst>
                  <a:ext uri="{FF2B5EF4-FFF2-40B4-BE49-F238E27FC236}">
                    <a16:creationId xmlns:a16="http://schemas.microsoft.com/office/drawing/2014/main" id="{B4B47C16-C421-48D6-9F0D-1E4093D4ECAB}"/>
                  </a:ext>
                </a:extLst>
              </p:cNvPr>
              <p:cNvPicPr/>
              <p:nvPr/>
            </p:nvPicPr>
            <p:blipFill>
              <a:blip r:embed="rId49"/>
              <a:stretch>
                <a:fillRect/>
              </a:stretch>
            </p:blipFill>
            <p:spPr>
              <a:xfrm>
                <a:off x="2018858" y="4105521"/>
                <a:ext cx="29844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52" name="Ink 51">
                <a:extLst>
                  <a:ext uri="{FF2B5EF4-FFF2-40B4-BE49-F238E27FC236}">
                    <a16:creationId xmlns:a16="http://schemas.microsoft.com/office/drawing/2014/main" id="{B472DEB8-8FC1-47F3-8266-5C1A05F103F9}"/>
                  </a:ext>
                </a:extLst>
              </p14:cNvPr>
              <p14:cNvContentPartPr/>
              <p14:nvPr/>
            </p14:nvContentPartPr>
            <p14:xfrm>
              <a:off x="7095938" y="740241"/>
              <a:ext cx="399960" cy="178200"/>
            </p14:xfrm>
          </p:contentPart>
        </mc:Choice>
        <mc:Fallback>
          <p:pic>
            <p:nvPicPr>
              <p:cNvPr id="52" name="Ink 51">
                <a:extLst>
                  <a:ext uri="{FF2B5EF4-FFF2-40B4-BE49-F238E27FC236}">
                    <a16:creationId xmlns:a16="http://schemas.microsoft.com/office/drawing/2014/main" id="{B472DEB8-8FC1-47F3-8266-5C1A05F103F9}"/>
                  </a:ext>
                </a:extLst>
              </p:cNvPr>
              <p:cNvPicPr/>
              <p:nvPr/>
            </p:nvPicPr>
            <p:blipFill>
              <a:blip r:embed="rId51"/>
              <a:stretch>
                <a:fillRect/>
              </a:stretch>
            </p:blipFill>
            <p:spPr>
              <a:xfrm>
                <a:off x="7078298" y="722241"/>
                <a:ext cx="43560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53" name="Ink 52">
                <a:extLst>
                  <a:ext uri="{FF2B5EF4-FFF2-40B4-BE49-F238E27FC236}">
                    <a16:creationId xmlns:a16="http://schemas.microsoft.com/office/drawing/2014/main" id="{B11D20B5-E5CC-4E4A-B129-04410AD83C10}"/>
                  </a:ext>
                </a:extLst>
              </p14:cNvPr>
              <p14:cNvContentPartPr/>
              <p14:nvPr/>
            </p14:nvContentPartPr>
            <p14:xfrm>
              <a:off x="4182458" y="3263121"/>
              <a:ext cx="463680" cy="201600"/>
            </p14:xfrm>
          </p:contentPart>
        </mc:Choice>
        <mc:Fallback>
          <p:pic>
            <p:nvPicPr>
              <p:cNvPr id="53" name="Ink 52">
                <a:extLst>
                  <a:ext uri="{FF2B5EF4-FFF2-40B4-BE49-F238E27FC236}">
                    <a16:creationId xmlns:a16="http://schemas.microsoft.com/office/drawing/2014/main" id="{B11D20B5-E5CC-4E4A-B129-04410AD83C10}"/>
                  </a:ext>
                </a:extLst>
              </p:cNvPr>
              <p:cNvPicPr/>
              <p:nvPr/>
            </p:nvPicPr>
            <p:blipFill>
              <a:blip r:embed="rId53"/>
              <a:stretch>
                <a:fillRect/>
              </a:stretch>
            </p:blipFill>
            <p:spPr>
              <a:xfrm>
                <a:off x="4164458" y="3245121"/>
                <a:ext cx="499320" cy="237240"/>
              </a:xfrm>
              <a:prstGeom prst="rect">
                <a:avLst/>
              </a:prstGeom>
            </p:spPr>
          </p:pic>
        </mc:Fallback>
      </mc:AlternateContent>
      <p:grpSp>
        <p:nvGrpSpPr>
          <p:cNvPr id="55" name="Group 54">
            <a:extLst>
              <a:ext uri="{FF2B5EF4-FFF2-40B4-BE49-F238E27FC236}">
                <a16:creationId xmlns:a16="http://schemas.microsoft.com/office/drawing/2014/main" id="{79D34998-9676-420E-A483-9CABDAC09EED}"/>
              </a:ext>
            </a:extLst>
          </p:cNvPr>
          <p:cNvGrpSpPr/>
          <p:nvPr/>
        </p:nvGrpSpPr>
        <p:grpSpPr>
          <a:xfrm>
            <a:off x="5861858" y="241281"/>
            <a:ext cx="1313640" cy="1440720"/>
            <a:chOff x="5861858" y="241281"/>
            <a:chExt cx="1313640" cy="1440720"/>
          </a:xfrm>
        </p:grpSpPr>
        <mc:AlternateContent xmlns:mc="http://schemas.openxmlformats.org/markup-compatibility/2006">
          <mc:Choice xmlns:p14="http://schemas.microsoft.com/office/powerpoint/2010/main" Requires="p14">
            <p:contentPart p14:bwMode="auto" r:id="rId54">
              <p14:nvContentPartPr>
                <p14:cNvPr id="35" name="Ink 34">
                  <a:extLst>
                    <a:ext uri="{FF2B5EF4-FFF2-40B4-BE49-F238E27FC236}">
                      <a16:creationId xmlns:a16="http://schemas.microsoft.com/office/drawing/2014/main" id="{87ADB361-7CE2-4D21-8148-C45B921F272D}"/>
                    </a:ext>
                  </a:extLst>
                </p14:cNvPr>
                <p14:cNvContentPartPr/>
                <p14:nvPr/>
              </p14:nvContentPartPr>
              <p14:xfrm>
                <a:off x="6166418" y="475641"/>
                <a:ext cx="293400" cy="372960"/>
              </p14:xfrm>
            </p:contentPart>
          </mc:Choice>
          <mc:Fallback>
            <p:pic>
              <p:nvPicPr>
                <p:cNvPr id="35" name="Ink 34">
                  <a:extLst>
                    <a:ext uri="{FF2B5EF4-FFF2-40B4-BE49-F238E27FC236}">
                      <a16:creationId xmlns:a16="http://schemas.microsoft.com/office/drawing/2014/main" id="{87ADB361-7CE2-4D21-8148-C45B921F272D}"/>
                    </a:ext>
                  </a:extLst>
                </p:cNvPr>
                <p:cNvPicPr/>
                <p:nvPr/>
              </p:nvPicPr>
              <p:blipFill>
                <a:blip r:embed="rId55"/>
                <a:stretch>
                  <a:fillRect/>
                </a:stretch>
              </p:blipFill>
              <p:spPr>
                <a:xfrm>
                  <a:off x="6148778" y="457641"/>
                  <a:ext cx="329040" cy="4086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6" name="Ink 35">
                  <a:extLst>
                    <a:ext uri="{FF2B5EF4-FFF2-40B4-BE49-F238E27FC236}">
                      <a16:creationId xmlns:a16="http://schemas.microsoft.com/office/drawing/2014/main" id="{270E186E-9663-4359-B3AC-C7AE29EB288D}"/>
                    </a:ext>
                  </a:extLst>
                </p14:cNvPr>
                <p14:cNvContentPartPr/>
                <p14:nvPr/>
              </p14:nvContentPartPr>
              <p14:xfrm>
                <a:off x="6681938" y="496521"/>
                <a:ext cx="30960" cy="81360"/>
              </p14:xfrm>
            </p:contentPart>
          </mc:Choice>
          <mc:Fallback>
            <p:pic>
              <p:nvPicPr>
                <p:cNvPr id="36" name="Ink 35">
                  <a:extLst>
                    <a:ext uri="{FF2B5EF4-FFF2-40B4-BE49-F238E27FC236}">
                      <a16:creationId xmlns:a16="http://schemas.microsoft.com/office/drawing/2014/main" id="{270E186E-9663-4359-B3AC-C7AE29EB288D}"/>
                    </a:ext>
                  </a:extLst>
                </p:cNvPr>
                <p:cNvPicPr/>
                <p:nvPr/>
              </p:nvPicPr>
              <p:blipFill>
                <a:blip r:embed="rId57"/>
                <a:stretch>
                  <a:fillRect/>
                </a:stretch>
              </p:blipFill>
              <p:spPr>
                <a:xfrm>
                  <a:off x="6664298" y="478521"/>
                  <a:ext cx="6660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7" name="Ink 36">
                  <a:extLst>
                    <a:ext uri="{FF2B5EF4-FFF2-40B4-BE49-F238E27FC236}">
                      <a16:creationId xmlns:a16="http://schemas.microsoft.com/office/drawing/2014/main" id="{94DD1855-3730-4510-BF17-9C58C3B70DFC}"/>
                    </a:ext>
                  </a:extLst>
                </p14:cNvPr>
                <p14:cNvContentPartPr/>
                <p14:nvPr/>
              </p14:nvContentPartPr>
              <p14:xfrm>
                <a:off x="6650978" y="767961"/>
                <a:ext cx="63720" cy="10440"/>
              </p14:xfrm>
            </p:contentPart>
          </mc:Choice>
          <mc:Fallback>
            <p:pic>
              <p:nvPicPr>
                <p:cNvPr id="37" name="Ink 36">
                  <a:extLst>
                    <a:ext uri="{FF2B5EF4-FFF2-40B4-BE49-F238E27FC236}">
                      <a16:creationId xmlns:a16="http://schemas.microsoft.com/office/drawing/2014/main" id="{94DD1855-3730-4510-BF17-9C58C3B70DFC}"/>
                    </a:ext>
                  </a:extLst>
                </p:cNvPr>
                <p:cNvPicPr/>
                <p:nvPr/>
              </p:nvPicPr>
              <p:blipFill>
                <a:blip r:embed="rId59"/>
                <a:stretch>
                  <a:fillRect/>
                </a:stretch>
              </p:blipFill>
              <p:spPr>
                <a:xfrm>
                  <a:off x="6632978" y="749961"/>
                  <a:ext cx="9936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8" name="Ink 37">
                  <a:extLst>
                    <a:ext uri="{FF2B5EF4-FFF2-40B4-BE49-F238E27FC236}">
                      <a16:creationId xmlns:a16="http://schemas.microsoft.com/office/drawing/2014/main" id="{051F979E-AB0A-4861-AC80-A0A4A4064B29}"/>
                    </a:ext>
                  </a:extLst>
                </p14:cNvPr>
                <p14:cNvContentPartPr/>
                <p14:nvPr/>
              </p14:nvContentPartPr>
              <p14:xfrm>
                <a:off x="6938258" y="436761"/>
                <a:ext cx="25560" cy="347040"/>
              </p14:xfrm>
            </p:contentPart>
          </mc:Choice>
          <mc:Fallback>
            <p:pic>
              <p:nvPicPr>
                <p:cNvPr id="38" name="Ink 37">
                  <a:extLst>
                    <a:ext uri="{FF2B5EF4-FFF2-40B4-BE49-F238E27FC236}">
                      <a16:creationId xmlns:a16="http://schemas.microsoft.com/office/drawing/2014/main" id="{051F979E-AB0A-4861-AC80-A0A4A4064B29}"/>
                    </a:ext>
                  </a:extLst>
                </p:cNvPr>
                <p:cNvPicPr/>
                <p:nvPr/>
              </p:nvPicPr>
              <p:blipFill>
                <a:blip r:embed="rId61"/>
                <a:stretch>
                  <a:fillRect/>
                </a:stretch>
              </p:blipFill>
              <p:spPr>
                <a:xfrm>
                  <a:off x="6920618" y="418761"/>
                  <a:ext cx="61200" cy="3826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9" name="Ink 38">
                  <a:extLst>
                    <a:ext uri="{FF2B5EF4-FFF2-40B4-BE49-F238E27FC236}">
                      <a16:creationId xmlns:a16="http://schemas.microsoft.com/office/drawing/2014/main" id="{0DFAADFD-0382-4B1A-ACCA-B781B8190A25}"/>
                    </a:ext>
                  </a:extLst>
                </p14:cNvPr>
                <p14:cNvContentPartPr/>
                <p14:nvPr/>
              </p14:nvContentPartPr>
              <p14:xfrm>
                <a:off x="6258938" y="1382481"/>
                <a:ext cx="267480" cy="299520"/>
              </p14:xfrm>
            </p:contentPart>
          </mc:Choice>
          <mc:Fallback>
            <p:pic>
              <p:nvPicPr>
                <p:cNvPr id="39" name="Ink 38">
                  <a:extLst>
                    <a:ext uri="{FF2B5EF4-FFF2-40B4-BE49-F238E27FC236}">
                      <a16:creationId xmlns:a16="http://schemas.microsoft.com/office/drawing/2014/main" id="{0DFAADFD-0382-4B1A-ACCA-B781B8190A25}"/>
                    </a:ext>
                  </a:extLst>
                </p:cNvPr>
                <p:cNvPicPr/>
                <p:nvPr/>
              </p:nvPicPr>
              <p:blipFill>
                <a:blip r:embed="rId63"/>
                <a:stretch>
                  <a:fillRect/>
                </a:stretch>
              </p:blipFill>
              <p:spPr>
                <a:xfrm>
                  <a:off x="6240938" y="1364841"/>
                  <a:ext cx="303120" cy="3351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0" name="Ink 39">
                  <a:extLst>
                    <a:ext uri="{FF2B5EF4-FFF2-40B4-BE49-F238E27FC236}">
                      <a16:creationId xmlns:a16="http://schemas.microsoft.com/office/drawing/2014/main" id="{7306D143-5A72-40A7-BDD7-C95841D37F42}"/>
                    </a:ext>
                  </a:extLst>
                </p14:cNvPr>
                <p14:cNvContentPartPr/>
                <p14:nvPr/>
              </p14:nvContentPartPr>
              <p14:xfrm>
                <a:off x="6464138" y="1131561"/>
                <a:ext cx="217800" cy="225360"/>
              </p14:xfrm>
            </p:contentPart>
          </mc:Choice>
          <mc:Fallback>
            <p:pic>
              <p:nvPicPr>
                <p:cNvPr id="40" name="Ink 39">
                  <a:extLst>
                    <a:ext uri="{FF2B5EF4-FFF2-40B4-BE49-F238E27FC236}">
                      <a16:creationId xmlns:a16="http://schemas.microsoft.com/office/drawing/2014/main" id="{7306D143-5A72-40A7-BDD7-C95841D37F42}"/>
                    </a:ext>
                  </a:extLst>
                </p:cNvPr>
                <p:cNvPicPr/>
                <p:nvPr/>
              </p:nvPicPr>
              <p:blipFill>
                <a:blip r:embed="rId65"/>
                <a:stretch>
                  <a:fillRect/>
                </a:stretch>
              </p:blipFill>
              <p:spPr>
                <a:xfrm>
                  <a:off x="6446138" y="1113561"/>
                  <a:ext cx="25344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1" name="Ink 40">
                  <a:extLst>
                    <a:ext uri="{FF2B5EF4-FFF2-40B4-BE49-F238E27FC236}">
                      <a16:creationId xmlns:a16="http://schemas.microsoft.com/office/drawing/2014/main" id="{06058382-ED42-4E8F-B221-4D138583DE53}"/>
                    </a:ext>
                  </a:extLst>
                </p14:cNvPr>
                <p14:cNvContentPartPr/>
                <p14:nvPr/>
              </p14:nvContentPartPr>
              <p14:xfrm>
                <a:off x="6845378" y="1370241"/>
                <a:ext cx="17280" cy="22320"/>
              </p14:xfrm>
            </p:contentPart>
          </mc:Choice>
          <mc:Fallback>
            <p:pic>
              <p:nvPicPr>
                <p:cNvPr id="41" name="Ink 40">
                  <a:extLst>
                    <a:ext uri="{FF2B5EF4-FFF2-40B4-BE49-F238E27FC236}">
                      <a16:creationId xmlns:a16="http://schemas.microsoft.com/office/drawing/2014/main" id="{06058382-ED42-4E8F-B221-4D138583DE53}"/>
                    </a:ext>
                  </a:extLst>
                </p:cNvPr>
                <p:cNvPicPr/>
                <p:nvPr/>
              </p:nvPicPr>
              <p:blipFill>
                <a:blip r:embed="rId67"/>
                <a:stretch>
                  <a:fillRect/>
                </a:stretch>
              </p:blipFill>
              <p:spPr>
                <a:xfrm>
                  <a:off x="6827738" y="1352241"/>
                  <a:ext cx="5292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2" name="Ink 41">
                  <a:extLst>
                    <a:ext uri="{FF2B5EF4-FFF2-40B4-BE49-F238E27FC236}">
                      <a16:creationId xmlns:a16="http://schemas.microsoft.com/office/drawing/2014/main" id="{13AB9F9D-9811-47F3-AA0C-E61A04F4D90C}"/>
                    </a:ext>
                  </a:extLst>
                </p14:cNvPr>
                <p14:cNvContentPartPr/>
                <p14:nvPr/>
              </p14:nvContentPartPr>
              <p14:xfrm>
                <a:off x="6834938" y="1534041"/>
                <a:ext cx="35280" cy="21600"/>
              </p14:xfrm>
            </p:contentPart>
          </mc:Choice>
          <mc:Fallback>
            <p:pic>
              <p:nvPicPr>
                <p:cNvPr id="42" name="Ink 41">
                  <a:extLst>
                    <a:ext uri="{FF2B5EF4-FFF2-40B4-BE49-F238E27FC236}">
                      <a16:creationId xmlns:a16="http://schemas.microsoft.com/office/drawing/2014/main" id="{13AB9F9D-9811-47F3-AA0C-E61A04F4D90C}"/>
                    </a:ext>
                  </a:extLst>
                </p:cNvPr>
                <p:cNvPicPr/>
                <p:nvPr/>
              </p:nvPicPr>
              <p:blipFill>
                <a:blip r:embed="rId69"/>
                <a:stretch>
                  <a:fillRect/>
                </a:stretch>
              </p:blipFill>
              <p:spPr>
                <a:xfrm>
                  <a:off x="6817298" y="1516401"/>
                  <a:ext cx="7092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3" name="Ink 42">
                  <a:extLst>
                    <a:ext uri="{FF2B5EF4-FFF2-40B4-BE49-F238E27FC236}">
                      <a16:creationId xmlns:a16="http://schemas.microsoft.com/office/drawing/2014/main" id="{97801A91-6BBA-48E6-8DA2-2E2E647A2883}"/>
                    </a:ext>
                  </a:extLst>
                </p14:cNvPr>
                <p14:cNvContentPartPr/>
                <p14:nvPr/>
              </p14:nvContentPartPr>
              <p14:xfrm>
                <a:off x="7111778" y="1276641"/>
                <a:ext cx="63720" cy="315720"/>
              </p14:xfrm>
            </p:contentPart>
          </mc:Choice>
          <mc:Fallback>
            <p:pic>
              <p:nvPicPr>
                <p:cNvPr id="43" name="Ink 42">
                  <a:extLst>
                    <a:ext uri="{FF2B5EF4-FFF2-40B4-BE49-F238E27FC236}">
                      <a16:creationId xmlns:a16="http://schemas.microsoft.com/office/drawing/2014/main" id="{97801A91-6BBA-48E6-8DA2-2E2E647A2883}"/>
                    </a:ext>
                  </a:extLst>
                </p:cNvPr>
                <p:cNvPicPr/>
                <p:nvPr/>
              </p:nvPicPr>
              <p:blipFill>
                <a:blip r:embed="rId71"/>
                <a:stretch>
                  <a:fillRect/>
                </a:stretch>
              </p:blipFill>
              <p:spPr>
                <a:xfrm>
                  <a:off x="7093778" y="1258641"/>
                  <a:ext cx="99360" cy="3513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6" name="Ink 45">
                  <a:extLst>
                    <a:ext uri="{FF2B5EF4-FFF2-40B4-BE49-F238E27FC236}">
                      <a16:creationId xmlns:a16="http://schemas.microsoft.com/office/drawing/2014/main" id="{E916D1E7-CF2D-422A-8AE8-B56131C2C0A0}"/>
                    </a:ext>
                  </a:extLst>
                </p14:cNvPr>
                <p14:cNvContentPartPr/>
                <p14:nvPr/>
              </p14:nvContentPartPr>
              <p14:xfrm>
                <a:off x="5861858" y="241281"/>
                <a:ext cx="784080" cy="757080"/>
              </p14:xfrm>
            </p:contentPart>
          </mc:Choice>
          <mc:Fallback>
            <p:pic>
              <p:nvPicPr>
                <p:cNvPr id="46" name="Ink 45">
                  <a:extLst>
                    <a:ext uri="{FF2B5EF4-FFF2-40B4-BE49-F238E27FC236}">
                      <a16:creationId xmlns:a16="http://schemas.microsoft.com/office/drawing/2014/main" id="{E916D1E7-CF2D-422A-8AE8-B56131C2C0A0}"/>
                    </a:ext>
                  </a:extLst>
                </p:cNvPr>
                <p:cNvPicPr/>
                <p:nvPr/>
              </p:nvPicPr>
              <p:blipFill>
                <a:blip r:embed="rId73"/>
                <a:stretch>
                  <a:fillRect/>
                </a:stretch>
              </p:blipFill>
              <p:spPr>
                <a:xfrm>
                  <a:off x="5843858" y="223641"/>
                  <a:ext cx="819720" cy="7927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4" name="Ink 53">
                  <a:extLst>
                    <a:ext uri="{FF2B5EF4-FFF2-40B4-BE49-F238E27FC236}">
                      <a16:creationId xmlns:a16="http://schemas.microsoft.com/office/drawing/2014/main" id="{329D3873-AA11-4854-A6D5-BFD2C2E13D3C}"/>
                    </a:ext>
                  </a:extLst>
                </p14:cNvPr>
                <p14:cNvContentPartPr/>
                <p14:nvPr/>
              </p14:nvContentPartPr>
              <p14:xfrm>
                <a:off x="6332738" y="993681"/>
                <a:ext cx="475560" cy="434520"/>
              </p14:xfrm>
            </p:contentPart>
          </mc:Choice>
          <mc:Fallback>
            <p:pic>
              <p:nvPicPr>
                <p:cNvPr id="54" name="Ink 53">
                  <a:extLst>
                    <a:ext uri="{FF2B5EF4-FFF2-40B4-BE49-F238E27FC236}">
                      <a16:creationId xmlns:a16="http://schemas.microsoft.com/office/drawing/2014/main" id="{329D3873-AA11-4854-A6D5-BFD2C2E13D3C}"/>
                    </a:ext>
                  </a:extLst>
                </p:cNvPr>
                <p:cNvPicPr/>
                <p:nvPr/>
              </p:nvPicPr>
              <p:blipFill>
                <a:blip r:embed="rId75"/>
                <a:stretch>
                  <a:fillRect/>
                </a:stretch>
              </p:blipFill>
              <p:spPr>
                <a:xfrm>
                  <a:off x="6314738" y="975681"/>
                  <a:ext cx="511200" cy="470160"/>
                </a:xfrm>
                <a:prstGeom prst="rect">
                  <a:avLst/>
                </a:prstGeom>
              </p:spPr>
            </p:pic>
          </mc:Fallback>
        </mc:AlternateContent>
      </p:grpSp>
      <p:grpSp>
        <p:nvGrpSpPr>
          <p:cNvPr id="58" name="Group 57">
            <a:extLst>
              <a:ext uri="{FF2B5EF4-FFF2-40B4-BE49-F238E27FC236}">
                <a16:creationId xmlns:a16="http://schemas.microsoft.com/office/drawing/2014/main" id="{F52E02FA-0F64-4AF1-8A23-05F197C9D199}"/>
              </a:ext>
            </a:extLst>
          </p:cNvPr>
          <p:cNvGrpSpPr/>
          <p:nvPr/>
        </p:nvGrpSpPr>
        <p:grpSpPr>
          <a:xfrm>
            <a:off x="2835338" y="4160961"/>
            <a:ext cx="698760" cy="267840"/>
            <a:chOff x="2835338" y="4160961"/>
            <a:chExt cx="698760" cy="267840"/>
          </a:xfrm>
        </p:grpSpPr>
        <mc:AlternateContent xmlns:mc="http://schemas.openxmlformats.org/markup-compatibility/2006">
          <mc:Choice xmlns:p14="http://schemas.microsoft.com/office/powerpoint/2010/main" Requires="p14">
            <p:contentPart p14:bwMode="auto" r:id="rId76">
              <p14:nvContentPartPr>
                <p14:cNvPr id="56" name="Ink 55">
                  <a:extLst>
                    <a:ext uri="{FF2B5EF4-FFF2-40B4-BE49-F238E27FC236}">
                      <a16:creationId xmlns:a16="http://schemas.microsoft.com/office/drawing/2014/main" id="{04E3B855-09B5-45DD-A6BC-D10054576D87}"/>
                    </a:ext>
                  </a:extLst>
                </p14:cNvPr>
                <p14:cNvContentPartPr/>
                <p14:nvPr/>
              </p14:nvContentPartPr>
              <p14:xfrm>
                <a:off x="2835338" y="4263921"/>
                <a:ext cx="306360" cy="164880"/>
              </p14:xfrm>
            </p:contentPart>
          </mc:Choice>
          <mc:Fallback>
            <p:pic>
              <p:nvPicPr>
                <p:cNvPr id="56" name="Ink 55">
                  <a:extLst>
                    <a:ext uri="{FF2B5EF4-FFF2-40B4-BE49-F238E27FC236}">
                      <a16:creationId xmlns:a16="http://schemas.microsoft.com/office/drawing/2014/main" id="{04E3B855-09B5-45DD-A6BC-D10054576D87}"/>
                    </a:ext>
                  </a:extLst>
                </p:cNvPr>
                <p:cNvPicPr/>
                <p:nvPr/>
              </p:nvPicPr>
              <p:blipFill>
                <a:blip r:embed="rId77"/>
                <a:stretch>
                  <a:fillRect/>
                </a:stretch>
              </p:blipFill>
              <p:spPr>
                <a:xfrm>
                  <a:off x="2817698" y="4246281"/>
                  <a:ext cx="34200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7" name="Ink 56">
                  <a:extLst>
                    <a:ext uri="{FF2B5EF4-FFF2-40B4-BE49-F238E27FC236}">
                      <a16:creationId xmlns:a16="http://schemas.microsoft.com/office/drawing/2014/main" id="{86E92275-2127-4FFE-875E-A522AE53F293}"/>
                    </a:ext>
                  </a:extLst>
                </p14:cNvPr>
                <p14:cNvContentPartPr/>
                <p14:nvPr/>
              </p14:nvContentPartPr>
              <p14:xfrm>
                <a:off x="3347978" y="4160961"/>
                <a:ext cx="186120" cy="196200"/>
              </p14:xfrm>
            </p:contentPart>
          </mc:Choice>
          <mc:Fallback>
            <p:pic>
              <p:nvPicPr>
                <p:cNvPr id="57" name="Ink 56">
                  <a:extLst>
                    <a:ext uri="{FF2B5EF4-FFF2-40B4-BE49-F238E27FC236}">
                      <a16:creationId xmlns:a16="http://schemas.microsoft.com/office/drawing/2014/main" id="{86E92275-2127-4FFE-875E-A522AE53F293}"/>
                    </a:ext>
                  </a:extLst>
                </p:cNvPr>
                <p:cNvPicPr/>
                <p:nvPr/>
              </p:nvPicPr>
              <p:blipFill>
                <a:blip r:embed="rId79"/>
                <a:stretch>
                  <a:fillRect/>
                </a:stretch>
              </p:blipFill>
              <p:spPr>
                <a:xfrm>
                  <a:off x="3330338" y="4142961"/>
                  <a:ext cx="221760" cy="231840"/>
                </a:xfrm>
                <a:prstGeom prst="rect">
                  <a:avLst/>
                </a:prstGeom>
              </p:spPr>
            </p:pic>
          </mc:Fallback>
        </mc:AlternateContent>
      </p:grpSp>
      <p:grpSp>
        <p:nvGrpSpPr>
          <p:cNvPr id="68" name="Group 67">
            <a:extLst>
              <a:ext uri="{FF2B5EF4-FFF2-40B4-BE49-F238E27FC236}">
                <a16:creationId xmlns:a16="http://schemas.microsoft.com/office/drawing/2014/main" id="{AC4CDD66-FBCF-456B-A15A-E72F60E554E4}"/>
              </a:ext>
            </a:extLst>
          </p:cNvPr>
          <p:cNvGrpSpPr/>
          <p:nvPr/>
        </p:nvGrpSpPr>
        <p:grpSpPr>
          <a:xfrm>
            <a:off x="6494378" y="3140001"/>
            <a:ext cx="1008360" cy="50040"/>
            <a:chOff x="6494378" y="3140001"/>
            <a:chExt cx="1008360" cy="50040"/>
          </a:xfrm>
        </p:grpSpPr>
        <mc:AlternateContent xmlns:mc="http://schemas.openxmlformats.org/markup-compatibility/2006">
          <mc:Choice xmlns:p14="http://schemas.microsoft.com/office/powerpoint/2010/main" Requires="p14">
            <p:contentPart p14:bwMode="auto" r:id="rId80">
              <p14:nvContentPartPr>
                <p14:cNvPr id="62" name="Ink 61">
                  <a:extLst>
                    <a:ext uri="{FF2B5EF4-FFF2-40B4-BE49-F238E27FC236}">
                      <a16:creationId xmlns:a16="http://schemas.microsoft.com/office/drawing/2014/main" id="{FEFDE6BE-2641-47BC-BA64-53A4C2427884}"/>
                    </a:ext>
                  </a:extLst>
                </p14:cNvPr>
                <p14:cNvContentPartPr/>
                <p14:nvPr/>
              </p14:nvContentPartPr>
              <p14:xfrm>
                <a:off x="6494378" y="3140001"/>
                <a:ext cx="435240" cy="5400"/>
              </p14:xfrm>
            </p:contentPart>
          </mc:Choice>
          <mc:Fallback>
            <p:pic>
              <p:nvPicPr>
                <p:cNvPr id="62" name="Ink 61">
                  <a:extLst>
                    <a:ext uri="{FF2B5EF4-FFF2-40B4-BE49-F238E27FC236}">
                      <a16:creationId xmlns:a16="http://schemas.microsoft.com/office/drawing/2014/main" id="{FEFDE6BE-2641-47BC-BA64-53A4C2427884}"/>
                    </a:ext>
                  </a:extLst>
                </p:cNvPr>
                <p:cNvPicPr/>
                <p:nvPr/>
              </p:nvPicPr>
              <p:blipFill>
                <a:blip r:embed="rId81"/>
                <a:stretch>
                  <a:fillRect/>
                </a:stretch>
              </p:blipFill>
              <p:spPr>
                <a:xfrm>
                  <a:off x="6476378" y="3122001"/>
                  <a:ext cx="47088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63" name="Ink 62">
                  <a:extLst>
                    <a:ext uri="{FF2B5EF4-FFF2-40B4-BE49-F238E27FC236}">
                      <a16:creationId xmlns:a16="http://schemas.microsoft.com/office/drawing/2014/main" id="{2C3AB987-FFAA-4E71-A7C8-CC4B06D2B4C8}"/>
                    </a:ext>
                  </a:extLst>
                </p14:cNvPr>
                <p14:cNvContentPartPr/>
                <p14:nvPr/>
              </p14:nvContentPartPr>
              <p14:xfrm>
                <a:off x="7175138" y="3187881"/>
                <a:ext cx="327600" cy="2160"/>
              </p14:xfrm>
            </p:contentPart>
          </mc:Choice>
          <mc:Fallback>
            <p:pic>
              <p:nvPicPr>
                <p:cNvPr id="63" name="Ink 62">
                  <a:extLst>
                    <a:ext uri="{FF2B5EF4-FFF2-40B4-BE49-F238E27FC236}">
                      <a16:creationId xmlns:a16="http://schemas.microsoft.com/office/drawing/2014/main" id="{2C3AB987-FFAA-4E71-A7C8-CC4B06D2B4C8}"/>
                    </a:ext>
                  </a:extLst>
                </p:cNvPr>
                <p:cNvPicPr/>
                <p:nvPr/>
              </p:nvPicPr>
              <p:blipFill>
                <a:blip r:embed="rId83"/>
                <a:stretch>
                  <a:fillRect/>
                </a:stretch>
              </p:blipFill>
              <p:spPr>
                <a:xfrm>
                  <a:off x="7157498" y="3170241"/>
                  <a:ext cx="363240" cy="37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4">
            <p14:nvContentPartPr>
              <p14:cNvPr id="64" name="Ink 63">
                <a:extLst>
                  <a:ext uri="{FF2B5EF4-FFF2-40B4-BE49-F238E27FC236}">
                    <a16:creationId xmlns:a16="http://schemas.microsoft.com/office/drawing/2014/main" id="{F962CA3B-2A54-4A94-827F-422BDC91DF30}"/>
                  </a:ext>
                </a:extLst>
              </p14:cNvPr>
              <p14:cNvContentPartPr/>
              <p14:nvPr/>
            </p14:nvContentPartPr>
            <p14:xfrm>
              <a:off x="2950538" y="2765601"/>
              <a:ext cx="348120" cy="450000"/>
            </p14:xfrm>
          </p:contentPart>
        </mc:Choice>
        <mc:Fallback>
          <p:pic>
            <p:nvPicPr>
              <p:cNvPr id="64" name="Ink 63">
                <a:extLst>
                  <a:ext uri="{FF2B5EF4-FFF2-40B4-BE49-F238E27FC236}">
                    <a16:creationId xmlns:a16="http://schemas.microsoft.com/office/drawing/2014/main" id="{F962CA3B-2A54-4A94-827F-422BDC91DF30}"/>
                  </a:ext>
                </a:extLst>
              </p:cNvPr>
              <p:cNvPicPr/>
              <p:nvPr/>
            </p:nvPicPr>
            <p:blipFill>
              <a:blip r:embed="rId85"/>
              <a:stretch>
                <a:fillRect/>
              </a:stretch>
            </p:blipFill>
            <p:spPr>
              <a:xfrm>
                <a:off x="2932898" y="2747601"/>
                <a:ext cx="383760" cy="485640"/>
              </a:xfrm>
              <a:prstGeom prst="rect">
                <a:avLst/>
              </a:prstGeom>
            </p:spPr>
          </p:pic>
        </mc:Fallback>
      </mc:AlternateContent>
      <p:grpSp>
        <p:nvGrpSpPr>
          <p:cNvPr id="67" name="Group 66">
            <a:extLst>
              <a:ext uri="{FF2B5EF4-FFF2-40B4-BE49-F238E27FC236}">
                <a16:creationId xmlns:a16="http://schemas.microsoft.com/office/drawing/2014/main" id="{040A4490-596C-474E-9B98-063398432E1F}"/>
              </a:ext>
            </a:extLst>
          </p:cNvPr>
          <p:cNvGrpSpPr/>
          <p:nvPr/>
        </p:nvGrpSpPr>
        <p:grpSpPr>
          <a:xfrm>
            <a:off x="6486458" y="3652281"/>
            <a:ext cx="995760" cy="27000"/>
            <a:chOff x="6486458" y="3652281"/>
            <a:chExt cx="995760" cy="27000"/>
          </a:xfrm>
        </p:grpSpPr>
        <mc:AlternateContent xmlns:mc="http://schemas.openxmlformats.org/markup-compatibility/2006">
          <mc:Choice xmlns:p14="http://schemas.microsoft.com/office/powerpoint/2010/main" Requires="p14">
            <p:contentPart p14:bwMode="auto" r:id="rId86">
              <p14:nvContentPartPr>
                <p14:cNvPr id="65" name="Ink 64">
                  <a:extLst>
                    <a:ext uri="{FF2B5EF4-FFF2-40B4-BE49-F238E27FC236}">
                      <a16:creationId xmlns:a16="http://schemas.microsoft.com/office/drawing/2014/main" id="{0B8D6CC2-7436-4514-9A91-C96B7033E135}"/>
                    </a:ext>
                  </a:extLst>
                </p14:cNvPr>
                <p14:cNvContentPartPr/>
                <p14:nvPr/>
              </p14:nvContentPartPr>
              <p14:xfrm>
                <a:off x="6486458" y="3666681"/>
                <a:ext cx="509040" cy="7200"/>
              </p14:xfrm>
            </p:contentPart>
          </mc:Choice>
          <mc:Fallback>
            <p:pic>
              <p:nvPicPr>
                <p:cNvPr id="65" name="Ink 64">
                  <a:extLst>
                    <a:ext uri="{FF2B5EF4-FFF2-40B4-BE49-F238E27FC236}">
                      <a16:creationId xmlns:a16="http://schemas.microsoft.com/office/drawing/2014/main" id="{0B8D6CC2-7436-4514-9A91-C96B7033E135}"/>
                    </a:ext>
                  </a:extLst>
                </p:cNvPr>
                <p:cNvPicPr/>
                <p:nvPr/>
              </p:nvPicPr>
              <p:blipFill>
                <a:blip r:embed="rId87"/>
                <a:stretch>
                  <a:fillRect/>
                </a:stretch>
              </p:blipFill>
              <p:spPr>
                <a:xfrm>
                  <a:off x="6468458" y="3649041"/>
                  <a:ext cx="54468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6" name="Ink 65">
                  <a:extLst>
                    <a:ext uri="{FF2B5EF4-FFF2-40B4-BE49-F238E27FC236}">
                      <a16:creationId xmlns:a16="http://schemas.microsoft.com/office/drawing/2014/main" id="{9BAEA2DD-B07D-4BB9-9C42-F9B8F062C364}"/>
                    </a:ext>
                  </a:extLst>
                </p14:cNvPr>
                <p14:cNvContentPartPr/>
                <p14:nvPr/>
              </p14:nvContentPartPr>
              <p14:xfrm>
                <a:off x="7182338" y="3652281"/>
                <a:ext cx="299880" cy="27000"/>
              </p14:xfrm>
            </p:contentPart>
          </mc:Choice>
          <mc:Fallback>
            <p:pic>
              <p:nvPicPr>
                <p:cNvPr id="66" name="Ink 65">
                  <a:extLst>
                    <a:ext uri="{FF2B5EF4-FFF2-40B4-BE49-F238E27FC236}">
                      <a16:creationId xmlns:a16="http://schemas.microsoft.com/office/drawing/2014/main" id="{9BAEA2DD-B07D-4BB9-9C42-F9B8F062C364}"/>
                    </a:ext>
                  </a:extLst>
                </p:cNvPr>
                <p:cNvPicPr/>
                <p:nvPr/>
              </p:nvPicPr>
              <p:blipFill>
                <a:blip r:embed="rId89"/>
                <a:stretch>
                  <a:fillRect/>
                </a:stretch>
              </p:blipFill>
              <p:spPr>
                <a:xfrm>
                  <a:off x="7164338" y="3634281"/>
                  <a:ext cx="335520" cy="62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0">
            <p14:nvContentPartPr>
              <p14:cNvPr id="69" name="Ink 68">
                <a:extLst>
                  <a:ext uri="{FF2B5EF4-FFF2-40B4-BE49-F238E27FC236}">
                    <a16:creationId xmlns:a16="http://schemas.microsoft.com/office/drawing/2014/main" id="{685AC29E-A592-40B1-ADEB-717B534FA16F}"/>
                  </a:ext>
                </a:extLst>
              </p14:cNvPr>
              <p14:cNvContentPartPr/>
              <p14:nvPr/>
            </p14:nvContentPartPr>
            <p14:xfrm>
              <a:off x="2605298" y="2999601"/>
              <a:ext cx="593280" cy="220680"/>
            </p14:xfrm>
          </p:contentPart>
        </mc:Choice>
        <mc:Fallback>
          <p:pic>
            <p:nvPicPr>
              <p:cNvPr id="69" name="Ink 68">
                <a:extLst>
                  <a:ext uri="{FF2B5EF4-FFF2-40B4-BE49-F238E27FC236}">
                    <a16:creationId xmlns:a16="http://schemas.microsoft.com/office/drawing/2014/main" id="{685AC29E-A592-40B1-ADEB-717B534FA16F}"/>
                  </a:ext>
                </a:extLst>
              </p:cNvPr>
              <p:cNvPicPr/>
              <p:nvPr/>
            </p:nvPicPr>
            <p:blipFill>
              <a:blip r:embed="rId91"/>
              <a:stretch>
                <a:fillRect/>
              </a:stretch>
            </p:blipFill>
            <p:spPr>
              <a:xfrm>
                <a:off x="2587658" y="2981961"/>
                <a:ext cx="628920" cy="256320"/>
              </a:xfrm>
              <a:prstGeom prst="rect">
                <a:avLst/>
              </a:prstGeom>
            </p:spPr>
          </p:pic>
        </mc:Fallback>
      </mc:AlternateContent>
      <p:grpSp>
        <p:nvGrpSpPr>
          <p:cNvPr id="72" name="Group 71">
            <a:extLst>
              <a:ext uri="{FF2B5EF4-FFF2-40B4-BE49-F238E27FC236}">
                <a16:creationId xmlns:a16="http://schemas.microsoft.com/office/drawing/2014/main" id="{39829CB6-A46A-4FED-A847-B51D6A00D127}"/>
              </a:ext>
            </a:extLst>
          </p:cNvPr>
          <p:cNvGrpSpPr/>
          <p:nvPr/>
        </p:nvGrpSpPr>
        <p:grpSpPr>
          <a:xfrm>
            <a:off x="6485738" y="4081401"/>
            <a:ext cx="948240" cy="60840"/>
            <a:chOff x="6485738" y="4081401"/>
            <a:chExt cx="948240" cy="60840"/>
          </a:xfrm>
        </p:grpSpPr>
        <mc:AlternateContent xmlns:mc="http://schemas.openxmlformats.org/markup-compatibility/2006">
          <mc:Choice xmlns:p14="http://schemas.microsoft.com/office/powerpoint/2010/main" Requires="p14">
            <p:contentPart p14:bwMode="auto" r:id="rId92">
              <p14:nvContentPartPr>
                <p14:cNvPr id="70" name="Ink 69">
                  <a:extLst>
                    <a:ext uri="{FF2B5EF4-FFF2-40B4-BE49-F238E27FC236}">
                      <a16:creationId xmlns:a16="http://schemas.microsoft.com/office/drawing/2014/main" id="{E238FF8F-5685-482A-9D32-86881555F93A}"/>
                    </a:ext>
                  </a:extLst>
                </p14:cNvPr>
                <p14:cNvContentPartPr/>
                <p14:nvPr/>
              </p14:nvContentPartPr>
              <p14:xfrm>
                <a:off x="6485738" y="4081401"/>
                <a:ext cx="367200" cy="14040"/>
              </p14:xfrm>
            </p:contentPart>
          </mc:Choice>
          <mc:Fallback>
            <p:pic>
              <p:nvPicPr>
                <p:cNvPr id="70" name="Ink 69">
                  <a:extLst>
                    <a:ext uri="{FF2B5EF4-FFF2-40B4-BE49-F238E27FC236}">
                      <a16:creationId xmlns:a16="http://schemas.microsoft.com/office/drawing/2014/main" id="{E238FF8F-5685-482A-9D32-86881555F93A}"/>
                    </a:ext>
                  </a:extLst>
                </p:cNvPr>
                <p:cNvPicPr/>
                <p:nvPr/>
              </p:nvPicPr>
              <p:blipFill>
                <a:blip r:embed="rId93"/>
                <a:stretch>
                  <a:fillRect/>
                </a:stretch>
              </p:blipFill>
              <p:spPr>
                <a:xfrm>
                  <a:off x="6467738" y="4063761"/>
                  <a:ext cx="40284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71" name="Ink 70">
                  <a:extLst>
                    <a:ext uri="{FF2B5EF4-FFF2-40B4-BE49-F238E27FC236}">
                      <a16:creationId xmlns:a16="http://schemas.microsoft.com/office/drawing/2014/main" id="{FC17EB43-3B46-4B92-BA44-B0D56A5300E4}"/>
                    </a:ext>
                  </a:extLst>
                </p14:cNvPr>
                <p14:cNvContentPartPr/>
                <p14:nvPr/>
              </p14:nvContentPartPr>
              <p14:xfrm>
                <a:off x="7104578" y="4130001"/>
                <a:ext cx="329400" cy="12240"/>
              </p14:xfrm>
            </p:contentPart>
          </mc:Choice>
          <mc:Fallback>
            <p:pic>
              <p:nvPicPr>
                <p:cNvPr id="71" name="Ink 70">
                  <a:extLst>
                    <a:ext uri="{FF2B5EF4-FFF2-40B4-BE49-F238E27FC236}">
                      <a16:creationId xmlns:a16="http://schemas.microsoft.com/office/drawing/2014/main" id="{FC17EB43-3B46-4B92-BA44-B0D56A5300E4}"/>
                    </a:ext>
                  </a:extLst>
                </p:cNvPr>
                <p:cNvPicPr/>
                <p:nvPr/>
              </p:nvPicPr>
              <p:blipFill>
                <a:blip r:embed="rId95"/>
                <a:stretch>
                  <a:fillRect/>
                </a:stretch>
              </p:blipFill>
              <p:spPr>
                <a:xfrm>
                  <a:off x="7086578" y="4112361"/>
                  <a:ext cx="365040" cy="47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6">
            <p14:nvContentPartPr>
              <p14:cNvPr id="73" name="Ink 72">
                <a:extLst>
                  <a:ext uri="{FF2B5EF4-FFF2-40B4-BE49-F238E27FC236}">
                    <a16:creationId xmlns:a16="http://schemas.microsoft.com/office/drawing/2014/main" id="{B9A4254B-4A33-4788-A58A-557CFCBD7A95}"/>
                  </a:ext>
                </a:extLst>
              </p14:cNvPr>
              <p14:cNvContentPartPr/>
              <p14:nvPr/>
            </p14:nvContentPartPr>
            <p14:xfrm>
              <a:off x="2554178" y="3214881"/>
              <a:ext cx="753840" cy="262440"/>
            </p14:xfrm>
          </p:contentPart>
        </mc:Choice>
        <mc:Fallback>
          <p:pic>
            <p:nvPicPr>
              <p:cNvPr id="73" name="Ink 72">
                <a:extLst>
                  <a:ext uri="{FF2B5EF4-FFF2-40B4-BE49-F238E27FC236}">
                    <a16:creationId xmlns:a16="http://schemas.microsoft.com/office/drawing/2014/main" id="{B9A4254B-4A33-4788-A58A-557CFCBD7A95}"/>
                  </a:ext>
                </a:extLst>
              </p:cNvPr>
              <p:cNvPicPr/>
              <p:nvPr/>
            </p:nvPicPr>
            <p:blipFill>
              <a:blip r:embed="rId97"/>
              <a:stretch>
                <a:fillRect/>
              </a:stretch>
            </p:blipFill>
            <p:spPr>
              <a:xfrm>
                <a:off x="2536538" y="3197241"/>
                <a:ext cx="789480" cy="298080"/>
              </a:xfrm>
              <a:prstGeom prst="rect">
                <a:avLst/>
              </a:prstGeom>
            </p:spPr>
          </p:pic>
        </mc:Fallback>
      </mc:AlternateContent>
      <p:grpSp>
        <p:nvGrpSpPr>
          <p:cNvPr id="76" name="Group 75">
            <a:extLst>
              <a:ext uri="{FF2B5EF4-FFF2-40B4-BE49-F238E27FC236}">
                <a16:creationId xmlns:a16="http://schemas.microsoft.com/office/drawing/2014/main" id="{7B3DAC89-1DC6-4C9A-9573-F4C85B99818D}"/>
              </a:ext>
            </a:extLst>
          </p:cNvPr>
          <p:cNvGrpSpPr/>
          <p:nvPr/>
        </p:nvGrpSpPr>
        <p:grpSpPr>
          <a:xfrm>
            <a:off x="6524258" y="4603401"/>
            <a:ext cx="956160" cy="64800"/>
            <a:chOff x="6524258" y="4603401"/>
            <a:chExt cx="956160" cy="64800"/>
          </a:xfrm>
        </p:grpSpPr>
        <mc:AlternateContent xmlns:mc="http://schemas.openxmlformats.org/markup-compatibility/2006">
          <mc:Choice xmlns:p14="http://schemas.microsoft.com/office/powerpoint/2010/main" Requires="p14">
            <p:contentPart p14:bwMode="auto" r:id="rId98">
              <p14:nvContentPartPr>
                <p14:cNvPr id="74" name="Ink 73">
                  <a:extLst>
                    <a:ext uri="{FF2B5EF4-FFF2-40B4-BE49-F238E27FC236}">
                      <a16:creationId xmlns:a16="http://schemas.microsoft.com/office/drawing/2014/main" id="{CFFDF8EC-65CB-46FB-B6BC-82465FB1A5B7}"/>
                    </a:ext>
                  </a:extLst>
                </p14:cNvPr>
                <p14:cNvContentPartPr/>
                <p14:nvPr/>
              </p14:nvContentPartPr>
              <p14:xfrm>
                <a:off x="6524258" y="4603401"/>
                <a:ext cx="388800" cy="3240"/>
              </p14:xfrm>
            </p:contentPart>
          </mc:Choice>
          <mc:Fallback>
            <p:pic>
              <p:nvPicPr>
                <p:cNvPr id="74" name="Ink 73">
                  <a:extLst>
                    <a:ext uri="{FF2B5EF4-FFF2-40B4-BE49-F238E27FC236}">
                      <a16:creationId xmlns:a16="http://schemas.microsoft.com/office/drawing/2014/main" id="{CFFDF8EC-65CB-46FB-B6BC-82465FB1A5B7}"/>
                    </a:ext>
                  </a:extLst>
                </p:cNvPr>
                <p:cNvPicPr/>
                <p:nvPr/>
              </p:nvPicPr>
              <p:blipFill>
                <a:blip r:embed="rId99"/>
                <a:stretch>
                  <a:fillRect/>
                </a:stretch>
              </p:blipFill>
              <p:spPr>
                <a:xfrm>
                  <a:off x="6506258" y="4585761"/>
                  <a:ext cx="42444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75" name="Ink 74">
                  <a:extLst>
                    <a:ext uri="{FF2B5EF4-FFF2-40B4-BE49-F238E27FC236}">
                      <a16:creationId xmlns:a16="http://schemas.microsoft.com/office/drawing/2014/main" id="{6AB301A5-5D17-429E-A15C-1022D9EC079F}"/>
                    </a:ext>
                  </a:extLst>
                </p14:cNvPr>
                <p14:cNvContentPartPr/>
                <p14:nvPr/>
              </p14:nvContentPartPr>
              <p14:xfrm>
                <a:off x="7198178" y="4648041"/>
                <a:ext cx="282240" cy="20160"/>
              </p14:xfrm>
            </p:contentPart>
          </mc:Choice>
          <mc:Fallback>
            <p:pic>
              <p:nvPicPr>
                <p:cNvPr id="75" name="Ink 74">
                  <a:extLst>
                    <a:ext uri="{FF2B5EF4-FFF2-40B4-BE49-F238E27FC236}">
                      <a16:creationId xmlns:a16="http://schemas.microsoft.com/office/drawing/2014/main" id="{6AB301A5-5D17-429E-A15C-1022D9EC079F}"/>
                    </a:ext>
                  </a:extLst>
                </p:cNvPr>
                <p:cNvPicPr/>
                <p:nvPr/>
              </p:nvPicPr>
              <p:blipFill>
                <a:blip r:embed="rId101"/>
                <a:stretch>
                  <a:fillRect/>
                </a:stretch>
              </p:blipFill>
              <p:spPr>
                <a:xfrm>
                  <a:off x="7180538" y="4630401"/>
                  <a:ext cx="317880" cy="55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2">
            <p14:nvContentPartPr>
              <p14:cNvPr id="77" name="Ink 76">
                <a:extLst>
                  <a:ext uri="{FF2B5EF4-FFF2-40B4-BE49-F238E27FC236}">
                    <a16:creationId xmlns:a16="http://schemas.microsoft.com/office/drawing/2014/main" id="{C117FF67-C307-4924-9961-18F3A8E63A25}"/>
                  </a:ext>
                </a:extLst>
              </p14:cNvPr>
              <p14:cNvContentPartPr/>
              <p14:nvPr/>
            </p14:nvContentPartPr>
            <p14:xfrm>
              <a:off x="2826338" y="3266001"/>
              <a:ext cx="460440" cy="459000"/>
            </p14:xfrm>
          </p:contentPart>
        </mc:Choice>
        <mc:Fallback>
          <p:pic>
            <p:nvPicPr>
              <p:cNvPr id="77" name="Ink 76">
                <a:extLst>
                  <a:ext uri="{FF2B5EF4-FFF2-40B4-BE49-F238E27FC236}">
                    <a16:creationId xmlns:a16="http://schemas.microsoft.com/office/drawing/2014/main" id="{C117FF67-C307-4924-9961-18F3A8E63A25}"/>
                  </a:ext>
                </a:extLst>
              </p:cNvPr>
              <p:cNvPicPr/>
              <p:nvPr/>
            </p:nvPicPr>
            <p:blipFill>
              <a:blip r:embed="rId103"/>
              <a:stretch>
                <a:fillRect/>
              </a:stretch>
            </p:blipFill>
            <p:spPr>
              <a:xfrm>
                <a:off x="2808338" y="3248361"/>
                <a:ext cx="496080" cy="494640"/>
              </a:xfrm>
              <a:prstGeom prst="rect">
                <a:avLst/>
              </a:prstGeom>
            </p:spPr>
          </p:pic>
        </mc:Fallback>
      </mc:AlternateContent>
      <p:grpSp>
        <p:nvGrpSpPr>
          <p:cNvPr id="79" name="Group 78">
            <a:extLst>
              <a:ext uri="{FF2B5EF4-FFF2-40B4-BE49-F238E27FC236}">
                <a16:creationId xmlns:a16="http://schemas.microsoft.com/office/drawing/2014/main" id="{03CB2BDB-6FBD-4B18-AAC4-85A1D94E04BB}"/>
              </a:ext>
            </a:extLst>
          </p:cNvPr>
          <p:cNvGrpSpPr/>
          <p:nvPr/>
        </p:nvGrpSpPr>
        <p:grpSpPr>
          <a:xfrm>
            <a:off x="3082298" y="4875921"/>
            <a:ext cx="1137600" cy="172440"/>
            <a:chOff x="3082298" y="4875921"/>
            <a:chExt cx="1137600" cy="172440"/>
          </a:xfrm>
        </p:grpSpPr>
        <mc:AlternateContent xmlns:mc="http://schemas.openxmlformats.org/markup-compatibility/2006">
          <mc:Choice xmlns:p14="http://schemas.microsoft.com/office/powerpoint/2010/main" Requires="p14">
            <p:contentPart p14:bwMode="auto" r:id="rId104">
              <p14:nvContentPartPr>
                <p14:cNvPr id="59" name="Ink 58">
                  <a:extLst>
                    <a:ext uri="{FF2B5EF4-FFF2-40B4-BE49-F238E27FC236}">
                      <a16:creationId xmlns:a16="http://schemas.microsoft.com/office/drawing/2014/main" id="{85742560-CC6C-46F1-B9C5-85888DA95DE5}"/>
                    </a:ext>
                  </a:extLst>
                </p14:cNvPr>
                <p14:cNvContentPartPr/>
                <p14:nvPr/>
              </p14:nvContentPartPr>
              <p14:xfrm>
                <a:off x="3097418" y="4875921"/>
                <a:ext cx="537480" cy="12600"/>
              </p14:xfrm>
            </p:contentPart>
          </mc:Choice>
          <mc:Fallback>
            <p:pic>
              <p:nvPicPr>
                <p:cNvPr id="59" name="Ink 58">
                  <a:extLst>
                    <a:ext uri="{FF2B5EF4-FFF2-40B4-BE49-F238E27FC236}">
                      <a16:creationId xmlns:a16="http://schemas.microsoft.com/office/drawing/2014/main" id="{85742560-CC6C-46F1-B9C5-85888DA95DE5}"/>
                    </a:ext>
                  </a:extLst>
                </p:cNvPr>
                <p:cNvPicPr/>
                <p:nvPr/>
              </p:nvPicPr>
              <p:blipFill>
                <a:blip r:embed="rId105"/>
                <a:stretch>
                  <a:fillRect/>
                </a:stretch>
              </p:blipFill>
              <p:spPr>
                <a:xfrm>
                  <a:off x="3079418" y="4858281"/>
                  <a:ext cx="57312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0" name="Ink 59">
                  <a:extLst>
                    <a:ext uri="{FF2B5EF4-FFF2-40B4-BE49-F238E27FC236}">
                      <a16:creationId xmlns:a16="http://schemas.microsoft.com/office/drawing/2014/main" id="{4B99AE07-E552-4AE6-9C6C-97CED758C5AC}"/>
                    </a:ext>
                  </a:extLst>
                </p14:cNvPr>
                <p14:cNvContentPartPr/>
                <p14:nvPr/>
              </p14:nvContentPartPr>
              <p14:xfrm>
                <a:off x="3082298" y="4925241"/>
                <a:ext cx="495720" cy="10080"/>
              </p14:xfrm>
            </p:contentPart>
          </mc:Choice>
          <mc:Fallback>
            <p:pic>
              <p:nvPicPr>
                <p:cNvPr id="60" name="Ink 59">
                  <a:extLst>
                    <a:ext uri="{FF2B5EF4-FFF2-40B4-BE49-F238E27FC236}">
                      <a16:creationId xmlns:a16="http://schemas.microsoft.com/office/drawing/2014/main" id="{4B99AE07-E552-4AE6-9C6C-97CED758C5AC}"/>
                    </a:ext>
                  </a:extLst>
                </p:cNvPr>
                <p:cNvPicPr/>
                <p:nvPr/>
              </p:nvPicPr>
              <p:blipFill>
                <a:blip r:embed="rId107"/>
                <a:stretch>
                  <a:fillRect/>
                </a:stretch>
              </p:blipFill>
              <p:spPr>
                <a:xfrm>
                  <a:off x="3064658" y="4907241"/>
                  <a:ext cx="53136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8" name="Ink 77">
                  <a:extLst>
                    <a:ext uri="{FF2B5EF4-FFF2-40B4-BE49-F238E27FC236}">
                      <a16:creationId xmlns:a16="http://schemas.microsoft.com/office/drawing/2014/main" id="{E82AC4F2-D89C-4D20-87B0-F6C18E6E07DA}"/>
                    </a:ext>
                  </a:extLst>
                </p14:cNvPr>
                <p14:cNvContentPartPr/>
                <p14:nvPr/>
              </p14:nvContentPartPr>
              <p14:xfrm>
                <a:off x="3730298" y="4911561"/>
                <a:ext cx="489600" cy="136800"/>
              </p14:xfrm>
            </p:contentPart>
          </mc:Choice>
          <mc:Fallback>
            <p:pic>
              <p:nvPicPr>
                <p:cNvPr id="78" name="Ink 77">
                  <a:extLst>
                    <a:ext uri="{FF2B5EF4-FFF2-40B4-BE49-F238E27FC236}">
                      <a16:creationId xmlns:a16="http://schemas.microsoft.com/office/drawing/2014/main" id="{E82AC4F2-D89C-4D20-87B0-F6C18E6E07DA}"/>
                    </a:ext>
                  </a:extLst>
                </p:cNvPr>
                <p:cNvPicPr/>
                <p:nvPr/>
              </p:nvPicPr>
              <p:blipFill>
                <a:blip r:embed="rId109"/>
                <a:stretch>
                  <a:fillRect/>
                </a:stretch>
              </p:blipFill>
              <p:spPr>
                <a:xfrm>
                  <a:off x="3712658" y="4893561"/>
                  <a:ext cx="525240" cy="172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0">
            <p14:nvContentPartPr>
              <p14:cNvPr id="82" name="Ink 81">
                <a:extLst>
                  <a:ext uri="{FF2B5EF4-FFF2-40B4-BE49-F238E27FC236}">
                    <a16:creationId xmlns:a16="http://schemas.microsoft.com/office/drawing/2014/main" id="{4F629B01-64CE-4488-8850-46AD58C0549B}"/>
                  </a:ext>
                </a:extLst>
              </p14:cNvPr>
              <p14:cNvContentPartPr/>
              <p14:nvPr/>
            </p14:nvContentPartPr>
            <p14:xfrm>
              <a:off x="9391658" y="4719321"/>
              <a:ext cx="247680" cy="290880"/>
            </p14:xfrm>
          </p:contentPart>
        </mc:Choice>
        <mc:Fallback>
          <p:pic>
            <p:nvPicPr>
              <p:cNvPr id="82" name="Ink 81">
                <a:extLst>
                  <a:ext uri="{FF2B5EF4-FFF2-40B4-BE49-F238E27FC236}">
                    <a16:creationId xmlns:a16="http://schemas.microsoft.com/office/drawing/2014/main" id="{4F629B01-64CE-4488-8850-46AD58C0549B}"/>
                  </a:ext>
                </a:extLst>
              </p:cNvPr>
              <p:cNvPicPr/>
              <p:nvPr/>
            </p:nvPicPr>
            <p:blipFill>
              <a:blip r:embed="rId111"/>
              <a:stretch>
                <a:fillRect/>
              </a:stretch>
            </p:blipFill>
            <p:spPr>
              <a:xfrm>
                <a:off x="9374018" y="4701321"/>
                <a:ext cx="283320" cy="3265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84" name="Ink 83">
                <a:extLst>
                  <a:ext uri="{FF2B5EF4-FFF2-40B4-BE49-F238E27FC236}">
                    <a16:creationId xmlns:a16="http://schemas.microsoft.com/office/drawing/2014/main" id="{D0C4FEE4-ED17-43E5-A4D2-C997E4D07549}"/>
                  </a:ext>
                </a:extLst>
              </p14:cNvPr>
              <p14:cNvContentPartPr/>
              <p14:nvPr/>
            </p14:nvContentPartPr>
            <p14:xfrm>
              <a:off x="10041098" y="4731201"/>
              <a:ext cx="13320" cy="290880"/>
            </p14:xfrm>
          </p:contentPart>
        </mc:Choice>
        <mc:Fallback>
          <p:pic>
            <p:nvPicPr>
              <p:cNvPr id="84" name="Ink 83">
                <a:extLst>
                  <a:ext uri="{FF2B5EF4-FFF2-40B4-BE49-F238E27FC236}">
                    <a16:creationId xmlns:a16="http://schemas.microsoft.com/office/drawing/2014/main" id="{D0C4FEE4-ED17-43E5-A4D2-C997E4D07549}"/>
                  </a:ext>
                </a:extLst>
              </p:cNvPr>
              <p:cNvPicPr/>
              <p:nvPr/>
            </p:nvPicPr>
            <p:blipFill>
              <a:blip r:embed="rId113"/>
              <a:stretch>
                <a:fillRect/>
              </a:stretch>
            </p:blipFill>
            <p:spPr>
              <a:xfrm>
                <a:off x="10023098" y="4713561"/>
                <a:ext cx="48960" cy="3265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5" name="Ink 84">
                <a:extLst>
                  <a:ext uri="{FF2B5EF4-FFF2-40B4-BE49-F238E27FC236}">
                    <a16:creationId xmlns:a16="http://schemas.microsoft.com/office/drawing/2014/main" id="{6110F69C-1F5C-4AF3-9F1F-B09CC0BBF579}"/>
                  </a:ext>
                </a:extLst>
              </p14:cNvPr>
              <p14:cNvContentPartPr/>
              <p14:nvPr/>
            </p14:nvContentPartPr>
            <p14:xfrm>
              <a:off x="9503978" y="5266881"/>
              <a:ext cx="15480" cy="301320"/>
            </p14:xfrm>
          </p:contentPart>
        </mc:Choice>
        <mc:Fallback>
          <p:pic>
            <p:nvPicPr>
              <p:cNvPr id="85" name="Ink 84">
                <a:extLst>
                  <a:ext uri="{FF2B5EF4-FFF2-40B4-BE49-F238E27FC236}">
                    <a16:creationId xmlns:a16="http://schemas.microsoft.com/office/drawing/2014/main" id="{6110F69C-1F5C-4AF3-9F1F-B09CC0BBF579}"/>
                  </a:ext>
                </a:extLst>
              </p:cNvPr>
              <p:cNvPicPr/>
              <p:nvPr/>
            </p:nvPicPr>
            <p:blipFill>
              <a:blip r:embed="rId115"/>
              <a:stretch>
                <a:fillRect/>
              </a:stretch>
            </p:blipFill>
            <p:spPr>
              <a:xfrm>
                <a:off x="9486338" y="5248881"/>
                <a:ext cx="51120" cy="3369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6" name="Ink 85">
                <a:extLst>
                  <a:ext uri="{FF2B5EF4-FFF2-40B4-BE49-F238E27FC236}">
                    <a16:creationId xmlns:a16="http://schemas.microsoft.com/office/drawing/2014/main" id="{B954F8F8-A7B0-43AF-B10A-90AF29A4B871}"/>
                  </a:ext>
                </a:extLst>
              </p14:cNvPr>
              <p14:cNvContentPartPr/>
              <p14:nvPr/>
            </p14:nvContentPartPr>
            <p14:xfrm>
              <a:off x="9885938" y="5283081"/>
              <a:ext cx="330480" cy="288360"/>
            </p14:xfrm>
          </p:contentPart>
        </mc:Choice>
        <mc:Fallback>
          <p:pic>
            <p:nvPicPr>
              <p:cNvPr id="86" name="Ink 85">
                <a:extLst>
                  <a:ext uri="{FF2B5EF4-FFF2-40B4-BE49-F238E27FC236}">
                    <a16:creationId xmlns:a16="http://schemas.microsoft.com/office/drawing/2014/main" id="{B954F8F8-A7B0-43AF-B10A-90AF29A4B871}"/>
                  </a:ext>
                </a:extLst>
              </p:cNvPr>
              <p:cNvPicPr/>
              <p:nvPr/>
            </p:nvPicPr>
            <p:blipFill>
              <a:blip r:embed="rId117"/>
              <a:stretch>
                <a:fillRect/>
              </a:stretch>
            </p:blipFill>
            <p:spPr>
              <a:xfrm>
                <a:off x="9867938" y="5265441"/>
                <a:ext cx="366120" cy="32400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7" name="Ink 86">
                <a:extLst>
                  <a:ext uri="{FF2B5EF4-FFF2-40B4-BE49-F238E27FC236}">
                    <a16:creationId xmlns:a16="http://schemas.microsoft.com/office/drawing/2014/main" id="{214C6CE1-27C1-4F25-B1F0-CAE661B21034}"/>
                  </a:ext>
                </a:extLst>
              </p14:cNvPr>
              <p14:cNvContentPartPr/>
              <p14:nvPr/>
            </p14:nvContentPartPr>
            <p14:xfrm>
              <a:off x="9601538" y="5844681"/>
              <a:ext cx="14040" cy="326160"/>
            </p14:xfrm>
          </p:contentPart>
        </mc:Choice>
        <mc:Fallback>
          <p:pic>
            <p:nvPicPr>
              <p:cNvPr id="87" name="Ink 86">
                <a:extLst>
                  <a:ext uri="{FF2B5EF4-FFF2-40B4-BE49-F238E27FC236}">
                    <a16:creationId xmlns:a16="http://schemas.microsoft.com/office/drawing/2014/main" id="{214C6CE1-27C1-4F25-B1F0-CAE661B21034}"/>
                  </a:ext>
                </a:extLst>
              </p:cNvPr>
              <p:cNvPicPr/>
              <p:nvPr/>
            </p:nvPicPr>
            <p:blipFill>
              <a:blip r:embed="rId119"/>
              <a:stretch>
                <a:fillRect/>
              </a:stretch>
            </p:blipFill>
            <p:spPr>
              <a:xfrm>
                <a:off x="9583898" y="5826681"/>
                <a:ext cx="49680" cy="3618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8" name="Ink 87">
                <a:extLst>
                  <a:ext uri="{FF2B5EF4-FFF2-40B4-BE49-F238E27FC236}">
                    <a16:creationId xmlns:a16="http://schemas.microsoft.com/office/drawing/2014/main" id="{218D9B1F-2D3E-4B9A-98A7-73BBED74EA6F}"/>
                  </a:ext>
                </a:extLst>
              </p14:cNvPr>
              <p14:cNvContentPartPr/>
              <p14:nvPr/>
            </p14:nvContentPartPr>
            <p14:xfrm>
              <a:off x="10238378" y="5851161"/>
              <a:ext cx="41040" cy="316800"/>
            </p14:xfrm>
          </p:contentPart>
        </mc:Choice>
        <mc:Fallback>
          <p:pic>
            <p:nvPicPr>
              <p:cNvPr id="88" name="Ink 87">
                <a:extLst>
                  <a:ext uri="{FF2B5EF4-FFF2-40B4-BE49-F238E27FC236}">
                    <a16:creationId xmlns:a16="http://schemas.microsoft.com/office/drawing/2014/main" id="{218D9B1F-2D3E-4B9A-98A7-73BBED74EA6F}"/>
                  </a:ext>
                </a:extLst>
              </p:cNvPr>
              <p:cNvPicPr/>
              <p:nvPr/>
            </p:nvPicPr>
            <p:blipFill>
              <a:blip r:embed="rId121"/>
              <a:stretch>
                <a:fillRect/>
              </a:stretch>
            </p:blipFill>
            <p:spPr>
              <a:xfrm>
                <a:off x="10220378" y="5833161"/>
                <a:ext cx="76680" cy="352440"/>
              </a:xfrm>
              <a:prstGeom prst="rect">
                <a:avLst/>
              </a:prstGeom>
            </p:spPr>
          </p:pic>
        </mc:Fallback>
      </mc:AlternateContent>
      <p:grpSp>
        <p:nvGrpSpPr>
          <p:cNvPr id="95" name="Group 94">
            <a:extLst>
              <a:ext uri="{FF2B5EF4-FFF2-40B4-BE49-F238E27FC236}">
                <a16:creationId xmlns:a16="http://schemas.microsoft.com/office/drawing/2014/main" id="{99F1CE29-DA77-4E7A-8B2D-0D9EECC979C8}"/>
              </a:ext>
            </a:extLst>
          </p:cNvPr>
          <p:cNvGrpSpPr/>
          <p:nvPr/>
        </p:nvGrpSpPr>
        <p:grpSpPr>
          <a:xfrm>
            <a:off x="9279338" y="4005801"/>
            <a:ext cx="960120" cy="515520"/>
            <a:chOff x="9279338" y="4005801"/>
            <a:chExt cx="960120" cy="515520"/>
          </a:xfrm>
        </p:grpSpPr>
        <mc:AlternateContent xmlns:mc="http://schemas.openxmlformats.org/markup-compatibility/2006">
          <mc:Choice xmlns:p14="http://schemas.microsoft.com/office/powerpoint/2010/main" Requires="p14">
            <p:contentPart p14:bwMode="auto" r:id="rId122">
              <p14:nvContentPartPr>
                <p14:cNvPr id="80" name="Ink 79">
                  <a:extLst>
                    <a:ext uri="{FF2B5EF4-FFF2-40B4-BE49-F238E27FC236}">
                      <a16:creationId xmlns:a16="http://schemas.microsoft.com/office/drawing/2014/main" id="{821933A7-289D-4BE2-BF70-7FAE1425F4BE}"/>
                    </a:ext>
                  </a:extLst>
                </p14:cNvPr>
                <p14:cNvContentPartPr/>
                <p14:nvPr/>
              </p14:nvContentPartPr>
              <p14:xfrm>
                <a:off x="9279338" y="4005801"/>
                <a:ext cx="300240" cy="321480"/>
              </p14:xfrm>
            </p:contentPart>
          </mc:Choice>
          <mc:Fallback>
            <p:pic>
              <p:nvPicPr>
                <p:cNvPr id="80" name="Ink 79">
                  <a:extLst>
                    <a:ext uri="{FF2B5EF4-FFF2-40B4-BE49-F238E27FC236}">
                      <a16:creationId xmlns:a16="http://schemas.microsoft.com/office/drawing/2014/main" id="{821933A7-289D-4BE2-BF70-7FAE1425F4BE}"/>
                    </a:ext>
                  </a:extLst>
                </p:cNvPr>
                <p:cNvPicPr/>
                <p:nvPr/>
              </p:nvPicPr>
              <p:blipFill>
                <a:blip r:embed="rId123"/>
                <a:stretch>
                  <a:fillRect/>
                </a:stretch>
              </p:blipFill>
              <p:spPr>
                <a:xfrm>
                  <a:off x="9261338" y="3988161"/>
                  <a:ext cx="335880" cy="3571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1" name="Ink 80">
                  <a:extLst>
                    <a:ext uri="{FF2B5EF4-FFF2-40B4-BE49-F238E27FC236}">
                      <a16:creationId xmlns:a16="http://schemas.microsoft.com/office/drawing/2014/main" id="{E7CEEC01-C23A-4E6F-893A-F9DBE1999751}"/>
                    </a:ext>
                  </a:extLst>
                </p14:cNvPr>
                <p14:cNvContentPartPr/>
                <p14:nvPr/>
              </p14:nvContentPartPr>
              <p14:xfrm>
                <a:off x="9725018" y="4057281"/>
                <a:ext cx="375120" cy="299880"/>
              </p14:xfrm>
            </p:contentPart>
          </mc:Choice>
          <mc:Fallback>
            <p:pic>
              <p:nvPicPr>
                <p:cNvPr id="81" name="Ink 80">
                  <a:extLst>
                    <a:ext uri="{FF2B5EF4-FFF2-40B4-BE49-F238E27FC236}">
                      <a16:creationId xmlns:a16="http://schemas.microsoft.com/office/drawing/2014/main" id="{E7CEEC01-C23A-4E6F-893A-F9DBE1999751}"/>
                    </a:ext>
                  </a:extLst>
                </p:cNvPr>
                <p:cNvPicPr/>
                <p:nvPr/>
              </p:nvPicPr>
              <p:blipFill>
                <a:blip r:embed="rId125"/>
                <a:stretch>
                  <a:fillRect/>
                </a:stretch>
              </p:blipFill>
              <p:spPr>
                <a:xfrm>
                  <a:off x="9707018" y="4039281"/>
                  <a:ext cx="410760" cy="3355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9" name="Ink 88">
                  <a:extLst>
                    <a:ext uri="{FF2B5EF4-FFF2-40B4-BE49-F238E27FC236}">
                      <a16:creationId xmlns:a16="http://schemas.microsoft.com/office/drawing/2014/main" id="{DEC60979-8199-4FC4-AE7F-F8CC4E042A8C}"/>
                    </a:ext>
                  </a:extLst>
                </p14:cNvPr>
                <p14:cNvContentPartPr/>
                <p14:nvPr/>
              </p14:nvContentPartPr>
              <p14:xfrm>
                <a:off x="9284018" y="4391361"/>
                <a:ext cx="955440" cy="129960"/>
              </p14:xfrm>
            </p:contentPart>
          </mc:Choice>
          <mc:Fallback>
            <p:pic>
              <p:nvPicPr>
                <p:cNvPr id="89" name="Ink 88">
                  <a:extLst>
                    <a:ext uri="{FF2B5EF4-FFF2-40B4-BE49-F238E27FC236}">
                      <a16:creationId xmlns:a16="http://schemas.microsoft.com/office/drawing/2014/main" id="{DEC60979-8199-4FC4-AE7F-F8CC4E042A8C}"/>
                    </a:ext>
                  </a:extLst>
                </p:cNvPr>
                <p:cNvPicPr/>
                <p:nvPr/>
              </p:nvPicPr>
              <p:blipFill>
                <a:blip r:embed="rId127"/>
                <a:stretch>
                  <a:fillRect/>
                </a:stretch>
              </p:blipFill>
              <p:spPr>
                <a:xfrm>
                  <a:off x="9266018" y="4373721"/>
                  <a:ext cx="991080" cy="165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8">
            <p14:nvContentPartPr>
              <p14:cNvPr id="90" name="Ink 89">
                <a:extLst>
                  <a:ext uri="{FF2B5EF4-FFF2-40B4-BE49-F238E27FC236}">
                    <a16:creationId xmlns:a16="http://schemas.microsoft.com/office/drawing/2014/main" id="{A2067074-60A8-4CF2-96F8-59D4C6F3DA40}"/>
                  </a:ext>
                </a:extLst>
              </p14:cNvPr>
              <p14:cNvContentPartPr/>
              <p14:nvPr/>
            </p14:nvContentPartPr>
            <p14:xfrm>
              <a:off x="2014538" y="1965681"/>
              <a:ext cx="634320" cy="229320"/>
            </p14:xfrm>
          </p:contentPart>
        </mc:Choice>
        <mc:Fallback>
          <p:pic>
            <p:nvPicPr>
              <p:cNvPr id="90" name="Ink 89">
                <a:extLst>
                  <a:ext uri="{FF2B5EF4-FFF2-40B4-BE49-F238E27FC236}">
                    <a16:creationId xmlns:a16="http://schemas.microsoft.com/office/drawing/2014/main" id="{A2067074-60A8-4CF2-96F8-59D4C6F3DA40}"/>
                  </a:ext>
                </a:extLst>
              </p:cNvPr>
              <p:cNvPicPr/>
              <p:nvPr/>
            </p:nvPicPr>
            <p:blipFill>
              <a:blip r:embed="rId129"/>
              <a:stretch>
                <a:fillRect/>
              </a:stretch>
            </p:blipFill>
            <p:spPr>
              <a:xfrm>
                <a:off x="1996538" y="1947681"/>
                <a:ext cx="669960" cy="264960"/>
              </a:xfrm>
              <a:prstGeom prst="rect">
                <a:avLst/>
              </a:prstGeom>
            </p:spPr>
          </p:pic>
        </mc:Fallback>
      </mc:AlternateContent>
      <p:grpSp>
        <p:nvGrpSpPr>
          <p:cNvPr id="94" name="Group 93">
            <a:extLst>
              <a:ext uri="{FF2B5EF4-FFF2-40B4-BE49-F238E27FC236}">
                <a16:creationId xmlns:a16="http://schemas.microsoft.com/office/drawing/2014/main" id="{FECB2CC5-16FE-4000-9B41-D23E73A059F4}"/>
              </a:ext>
            </a:extLst>
          </p:cNvPr>
          <p:cNvGrpSpPr/>
          <p:nvPr/>
        </p:nvGrpSpPr>
        <p:grpSpPr>
          <a:xfrm>
            <a:off x="10601618" y="4137921"/>
            <a:ext cx="683280" cy="405360"/>
            <a:chOff x="10601618" y="4137921"/>
            <a:chExt cx="683280" cy="405360"/>
          </a:xfrm>
        </p:grpSpPr>
        <mc:AlternateContent xmlns:mc="http://schemas.openxmlformats.org/markup-compatibility/2006">
          <mc:Choice xmlns:p14="http://schemas.microsoft.com/office/powerpoint/2010/main" Requires="p14">
            <p:contentPart p14:bwMode="auto" r:id="rId130">
              <p14:nvContentPartPr>
                <p14:cNvPr id="91" name="Ink 90">
                  <a:extLst>
                    <a:ext uri="{FF2B5EF4-FFF2-40B4-BE49-F238E27FC236}">
                      <a16:creationId xmlns:a16="http://schemas.microsoft.com/office/drawing/2014/main" id="{7AD718A4-1F24-4460-A8D3-BA701572B9A5}"/>
                    </a:ext>
                  </a:extLst>
                </p14:cNvPr>
                <p14:cNvContentPartPr/>
                <p14:nvPr/>
              </p14:nvContentPartPr>
              <p14:xfrm>
                <a:off x="10601618" y="4137921"/>
                <a:ext cx="273960" cy="321120"/>
              </p14:xfrm>
            </p:contentPart>
          </mc:Choice>
          <mc:Fallback>
            <p:pic>
              <p:nvPicPr>
                <p:cNvPr id="91" name="Ink 90">
                  <a:extLst>
                    <a:ext uri="{FF2B5EF4-FFF2-40B4-BE49-F238E27FC236}">
                      <a16:creationId xmlns:a16="http://schemas.microsoft.com/office/drawing/2014/main" id="{7AD718A4-1F24-4460-A8D3-BA701572B9A5}"/>
                    </a:ext>
                  </a:extLst>
                </p:cNvPr>
                <p:cNvPicPr/>
                <p:nvPr/>
              </p:nvPicPr>
              <p:blipFill>
                <a:blip r:embed="rId131"/>
                <a:stretch>
                  <a:fillRect/>
                </a:stretch>
              </p:blipFill>
              <p:spPr>
                <a:xfrm>
                  <a:off x="10583618" y="4120281"/>
                  <a:ext cx="309600" cy="3567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92" name="Ink 91">
                  <a:extLst>
                    <a:ext uri="{FF2B5EF4-FFF2-40B4-BE49-F238E27FC236}">
                      <a16:creationId xmlns:a16="http://schemas.microsoft.com/office/drawing/2014/main" id="{FD4FF901-AD53-43F7-A6CF-1F671377EE47}"/>
                    </a:ext>
                  </a:extLst>
                </p14:cNvPr>
                <p14:cNvContentPartPr/>
                <p14:nvPr/>
              </p14:nvContentPartPr>
              <p14:xfrm>
                <a:off x="10975298" y="4330881"/>
                <a:ext cx="309600" cy="212400"/>
              </p14:xfrm>
            </p:contentPart>
          </mc:Choice>
          <mc:Fallback>
            <p:pic>
              <p:nvPicPr>
                <p:cNvPr id="92" name="Ink 91">
                  <a:extLst>
                    <a:ext uri="{FF2B5EF4-FFF2-40B4-BE49-F238E27FC236}">
                      <a16:creationId xmlns:a16="http://schemas.microsoft.com/office/drawing/2014/main" id="{FD4FF901-AD53-43F7-A6CF-1F671377EE47}"/>
                    </a:ext>
                  </a:extLst>
                </p:cNvPr>
                <p:cNvPicPr/>
                <p:nvPr/>
              </p:nvPicPr>
              <p:blipFill>
                <a:blip r:embed="rId133"/>
                <a:stretch>
                  <a:fillRect/>
                </a:stretch>
              </p:blipFill>
              <p:spPr>
                <a:xfrm>
                  <a:off x="10957658" y="4313241"/>
                  <a:ext cx="345240" cy="248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4">
            <p14:nvContentPartPr>
              <p14:cNvPr id="93" name="Ink 92">
                <a:extLst>
                  <a:ext uri="{FF2B5EF4-FFF2-40B4-BE49-F238E27FC236}">
                    <a16:creationId xmlns:a16="http://schemas.microsoft.com/office/drawing/2014/main" id="{B2E0D443-6454-4AA3-9E62-ADC1298ADB02}"/>
                  </a:ext>
                </a:extLst>
              </p14:cNvPr>
              <p14:cNvContentPartPr/>
              <p14:nvPr/>
            </p14:nvContentPartPr>
            <p14:xfrm>
              <a:off x="8880458" y="4781961"/>
              <a:ext cx="477000" cy="188640"/>
            </p14:xfrm>
          </p:contentPart>
        </mc:Choice>
        <mc:Fallback>
          <p:pic>
            <p:nvPicPr>
              <p:cNvPr id="93" name="Ink 92">
                <a:extLst>
                  <a:ext uri="{FF2B5EF4-FFF2-40B4-BE49-F238E27FC236}">
                    <a16:creationId xmlns:a16="http://schemas.microsoft.com/office/drawing/2014/main" id="{B2E0D443-6454-4AA3-9E62-ADC1298ADB02}"/>
                  </a:ext>
                </a:extLst>
              </p:cNvPr>
              <p:cNvPicPr/>
              <p:nvPr/>
            </p:nvPicPr>
            <p:blipFill>
              <a:blip r:embed="rId135"/>
              <a:stretch>
                <a:fillRect/>
              </a:stretch>
            </p:blipFill>
            <p:spPr>
              <a:xfrm>
                <a:off x="8862458" y="4763961"/>
                <a:ext cx="512640" cy="224280"/>
              </a:xfrm>
              <a:prstGeom prst="rect">
                <a:avLst/>
              </a:prstGeom>
            </p:spPr>
          </p:pic>
        </mc:Fallback>
      </mc:AlternateContent>
      <p:grpSp>
        <p:nvGrpSpPr>
          <p:cNvPr id="100" name="Group 99">
            <a:extLst>
              <a:ext uri="{FF2B5EF4-FFF2-40B4-BE49-F238E27FC236}">
                <a16:creationId xmlns:a16="http://schemas.microsoft.com/office/drawing/2014/main" id="{25DB6592-EC97-4307-953D-A8F3C0351FB0}"/>
              </a:ext>
            </a:extLst>
          </p:cNvPr>
          <p:cNvGrpSpPr/>
          <p:nvPr/>
        </p:nvGrpSpPr>
        <p:grpSpPr>
          <a:xfrm>
            <a:off x="1398578" y="2472201"/>
            <a:ext cx="894240" cy="677520"/>
            <a:chOff x="1398578" y="2472201"/>
            <a:chExt cx="894240" cy="677520"/>
          </a:xfrm>
        </p:grpSpPr>
        <mc:AlternateContent xmlns:mc="http://schemas.openxmlformats.org/markup-compatibility/2006">
          <mc:Choice xmlns:p14="http://schemas.microsoft.com/office/powerpoint/2010/main" Requires="p14">
            <p:contentPart p14:bwMode="auto" r:id="rId136">
              <p14:nvContentPartPr>
                <p14:cNvPr id="48" name="Ink 47">
                  <a:extLst>
                    <a:ext uri="{FF2B5EF4-FFF2-40B4-BE49-F238E27FC236}">
                      <a16:creationId xmlns:a16="http://schemas.microsoft.com/office/drawing/2014/main" id="{79274533-8AEC-484E-A0D6-42E7CA624AA6}"/>
                    </a:ext>
                  </a:extLst>
                </p14:cNvPr>
                <p14:cNvContentPartPr/>
                <p14:nvPr/>
              </p14:nvContentPartPr>
              <p14:xfrm>
                <a:off x="1963778" y="2472201"/>
                <a:ext cx="329040" cy="99720"/>
              </p14:xfrm>
            </p:contentPart>
          </mc:Choice>
          <mc:Fallback>
            <p:pic>
              <p:nvPicPr>
                <p:cNvPr id="48" name="Ink 47">
                  <a:extLst>
                    <a:ext uri="{FF2B5EF4-FFF2-40B4-BE49-F238E27FC236}">
                      <a16:creationId xmlns:a16="http://schemas.microsoft.com/office/drawing/2014/main" id="{79274533-8AEC-484E-A0D6-42E7CA624AA6}"/>
                    </a:ext>
                  </a:extLst>
                </p:cNvPr>
                <p:cNvPicPr/>
                <p:nvPr/>
              </p:nvPicPr>
              <p:blipFill>
                <a:blip r:embed="rId137"/>
                <a:stretch>
                  <a:fillRect/>
                </a:stretch>
              </p:blipFill>
              <p:spPr>
                <a:xfrm>
                  <a:off x="1946138" y="2454561"/>
                  <a:ext cx="36468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49" name="Ink 48">
                  <a:extLst>
                    <a:ext uri="{FF2B5EF4-FFF2-40B4-BE49-F238E27FC236}">
                      <a16:creationId xmlns:a16="http://schemas.microsoft.com/office/drawing/2014/main" id="{724A6D5E-C774-4569-A4E3-4F2DCCD95B03}"/>
                    </a:ext>
                  </a:extLst>
                </p14:cNvPr>
                <p14:cNvContentPartPr/>
                <p14:nvPr/>
              </p14:nvContentPartPr>
              <p14:xfrm>
                <a:off x="1916978" y="3024441"/>
                <a:ext cx="291960" cy="125280"/>
              </p14:xfrm>
            </p:contentPart>
          </mc:Choice>
          <mc:Fallback>
            <p:pic>
              <p:nvPicPr>
                <p:cNvPr id="49" name="Ink 48">
                  <a:extLst>
                    <a:ext uri="{FF2B5EF4-FFF2-40B4-BE49-F238E27FC236}">
                      <a16:creationId xmlns:a16="http://schemas.microsoft.com/office/drawing/2014/main" id="{724A6D5E-C774-4569-A4E3-4F2DCCD95B03}"/>
                    </a:ext>
                  </a:extLst>
                </p:cNvPr>
                <p:cNvPicPr/>
                <p:nvPr/>
              </p:nvPicPr>
              <p:blipFill>
                <a:blip r:embed="rId139"/>
                <a:stretch>
                  <a:fillRect/>
                </a:stretch>
              </p:blipFill>
              <p:spPr>
                <a:xfrm>
                  <a:off x="1898978" y="3006801"/>
                  <a:ext cx="32760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96" name="Ink 95">
                  <a:extLst>
                    <a:ext uri="{FF2B5EF4-FFF2-40B4-BE49-F238E27FC236}">
                      <a16:creationId xmlns:a16="http://schemas.microsoft.com/office/drawing/2014/main" id="{8304C62B-4425-4B59-91E7-E34B1DFA8ACD}"/>
                    </a:ext>
                  </a:extLst>
                </p14:cNvPr>
                <p14:cNvContentPartPr/>
                <p14:nvPr/>
              </p14:nvContentPartPr>
              <p14:xfrm>
                <a:off x="1398578" y="2644641"/>
                <a:ext cx="455040" cy="306720"/>
              </p14:xfrm>
            </p:contentPart>
          </mc:Choice>
          <mc:Fallback>
            <p:pic>
              <p:nvPicPr>
                <p:cNvPr id="96" name="Ink 95">
                  <a:extLst>
                    <a:ext uri="{FF2B5EF4-FFF2-40B4-BE49-F238E27FC236}">
                      <a16:creationId xmlns:a16="http://schemas.microsoft.com/office/drawing/2014/main" id="{8304C62B-4425-4B59-91E7-E34B1DFA8ACD}"/>
                    </a:ext>
                  </a:extLst>
                </p:cNvPr>
                <p:cNvPicPr/>
                <p:nvPr/>
              </p:nvPicPr>
              <p:blipFill>
                <a:blip r:embed="rId141"/>
                <a:stretch>
                  <a:fillRect/>
                </a:stretch>
              </p:blipFill>
              <p:spPr>
                <a:xfrm>
                  <a:off x="1380938" y="2626641"/>
                  <a:ext cx="490680" cy="342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2">
            <p14:nvContentPartPr>
              <p14:cNvPr id="101" name="Ink 100">
                <a:extLst>
                  <a:ext uri="{FF2B5EF4-FFF2-40B4-BE49-F238E27FC236}">
                    <a16:creationId xmlns:a16="http://schemas.microsoft.com/office/drawing/2014/main" id="{A631071A-2A95-4963-9708-0F718F238C7C}"/>
                  </a:ext>
                </a:extLst>
              </p14:cNvPr>
              <p14:cNvContentPartPr/>
              <p14:nvPr/>
            </p14:nvContentPartPr>
            <p14:xfrm>
              <a:off x="1499738" y="3552561"/>
              <a:ext cx="498600" cy="244080"/>
            </p14:xfrm>
          </p:contentPart>
        </mc:Choice>
        <mc:Fallback>
          <p:pic>
            <p:nvPicPr>
              <p:cNvPr id="101" name="Ink 100">
                <a:extLst>
                  <a:ext uri="{FF2B5EF4-FFF2-40B4-BE49-F238E27FC236}">
                    <a16:creationId xmlns:a16="http://schemas.microsoft.com/office/drawing/2014/main" id="{A631071A-2A95-4963-9708-0F718F238C7C}"/>
                  </a:ext>
                </a:extLst>
              </p:cNvPr>
              <p:cNvPicPr/>
              <p:nvPr/>
            </p:nvPicPr>
            <p:blipFill>
              <a:blip r:embed="rId143"/>
              <a:stretch>
                <a:fillRect/>
              </a:stretch>
            </p:blipFill>
            <p:spPr>
              <a:xfrm>
                <a:off x="1482098" y="3534921"/>
                <a:ext cx="534240" cy="279720"/>
              </a:xfrm>
              <a:prstGeom prst="rect">
                <a:avLst/>
              </a:prstGeom>
            </p:spPr>
          </p:pic>
        </mc:Fallback>
      </mc:AlternateContent>
      <p:grpSp>
        <p:nvGrpSpPr>
          <p:cNvPr id="104" name="Group 103">
            <a:extLst>
              <a:ext uri="{FF2B5EF4-FFF2-40B4-BE49-F238E27FC236}">
                <a16:creationId xmlns:a16="http://schemas.microsoft.com/office/drawing/2014/main" id="{D4F67FFB-14A2-47E4-A97A-9EDE61FBB67F}"/>
              </a:ext>
            </a:extLst>
          </p:cNvPr>
          <p:cNvGrpSpPr/>
          <p:nvPr/>
        </p:nvGrpSpPr>
        <p:grpSpPr>
          <a:xfrm>
            <a:off x="10812578" y="4838481"/>
            <a:ext cx="598320" cy="1071720"/>
            <a:chOff x="10812578" y="4838481"/>
            <a:chExt cx="598320" cy="1071720"/>
          </a:xfrm>
        </p:grpSpPr>
        <mc:AlternateContent xmlns:mc="http://schemas.openxmlformats.org/markup-compatibility/2006">
          <mc:Choice xmlns:p14="http://schemas.microsoft.com/office/powerpoint/2010/main" Requires="p14">
            <p:contentPart p14:bwMode="auto" r:id="rId144">
              <p14:nvContentPartPr>
                <p14:cNvPr id="97" name="Ink 96">
                  <a:extLst>
                    <a:ext uri="{FF2B5EF4-FFF2-40B4-BE49-F238E27FC236}">
                      <a16:creationId xmlns:a16="http://schemas.microsoft.com/office/drawing/2014/main" id="{A1FF7CFF-75DA-4C2C-8A21-B18F63588467}"/>
                    </a:ext>
                  </a:extLst>
                </p14:cNvPr>
                <p14:cNvContentPartPr/>
                <p14:nvPr/>
              </p14:nvContentPartPr>
              <p14:xfrm>
                <a:off x="10887818" y="4838481"/>
                <a:ext cx="317880" cy="308160"/>
              </p14:xfrm>
            </p:contentPart>
          </mc:Choice>
          <mc:Fallback>
            <p:pic>
              <p:nvPicPr>
                <p:cNvPr id="97" name="Ink 96">
                  <a:extLst>
                    <a:ext uri="{FF2B5EF4-FFF2-40B4-BE49-F238E27FC236}">
                      <a16:creationId xmlns:a16="http://schemas.microsoft.com/office/drawing/2014/main" id="{A1FF7CFF-75DA-4C2C-8A21-B18F63588467}"/>
                    </a:ext>
                  </a:extLst>
                </p:cNvPr>
                <p:cNvPicPr/>
                <p:nvPr/>
              </p:nvPicPr>
              <p:blipFill>
                <a:blip r:embed="rId145"/>
                <a:stretch>
                  <a:fillRect/>
                </a:stretch>
              </p:blipFill>
              <p:spPr>
                <a:xfrm>
                  <a:off x="10870178" y="4820481"/>
                  <a:ext cx="353520" cy="34380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8" name="Ink 97">
                  <a:extLst>
                    <a:ext uri="{FF2B5EF4-FFF2-40B4-BE49-F238E27FC236}">
                      <a16:creationId xmlns:a16="http://schemas.microsoft.com/office/drawing/2014/main" id="{E1FEF27E-156B-4841-BC39-243F0198C671}"/>
                    </a:ext>
                  </a:extLst>
                </p14:cNvPr>
                <p14:cNvContentPartPr/>
                <p14:nvPr/>
              </p14:nvContentPartPr>
              <p14:xfrm>
                <a:off x="11381378" y="5044041"/>
                <a:ext cx="29520" cy="260280"/>
              </p14:xfrm>
            </p:contentPart>
          </mc:Choice>
          <mc:Fallback>
            <p:pic>
              <p:nvPicPr>
                <p:cNvPr id="98" name="Ink 97">
                  <a:extLst>
                    <a:ext uri="{FF2B5EF4-FFF2-40B4-BE49-F238E27FC236}">
                      <a16:creationId xmlns:a16="http://schemas.microsoft.com/office/drawing/2014/main" id="{E1FEF27E-156B-4841-BC39-243F0198C671}"/>
                    </a:ext>
                  </a:extLst>
                </p:cNvPr>
                <p:cNvPicPr/>
                <p:nvPr/>
              </p:nvPicPr>
              <p:blipFill>
                <a:blip r:embed="rId147"/>
                <a:stretch>
                  <a:fillRect/>
                </a:stretch>
              </p:blipFill>
              <p:spPr>
                <a:xfrm>
                  <a:off x="11363738" y="5026041"/>
                  <a:ext cx="6516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02" name="Ink 101">
                  <a:extLst>
                    <a:ext uri="{FF2B5EF4-FFF2-40B4-BE49-F238E27FC236}">
                      <a16:creationId xmlns:a16="http://schemas.microsoft.com/office/drawing/2014/main" id="{242825D0-3036-41C1-A754-3F79AFFA5D62}"/>
                    </a:ext>
                  </a:extLst>
                </p14:cNvPr>
                <p14:cNvContentPartPr/>
                <p14:nvPr/>
              </p14:nvContentPartPr>
              <p14:xfrm>
                <a:off x="10812578" y="5439681"/>
                <a:ext cx="217440" cy="315720"/>
              </p14:xfrm>
            </p:contentPart>
          </mc:Choice>
          <mc:Fallback>
            <p:pic>
              <p:nvPicPr>
                <p:cNvPr id="102" name="Ink 101">
                  <a:extLst>
                    <a:ext uri="{FF2B5EF4-FFF2-40B4-BE49-F238E27FC236}">
                      <a16:creationId xmlns:a16="http://schemas.microsoft.com/office/drawing/2014/main" id="{242825D0-3036-41C1-A754-3F79AFFA5D62}"/>
                    </a:ext>
                  </a:extLst>
                </p:cNvPr>
                <p:cNvPicPr/>
                <p:nvPr/>
              </p:nvPicPr>
              <p:blipFill>
                <a:blip r:embed="rId149"/>
                <a:stretch>
                  <a:fillRect/>
                </a:stretch>
              </p:blipFill>
              <p:spPr>
                <a:xfrm>
                  <a:off x="10794578" y="5422041"/>
                  <a:ext cx="253080" cy="3513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03" name="Ink 102">
                  <a:extLst>
                    <a:ext uri="{FF2B5EF4-FFF2-40B4-BE49-F238E27FC236}">
                      <a16:creationId xmlns:a16="http://schemas.microsoft.com/office/drawing/2014/main" id="{B7AA1966-2945-4A56-94E0-3414322803ED}"/>
                    </a:ext>
                  </a:extLst>
                </p14:cNvPr>
                <p14:cNvContentPartPr/>
                <p14:nvPr/>
              </p14:nvContentPartPr>
              <p14:xfrm>
                <a:off x="11026778" y="5672241"/>
                <a:ext cx="339480" cy="237960"/>
              </p14:xfrm>
            </p:contentPart>
          </mc:Choice>
          <mc:Fallback>
            <p:pic>
              <p:nvPicPr>
                <p:cNvPr id="103" name="Ink 102">
                  <a:extLst>
                    <a:ext uri="{FF2B5EF4-FFF2-40B4-BE49-F238E27FC236}">
                      <a16:creationId xmlns:a16="http://schemas.microsoft.com/office/drawing/2014/main" id="{B7AA1966-2945-4A56-94E0-3414322803ED}"/>
                    </a:ext>
                  </a:extLst>
                </p:cNvPr>
                <p:cNvPicPr/>
                <p:nvPr/>
              </p:nvPicPr>
              <p:blipFill>
                <a:blip r:embed="rId151"/>
                <a:stretch>
                  <a:fillRect/>
                </a:stretch>
              </p:blipFill>
              <p:spPr>
                <a:xfrm>
                  <a:off x="11009138" y="5654241"/>
                  <a:ext cx="375120" cy="273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52">
            <p14:nvContentPartPr>
              <p14:cNvPr id="105" name="Ink 104">
                <a:extLst>
                  <a:ext uri="{FF2B5EF4-FFF2-40B4-BE49-F238E27FC236}">
                    <a16:creationId xmlns:a16="http://schemas.microsoft.com/office/drawing/2014/main" id="{6D326323-111C-4903-8EE4-5BE2B7523C45}"/>
                  </a:ext>
                </a:extLst>
              </p14:cNvPr>
              <p14:cNvContentPartPr/>
              <p14:nvPr/>
            </p14:nvContentPartPr>
            <p14:xfrm>
              <a:off x="1768298" y="4205961"/>
              <a:ext cx="531000" cy="164160"/>
            </p14:xfrm>
          </p:contentPart>
        </mc:Choice>
        <mc:Fallback>
          <p:pic>
            <p:nvPicPr>
              <p:cNvPr id="105" name="Ink 104">
                <a:extLst>
                  <a:ext uri="{FF2B5EF4-FFF2-40B4-BE49-F238E27FC236}">
                    <a16:creationId xmlns:a16="http://schemas.microsoft.com/office/drawing/2014/main" id="{6D326323-111C-4903-8EE4-5BE2B7523C45}"/>
                  </a:ext>
                </a:extLst>
              </p:cNvPr>
              <p:cNvPicPr/>
              <p:nvPr/>
            </p:nvPicPr>
            <p:blipFill>
              <a:blip r:embed="rId153"/>
              <a:stretch>
                <a:fillRect/>
              </a:stretch>
            </p:blipFill>
            <p:spPr>
              <a:xfrm>
                <a:off x="1750298" y="4187961"/>
                <a:ext cx="566640" cy="199800"/>
              </a:xfrm>
              <a:prstGeom prst="rect">
                <a:avLst/>
              </a:prstGeom>
            </p:spPr>
          </p:pic>
        </mc:Fallback>
      </mc:AlternateContent>
      <p:grpSp>
        <p:nvGrpSpPr>
          <p:cNvPr id="108" name="Group 107">
            <a:extLst>
              <a:ext uri="{FF2B5EF4-FFF2-40B4-BE49-F238E27FC236}">
                <a16:creationId xmlns:a16="http://schemas.microsoft.com/office/drawing/2014/main" id="{FA58351A-1EF0-460F-9179-8BB2E1643861}"/>
              </a:ext>
            </a:extLst>
          </p:cNvPr>
          <p:cNvGrpSpPr/>
          <p:nvPr/>
        </p:nvGrpSpPr>
        <p:grpSpPr>
          <a:xfrm>
            <a:off x="10646978" y="6104241"/>
            <a:ext cx="509400" cy="399960"/>
            <a:chOff x="10646978" y="6104241"/>
            <a:chExt cx="509400" cy="399960"/>
          </a:xfrm>
        </p:grpSpPr>
        <mc:AlternateContent xmlns:mc="http://schemas.openxmlformats.org/markup-compatibility/2006">
          <mc:Choice xmlns:p14="http://schemas.microsoft.com/office/powerpoint/2010/main" Requires="p14">
            <p:contentPart p14:bwMode="auto" r:id="rId154">
              <p14:nvContentPartPr>
                <p14:cNvPr id="106" name="Ink 105">
                  <a:extLst>
                    <a:ext uri="{FF2B5EF4-FFF2-40B4-BE49-F238E27FC236}">
                      <a16:creationId xmlns:a16="http://schemas.microsoft.com/office/drawing/2014/main" id="{D0B69DE1-B131-4B9D-98DE-00C44D540707}"/>
                    </a:ext>
                  </a:extLst>
                </p14:cNvPr>
                <p14:cNvContentPartPr/>
                <p14:nvPr/>
              </p14:nvContentPartPr>
              <p14:xfrm>
                <a:off x="10646978" y="6104241"/>
                <a:ext cx="306720" cy="307800"/>
              </p14:xfrm>
            </p:contentPart>
          </mc:Choice>
          <mc:Fallback>
            <p:pic>
              <p:nvPicPr>
                <p:cNvPr id="106" name="Ink 105">
                  <a:extLst>
                    <a:ext uri="{FF2B5EF4-FFF2-40B4-BE49-F238E27FC236}">
                      <a16:creationId xmlns:a16="http://schemas.microsoft.com/office/drawing/2014/main" id="{D0B69DE1-B131-4B9D-98DE-00C44D540707}"/>
                    </a:ext>
                  </a:extLst>
                </p:cNvPr>
                <p:cNvPicPr/>
                <p:nvPr/>
              </p:nvPicPr>
              <p:blipFill>
                <a:blip r:embed="rId155"/>
                <a:stretch>
                  <a:fillRect/>
                </a:stretch>
              </p:blipFill>
              <p:spPr>
                <a:xfrm>
                  <a:off x="10628978" y="6086241"/>
                  <a:ext cx="342360" cy="3434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07" name="Ink 106">
                  <a:extLst>
                    <a:ext uri="{FF2B5EF4-FFF2-40B4-BE49-F238E27FC236}">
                      <a16:creationId xmlns:a16="http://schemas.microsoft.com/office/drawing/2014/main" id="{95CB2DD6-D8DB-4D8C-8BCD-CABF97846B05}"/>
                    </a:ext>
                  </a:extLst>
                </p14:cNvPr>
                <p14:cNvContentPartPr/>
                <p14:nvPr/>
              </p14:nvContentPartPr>
              <p14:xfrm>
                <a:off x="10928498" y="6319161"/>
                <a:ext cx="227880" cy="185040"/>
              </p14:xfrm>
            </p:contentPart>
          </mc:Choice>
          <mc:Fallback>
            <p:pic>
              <p:nvPicPr>
                <p:cNvPr id="107" name="Ink 106">
                  <a:extLst>
                    <a:ext uri="{FF2B5EF4-FFF2-40B4-BE49-F238E27FC236}">
                      <a16:creationId xmlns:a16="http://schemas.microsoft.com/office/drawing/2014/main" id="{95CB2DD6-D8DB-4D8C-8BCD-CABF97846B05}"/>
                    </a:ext>
                  </a:extLst>
                </p:cNvPr>
                <p:cNvPicPr/>
                <p:nvPr/>
              </p:nvPicPr>
              <p:blipFill>
                <a:blip r:embed="rId157"/>
                <a:stretch>
                  <a:fillRect/>
                </a:stretch>
              </p:blipFill>
              <p:spPr>
                <a:xfrm>
                  <a:off x="10910498" y="6301521"/>
                  <a:ext cx="263520" cy="220680"/>
                </a:xfrm>
                <a:prstGeom prst="rect">
                  <a:avLst/>
                </a:prstGeom>
              </p:spPr>
            </p:pic>
          </mc:Fallback>
        </mc:AlternateContent>
      </p:grpSp>
    </p:spTree>
    <p:extLst>
      <p:ext uri="{BB962C8B-B14F-4D97-AF65-F5344CB8AC3E}">
        <p14:creationId xmlns:p14="http://schemas.microsoft.com/office/powerpoint/2010/main" val="3914467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E381-1DEB-40C3-BD78-E4AB66DF070C}"/>
              </a:ext>
            </a:extLst>
          </p:cNvPr>
          <p:cNvSpPr>
            <a:spLocks noGrp="1"/>
          </p:cNvSpPr>
          <p:nvPr>
            <p:ph type="title"/>
          </p:nvPr>
        </p:nvSpPr>
        <p:spPr/>
        <p:txBody>
          <a:bodyPr/>
          <a:lstStyle/>
          <a:p>
            <a:r>
              <a:rPr lang="en-MY" dirty="0"/>
              <a:t>2:1 Mux</a:t>
            </a:r>
          </a:p>
        </p:txBody>
      </p:sp>
      <p:sp>
        <p:nvSpPr>
          <p:cNvPr id="4" name="Footer Placeholder 3">
            <a:extLst>
              <a:ext uri="{FF2B5EF4-FFF2-40B4-BE49-F238E27FC236}">
                <a16:creationId xmlns:a16="http://schemas.microsoft.com/office/drawing/2014/main" id="{54D8A663-3D85-47F4-BE69-9376C0264E1D}"/>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19645E3E-4DEC-4812-8B4C-5CE71280B18D}"/>
              </a:ext>
            </a:extLst>
          </p:cNvPr>
          <p:cNvSpPr>
            <a:spLocks noGrp="1"/>
          </p:cNvSpPr>
          <p:nvPr>
            <p:ph type="sldNum" sz="quarter" idx="12"/>
          </p:nvPr>
        </p:nvSpPr>
        <p:spPr/>
        <p:txBody>
          <a:bodyPr/>
          <a:lstStyle/>
          <a:p>
            <a:fld id="{1DE98518-C1CF-410D-8A71-B5D14FDF677E}" type="slidenum">
              <a:rPr lang="en-MY" smtClean="0"/>
              <a:t>21</a:t>
            </a:fld>
            <a:endParaRPr lang="en-MY" dirty="0"/>
          </a:p>
        </p:txBody>
      </p:sp>
      <p:pic>
        <p:nvPicPr>
          <p:cNvPr id="6" name="Picture 5">
            <a:extLst>
              <a:ext uri="{FF2B5EF4-FFF2-40B4-BE49-F238E27FC236}">
                <a16:creationId xmlns:a16="http://schemas.microsoft.com/office/drawing/2014/main" id="{9EC490F6-F729-4457-B4EE-886C265C4482}"/>
              </a:ext>
            </a:extLst>
          </p:cNvPr>
          <p:cNvPicPr>
            <a:picLocks noChangeAspect="1"/>
          </p:cNvPicPr>
          <p:nvPr/>
        </p:nvPicPr>
        <p:blipFill>
          <a:blip r:embed="rId2"/>
          <a:stretch>
            <a:fillRect/>
          </a:stretch>
        </p:blipFill>
        <p:spPr>
          <a:xfrm>
            <a:off x="3657772" y="790216"/>
            <a:ext cx="7446092" cy="5482568"/>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3D16CB40-9DDA-4E0E-86B9-87F76764DCDC}"/>
                  </a:ext>
                </a:extLst>
              </p14:cNvPr>
              <p14:cNvContentPartPr/>
              <p14:nvPr/>
            </p14:nvContentPartPr>
            <p14:xfrm>
              <a:off x="1246658" y="1718361"/>
              <a:ext cx="1806840" cy="169200"/>
            </p14:xfrm>
          </p:contentPart>
        </mc:Choice>
        <mc:Fallback>
          <p:pic>
            <p:nvPicPr>
              <p:cNvPr id="3" name="Ink 2">
                <a:extLst>
                  <a:ext uri="{FF2B5EF4-FFF2-40B4-BE49-F238E27FC236}">
                    <a16:creationId xmlns:a16="http://schemas.microsoft.com/office/drawing/2014/main" id="{3D16CB40-9DDA-4E0E-86B9-87F76764DCDC}"/>
                  </a:ext>
                </a:extLst>
              </p:cNvPr>
              <p:cNvPicPr/>
              <p:nvPr/>
            </p:nvPicPr>
            <p:blipFill>
              <a:blip r:embed="rId4"/>
              <a:stretch>
                <a:fillRect/>
              </a:stretch>
            </p:blipFill>
            <p:spPr>
              <a:xfrm>
                <a:off x="1228658" y="1700721"/>
                <a:ext cx="1842480" cy="204840"/>
              </a:xfrm>
              <a:prstGeom prst="rect">
                <a:avLst/>
              </a:prstGeom>
            </p:spPr>
          </p:pic>
        </mc:Fallback>
      </mc:AlternateContent>
      <p:grpSp>
        <p:nvGrpSpPr>
          <p:cNvPr id="18" name="Group 17">
            <a:extLst>
              <a:ext uri="{FF2B5EF4-FFF2-40B4-BE49-F238E27FC236}">
                <a16:creationId xmlns:a16="http://schemas.microsoft.com/office/drawing/2014/main" id="{29F43D4E-7F86-4368-93EF-45CD4FC9DFAA}"/>
              </a:ext>
            </a:extLst>
          </p:cNvPr>
          <p:cNvGrpSpPr/>
          <p:nvPr/>
        </p:nvGrpSpPr>
        <p:grpSpPr>
          <a:xfrm>
            <a:off x="530618" y="2543481"/>
            <a:ext cx="1557720" cy="1315440"/>
            <a:chOff x="530618" y="2543481"/>
            <a:chExt cx="1557720" cy="1315440"/>
          </a:xfrm>
        </p:grpSpPr>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59DF59CF-B44B-4E38-8E0D-8E02C84AA33C}"/>
                    </a:ext>
                  </a:extLst>
                </p14:cNvPr>
                <p14:cNvContentPartPr/>
                <p14:nvPr/>
              </p14:nvContentPartPr>
              <p14:xfrm>
                <a:off x="800618" y="3201201"/>
                <a:ext cx="387360" cy="404280"/>
              </p14:xfrm>
            </p:contentPart>
          </mc:Choice>
          <mc:Fallback>
            <p:pic>
              <p:nvPicPr>
                <p:cNvPr id="7" name="Ink 6">
                  <a:extLst>
                    <a:ext uri="{FF2B5EF4-FFF2-40B4-BE49-F238E27FC236}">
                      <a16:creationId xmlns:a16="http://schemas.microsoft.com/office/drawing/2014/main" id="{59DF59CF-B44B-4E38-8E0D-8E02C84AA33C}"/>
                    </a:ext>
                  </a:extLst>
                </p:cNvPr>
                <p:cNvPicPr/>
                <p:nvPr/>
              </p:nvPicPr>
              <p:blipFill>
                <a:blip r:embed="rId6"/>
                <a:stretch>
                  <a:fillRect/>
                </a:stretch>
              </p:blipFill>
              <p:spPr>
                <a:xfrm>
                  <a:off x="782978" y="3183201"/>
                  <a:ext cx="423000" cy="4399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041E60D8-E978-40F7-9DBA-CE2FCA6151E7}"/>
                    </a:ext>
                  </a:extLst>
                </p14:cNvPr>
                <p14:cNvContentPartPr/>
                <p14:nvPr/>
              </p14:nvContentPartPr>
              <p14:xfrm>
                <a:off x="1260698" y="3141081"/>
                <a:ext cx="68760" cy="127800"/>
              </p14:xfrm>
            </p:contentPart>
          </mc:Choice>
          <mc:Fallback>
            <p:pic>
              <p:nvPicPr>
                <p:cNvPr id="8" name="Ink 7">
                  <a:extLst>
                    <a:ext uri="{FF2B5EF4-FFF2-40B4-BE49-F238E27FC236}">
                      <a16:creationId xmlns:a16="http://schemas.microsoft.com/office/drawing/2014/main" id="{041E60D8-E978-40F7-9DBA-CE2FCA6151E7}"/>
                    </a:ext>
                  </a:extLst>
                </p:cNvPr>
                <p:cNvPicPr/>
                <p:nvPr/>
              </p:nvPicPr>
              <p:blipFill>
                <a:blip r:embed="rId8"/>
                <a:stretch>
                  <a:fillRect/>
                </a:stretch>
              </p:blipFill>
              <p:spPr>
                <a:xfrm>
                  <a:off x="1243058" y="3123441"/>
                  <a:ext cx="10440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898B1009-51A5-46D5-A447-2F144173F246}"/>
                    </a:ext>
                  </a:extLst>
                </p14:cNvPr>
                <p14:cNvContentPartPr/>
                <p14:nvPr/>
              </p14:nvContentPartPr>
              <p14:xfrm>
                <a:off x="1327658" y="3482361"/>
                <a:ext cx="106920" cy="30600"/>
              </p14:xfrm>
            </p:contentPart>
          </mc:Choice>
          <mc:Fallback>
            <p:pic>
              <p:nvPicPr>
                <p:cNvPr id="9" name="Ink 8">
                  <a:extLst>
                    <a:ext uri="{FF2B5EF4-FFF2-40B4-BE49-F238E27FC236}">
                      <a16:creationId xmlns:a16="http://schemas.microsoft.com/office/drawing/2014/main" id="{898B1009-51A5-46D5-A447-2F144173F246}"/>
                    </a:ext>
                  </a:extLst>
                </p:cNvPr>
                <p:cNvPicPr/>
                <p:nvPr/>
              </p:nvPicPr>
              <p:blipFill>
                <a:blip r:embed="rId10"/>
                <a:stretch>
                  <a:fillRect/>
                </a:stretch>
              </p:blipFill>
              <p:spPr>
                <a:xfrm>
                  <a:off x="1309658" y="3464361"/>
                  <a:ext cx="14256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Ink 9">
                  <a:extLst>
                    <a:ext uri="{FF2B5EF4-FFF2-40B4-BE49-F238E27FC236}">
                      <a16:creationId xmlns:a16="http://schemas.microsoft.com/office/drawing/2014/main" id="{B8DA3435-FF81-432E-AB3B-B05081AFF5B3}"/>
                    </a:ext>
                  </a:extLst>
                </p14:cNvPr>
                <p14:cNvContentPartPr/>
                <p14:nvPr/>
              </p14:nvContentPartPr>
              <p14:xfrm>
                <a:off x="1640138" y="2999241"/>
                <a:ext cx="170640" cy="434520"/>
              </p14:xfrm>
            </p:contentPart>
          </mc:Choice>
          <mc:Fallback>
            <p:pic>
              <p:nvPicPr>
                <p:cNvPr id="10" name="Ink 9">
                  <a:extLst>
                    <a:ext uri="{FF2B5EF4-FFF2-40B4-BE49-F238E27FC236}">
                      <a16:creationId xmlns:a16="http://schemas.microsoft.com/office/drawing/2014/main" id="{B8DA3435-FF81-432E-AB3B-B05081AFF5B3}"/>
                    </a:ext>
                  </a:extLst>
                </p:cNvPr>
                <p:cNvPicPr/>
                <p:nvPr/>
              </p:nvPicPr>
              <p:blipFill>
                <a:blip r:embed="rId12"/>
                <a:stretch>
                  <a:fillRect/>
                </a:stretch>
              </p:blipFill>
              <p:spPr>
                <a:xfrm>
                  <a:off x="1622498" y="2981241"/>
                  <a:ext cx="206280" cy="4701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Ink 10">
                  <a:extLst>
                    <a:ext uri="{FF2B5EF4-FFF2-40B4-BE49-F238E27FC236}">
                      <a16:creationId xmlns:a16="http://schemas.microsoft.com/office/drawing/2014/main" id="{92AE98DF-D260-4B01-AE71-C556CB1C0EE1}"/>
                    </a:ext>
                  </a:extLst>
                </p14:cNvPr>
                <p14:cNvContentPartPr/>
                <p14:nvPr/>
              </p14:nvContentPartPr>
              <p14:xfrm>
                <a:off x="881978" y="2731401"/>
                <a:ext cx="54000" cy="196920"/>
              </p14:xfrm>
            </p:contentPart>
          </mc:Choice>
          <mc:Fallback>
            <p:pic>
              <p:nvPicPr>
                <p:cNvPr id="11" name="Ink 10">
                  <a:extLst>
                    <a:ext uri="{FF2B5EF4-FFF2-40B4-BE49-F238E27FC236}">
                      <a16:creationId xmlns:a16="http://schemas.microsoft.com/office/drawing/2014/main" id="{92AE98DF-D260-4B01-AE71-C556CB1C0EE1}"/>
                    </a:ext>
                  </a:extLst>
                </p:cNvPr>
                <p:cNvPicPr/>
                <p:nvPr/>
              </p:nvPicPr>
              <p:blipFill>
                <a:blip r:embed="rId14"/>
                <a:stretch>
                  <a:fillRect/>
                </a:stretch>
              </p:blipFill>
              <p:spPr>
                <a:xfrm>
                  <a:off x="863978" y="2713401"/>
                  <a:ext cx="8964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3" name="Ink 12">
                  <a:extLst>
                    <a:ext uri="{FF2B5EF4-FFF2-40B4-BE49-F238E27FC236}">
                      <a16:creationId xmlns:a16="http://schemas.microsoft.com/office/drawing/2014/main" id="{1D47E27A-605B-43B2-8CFD-5EEE411BCA51}"/>
                    </a:ext>
                  </a:extLst>
                </p14:cNvPr>
                <p14:cNvContentPartPr/>
                <p14:nvPr/>
              </p14:nvContentPartPr>
              <p14:xfrm>
                <a:off x="1349258" y="3418281"/>
                <a:ext cx="5040" cy="43920"/>
              </p14:xfrm>
            </p:contentPart>
          </mc:Choice>
          <mc:Fallback>
            <p:pic>
              <p:nvPicPr>
                <p:cNvPr id="13" name="Ink 12">
                  <a:extLst>
                    <a:ext uri="{FF2B5EF4-FFF2-40B4-BE49-F238E27FC236}">
                      <a16:creationId xmlns:a16="http://schemas.microsoft.com/office/drawing/2014/main" id="{1D47E27A-605B-43B2-8CFD-5EEE411BCA51}"/>
                    </a:ext>
                  </a:extLst>
                </p:cNvPr>
                <p:cNvPicPr/>
                <p:nvPr/>
              </p:nvPicPr>
              <p:blipFill>
                <a:blip r:embed="rId16"/>
                <a:stretch>
                  <a:fillRect/>
                </a:stretch>
              </p:blipFill>
              <p:spPr>
                <a:xfrm>
                  <a:off x="1331618" y="3400281"/>
                  <a:ext cx="4068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4" name="Ink 13">
                  <a:extLst>
                    <a:ext uri="{FF2B5EF4-FFF2-40B4-BE49-F238E27FC236}">
                      <a16:creationId xmlns:a16="http://schemas.microsoft.com/office/drawing/2014/main" id="{550E3454-DC2E-401E-B51A-9B564E506916}"/>
                    </a:ext>
                  </a:extLst>
                </p14:cNvPr>
                <p14:cNvContentPartPr/>
                <p14:nvPr/>
              </p14:nvContentPartPr>
              <p14:xfrm>
                <a:off x="530618" y="2989881"/>
                <a:ext cx="772920" cy="869040"/>
              </p14:xfrm>
            </p:contentPart>
          </mc:Choice>
          <mc:Fallback>
            <p:pic>
              <p:nvPicPr>
                <p:cNvPr id="14" name="Ink 13">
                  <a:extLst>
                    <a:ext uri="{FF2B5EF4-FFF2-40B4-BE49-F238E27FC236}">
                      <a16:creationId xmlns:a16="http://schemas.microsoft.com/office/drawing/2014/main" id="{550E3454-DC2E-401E-B51A-9B564E506916}"/>
                    </a:ext>
                  </a:extLst>
                </p:cNvPr>
                <p:cNvPicPr/>
                <p:nvPr/>
              </p:nvPicPr>
              <p:blipFill>
                <a:blip r:embed="rId18"/>
                <a:stretch>
                  <a:fillRect/>
                </a:stretch>
              </p:blipFill>
              <p:spPr>
                <a:xfrm>
                  <a:off x="512978" y="2971881"/>
                  <a:ext cx="808560" cy="9046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6" name="Ink 15">
                  <a:extLst>
                    <a:ext uri="{FF2B5EF4-FFF2-40B4-BE49-F238E27FC236}">
                      <a16:creationId xmlns:a16="http://schemas.microsoft.com/office/drawing/2014/main" id="{5FD7AF70-6855-44B2-BEEB-AD11FE697ACE}"/>
                    </a:ext>
                  </a:extLst>
                </p14:cNvPr>
                <p14:cNvContentPartPr/>
                <p14:nvPr/>
              </p14:nvContentPartPr>
              <p14:xfrm>
                <a:off x="1431698" y="2819601"/>
                <a:ext cx="656640" cy="711360"/>
              </p14:xfrm>
            </p:contentPart>
          </mc:Choice>
          <mc:Fallback>
            <p:pic>
              <p:nvPicPr>
                <p:cNvPr id="16" name="Ink 15">
                  <a:extLst>
                    <a:ext uri="{FF2B5EF4-FFF2-40B4-BE49-F238E27FC236}">
                      <a16:creationId xmlns:a16="http://schemas.microsoft.com/office/drawing/2014/main" id="{5FD7AF70-6855-44B2-BEEB-AD11FE697ACE}"/>
                    </a:ext>
                  </a:extLst>
                </p:cNvPr>
                <p:cNvPicPr/>
                <p:nvPr/>
              </p:nvPicPr>
              <p:blipFill>
                <a:blip r:embed="rId20"/>
                <a:stretch>
                  <a:fillRect/>
                </a:stretch>
              </p:blipFill>
              <p:spPr>
                <a:xfrm>
                  <a:off x="1413698" y="2801601"/>
                  <a:ext cx="692280" cy="7470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7" name="Ink 16">
                  <a:extLst>
                    <a:ext uri="{FF2B5EF4-FFF2-40B4-BE49-F238E27FC236}">
                      <a16:creationId xmlns:a16="http://schemas.microsoft.com/office/drawing/2014/main" id="{91F21F80-9953-427A-B40C-886C057D09BD}"/>
                    </a:ext>
                  </a:extLst>
                </p14:cNvPr>
                <p14:cNvContentPartPr/>
                <p14:nvPr/>
              </p14:nvContentPartPr>
              <p14:xfrm>
                <a:off x="652658" y="2543481"/>
                <a:ext cx="494640" cy="434880"/>
              </p14:xfrm>
            </p:contentPart>
          </mc:Choice>
          <mc:Fallback>
            <p:pic>
              <p:nvPicPr>
                <p:cNvPr id="17" name="Ink 16">
                  <a:extLst>
                    <a:ext uri="{FF2B5EF4-FFF2-40B4-BE49-F238E27FC236}">
                      <a16:creationId xmlns:a16="http://schemas.microsoft.com/office/drawing/2014/main" id="{91F21F80-9953-427A-B40C-886C057D09BD}"/>
                    </a:ext>
                  </a:extLst>
                </p:cNvPr>
                <p:cNvPicPr/>
                <p:nvPr/>
              </p:nvPicPr>
              <p:blipFill>
                <a:blip r:embed="rId22"/>
                <a:stretch>
                  <a:fillRect/>
                </a:stretch>
              </p:blipFill>
              <p:spPr>
                <a:xfrm>
                  <a:off x="635018" y="2525481"/>
                  <a:ext cx="530280" cy="470520"/>
                </a:xfrm>
                <a:prstGeom prst="rect">
                  <a:avLst/>
                </a:prstGeom>
              </p:spPr>
            </p:pic>
          </mc:Fallback>
        </mc:AlternateContent>
      </p:grpSp>
      <p:grpSp>
        <p:nvGrpSpPr>
          <p:cNvPr id="21" name="Group 20">
            <a:extLst>
              <a:ext uri="{FF2B5EF4-FFF2-40B4-BE49-F238E27FC236}">
                <a16:creationId xmlns:a16="http://schemas.microsoft.com/office/drawing/2014/main" id="{34EA7B5B-7B56-4B69-A6A8-45A82623D137}"/>
              </a:ext>
            </a:extLst>
          </p:cNvPr>
          <p:cNvGrpSpPr/>
          <p:nvPr/>
        </p:nvGrpSpPr>
        <p:grpSpPr>
          <a:xfrm>
            <a:off x="5621378" y="2656161"/>
            <a:ext cx="427320" cy="115200"/>
            <a:chOff x="5621378" y="2656161"/>
            <a:chExt cx="427320" cy="115200"/>
          </a:xfrm>
        </p:grpSpPr>
        <mc:AlternateContent xmlns:mc="http://schemas.openxmlformats.org/markup-compatibility/2006">
          <mc:Choice xmlns:p14="http://schemas.microsoft.com/office/powerpoint/2010/main" Requires="p14">
            <p:contentPart p14:bwMode="auto" r:id="rId23">
              <p14:nvContentPartPr>
                <p14:cNvPr id="19" name="Ink 18">
                  <a:extLst>
                    <a:ext uri="{FF2B5EF4-FFF2-40B4-BE49-F238E27FC236}">
                      <a16:creationId xmlns:a16="http://schemas.microsoft.com/office/drawing/2014/main" id="{F6D2E973-4151-4FFA-8780-4A9243EA42E0}"/>
                    </a:ext>
                  </a:extLst>
                </p14:cNvPr>
                <p14:cNvContentPartPr/>
                <p14:nvPr/>
              </p14:nvContentPartPr>
              <p14:xfrm>
                <a:off x="5621378" y="2656161"/>
                <a:ext cx="427320" cy="44280"/>
              </p14:xfrm>
            </p:contentPart>
          </mc:Choice>
          <mc:Fallback>
            <p:pic>
              <p:nvPicPr>
                <p:cNvPr id="19" name="Ink 18">
                  <a:extLst>
                    <a:ext uri="{FF2B5EF4-FFF2-40B4-BE49-F238E27FC236}">
                      <a16:creationId xmlns:a16="http://schemas.microsoft.com/office/drawing/2014/main" id="{F6D2E973-4151-4FFA-8780-4A9243EA42E0}"/>
                    </a:ext>
                  </a:extLst>
                </p:cNvPr>
                <p:cNvPicPr/>
                <p:nvPr/>
              </p:nvPicPr>
              <p:blipFill>
                <a:blip r:embed="rId24"/>
                <a:stretch>
                  <a:fillRect/>
                </a:stretch>
              </p:blipFill>
              <p:spPr>
                <a:xfrm>
                  <a:off x="5603738" y="2638161"/>
                  <a:ext cx="46296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0" name="Ink 19">
                  <a:extLst>
                    <a:ext uri="{FF2B5EF4-FFF2-40B4-BE49-F238E27FC236}">
                      <a16:creationId xmlns:a16="http://schemas.microsoft.com/office/drawing/2014/main" id="{4236CC50-2881-4D4C-A91F-C15F5F1143CC}"/>
                    </a:ext>
                  </a:extLst>
                </p14:cNvPr>
                <p14:cNvContentPartPr/>
                <p14:nvPr/>
              </p14:nvContentPartPr>
              <p14:xfrm>
                <a:off x="5647658" y="2718081"/>
                <a:ext cx="396720" cy="53280"/>
              </p14:xfrm>
            </p:contentPart>
          </mc:Choice>
          <mc:Fallback>
            <p:pic>
              <p:nvPicPr>
                <p:cNvPr id="20" name="Ink 19">
                  <a:extLst>
                    <a:ext uri="{FF2B5EF4-FFF2-40B4-BE49-F238E27FC236}">
                      <a16:creationId xmlns:a16="http://schemas.microsoft.com/office/drawing/2014/main" id="{4236CC50-2881-4D4C-A91F-C15F5F1143CC}"/>
                    </a:ext>
                  </a:extLst>
                </p:cNvPr>
                <p:cNvPicPr/>
                <p:nvPr/>
              </p:nvPicPr>
              <p:blipFill>
                <a:blip r:embed="rId26"/>
                <a:stretch>
                  <a:fillRect/>
                </a:stretch>
              </p:blipFill>
              <p:spPr>
                <a:xfrm>
                  <a:off x="5629658" y="2700081"/>
                  <a:ext cx="432360" cy="88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7">
            <p14:nvContentPartPr>
              <p14:cNvPr id="22" name="Ink 21">
                <a:extLst>
                  <a:ext uri="{FF2B5EF4-FFF2-40B4-BE49-F238E27FC236}">
                    <a16:creationId xmlns:a16="http://schemas.microsoft.com/office/drawing/2014/main" id="{BDAEDE1F-6FBF-40B8-80A9-0B48DF21A87B}"/>
                  </a:ext>
                </a:extLst>
              </p14:cNvPr>
              <p14:cNvContentPartPr/>
              <p14:nvPr/>
            </p14:nvContentPartPr>
            <p14:xfrm>
              <a:off x="4537418" y="1812681"/>
              <a:ext cx="138240" cy="18360"/>
            </p14:xfrm>
          </p:contentPart>
        </mc:Choice>
        <mc:Fallback>
          <p:pic>
            <p:nvPicPr>
              <p:cNvPr id="22" name="Ink 21">
                <a:extLst>
                  <a:ext uri="{FF2B5EF4-FFF2-40B4-BE49-F238E27FC236}">
                    <a16:creationId xmlns:a16="http://schemas.microsoft.com/office/drawing/2014/main" id="{BDAEDE1F-6FBF-40B8-80A9-0B48DF21A87B}"/>
                  </a:ext>
                </a:extLst>
              </p:cNvPr>
              <p:cNvPicPr/>
              <p:nvPr/>
            </p:nvPicPr>
            <p:blipFill>
              <a:blip r:embed="rId28"/>
              <a:stretch>
                <a:fillRect/>
              </a:stretch>
            </p:blipFill>
            <p:spPr>
              <a:xfrm>
                <a:off x="4519418" y="1794681"/>
                <a:ext cx="17388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3" name="Ink 22">
                <a:extLst>
                  <a:ext uri="{FF2B5EF4-FFF2-40B4-BE49-F238E27FC236}">
                    <a16:creationId xmlns:a16="http://schemas.microsoft.com/office/drawing/2014/main" id="{7CF38919-F0AA-4F12-9C3C-39D855F0A4F4}"/>
                  </a:ext>
                </a:extLst>
              </p14:cNvPr>
              <p14:cNvContentPartPr/>
              <p14:nvPr/>
            </p14:nvContentPartPr>
            <p14:xfrm>
              <a:off x="4544258" y="2230281"/>
              <a:ext cx="154440" cy="24840"/>
            </p14:xfrm>
          </p:contentPart>
        </mc:Choice>
        <mc:Fallback>
          <p:pic>
            <p:nvPicPr>
              <p:cNvPr id="23" name="Ink 22">
                <a:extLst>
                  <a:ext uri="{FF2B5EF4-FFF2-40B4-BE49-F238E27FC236}">
                    <a16:creationId xmlns:a16="http://schemas.microsoft.com/office/drawing/2014/main" id="{7CF38919-F0AA-4F12-9C3C-39D855F0A4F4}"/>
                  </a:ext>
                </a:extLst>
              </p:cNvPr>
              <p:cNvPicPr/>
              <p:nvPr/>
            </p:nvPicPr>
            <p:blipFill>
              <a:blip r:embed="rId30"/>
              <a:stretch>
                <a:fillRect/>
              </a:stretch>
            </p:blipFill>
            <p:spPr>
              <a:xfrm>
                <a:off x="4526618" y="2212641"/>
                <a:ext cx="19008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4" name="Ink 23">
                <a:extLst>
                  <a:ext uri="{FF2B5EF4-FFF2-40B4-BE49-F238E27FC236}">
                    <a16:creationId xmlns:a16="http://schemas.microsoft.com/office/drawing/2014/main" id="{1FE29693-941F-4770-9112-610BEE639C54}"/>
                  </a:ext>
                </a:extLst>
              </p14:cNvPr>
              <p14:cNvContentPartPr/>
              <p14:nvPr/>
            </p14:nvContentPartPr>
            <p14:xfrm>
              <a:off x="4654418" y="1087641"/>
              <a:ext cx="448560" cy="407880"/>
            </p14:xfrm>
          </p:contentPart>
        </mc:Choice>
        <mc:Fallback>
          <p:pic>
            <p:nvPicPr>
              <p:cNvPr id="24" name="Ink 23">
                <a:extLst>
                  <a:ext uri="{FF2B5EF4-FFF2-40B4-BE49-F238E27FC236}">
                    <a16:creationId xmlns:a16="http://schemas.microsoft.com/office/drawing/2014/main" id="{1FE29693-941F-4770-9112-610BEE639C54}"/>
                  </a:ext>
                </a:extLst>
              </p:cNvPr>
              <p:cNvPicPr/>
              <p:nvPr/>
            </p:nvPicPr>
            <p:blipFill>
              <a:blip r:embed="rId32"/>
              <a:stretch>
                <a:fillRect/>
              </a:stretch>
            </p:blipFill>
            <p:spPr>
              <a:xfrm>
                <a:off x="4636778" y="1069641"/>
                <a:ext cx="484200" cy="4435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5" name="Ink 24">
                <a:extLst>
                  <a:ext uri="{FF2B5EF4-FFF2-40B4-BE49-F238E27FC236}">
                    <a16:creationId xmlns:a16="http://schemas.microsoft.com/office/drawing/2014/main" id="{66CBEBAA-A985-4A18-988F-75228452FAD9}"/>
                  </a:ext>
                </a:extLst>
              </p14:cNvPr>
              <p14:cNvContentPartPr/>
              <p14:nvPr/>
            </p14:nvContentPartPr>
            <p14:xfrm>
              <a:off x="6046898" y="2083401"/>
              <a:ext cx="211320" cy="42120"/>
            </p14:xfrm>
          </p:contentPart>
        </mc:Choice>
        <mc:Fallback>
          <p:pic>
            <p:nvPicPr>
              <p:cNvPr id="25" name="Ink 24">
                <a:extLst>
                  <a:ext uri="{FF2B5EF4-FFF2-40B4-BE49-F238E27FC236}">
                    <a16:creationId xmlns:a16="http://schemas.microsoft.com/office/drawing/2014/main" id="{66CBEBAA-A985-4A18-988F-75228452FAD9}"/>
                  </a:ext>
                </a:extLst>
              </p:cNvPr>
              <p:cNvPicPr/>
              <p:nvPr/>
            </p:nvPicPr>
            <p:blipFill>
              <a:blip r:embed="rId34"/>
              <a:stretch>
                <a:fillRect/>
              </a:stretch>
            </p:blipFill>
            <p:spPr>
              <a:xfrm>
                <a:off x="6028898" y="2065761"/>
                <a:ext cx="24696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6" name="Ink 25">
                <a:extLst>
                  <a:ext uri="{FF2B5EF4-FFF2-40B4-BE49-F238E27FC236}">
                    <a16:creationId xmlns:a16="http://schemas.microsoft.com/office/drawing/2014/main" id="{14360BB5-C788-46DC-A3E0-07C922539381}"/>
                  </a:ext>
                </a:extLst>
              </p14:cNvPr>
              <p14:cNvContentPartPr/>
              <p14:nvPr/>
            </p14:nvContentPartPr>
            <p14:xfrm>
              <a:off x="4765658" y="1010601"/>
              <a:ext cx="79200" cy="25200"/>
            </p14:xfrm>
          </p:contentPart>
        </mc:Choice>
        <mc:Fallback>
          <p:pic>
            <p:nvPicPr>
              <p:cNvPr id="26" name="Ink 25">
                <a:extLst>
                  <a:ext uri="{FF2B5EF4-FFF2-40B4-BE49-F238E27FC236}">
                    <a16:creationId xmlns:a16="http://schemas.microsoft.com/office/drawing/2014/main" id="{14360BB5-C788-46DC-A3E0-07C922539381}"/>
                  </a:ext>
                </a:extLst>
              </p:cNvPr>
              <p:cNvPicPr/>
              <p:nvPr/>
            </p:nvPicPr>
            <p:blipFill>
              <a:blip r:embed="rId36"/>
              <a:stretch>
                <a:fillRect/>
              </a:stretch>
            </p:blipFill>
            <p:spPr>
              <a:xfrm>
                <a:off x="4748018" y="992601"/>
                <a:ext cx="11484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7" name="Ink 26">
                <a:extLst>
                  <a:ext uri="{FF2B5EF4-FFF2-40B4-BE49-F238E27FC236}">
                    <a16:creationId xmlns:a16="http://schemas.microsoft.com/office/drawing/2014/main" id="{659CEDC0-288A-43D4-AA63-8D1DBF2FB927}"/>
                  </a:ext>
                </a:extLst>
              </p14:cNvPr>
              <p14:cNvContentPartPr/>
              <p14:nvPr/>
            </p14:nvContentPartPr>
            <p14:xfrm>
              <a:off x="4758818" y="1940841"/>
              <a:ext cx="188280" cy="10080"/>
            </p14:xfrm>
          </p:contentPart>
        </mc:Choice>
        <mc:Fallback>
          <p:pic>
            <p:nvPicPr>
              <p:cNvPr id="27" name="Ink 26">
                <a:extLst>
                  <a:ext uri="{FF2B5EF4-FFF2-40B4-BE49-F238E27FC236}">
                    <a16:creationId xmlns:a16="http://schemas.microsoft.com/office/drawing/2014/main" id="{659CEDC0-288A-43D4-AA63-8D1DBF2FB927}"/>
                  </a:ext>
                </a:extLst>
              </p:cNvPr>
              <p:cNvPicPr/>
              <p:nvPr/>
            </p:nvPicPr>
            <p:blipFill>
              <a:blip r:embed="rId38"/>
              <a:stretch>
                <a:fillRect/>
              </a:stretch>
            </p:blipFill>
            <p:spPr>
              <a:xfrm>
                <a:off x="4741178" y="1923201"/>
                <a:ext cx="22392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8" name="Ink 27">
                <a:extLst>
                  <a:ext uri="{FF2B5EF4-FFF2-40B4-BE49-F238E27FC236}">
                    <a16:creationId xmlns:a16="http://schemas.microsoft.com/office/drawing/2014/main" id="{DD1D62C8-487B-496D-8F00-07CF5393CD3E}"/>
                  </a:ext>
                </a:extLst>
              </p14:cNvPr>
              <p14:cNvContentPartPr/>
              <p14:nvPr/>
            </p14:nvContentPartPr>
            <p14:xfrm>
              <a:off x="4784738" y="2263761"/>
              <a:ext cx="296280" cy="43200"/>
            </p14:xfrm>
          </p:contentPart>
        </mc:Choice>
        <mc:Fallback>
          <p:pic>
            <p:nvPicPr>
              <p:cNvPr id="28" name="Ink 27">
                <a:extLst>
                  <a:ext uri="{FF2B5EF4-FFF2-40B4-BE49-F238E27FC236}">
                    <a16:creationId xmlns:a16="http://schemas.microsoft.com/office/drawing/2014/main" id="{DD1D62C8-487B-496D-8F00-07CF5393CD3E}"/>
                  </a:ext>
                </a:extLst>
              </p:cNvPr>
              <p:cNvPicPr/>
              <p:nvPr/>
            </p:nvPicPr>
            <p:blipFill>
              <a:blip r:embed="rId40"/>
              <a:stretch>
                <a:fillRect/>
              </a:stretch>
            </p:blipFill>
            <p:spPr>
              <a:xfrm>
                <a:off x="4767098" y="2245761"/>
                <a:ext cx="33192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9" name="Ink 28">
                <a:extLst>
                  <a:ext uri="{FF2B5EF4-FFF2-40B4-BE49-F238E27FC236}">
                    <a16:creationId xmlns:a16="http://schemas.microsoft.com/office/drawing/2014/main" id="{51843A7E-7C46-45EB-985F-58FE3D9208EE}"/>
                  </a:ext>
                </a:extLst>
              </p14:cNvPr>
              <p14:cNvContentPartPr/>
              <p14:nvPr/>
            </p14:nvContentPartPr>
            <p14:xfrm>
              <a:off x="9084938" y="1923201"/>
              <a:ext cx="225720" cy="30600"/>
            </p14:xfrm>
          </p:contentPart>
        </mc:Choice>
        <mc:Fallback>
          <p:pic>
            <p:nvPicPr>
              <p:cNvPr id="29" name="Ink 28">
                <a:extLst>
                  <a:ext uri="{FF2B5EF4-FFF2-40B4-BE49-F238E27FC236}">
                    <a16:creationId xmlns:a16="http://schemas.microsoft.com/office/drawing/2014/main" id="{51843A7E-7C46-45EB-985F-58FE3D9208EE}"/>
                  </a:ext>
                </a:extLst>
              </p:cNvPr>
              <p:cNvPicPr/>
              <p:nvPr/>
            </p:nvPicPr>
            <p:blipFill>
              <a:blip r:embed="rId42"/>
              <a:stretch>
                <a:fillRect/>
              </a:stretch>
            </p:blipFill>
            <p:spPr>
              <a:xfrm>
                <a:off x="9066938" y="1905201"/>
                <a:ext cx="26136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30" name="Ink 29">
                <a:extLst>
                  <a:ext uri="{FF2B5EF4-FFF2-40B4-BE49-F238E27FC236}">
                    <a16:creationId xmlns:a16="http://schemas.microsoft.com/office/drawing/2014/main" id="{0002C631-4DB8-4450-B50E-65A22FDD9F30}"/>
                  </a:ext>
                </a:extLst>
              </p14:cNvPr>
              <p14:cNvContentPartPr/>
              <p14:nvPr/>
            </p14:nvContentPartPr>
            <p14:xfrm>
              <a:off x="10065578" y="1946241"/>
              <a:ext cx="215280" cy="51120"/>
            </p14:xfrm>
          </p:contentPart>
        </mc:Choice>
        <mc:Fallback>
          <p:pic>
            <p:nvPicPr>
              <p:cNvPr id="30" name="Ink 29">
                <a:extLst>
                  <a:ext uri="{FF2B5EF4-FFF2-40B4-BE49-F238E27FC236}">
                    <a16:creationId xmlns:a16="http://schemas.microsoft.com/office/drawing/2014/main" id="{0002C631-4DB8-4450-B50E-65A22FDD9F30}"/>
                  </a:ext>
                </a:extLst>
              </p:cNvPr>
              <p:cNvPicPr/>
              <p:nvPr/>
            </p:nvPicPr>
            <p:blipFill>
              <a:blip r:embed="rId44"/>
              <a:stretch>
                <a:fillRect/>
              </a:stretch>
            </p:blipFill>
            <p:spPr>
              <a:xfrm>
                <a:off x="10047938" y="1928601"/>
                <a:ext cx="250920" cy="86760"/>
              </a:xfrm>
              <a:prstGeom prst="rect">
                <a:avLst/>
              </a:prstGeom>
            </p:spPr>
          </p:pic>
        </mc:Fallback>
      </mc:AlternateContent>
      <p:grpSp>
        <p:nvGrpSpPr>
          <p:cNvPr id="34" name="Group 33">
            <a:extLst>
              <a:ext uri="{FF2B5EF4-FFF2-40B4-BE49-F238E27FC236}">
                <a16:creationId xmlns:a16="http://schemas.microsoft.com/office/drawing/2014/main" id="{5818AFB2-B65F-4E3B-8995-F41787831918}"/>
              </a:ext>
            </a:extLst>
          </p:cNvPr>
          <p:cNvGrpSpPr/>
          <p:nvPr/>
        </p:nvGrpSpPr>
        <p:grpSpPr>
          <a:xfrm>
            <a:off x="9046418" y="2147121"/>
            <a:ext cx="280800" cy="150120"/>
            <a:chOff x="9046418" y="2147121"/>
            <a:chExt cx="280800" cy="150120"/>
          </a:xfrm>
        </p:grpSpPr>
        <mc:AlternateContent xmlns:mc="http://schemas.openxmlformats.org/markup-compatibility/2006">
          <mc:Choice xmlns:p14="http://schemas.microsoft.com/office/powerpoint/2010/main" Requires="p14">
            <p:contentPart p14:bwMode="auto" r:id="rId45">
              <p14:nvContentPartPr>
                <p14:cNvPr id="31" name="Ink 30">
                  <a:extLst>
                    <a:ext uri="{FF2B5EF4-FFF2-40B4-BE49-F238E27FC236}">
                      <a16:creationId xmlns:a16="http://schemas.microsoft.com/office/drawing/2014/main" id="{7F96C2DA-BD77-44DA-A367-B5D2A0777828}"/>
                    </a:ext>
                  </a:extLst>
                </p14:cNvPr>
                <p14:cNvContentPartPr/>
                <p14:nvPr/>
              </p14:nvContentPartPr>
              <p14:xfrm>
                <a:off x="9046418" y="2206161"/>
                <a:ext cx="257040" cy="47160"/>
              </p14:xfrm>
            </p:contentPart>
          </mc:Choice>
          <mc:Fallback>
            <p:pic>
              <p:nvPicPr>
                <p:cNvPr id="31" name="Ink 30">
                  <a:extLst>
                    <a:ext uri="{FF2B5EF4-FFF2-40B4-BE49-F238E27FC236}">
                      <a16:creationId xmlns:a16="http://schemas.microsoft.com/office/drawing/2014/main" id="{7F96C2DA-BD77-44DA-A367-B5D2A0777828}"/>
                    </a:ext>
                  </a:extLst>
                </p:cNvPr>
                <p:cNvPicPr/>
                <p:nvPr/>
              </p:nvPicPr>
              <p:blipFill>
                <a:blip r:embed="rId46"/>
                <a:stretch>
                  <a:fillRect/>
                </a:stretch>
              </p:blipFill>
              <p:spPr>
                <a:xfrm>
                  <a:off x="9028778" y="2188521"/>
                  <a:ext cx="29268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2" name="Ink 31">
                  <a:extLst>
                    <a:ext uri="{FF2B5EF4-FFF2-40B4-BE49-F238E27FC236}">
                      <a16:creationId xmlns:a16="http://schemas.microsoft.com/office/drawing/2014/main" id="{F8C34B79-66F6-4029-86FC-F5F965AEE120}"/>
                    </a:ext>
                  </a:extLst>
                </p14:cNvPr>
                <p14:cNvContentPartPr/>
                <p14:nvPr/>
              </p14:nvContentPartPr>
              <p14:xfrm>
                <a:off x="9201938" y="2147121"/>
                <a:ext cx="125280" cy="150120"/>
              </p14:xfrm>
            </p:contentPart>
          </mc:Choice>
          <mc:Fallback>
            <p:pic>
              <p:nvPicPr>
                <p:cNvPr id="32" name="Ink 31">
                  <a:extLst>
                    <a:ext uri="{FF2B5EF4-FFF2-40B4-BE49-F238E27FC236}">
                      <a16:creationId xmlns:a16="http://schemas.microsoft.com/office/drawing/2014/main" id="{F8C34B79-66F6-4029-86FC-F5F965AEE120}"/>
                    </a:ext>
                  </a:extLst>
                </p:cNvPr>
                <p:cNvPicPr/>
                <p:nvPr/>
              </p:nvPicPr>
              <p:blipFill>
                <a:blip r:embed="rId48"/>
                <a:stretch>
                  <a:fillRect/>
                </a:stretch>
              </p:blipFill>
              <p:spPr>
                <a:xfrm>
                  <a:off x="9183938" y="2129121"/>
                  <a:ext cx="160920" cy="185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9">
            <p14:nvContentPartPr>
              <p14:cNvPr id="33" name="Ink 32">
                <a:extLst>
                  <a:ext uri="{FF2B5EF4-FFF2-40B4-BE49-F238E27FC236}">
                    <a16:creationId xmlns:a16="http://schemas.microsoft.com/office/drawing/2014/main" id="{9DA7E9AC-1225-4DF3-9A1E-E69A671E0413}"/>
                  </a:ext>
                </a:extLst>
              </p14:cNvPr>
              <p14:cNvContentPartPr/>
              <p14:nvPr/>
            </p14:nvContentPartPr>
            <p14:xfrm>
              <a:off x="9995018" y="2304441"/>
              <a:ext cx="264960" cy="34560"/>
            </p14:xfrm>
          </p:contentPart>
        </mc:Choice>
        <mc:Fallback>
          <p:pic>
            <p:nvPicPr>
              <p:cNvPr id="33" name="Ink 32">
                <a:extLst>
                  <a:ext uri="{FF2B5EF4-FFF2-40B4-BE49-F238E27FC236}">
                    <a16:creationId xmlns:a16="http://schemas.microsoft.com/office/drawing/2014/main" id="{9DA7E9AC-1225-4DF3-9A1E-E69A671E0413}"/>
                  </a:ext>
                </a:extLst>
              </p:cNvPr>
              <p:cNvPicPr/>
              <p:nvPr/>
            </p:nvPicPr>
            <p:blipFill>
              <a:blip r:embed="rId50"/>
              <a:stretch>
                <a:fillRect/>
              </a:stretch>
            </p:blipFill>
            <p:spPr>
              <a:xfrm>
                <a:off x="9977378" y="2286441"/>
                <a:ext cx="30060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42" name="Ink 41">
                <a:extLst>
                  <a:ext uri="{FF2B5EF4-FFF2-40B4-BE49-F238E27FC236}">
                    <a16:creationId xmlns:a16="http://schemas.microsoft.com/office/drawing/2014/main" id="{D24F6373-5208-44E6-8308-FDF906B22FF6}"/>
                  </a:ext>
                </a:extLst>
              </p14:cNvPr>
              <p14:cNvContentPartPr/>
              <p14:nvPr/>
            </p14:nvContentPartPr>
            <p14:xfrm>
              <a:off x="7541978" y="3752361"/>
              <a:ext cx="310320" cy="106920"/>
            </p14:xfrm>
          </p:contentPart>
        </mc:Choice>
        <mc:Fallback>
          <p:pic>
            <p:nvPicPr>
              <p:cNvPr id="42" name="Ink 41">
                <a:extLst>
                  <a:ext uri="{FF2B5EF4-FFF2-40B4-BE49-F238E27FC236}">
                    <a16:creationId xmlns:a16="http://schemas.microsoft.com/office/drawing/2014/main" id="{D24F6373-5208-44E6-8308-FDF906B22FF6}"/>
                  </a:ext>
                </a:extLst>
              </p:cNvPr>
              <p:cNvPicPr/>
              <p:nvPr/>
            </p:nvPicPr>
            <p:blipFill>
              <a:blip r:embed="rId52"/>
              <a:stretch>
                <a:fillRect/>
              </a:stretch>
            </p:blipFill>
            <p:spPr>
              <a:xfrm>
                <a:off x="7523978" y="3734361"/>
                <a:ext cx="34596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43" name="Ink 42">
                <a:extLst>
                  <a:ext uri="{FF2B5EF4-FFF2-40B4-BE49-F238E27FC236}">
                    <a16:creationId xmlns:a16="http://schemas.microsoft.com/office/drawing/2014/main" id="{C3AAEC65-DFDD-4066-AFD6-6E995D3E771B}"/>
                  </a:ext>
                </a:extLst>
              </p14:cNvPr>
              <p14:cNvContentPartPr/>
              <p14:nvPr/>
            </p14:nvContentPartPr>
            <p14:xfrm>
              <a:off x="7428218" y="4791321"/>
              <a:ext cx="214200" cy="45000"/>
            </p14:xfrm>
          </p:contentPart>
        </mc:Choice>
        <mc:Fallback>
          <p:pic>
            <p:nvPicPr>
              <p:cNvPr id="43" name="Ink 42">
                <a:extLst>
                  <a:ext uri="{FF2B5EF4-FFF2-40B4-BE49-F238E27FC236}">
                    <a16:creationId xmlns:a16="http://schemas.microsoft.com/office/drawing/2014/main" id="{C3AAEC65-DFDD-4066-AFD6-6E995D3E771B}"/>
                  </a:ext>
                </a:extLst>
              </p:cNvPr>
              <p:cNvPicPr/>
              <p:nvPr/>
            </p:nvPicPr>
            <p:blipFill>
              <a:blip r:embed="rId54"/>
              <a:stretch>
                <a:fillRect/>
              </a:stretch>
            </p:blipFill>
            <p:spPr>
              <a:xfrm>
                <a:off x="7410578" y="4773681"/>
                <a:ext cx="24984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45" name="Ink 44">
                <a:extLst>
                  <a:ext uri="{FF2B5EF4-FFF2-40B4-BE49-F238E27FC236}">
                    <a16:creationId xmlns:a16="http://schemas.microsoft.com/office/drawing/2014/main" id="{F5C660EC-98D5-465C-AAC2-A19D28B96573}"/>
                  </a:ext>
                </a:extLst>
              </p14:cNvPr>
              <p14:cNvContentPartPr/>
              <p14:nvPr/>
            </p14:nvContentPartPr>
            <p14:xfrm>
              <a:off x="8881898" y="4267161"/>
              <a:ext cx="313200" cy="136800"/>
            </p14:xfrm>
          </p:contentPart>
        </mc:Choice>
        <mc:Fallback>
          <p:pic>
            <p:nvPicPr>
              <p:cNvPr id="45" name="Ink 44">
                <a:extLst>
                  <a:ext uri="{FF2B5EF4-FFF2-40B4-BE49-F238E27FC236}">
                    <a16:creationId xmlns:a16="http://schemas.microsoft.com/office/drawing/2014/main" id="{F5C660EC-98D5-465C-AAC2-A19D28B96573}"/>
                  </a:ext>
                </a:extLst>
              </p:cNvPr>
              <p:cNvPicPr/>
              <p:nvPr/>
            </p:nvPicPr>
            <p:blipFill>
              <a:blip r:embed="rId56"/>
              <a:stretch>
                <a:fillRect/>
              </a:stretch>
            </p:blipFill>
            <p:spPr>
              <a:xfrm>
                <a:off x="8864258" y="4249521"/>
                <a:ext cx="34884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50" name="Ink 49">
                <a:extLst>
                  <a:ext uri="{FF2B5EF4-FFF2-40B4-BE49-F238E27FC236}">
                    <a16:creationId xmlns:a16="http://schemas.microsoft.com/office/drawing/2014/main" id="{A7F52526-7179-4D55-B572-96551DA9CDA7}"/>
                  </a:ext>
                </a:extLst>
              </p14:cNvPr>
              <p14:cNvContentPartPr/>
              <p14:nvPr/>
            </p14:nvContentPartPr>
            <p14:xfrm>
              <a:off x="6503018" y="3560121"/>
              <a:ext cx="819000" cy="624960"/>
            </p14:xfrm>
          </p:contentPart>
        </mc:Choice>
        <mc:Fallback>
          <p:pic>
            <p:nvPicPr>
              <p:cNvPr id="50" name="Ink 49">
                <a:extLst>
                  <a:ext uri="{FF2B5EF4-FFF2-40B4-BE49-F238E27FC236}">
                    <a16:creationId xmlns:a16="http://schemas.microsoft.com/office/drawing/2014/main" id="{A7F52526-7179-4D55-B572-96551DA9CDA7}"/>
                  </a:ext>
                </a:extLst>
              </p:cNvPr>
              <p:cNvPicPr/>
              <p:nvPr/>
            </p:nvPicPr>
            <p:blipFill>
              <a:blip r:embed="rId58"/>
              <a:stretch>
                <a:fillRect/>
              </a:stretch>
            </p:blipFill>
            <p:spPr>
              <a:xfrm>
                <a:off x="6485378" y="3542481"/>
                <a:ext cx="854640" cy="660600"/>
              </a:xfrm>
              <a:prstGeom prst="rect">
                <a:avLst/>
              </a:prstGeom>
            </p:spPr>
          </p:pic>
        </mc:Fallback>
      </mc:AlternateContent>
      <p:grpSp>
        <p:nvGrpSpPr>
          <p:cNvPr id="54" name="Group 53">
            <a:extLst>
              <a:ext uri="{FF2B5EF4-FFF2-40B4-BE49-F238E27FC236}">
                <a16:creationId xmlns:a16="http://schemas.microsoft.com/office/drawing/2014/main" id="{3B84BF90-AF63-4C41-A61E-00B76967DCF3}"/>
              </a:ext>
            </a:extLst>
          </p:cNvPr>
          <p:cNvGrpSpPr/>
          <p:nvPr/>
        </p:nvGrpSpPr>
        <p:grpSpPr>
          <a:xfrm>
            <a:off x="1173578" y="3948921"/>
            <a:ext cx="1985400" cy="1441440"/>
            <a:chOff x="1173578" y="3948921"/>
            <a:chExt cx="1985400" cy="1441440"/>
          </a:xfrm>
        </p:grpSpPr>
        <mc:AlternateContent xmlns:mc="http://schemas.openxmlformats.org/markup-compatibility/2006">
          <mc:Choice xmlns:p14="http://schemas.microsoft.com/office/powerpoint/2010/main" Requires="p14">
            <p:contentPart p14:bwMode="auto" r:id="rId59">
              <p14:nvContentPartPr>
                <p14:cNvPr id="35" name="Ink 34">
                  <a:extLst>
                    <a:ext uri="{FF2B5EF4-FFF2-40B4-BE49-F238E27FC236}">
                      <a16:creationId xmlns:a16="http://schemas.microsoft.com/office/drawing/2014/main" id="{6A159766-DFFF-4091-9F74-CBC13565531C}"/>
                    </a:ext>
                  </a:extLst>
                </p14:cNvPr>
                <p14:cNvContentPartPr/>
                <p14:nvPr/>
              </p14:nvContentPartPr>
              <p14:xfrm>
                <a:off x="1390658" y="4773321"/>
                <a:ext cx="414000" cy="423360"/>
              </p14:xfrm>
            </p:contentPart>
          </mc:Choice>
          <mc:Fallback>
            <p:pic>
              <p:nvPicPr>
                <p:cNvPr id="35" name="Ink 34">
                  <a:extLst>
                    <a:ext uri="{FF2B5EF4-FFF2-40B4-BE49-F238E27FC236}">
                      <a16:creationId xmlns:a16="http://schemas.microsoft.com/office/drawing/2014/main" id="{6A159766-DFFF-4091-9F74-CBC13565531C}"/>
                    </a:ext>
                  </a:extLst>
                </p:cNvPr>
                <p:cNvPicPr/>
                <p:nvPr/>
              </p:nvPicPr>
              <p:blipFill>
                <a:blip r:embed="rId60"/>
                <a:stretch>
                  <a:fillRect/>
                </a:stretch>
              </p:blipFill>
              <p:spPr>
                <a:xfrm>
                  <a:off x="1372658" y="4755321"/>
                  <a:ext cx="449640" cy="45900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36" name="Ink 35">
                  <a:extLst>
                    <a:ext uri="{FF2B5EF4-FFF2-40B4-BE49-F238E27FC236}">
                      <a16:creationId xmlns:a16="http://schemas.microsoft.com/office/drawing/2014/main" id="{5E6F2A75-0760-4275-A8F7-C22BFA91BA2C}"/>
                    </a:ext>
                  </a:extLst>
                </p14:cNvPr>
                <p14:cNvContentPartPr/>
                <p14:nvPr/>
              </p14:nvContentPartPr>
              <p14:xfrm>
                <a:off x="2151698" y="4728321"/>
                <a:ext cx="78480" cy="121320"/>
              </p14:xfrm>
            </p:contentPart>
          </mc:Choice>
          <mc:Fallback>
            <p:pic>
              <p:nvPicPr>
                <p:cNvPr id="36" name="Ink 35">
                  <a:extLst>
                    <a:ext uri="{FF2B5EF4-FFF2-40B4-BE49-F238E27FC236}">
                      <a16:creationId xmlns:a16="http://schemas.microsoft.com/office/drawing/2014/main" id="{5E6F2A75-0760-4275-A8F7-C22BFA91BA2C}"/>
                    </a:ext>
                  </a:extLst>
                </p:cNvPr>
                <p:cNvPicPr/>
                <p:nvPr/>
              </p:nvPicPr>
              <p:blipFill>
                <a:blip r:embed="rId62"/>
                <a:stretch>
                  <a:fillRect/>
                </a:stretch>
              </p:blipFill>
              <p:spPr>
                <a:xfrm>
                  <a:off x="2133698" y="4710681"/>
                  <a:ext cx="11412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37" name="Ink 36">
                  <a:extLst>
                    <a:ext uri="{FF2B5EF4-FFF2-40B4-BE49-F238E27FC236}">
                      <a16:creationId xmlns:a16="http://schemas.microsoft.com/office/drawing/2014/main" id="{E587C2E6-99AD-4667-A4C5-E905D95E3BCD}"/>
                    </a:ext>
                  </a:extLst>
                </p14:cNvPr>
                <p14:cNvContentPartPr/>
                <p14:nvPr/>
              </p14:nvContentPartPr>
              <p14:xfrm>
                <a:off x="2266898" y="5058801"/>
                <a:ext cx="73080" cy="71640"/>
              </p14:xfrm>
            </p:contentPart>
          </mc:Choice>
          <mc:Fallback>
            <p:pic>
              <p:nvPicPr>
                <p:cNvPr id="37" name="Ink 36">
                  <a:extLst>
                    <a:ext uri="{FF2B5EF4-FFF2-40B4-BE49-F238E27FC236}">
                      <a16:creationId xmlns:a16="http://schemas.microsoft.com/office/drawing/2014/main" id="{E587C2E6-99AD-4667-A4C5-E905D95E3BCD}"/>
                    </a:ext>
                  </a:extLst>
                </p:cNvPr>
                <p:cNvPicPr/>
                <p:nvPr/>
              </p:nvPicPr>
              <p:blipFill>
                <a:blip r:embed="rId64"/>
                <a:stretch>
                  <a:fillRect/>
                </a:stretch>
              </p:blipFill>
              <p:spPr>
                <a:xfrm>
                  <a:off x="2249258" y="5041161"/>
                  <a:ext cx="108720" cy="10728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38" name="Ink 37">
                  <a:extLst>
                    <a:ext uri="{FF2B5EF4-FFF2-40B4-BE49-F238E27FC236}">
                      <a16:creationId xmlns:a16="http://schemas.microsoft.com/office/drawing/2014/main" id="{37FDC9A3-71E3-4A69-8DEE-0BAA3B870AD1}"/>
                    </a:ext>
                  </a:extLst>
                </p14:cNvPr>
                <p14:cNvContentPartPr/>
                <p14:nvPr/>
              </p14:nvContentPartPr>
              <p14:xfrm>
                <a:off x="2662538" y="4470561"/>
                <a:ext cx="189360" cy="527040"/>
              </p14:xfrm>
            </p:contentPart>
          </mc:Choice>
          <mc:Fallback>
            <p:pic>
              <p:nvPicPr>
                <p:cNvPr id="38" name="Ink 37">
                  <a:extLst>
                    <a:ext uri="{FF2B5EF4-FFF2-40B4-BE49-F238E27FC236}">
                      <a16:creationId xmlns:a16="http://schemas.microsoft.com/office/drawing/2014/main" id="{37FDC9A3-71E3-4A69-8DEE-0BAA3B870AD1}"/>
                    </a:ext>
                  </a:extLst>
                </p:cNvPr>
                <p:cNvPicPr/>
                <p:nvPr/>
              </p:nvPicPr>
              <p:blipFill>
                <a:blip r:embed="rId66"/>
                <a:stretch>
                  <a:fillRect/>
                </a:stretch>
              </p:blipFill>
              <p:spPr>
                <a:xfrm>
                  <a:off x="2644538" y="4452921"/>
                  <a:ext cx="225000" cy="56268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40" name="Ink 39">
                  <a:extLst>
                    <a:ext uri="{FF2B5EF4-FFF2-40B4-BE49-F238E27FC236}">
                      <a16:creationId xmlns:a16="http://schemas.microsoft.com/office/drawing/2014/main" id="{74EB5525-CF69-4ABD-9961-7725D3298186}"/>
                    </a:ext>
                  </a:extLst>
                </p14:cNvPr>
                <p14:cNvContentPartPr/>
                <p14:nvPr/>
              </p14:nvContentPartPr>
              <p14:xfrm>
                <a:off x="1173578" y="4475241"/>
                <a:ext cx="687960" cy="882000"/>
              </p14:xfrm>
            </p:contentPart>
          </mc:Choice>
          <mc:Fallback>
            <p:pic>
              <p:nvPicPr>
                <p:cNvPr id="40" name="Ink 39">
                  <a:extLst>
                    <a:ext uri="{FF2B5EF4-FFF2-40B4-BE49-F238E27FC236}">
                      <a16:creationId xmlns:a16="http://schemas.microsoft.com/office/drawing/2014/main" id="{74EB5525-CF69-4ABD-9961-7725D3298186}"/>
                    </a:ext>
                  </a:extLst>
                </p:cNvPr>
                <p:cNvPicPr/>
                <p:nvPr/>
              </p:nvPicPr>
              <p:blipFill>
                <a:blip r:embed="rId68"/>
                <a:stretch>
                  <a:fillRect/>
                </a:stretch>
              </p:blipFill>
              <p:spPr>
                <a:xfrm>
                  <a:off x="1155578" y="4457241"/>
                  <a:ext cx="723600" cy="91764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44" name="Ink 43">
                  <a:extLst>
                    <a:ext uri="{FF2B5EF4-FFF2-40B4-BE49-F238E27FC236}">
                      <a16:creationId xmlns:a16="http://schemas.microsoft.com/office/drawing/2014/main" id="{CA0B9E16-9211-4035-B559-94219C4C8CAE}"/>
                    </a:ext>
                  </a:extLst>
                </p14:cNvPr>
                <p14:cNvContentPartPr/>
                <p14:nvPr/>
              </p14:nvContentPartPr>
              <p14:xfrm>
                <a:off x="2450498" y="4251681"/>
                <a:ext cx="708480" cy="915840"/>
              </p14:xfrm>
            </p:contentPart>
          </mc:Choice>
          <mc:Fallback>
            <p:pic>
              <p:nvPicPr>
                <p:cNvPr id="44" name="Ink 43">
                  <a:extLst>
                    <a:ext uri="{FF2B5EF4-FFF2-40B4-BE49-F238E27FC236}">
                      <a16:creationId xmlns:a16="http://schemas.microsoft.com/office/drawing/2014/main" id="{CA0B9E16-9211-4035-B559-94219C4C8CAE}"/>
                    </a:ext>
                  </a:extLst>
                </p:cNvPr>
                <p:cNvPicPr/>
                <p:nvPr/>
              </p:nvPicPr>
              <p:blipFill>
                <a:blip r:embed="rId70"/>
                <a:stretch>
                  <a:fillRect/>
                </a:stretch>
              </p:blipFill>
              <p:spPr>
                <a:xfrm>
                  <a:off x="2432498" y="4234041"/>
                  <a:ext cx="744120" cy="95148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47" name="Ink 46">
                  <a:extLst>
                    <a:ext uri="{FF2B5EF4-FFF2-40B4-BE49-F238E27FC236}">
                      <a16:creationId xmlns:a16="http://schemas.microsoft.com/office/drawing/2014/main" id="{B2FC8DC0-5C34-43E8-B36A-7A6A68633079}"/>
                    </a:ext>
                  </a:extLst>
                </p14:cNvPr>
                <p14:cNvContentPartPr/>
                <p14:nvPr/>
              </p14:nvContentPartPr>
              <p14:xfrm>
                <a:off x="1737338" y="4112721"/>
                <a:ext cx="83880" cy="222120"/>
              </p14:xfrm>
            </p:contentPart>
          </mc:Choice>
          <mc:Fallback>
            <p:pic>
              <p:nvPicPr>
                <p:cNvPr id="47" name="Ink 46">
                  <a:extLst>
                    <a:ext uri="{FF2B5EF4-FFF2-40B4-BE49-F238E27FC236}">
                      <a16:creationId xmlns:a16="http://schemas.microsoft.com/office/drawing/2014/main" id="{B2FC8DC0-5C34-43E8-B36A-7A6A68633079}"/>
                    </a:ext>
                  </a:extLst>
                </p:cNvPr>
                <p:cNvPicPr/>
                <p:nvPr/>
              </p:nvPicPr>
              <p:blipFill>
                <a:blip r:embed="rId72"/>
                <a:stretch>
                  <a:fillRect/>
                </a:stretch>
              </p:blipFill>
              <p:spPr>
                <a:xfrm>
                  <a:off x="1719338" y="4095081"/>
                  <a:ext cx="11952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48" name="Ink 47">
                  <a:extLst>
                    <a:ext uri="{FF2B5EF4-FFF2-40B4-BE49-F238E27FC236}">
                      <a16:creationId xmlns:a16="http://schemas.microsoft.com/office/drawing/2014/main" id="{FF392912-4DF4-4DA6-895D-D76CB2705DD8}"/>
                    </a:ext>
                  </a:extLst>
                </p14:cNvPr>
                <p14:cNvContentPartPr/>
                <p14:nvPr/>
              </p14:nvContentPartPr>
              <p14:xfrm>
                <a:off x="1579298" y="3948921"/>
                <a:ext cx="494280" cy="557280"/>
              </p14:xfrm>
            </p:contentPart>
          </mc:Choice>
          <mc:Fallback>
            <p:pic>
              <p:nvPicPr>
                <p:cNvPr id="48" name="Ink 47">
                  <a:extLst>
                    <a:ext uri="{FF2B5EF4-FFF2-40B4-BE49-F238E27FC236}">
                      <a16:creationId xmlns:a16="http://schemas.microsoft.com/office/drawing/2014/main" id="{FF392912-4DF4-4DA6-895D-D76CB2705DD8}"/>
                    </a:ext>
                  </a:extLst>
                </p:cNvPr>
                <p:cNvPicPr/>
                <p:nvPr/>
              </p:nvPicPr>
              <p:blipFill>
                <a:blip r:embed="rId74"/>
                <a:stretch>
                  <a:fillRect/>
                </a:stretch>
              </p:blipFill>
              <p:spPr>
                <a:xfrm>
                  <a:off x="1561658" y="3931281"/>
                  <a:ext cx="529920" cy="59292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51" name="Ink 50">
                  <a:extLst>
                    <a:ext uri="{FF2B5EF4-FFF2-40B4-BE49-F238E27FC236}">
                      <a16:creationId xmlns:a16="http://schemas.microsoft.com/office/drawing/2014/main" id="{6AE99185-FE0F-4E44-B9A8-14761C68DD4E}"/>
                    </a:ext>
                  </a:extLst>
                </p14:cNvPr>
                <p14:cNvContentPartPr/>
                <p14:nvPr/>
              </p14:nvContentPartPr>
              <p14:xfrm>
                <a:off x="1560938" y="5296401"/>
                <a:ext cx="251640" cy="93960"/>
              </p14:xfrm>
            </p:contentPart>
          </mc:Choice>
          <mc:Fallback>
            <p:pic>
              <p:nvPicPr>
                <p:cNvPr id="51" name="Ink 50">
                  <a:extLst>
                    <a:ext uri="{FF2B5EF4-FFF2-40B4-BE49-F238E27FC236}">
                      <a16:creationId xmlns:a16="http://schemas.microsoft.com/office/drawing/2014/main" id="{6AE99185-FE0F-4E44-B9A8-14761C68DD4E}"/>
                    </a:ext>
                  </a:extLst>
                </p:cNvPr>
                <p:cNvPicPr/>
                <p:nvPr/>
              </p:nvPicPr>
              <p:blipFill>
                <a:blip r:embed="rId76"/>
                <a:stretch>
                  <a:fillRect/>
                </a:stretch>
              </p:blipFill>
              <p:spPr>
                <a:xfrm>
                  <a:off x="1542938" y="5278401"/>
                  <a:ext cx="28728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52" name="Ink 51">
                  <a:extLst>
                    <a:ext uri="{FF2B5EF4-FFF2-40B4-BE49-F238E27FC236}">
                      <a16:creationId xmlns:a16="http://schemas.microsoft.com/office/drawing/2014/main" id="{D8DF701F-B6AB-4FA2-BD62-640DD2CB9320}"/>
                    </a:ext>
                  </a:extLst>
                </p14:cNvPr>
                <p14:cNvContentPartPr/>
                <p14:nvPr/>
              </p14:nvContentPartPr>
              <p14:xfrm>
                <a:off x="2842538" y="5280201"/>
                <a:ext cx="267840" cy="64800"/>
              </p14:xfrm>
            </p:contentPart>
          </mc:Choice>
          <mc:Fallback>
            <p:pic>
              <p:nvPicPr>
                <p:cNvPr id="52" name="Ink 51">
                  <a:extLst>
                    <a:ext uri="{FF2B5EF4-FFF2-40B4-BE49-F238E27FC236}">
                      <a16:creationId xmlns:a16="http://schemas.microsoft.com/office/drawing/2014/main" id="{D8DF701F-B6AB-4FA2-BD62-640DD2CB9320}"/>
                    </a:ext>
                  </a:extLst>
                </p:cNvPr>
                <p:cNvPicPr/>
                <p:nvPr/>
              </p:nvPicPr>
              <p:blipFill>
                <a:blip r:embed="rId78"/>
                <a:stretch>
                  <a:fillRect/>
                </a:stretch>
              </p:blipFill>
              <p:spPr>
                <a:xfrm>
                  <a:off x="2824898" y="5262561"/>
                  <a:ext cx="30348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53" name="Ink 52">
                  <a:extLst>
                    <a:ext uri="{FF2B5EF4-FFF2-40B4-BE49-F238E27FC236}">
                      <a16:creationId xmlns:a16="http://schemas.microsoft.com/office/drawing/2014/main" id="{34E3009E-E4CA-4346-A786-77F78EC55FA1}"/>
                    </a:ext>
                  </a:extLst>
                </p14:cNvPr>
                <p14:cNvContentPartPr/>
                <p14:nvPr/>
              </p14:nvContentPartPr>
              <p14:xfrm>
                <a:off x="1853258" y="4334481"/>
                <a:ext cx="165240" cy="42840"/>
              </p14:xfrm>
            </p:contentPart>
          </mc:Choice>
          <mc:Fallback>
            <p:pic>
              <p:nvPicPr>
                <p:cNvPr id="53" name="Ink 52">
                  <a:extLst>
                    <a:ext uri="{FF2B5EF4-FFF2-40B4-BE49-F238E27FC236}">
                      <a16:creationId xmlns:a16="http://schemas.microsoft.com/office/drawing/2014/main" id="{34E3009E-E4CA-4346-A786-77F78EC55FA1}"/>
                    </a:ext>
                  </a:extLst>
                </p:cNvPr>
                <p:cNvPicPr/>
                <p:nvPr/>
              </p:nvPicPr>
              <p:blipFill>
                <a:blip r:embed="rId80"/>
                <a:stretch>
                  <a:fillRect/>
                </a:stretch>
              </p:blipFill>
              <p:spPr>
                <a:xfrm>
                  <a:off x="1835618" y="4316481"/>
                  <a:ext cx="200880" cy="78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1">
            <p14:nvContentPartPr>
              <p14:cNvPr id="55" name="Ink 54">
                <a:extLst>
                  <a:ext uri="{FF2B5EF4-FFF2-40B4-BE49-F238E27FC236}">
                    <a16:creationId xmlns:a16="http://schemas.microsoft.com/office/drawing/2014/main" id="{E5600B28-B1E9-4376-988A-2D095BCC554E}"/>
                  </a:ext>
                </a:extLst>
              </p14:cNvPr>
              <p14:cNvContentPartPr/>
              <p14:nvPr/>
            </p14:nvContentPartPr>
            <p14:xfrm>
              <a:off x="6953018" y="4182561"/>
              <a:ext cx="438120" cy="153000"/>
            </p14:xfrm>
          </p:contentPart>
        </mc:Choice>
        <mc:Fallback>
          <p:pic>
            <p:nvPicPr>
              <p:cNvPr id="55" name="Ink 54">
                <a:extLst>
                  <a:ext uri="{FF2B5EF4-FFF2-40B4-BE49-F238E27FC236}">
                    <a16:creationId xmlns:a16="http://schemas.microsoft.com/office/drawing/2014/main" id="{E5600B28-B1E9-4376-988A-2D095BCC554E}"/>
                  </a:ext>
                </a:extLst>
              </p:cNvPr>
              <p:cNvPicPr/>
              <p:nvPr/>
            </p:nvPicPr>
            <p:blipFill>
              <a:blip r:embed="rId82"/>
              <a:stretch>
                <a:fillRect/>
              </a:stretch>
            </p:blipFill>
            <p:spPr>
              <a:xfrm>
                <a:off x="6935018" y="4164561"/>
                <a:ext cx="473760" cy="188640"/>
              </a:xfrm>
              <a:prstGeom prst="rect">
                <a:avLst/>
              </a:prstGeom>
            </p:spPr>
          </p:pic>
        </mc:Fallback>
      </mc:AlternateContent>
    </p:spTree>
    <p:extLst>
      <p:ext uri="{BB962C8B-B14F-4D97-AF65-F5344CB8AC3E}">
        <p14:creationId xmlns:p14="http://schemas.microsoft.com/office/powerpoint/2010/main" val="847576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21C63-FD30-4BD2-82B7-1194D5E6C7D0}"/>
              </a:ext>
            </a:extLst>
          </p:cNvPr>
          <p:cNvSpPr>
            <a:spLocks noGrp="1"/>
          </p:cNvSpPr>
          <p:nvPr>
            <p:ph type="title"/>
          </p:nvPr>
        </p:nvSpPr>
        <p:spPr/>
        <p:txBody>
          <a:bodyPr/>
          <a:lstStyle/>
          <a:p>
            <a:r>
              <a:rPr lang="en-MY" dirty="0"/>
              <a:t>4-to-1 Mux</a:t>
            </a:r>
          </a:p>
        </p:txBody>
      </p:sp>
      <p:sp>
        <p:nvSpPr>
          <p:cNvPr id="3" name="Content Placeholder 2">
            <a:extLst>
              <a:ext uri="{FF2B5EF4-FFF2-40B4-BE49-F238E27FC236}">
                <a16:creationId xmlns:a16="http://schemas.microsoft.com/office/drawing/2014/main" id="{83C81EFE-87C3-431E-9A9F-FEC60297E1AA}"/>
              </a:ext>
            </a:extLst>
          </p:cNvPr>
          <p:cNvSpPr>
            <a:spLocks noGrp="1"/>
          </p:cNvSpPr>
          <p:nvPr>
            <p:ph idx="1"/>
          </p:nvPr>
        </p:nvSpPr>
        <p:spPr>
          <a:xfrm>
            <a:off x="1069848" y="2121408"/>
            <a:ext cx="5864306" cy="4050792"/>
          </a:xfrm>
        </p:spPr>
        <p:txBody>
          <a:bodyPr>
            <a:normAutofit fontScale="85000" lnSpcReduction="20000"/>
          </a:bodyPr>
          <a:lstStyle/>
          <a:p>
            <a:pPr algn="just">
              <a:lnSpc>
                <a:spcPct val="120000"/>
              </a:lnSpc>
            </a:pPr>
            <a:r>
              <a:rPr lang="en-MY" dirty="0"/>
              <a:t>The 4-to-1 multiplexer has 4 input bit, 2 control bits, and 1 output bit. </a:t>
            </a:r>
          </a:p>
          <a:p>
            <a:pPr algn="just">
              <a:lnSpc>
                <a:spcPct val="120000"/>
              </a:lnSpc>
            </a:pPr>
            <a:r>
              <a:rPr lang="en-MY" dirty="0"/>
              <a:t>The four input bits are D0,D1,D2 and D3. only one of this is transmitted to the output y. </a:t>
            </a:r>
          </a:p>
          <a:p>
            <a:pPr algn="just">
              <a:lnSpc>
                <a:spcPct val="120000"/>
              </a:lnSpc>
            </a:pPr>
            <a:r>
              <a:rPr lang="en-MY" dirty="0"/>
              <a:t>The output depends on the value of AB which is the control input. </a:t>
            </a:r>
          </a:p>
          <a:p>
            <a:pPr algn="just">
              <a:lnSpc>
                <a:spcPct val="120000"/>
              </a:lnSpc>
            </a:pPr>
            <a:r>
              <a:rPr lang="en-MY" dirty="0"/>
              <a:t>The control input determines which of the input data bit is transmitted to the output.</a:t>
            </a:r>
          </a:p>
          <a:p>
            <a:pPr algn="just">
              <a:lnSpc>
                <a:spcPct val="120000"/>
              </a:lnSpc>
            </a:pPr>
            <a:r>
              <a:rPr lang="en-MY" dirty="0"/>
              <a:t>For instance, as shown in fig. when AB = 00, the upper AND gate is enabled while all other AND gates are disabled. Therefore, data bit D0 is transmitted to the output, giving Y = Do.</a:t>
            </a:r>
          </a:p>
        </p:txBody>
      </p:sp>
      <p:sp>
        <p:nvSpPr>
          <p:cNvPr id="4" name="Footer Placeholder 3">
            <a:extLst>
              <a:ext uri="{FF2B5EF4-FFF2-40B4-BE49-F238E27FC236}">
                <a16:creationId xmlns:a16="http://schemas.microsoft.com/office/drawing/2014/main" id="{E946E66F-2930-4A10-9135-1BBFDCB66083}"/>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35BD18CE-DC2C-4599-BB1E-4530FCFCC64C}"/>
              </a:ext>
            </a:extLst>
          </p:cNvPr>
          <p:cNvSpPr>
            <a:spLocks noGrp="1"/>
          </p:cNvSpPr>
          <p:nvPr>
            <p:ph type="sldNum" sz="quarter" idx="12"/>
          </p:nvPr>
        </p:nvSpPr>
        <p:spPr/>
        <p:txBody>
          <a:bodyPr/>
          <a:lstStyle/>
          <a:p>
            <a:fld id="{1DE98518-C1CF-410D-8A71-B5D14FDF677E}" type="slidenum">
              <a:rPr lang="en-MY" smtClean="0"/>
              <a:t>22</a:t>
            </a:fld>
            <a:endParaRPr lang="en-MY" dirty="0"/>
          </a:p>
        </p:txBody>
      </p:sp>
      <p:pic>
        <p:nvPicPr>
          <p:cNvPr id="5122" name="Picture 2" descr="4 to 1 Multiplexer Circuit Diagram">
            <a:extLst>
              <a:ext uri="{FF2B5EF4-FFF2-40B4-BE49-F238E27FC236}">
                <a16:creationId xmlns:a16="http://schemas.microsoft.com/office/drawing/2014/main" id="{2BB98726-411A-43A1-A47D-B4AB0C1326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5784" y="451117"/>
            <a:ext cx="4458524" cy="369568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6">
            <a:extLst>
              <a:ext uri="{FF2B5EF4-FFF2-40B4-BE49-F238E27FC236}">
                <a16:creationId xmlns:a16="http://schemas.microsoft.com/office/drawing/2014/main" id="{C6CDD4D9-0E7F-4D45-9116-FD81E442F6A1}"/>
              </a:ext>
            </a:extLst>
          </p:cNvPr>
          <p:cNvGraphicFramePr>
            <a:graphicFrameLocks noGrp="1"/>
          </p:cNvGraphicFramePr>
          <p:nvPr>
            <p:extLst>
              <p:ext uri="{D42A27DB-BD31-4B8C-83A1-F6EECF244321}">
                <p14:modId xmlns:p14="http://schemas.microsoft.com/office/powerpoint/2010/main" val="2265031939"/>
              </p:ext>
            </p:extLst>
          </p:nvPr>
        </p:nvGraphicFramePr>
        <p:xfrm>
          <a:off x="7887519" y="4318689"/>
          <a:ext cx="3743649" cy="1854200"/>
        </p:xfrm>
        <a:graphic>
          <a:graphicData uri="http://schemas.openxmlformats.org/drawingml/2006/table">
            <a:tbl>
              <a:tblPr firstRow="1" bandRow="1">
                <a:tableStyleId>{5C22544A-7EE6-4342-B048-85BDC9FD1C3A}</a:tableStyleId>
              </a:tblPr>
              <a:tblGrid>
                <a:gridCol w="1247883">
                  <a:extLst>
                    <a:ext uri="{9D8B030D-6E8A-4147-A177-3AD203B41FA5}">
                      <a16:colId xmlns:a16="http://schemas.microsoft.com/office/drawing/2014/main" val="3191088480"/>
                    </a:ext>
                  </a:extLst>
                </a:gridCol>
                <a:gridCol w="1247883">
                  <a:extLst>
                    <a:ext uri="{9D8B030D-6E8A-4147-A177-3AD203B41FA5}">
                      <a16:colId xmlns:a16="http://schemas.microsoft.com/office/drawing/2014/main" val="742394537"/>
                    </a:ext>
                  </a:extLst>
                </a:gridCol>
                <a:gridCol w="1247883">
                  <a:extLst>
                    <a:ext uri="{9D8B030D-6E8A-4147-A177-3AD203B41FA5}">
                      <a16:colId xmlns:a16="http://schemas.microsoft.com/office/drawing/2014/main" val="1765177865"/>
                    </a:ext>
                  </a:extLst>
                </a:gridCol>
              </a:tblGrid>
              <a:tr h="370840">
                <a:tc>
                  <a:txBody>
                    <a:bodyPr/>
                    <a:lstStyle/>
                    <a:p>
                      <a:pPr algn="ctr"/>
                      <a:r>
                        <a:rPr lang="en-MY" dirty="0"/>
                        <a:t>A</a:t>
                      </a:r>
                    </a:p>
                  </a:txBody>
                  <a:tcPr/>
                </a:tc>
                <a:tc>
                  <a:txBody>
                    <a:bodyPr/>
                    <a:lstStyle/>
                    <a:p>
                      <a:pPr algn="ctr"/>
                      <a:r>
                        <a:rPr lang="en-MY" dirty="0"/>
                        <a:t>B</a:t>
                      </a:r>
                    </a:p>
                  </a:txBody>
                  <a:tcPr/>
                </a:tc>
                <a:tc>
                  <a:txBody>
                    <a:bodyPr/>
                    <a:lstStyle/>
                    <a:p>
                      <a:pPr algn="ctr"/>
                      <a:r>
                        <a:rPr lang="en-MY" dirty="0"/>
                        <a:t>Y</a:t>
                      </a:r>
                    </a:p>
                  </a:txBody>
                  <a:tcPr/>
                </a:tc>
                <a:extLst>
                  <a:ext uri="{0D108BD9-81ED-4DB2-BD59-A6C34878D82A}">
                    <a16:rowId xmlns:a16="http://schemas.microsoft.com/office/drawing/2014/main" val="3662656279"/>
                  </a:ext>
                </a:extLst>
              </a:tr>
              <a:tr h="370840">
                <a:tc>
                  <a:txBody>
                    <a:bodyPr/>
                    <a:lstStyle/>
                    <a:p>
                      <a:pPr algn="ctr"/>
                      <a:r>
                        <a:rPr lang="en-MY" dirty="0"/>
                        <a:t>0</a:t>
                      </a:r>
                    </a:p>
                  </a:txBody>
                  <a:tcPr/>
                </a:tc>
                <a:tc>
                  <a:txBody>
                    <a:bodyPr/>
                    <a:lstStyle/>
                    <a:p>
                      <a:pPr algn="ctr"/>
                      <a:r>
                        <a:rPr lang="en-MY" dirty="0"/>
                        <a:t>0</a:t>
                      </a:r>
                    </a:p>
                  </a:txBody>
                  <a:tcPr/>
                </a:tc>
                <a:tc>
                  <a:txBody>
                    <a:bodyPr/>
                    <a:lstStyle/>
                    <a:p>
                      <a:pPr algn="ctr"/>
                      <a:r>
                        <a:rPr lang="en-MY" dirty="0"/>
                        <a:t>D0</a:t>
                      </a:r>
                    </a:p>
                  </a:txBody>
                  <a:tcPr/>
                </a:tc>
                <a:extLst>
                  <a:ext uri="{0D108BD9-81ED-4DB2-BD59-A6C34878D82A}">
                    <a16:rowId xmlns:a16="http://schemas.microsoft.com/office/drawing/2014/main" val="2872300094"/>
                  </a:ext>
                </a:extLst>
              </a:tr>
              <a:tr h="370840">
                <a:tc>
                  <a:txBody>
                    <a:bodyPr/>
                    <a:lstStyle/>
                    <a:p>
                      <a:pPr algn="ctr"/>
                      <a:r>
                        <a:rPr lang="en-MY" dirty="0"/>
                        <a:t>0</a:t>
                      </a:r>
                    </a:p>
                  </a:txBody>
                  <a:tcPr/>
                </a:tc>
                <a:tc>
                  <a:txBody>
                    <a:bodyPr/>
                    <a:lstStyle/>
                    <a:p>
                      <a:pPr algn="ctr"/>
                      <a:r>
                        <a:rPr lang="en-MY" dirty="0"/>
                        <a:t>1</a:t>
                      </a:r>
                    </a:p>
                  </a:txBody>
                  <a:tcPr/>
                </a:tc>
                <a:tc>
                  <a:txBody>
                    <a:bodyPr/>
                    <a:lstStyle/>
                    <a:p>
                      <a:pPr algn="ctr"/>
                      <a:r>
                        <a:rPr lang="en-MY" dirty="0"/>
                        <a:t>D1</a:t>
                      </a:r>
                    </a:p>
                  </a:txBody>
                  <a:tcPr/>
                </a:tc>
                <a:extLst>
                  <a:ext uri="{0D108BD9-81ED-4DB2-BD59-A6C34878D82A}">
                    <a16:rowId xmlns:a16="http://schemas.microsoft.com/office/drawing/2014/main" val="2025101696"/>
                  </a:ext>
                </a:extLst>
              </a:tr>
              <a:tr h="370840">
                <a:tc>
                  <a:txBody>
                    <a:bodyPr/>
                    <a:lstStyle/>
                    <a:p>
                      <a:pPr algn="ctr"/>
                      <a:r>
                        <a:rPr lang="en-MY" dirty="0"/>
                        <a:t>1</a:t>
                      </a:r>
                    </a:p>
                  </a:txBody>
                  <a:tcPr/>
                </a:tc>
                <a:tc>
                  <a:txBody>
                    <a:bodyPr/>
                    <a:lstStyle/>
                    <a:p>
                      <a:pPr algn="ctr"/>
                      <a:r>
                        <a:rPr lang="en-MY" dirty="0"/>
                        <a:t>0</a:t>
                      </a:r>
                    </a:p>
                  </a:txBody>
                  <a:tcPr/>
                </a:tc>
                <a:tc>
                  <a:txBody>
                    <a:bodyPr/>
                    <a:lstStyle/>
                    <a:p>
                      <a:pPr algn="ctr"/>
                      <a:r>
                        <a:rPr lang="en-MY" dirty="0"/>
                        <a:t>D2</a:t>
                      </a:r>
                    </a:p>
                  </a:txBody>
                  <a:tcPr/>
                </a:tc>
                <a:extLst>
                  <a:ext uri="{0D108BD9-81ED-4DB2-BD59-A6C34878D82A}">
                    <a16:rowId xmlns:a16="http://schemas.microsoft.com/office/drawing/2014/main" val="2035663295"/>
                  </a:ext>
                </a:extLst>
              </a:tr>
              <a:tr h="370840">
                <a:tc>
                  <a:txBody>
                    <a:bodyPr/>
                    <a:lstStyle/>
                    <a:p>
                      <a:pPr algn="ctr"/>
                      <a:r>
                        <a:rPr lang="en-MY" dirty="0"/>
                        <a:t>1</a:t>
                      </a:r>
                    </a:p>
                  </a:txBody>
                  <a:tcPr/>
                </a:tc>
                <a:tc>
                  <a:txBody>
                    <a:bodyPr/>
                    <a:lstStyle/>
                    <a:p>
                      <a:pPr algn="ctr"/>
                      <a:r>
                        <a:rPr lang="en-MY" dirty="0"/>
                        <a:t>1</a:t>
                      </a:r>
                    </a:p>
                  </a:txBody>
                  <a:tcPr/>
                </a:tc>
                <a:tc>
                  <a:txBody>
                    <a:bodyPr/>
                    <a:lstStyle/>
                    <a:p>
                      <a:pPr algn="ctr"/>
                      <a:r>
                        <a:rPr lang="en-MY" dirty="0"/>
                        <a:t>D3</a:t>
                      </a:r>
                    </a:p>
                  </a:txBody>
                  <a:tcPr/>
                </a:tc>
                <a:extLst>
                  <a:ext uri="{0D108BD9-81ED-4DB2-BD59-A6C34878D82A}">
                    <a16:rowId xmlns:a16="http://schemas.microsoft.com/office/drawing/2014/main" val="4202462940"/>
                  </a:ext>
                </a:extLst>
              </a:tr>
            </a:tbl>
          </a:graphicData>
        </a:graphic>
      </p:graphicFrame>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2E9E0074-9F76-4F60-AD0E-18BD6539E8DA}"/>
                  </a:ext>
                </a:extLst>
              </p14:cNvPr>
              <p14:cNvContentPartPr/>
              <p14:nvPr/>
            </p14:nvContentPartPr>
            <p14:xfrm>
              <a:off x="464378" y="889281"/>
              <a:ext cx="794520" cy="528120"/>
            </p14:xfrm>
          </p:contentPart>
        </mc:Choice>
        <mc:Fallback>
          <p:pic>
            <p:nvPicPr>
              <p:cNvPr id="7" name="Ink 6">
                <a:extLst>
                  <a:ext uri="{FF2B5EF4-FFF2-40B4-BE49-F238E27FC236}">
                    <a16:creationId xmlns:a16="http://schemas.microsoft.com/office/drawing/2014/main" id="{2E9E0074-9F76-4F60-AD0E-18BD6539E8DA}"/>
                  </a:ext>
                </a:extLst>
              </p:cNvPr>
              <p:cNvPicPr/>
              <p:nvPr/>
            </p:nvPicPr>
            <p:blipFill>
              <a:blip r:embed="rId4"/>
              <a:stretch>
                <a:fillRect/>
              </a:stretch>
            </p:blipFill>
            <p:spPr>
              <a:xfrm>
                <a:off x="446738" y="871641"/>
                <a:ext cx="830160" cy="563760"/>
              </a:xfrm>
              <a:prstGeom prst="rect">
                <a:avLst/>
              </a:prstGeom>
            </p:spPr>
          </p:pic>
        </mc:Fallback>
      </mc:AlternateContent>
      <p:grpSp>
        <p:nvGrpSpPr>
          <p:cNvPr id="30" name="Group 29">
            <a:extLst>
              <a:ext uri="{FF2B5EF4-FFF2-40B4-BE49-F238E27FC236}">
                <a16:creationId xmlns:a16="http://schemas.microsoft.com/office/drawing/2014/main" id="{2EEFFA66-3437-4828-A534-2FDC8D8F25DA}"/>
              </a:ext>
            </a:extLst>
          </p:cNvPr>
          <p:cNvGrpSpPr/>
          <p:nvPr/>
        </p:nvGrpSpPr>
        <p:grpSpPr>
          <a:xfrm>
            <a:off x="4655138" y="366921"/>
            <a:ext cx="914400" cy="456120"/>
            <a:chOff x="4655138" y="366921"/>
            <a:chExt cx="914400" cy="456120"/>
          </a:xfrm>
        </p:grpSpPr>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4EAB10A9-734E-47B3-A674-12C14586C4A9}"/>
                    </a:ext>
                  </a:extLst>
                </p14:cNvPr>
                <p14:cNvContentPartPr/>
                <p14:nvPr/>
              </p14:nvContentPartPr>
              <p14:xfrm>
                <a:off x="4655138" y="399681"/>
                <a:ext cx="383400" cy="423360"/>
              </p14:xfrm>
            </p:contentPart>
          </mc:Choice>
          <mc:Fallback>
            <p:pic>
              <p:nvPicPr>
                <p:cNvPr id="8" name="Ink 7">
                  <a:extLst>
                    <a:ext uri="{FF2B5EF4-FFF2-40B4-BE49-F238E27FC236}">
                      <a16:creationId xmlns:a16="http://schemas.microsoft.com/office/drawing/2014/main" id="{4EAB10A9-734E-47B3-A674-12C14586C4A9}"/>
                    </a:ext>
                  </a:extLst>
                </p:cNvPr>
                <p:cNvPicPr/>
                <p:nvPr/>
              </p:nvPicPr>
              <p:blipFill>
                <a:blip r:embed="rId6"/>
                <a:stretch>
                  <a:fillRect/>
                </a:stretch>
              </p:blipFill>
              <p:spPr>
                <a:xfrm>
                  <a:off x="4637138" y="381681"/>
                  <a:ext cx="419040" cy="459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 name="Ink 8">
                  <a:extLst>
                    <a:ext uri="{FF2B5EF4-FFF2-40B4-BE49-F238E27FC236}">
                      <a16:creationId xmlns:a16="http://schemas.microsoft.com/office/drawing/2014/main" id="{18868ED5-7EDE-4F20-AA20-EECF36541D7E}"/>
                    </a:ext>
                  </a:extLst>
                </p14:cNvPr>
                <p14:cNvContentPartPr/>
                <p14:nvPr/>
              </p14:nvContentPartPr>
              <p14:xfrm>
                <a:off x="5235458" y="467001"/>
                <a:ext cx="14040" cy="103680"/>
              </p14:xfrm>
            </p:contentPart>
          </mc:Choice>
          <mc:Fallback>
            <p:pic>
              <p:nvPicPr>
                <p:cNvPr id="9" name="Ink 8">
                  <a:extLst>
                    <a:ext uri="{FF2B5EF4-FFF2-40B4-BE49-F238E27FC236}">
                      <a16:creationId xmlns:a16="http://schemas.microsoft.com/office/drawing/2014/main" id="{18868ED5-7EDE-4F20-AA20-EECF36541D7E}"/>
                    </a:ext>
                  </a:extLst>
                </p:cNvPr>
                <p:cNvPicPr/>
                <p:nvPr/>
              </p:nvPicPr>
              <p:blipFill>
                <a:blip r:embed="rId8"/>
                <a:stretch>
                  <a:fillRect/>
                </a:stretch>
              </p:blipFill>
              <p:spPr>
                <a:xfrm>
                  <a:off x="5217458" y="449001"/>
                  <a:ext cx="4968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0" name="Ink 9">
                  <a:extLst>
                    <a:ext uri="{FF2B5EF4-FFF2-40B4-BE49-F238E27FC236}">
                      <a16:creationId xmlns:a16="http://schemas.microsoft.com/office/drawing/2014/main" id="{6E66B88B-A928-4532-8E02-CEEB6ABE4086}"/>
                    </a:ext>
                  </a:extLst>
                </p14:cNvPr>
                <p14:cNvContentPartPr/>
                <p14:nvPr/>
              </p14:nvContentPartPr>
              <p14:xfrm>
                <a:off x="5195858" y="743121"/>
                <a:ext cx="102240" cy="34920"/>
              </p14:xfrm>
            </p:contentPart>
          </mc:Choice>
          <mc:Fallback>
            <p:pic>
              <p:nvPicPr>
                <p:cNvPr id="10" name="Ink 9">
                  <a:extLst>
                    <a:ext uri="{FF2B5EF4-FFF2-40B4-BE49-F238E27FC236}">
                      <a16:creationId xmlns:a16="http://schemas.microsoft.com/office/drawing/2014/main" id="{6E66B88B-A928-4532-8E02-CEEB6ABE4086}"/>
                    </a:ext>
                  </a:extLst>
                </p:cNvPr>
                <p:cNvPicPr/>
                <p:nvPr/>
              </p:nvPicPr>
              <p:blipFill>
                <a:blip r:embed="rId10"/>
                <a:stretch>
                  <a:fillRect/>
                </a:stretch>
              </p:blipFill>
              <p:spPr>
                <a:xfrm>
                  <a:off x="5178218" y="725121"/>
                  <a:ext cx="137880" cy="705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1" name="Ink 10">
                  <a:extLst>
                    <a:ext uri="{FF2B5EF4-FFF2-40B4-BE49-F238E27FC236}">
                      <a16:creationId xmlns:a16="http://schemas.microsoft.com/office/drawing/2014/main" id="{8A90FBCC-69C3-4300-B76A-294863F3FB2F}"/>
                    </a:ext>
                  </a:extLst>
                </p14:cNvPr>
                <p14:cNvContentPartPr/>
                <p14:nvPr/>
              </p14:nvContentPartPr>
              <p14:xfrm>
                <a:off x="5497898" y="366921"/>
                <a:ext cx="71640" cy="442440"/>
              </p14:xfrm>
            </p:contentPart>
          </mc:Choice>
          <mc:Fallback>
            <p:pic>
              <p:nvPicPr>
                <p:cNvPr id="11" name="Ink 10">
                  <a:extLst>
                    <a:ext uri="{FF2B5EF4-FFF2-40B4-BE49-F238E27FC236}">
                      <a16:creationId xmlns:a16="http://schemas.microsoft.com/office/drawing/2014/main" id="{8A90FBCC-69C3-4300-B76A-294863F3FB2F}"/>
                    </a:ext>
                  </a:extLst>
                </p:cNvPr>
                <p:cNvPicPr/>
                <p:nvPr/>
              </p:nvPicPr>
              <p:blipFill>
                <a:blip r:embed="rId12"/>
                <a:stretch>
                  <a:fillRect/>
                </a:stretch>
              </p:blipFill>
              <p:spPr>
                <a:xfrm>
                  <a:off x="5480258" y="349281"/>
                  <a:ext cx="107280" cy="478080"/>
                </a:xfrm>
                <a:prstGeom prst="rect">
                  <a:avLst/>
                </a:prstGeom>
              </p:spPr>
            </p:pic>
          </mc:Fallback>
        </mc:AlternateContent>
      </p:grpSp>
      <p:grpSp>
        <p:nvGrpSpPr>
          <p:cNvPr id="28" name="Group 27">
            <a:extLst>
              <a:ext uri="{FF2B5EF4-FFF2-40B4-BE49-F238E27FC236}">
                <a16:creationId xmlns:a16="http://schemas.microsoft.com/office/drawing/2014/main" id="{4B34F965-197E-48C8-8DF4-EF0D287B14D1}"/>
              </a:ext>
            </a:extLst>
          </p:cNvPr>
          <p:cNvGrpSpPr/>
          <p:nvPr/>
        </p:nvGrpSpPr>
        <p:grpSpPr>
          <a:xfrm>
            <a:off x="5082818" y="2776401"/>
            <a:ext cx="1009440" cy="374040"/>
            <a:chOff x="5082818" y="2776401"/>
            <a:chExt cx="1009440" cy="374040"/>
          </a:xfrm>
        </p:grpSpPr>
        <mc:AlternateContent xmlns:mc="http://schemas.openxmlformats.org/markup-compatibility/2006">
          <mc:Choice xmlns:p14="http://schemas.microsoft.com/office/powerpoint/2010/main" Requires="p14">
            <p:contentPart p14:bwMode="auto" r:id="rId13">
              <p14:nvContentPartPr>
                <p14:cNvPr id="19" name="Ink 18">
                  <a:extLst>
                    <a:ext uri="{FF2B5EF4-FFF2-40B4-BE49-F238E27FC236}">
                      <a16:creationId xmlns:a16="http://schemas.microsoft.com/office/drawing/2014/main" id="{BBB1B6C7-9A69-4C38-B8FA-83116157A80F}"/>
                    </a:ext>
                  </a:extLst>
                </p14:cNvPr>
                <p14:cNvContentPartPr/>
                <p14:nvPr/>
              </p14:nvContentPartPr>
              <p14:xfrm>
                <a:off x="5082818" y="2796201"/>
                <a:ext cx="340200" cy="354240"/>
              </p14:xfrm>
            </p:contentPart>
          </mc:Choice>
          <mc:Fallback>
            <p:pic>
              <p:nvPicPr>
                <p:cNvPr id="19" name="Ink 18">
                  <a:extLst>
                    <a:ext uri="{FF2B5EF4-FFF2-40B4-BE49-F238E27FC236}">
                      <a16:creationId xmlns:a16="http://schemas.microsoft.com/office/drawing/2014/main" id="{BBB1B6C7-9A69-4C38-B8FA-83116157A80F}"/>
                    </a:ext>
                  </a:extLst>
                </p:cNvPr>
                <p:cNvPicPr/>
                <p:nvPr/>
              </p:nvPicPr>
              <p:blipFill>
                <a:blip r:embed="rId14"/>
                <a:stretch>
                  <a:fillRect/>
                </a:stretch>
              </p:blipFill>
              <p:spPr>
                <a:xfrm>
                  <a:off x="5065178" y="2778201"/>
                  <a:ext cx="375840" cy="3898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0" name="Ink 19">
                  <a:extLst>
                    <a:ext uri="{FF2B5EF4-FFF2-40B4-BE49-F238E27FC236}">
                      <a16:creationId xmlns:a16="http://schemas.microsoft.com/office/drawing/2014/main" id="{EF555246-18A1-4423-9EBA-0F4A5307820D}"/>
                    </a:ext>
                  </a:extLst>
                </p14:cNvPr>
                <p14:cNvContentPartPr/>
                <p14:nvPr/>
              </p14:nvContentPartPr>
              <p14:xfrm>
                <a:off x="5662418" y="2855961"/>
                <a:ext cx="380880" cy="110160"/>
              </p14:xfrm>
            </p:contentPart>
          </mc:Choice>
          <mc:Fallback>
            <p:pic>
              <p:nvPicPr>
                <p:cNvPr id="20" name="Ink 19">
                  <a:extLst>
                    <a:ext uri="{FF2B5EF4-FFF2-40B4-BE49-F238E27FC236}">
                      <a16:creationId xmlns:a16="http://schemas.microsoft.com/office/drawing/2014/main" id="{EF555246-18A1-4423-9EBA-0F4A5307820D}"/>
                    </a:ext>
                  </a:extLst>
                </p:cNvPr>
                <p:cNvPicPr/>
                <p:nvPr/>
              </p:nvPicPr>
              <p:blipFill>
                <a:blip r:embed="rId16"/>
                <a:stretch>
                  <a:fillRect/>
                </a:stretch>
              </p:blipFill>
              <p:spPr>
                <a:xfrm>
                  <a:off x="5644418" y="2837961"/>
                  <a:ext cx="41652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1" name="Ink 20">
                  <a:extLst>
                    <a:ext uri="{FF2B5EF4-FFF2-40B4-BE49-F238E27FC236}">
                      <a16:creationId xmlns:a16="http://schemas.microsoft.com/office/drawing/2014/main" id="{157AF19E-6BBF-4801-84DF-C3AC8A59CECB}"/>
                    </a:ext>
                  </a:extLst>
                </p14:cNvPr>
                <p14:cNvContentPartPr/>
                <p14:nvPr/>
              </p14:nvContentPartPr>
              <p14:xfrm>
                <a:off x="5821538" y="2776401"/>
                <a:ext cx="270720" cy="287640"/>
              </p14:xfrm>
            </p:contentPart>
          </mc:Choice>
          <mc:Fallback>
            <p:pic>
              <p:nvPicPr>
                <p:cNvPr id="21" name="Ink 20">
                  <a:extLst>
                    <a:ext uri="{FF2B5EF4-FFF2-40B4-BE49-F238E27FC236}">
                      <a16:creationId xmlns:a16="http://schemas.microsoft.com/office/drawing/2014/main" id="{157AF19E-6BBF-4801-84DF-C3AC8A59CECB}"/>
                    </a:ext>
                  </a:extLst>
                </p:cNvPr>
                <p:cNvPicPr/>
                <p:nvPr/>
              </p:nvPicPr>
              <p:blipFill>
                <a:blip r:embed="rId18"/>
                <a:stretch>
                  <a:fillRect/>
                </a:stretch>
              </p:blipFill>
              <p:spPr>
                <a:xfrm>
                  <a:off x="5803538" y="2758401"/>
                  <a:ext cx="306360" cy="323280"/>
                </a:xfrm>
                <a:prstGeom prst="rect">
                  <a:avLst/>
                </a:prstGeom>
              </p:spPr>
            </p:pic>
          </mc:Fallback>
        </mc:AlternateContent>
      </p:grpSp>
      <p:grpSp>
        <p:nvGrpSpPr>
          <p:cNvPr id="27" name="Group 26">
            <a:extLst>
              <a:ext uri="{FF2B5EF4-FFF2-40B4-BE49-F238E27FC236}">
                <a16:creationId xmlns:a16="http://schemas.microsoft.com/office/drawing/2014/main" id="{00426876-F490-405F-A14E-4D7D5C1126E4}"/>
              </a:ext>
            </a:extLst>
          </p:cNvPr>
          <p:cNvGrpSpPr/>
          <p:nvPr/>
        </p:nvGrpSpPr>
        <p:grpSpPr>
          <a:xfrm>
            <a:off x="4717058" y="1864161"/>
            <a:ext cx="1345680" cy="570240"/>
            <a:chOff x="4717058" y="1864161"/>
            <a:chExt cx="1345680" cy="570240"/>
          </a:xfrm>
        </p:grpSpPr>
        <mc:AlternateContent xmlns:mc="http://schemas.openxmlformats.org/markup-compatibility/2006">
          <mc:Choice xmlns:p14="http://schemas.microsoft.com/office/powerpoint/2010/main" Requires="p14">
            <p:contentPart p14:bwMode="auto" r:id="rId19">
              <p14:nvContentPartPr>
                <p14:cNvPr id="16" name="Ink 15">
                  <a:extLst>
                    <a:ext uri="{FF2B5EF4-FFF2-40B4-BE49-F238E27FC236}">
                      <a16:creationId xmlns:a16="http://schemas.microsoft.com/office/drawing/2014/main" id="{3B0FF97D-05D1-4729-B784-14A5130D1FBC}"/>
                    </a:ext>
                  </a:extLst>
                </p14:cNvPr>
                <p14:cNvContentPartPr/>
                <p14:nvPr/>
              </p14:nvContentPartPr>
              <p14:xfrm>
                <a:off x="4717058" y="2064681"/>
                <a:ext cx="195120" cy="204480"/>
              </p14:xfrm>
            </p:contentPart>
          </mc:Choice>
          <mc:Fallback>
            <p:pic>
              <p:nvPicPr>
                <p:cNvPr id="16" name="Ink 15">
                  <a:extLst>
                    <a:ext uri="{FF2B5EF4-FFF2-40B4-BE49-F238E27FC236}">
                      <a16:creationId xmlns:a16="http://schemas.microsoft.com/office/drawing/2014/main" id="{3B0FF97D-05D1-4729-B784-14A5130D1FBC}"/>
                    </a:ext>
                  </a:extLst>
                </p:cNvPr>
                <p:cNvPicPr/>
                <p:nvPr/>
              </p:nvPicPr>
              <p:blipFill>
                <a:blip r:embed="rId20"/>
                <a:stretch>
                  <a:fillRect/>
                </a:stretch>
              </p:blipFill>
              <p:spPr>
                <a:xfrm>
                  <a:off x="4699058" y="2046681"/>
                  <a:ext cx="23076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7" name="Ink 16">
                  <a:extLst>
                    <a:ext uri="{FF2B5EF4-FFF2-40B4-BE49-F238E27FC236}">
                      <a16:creationId xmlns:a16="http://schemas.microsoft.com/office/drawing/2014/main" id="{E88AAE5B-487D-4447-BA12-2D1F2D6B013A}"/>
                    </a:ext>
                  </a:extLst>
                </p14:cNvPr>
                <p14:cNvContentPartPr/>
                <p14:nvPr/>
              </p14:nvContentPartPr>
              <p14:xfrm>
                <a:off x="4978058" y="1864161"/>
                <a:ext cx="106560" cy="541080"/>
              </p14:xfrm>
            </p:contentPart>
          </mc:Choice>
          <mc:Fallback>
            <p:pic>
              <p:nvPicPr>
                <p:cNvPr id="17" name="Ink 16">
                  <a:extLst>
                    <a:ext uri="{FF2B5EF4-FFF2-40B4-BE49-F238E27FC236}">
                      <a16:creationId xmlns:a16="http://schemas.microsoft.com/office/drawing/2014/main" id="{E88AAE5B-487D-4447-BA12-2D1F2D6B013A}"/>
                    </a:ext>
                  </a:extLst>
                </p:cNvPr>
                <p:cNvPicPr/>
                <p:nvPr/>
              </p:nvPicPr>
              <p:blipFill>
                <a:blip r:embed="rId22"/>
                <a:stretch>
                  <a:fillRect/>
                </a:stretch>
              </p:blipFill>
              <p:spPr>
                <a:xfrm>
                  <a:off x="4960058" y="1846161"/>
                  <a:ext cx="142200" cy="5767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8" name="Ink 17">
                  <a:extLst>
                    <a:ext uri="{FF2B5EF4-FFF2-40B4-BE49-F238E27FC236}">
                      <a16:creationId xmlns:a16="http://schemas.microsoft.com/office/drawing/2014/main" id="{876B6814-4560-4725-AD4E-459A08DC120A}"/>
                    </a:ext>
                  </a:extLst>
                </p14:cNvPr>
                <p14:cNvContentPartPr/>
                <p14:nvPr/>
              </p14:nvContentPartPr>
              <p14:xfrm>
                <a:off x="5213138" y="1947681"/>
                <a:ext cx="217080" cy="486720"/>
              </p14:xfrm>
            </p:contentPart>
          </mc:Choice>
          <mc:Fallback>
            <p:pic>
              <p:nvPicPr>
                <p:cNvPr id="18" name="Ink 17">
                  <a:extLst>
                    <a:ext uri="{FF2B5EF4-FFF2-40B4-BE49-F238E27FC236}">
                      <a16:creationId xmlns:a16="http://schemas.microsoft.com/office/drawing/2014/main" id="{876B6814-4560-4725-AD4E-459A08DC120A}"/>
                    </a:ext>
                  </a:extLst>
                </p:cNvPr>
                <p:cNvPicPr/>
                <p:nvPr/>
              </p:nvPicPr>
              <p:blipFill>
                <a:blip r:embed="rId24"/>
                <a:stretch>
                  <a:fillRect/>
                </a:stretch>
              </p:blipFill>
              <p:spPr>
                <a:xfrm>
                  <a:off x="5195138" y="1930041"/>
                  <a:ext cx="252720" cy="5223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2" name="Ink 21">
                  <a:extLst>
                    <a:ext uri="{FF2B5EF4-FFF2-40B4-BE49-F238E27FC236}">
                      <a16:creationId xmlns:a16="http://schemas.microsoft.com/office/drawing/2014/main" id="{A42F42F8-D139-44F0-AD05-4812EEA5D38C}"/>
                    </a:ext>
                  </a:extLst>
                </p14:cNvPr>
                <p14:cNvContentPartPr/>
                <p14:nvPr/>
              </p14:nvContentPartPr>
              <p14:xfrm>
                <a:off x="5635778" y="2093121"/>
                <a:ext cx="363960" cy="95400"/>
              </p14:xfrm>
            </p:contentPart>
          </mc:Choice>
          <mc:Fallback>
            <p:pic>
              <p:nvPicPr>
                <p:cNvPr id="22" name="Ink 21">
                  <a:extLst>
                    <a:ext uri="{FF2B5EF4-FFF2-40B4-BE49-F238E27FC236}">
                      <a16:creationId xmlns:a16="http://schemas.microsoft.com/office/drawing/2014/main" id="{A42F42F8-D139-44F0-AD05-4812EEA5D38C}"/>
                    </a:ext>
                  </a:extLst>
                </p:cNvPr>
                <p:cNvPicPr/>
                <p:nvPr/>
              </p:nvPicPr>
              <p:blipFill>
                <a:blip r:embed="rId26"/>
                <a:stretch>
                  <a:fillRect/>
                </a:stretch>
              </p:blipFill>
              <p:spPr>
                <a:xfrm>
                  <a:off x="5618138" y="2075481"/>
                  <a:ext cx="39960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3" name="Ink 22">
                  <a:extLst>
                    <a:ext uri="{FF2B5EF4-FFF2-40B4-BE49-F238E27FC236}">
                      <a16:creationId xmlns:a16="http://schemas.microsoft.com/office/drawing/2014/main" id="{A2163C79-4269-4D08-93A9-252F27B6FA65}"/>
                    </a:ext>
                  </a:extLst>
                </p14:cNvPr>
                <p14:cNvContentPartPr/>
                <p14:nvPr/>
              </p14:nvContentPartPr>
              <p14:xfrm>
                <a:off x="5838818" y="1990521"/>
                <a:ext cx="223920" cy="306720"/>
              </p14:xfrm>
            </p:contentPart>
          </mc:Choice>
          <mc:Fallback>
            <p:pic>
              <p:nvPicPr>
                <p:cNvPr id="23" name="Ink 22">
                  <a:extLst>
                    <a:ext uri="{FF2B5EF4-FFF2-40B4-BE49-F238E27FC236}">
                      <a16:creationId xmlns:a16="http://schemas.microsoft.com/office/drawing/2014/main" id="{A2163C79-4269-4D08-93A9-252F27B6FA65}"/>
                    </a:ext>
                  </a:extLst>
                </p:cNvPr>
                <p:cNvPicPr/>
                <p:nvPr/>
              </p:nvPicPr>
              <p:blipFill>
                <a:blip r:embed="rId28"/>
                <a:stretch>
                  <a:fillRect/>
                </a:stretch>
              </p:blipFill>
              <p:spPr>
                <a:xfrm>
                  <a:off x="5821178" y="1972521"/>
                  <a:ext cx="259560" cy="342360"/>
                </a:xfrm>
                <a:prstGeom prst="rect">
                  <a:avLst/>
                </a:prstGeom>
              </p:spPr>
            </p:pic>
          </mc:Fallback>
        </mc:AlternateContent>
      </p:grpSp>
      <p:grpSp>
        <p:nvGrpSpPr>
          <p:cNvPr id="29" name="Group 28">
            <a:extLst>
              <a:ext uri="{FF2B5EF4-FFF2-40B4-BE49-F238E27FC236}">
                <a16:creationId xmlns:a16="http://schemas.microsoft.com/office/drawing/2014/main" id="{E07A81C5-EB15-4CB0-B8D2-98C53D169753}"/>
              </a:ext>
            </a:extLst>
          </p:cNvPr>
          <p:cNvGrpSpPr/>
          <p:nvPr/>
        </p:nvGrpSpPr>
        <p:grpSpPr>
          <a:xfrm>
            <a:off x="4434458" y="1134441"/>
            <a:ext cx="1527120" cy="505440"/>
            <a:chOff x="4434458" y="1134441"/>
            <a:chExt cx="1527120" cy="505440"/>
          </a:xfrm>
        </p:grpSpPr>
        <mc:AlternateContent xmlns:mc="http://schemas.openxmlformats.org/markup-compatibility/2006">
          <mc:Choice xmlns:p14="http://schemas.microsoft.com/office/powerpoint/2010/main" Requires="p14">
            <p:contentPart p14:bwMode="auto" r:id="rId29">
              <p14:nvContentPartPr>
                <p14:cNvPr id="12" name="Ink 11">
                  <a:extLst>
                    <a:ext uri="{FF2B5EF4-FFF2-40B4-BE49-F238E27FC236}">
                      <a16:creationId xmlns:a16="http://schemas.microsoft.com/office/drawing/2014/main" id="{411B210A-AA88-4BDE-A991-C0155AF55885}"/>
                    </a:ext>
                  </a:extLst>
                </p14:cNvPr>
                <p14:cNvContentPartPr/>
                <p14:nvPr/>
              </p14:nvContentPartPr>
              <p14:xfrm>
                <a:off x="4599338" y="1435761"/>
                <a:ext cx="33840" cy="182880"/>
              </p14:xfrm>
            </p:contentPart>
          </mc:Choice>
          <mc:Fallback>
            <p:pic>
              <p:nvPicPr>
                <p:cNvPr id="12" name="Ink 11">
                  <a:extLst>
                    <a:ext uri="{FF2B5EF4-FFF2-40B4-BE49-F238E27FC236}">
                      <a16:creationId xmlns:a16="http://schemas.microsoft.com/office/drawing/2014/main" id="{411B210A-AA88-4BDE-A991-C0155AF55885}"/>
                    </a:ext>
                  </a:extLst>
                </p:cNvPr>
                <p:cNvPicPr/>
                <p:nvPr/>
              </p:nvPicPr>
              <p:blipFill>
                <a:blip r:embed="rId30"/>
                <a:stretch>
                  <a:fillRect/>
                </a:stretch>
              </p:blipFill>
              <p:spPr>
                <a:xfrm>
                  <a:off x="4581698" y="1417761"/>
                  <a:ext cx="6948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3" name="Ink 12">
                  <a:extLst>
                    <a:ext uri="{FF2B5EF4-FFF2-40B4-BE49-F238E27FC236}">
                      <a16:creationId xmlns:a16="http://schemas.microsoft.com/office/drawing/2014/main" id="{EB8AB87A-DF47-48E3-A097-BA4001FD4464}"/>
                    </a:ext>
                  </a:extLst>
                </p14:cNvPr>
                <p14:cNvContentPartPr/>
                <p14:nvPr/>
              </p14:nvContentPartPr>
              <p14:xfrm>
                <a:off x="4434458" y="1148121"/>
                <a:ext cx="258120" cy="199080"/>
              </p14:xfrm>
            </p:contentPart>
          </mc:Choice>
          <mc:Fallback>
            <p:pic>
              <p:nvPicPr>
                <p:cNvPr id="13" name="Ink 12">
                  <a:extLst>
                    <a:ext uri="{FF2B5EF4-FFF2-40B4-BE49-F238E27FC236}">
                      <a16:creationId xmlns:a16="http://schemas.microsoft.com/office/drawing/2014/main" id="{EB8AB87A-DF47-48E3-A097-BA4001FD4464}"/>
                    </a:ext>
                  </a:extLst>
                </p:cNvPr>
                <p:cNvPicPr/>
                <p:nvPr/>
              </p:nvPicPr>
              <p:blipFill>
                <a:blip r:embed="rId32"/>
                <a:stretch>
                  <a:fillRect/>
                </a:stretch>
              </p:blipFill>
              <p:spPr>
                <a:xfrm>
                  <a:off x="4416458" y="1130121"/>
                  <a:ext cx="293760" cy="2347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4" name="Ink 13">
                  <a:extLst>
                    <a:ext uri="{FF2B5EF4-FFF2-40B4-BE49-F238E27FC236}">
                      <a16:creationId xmlns:a16="http://schemas.microsoft.com/office/drawing/2014/main" id="{C7427A5F-AC1B-4F83-B995-D6EC3D9E2F39}"/>
                    </a:ext>
                  </a:extLst>
                </p14:cNvPr>
                <p14:cNvContentPartPr/>
                <p14:nvPr/>
              </p14:nvContentPartPr>
              <p14:xfrm>
                <a:off x="4796258" y="1134441"/>
                <a:ext cx="109080" cy="485280"/>
              </p14:xfrm>
            </p:contentPart>
          </mc:Choice>
          <mc:Fallback>
            <p:pic>
              <p:nvPicPr>
                <p:cNvPr id="14" name="Ink 13">
                  <a:extLst>
                    <a:ext uri="{FF2B5EF4-FFF2-40B4-BE49-F238E27FC236}">
                      <a16:creationId xmlns:a16="http://schemas.microsoft.com/office/drawing/2014/main" id="{C7427A5F-AC1B-4F83-B995-D6EC3D9E2F39}"/>
                    </a:ext>
                  </a:extLst>
                </p:cNvPr>
                <p:cNvPicPr/>
                <p:nvPr/>
              </p:nvPicPr>
              <p:blipFill>
                <a:blip r:embed="rId34"/>
                <a:stretch>
                  <a:fillRect/>
                </a:stretch>
              </p:blipFill>
              <p:spPr>
                <a:xfrm>
                  <a:off x="4778618" y="1116441"/>
                  <a:ext cx="144720" cy="52092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5" name="Ink 14">
                  <a:extLst>
                    <a:ext uri="{FF2B5EF4-FFF2-40B4-BE49-F238E27FC236}">
                      <a16:creationId xmlns:a16="http://schemas.microsoft.com/office/drawing/2014/main" id="{C034AF98-0450-4942-944A-33A970786510}"/>
                    </a:ext>
                  </a:extLst>
                </p14:cNvPr>
                <p14:cNvContentPartPr/>
                <p14:nvPr/>
              </p14:nvContentPartPr>
              <p14:xfrm>
                <a:off x="4910738" y="1255401"/>
                <a:ext cx="322920" cy="384480"/>
              </p14:xfrm>
            </p:contentPart>
          </mc:Choice>
          <mc:Fallback>
            <p:pic>
              <p:nvPicPr>
                <p:cNvPr id="15" name="Ink 14">
                  <a:extLst>
                    <a:ext uri="{FF2B5EF4-FFF2-40B4-BE49-F238E27FC236}">
                      <a16:creationId xmlns:a16="http://schemas.microsoft.com/office/drawing/2014/main" id="{C034AF98-0450-4942-944A-33A970786510}"/>
                    </a:ext>
                  </a:extLst>
                </p:cNvPr>
                <p:cNvPicPr/>
                <p:nvPr/>
              </p:nvPicPr>
              <p:blipFill>
                <a:blip r:embed="rId36"/>
                <a:stretch>
                  <a:fillRect/>
                </a:stretch>
              </p:blipFill>
              <p:spPr>
                <a:xfrm>
                  <a:off x="4893098" y="1237401"/>
                  <a:ext cx="358560" cy="42012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4" name="Ink 23">
                  <a:extLst>
                    <a:ext uri="{FF2B5EF4-FFF2-40B4-BE49-F238E27FC236}">
                      <a16:creationId xmlns:a16="http://schemas.microsoft.com/office/drawing/2014/main" id="{36713EA1-88A4-4336-9DAE-74ECE60BF6FD}"/>
                    </a:ext>
                  </a:extLst>
                </p14:cNvPr>
                <p14:cNvContentPartPr/>
                <p14:nvPr/>
              </p14:nvContentPartPr>
              <p14:xfrm>
                <a:off x="5487098" y="1283121"/>
                <a:ext cx="401040" cy="117360"/>
              </p14:xfrm>
            </p:contentPart>
          </mc:Choice>
          <mc:Fallback>
            <p:pic>
              <p:nvPicPr>
                <p:cNvPr id="24" name="Ink 23">
                  <a:extLst>
                    <a:ext uri="{FF2B5EF4-FFF2-40B4-BE49-F238E27FC236}">
                      <a16:creationId xmlns:a16="http://schemas.microsoft.com/office/drawing/2014/main" id="{36713EA1-88A4-4336-9DAE-74ECE60BF6FD}"/>
                    </a:ext>
                  </a:extLst>
                </p:cNvPr>
                <p:cNvPicPr/>
                <p:nvPr/>
              </p:nvPicPr>
              <p:blipFill>
                <a:blip r:embed="rId38"/>
                <a:stretch>
                  <a:fillRect/>
                </a:stretch>
              </p:blipFill>
              <p:spPr>
                <a:xfrm>
                  <a:off x="5469458" y="1265481"/>
                  <a:ext cx="43668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5" name="Ink 24">
                  <a:extLst>
                    <a:ext uri="{FF2B5EF4-FFF2-40B4-BE49-F238E27FC236}">
                      <a16:creationId xmlns:a16="http://schemas.microsoft.com/office/drawing/2014/main" id="{9A2E1130-3234-4150-AFE5-5523159FF644}"/>
                    </a:ext>
                  </a:extLst>
                </p14:cNvPr>
                <p14:cNvContentPartPr/>
                <p14:nvPr/>
              </p14:nvContentPartPr>
              <p14:xfrm>
                <a:off x="5657018" y="1187721"/>
                <a:ext cx="304560" cy="256320"/>
              </p14:xfrm>
            </p:contentPart>
          </mc:Choice>
          <mc:Fallback>
            <p:pic>
              <p:nvPicPr>
                <p:cNvPr id="25" name="Ink 24">
                  <a:extLst>
                    <a:ext uri="{FF2B5EF4-FFF2-40B4-BE49-F238E27FC236}">
                      <a16:creationId xmlns:a16="http://schemas.microsoft.com/office/drawing/2014/main" id="{9A2E1130-3234-4150-AFE5-5523159FF644}"/>
                    </a:ext>
                  </a:extLst>
                </p:cNvPr>
                <p:cNvPicPr/>
                <p:nvPr/>
              </p:nvPicPr>
              <p:blipFill>
                <a:blip r:embed="rId40"/>
                <a:stretch>
                  <a:fillRect/>
                </a:stretch>
              </p:blipFill>
              <p:spPr>
                <a:xfrm>
                  <a:off x="5639378" y="1169721"/>
                  <a:ext cx="340200" cy="291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1">
            <p14:nvContentPartPr>
              <p14:cNvPr id="31" name="Ink 30">
                <a:extLst>
                  <a:ext uri="{FF2B5EF4-FFF2-40B4-BE49-F238E27FC236}">
                    <a16:creationId xmlns:a16="http://schemas.microsoft.com/office/drawing/2014/main" id="{D95ACBEB-9C80-4B7A-B7A0-137A2E0FF4B3}"/>
                  </a:ext>
                </a:extLst>
              </p14:cNvPr>
              <p14:cNvContentPartPr/>
              <p14:nvPr/>
            </p14:nvContentPartPr>
            <p14:xfrm>
              <a:off x="6292058" y="895401"/>
              <a:ext cx="365760" cy="453240"/>
            </p14:xfrm>
          </p:contentPart>
        </mc:Choice>
        <mc:Fallback>
          <p:pic>
            <p:nvPicPr>
              <p:cNvPr id="31" name="Ink 30">
                <a:extLst>
                  <a:ext uri="{FF2B5EF4-FFF2-40B4-BE49-F238E27FC236}">
                    <a16:creationId xmlns:a16="http://schemas.microsoft.com/office/drawing/2014/main" id="{D95ACBEB-9C80-4B7A-B7A0-137A2E0FF4B3}"/>
                  </a:ext>
                </a:extLst>
              </p:cNvPr>
              <p:cNvPicPr/>
              <p:nvPr/>
            </p:nvPicPr>
            <p:blipFill>
              <a:blip r:embed="rId42"/>
              <a:stretch>
                <a:fillRect/>
              </a:stretch>
            </p:blipFill>
            <p:spPr>
              <a:xfrm>
                <a:off x="6274058" y="877761"/>
                <a:ext cx="401400" cy="48888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32" name="Ink 31">
                <a:extLst>
                  <a:ext uri="{FF2B5EF4-FFF2-40B4-BE49-F238E27FC236}">
                    <a16:creationId xmlns:a16="http://schemas.microsoft.com/office/drawing/2014/main" id="{42AE43D3-CEE8-4060-BB28-C6CDD9CCA8C1}"/>
                  </a:ext>
                </a:extLst>
              </p14:cNvPr>
              <p14:cNvContentPartPr/>
              <p14:nvPr/>
            </p14:nvContentPartPr>
            <p14:xfrm>
              <a:off x="6610658" y="1760481"/>
              <a:ext cx="93960" cy="343800"/>
            </p14:xfrm>
          </p:contentPart>
        </mc:Choice>
        <mc:Fallback>
          <p:pic>
            <p:nvPicPr>
              <p:cNvPr id="32" name="Ink 31">
                <a:extLst>
                  <a:ext uri="{FF2B5EF4-FFF2-40B4-BE49-F238E27FC236}">
                    <a16:creationId xmlns:a16="http://schemas.microsoft.com/office/drawing/2014/main" id="{42AE43D3-CEE8-4060-BB28-C6CDD9CCA8C1}"/>
                  </a:ext>
                </a:extLst>
              </p:cNvPr>
              <p:cNvPicPr/>
              <p:nvPr/>
            </p:nvPicPr>
            <p:blipFill>
              <a:blip r:embed="rId44"/>
              <a:stretch>
                <a:fillRect/>
              </a:stretch>
            </p:blipFill>
            <p:spPr>
              <a:xfrm>
                <a:off x="6592658" y="1742481"/>
                <a:ext cx="129600" cy="37944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3" name="Ink 32">
                <a:extLst>
                  <a:ext uri="{FF2B5EF4-FFF2-40B4-BE49-F238E27FC236}">
                    <a16:creationId xmlns:a16="http://schemas.microsoft.com/office/drawing/2014/main" id="{A5C928F7-DA80-480B-BFC7-E7D6615C0896}"/>
                  </a:ext>
                </a:extLst>
              </p14:cNvPr>
              <p14:cNvContentPartPr/>
              <p14:nvPr/>
            </p14:nvContentPartPr>
            <p14:xfrm>
              <a:off x="6627578" y="2553561"/>
              <a:ext cx="414720" cy="417240"/>
            </p14:xfrm>
          </p:contentPart>
        </mc:Choice>
        <mc:Fallback>
          <p:pic>
            <p:nvPicPr>
              <p:cNvPr id="33" name="Ink 32">
                <a:extLst>
                  <a:ext uri="{FF2B5EF4-FFF2-40B4-BE49-F238E27FC236}">
                    <a16:creationId xmlns:a16="http://schemas.microsoft.com/office/drawing/2014/main" id="{A5C928F7-DA80-480B-BFC7-E7D6615C0896}"/>
                  </a:ext>
                </a:extLst>
              </p:cNvPr>
              <p:cNvPicPr/>
              <p:nvPr/>
            </p:nvPicPr>
            <p:blipFill>
              <a:blip r:embed="rId46"/>
              <a:stretch>
                <a:fillRect/>
              </a:stretch>
            </p:blipFill>
            <p:spPr>
              <a:xfrm>
                <a:off x="6609578" y="2535921"/>
                <a:ext cx="450360" cy="452880"/>
              </a:xfrm>
              <a:prstGeom prst="rect">
                <a:avLst/>
              </a:prstGeom>
            </p:spPr>
          </p:pic>
        </mc:Fallback>
      </mc:AlternateContent>
      <p:grpSp>
        <p:nvGrpSpPr>
          <p:cNvPr id="40" name="Group 39">
            <a:extLst>
              <a:ext uri="{FF2B5EF4-FFF2-40B4-BE49-F238E27FC236}">
                <a16:creationId xmlns:a16="http://schemas.microsoft.com/office/drawing/2014/main" id="{D558D0FC-2864-4E69-AC43-DB14D9912AB8}"/>
              </a:ext>
            </a:extLst>
          </p:cNvPr>
          <p:cNvGrpSpPr/>
          <p:nvPr/>
        </p:nvGrpSpPr>
        <p:grpSpPr>
          <a:xfrm>
            <a:off x="7262978" y="106281"/>
            <a:ext cx="1221840" cy="372240"/>
            <a:chOff x="7262978" y="106281"/>
            <a:chExt cx="1221840" cy="372240"/>
          </a:xfrm>
        </p:grpSpPr>
        <mc:AlternateContent xmlns:mc="http://schemas.openxmlformats.org/markup-compatibility/2006">
          <mc:Choice xmlns:p14="http://schemas.microsoft.com/office/powerpoint/2010/main" Requires="p14">
            <p:contentPart p14:bwMode="auto" r:id="rId47">
              <p14:nvContentPartPr>
                <p14:cNvPr id="36" name="Ink 35">
                  <a:extLst>
                    <a:ext uri="{FF2B5EF4-FFF2-40B4-BE49-F238E27FC236}">
                      <a16:creationId xmlns:a16="http://schemas.microsoft.com/office/drawing/2014/main" id="{7725CE11-F573-4C04-BC50-45DECA428320}"/>
                    </a:ext>
                  </a:extLst>
                </p14:cNvPr>
                <p14:cNvContentPartPr/>
                <p14:nvPr/>
              </p14:nvContentPartPr>
              <p14:xfrm>
                <a:off x="7262978" y="153801"/>
                <a:ext cx="394560" cy="324720"/>
              </p14:xfrm>
            </p:contentPart>
          </mc:Choice>
          <mc:Fallback>
            <p:pic>
              <p:nvPicPr>
                <p:cNvPr id="36" name="Ink 35">
                  <a:extLst>
                    <a:ext uri="{FF2B5EF4-FFF2-40B4-BE49-F238E27FC236}">
                      <a16:creationId xmlns:a16="http://schemas.microsoft.com/office/drawing/2014/main" id="{7725CE11-F573-4C04-BC50-45DECA428320}"/>
                    </a:ext>
                  </a:extLst>
                </p:cNvPr>
                <p:cNvPicPr/>
                <p:nvPr/>
              </p:nvPicPr>
              <p:blipFill>
                <a:blip r:embed="rId48"/>
                <a:stretch>
                  <a:fillRect/>
                </a:stretch>
              </p:blipFill>
              <p:spPr>
                <a:xfrm>
                  <a:off x="7245338" y="136161"/>
                  <a:ext cx="430200" cy="36036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7" name="Ink 36">
                  <a:extLst>
                    <a:ext uri="{FF2B5EF4-FFF2-40B4-BE49-F238E27FC236}">
                      <a16:creationId xmlns:a16="http://schemas.microsoft.com/office/drawing/2014/main" id="{CF05A203-0746-445F-A019-590B5C895428}"/>
                    </a:ext>
                  </a:extLst>
                </p14:cNvPr>
                <p14:cNvContentPartPr/>
                <p14:nvPr/>
              </p14:nvContentPartPr>
              <p14:xfrm>
                <a:off x="7700378" y="296001"/>
                <a:ext cx="250920" cy="115200"/>
              </p14:xfrm>
            </p:contentPart>
          </mc:Choice>
          <mc:Fallback>
            <p:pic>
              <p:nvPicPr>
                <p:cNvPr id="37" name="Ink 36">
                  <a:extLst>
                    <a:ext uri="{FF2B5EF4-FFF2-40B4-BE49-F238E27FC236}">
                      <a16:creationId xmlns:a16="http://schemas.microsoft.com/office/drawing/2014/main" id="{CF05A203-0746-445F-A019-590B5C895428}"/>
                    </a:ext>
                  </a:extLst>
                </p:cNvPr>
                <p:cNvPicPr/>
                <p:nvPr/>
              </p:nvPicPr>
              <p:blipFill>
                <a:blip r:embed="rId50"/>
                <a:stretch>
                  <a:fillRect/>
                </a:stretch>
              </p:blipFill>
              <p:spPr>
                <a:xfrm>
                  <a:off x="7682738" y="278361"/>
                  <a:ext cx="28656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8" name="Ink 37">
                  <a:extLst>
                    <a:ext uri="{FF2B5EF4-FFF2-40B4-BE49-F238E27FC236}">
                      <a16:creationId xmlns:a16="http://schemas.microsoft.com/office/drawing/2014/main" id="{518E331E-C4CD-478F-9BC1-FA5651A19244}"/>
                    </a:ext>
                  </a:extLst>
                </p14:cNvPr>
                <p14:cNvContentPartPr/>
                <p14:nvPr/>
              </p14:nvContentPartPr>
              <p14:xfrm>
                <a:off x="7901618" y="106281"/>
                <a:ext cx="190800" cy="279000"/>
              </p14:xfrm>
            </p:contentPart>
          </mc:Choice>
          <mc:Fallback>
            <p:pic>
              <p:nvPicPr>
                <p:cNvPr id="38" name="Ink 37">
                  <a:extLst>
                    <a:ext uri="{FF2B5EF4-FFF2-40B4-BE49-F238E27FC236}">
                      <a16:creationId xmlns:a16="http://schemas.microsoft.com/office/drawing/2014/main" id="{518E331E-C4CD-478F-9BC1-FA5651A19244}"/>
                    </a:ext>
                  </a:extLst>
                </p:cNvPr>
                <p:cNvPicPr/>
                <p:nvPr/>
              </p:nvPicPr>
              <p:blipFill>
                <a:blip r:embed="rId52"/>
                <a:stretch>
                  <a:fillRect/>
                </a:stretch>
              </p:blipFill>
              <p:spPr>
                <a:xfrm>
                  <a:off x="7883618" y="88641"/>
                  <a:ext cx="226440" cy="31464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9" name="Ink 38">
                  <a:extLst>
                    <a:ext uri="{FF2B5EF4-FFF2-40B4-BE49-F238E27FC236}">
                      <a16:creationId xmlns:a16="http://schemas.microsoft.com/office/drawing/2014/main" id="{891F0F1D-B538-4AE7-AD88-27DBAF235514}"/>
                    </a:ext>
                  </a:extLst>
                </p14:cNvPr>
                <p14:cNvContentPartPr/>
                <p14:nvPr/>
              </p14:nvContentPartPr>
              <p14:xfrm>
                <a:off x="8183858" y="142281"/>
                <a:ext cx="300960" cy="309240"/>
              </p14:xfrm>
            </p:contentPart>
          </mc:Choice>
          <mc:Fallback>
            <p:pic>
              <p:nvPicPr>
                <p:cNvPr id="39" name="Ink 38">
                  <a:extLst>
                    <a:ext uri="{FF2B5EF4-FFF2-40B4-BE49-F238E27FC236}">
                      <a16:creationId xmlns:a16="http://schemas.microsoft.com/office/drawing/2014/main" id="{891F0F1D-B538-4AE7-AD88-27DBAF235514}"/>
                    </a:ext>
                  </a:extLst>
                </p:cNvPr>
                <p:cNvPicPr/>
                <p:nvPr/>
              </p:nvPicPr>
              <p:blipFill>
                <a:blip r:embed="rId54"/>
                <a:stretch>
                  <a:fillRect/>
                </a:stretch>
              </p:blipFill>
              <p:spPr>
                <a:xfrm>
                  <a:off x="8165858" y="124281"/>
                  <a:ext cx="336600" cy="344880"/>
                </a:xfrm>
                <a:prstGeom prst="rect">
                  <a:avLst/>
                </a:prstGeom>
              </p:spPr>
            </p:pic>
          </mc:Fallback>
        </mc:AlternateContent>
      </p:grpSp>
      <p:grpSp>
        <p:nvGrpSpPr>
          <p:cNvPr id="47" name="Group 46">
            <a:extLst>
              <a:ext uri="{FF2B5EF4-FFF2-40B4-BE49-F238E27FC236}">
                <a16:creationId xmlns:a16="http://schemas.microsoft.com/office/drawing/2014/main" id="{AD51C12E-6E6E-4FBF-A739-DBFFCD926405}"/>
              </a:ext>
            </a:extLst>
          </p:cNvPr>
          <p:cNvGrpSpPr/>
          <p:nvPr/>
        </p:nvGrpSpPr>
        <p:grpSpPr>
          <a:xfrm>
            <a:off x="7080458" y="1562481"/>
            <a:ext cx="502920" cy="273240"/>
            <a:chOff x="7080458" y="1562481"/>
            <a:chExt cx="502920" cy="273240"/>
          </a:xfrm>
        </p:grpSpPr>
        <mc:AlternateContent xmlns:mc="http://schemas.openxmlformats.org/markup-compatibility/2006">
          <mc:Choice xmlns:p14="http://schemas.microsoft.com/office/powerpoint/2010/main" Requires="p14">
            <p:contentPart p14:bwMode="auto" r:id="rId55">
              <p14:nvContentPartPr>
                <p14:cNvPr id="42" name="Ink 41">
                  <a:extLst>
                    <a:ext uri="{FF2B5EF4-FFF2-40B4-BE49-F238E27FC236}">
                      <a16:creationId xmlns:a16="http://schemas.microsoft.com/office/drawing/2014/main" id="{102B3E8E-FD55-4491-9841-50460B8F9589}"/>
                    </a:ext>
                  </a:extLst>
                </p14:cNvPr>
                <p14:cNvContentPartPr/>
                <p14:nvPr/>
              </p14:nvContentPartPr>
              <p14:xfrm>
                <a:off x="7080458" y="1625481"/>
                <a:ext cx="501120" cy="145800"/>
              </p14:xfrm>
            </p:contentPart>
          </mc:Choice>
          <mc:Fallback>
            <p:pic>
              <p:nvPicPr>
                <p:cNvPr id="42" name="Ink 41">
                  <a:extLst>
                    <a:ext uri="{FF2B5EF4-FFF2-40B4-BE49-F238E27FC236}">
                      <a16:creationId xmlns:a16="http://schemas.microsoft.com/office/drawing/2014/main" id="{102B3E8E-FD55-4491-9841-50460B8F9589}"/>
                    </a:ext>
                  </a:extLst>
                </p:cNvPr>
                <p:cNvPicPr/>
                <p:nvPr/>
              </p:nvPicPr>
              <p:blipFill>
                <a:blip r:embed="rId56"/>
                <a:stretch>
                  <a:fillRect/>
                </a:stretch>
              </p:blipFill>
              <p:spPr>
                <a:xfrm>
                  <a:off x="7062458" y="1607481"/>
                  <a:ext cx="53676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43" name="Ink 42">
                  <a:extLst>
                    <a:ext uri="{FF2B5EF4-FFF2-40B4-BE49-F238E27FC236}">
                      <a16:creationId xmlns:a16="http://schemas.microsoft.com/office/drawing/2014/main" id="{1E81E974-6C30-426E-A9E0-0E20141792AC}"/>
                    </a:ext>
                  </a:extLst>
                </p14:cNvPr>
                <p14:cNvContentPartPr/>
                <p14:nvPr/>
              </p14:nvContentPartPr>
              <p14:xfrm>
                <a:off x="7347218" y="1562481"/>
                <a:ext cx="236160" cy="273240"/>
              </p14:xfrm>
            </p:contentPart>
          </mc:Choice>
          <mc:Fallback>
            <p:pic>
              <p:nvPicPr>
                <p:cNvPr id="43" name="Ink 42">
                  <a:extLst>
                    <a:ext uri="{FF2B5EF4-FFF2-40B4-BE49-F238E27FC236}">
                      <a16:creationId xmlns:a16="http://schemas.microsoft.com/office/drawing/2014/main" id="{1E81E974-6C30-426E-A9E0-0E20141792AC}"/>
                    </a:ext>
                  </a:extLst>
                </p:cNvPr>
                <p:cNvPicPr/>
                <p:nvPr/>
              </p:nvPicPr>
              <p:blipFill>
                <a:blip r:embed="rId58"/>
                <a:stretch>
                  <a:fillRect/>
                </a:stretch>
              </p:blipFill>
              <p:spPr>
                <a:xfrm>
                  <a:off x="7329218" y="1544481"/>
                  <a:ext cx="271800" cy="308880"/>
                </a:xfrm>
                <a:prstGeom prst="rect">
                  <a:avLst/>
                </a:prstGeom>
              </p:spPr>
            </p:pic>
          </mc:Fallback>
        </mc:AlternateContent>
      </p:grpSp>
      <p:grpSp>
        <p:nvGrpSpPr>
          <p:cNvPr id="46" name="Group 45">
            <a:extLst>
              <a:ext uri="{FF2B5EF4-FFF2-40B4-BE49-F238E27FC236}">
                <a16:creationId xmlns:a16="http://schemas.microsoft.com/office/drawing/2014/main" id="{5D523479-676B-4A5B-80FB-1833C1A9E8F7}"/>
              </a:ext>
            </a:extLst>
          </p:cNvPr>
          <p:cNvGrpSpPr/>
          <p:nvPr/>
        </p:nvGrpSpPr>
        <p:grpSpPr>
          <a:xfrm>
            <a:off x="7295738" y="2355201"/>
            <a:ext cx="462240" cy="342720"/>
            <a:chOff x="7295738" y="2355201"/>
            <a:chExt cx="462240" cy="342720"/>
          </a:xfrm>
        </p:grpSpPr>
        <mc:AlternateContent xmlns:mc="http://schemas.openxmlformats.org/markup-compatibility/2006">
          <mc:Choice xmlns:p14="http://schemas.microsoft.com/office/powerpoint/2010/main" Requires="p14">
            <p:contentPart p14:bwMode="auto" r:id="rId59">
              <p14:nvContentPartPr>
                <p14:cNvPr id="44" name="Ink 43">
                  <a:extLst>
                    <a:ext uri="{FF2B5EF4-FFF2-40B4-BE49-F238E27FC236}">
                      <a16:creationId xmlns:a16="http://schemas.microsoft.com/office/drawing/2014/main" id="{9AD83EE4-90AC-493E-BF1B-FC21ACB9DBDB}"/>
                    </a:ext>
                  </a:extLst>
                </p14:cNvPr>
                <p14:cNvContentPartPr/>
                <p14:nvPr/>
              </p14:nvContentPartPr>
              <p14:xfrm>
                <a:off x="7295738" y="2449881"/>
                <a:ext cx="384120" cy="128520"/>
              </p14:xfrm>
            </p:contentPart>
          </mc:Choice>
          <mc:Fallback>
            <p:pic>
              <p:nvPicPr>
                <p:cNvPr id="44" name="Ink 43">
                  <a:extLst>
                    <a:ext uri="{FF2B5EF4-FFF2-40B4-BE49-F238E27FC236}">
                      <a16:creationId xmlns:a16="http://schemas.microsoft.com/office/drawing/2014/main" id="{9AD83EE4-90AC-493E-BF1B-FC21ACB9DBDB}"/>
                    </a:ext>
                  </a:extLst>
                </p:cNvPr>
                <p:cNvPicPr/>
                <p:nvPr/>
              </p:nvPicPr>
              <p:blipFill>
                <a:blip r:embed="rId60"/>
                <a:stretch>
                  <a:fillRect/>
                </a:stretch>
              </p:blipFill>
              <p:spPr>
                <a:xfrm>
                  <a:off x="7278098" y="2431881"/>
                  <a:ext cx="41976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45" name="Ink 44">
                  <a:extLst>
                    <a:ext uri="{FF2B5EF4-FFF2-40B4-BE49-F238E27FC236}">
                      <a16:creationId xmlns:a16="http://schemas.microsoft.com/office/drawing/2014/main" id="{00B4CF42-962C-4AA9-920E-924E22C8585E}"/>
                    </a:ext>
                  </a:extLst>
                </p14:cNvPr>
                <p14:cNvContentPartPr/>
                <p14:nvPr/>
              </p14:nvContentPartPr>
              <p14:xfrm>
                <a:off x="7493378" y="2355201"/>
                <a:ext cx="264600" cy="342720"/>
              </p14:xfrm>
            </p:contentPart>
          </mc:Choice>
          <mc:Fallback>
            <p:pic>
              <p:nvPicPr>
                <p:cNvPr id="45" name="Ink 44">
                  <a:extLst>
                    <a:ext uri="{FF2B5EF4-FFF2-40B4-BE49-F238E27FC236}">
                      <a16:creationId xmlns:a16="http://schemas.microsoft.com/office/drawing/2014/main" id="{00B4CF42-962C-4AA9-920E-924E22C8585E}"/>
                    </a:ext>
                  </a:extLst>
                </p:cNvPr>
                <p:cNvPicPr/>
                <p:nvPr/>
              </p:nvPicPr>
              <p:blipFill>
                <a:blip r:embed="rId62"/>
                <a:stretch>
                  <a:fillRect/>
                </a:stretch>
              </p:blipFill>
              <p:spPr>
                <a:xfrm>
                  <a:off x="7475378" y="2337201"/>
                  <a:ext cx="300240" cy="378360"/>
                </a:xfrm>
                <a:prstGeom prst="rect">
                  <a:avLst/>
                </a:prstGeom>
              </p:spPr>
            </p:pic>
          </mc:Fallback>
        </mc:AlternateContent>
      </p:grpSp>
      <p:grpSp>
        <p:nvGrpSpPr>
          <p:cNvPr id="51" name="Group 50">
            <a:extLst>
              <a:ext uri="{FF2B5EF4-FFF2-40B4-BE49-F238E27FC236}">
                <a16:creationId xmlns:a16="http://schemas.microsoft.com/office/drawing/2014/main" id="{7CEAB080-15DE-4D2F-8ABE-21A69221304E}"/>
              </a:ext>
            </a:extLst>
          </p:cNvPr>
          <p:cNvGrpSpPr/>
          <p:nvPr/>
        </p:nvGrpSpPr>
        <p:grpSpPr>
          <a:xfrm>
            <a:off x="6952298" y="669321"/>
            <a:ext cx="1779840" cy="488520"/>
            <a:chOff x="6952298" y="669321"/>
            <a:chExt cx="1779840" cy="488520"/>
          </a:xfrm>
        </p:grpSpPr>
        <mc:AlternateContent xmlns:mc="http://schemas.openxmlformats.org/markup-compatibility/2006">
          <mc:Choice xmlns:p14="http://schemas.microsoft.com/office/powerpoint/2010/main" Requires="p14">
            <p:contentPart p14:bwMode="auto" r:id="rId63">
              <p14:nvContentPartPr>
                <p14:cNvPr id="34" name="Ink 33">
                  <a:extLst>
                    <a:ext uri="{FF2B5EF4-FFF2-40B4-BE49-F238E27FC236}">
                      <a16:creationId xmlns:a16="http://schemas.microsoft.com/office/drawing/2014/main" id="{8476290D-E794-43E5-A947-E7059FF83F25}"/>
                    </a:ext>
                  </a:extLst>
                </p14:cNvPr>
                <p14:cNvContentPartPr/>
                <p14:nvPr/>
              </p14:nvContentPartPr>
              <p14:xfrm>
                <a:off x="6952298" y="925281"/>
                <a:ext cx="620280" cy="156600"/>
              </p14:xfrm>
            </p:contentPart>
          </mc:Choice>
          <mc:Fallback>
            <p:pic>
              <p:nvPicPr>
                <p:cNvPr id="34" name="Ink 33">
                  <a:extLst>
                    <a:ext uri="{FF2B5EF4-FFF2-40B4-BE49-F238E27FC236}">
                      <a16:creationId xmlns:a16="http://schemas.microsoft.com/office/drawing/2014/main" id="{8476290D-E794-43E5-A947-E7059FF83F25}"/>
                    </a:ext>
                  </a:extLst>
                </p:cNvPr>
                <p:cNvPicPr/>
                <p:nvPr/>
              </p:nvPicPr>
              <p:blipFill>
                <a:blip r:embed="rId64"/>
                <a:stretch>
                  <a:fillRect/>
                </a:stretch>
              </p:blipFill>
              <p:spPr>
                <a:xfrm>
                  <a:off x="6934298" y="907281"/>
                  <a:ext cx="65592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35" name="Ink 34">
                  <a:extLst>
                    <a:ext uri="{FF2B5EF4-FFF2-40B4-BE49-F238E27FC236}">
                      <a16:creationId xmlns:a16="http://schemas.microsoft.com/office/drawing/2014/main" id="{76FFBF94-04FE-4352-ACD8-9DDCF97E274D}"/>
                    </a:ext>
                  </a:extLst>
                </p14:cNvPr>
                <p14:cNvContentPartPr/>
                <p14:nvPr/>
              </p14:nvContentPartPr>
              <p14:xfrm>
                <a:off x="7224818" y="868761"/>
                <a:ext cx="385200" cy="289080"/>
              </p14:xfrm>
            </p:contentPart>
          </mc:Choice>
          <mc:Fallback>
            <p:pic>
              <p:nvPicPr>
                <p:cNvPr id="35" name="Ink 34">
                  <a:extLst>
                    <a:ext uri="{FF2B5EF4-FFF2-40B4-BE49-F238E27FC236}">
                      <a16:creationId xmlns:a16="http://schemas.microsoft.com/office/drawing/2014/main" id="{76FFBF94-04FE-4352-ACD8-9DDCF97E274D}"/>
                    </a:ext>
                  </a:extLst>
                </p:cNvPr>
                <p:cNvPicPr/>
                <p:nvPr/>
              </p:nvPicPr>
              <p:blipFill>
                <a:blip r:embed="rId66"/>
                <a:stretch>
                  <a:fillRect/>
                </a:stretch>
              </p:blipFill>
              <p:spPr>
                <a:xfrm>
                  <a:off x="7207178" y="851121"/>
                  <a:ext cx="420840" cy="32472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48" name="Ink 47">
                  <a:extLst>
                    <a:ext uri="{FF2B5EF4-FFF2-40B4-BE49-F238E27FC236}">
                      <a16:creationId xmlns:a16="http://schemas.microsoft.com/office/drawing/2014/main" id="{F8F5AE5B-3B0D-41C9-8E1F-F19D1D422397}"/>
                    </a:ext>
                  </a:extLst>
                </p14:cNvPr>
                <p14:cNvContentPartPr/>
                <p14:nvPr/>
              </p14:nvContentPartPr>
              <p14:xfrm>
                <a:off x="7753298" y="732681"/>
                <a:ext cx="241920" cy="278280"/>
              </p14:xfrm>
            </p:contentPart>
          </mc:Choice>
          <mc:Fallback>
            <p:pic>
              <p:nvPicPr>
                <p:cNvPr id="48" name="Ink 47">
                  <a:extLst>
                    <a:ext uri="{FF2B5EF4-FFF2-40B4-BE49-F238E27FC236}">
                      <a16:creationId xmlns:a16="http://schemas.microsoft.com/office/drawing/2014/main" id="{F8F5AE5B-3B0D-41C9-8E1F-F19D1D422397}"/>
                    </a:ext>
                  </a:extLst>
                </p:cNvPr>
                <p:cNvPicPr/>
                <p:nvPr/>
              </p:nvPicPr>
              <p:blipFill>
                <a:blip r:embed="rId68"/>
                <a:stretch>
                  <a:fillRect/>
                </a:stretch>
              </p:blipFill>
              <p:spPr>
                <a:xfrm>
                  <a:off x="7735658" y="715041"/>
                  <a:ext cx="277560" cy="31392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49" name="Ink 48">
                  <a:extLst>
                    <a:ext uri="{FF2B5EF4-FFF2-40B4-BE49-F238E27FC236}">
                      <a16:creationId xmlns:a16="http://schemas.microsoft.com/office/drawing/2014/main" id="{8739CF72-C844-48CA-87E7-78E531A204E5}"/>
                    </a:ext>
                  </a:extLst>
                </p14:cNvPr>
                <p14:cNvContentPartPr/>
                <p14:nvPr/>
              </p14:nvContentPartPr>
              <p14:xfrm>
                <a:off x="8088818" y="745281"/>
                <a:ext cx="267840" cy="203040"/>
              </p14:xfrm>
            </p:contentPart>
          </mc:Choice>
          <mc:Fallback>
            <p:pic>
              <p:nvPicPr>
                <p:cNvPr id="49" name="Ink 48">
                  <a:extLst>
                    <a:ext uri="{FF2B5EF4-FFF2-40B4-BE49-F238E27FC236}">
                      <a16:creationId xmlns:a16="http://schemas.microsoft.com/office/drawing/2014/main" id="{8739CF72-C844-48CA-87E7-78E531A204E5}"/>
                    </a:ext>
                  </a:extLst>
                </p:cNvPr>
                <p:cNvPicPr/>
                <p:nvPr/>
              </p:nvPicPr>
              <p:blipFill>
                <a:blip r:embed="rId70"/>
                <a:stretch>
                  <a:fillRect/>
                </a:stretch>
              </p:blipFill>
              <p:spPr>
                <a:xfrm>
                  <a:off x="8070818" y="727641"/>
                  <a:ext cx="303480" cy="23868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50" name="Ink 49">
                  <a:extLst>
                    <a:ext uri="{FF2B5EF4-FFF2-40B4-BE49-F238E27FC236}">
                      <a16:creationId xmlns:a16="http://schemas.microsoft.com/office/drawing/2014/main" id="{A8B3CDA0-288F-4D86-9E73-989DE0B5A985}"/>
                    </a:ext>
                  </a:extLst>
                </p14:cNvPr>
                <p14:cNvContentPartPr/>
                <p14:nvPr/>
              </p14:nvContentPartPr>
              <p14:xfrm>
                <a:off x="8448458" y="669321"/>
                <a:ext cx="283680" cy="314280"/>
              </p14:xfrm>
            </p:contentPart>
          </mc:Choice>
          <mc:Fallback>
            <p:pic>
              <p:nvPicPr>
                <p:cNvPr id="50" name="Ink 49">
                  <a:extLst>
                    <a:ext uri="{FF2B5EF4-FFF2-40B4-BE49-F238E27FC236}">
                      <a16:creationId xmlns:a16="http://schemas.microsoft.com/office/drawing/2014/main" id="{A8B3CDA0-288F-4D86-9E73-989DE0B5A985}"/>
                    </a:ext>
                  </a:extLst>
                </p:cNvPr>
                <p:cNvPicPr/>
                <p:nvPr/>
              </p:nvPicPr>
              <p:blipFill>
                <a:blip r:embed="rId72"/>
                <a:stretch>
                  <a:fillRect/>
                </a:stretch>
              </p:blipFill>
              <p:spPr>
                <a:xfrm>
                  <a:off x="8430818" y="651321"/>
                  <a:ext cx="319320" cy="349920"/>
                </a:xfrm>
                <a:prstGeom prst="rect">
                  <a:avLst/>
                </a:prstGeom>
              </p:spPr>
            </p:pic>
          </mc:Fallback>
        </mc:AlternateContent>
      </p:grpSp>
      <p:grpSp>
        <p:nvGrpSpPr>
          <p:cNvPr id="60" name="Group 59">
            <a:extLst>
              <a:ext uri="{FF2B5EF4-FFF2-40B4-BE49-F238E27FC236}">
                <a16:creationId xmlns:a16="http://schemas.microsoft.com/office/drawing/2014/main" id="{00B59D69-D7BD-41AD-A800-283EC31E0BF6}"/>
              </a:ext>
            </a:extLst>
          </p:cNvPr>
          <p:cNvGrpSpPr/>
          <p:nvPr/>
        </p:nvGrpSpPr>
        <p:grpSpPr>
          <a:xfrm>
            <a:off x="7895498" y="1399401"/>
            <a:ext cx="700920" cy="350640"/>
            <a:chOff x="7895498" y="1399401"/>
            <a:chExt cx="700920" cy="350640"/>
          </a:xfrm>
        </p:grpSpPr>
        <mc:AlternateContent xmlns:mc="http://schemas.openxmlformats.org/markup-compatibility/2006">
          <mc:Choice xmlns:p14="http://schemas.microsoft.com/office/powerpoint/2010/main" Requires="p14">
            <p:contentPart p14:bwMode="auto" r:id="rId73">
              <p14:nvContentPartPr>
                <p14:cNvPr id="52" name="Ink 51">
                  <a:extLst>
                    <a:ext uri="{FF2B5EF4-FFF2-40B4-BE49-F238E27FC236}">
                      <a16:creationId xmlns:a16="http://schemas.microsoft.com/office/drawing/2014/main" id="{DB5C2D25-6C9E-4D91-8DEE-387179127FB3}"/>
                    </a:ext>
                  </a:extLst>
                </p14:cNvPr>
                <p14:cNvContentPartPr/>
                <p14:nvPr/>
              </p14:nvContentPartPr>
              <p14:xfrm>
                <a:off x="7895498" y="1494081"/>
                <a:ext cx="210960" cy="255960"/>
              </p14:xfrm>
            </p:contentPart>
          </mc:Choice>
          <mc:Fallback>
            <p:pic>
              <p:nvPicPr>
                <p:cNvPr id="52" name="Ink 51">
                  <a:extLst>
                    <a:ext uri="{FF2B5EF4-FFF2-40B4-BE49-F238E27FC236}">
                      <a16:creationId xmlns:a16="http://schemas.microsoft.com/office/drawing/2014/main" id="{DB5C2D25-6C9E-4D91-8DEE-387179127FB3}"/>
                    </a:ext>
                  </a:extLst>
                </p:cNvPr>
                <p:cNvPicPr/>
                <p:nvPr/>
              </p:nvPicPr>
              <p:blipFill>
                <a:blip r:embed="rId74"/>
                <a:stretch>
                  <a:fillRect/>
                </a:stretch>
              </p:blipFill>
              <p:spPr>
                <a:xfrm>
                  <a:off x="7877498" y="1476081"/>
                  <a:ext cx="246600" cy="29160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53" name="Ink 52">
                  <a:extLst>
                    <a:ext uri="{FF2B5EF4-FFF2-40B4-BE49-F238E27FC236}">
                      <a16:creationId xmlns:a16="http://schemas.microsoft.com/office/drawing/2014/main" id="{4D2956DF-CF9B-469B-998D-2EEEA1E6933C}"/>
                    </a:ext>
                  </a:extLst>
                </p14:cNvPr>
                <p14:cNvContentPartPr/>
                <p14:nvPr/>
              </p14:nvContentPartPr>
              <p14:xfrm>
                <a:off x="8199338" y="1399401"/>
                <a:ext cx="397080" cy="316800"/>
              </p14:xfrm>
            </p:contentPart>
          </mc:Choice>
          <mc:Fallback>
            <p:pic>
              <p:nvPicPr>
                <p:cNvPr id="53" name="Ink 52">
                  <a:extLst>
                    <a:ext uri="{FF2B5EF4-FFF2-40B4-BE49-F238E27FC236}">
                      <a16:creationId xmlns:a16="http://schemas.microsoft.com/office/drawing/2014/main" id="{4D2956DF-CF9B-469B-998D-2EEEA1E6933C}"/>
                    </a:ext>
                  </a:extLst>
                </p:cNvPr>
                <p:cNvPicPr/>
                <p:nvPr/>
              </p:nvPicPr>
              <p:blipFill>
                <a:blip r:embed="rId76"/>
                <a:stretch>
                  <a:fillRect/>
                </a:stretch>
              </p:blipFill>
              <p:spPr>
                <a:xfrm>
                  <a:off x="8181698" y="1381401"/>
                  <a:ext cx="432720" cy="352440"/>
                </a:xfrm>
                <a:prstGeom prst="rect">
                  <a:avLst/>
                </a:prstGeom>
              </p:spPr>
            </p:pic>
          </mc:Fallback>
        </mc:AlternateContent>
      </p:grpSp>
      <p:grpSp>
        <p:nvGrpSpPr>
          <p:cNvPr id="59" name="Group 58">
            <a:extLst>
              <a:ext uri="{FF2B5EF4-FFF2-40B4-BE49-F238E27FC236}">
                <a16:creationId xmlns:a16="http://schemas.microsoft.com/office/drawing/2014/main" id="{7E881782-FBE0-433A-9E18-780327E969ED}"/>
              </a:ext>
            </a:extLst>
          </p:cNvPr>
          <p:cNvGrpSpPr/>
          <p:nvPr/>
        </p:nvGrpSpPr>
        <p:grpSpPr>
          <a:xfrm>
            <a:off x="8010698" y="2052441"/>
            <a:ext cx="690840" cy="442080"/>
            <a:chOff x="8010698" y="2052441"/>
            <a:chExt cx="690840" cy="442080"/>
          </a:xfrm>
        </p:grpSpPr>
        <mc:AlternateContent xmlns:mc="http://schemas.openxmlformats.org/markup-compatibility/2006">
          <mc:Choice xmlns:p14="http://schemas.microsoft.com/office/powerpoint/2010/main" Requires="p14">
            <p:contentPart p14:bwMode="auto" r:id="rId77">
              <p14:nvContentPartPr>
                <p14:cNvPr id="54" name="Ink 53">
                  <a:extLst>
                    <a:ext uri="{FF2B5EF4-FFF2-40B4-BE49-F238E27FC236}">
                      <a16:creationId xmlns:a16="http://schemas.microsoft.com/office/drawing/2014/main" id="{322D8CDB-E8D3-4B08-B532-0F8F7CD3FF4F}"/>
                    </a:ext>
                  </a:extLst>
                </p14:cNvPr>
                <p14:cNvContentPartPr/>
                <p14:nvPr/>
              </p14:nvContentPartPr>
              <p14:xfrm>
                <a:off x="8010698" y="2210481"/>
                <a:ext cx="232920" cy="284040"/>
              </p14:xfrm>
            </p:contentPart>
          </mc:Choice>
          <mc:Fallback>
            <p:pic>
              <p:nvPicPr>
                <p:cNvPr id="54" name="Ink 53">
                  <a:extLst>
                    <a:ext uri="{FF2B5EF4-FFF2-40B4-BE49-F238E27FC236}">
                      <a16:creationId xmlns:a16="http://schemas.microsoft.com/office/drawing/2014/main" id="{322D8CDB-E8D3-4B08-B532-0F8F7CD3FF4F}"/>
                    </a:ext>
                  </a:extLst>
                </p:cNvPr>
                <p:cNvPicPr/>
                <p:nvPr/>
              </p:nvPicPr>
              <p:blipFill>
                <a:blip r:embed="rId78"/>
                <a:stretch>
                  <a:fillRect/>
                </a:stretch>
              </p:blipFill>
              <p:spPr>
                <a:xfrm>
                  <a:off x="7993058" y="2192841"/>
                  <a:ext cx="268560" cy="31968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55" name="Ink 54">
                  <a:extLst>
                    <a:ext uri="{FF2B5EF4-FFF2-40B4-BE49-F238E27FC236}">
                      <a16:creationId xmlns:a16="http://schemas.microsoft.com/office/drawing/2014/main" id="{AA2106F1-55A7-4757-A919-81DA844524FC}"/>
                    </a:ext>
                  </a:extLst>
                </p14:cNvPr>
                <p14:cNvContentPartPr/>
                <p14:nvPr/>
              </p14:nvContentPartPr>
              <p14:xfrm>
                <a:off x="8190698" y="2158641"/>
                <a:ext cx="65880" cy="244800"/>
              </p14:xfrm>
            </p:contentPart>
          </mc:Choice>
          <mc:Fallback>
            <p:pic>
              <p:nvPicPr>
                <p:cNvPr id="55" name="Ink 54">
                  <a:extLst>
                    <a:ext uri="{FF2B5EF4-FFF2-40B4-BE49-F238E27FC236}">
                      <a16:creationId xmlns:a16="http://schemas.microsoft.com/office/drawing/2014/main" id="{AA2106F1-55A7-4757-A919-81DA844524FC}"/>
                    </a:ext>
                  </a:extLst>
                </p:cNvPr>
                <p:cNvPicPr/>
                <p:nvPr/>
              </p:nvPicPr>
              <p:blipFill>
                <a:blip r:embed="rId80"/>
                <a:stretch>
                  <a:fillRect/>
                </a:stretch>
              </p:blipFill>
              <p:spPr>
                <a:xfrm>
                  <a:off x="8172698" y="2140641"/>
                  <a:ext cx="101520" cy="28044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56" name="Ink 55">
                  <a:extLst>
                    <a:ext uri="{FF2B5EF4-FFF2-40B4-BE49-F238E27FC236}">
                      <a16:creationId xmlns:a16="http://schemas.microsoft.com/office/drawing/2014/main" id="{27F71322-4710-4A86-934A-2CA0CEF13DA3}"/>
                    </a:ext>
                  </a:extLst>
                </p14:cNvPr>
                <p14:cNvContentPartPr/>
                <p14:nvPr/>
              </p14:nvContentPartPr>
              <p14:xfrm>
                <a:off x="8336858" y="2213001"/>
                <a:ext cx="115560" cy="160920"/>
              </p14:xfrm>
            </p:contentPart>
          </mc:Choice>
          <mc:Fallback>
            <p:pic>
              <p:nvPicPr>
                <p:cNvPr id="56" name="Ink 55">
                  <a:extLst>
                    <a:ext uri="{FF2B5EF4-FFF2-40B4-BE49-F238E27FC236}">
                      <a16:creationId xmlns:a16="http://schemas.microsoft.com/office/drawing/2014/main" id="{27F71322-4710-4A86-934A-2CA0CEF13DA3}"/>
                    </a:ext>
                  </a:extLst>
                </p:cNvPr>
                <p:cNvPicPr/>
                <p:nvPr/>
              </p:nvPicPr>
              <p:blipFill>
                <a:blip r:embed="rId82"/>
                <a:stretch>
                  <a:fillRect/>
                </a:stretch>
              </p:blipFill>
              <p:spPr>
                <a:xfrm>
                  <a:off x="8318858" y="2195001"/>
                  <a:ext cx="15120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57" name="Ink 56">
                  <a:extLst>
                    <a:ext uri="{FF2B5EF4-FFF2-40B4-BE49-F238E27FC236}">
                      <a16:creationId xmlns:a16="http://schemas.microsoft.com/office/drawing/2014/main" id="{9B7F73B0-BC6E-464E-A53A-C45089286009}"/>
                    </a:ext>
                  </a:extLst>
                </p14:cNvPr>
                <p14:cNvContentPartPr/>
                <p14:nvPr/>
              </p14:nvContentPartPr>
              <p14:xfrm>
                <a:off x="8562218" y="2120841"/>
                <a:ext cx="63000" cy="236520"/>
              </p14:xfrm>
            </p:contentPart>
          </mc:Choice>
          <mc:Fallback>
            <p:pic>
              <p:nvPicPr>
                <p:cNvPr id="57" name="Ink 56">
                  <a:extLst>
                    <a:ext uri="{FF2B5EF4-FFF2-40B4-BE49-F238E27FC236}">
                      <a16:creationId xmlns:a16="http://schemas.microsoft.com/office/drawing/2014/main" id="{9B7F73B0-BC6E-464E-A53A-C45089286009}"/>
                    </a:ext>
                  </a:extLst>
                </p:cNvPr>
                <p:cNvPicPr/>
                <p:nvPr/>
              </p:nvPicPr>
              <p:blipFill>
                <a:blip r:embed="rId84"/>
                <a:stretch>
                  <a:fillRect/>
                </a:stretch>
              </p:blipFill>
              <p:spPr>
                <a:xfrm>
                  <a:off x="8544218" y="2103201"/>
                  <a:ext cx="9864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58" name="Ink 57">
                  <a:extLst>
                    <a:ext uri="{FF2B5EF4-FFF2-40B4-BE49-F238E27FC236}">
                      <a16:creationId xmlns:a16="http://schemas.microsoft.com/office/drawing/2014/main" id="{CA5C70E4-9FA2-426E-8682-1BF10B420FDD}"/>
                    </a:ext>
                  </a:extLst>
                </p14:cNvPr>
                <p14:cNvContentPartPr/>
                <p14:nvPr/>
              </p14:nvContentPartPr>
              <p14:xfrm>
                <a:off x="8407418" y="2052441"/>
                <a:ext cx="294120" cy="136800"/>
              </p14:xfrm>
            </p:contentPart>
          </mc:Choice>
          <mc:Fallback>
            <p:pic>
              <p:nvPicPr>
                <p:cNvPr id="58" name="Ink 57">
                  <a:extLst>
                    <a:ext uri="{FF2B5EF4-FFF2-40B4-BE49-F238E27FC236}">
                      <a16:creationId xmlns:a16="http://schemas.microsoft.com/office/drawing/2014/main" id="{CA5C70E4-9FA2-426E-8682-1BF10B420FDD}"/>
                    </a:ext>
                  </a:extLst>
                </p:cNvPr>
                <p:cNvPicPr/>
                <p:nvPr/>
              </p:nvPicPr>
              <p:blipFill>
                <a:blip r:embed="rId86"/>
                <a:stretch>
                  <a:fillRect/>
                </a:stretch>
              </p:blipFill>
              <p:spPr>
                <a:xfrm>
                  <a:off x="8389778" y="2034801"/>
                  <a:ext cx="329760" cy="172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7">
            <p14:nvContentPartPr>
              <p14:cNvPr id="61" name="Ink 60">
                <a:extLst>
                  <a:ext uri="{FF2B5EF4-FFF2-40B4-BE49-F238E27FC236}">
                    <a16:creationId xmlns:a16="http://schemas.microsoft.com/office/drawing/2014/main" id="{B21EAA85-8DE2-4CCA-BB54-313087AFB1EE}"/>
                  </a:ext>
                </a:extLst>
              </p14:cNvPr>
              <p14:cNvContentPartPr/>
              <p14:nvPr/>
            </p14:nvContentPartPr>
            <p14:xfrm>
              <a:off x="10214618" y="1923921"/>
              <a:ext cx="332640" cy="198720"/>
            </p14:xfrm>
          </p:contentPart>
        </mc:Choice>
        <mc:Fallback>
          <p:pic>
            <p:nvPicPr>
              <p:cNvPr id="61" name="Ink 60">
                <a:extLst>
                  <a:ext uri="{FF2B5EF4-FFF2-40B4-BE49-F238E27FC236}">
                    <a16:creationId xmlns:a16="http://schemas.microsoft.com/office/drawing/2014/main" id="{B21EAA85-8DE2-4CCA-BB54-313087AFB1EE}"/>
                  </a:ext>
                </a:extLst>
              </p:cNvPr>
              <p:cNvPicPr/>
              <p:nvPr/>
            </p:nvPicPr>
            <p:blipFill>
              <a:blip r:embed="rId88"/>
              <a:stretch>
                <a:fillRect/>
              </a:stretch>
            </p:blipFill>
            <p:spPr>
              <a:xfrm>
                <a:off x="10196618" y="1905921"/>
                <a:ext cx="36828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62" name="Ink 61">
                <a:extLst>
                  <a:ext uri="{FF2B5EF4-FFF2-40B4-BE49-F238E27FC236}">
                    <a16:creationId xmlns:a16="http://schemas.microsoft.com/office/drawing/2014/main" id="{1668FD66-215E-4218-B448-58501C49CEA4}"/>
                  </a:ext>
                </a:extLst>
              </p14:cNvPr>
              <p14:cNvContentPartPr/>
              <p14:nvPr/>
            </p14:nvContentPartPr>
            <p14:xfrm>
              <a:off x="10188698" y="2435121"/>
              <a:ext cx="310320" cy="177120"/>
            </p14:xfrm>
          </p:contentPart>
        </mc:Choice>
        <mc:Fallback>
          <p:pic>
            <p:nvPicPr>
              <p:cNvPr id="62" name="Ink 61">
                <a:extLst>
                  <a:ext uri="{FF2B5EF4-FFF2-40B4-BE49-F238E27FC236}">
                    <a16:creationId xmlns:a16="http://schemas.microsoft.com/office/drawing/2014/main" id="{1668FD66-215E-4218-B448-58501C49CEA4}"/>
                  </a:ext>
                </a:extLst>
              </p:cNvPr>
              <p:cNvPicPr/>
              <p:nvPr/>
            </p:nvPicPr>
            <p:blipFill>
              <a:blip r:embed="rId90"/>
              <a:stretch>
                <a:fillRect/>
              </a:stretch>
            </p:blipFill>
            <p:spPr>
              <a:xfrm>
                <a:off x="10170698" y="2417121"/>
                <a:ext cx="34596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63" name="Ink 62">
                <a:extLst>
                  <a:ext uri="{FF2B5EF4-FFF2-40B4-BE49-F238E27FC236}">
                    <a16:creationId xmlns:a16="http://schemas.microsoft.com/office/drawing/2014/main" id="{FA85B354-8D68-4514-97ED-8DC92A9DCD4F}"/>
                  </a:ext>
                </a:extLst>
              </p14:cNvPr>
              <p14:cNvContentPartPr/>
              <p14:nvPr/>
            </p14:nvContentPartPr>
            <p14:xfrm>
              <a:off x="10154138" y="3102561"/>
              <a:ext cx="340920" cy="177480"/>
            </p14:xfrm>
          </p:contentPart>
        </mc:Choice>
        <mc:Fallback>
          <p:pic>
            <p:nvPicPr>
              <p:cNvPr id="63" name="Ink 62">
                <a:extLst>
                  <a:ext uri="{FF2B5EF4-FFF2-40B4-BE49-F238E27FC236}">
                    <a16:creationId xmlns:a16="http://schemas.microsoft.com/office/drawing/2014/main" id="{FA85B354-8D68-4514-97ED-8DC92A9DCD4F}"/>
                  </a:ext>
                </a:extLst>
              </p:cNvPr>
              <p:cNvPicPr/>
              <p:nvPr/>
            </p:nvPicPr>
            <p:blipFill>
              <a:blip r:embed="rId92"/>
              <a:stretch>
                <a:fillRect/>
              </a:stretch>
            </p:blipFill>
            <p:spPr>
              <a:xfrm>
                <a:off x="10136498" y="3084921"/>
                <a:ext cx="37656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5120" name="Ink 5119">
                <a:extLst>
                  <a:ext uri="{FF2B5EF4-FFF2-40B4-BE49-F238E27FC236}">
                    <a16:creationId xmlns:a16="http://schemas.microsoft.com/office/drawing/2014/main" id="{BE7734C7-C213-4B7D-89B1-F4A645E35E97}"/>
                  </a:ext>
                </a:extLst>
              </p14:cNvPr>
              <p14:cNvContentPartPr/>
              <p14:nvPr/>
            </p14:nvContentPartPr>
            <p14:xfrm>
              <a:off x="10225058" y="3670641"/>
              <a:ext cx="277200" cy="113400"/>
            </p14:xfrm>
          </p:contentPart>
        </mc:Choice>
        <mc:Fallback>
          <p:pic>
            <p:nvPicPr>
              <p:cNvPr id="5120" name="Ink 5119">
                <a:extLst>
                  <a:ext uri="{FF2B5EF4-FFF2-40B4-BE49-F238E27FC236}">
                    <a16:creationId xmlns:a16="http://schemas.microsoft.com/office/drawing/2014/main" id="{BE7734C7-C213-4B7D-89B1-F4A645E35E97}"/>
                  </a:ext>
                </a:extLst>
              </p:cNvPr>
              <p:cNvPicPr/>
              <p:nvPr/>
            </p:nvPicPr>
            <p:blipFill>
              <a:blip r:embed="rId94"/>
              <a:stretch>
                <a:fillRect/>
              </a:stretch>
            </p:blipFill>
            <p:spPr>
              <a:xfrm>
                <a:off x="10207418" y="3653001"/>
                <a:ext cx="31284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5121" name="Ink 5120">
                <a:extLst>
                  <a:ext uri="{FF2B5EF4-FFF2-40B4-BE49-F238E27FC236}">
                    <a16:creationId xmlns:a16="http://schemas.microsoft.com/office/drawing/2014/main" id="{5BA272C2-FCCD-4DA2-A103-87FF280EF99D}"/>
                  </a:ext>
                </a:extLst>
              </p14:cNvPr>
              <p14:cNvContentPartPr/>
              <p14:nvPr/>
            </p14:nvContentPartPr>
            <p14:xfrm>
              <a:off x="11451938" y="2948121"/>
              <a:ext cx="366480" cy="155160"/>
            </p14:xfrm>
          </p:contentPart>
        </mc:Choice>
        <mc:Fallback>
          <p:pic>
            <p:nvPicPr>
              <p:cNvPr id="5121" name="Ink 5120">
                <a:extLst>
                  <a:ext uri="{FF2B5EF4-FFF2-40B4-BE49-F238E27FC236}">
                    <a16:creationId xmlns:a16="http://schemas.microsoft.com/office/drawing/2014/main" id="{5BA272C2-FCCD-4DA2-A103-87FF280EF99D}"/>
                  </a:ext>
                </a:extLst>
              </p:cNvPr>
              <p:cNvPicPr/>
              <p:nvPr/>
            </p:nvPicPr>
            <p:blipFill>
              <a:blip r:embed="rId96"/>
              <a:stretch>
                <a:fillRect/>
              </a:stretch>
            </p:blipFill>
            <p:spPr>
              <a:xfrm>
                <a:off x="11434298" y="2930481"/>
                <a:ext cx="40212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5123" name="Ink 5122">
                <a:extLst>
                  <a:ext uri="{FF2B5EF4-FFF2-40B4-BE49-F238E27FC236}">
                    <a16:creationId xmlns:a16="http://schemas.microsoft.com/office/drawing/2014/main" id="{64FC3D1B-9171-46FE-B3D2-C802F3466241}"/>
                  </a:ext>
                </a:extLst>
              </p14:cNvPr>
              <p14:cNvContentPartPr/>
              <p14:nvPr/>
            </p14:nvContentPartPr>
            <p14:xfrm>
              <a:off x="9340898" y="1176561"/>
              <a:ext cx="287640" cy="184320"/>
            </p14:xfrm>
          </p:contentPart>
        </mc:Choice>
        <mc:Fallback>
          <p:pic>
            <p:nvPicPr>
              <p:cNvPr id="5123" name="Ink 5122">
                <a:extLst>
                  <a:ext uri="{FF2B5EF4-FFF2-40B4-BE49-F238E27FC236}">
                    <a16:creationId xmlns:a16="http://schemas.microsoft.com/office/drawing/2014/main" id="{64FC3D1B-9171-46FE-B3D2-C802F3466241}"/>
                  </a:ext>
                </a:extLst>
              </p:cNvPr>
              <p:cNvPicPr/>
              <p:nvPr/>
            </p:nvPicPr>
            <p:blipFill>
              <a:blip r:embed="rId98"/>
              <a:stretch>
                <a:fillRect/>
              </a:stretch>
            </p:blipFill>
            <p:spPr>
              <a:xfrm>
                <a:off x="9322898" y="1158921"/>
                <a:ext cx="32328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5124" name="Ink 5123">
                <a:extLst>
                  <a:ext uri="{FF2B5EF4-FFF2-40B4-BE49-F238E27FC236}">
                    <a16:creationId xmlns:a16="http://schemas.microsoft.com/office/drawing/2014/main" id="{E020B6E4-ED15-41D9-A939-2F24BC8F21A3}"/>
                  </a:ext>
                </a:extLst>
              </p14:cNvPr>
              <p14:cNvContentPartPr/>
              <p14:nvPr/>
            </p14:nvContentPartPr>
            <p14:xfrm>
              <a:off x="8520098" y="1154961"/>
              <a:ext cx="200880" cy="147600"/>
            </p14:xfrm>
          </p:contentPart>
        </mc:Choice>
        <mc:Fallback>
          <p:pic>
            <p:nvPicPr>
              <p:cNvPr id="5124" name="Ink 5123">
                <a:extLst>
                  <a:ext uri="{FF2B5EF4-FFF2-40B4-BE49-F238E27FC236}">
                    <a16:creationId xmlns:a16="http://schemas.microsoft.com/office/drawing/2014/main" id="{E020B6E4-ED15-41D9-A939-2F24BC8F21A3}"/>
                  </a:ext>
                </a:extLst>
              </p:cNvPr>
              <p:cNvPicPr/>
              <p:nvPr/>
            </p:nvPicPr>
            <p:blipFill>
              <a:blip r:embed="rId100"/>
              <a:stretch>
                <a:fillRect/>
              </a:stretch>
            </p:blipFill>
            <p:spPr>
              <a:xfrm>
                <a:off x="8502098" y="1136961"/>
                <a:ext cx="23652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5125" name="Ink 5124">
                <a:extLst>
                  <a:ext uri="{FF2B5EF4-FFF2-40B4-BE49-F238E27FC236}">
                    <a16:creationId xmlns:a16="http://schemas.microsoft.com/office/drawing/2014/main" id="{6864A00A-BEAE-41F0-A171-5F2552502B5B}"/>
                  </a:ext>
                </a:extLst>
              </p14:cNvPr>
              <p14:cNvContentPartPr/>
              <p14:nvPr/>
            </p14:nvContentPartPr>
            <p14:xfrm>
              <a:off x="8661218" y="4960881"/>
              <a:ext cx="270720" cy="8280"/>
            </p14:xfrm>
          </p:contentPart>
        </mc:Choice>
        <mc:Fallback>
          <p:pic>
            <p:nvPicPr>
              <p:cNvPr id="5125" name="Ink 5124">
                <a:extLst>
                  <a:ext uri="{FF2B5EF4-FFF2-40B4-BE49-F238E27FC236}">
                    <a16:creationId xmlns:a16="http://schemas.microsoft.com/office/drawing/2014/main" id="{6864A00A-BEAE-41F0-A171-5F2552502B5B}"/>
                  </a:ext>
                </a:extLst>
              </p:cNvPr>
              <p:cNvPicPr/>
              <p:nvPr/>
            </p:nvPicPr>
            <p:blipFill>
              <a:blip r:embed="rId102"/>
              <a:stretch>
                <a:fillRect/>
              </a:stretch>
            </p:blipFill>
            <p:spPr>
              <a:xfrm>
                <a:off x="8643578" y="4942881"/>
                <a:ext cx="30636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5126" name="Ink 5125">
                <a:extLst>
                  <a:ext uri="{FF2B5EF4-FFF2-40B4-BE49-F238E27FC236}">
                    <a16:creationId xmlns:a16="http://schemas.microsoft.com/office/drawing/2014/main" id="{2C4D9789-55C9-43B0-B1F6-8DC29179D79A}"/>
                  </a:ext>
                </a:extLst>
              </p14:cNvPr>
              <p14:cNvContentPartPr/>
              <p14:nvPr/>
            </p14:nvContentPartPr>
            <p14:xfrm>
              <a:off x="9836618" y="4980321"/>
              <a:ext cx="192960" cy="27000"/>
            </p14:xfrm>
          </p:contentPart>
        </mc:Choice>
        <mc:Fallback>
          <p:pic>
            <p:nvPicPr>
              <p:cNvPr id="5126" name="Ink 5125">
                <a:extLst>
                  <a:ext uri="{FF2B5EF4-FFF2-40B4-BE49-F238E27FC236}">
                    <a16:creationId xmlns:a16="http://schemas.microsoft.com/office/drawing/2014/main" id="{2C4D9789-55C9-43B0-B1F6-8DC29179D79A}"/>
                  </a:ext>
                </a:extLst>
              </p:cNvPr>
              <p:cNvPicPr/>
              <p:nvPr/>
            </p:nvPicPr>
            <p:blipFill>
              <a:blip r:embed="rId104"/>
              <a:stretch>
                <a:fillRect/>
              </a:stretch>
            </p:blipFill>
            <p:spPr>
              <a:xfrm>
                <a:off x="9818978" y="4962321"/>
                <a:ext cx="22860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5127" name="Ink 5126">
                <a:extLst>
                  <a:ext uri="{FF2B5EF4-FFF2-40B4-BE49-F238E27FC236}">
                    <a16:creationId xmlns:a16="http://schemas.microsoft.com/office/drawing/2014/main" id="{100A57DB-711C-4ABA-AA82-D9D0056CDA15}"/>
                  </a:ext>
                </a:extLst>
              </p14:cNvPr>
              <p14:cNvContentPartPr/>
              <p14:nvPr/>
            </p14:nvContentPartPr>
            <p14:xfrm>
              <a:off x="11349698" y="4961601"/>
              <a:ext cx="210960" cy="51120"/>
            </p14:xfrm>
          </p:contentPart>
        </mc:Choice>
        <mc:Fallback>
          <p:pic>
            <p:nvPicPr>
              <p:cNvPr id="5127" name="Ink 5126">
                <a:extLst>
                  <a:ext uri="{FF2B5EF4-FFF2-40B4-BE49-F238E27FC236}">
                    <a16:creationId xmlns:a16="http://schemas.microsoft.com/office/drawing/2014/main" id="{100A57DB-711C-4ABA-AA82-D9D0056CDA15}"/>
                  </a:ext>
                </a:extLst>
              </p:cNvPr>
              <p:cNvPicPr/>
              <p:nvPr/>
            </p:nvPicPr>
            <p:blipFill>
              <a:blip r:embed="rId106"/>
              <a:stretch>
                <a:fillRect/>
              </a:stretch>
            </p:blipFill>
            <p:spPr>
              <a:xfrm>
                <a:off x="11332058" y="4943961"/>
                <a:ext cx="246600" cy="8676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5128" name="Ink 5127">
                <a:extLst>
                  <a:ext uri="{FF2B5EF4-FFF2-40B4-BE49-F238E27FC236}">
                    <a16:creationId xmlns:a16="http://schemas.microsoft.com/office/drawing/2014/main" id="{C57833EF-C7CE-4362-9FB6-053FB453D3F4}"/>
                  </a:ext>
                </a:extLst>
              </p14:cNvPr>
              <p14:cNvContentPartPr/>
              <p14:nvPr/>
            </p14:nvContentPartPr>
            <p14:xfrm>
              <a:off x="8656538" y="5367681"/>
              <a:ext cx="376920" cy="32040"/>
            </p14:xfrm>
          </p:contentPart>
        </mc:Choice>
        <mc:Fallback>
          <p:pic>
            <p:nvPicPr>
              <p:cNvPr id="5128" name="Ink 5127">
                <a:extLst>
                  <a:ext uri="{FF2B5EF4-FFF2-40B4-BE49-F238E27FC236}">
                    <a16:creationId xmlns:a16="http://schemas.microsoft.com/office/drawing/2014/main" id="{C57833EF-C7CE-4362-9FB6-053FB453D3F4}"/>
                  </a:ext>
                </a:extLst>
              </p:cNvPr>
              <p:cNvPicPr/>
              <p:nvPr/>
            </p:nvPicPr>
            <p:blipFill>
              <a:blip r:embed="rId108"/>
              <a:stretch>
                <a:fillRect/>
              </a:stretch>
            </p:blipFill>
            <p:spPr>
              <a:xfrm>
                <a:off x="8638898" y="5349681"/>
                <a:ext cx="412560" cy="6768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5129" name="Ink 5128">
                <a:extLst>
                  <a:ext uri="{FF2B5EF4-FFF2-40B4-BE49-F238E27FC236}">
                    <a16:creationId xmlns:a16="http://schemas.microsoft.com/office/drawing/2014/main" id="{E2F6032E-6CE6-414F-9F58-FFA708773566}"/>
                  </a:ext>
                </a:extLst>
              </p14:cNvPr>
              <p14:cNvContentPartPr/>
              <p14:nvPr/>
            </p14:nvContentPartPr>
            <p14:xfrm>
              <a:off x="10025258" y="5314041"/>
              <a:ext cx="308160" cy="24840"/>
            </p14:xfrm>
          </p:contentPart>
        </mc:Choice>
        <mc:Fallback>
          <p:pic>
            <p:nvPicPr>
              <p:cNvPr id="5129" name="Ink 5128">
                <a:extLst>
                  <a:ext uri="{FF2B5EF4-FFF2-40B4-BE49-F238E27FC236}">
                    <a16:creationId xmlns:a16="http://schemas.microsoft.com/office/drawing/2014/main" id="{E2F6032E-6CE6-414F-9F58-FFA708773566}"/>
                  </a:ext>
                </a:extLst>
              </p:cNvPr>
              <p:cNvPicPr/>
              <p:nvPr/>
            </p:nvPicPr>
            <p:blipFill>
              <a:blip r:embed="rId110"/>
              <a:stretch>
                <a:fillRect/>
              </a:stretch>
            </p:blipFill>
            <p:spPr>
              <a:xfrm>
                <a:off x="10007258" y="5296401"/>
                <a:ext cx="34380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5130" name="Ink 5129">
                <a:extLst>
                  <a:ext uri="{FF2B5EF4-FFF2-40B4-BE49-F238E27FC236}">
                    <a16:creationId xmlns:a16="http://schemas.microsoft.com/office/drawing/2014/main" id="{F6DFA6E1-2C3B-4348-865E-A5DF89261800}"/>
                  </a:ext>
                </a:extLst>
              </p14:cNvPr>
              <p14:cNvContentPartPr/>
              <p14:nvPr/>
            </p14:nvContentPartPr>
            <p14:xfrm>
              <a:off x="11398658" y="5277681"/>
              <a:ext cx="234000" cy="100440"/>
            </p14:xfrm>
          </p:contentPart>
        </mc:Choice>
        <mc:Fallback>
          <p:pic>
            <p:nvPicPr>
              <p:cNvPr id="5130" name="Ink 5129">
                <a:extLst>
                  <a:ext uri="{FF2B5EF4-FFF2-40B4-BE49-F238E27FC236}">
                    <a16:creationId xmlns:a16="http://schemas.microsoft.com/office/drawing/2014/main" id="{F6DFA6E1-2C3B-4348-865E-A5DF89261800}"/>
                  </a:ext>
                </a:extLst>
              </p:cNvPr>
              <p:cNvPicPr/>
              <p:nvPr/>
            </p:nvPicPr>
            <p:blipFill>
              <a:blip r:embed="rId112"/>
              <a:stretch>
                <a:fillRect/>
              </a:stretch>
            </p:blipFill>
            <p:spPr>
              <a:xfrm>
                <a:off x="11380658" y="5260041"/>
                <a:ext cx="26964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5131" name="Ink 5130">
                <a:extLst>
                  <a:ext uri="{FF2B5EF4-FFF2-40B4-BE49-F238E27FC236}">
                    <a16:creationId xmlns:a16="http://schemas.microsoft.com/office/drawing/2014/main" id="{FC16F256-461B-4D9C-8B5E-F60E4BE63216}"/>
                  </a:ext>
                </a:extLst>
              </p14:cNvPr>
              <p14:cNvContentPartPr/>
              <p14:nvPr/>
            </p14:nvContentPartPr>
            <p14:xfrm>
              <a:off x="8542418" y="5681961"/>
              <a:ext cx="367920" cy="23400"/>
            </p14:xfrm>
          </p:contentPart>
        </mc:Choice>
        <mc:Fallback>
          <p:pic>
            <p:nvPicPr>
              <p:cNvPr id="5131" name="Ink 5130">
                <a:extLst>
                  <a:ext uri="{FF2B5EF4-FFF2-40B4-BE49-F238E27FC236}">
                    <a16:creationId xmlns:a16="http://schemas.microsoft.com/office/drawing/2014/main" id="{FC16F256-461B-4D9C-8B5E-F60E4BE63216}"/>
                  </a:ext>
                </a:extLst>
              </p:cNvPr>
              <p:cNvPicPr/>
              <p:nvPr/>
            </p:nvPicPr>
            <p:blipFill>
              <a:blip r:embed="rId114"/>
              <a:stretch>
                <a:fillRect/>
              </a:stretch>
            </p:blipFill>
            <p:spPr>
              <a:xfrm>
                <a:off x="8524418" y="5663961"/>
                <a:ext cx="40356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5132" name="Ink 5131">
                <a:extLst>
                  <a:ext uri="{FF2B5EF4-FFF2-40B4-BE49-F238E27FC236}">
                    <a16:creationId xmlns:a16="http://schemas.microsoft.com/office/drawing/2014/main" id="{31446B9A-8109-4B8D-98C0-F00885E66092}"/>
                  </a:ext>
                </a:extLst>
              </p14:cNvPr>
              <p14:cNvContentPartPr/>
              <p14:nvPr/>
            </p14:nvContentPartPr>
            <p14:xfrm>
              <a:off x="9951818" y="5735961"/>
              <a:ext cx="266760" cy="26280"/>
            </p14:xfrm>
          </p:contentPart>
        </mc:Choice>
        <mc:Fallback>
          <p:pic>
            <p:nvPicPr>
              <p:cNvPr id="5132" name="Ink 5131">
                <a:extLst>
                  <a:ext uri="{FF2B5EF4-FFF2-40B4-BE49-F238E27FC236}">
                    <a16:creationId xmlns:a16="http://schemas.microsoft.com/office/drawing/2014/main" id="{31446B9A-8109-4B8D-98C0-F00885E66092}"/>
                  </a:ext>
                </a:extLst>
              </p:cNvPr>
              <p:cNvPicPr/>
              <p:nvPr/>
            </p:nvPicPr>
            <p:blipFill>
              <a:blip r:embed="rId116"/>
              <a:stretch>
                <a:fillRect/>
              </a:stretch>
            </p:blipFill>
            <p:spPr>
              <a:xfrm>
                <a:off x="9934178" y="5718321"/>
                <a:ext cx="30240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5133" name="Ink 5132">
                <a:extLst>
                  <a:ext uri="{FF2B5EF4-FFF2-40B4-BE49-F238E27FC236}">
                    <a16:creationId xmlns:a16="http://schemas.microsoft.com/office/drawing/2014/main" id="{37329286-9E15-4ABE-A296-7EC5F177DC76}"/>
                  </a:ext>
                </a:extLst>
              </p14:cNvPr>
              <p14:cNvContentPartPr/>
              <p14:nvPr/>
            </p14:nvContentPartPr>
            <p14:xfrm>
              <a:off x="11401178" y="5615361"/>
              <a:ext cx="298800" cy="122400"/>
            </p14:xfrm>
          </p:contentPart>
        </mc:Choice>
        <mc:Fallback>
          <p:pic>
            <p:nvPicPr>
              <p:cNvPr id="5133" name="Ink 5132">
                <a:extLst>
                  <a:ext uri="{FF2B5EF4-FFF2-40B4-BE49-F238E27FC236}">
                    <a16:creationId xmlns:a16="http://schemas.microsoft.com/office/drawing/2014/main" id="{37329286-9E15-4ABE-A296-7EC5F177DC76}"/>
                  </a:ext>
                </a:extLst>
              </p:cNvPr>
              <p:cNvPicPr/>
              <p:nvPr/>
            </p:nvPicPr>
            <p:blipFill>
              <a:blip r:embed="rId118"/>
              <a:stretch>
                <a:fillRect/>
              </a:stretch>
            </p:blipFill>
            <p:spPr>
              <a:xfrm>
                <a:off x="11383538" y="5597361"/>
                <a:ext cx="33444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5134" name="Ink 5133">
                <a:extLst>
                  <a:ext uri="{FF2B5EF4-FFF2-40B4-BE49-F238E27FC236}">
                    <a16:creationId xmlns:a16="http://schemas.microsoft.com/office/drawing/2014/main" id="{D673A1E6-8068-4C9E-B68C-039B0B9D9997}"/>
                  </a:ext>
                </a:extLst>
              </p14:cNvPr>
              <p14:cNvContentPartPr/>
              <p14:nvPr/>
            </p14:nvContentPartPr>
            <p14:xfrm>
              <a:off x="8729978" y="6227721"/>
              <a:ext cx="485280" cy="33120"/>
            </p14:xfrm>
          </p:contentPart>
        </mc:Choice>
        <mc:Fallback>
          <p:pic>
            <p:nvPicPr>
              <p:cNvPr id="5134" name="Ink 5133">
                <a:extLst>
                  <a:ext uri="{FF2B5EF4-FFF2-40B4-BE49-F238E27FC236}">
                    <a16:creationId xmlns:a16="http://schemas.microsoft.com/office/drawing/2014/main" id="{D673A1E6-8068-4C9E-B68C-039B0B9D9997}"/>
                  </a:ext>
                </a:extLst>
              </p:cNvPr>
              <p:cNvPicPr/>
              <p:nvPr/>
            </p:nvPicPr>
            <p:blipFill>
              <a:blip r:embed="rId120"/>
              <a:stretch>
                <a:fillRect/>
              </a:stretch>
            </p:blipFill>
            <p:spPr>
              <a:xfrm>
                <a:off x="8712338" y="6210081"/>
                <a:ext cx="52092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5135" name="Ink 5134">
                <a:extLst>
                  <a:ext uri="{FF2B5EF4-FFF2-40B4-BE49-F238E27FC236}">
                    <a16:creationId xmlns:a16="http://schemas.microsoft.com/office/drawing/2014/main" id="{E12CB4F2-D1C6-4DC5-AB0F-3EFAC16D0ACB}"/>
                  </a:ext>
                </a:extLst>
              </p14:cNvPr>
              <p14:cNvContentPartPr/>
              <p14:nvPr/>
            </p14:nvContentPartPr>
            <p14:xfrm>
              <a:off x="10037858" y="6279201"/>
              <a:ext cx="347400" cy="45360"/>
            </p14:xfrm>
          </p:contentPart>
        </mc:Choice>
        <mc:Fallback>
          <p:pic>
            <p:nvPicPr>
              <p:cNvPr id="5135" name="Ink 5134">
                <a:extLst>
                  <a:ext uri="{FF2B5EF4-FFF2-40B4-BE49-F238E27FC236}">
                    <a16:creationId xmlns:a16="http://schemas.microsoft.com/office/drawing/2014/main" id="{E12CB4F2-D1C6-4DC5-AB0F-3EFAC16D0ACB}"/>
                  </a:ext>
                </a:extLst>
              </p:cNvPr>
              <p:cNvPicPr/>
              <p:nvPr/>
            </p:nvPicPr>
            <p:blipFill>
              <a:blip r:embed="rId122"/>
              <a:stretch>
                <a:fillRect/>
              </a:stretch>
            </p:blipFill>
            <p:spPr>
              <a:xfrm>
                <a:off x="10019858" y="6261561"/>
                <a:ext cx="38304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5136" name="Ink 5135">
                <a:extLst>
                  <a:ext uri="{FF2B5EF4-FFF2-40B4-BE49-F238E27FC236}">
                    <a16:creationId xmlns:a16="http://schemas.microsoft.com/office/drawing/2014/main" id="{6E7567EA-C7EA-4B01-BDF0-9F24BE642555}"/>
                  </a:ext>
                </a:extLst>
              </p14:cNvPr>
              <p14:cNvContentPartPr/>
              <p14:nvPr/>
            </p14:nvContentPartPr>
            <p14:xfrm>
              <a:off x="11412338" y="6051681"/>
              <a:ext cx="506880" cy="202680"/>
            </p14:xfrm>
          </p:contentPart>
        </mc:Choice>
        <mc:Fallback>
          <p:pic>
            <p:nvPicPr>
              <p:cNvPr id="5136" name="Ink 5135">
                <a:extLst>
                  <a:ext uri="{FF2B5EF4-FFF2-40B4-BE49-F238E27FC236}">
                    <a16:creationId xmlns:a16="http://schemas.microsoft.com/office/drawing/2014/main" id="{6E7567EA-C7EA-4B01-BDF0-9F24BE642555}"/>
                  </a:ext>
                </a:extLst>
              </p:cNvPr>
              <p:cNvPicPr/>
              <p:nvPr/>
            </p:nvPicPr>
            <p:blipFill>
              <a:blip r:embed="rId124"/>
              <a:stretch>
                <a:fillRect/>
              </a:stretch>
            </p:blipFill>
            <p:spPr>
              <a:xfrm>
                <a:off x="11394338" y="6033681"/>
                <a:ext cx="542520" cy="238320"/>
              </a:xfrm>
              <a:prstGeom prst="rect">
                <a:avLst/>
              </a:prstGeom>
            </p:spPr>
          </p:pic>
        </mc:Fallback>
      </mc:AlternateContent>
    </p:spTree>
    <p:extLst>
      <p:ext uri="{BB962C8B-B14F-4D97-AF65-F5344CB8AC3E}">
        <p14:creationId xmlns:p14="http://schemas.microsoft.com/office/powerpoint/2010/main" val="2900137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A0576-2B86-4E26-8F57-0E6AB0F1CD90}"/>
              </a:ext>
            </a:extLst>
          </p:cNvPr>
          <p:cNvSpPr>
            <a:spLocks noGrp="1"/>
          </p:cNvSpPr>
          <p:nvPr>
            <p:ph type="title"/>
          </p:nvPr>
        </p:nvSpPr>
        <p:spPr/>
        <p:txBody>
          <a:bodyPr/>
          <a:lstStyle/>
          <a:p>
            <a:r>
              <a:rPr lang="en-MY" dirty="0"/>
              <a:t>Demultiplexer</a:t>
            </a:r>
          </a:p>
        </p:txBody>
      </p:sp>
      <p:sp>
        <p:nvSpPr>
          <p:cNvPr id="3" name="Content Placeholder 2">
            <a:extLst>
              <a:ext uri="{FF2B5EF4-FFF2-40B4-BE49-F238E27FC236}">
                <a16:creationId xmlns:a16="http://schemas.microsoft.com/office/drawing/2014/main" id="{7D6B7666-BEAA-45ED-84DF-1F1569170C41}"/>
              </a:ext>
            </a:extLst>
          </p:cNvPr>
          <p:cNvSpPr>
            <a:spLocks noGrp="1"/>
          </p:cNvSpPr>
          <p:nvPr>
            <p:ph idx="1"/>
          </p:nvPr>
        </p:nvSpPr>
        <p:spPr/>
        <p:txBody>
          <a:bodyPr/>
          <a:lstStyle/>
          <a:p>
            <a:pPr algn="just">
              <a:lnSpc>
                <a:spcPct val="100000"/>
              </a:lnSpc>
            </a:pPr>
            <a:r>
              <a:rPr lang="en-MY" dirty="0"/>
              <a:t>Demultiplexer means one to many. </a:t>
            </a:r>
          </a:p>
          <a:p>
            <a:pPr algn="just">
              <a:lnSpc>
                <a:spcPct val="100000"/>
              </a:lnSpc>
            </a:pPr>
            <a:r>
              <a:rPr lang="en-MY" dirty="0"/>
              <a:t>A demultiplexer is a circuit with one input and many output. </a:t>
            </a:r>
          </a:p>
          <a:p>
            <a:pPr algn="just">
              <a:lnSpc>
                <a:spcPct val="100000"/>
              </a:lnSpc>
            </a:pPr>
            <a:r>
              <a:rPr lang="en-MY" dirty="0"/>
              <a:t>By applying control signal, we can steer any input to the output. </a:t>
            </a:r>
          </a:p>
          <a:p>
            <a:pPr algn="just">
              <a:lnSpc>
                <a:spcPct val="100000"/>
              </a:lnSpc>
            </a:pPr>
            <a:r>
              <a:rPr lang="en-MY" dirty="0"/>
              <a:t>Few types of demultiplexer are 1-to 2, 1-to-4, 1-to-8 and 1-to 16 demultiplexer.</a:t>
            </a:r>
          </a:p>
        </p:txBody>
      </p:sp>
      <p:sp>
        <p:nvSpPr>
          <p:cNvPr id="4" name="Footer Placeholder 3">
            <a:extLst>
              <a:ext uri="{FF2B5EF4-FFF2-40B4-BE49-F238E27FC236}">
                <a16:creationId xmlns:a16="http://schemas.microsoft.com/office/drawing/2014/main" id="{3C02F31C-ED5F-4149-BEC5-A87640288703}"/>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E828E5EC-E502-489E-AD3A-39C5940ED99A}"/>
              </a:ext>
            </a:extLst>
          </p:cNvPr>
          <p:cNvSpPr>
            <a:spLocks noGrp="1"/>
          </p:cNvSpPr>
          <p:nvPr>
            <p:ph type="sldNum" sz="quarter" idx="12"/>
          </p:nvPr>
        </p:nvSpPr>
        <p:spPr/>
        <p:txBody>
          <a:bodyPr/>
          <a:lstStyle/>
          <a:p>
            <a:fld id="{1DE98518-C1CF-410D-8A71-B5D14FDF677E}" type="slidenum">
              <a:rPr lang="en-MY" smtClean="0"/>
              <a:t>23</a:t>
            </a:fld>
            <a:endParaRPr lang="en-MY" dirty="0"/>
          </a:p>
        </p:txBody>
      </p:sp>
      <mc:AlternateContent xmlns:mc="http://schemas.openxmlformats.org/markup-compatibility/2006">
        <mc:Choice xmlns:p14="http://schemas.microsoft.com/office/powerpoint/2010/main" Requires="p14">
          <p:contentPart p14:bwMode="auto" r:id="rId2">
            <p14:nvContentPartPr>
              <p14:cNvPr id="15" name="Ink 14">
                <a:extLst>
                  <a:ext uri="{FF2B5EF4-FFF2-40B4-BE49-F238E27FC236}">
                    <a16:creationId xmlns:a16="http://schemas.microsoft.com/office/drawing/2014/main" id="{F4FBCEFE-4E4B-4223-ACCA-208BDAE83ADF}"/>
                  </a:ext>
                </a:extLst>
              </p14:cNvPr>
              <p14:cNvContentPartPr/>
              <p14:nvPr/>
            </p14:nvContentPartPr>
            <p14:xfrm>
              <a:off x="5387018" y="2108241"/>
              <a:ext cx="585720" cy="391680"/>
            </p14:xfrm>
          </p:contentPart>
        </mc:Choice>
        <mc:Fallback>
          <p:pic>
            <p:nvPicPr>
              <p:cNvPr id="15" name="Ink 14">
                <a:extLst>
                  <a:ext uri="{FF2B5EF4-FFF2-40B4-BE49-F238E27FC236}">
                    <a16:creationId xmlns:a16="http://schemas.microsoft.com/office/drawing/2014/main" id="{F4FBCEFE-4E4B-4223-ACCA-208BDAE83ADF}"/>
                  </a:ext>
                </a:extLst>
              </p:cNvPr>
              <p:cNvPicPr/>
              <p:nvPr/>
            </p:nvPicPr>
            <p:blipFill>
              <a:blip r:embed="rId3"/>
              <a:stretch>
                <a:fillRect/>
              </a:stretch>
            </p:blipFill>
            <p:spPr>
              <a:xfrm>
                <a:off x="5369018" y="2090241"/>
                <a:ext cx="621360" cy="4273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6" name="Ink 15">
                <a:extLst>
                  <a:ext uri="{FF2B5EF4-FFF2-40B4-BE49-F238E27FC236}">
                    <a16:creationId xmlns:a16="http://schemas.microsoft.com/office/drawing/2014/main" id="{E11E05F9-E537-4E1E-BD55-0D765EFE7B82}"/>
                  </a:ext>
                </a:extLst>
              </p14:cNvPr>
              <p14:cNvContentPartPr/>
              <p14:nvPr/>
            </p14:nvContentPartPr>
            <p14:xfrm>
              <a:off x="5799578" y="2961441"/>
              <a:ext cx="386640" cy="131400"/>
            </p14:xfrm>
          </p:contentPart>
        </mc:Choice>
        <mc:Fallback>
          <p:pic>
            <p:nvPicPr>
              <p:cNvPr id="16" name="Ink 15">
                <a:extLst>
                  <a:ext uri="{FF2B5EF4-FFF2-40B4-BE49-F238E27FC236}">
                    <a16:creationId xmlns:a16="http://schemas.microsoft.com/office/drawing/2014/main" id="{E11E05F9-E537-4E1E-BD55-0D765EFE7B82}"/>
                  </a:ext>
                </a:extLst>
              </p:cNvPr>
              <p:cNvPicPr/>
              <p:nvPr/>
            </p:nvPicPr>
            <p:blipFill>
              <a:blip r:embed="rId5"/>
              <a:stretch>
                <a:fillRect/>
              </a:stretch>
            </p:blipFill>
            <p:spPr>
              <a:xfrm>
                <a:off x="5781938" y="2943801"/>
                <a:ext cx="42228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7" name="Ink 16">
                <a:extLst>
                  <a:ext uri="{FF2B5EF4-FFF2-40B4-BE49-F238E27FC236}">
                    <a16:creationId xmlns:a16="http://schemas.microsoft.com/office/drawing/2014/main" id="{4AA5979F-5278-43FC-92E8-ACD9B5B5ABF6}"/>
                  </a:ext>
                </a:extLst>
              </p14:cNvPr>
              <p14:cNvContentPartPr/>
              <p14:nvPr/>
            </p14:nvContentPartPr>
            <p14:xfrm>
              <a:off x="8292218" y="2780001"/>
              <a:ext cx="477000" cy="196920"/>
            </p14:xfrm>
          </p:contentPart>
        </mc:Choice>
        <mc:Fallback>
          <p:pic>
            <p:nvPicPr>
              <p:cNvPr id="17" name="Ink 16">
                <a:extLst>
                  <a:ext uri="{FF2B5EF4-FFF2-40B4-BE49-F238E27FC236}">
                    <a16:creationId xmlns:a16="http://schemas.microsoft.com/office/drawing/2014/main" id="{4AA5979F-5278-43FC-92E8-ACD9B5B5ABF6}"/>
                  </a:ext>
                </a:extLst>
              </p:cNvPr>
              <p:cNvPicPr/>
              <p:nvPr/>
            </p:nvPicPr>
            <p:blipFill>
              <a:blip r:embed="rId7"/>
              <a:stretch>
                <a:fillRect/>
              </a:stretch>
            </p:blipFill>
            <p:spPr>
              <a:xfrm>
                <a:off x="8274218" y="2762001"/>
                <a:ext cx="512640" cy="232560"/>
              </a:xfrm>
              <a:prstGeom prst="rect">
                <a:avLst/>
              </a:prstGeom>
            </p:spPr>
          </p:pic>
        </mc:Fallback>
      </mc:AlternateContent>
      <p:grpSp>
        <p:nvGrpSpPr>
          <p:cNvPr id="22" name="Group 21">
            <a:extLst>
              <a:ext uri="{FF2B5EF4-FFF2-40B4-BE49-F238E27FC236}">
                <a16:creationId xmlns:a16="http://schemas.microsoft.com/office/drawing/2014/main" id="{F9378F36-51C2-42FC-8587-5DF345C2DAD2}"/>
              </a:ext>
            </a:extLst>
          </p:cNvPr>
          <p:cNvGrpSpPr/>
          <p:nvPr/>
        </p:nvGrpSpPr>
        <p:grpSpPr>
          <a:xfrm>
            <a:off x="7985858" y="676881"/>
            <a:ext cx="2472480" cy="1600200"/>
            <a:chOff x="7985858" y="676881"/>
            <a:chExt cx="2472480" cy="1600200"/>
          </a:xfrm>
        </p:grpSpPr>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3C215053-DA3F-44AC-A08C-393F224B563F}"/>
                    </a:ext>
                  </a:extLst>
                </p14:cNvPr>
                <p14:cNvContentPartPr/>
                <p14:nvPr/>
              </p14:nvContentPartPr>
              <p14:xfrm>
                <a:off x="8551058" y="958041"/>
                <a:ext cx="143640" cy="792360"/>
              </p14:xfrm>
            </p:contentPart>
          </mc:Choice>
          <mc:Fallback>
            <p:pic>
              <p:nvPicPr>
                <p:cNvPr id="6" name="Ink 5">
                  <a:extLst>
                    <a:ext uri="{FF2B5EF4-FFF2-40B4-BE49-F238E27FC236}">
                      <a16:creationId xmlns:a16="http://schemas.microsoft.com/office/drawing/2014/main" id="{3C215053-DA3F-44AC-A08C-393F224B563F}"/>
                    </a:ext>
                  </a:extLst>
                </p:cNvPr>
                <p:cNvPicPr/>
                <p:nvPr/>
              </p:nvPicPr>
              <p:blipFill>
                <a:blip r:embed="rId9"/>
                <a:stretch>
                  <a:fillRect/>
                </a:stretch>
              </p:blipFill>
              <p:spPr>
                <a:xfrm>
                  <a:off x="8533418" y="940401"/>
                  <a:ext cx="179280" cy="828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533211A9-C3CA-4635-8395-7BBB66F67B93}"/>
                    </a:ext>
                  </a:extLst>
                </p14:cNvPr>
                <p14:cNvContentPartPr/>
                <p14:nvPr/>
              </p14:nvContentPartPr>
              <p14:xfrm>
                <a:off x="8545658" y="864801"/>
                <a:ext cx="898200" cy="819000"/>
              </p14:xfrm>
            </p:contentPart>
          </mc:Choice>
          <mc:Fallback>
            <p:pic>
              <p:nvPicPr>
                <p:cNvPr id="7" name="Ink 6">
                  <a:extLst>
                    <a:ext uri="{FF2B5EF4-FFF2-40B4-BE49-F238E27FC236}">
                      <a16:creationId xmlns:a16="http://schemas.microsoft.com/office/drawing/2014/main" id="{533211A9-C3CA-4635-8395-7BBB66F67B93}"/>
                    </a:ext>
                  </a:extLst>
                </p:cNvPr>
                <p:cNvPicPr/>
                <p:nvPr/>
              </p:nvPicPr>
              <p:blipFill>
                <a:blip r:embed="rId11"/>
                <a:stretch>
                  <a:fillRect/>
                </a:stretch>
              </p:blipFill>
              <p:spPr>
                <a:xfrm>
                  <a:off x="8527658" y="846801"/>
                  <a:ext cx="933840" cy="8546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809C7D62-9F69-4D4D-9D5B-9B5BE5C3E1B4}"/>
                    </a:ext>
                  </a:extLst>
                </p14:cNvPr>
                <p14:cNvContentPartPr/>
                <p14:nvPr/>
              </p14:nvContentPartPr>
              <p14:xfrm>
                <a:off x="7985858" y="1346121"/>
                <a:ext cx="656280" cy="93240"/>
              </p14:xfrm>
            </p:contentPart>
          </mc:Choice>
          <mc:Fallback>
            <p:pic>
              <p:nvPicPr>
                <p:cNvPr id="8" name="Ink 7">
                  <a:extLst>
                    <a:ext uri="{FF2B5EF4-FFF2-40B4-BE49-F238E27FC236}">
                      <a16:creationId xmlns:a16="http://schemas.microsoft.com/office/drawing/2014/main" id="{809C7D62-9F69-4D4D-9D5B-9B5BE5C3E1B4}"/>
                    </a:ext>
                  </a:extLst>
                </p:cNvPr>
                <p:cNvPicPr/>
                <p:nvPr/>
              </p:nvPicPr>
              <p:blipFill>
                <a:blip r:embed="rId13"/>
                <a:stretch>
                  <a:fillRect/>
                </a:stretch>
              </p:blipFill>
              <p:spPr>
                <a:xfrm>
                  <a:off x="7968218" y="1328121"/>
                  <a:ext cx="69192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30E00F4E-6621-494F-8112-1B1338997714}"/>
                    </a:ext>
                  </a:extLst>
                </p14:cNvPr>
                <p14:cNvContentPartPr/>
                <p14:nvPr/>
              </p14:nvContentPartPr>
              <p14:xfrm>
                <a:off x="9471578" y="676881"/>
                <a:ext cx="739440" cy="69840"/>
              </p14:xfrm>
            </p:contentPart>
          </mc:Choice>
          <mc:Fallback>
            <p:pic>
              <p:nvPicPr>
                <p:cNvPr id="9" name="Ink 8">
                  <a:extLst>
                    <a:ext uri="{FF2B5EF4-FFF2-40B4-BE49-F238E27FC236}">
                      <a16:creationId xmlns:a16="http://schemas.microsoft.com/office/drawing/2014/main" id="{30E00F4E-6621-494F-8112-1B1338997714}"/>
                    </a:ext>
                  </a:extLst>
                </p:cNvPr>
                <p:cNvPicPr/>
                <p:nvPr/>
              </p:nvPicPr>
              <p:blipFill>
                <a:blip r:embed="rId15"/>
                <a:stretch>
                  <a:fillRect/>
                </a:stretch>
              </p:blipFill>
              <p:spPr>
                <a:xfrm>
                  <a:off x="9453938" y="658881"/>
                  <a:ext cx="775080"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516B3702-6C62-4060-AD74-1BD87863ED32}"/>
                    </a:ext>
                  </a:extLst>
                </p14:cNvPr>
                <p14:cNvContentPartPr/>
                <p14:nvPr/>
              </p14:nvContentPartPr>
              <p14:xfrm>
                <a:off x="9537098" y="965241"/>
                <a:ext cx="717480" cy="78120"/>
              </p14:xfrm>
            </p:contentPart>
          </mc:Choice>
          <mc:Fallback>
            <p:pic>
              <p:nvPicPr>
                <p:cNvPr id="10" name="Ink 9">
                  <a:extLst>
                    <a:ext uri="{FF2B5EF4-FFF2-40B4-BE49-F238E27FC236}">
                      <a16:creationId xmlns:a16="http://schemas.microsoft.com/office/drawing/2014/main" id="{516B3702-6C62-4060-AD74-1BD87863ED32}"/>
                    </a:ext>
                  </a:extLst>
                </p:cNvPr>
                <p:cNvPicPr/>
                <p:nvPr/>
              </p:nvPicPr>
              <p:blipFill>
                <a:blip r:embed="rId17"/>
                <a:stretch>
                  <a:fillRect/>
                </a:stretch>
              </p:blipFill>
              <p:spPr>
                <a:xfrm>
                  <a:off x="9519458" y="947241"/>
                  <a:ext cx="753120" cy="1137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4269DF5B-BE95-4579-8E93-F026FF10DA20}"/>
                    </a:ext>
                  </a:extLst>
                </p14:cNvPr>
                <p14:cNvContentPartPr/>
                <p14:nvPr/>
              </p14:nvContentPartPr>
              <p14:xfrm>
                <a:off x="9494258" y="1192401"/>
                <a:ext cx="849600" cy="47160"/>
              </p14:xfrm>
            </p:contentPart>
          </mc:Choice>
          <mc:Fallback>
            <p:pic>
              <p:nvPicPr>
                <p:cNvPr id="11" name="Ink 10">
                  <a:extLst>
                    <a:ext uri="{FF2B5EF4-FFF2-40B4-BE49-F238E27FC236}">
                      <a16:creationId xmlns:a16="http://schemas.microsoft.com/office/drawing/2014/main" id="{4269DF5B-BE95-4579-8E93-F026FF10DA20}"/>
                    </a:ext>
                  </a:extLst>
                </p:cNvPr>
                <p:cNvPicPr/>
                <p:nvPr/>
              </p:nvPicPr>
              <p:blipFill>
                <a:blip r:embed="rId19"/>
                <a:stretch>
                  <a:fillRect/>
                </a:stretch>
              </p:blipFill>
              <p:spPr>
                <a:xfrm>
                  <a:off x="9476258" y="1174401"/>
                  <a:ext cx="88524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DDD003DD-FA1E-48A1-8847-B05B2FE7C04F}"/>
                    </a:ext>
                  </a:extLst>
                </p14:cNvPr>
                <p14:cNvContentPartPr/>
                <p14:nvPr/>
              </p14:nvContentPartPr>
              <p14:xfrm>
                <a:off x="9497498" y="1424241"/>
                <a:ext cx="883440" cy="244080"/>
              </p14:xfrm>
            </p:contentPart>
          </mc:Choice>
          <mc:Fallback>
            <p:pic>
              <p:nvPicPr>
                <p:cNvPr id="12" name="Ink 11">
                  <a:extLst>
                    <a:ext uri="{FF2B5EF4-FFF2-40B4-BE49-F238E27FC236}">
                      <a16:creationId xmlns:a16="http://schemas.microsoft.com/office/drawing/2014/main" id="{DDD003DD-FA1E-48A1-8847-B05B2FE7C04F}"/>
                    </a:ext>
                  </a:extLst>
                </p:cNvPr>
                <p:cNvPicPr/>
                <p:nvPr/>
              </p:nvPicPr>
              <p:blipFill>
                <a:blip r:embed="rId21"/>
                <a:stretch>
                  <a:fillRect/>
                </a:stretch>
              </p:blipFill>
              <p:spPr>
                <a:xfrm>
                  <a:off x="9479858" y="1406241"/>
                  <a:ext cx="919080" cy="2797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3FC68A6C-1C0A-4927-ADF8-6B6B81411518}"/>
                    </a:ext>
                  </a:extLst>
                </p14:cNvPr>
                <p14:cNvContentPartPr/>
                <p14:nvPr/>
              </p14:nvContentPartPr>
              <p14:xfrm>
                <a:off x="9645458" y="1830681"/>
                <a:ext cx="812880" cy="99000"/>
              </p14:xfrm>
            </p:contentPart>
          </mc:Choice>
          <mc:Fallback>
            <p:pic>
              <p:nvPicPr>
                <p:cNvPr id="13" name="Ink 12">
                  <a:extLst>
                    <a:ext uri="{FF2B5EF4-FFF2-40B4-BE49-F238E27FC236}">
                      <a16:creationId xmlns:a16="http://schemas.microsoft.com/office/drawing/2014/main" id="{3FC68A6C-1C0A-4927-ADF8-6B6B81411518}"/>
                    </a:ext>
                  </a:extLst>
                </p:cNvPr>
                <p:cNvPicPr/>
                <p:nvPr/>
              </p:nvPicPr>
              <p:blipFill>
                <a:blip r:embed="rId23"/>
                <a:stretch>
                  <a:fillRect/>
                </a:stretch>
              </p:blipFill>
              <p:spPr>
                <a:xfrm>
                  <a:off x="9627458" y="1812681"/>
                  <a:ext cx="84852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8" name="Ink 17">
                  <a:extLst>
                    <a:ext uri="{FF2B5EF4-FFF2-40B4-BE49-F238E27FC236}">
                      <a16:creationId xmlns:a16="http://schemas.microsoft.com/office/drawing/2014/main" id="{887CB150-383B-4BB6-A0C1-723AEB138552}"/>
                    </a:ext>
                  </a:extLst>
                </p14:cNvPr>
                <p14:cNvContentPartPr/>
                <p14:nvPr/>
              </p14:nvContentPartPr>
              <p14:xfrm>
                <a:off x="8986298" y="1695321"/>
                <a:ext cx="115560" cy="581760"/>
              </p14:xfrm>
            </p:contentPart>
          </mc:Choice>
          <mc:Fallback>
            <p:pic>
              <p:nvPicPr>
                <p:cNvPr id="18" name="Ink 17">
                  <a:extLst>
                    <a:ext uri="{FF2B5EF4-FFF2-40B4-BE49-F238E27FC236}">
                      <a16:creationId xmlns:a16="http://schemas.microsoft.com/office/drawing/2014/main" id="{887CB150-383B-4BB6-A0C1-723AEB138552}"/>
                    </a:ext>
                  </a:extLst>
                </p:cNvPr>
                <p:cNvPicPr/>
                <p:nvPr/>
              </p:nvPicPr>
              <p:blipFill>
                <a:blip r:embed="rId25"/>
                <a:stretch>
                  <a:fillRect/>
                </a:stretch>
              </p:blipFill>
              <p:spPr>
                <a:xfrm>
                  <a:off x="8968658" y="1677321"/>
                  <a:ext cx="151200" cy="6174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9" name="Ink 18">
                  <a:extLst>
                    <a:ext uri="{FF2B5EF4-FFF2-40B4-BE49-F238E27FC236}">
                      <a16:creationId xmlns:a16="http://schemas.microsoft.com/office/drawing/2014/main" id="{CBCBA94B-1B48-4AB0-9369-19F019A3FB43}"/>
                    </a:ext>
                  </a:extLst>
                </p14:cNvPr>
                <p14:cNvContentPartPr/>
                <p14:nvPr/>
              </p14:nvContentPartPr>
              <p14:xfrm>
                <a:off x="9151538" y="1640241"/>
                <a:ext cx="108720" cy="592920"/>
              </p14:xfrm>
            </p:contentPart>
          </mc:Choice>
          <mc:Fallback>
            <p:pic>
              <p:nvPicPr>
                <p:cNvPr id="19" name="Ink 18">
                  <a:extLst>
                    <a:ext uri="{FF2B5EF4-FFF2-40B4-BE49-F238E27FC236}">
                      <a16:creationId xmlns:a16="http://schemas.microsoft.com/office/drawing/2014/main" id="{CBCBA94B-1B48-4AB0-9369-19F019A3FB43}"/>
                    </a:ext>
                  </a:extLst>
                </p:cNvPr>
                <p:cNvPicPr/>
                <p:nvPr/>
              </p:nvPicPr>
              <p:blipFill>
                <a:blip r:embed="rId27"/>
                <a:stretch>
                  <a:fillRect/>
                </a:stretch>
              </p:blipFill>
              <p:spPr>
                <a:xfrm>
                  <a:off x="9133898" y="1622601"/>
                  <a:ext cx="144360" cy="6285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0" name="Ink 19">
                  <a:extLst>
                    <a:ext uri="{FF2B5EF4-FFF2-40B4-BE49-F238E27FC236}">
                      <a16:creationId xmlns:a16="http://schemas.microsoft.com/office/drawing/2014/main" id="{96051DEF-EDB8-41CE-9672-80C6286B3DB7}"/>
                    </a:ext>
                  </a:extLst>
                </p14:cNvPr>
                <p14:cNvContentPartPr/>
                <p14:nvPr/>
              </p14:nvContentPartPr>
              <p14:xfrm>
                <a:off x="8921858" y="1682001"/>
                <a:ext cx="266760" cy="226440"/>
              </p14:xfrm>
            </p:contentPart>
          </mc:Choice>
          <mc:Fallback>
            <p:pic>
              <p:nvPicPr>
                <p:cNvPr id="20" name="Ink 19">
                  <a:extLst>
                    <a:ext uri="{FF2B5EF4-FFF2-40B4-BE49-F238E27FC236}">
                      <a16:creationId xmlns:a16="http://schemas.microsoft.com/office/drawing/2014/main" id="{96051DEF-EDB8-41CE-9672-80C6286B3DB7}"/>
                    </a:ext>
                  </a:extLst>
                </p:cNvPr>
                <p:cNvPicPr/>
                <p:nvPr/>
              </p:nvPicPr>
              <p:blipFill>
                <a:blip r:embed="rId29"/>
                <a:stretch>
                  <a:fillRect/>
                </a:stretch>
              </p:blipFill>
              <p:spPr>
                <a:xfrm>
                  <a:off x="8903858" y="1664361"/>
                  <a:ext cx="30240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1" name="Ink 20">
                  <a:extLst>
                    <a:ext uri="{FF2B5EF4-FFF2-40B4-BE49-F238E27FC236}">
                      <a16:creationId xmlns:a16="http://schemas.microsoft.com/office/drawing/2014/main" id="{1FC62186-C7C4-4EF7-8B06-71AF731A152B}"/>
                    </a:ext>
                  </a:extLst>
                </p14:cNvPr>
                <p14:cNvContentPartPr/>
                <p14:nvPr/>
              </p14:nvContentPartPr>
              <p14:xfrm>
                <a:off x="9123458" y="1658601"/>
                <a:ext cx="213120" cy="194400"/>
              </p14:xfrm>
            </p:contentPart>
          </mc:Choice>
          <mc:Fallback>
            <p:pic>
              <p:nvPicPr>
                <p:cNvPr id="21" name="Ink 20">
                  <a:extLst>
                    <a:ext uri="{FF2B5EF4-FFF2-40B4-BE49-F238E27FC236}">
                      <a16:creationId xmlns:a16="http://schemas.microsoft.com/office/drawing/2014/main" id="{1FC62186-C7C4-4EF7-8B06-71AF731A152B}"/>
                    </a:ext>
                  </a:extLst>
                </p:cNvPr>
                <p:cNvPicPr/>
                <p:nvPr/>
              </p:nvPicPr>
              <p:blipFill>
                <a:blip r:embed="rId31"/>
                <a:stretch>
                  <a:fillRect/>
                </a:stretch>
              </p:blipFill>
              <p:spPr>
                <a:xfrm>
                  <a:off x="9105818" y="1640961"/>
                  <a:ext cx="248760" cy="230040"/>
                </a:xfrm>
                <a:prstGeom prst="rect">
                  <a:avLst/>
                </a:prstGeom>
              </p:spPr>
            </p:pic>
          </mc:Fallback>
        </mc:AlternateContent>
      </p:grpSp>
      <p:grpSp>
        <p:nvGrpSpPr>
          <p:cNvPr id="27" name="Group 26">
            <a:extLst>
              <a:ext uri="{FF2B5EF4-FFF2-40B4-BE49-F238E27FC236}">
                <a16:creationId xmlns:a16="http://schemas.microsoft.com/office/drawing/2014/main" id="{C57F0E28-FF05-4775-9592-72627C6A3A8D}"/>
              </a:ext>
            </a:extLst>
          </p:cNvPr>
          <p:cNvGrpSpPr/>
          <p:nvPr/>
        </p:nvGrpSpPr>
        <p:grpSpPr>
          <a:xfrm>
            <a:off x="5020538" y="3870801"/>
            <a:ext cx="3622320" cy="115200"/>
            <a:chOff x="5020538" y="3870801"/>
            <a:chExt cx="3622320" cy="115200"/>
          </a:xfrm>
        </p:grpSpPr>
        <mc:AlternateContent xmlns:mc="http://schemas.openxmlformats.org/markup-compatibility/2006">
          <mc:Choice xmlns:p14="http://schemas.microsoft.com/office/powerpoint/2010/main" Requires="p14">
            <p:contentPart p14:bwMode="auto" r:id="rId32">
              <p14:nvContentPartPr>
                <p14:cNvPr id="23" name="Ink 22">
                  <a:extLst>
                    <a:ext uri="{FF2B5EF4-FFF2-40B4-BE49-F238E27FC236}">
                      <a16:creationId xmlns:a16="http://schemas.microsoft.com/office/drawing/2014/main" id="{8CC507D4-2093-4802-8253-83192C02C5A3}"/>
                    </a:ext>
                  </a:extLst>
                </p14:cNvPr>
                <p14:cNvContentPartPr/>
                <p14:nvPr/>
              </p14:nvContentPartPr>
              <p14:xfrm>
                <a:off x="5020538" y="3948921"/>
                <a:ext cx="426240" cy="37080"/>
              </p14:xfrm>
            </p:contentPart>
          </mc:Choice>
          <mc:Fallback>
            <p:pic>
              <p:nvPicPr>
                <p:cNvPr id="23" name="Ink 22">
                  <a:extLst>
                    <a:ext uri="{FF2B5EF4-FFF2-40B4-BE49-F238E27FC236}">
                      <a16:creationId xmlns:a16="http://schemas.microsoft.com/office/drawing/2014/main" id="{8CC507D4-2093-4802-8253-83192C02C5A3}"/>
                    </a:ext>
                  </a:extLst>
                </p:cNvPr>
                <p:cNvPicPr/>
                <p:nvPr/>
              </p:nvPicPr>
              <p:blipFill>
                <a:blip r:embed="rId33"/>
                <a:stretch>
                  <a:fillRect/>
                </a:stretch>
              </p:blipFill>
              <p:spPr>
                <a:xfrm>
                  <a:off x="5002898" y="3931281"/>
                  <a:ext cx="46188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4" name="Ink 23">
                  <a:extLst>
                    <a:ext uri="{FF2B5EF4-FFF2-40B4-BE49-F238E27FC236}">
                      <a16:creationId xmlns:a16="http://schemas.microsoft.com/office/drawing/2014/main" id="{DAAF57A0-1530-44D9-AA88-F2D90BE30FFC}"/>
                    </a:ext>
                  </a:extLst>
                </p14:cNvPr>
                <p14:cNvContentPartPr/>
                <p14:nvPr/>
              </p14:nvContentPartPr>
              <p14:xfrm>
                <a:off x="5849978" y="3923721"/>
                <a:ext cx="612000" cy="56160"/>
              </p14:xfrm>
            </p:contentPart>
          </mc:Choice>
          <mc:Fallback>
            <p:pic>
              <p:nvPicPr>
                <p:cNvPr id="24" name="Ink 23">
                  <a:extLst>
                    <a:ext uri="{FF2B5EF4-FFF2-40B4-BE49-F238E27FC236}">
                      <a16:creationId xmlns:a16="http://schemas.microsoft.com/office/drawing/2014/main" id="{DAAF57A0-1530-44D9-AA88-F2D90BE30FFC}"/>
                    </a:ext>
                  </a:extLst>
                </p:cNvPr>
                <p:cNvPicPr/>
                <p:nvPr/>
              </p:nvPicPr>
              <p:blipFill>
                <a:blip r:embed="rId35"/>
                <a:stretch>
                  <a:fillRect/>
                </a:stretch>
              </p:blipFill>
              <p:spPr>
                <a:xfrm>
                  <a:off x="5831978" y="3906081"/>
                  <a:ext cx="64764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5" name="Ink 24">
                  <a:extLst>
                    <a:ext uri="{FF2B5EF4-FFF2-40B4-BE49-F238E27FC236}">
                      <a16:creationId xmlns:a16="http://schemas.microsoft.com/office/drawing/2014/main" id="{D3A45BAF-4A78-45FB-ACE6-D47F60ED33F6}"/>
                    </a:ext>
                  </a:extLst>
                </p14:cNvPr>
                <p14:cNvContentPartPr/>
                <p14:nvPr/>
              </p14:nvContentPartPr>
              <p14:xfrm>
                <a:off x="6740618" y="3933801"/>
                <a:ext cx="582840" cy="42120"/>
              </p14:xfrm>
            </p:contentPart>
          </mc:Choice>
          <mc:Fallback>
            <p:pic>
              <p:nvPicPr>
                <p:cNvPr id="25" name="Ink 24">
                  <a:extLst>
                    <a:ext uri="{FF2B5EF4-FFF2-40B4-BE49-F238E27FC236}">
                      <a16:creationId xmlns:a16="http://schemas.microsoft.com/office/drawing/2014/main" id="{D3A45BAF-4A78-45FB-ACE6-D47F60ED33F6}"/>
                    </a:ext>
                  </a:extLst>
                </p:cNvPr>
                <p:cNvPicPr/>
                <p:nvPr/>
              </p:nvPicPr>
              <p:blipFill>
                <a:blip r:embed="rId37"/>
                <a:stretch>
                  <a:fillRect/>
                </a:stretch>
              </p:blipFill>
              <p:spPr>
                <a:xfrm>
                  <a:off x="6722978" y="3916161"/>
                  <a:ext cx="61848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6" name="Ink 25">
                  <a:extLst>
                    <a:ext uri="{FF2B5EF4-FFF2-40B4-BE49-F238E27FC236}">
                      <a16:creationId xmlns:a16="http://schemas.microsoft.com/office/drawing/2014/main" id="{7254FD60-B8F5-42D2-B6CF-89C0DE23E31E}"/>
                    </a:ext>
                  </a:extLst>
                </p14:cNvPr>
                <p14:cNvContentPartPr/>
                <p14:nvPr/>
              </p14:nvContentPartPr>
              <p14:xfrm>
                <a:off x="7801178" y="3870801"/>
                <a:ext cx="841680" cy="68040"/>
              </p14:xfrm>
            </p:contentPart>
          </mc:Choice>
          <mc:Fallback>
            <p:pic>
              <p:nvPicPr>
                <p:cNvPr id="26" name="Ink 25">
                  <a:extLst>
                    <a:ext uri="{FF2B5EF4-FFF2-40B4-BE49-F238E27FC236}">
                      <a16:creationId xmlns:a16="http://schemas.microsoft.com/office/drawing/2014/main" id="{7254FD60-B8F5-42D2-B6CF-89C0DE23E31E}"/>
                    </a:ext>
                  </a:extLst>
                </p:cNvPr>
                <p:cNvPicPr/>
                <p:nvPr/>
              </p:nvPicPr>
              <p:blipFill>
                <a:blip r:embed="rId39"/>
                <a:stretch>
                  <a:fillRect/>
                </a:stretch>
              </p:blipFill>
              <p:spPr>
                <a:xfrm>
                  <a:off x="7783178" y="3853161"/>
                  <a:ext cx="877320" cy="103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0">
            <p14:nvContentPartPr>
              <p14:cNvPr id="28" name="Ink 27">
                <a:extLst>
                  <a:ext uri="{FF2B5EF4-FFF2-40B4-BE49-F238E27FC236}">
                    <a16:creationId xmlns:a16="http://schemas.microsoft.com/office/drawing/2014/main" id="{35741F71-F4C2-4ABE-BD13-EA3B639C7BF9}"/>
                  </a:ext>
                </a:extLst>
              </p14:cNvPr>
              <p14:cNvContentPartPr/>
              <p14:nvPr/>
            </p14:nvContentPartPr>
            <p14:xfrm>
              <a:off x="9473018" y="4001121"/>
              <a:ext cx="1019520" cy="87480"/>
            </p14:xfrm>
          </p:contentPart>
        </mc:Choice>
        <mc:Fallback>
          <p:pic>
            <p:nvPicPr>
              <p:cNvPr id="28" name="Ink 27">
                <a:extLst>
                  <a:ext uri="{FF2B5EF4-FFF2-40B4-BE49-F238E27FC236}">
                    <a16:creationId xmlns:a16="http://schemas.microsoft.com/office/drawing/2014/main" id="{35741F71-F4C2-4ABE-BD13-EA3B639C7BF9}"/>
                  </a:ext>
                </a:extLst>
              </p:cNvPr>
              <p:cNvPicPr/>
              <p:nvPr/>
            </p:nvPicPr>
            <p:blipFill>
              <a:blip r:embed="rId41"/>
              <a:stretch>
                <a:fillRect/>
              </a:stretch>
            </p:blipFill>
            <p:spPr>
              <a:xfrm>
                <a:off x="9455018" y="3983481"/>
                <a:ext cx="1055160" cy="123120"/>
              </a:xfrm>
              <a:prstGeom prst="rect">
                <a:avLst/>
              </a:prstGeom>
            </p:spPr>
          </p:pic>
        </mc:Fallback>
      </mc:AlternateContent>
    </p:spTree>
    <p:extLst>
      <p:ext uri="{BB962C8B-B14F-4D97-AF65-F5344CB8AC3E}">
        <p14:creationId xmlns:p14="http://schemas.microsoft.com/office/powerpoint/2010/main" val="1419373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159A9-8B91-4765-B392-628A237BA860}"/>
              </a:ext>
            </a:extLst>
          </p:cNvPr>
          <p:cNvSpPr>
            <a:spLocks noGrp="1"/>
          </p:cNvSpPr>
          <p:nvPr>
            <p:ph type="title"/>
          </p:nvPr>
        </p:nvSpPr>
        <p:spPr/>
        <p:txBody>
          <a:bodyPr/>
          <a:lstStyle/>
          <a:p>
            <a:r>
              <a:rPr lang="en-MY" dirty="0"/>
              <a:t>1-to-2 Demultiplexer</a:t>
            </a:r>
          </a:p>
        </p:txBody>
      </p:sp>
      <p:sp>
        <p:nvSpPr>
          <p:cNvPr id="3" name="Content Placeholder 2">
            <a:extLst>
              <a:ext uri="{FF2B5EF4-FFF2-40B4-BE49-F238E27FC236}">
                <a16:creationId xmlns:a16="http://schemas.microsoft.com/office/drawing/2014/main" id="{B2DE60CF-6F88-4677-8C36-FFCE8DB02815}"/>
              </a:ext>
            </a:extLst>
          </p:cNvPr>
          <p:cNvSpPr>
            <a:spLocks noGrp="1"/>
          </p:cNvSpPr>
          <p:nvPr>
            <p:ph idx="1"/>
          </p:nvPr>
        </p:nvSpPr>
        <p:spPr>
          <a:xfrm>
            <a:off x="1069849" y="2121408"/>
            <a:ext cx="4236456" cy="4050792"/>
          </a:xfrm>
        </p:spPr>
        <p:txBody>
          <a:bodyPr/>
          <a:lstStyle/>
          <a:p>
            <a:pPr algn="just">
              <a:lnSpc>
                <a:spcPct val="100000"/>
              </a:lnSpc>
            </a:pPr>
            <a:r>
              <a:rPr lang="en-MY" dirty="0"/>
              <a:t>A 1-to-2 demultiplexer consists of one input line, two output lines and one select line. </a:t>
            </a:r>
          </a:p>
          <a:p>
            <a:pPr algn="just">
              <a:lnSpc>
                <a:spcPct val="100000"/>
              </a:lnSpc>
            </a:pPr>
            <a:r>
              <a:rPr lang="en-MY" dirty="0"/>
              <a:t>The signal on the select line helps to switch the input to one of the two outputs.</a:t>
            </a:r>
          </a:p>
        </p:txBody>
      </p:sp>
      <p:sp>
        <p:nvSpPr>
          <p:cNvPr id="4" name="Footer Placeholder 3">
            <a:extLst>
              <a:ext uri="{FF2B5EF4-FFF2-40B4-BE49-F238E27FC236}">
                <a16:creationId xmlns:a16="http://schemas.microsoft.com/office/drawing/2014/main" id="{D50EFA34-9842-403A-88CC-BA281E4C2F9E}"/>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14206AA5-419A-4C31-A8F6-27EEAC454E9A}"/>
              </a:ext>
            </a:extLst>
          </p:cNvPr>
          <p:cNvSpPr>
            <a:spLocks noGrp="1"/>
          </p:cNvSpPr>
          <p:nvPr>
            <p:ph type="sldNum" sz="quarter" idx="12"/>
          </p:nvPr>
        </p:nvSpPr>
        <p:spPr/>
        <p:txBody>
          <a:bodyPr/>
          <a:lstStyle/>
          <a:p>
            <a:fld id="{1DE98518-C1CF-410D-8A71-B5D14FDF677E}" type="slidenum">
              <a:rPr lang="en-MY" smtClean="0"/>
              <a:t>24</a:t>
            </a:fld>
            <a:endParaRPr lang="en-MY" dirty="0"/>
          </a:p>
        </p:txBody>
      </p:sp>
      <p:pic>
        <p:nvPicPr>
          <p:cNvPr id="7172" name="Picture 4" descr="Figure 2 from A molecular 1 : 2 demultiplexer. | Semantic Scholar">
            <a:extLst>
              <a:ext uri="{FF2B5EF4-FFF2-40B4-BE49-F238E27FC236}">
                <a16:creationId xmlns:a16="http://schemas.microsoft.com/office/drawing/2014/main" id="{DAF49353-1C96-4767-B09B-6E773E883D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080"/>
          <a:stretch/>
        </p:blipFill>
        <p:spPr bwMode="auto">
          <a:xfrm>
            <a:off x="5483601" y="1882840"/>
            <a:ext cx="5467350" cy="417272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89C2C91F-3652-460F-BBE6-A84C66F974F5}"/>
                  </a:ext>
                </a:extLst>
              </p14:cNvPr>
              <p14:cNvContentPartPr/>
              <p14:nvPr/>
            </p14:nvContentPartPr>
            <p14:xfrm>
              <a:off x="1305338" y="1580121"/>
              <a:ext cx="1196640" cy="129960"/>
            </p14:xfrm>
          </p:contentPart>
        </mc:Choice>
        <mc:Fallback>
          <p:pic>
            <p:nvPicPr>
              <p:cNvPr id="6" name="Ink 5">
                <a:extLst>
                  <a:ext uri="{FF2B5EF4-FFF2-40B4-BE49-F238E27FC236}">
                    <a16:creationId xmlns:a16="http://schemas.microsoft.com/office/drawing/2014/main" id="{89C2C91F-3652-460F-BBE6-A84C66F974F5}"/>
                  </a:ext>
                </a:extLst>
              </p:cNvPr>
              <p:cNvPicPr/>
              <p:nvPr/>
            </p:nvPicPr>
            <p:blipFill>
              <a:blip r:embed="rId4"/>
              <a:stretch>
                <a:fillRect/>
              </a:stretch>
            </p:blipFill>
            <p:spPr>
              <a:xfrm>
                <a:off x="1287338" y="1562481"/>
                <a:ext cx="123228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1" name="Ink 10">
                <a:extLst>
                  <a:ext uri="{FF2B5EF4-FFF2-40B4-BE49-F238E27FC236}">
                    <a16:creationId xmlns:a16="http://schemas.microsoft.com/office/drawing/2014/main" id="{E175ED12-96E8-4FB7-9C6F-3D7C2AC5566B}"/>
                  </a:ext>
                </a:extLst>
              </p14:cNvPr>
              <p14:cNvContentPartPr/>
              <p14:nvPr/>
            </p14:nvContentPartPr>
            <p14:xfrm>
              <a:off x="723218" y="5611401"/>
              <a:ext cx="61560" cy="254160"/>
            </p14:xfrm>
          </p:contentPart>
        </mc:Choice>
        <mc:Fallback>
          <p:pic>
            <p:nvPicPr>
              <p:cNvPr id="11" name="Ink 10">
                <a:extLst>
                  <a:ext uri="{FF2B5EF4-FFF2-40B4-BE49-F238E27FC236}">
                    <a16:creationId xmlns:a16="http://schemas.microsoft.com/office/drawing/2014/main" id="{E175ED12-96E8-4FB7-9C6F-3D7C2AC5566B}"/>
                  </a:ext>
                </a:extLst>
              </p:cNvPr>
              <p:cNvPicPr/>
              <p:nvPr/>
            </p:nvPicPr>
            <p:blipFill>
              <a:blip r:embed="rId6"/>
              <a:stretch>
                <a:fillRect/>
              </a:stretch>
            </p:blipFill>
            <p:spPr>
              <a:xfrm>
                <a:off x="705578" y="5593401"/>
                <a:ext cx="9720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2" name="Ink 11">
                <a:extLst>
                  <a:ext uri="{FF2B5EF4-FFF2-40B4-BE49-F238E27FC236}">
                    <a16:creationId xmlns:a16="http://schemas.microsoft.com/office/drawing/2014/main" id="{20C7B426-F7D2-4BF7-BF60-772CBB09A9D7}"/>
                  </a:ext>
                </a:extLst>
              </p14:cNvPr>
              <p14:cNvContentPartPr/>
              <p14:nvPr/>
            </p14:nvContentPartPr>
            <p14:xfrm>
              <a:off x="581018" y="5326641"/>
              <a:ext cx="279000" cy="180720"/>
            </p14:xfrm>
          </p:contentPart>
        </mc:Choice>
        <mc:Fallback>
          <p:pic>
            <p:nvPicPr>
              <p:cNvPr id="12" name="Ink 11">
                <a:extLst>
                  <a:ext uri="{FF2B5EF4-FFF2-40B4-BE49-F238E27FC236}">
                    <a16:creationId xmlns:a16="http://schemas.microsoft.com/office/drawing/2014/main" id="{20C7B426-F7D2-4BF7-BF60-772CBB09A9D7}"/>
                  </a:ext>
                </a:extLst>
              </p:cNvPr>
              <p:cNvPicPr/>
              <p:nvPr/>
            </p:nvPicPr>
            <p:blipFill>
              <a:blip r:embed="rId8"/>
              <a:stretch>
                <a:fillRect/>
              </a:stretch>
            </p:blipFill>
            <p:spPr>
              <a:xfrm>
                <a:off x="563378" y="5308641"/>
                <a:ext cx="31464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3" name="Ink 12">
                <a:extLst>
                  <a:ext uri="{FF2B5EF4-FFF2-40B4-BE49-F238E27FC236}">
                    <a16:creationId xmlns:a16="http://schemas.microsoft.com/office/drawing/2014/main" id="{C05898BF-0F7C-4CBC-89DD-4BF085BB6558}"/>
                  </a:ext>
                </a:extLst>
              </p14:cNvPr>
              <p14:cNvContentPartPr/>
              <p14:nvPr/>
            </p14:nvContentPartPr>
            <p14:xfrm>
              <a:off x="936698" y="5347521"/>
              <a:ext cx="115920" cy="445680"/>
            </p14:xfrm>
          </p:contentPart>
        </mc:Choice>
        <mc:Fallback>
          <p:pic>
            <p:nvPicPr>
              <p:cNvPr id="13" name="Ink 12">
                <a:extLst>
                  <a:ext uri="{FF2B5EF4-FFF2-40B4-BE49-F238E27FC236}">
                    <a16:creationId xmlns:a16="http://schemas.microsoft.com/office/drawing/2014/main" id="{C05898BF-0F7C-4CBC-89DD-4BF085BB6558}"/>
                  </a:ext>
                </a:extLst>
              </p:cNvPr>
              <p:cNvPicPr/>
              <p:nvPr/>
            </p:nvPicPr>
            <p:blipFill>
              <a:blip r:embed="rId10"/>
              <a:stretch>
                <a:fillRect/>
              </a:stretch>
            </p:blipFill>
            <p:spPr>
              <a:xfrm>
                <a:off x="918698" y="5329881"/>
                <a:ext cx="151560" cy="4813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4" name="Ink 13">
                <a:extLst>
                  <a:ext uri="{FF2B5EF4-FFF2-40B4-BE49-F238E27FC236}">
                    <a16:creationId xmlns:a16="http://schemas.microsoft.com/office/drawing/2014/main" id="{FC643967-87CD-4433-8D25-1F20CDEA913E}"/>
                  </a:ext>
                </a:extLst>
              </p14:cNvPr>
              <p14:cNvContentPartPr/>
              <p14:nvPr/>
            </p14:nvContentPartPr>
            <p14:xfrm>
              <a:off x="1109138" y="5385681"/>
              <a:ext cx="209520" cy="384120"/>
            </p14:xfrm>
          </p:contentPart>
        </mc:Choice>
        <mc:Fallback>
          <p:pic>
            <p:nvPicPr>
              <p:cNvPr id="14" name="Ink 13">
                <a:extLst>
                  <a:ext uri="{FF2B5EF4-FFF2-40B4-BE49-F238E27FC236}">
                    <a16:creationId xmlns:a16="http://schemas.microsoft.com/office/drawing/2014/main" id="{FC643967-87CD-4433-8D25-1F20CDEA913E}"/>
                  </a:ext>
                </a:extLst>
              </p:cNvPr>
              <p:cNvPicPr/>
              <p:nvPr/>
            </p:nvPicPr>
            <p:blipFill>
              <a:blip r:embed="rId12"/>
              <a:stretch>
                <a:fillRect/>
              </a:stretch>
            </p:blipFill>
            <p:spPr>
              <a:xfrm>
                <a:off x="1091498" y="5368041"/>
                <a:ext cx="245160" cy="4197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5" name="Ink 14">
                <a:extLst>
                  <a:ext uri="{FF2B5EF4-FFF2-40B4-BE49-F238E27FC236}">
                    <a16:creationId xmlns:a16="http://schemas.microsoft.com/office/drawing/2014/main" id="{AB2F758D-C334-4658-92B3-ABFFAD573EBA}"/>
                  </a:ext>
                </a:extLst>
              </p14:cNvPr>
              <p14:cNvContentPartPr/>
              <p14:nvPr/>
            </p14:nvContentPartPr>
            <p14:xfrm>
              <a:off x="940658" y="6189201"/>
              <a:ext cx="150480" cy="204480"/>
            </p14:xfrm>
          </p:contentPart>
        </mc:Choice>
        <mc:Fallback>
          <p:pic>
            <p:nvPicPr>
              <p:cNvPr id="15" name="Ink 14">
                <a:extLst>
                  <a:ext uri="{FF2B5EF4-FFF2-40B4-BE49-F238E27FC236}">
                    <a16:creationId xmlns:a16="http://schemas.microsoft.com/office/drawing/2014/main" id="{AB2F758D-C334-4658-92B3-ABFFAD573EBA}"/>
                  </a:ext>
                </a:extLst>
              </p:cNvPr>
              <p:cNvPicPr/>
              <p:nvPr/>
            </p:nvPicPr>
            <p:blipFill>
              <a:blip r:embed="rId14"/>
              <a:stretch>
                <a:fillRect/>
              </a:stretch>
            </p:blipFill>
            <p:spPr>
              <a:xfrm>
                <a:off x="922658" y="6171561"/>
                <a:ext cx="186120" cy="2401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6" name="Ink 15">
                <a:extLst>
                  <a:ext uri="{FF2B5EF4-FFF2-40B4-BE49-F238E27FC236}">
                    <a16:creationId xmlns:a16="http://schemas.microsoft.com/office/drawing/2014/main" id="{34AF6CF3-4758-478B-BDD3-4FB5E8E13131}"/>
                  </a:ext>
                </a:extLst>
              </p14:cNvPr>
              <p14:cNvContentPartPr/>
              <p14:nvPr/>
            </p14:nvContentPartPr>
            <p14:xfrm>
              <a:off x="1164938" y="5982561"/>
              <a:ext cx="177480" cy="421560"/>
            </p14:xfrm>
          </p:contentPart>
        </mc:Choice>
        <mc:Fallback>
          <p:pic>
            <p:nvPicPr>
              <p:cNvPr id="16" name="Ink 15">
                <a:extLst>
                  <a:ext uri="{FF2B5EF4-FFF2-40B4-BE49-F238E27FC236}">
                    <a16:creationId xmlns:a16="http://schemas.microsoft.com/office/drawing/2014/main" id="{34AF6CF3-4758-478B-BDD3-4FB5E8E13131}"/>
                  </a:ext>
                </a:extLst>
              </p:cNvPr>
              <p:cNvPicPr/>
              <p:nvPr/>
            </p:nvPicPr>
            <p:blipFill>
              <a:blip r:embed="rId16"/>
              <a:stretch>
                <a:fillRect/>
              </a:stretch>
            </p:blipFill>
            <p:spPr>
              <a:xfrm>
                <a:off x="1146938" y="5964561"/>
                <a:ext cx="213120" cy="4572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7" name="Ink 16">
                <a:extLst>
                  <a:ext uri="{FF2B5EF4-FFF2-40B4-BE49-F238E27FC236}">
                    <a16:creationId xmlns:a16="http://schemas.microsoft.com/office/drawing/2014/main" id="{190C1E4C-5831-43BE-926D-EAD17CBE9C79}"/>
                  </a:ext>
                </a:extLst>
              </p14:cNvPr>
              <p14:cNvContentPartPr/>
              <p14:nvPr/>
            </p14:nvContentPartPr>
            <p14:xfrm>
              <a:off x="1394258" y="5990121"/>
              <a:ext cx="237240" cy="314640"/>
            </p14:xfrm>
          </p:contentPart>
        </mc:Choice>
        <mc:Fallback>
          <p:pic>
            <p:nvPicPr>
              <p:cNvPr id="17" name="Ink 16">
                <a:extLst>
                  <a:ext uri="{FF2B5EF4-FFF2-40B4-BE49-F238E27FC236}">
                    <a16:creationId xmlns:a16="http://schemas.microsoft.com/office/drawing/2014/main" id="{190C1E4C-5831-43BE-926D-EAD17CBE9C79}"/>
                  </a:ext>
                </a:extLst>
              </p:cNvPr>
              <p:cNvPicPr/>
              <p:nvPr/>
            </p:nvPicPr>
            <p:blipFill>
              <a:blip r:embed="rId18"/>
              <a:stretch>
                <a:fillRect/>
              </a:stretch>
            </p:blipFill>
            <p:spPr>
              <a:xfrm>
                <a:off x="1376618" y="5972121"/>
                <a:ext cx="272880" cy="3502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8" name="Ink 17">
                <a:extLst>
                  <a:ext uri="{FF2B5EF4-FFF2-40B4-BE49-F238E27FC236}">
                    <a16:creationId xmlns:a16="http://schemas.microsoft.com/office/drawing/2014/main" id="{E4D2A7A3-3D7F-4EFF-A19B-A713A70837B8}"/>
                  </a:ext>
                </a:extLst>
              </p14:cNvPr>
              <p14:cNvContentPartPr/>
              <p14:nvPr/>
            </p14:nvContentPartPr>
            <p14:xfrm>
              <a:off x="1827698" y="6483681"/>
              <a:ext cx="172440" cy="248040"/>
            </p14:xfrm>
          </p:contentPart>
        </mc:Choice>
        <mc:Fallback>
          <p:pic>
            <p:nvPicPr>
              <p:cNvPr id="18" name="Ink 17">
                <a:extLst>
                  <a:ext uri="{FF2B5EF4-FFF2-40B4-BE49-F238E27FC236}">
                    <a16:creationId xmlns:a16="http://schemas.microsoft.com/office/drawing/2014/main" id="{E4D2A7A3-3D7F-4EFF-A19B-A713A70837B8}"/>
                  </a:ext>
                </a:extLst>
              </p:cNvPr>
              <p:cNvPicPr/>
              <p:nvPr/>
            </p:nvPicPr>
            <p:blipFill>
              <a:blip r:embed="rId20"/>
              <a:stretch>
                <a:fillRect/>
              </a:stretch>
            </p:blipFill>
            <p:spPr>
              <a:xfrm>
                <a:off x="1809698" y="6465681"/>
                <a:ext cx="208080" cy="2836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9" name="Ink 18">
                <a:extLst>
                  <a:ext uri="{FF2B5EF4-FFF2-40B4-BE49-F238E27FC236}">
                    <a16:creationId xmlns:a16="http://schemas.microsoft.com/office/drawing/2014/main" id="{52EA84C2-C93A-44E6-BE7B-C8B2101566AE}"/>
                  </a:ext>
                </a:extLst>
              </p14:cNvPr>
              <p14:cNvContentPartPr/>
              <p14:nvPr/>
            </p14:nvContentPartPr>
            <p14:xfrm>
              <a:off x="2034698" y="6267321"/>
              <a:ext cx="118800" cy="538560"/>
            </p14:xfrm>
          </p:contentPart>
        </mc:Choice>
        <mc:Fallback>
          <p:pic>
            <p:nvPicPr>
              <p:cNvPr id="19" name="Ink 18">
                <a:extLst>
                  <a:ext uri="{FF2B5EF4-FFF2-40B4-BE49-F238E27FC236}">
                    <a16:creationId xmlns:a16="http://schemas.microsoft.com/office/drawing/2014/main" id="{52EA84C2-C93A-44E6-BE7B-C8B2101566AE}"/>
                  </a:ext>
                </a:extLst>
              </p:cNvPr>
              <p:cNvPicPr/>
              <p:nvPr/>
            </p:nvPicPr>
            <p:blipFill>
              <a:blip r:embed="rId22"/>
              <a:stretch>
                <a:fillRect/>
              </a:stretch>
            </p:blipFill>
            <p:spPr>
              <a:xfrm>
                <a:off x="2017058" y="6249321"/>
                <a:ext cx="154440" cy="5742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2" name="Ink 21">
                <a:extLst>
                  <a:ext uri="{FF2B5EF4-FFF2-40B4-BE49-F238E27FC236}">
                    <a16:creationId xmlns:a16="http://schemas.microsoft.com/office/drawing/2014/main" id="{13523970-92D8-47BD-877F-EC5A6D126CE6}"/>
                  </a:ext>
                </a:extLst>
              </p14:cNvPr>
              <p14:cNvContentPartPr/>
              <p14:nvPr/>
            </p14:nvContentPartPr>
            <p14:xfrm>
              <a:off x="2222978" y="6432561"/>
              <a:ext cx="281520" cy="228960"/>
            </p14:xfrm>
          </p:contentPart>
        </mc:Choice>
        <mc:Fallback>
          <p:pic>
            <p:nvPicPr>
              <p:cNvPr id="22" name="Ink 21">
                <a:extLst>
                  <a:ext uri="{FF2B5EF4-FFF2-40B4-BE49-F238E27FC236}">
                    <a16:creationId xmlns:a16="http://schemas.microsoft.com/office/drawing/2014/main" id="{13523970-92D8-47BD-877F-EC5A6D126CE6}"/>
                  </a:ext>
                </a:extLst>
              </p:cNvPr>
              <p:cNvPicPr/>
              <p:nvPr/>
            </p:nvPicPr>
            <p:blipFill>
              <a:blip r:embed="rId24"/>
              <a:stretch>
                <a:fillRect/>
              </a:stretch>
            </p:blipFill>
            <p:spPr>
              <a:xfrm>
                <a:off x="2204978" y="6414561"/>
                <a:ext cx="31716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3" name="Ink 22">
                <a:extLst>
                  <a:ext uri="{FF2B5EF4-FFF2-40B4-BE49-F238E27FC236}">
                    <a16:creationId xmlns:a16="http://schemas.microsoft.com/office/drawing/2014/main" id="{2DC3B8B1-81DB-46E7-8AAC-86B101EBE9E7}"/>
                  </a:ext>
                </a:extLst>
              </p14:cNvPr>
              <p14:cNvContentPartPr/>
              <p14:nvPr/>
            </p14:nvContentPartPr>
            <p14:xfrm>
              <a:off x="1662818" y="5239881"/>
              <a:ext cx="396000" cy="179280"/>
            </p14:xfrm>
          </p:contentPart>
        </mc:Choice>
        <mc:Fallback>
          <p:pic>
            <p:nvPicPr>
              <p:cNvPr id="23" name="Ink 22">
                <a:extLst>
                  <a:ext uri="{FF2B5EF4-FFF2-40B4-BE49-F238E27FC236}">
                    <a16:creationId xmlns:a16="http://schemas.microsoft.com/office/drawing/2014/main" id="{2DC3B8B1-81DB-46E7-8AAC-86B101EBE9E7}"/>
                  </a:ext>
                </a:extLst>
              </p:cNvPr>
              <p:cNvPicPr/>
              <p:nvPr/>
            </p:nvPicPr>
            <p:blipFill>
              <a:blip r:embed="rId26"/>
              <a:stretch>
                <a:fillRect/>
              </a:stretch>
            </p:blipFill>
            <p:spPr>
              <a:xfrm>
                <a:off x="1644818" y="5222241"/>
                <a:ext cx="43164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4" name="Ink 23">
                <a:extLst>
                  <a:ext uri="{FF2B5EF4-FFF2-40B4-BE49-F238E27FC236}">
                    <a16:creationId xmlns:a16="http://schemas.microsoft.com/office/drawing/2014/main" id="{8690FDC8-235E-465B-80A4-D7B6A2868359}"/>
                  </a:ext>
                </a:extLst>
              </p14:cNvPr>
              <p14:cNvContentPartPr/>
              <p14:nvPr/>
            </p14:nvContentPartPr>
            <p14:xfrm>
              <a:off x="1825178" y="5183361"/>
              <a:ext cx="299880" cy="343800"/>
            </p14:xfrm>
          </p:contentPart>
        </mc:Choice>
        <mc:Fallback>
          <p:pic>
            <p:nvPicPr>
              <p:cNvPr id="24" name="Ink 23">
                <a:extLst>
                  <a:ext uri="{FF2B5EF4-FFF2-40B4-BE49-F238E27FC236}">
                    <a16:creationId xmlns:a16="http://schemas.microsoft.com/office/drawing/2014/main" id="{8690FDC8-235E-465B-80A4-D7B6A2868359}"/>
                  </a:ext>
                </a:extLst>
              </p:cNvPr>
              <p:cNvPicPr/>
              <p:nvPr/>
            </p:nvPicPr>
            <p:blipFill>
              <a:blip r:embed="rId28"/>
              <a:stretch>
                <a:fillRect/>
              </a:stretch>
            </p:blipFill>
            <p:spPr>
              <a:xfrm>
                <a:off x="1807178" y="5165361"/>
                <a:ext cx="335520" cy="37944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5" name="Ink 24">
                <a:extLst>
                  <a:ext uri="{FF2B5EF4-FFF2-40B4-BE49-F238E27FC236}">
                    <a16:creationId xmlns:a16="http://schemas.microsoft.com/office/drawing/2014/main" id="{5727A53F-0444-40E4-B3AA-80498CE19831}"/>
                  </a:ext>
                </a:extLst>
              </p14:cNvPr>
              <p14:cNvContentPartPr/>
              <p14:nvPr/>
            </p14:nvContentPartPr>
            <p14:xfrm>
              <a:off x="1855058" y="5688081"/>
              <a:ext cx="424080" cy="189000"/>
            </p14:xfrm>
          </p:contentPart>
        </mc:Choice>
        <mc:Fallback>
          <p:pic>
            <p:nvPicPr>
              <p:cNvPr id="25" name="Ink 24">
                <a:extLst>
                  <a:ext uri="{FF2B5EF4-FFF2-40B4-BE49-F238E27FC236}">
                    <a16:creationId xmlns:a16="http://schemas.microsoft.com/office/drawing/2014/main" id="{5727A53F-0444-40E4-B3AA-80498CE19831}"/>
                  </a:ext>
                </a:extLst>
              </p:cNvPr>
              <p:cNvPicPr/>
              <p:nvPr/>
            </p:nvPicPr>
            <p:blipFill>
              <a:blip r:embed="rId30"/>
              <a:stretch>
                <a:fillRect/>
              </a:stretch>
            </p:blipFill>
            <p:spPr>
              <a:xfrm>
                <a:off x="1837418" y="5670441"/>
                <a:ext cx="45972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6" name="Ink 25">
                <a:extLst>
                  <a:ext uri="{FF2B5EF4-FFF2-40B4-BE49-F238E27FC236}">
                    <a16:creationId xmlns:a16="http://schemas.microsoft.com/office/drawing/2014/main" id="{35ADE9A7-DF9C-41AF-AE33-2B1E13F60EDF}"/>
                  </a:ext>
                </a:extLst>
              </p14:cNvPr>
              <p14:cNvContentPartPr/>
              <p14:nvPr/>
            </p14:nvContentPartPr>
            <p14:xfrm>
              <a:off x="2132618" y="5613561"/>
              <a:ext cx="204480" cy="281880"/>
            </p14:xfrm>
          </p:contentPart>
        </mc:Choice>
        <mc:Fallback>
          <p:pic>
            <p:nvPicPr>
              <p:cNvPr id="26" name="Ink 25">
                <a:extLst>
                  <a:ext uri="{FF2B5EF4-FFF2-40B4-BE49-F238E27FC236}">
                    <a16:creationId xmlns:a16="http://schemas.microsoft.com/office/drawing/2014/main" id="{35ADE9A7-DF9C-41AF-AE33-2B1E13F60EDF}"/>
                  </a:ext>
                </a:extLst>
              </p:cNvPr>
              <p:cNvPicPr/>
              <p:nvPr/>
            </p:nvPicPr>
            <p:blipFill>
              <a:blip r:embed="rId32"/>
              <a:stretch>
                <a:fillRect/>
              </a:stretch>
            </p:blipFill>
            <p:spPr>
              <a:xfrm>
                <a:off x="2114978" y="5595921"/>
                <a:ext cx="240120" cy="3175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7" name="Ink 26">
                <a:extLst>
                  <a:ext uri="{FF2B5EF4-FFF2-40B4-BE49-F238E27FC236}">
                    <a16:creationId xmlns:a16="http://schemas.microsoft.com/office/drawing/2014/main" id="{39CFDA45-5AFF-44E6-992A-D2E04957DD13}"/>
                  </a:ext>
                </a:extLst>
              </p14:cNvPr>
              <p14:cNvContentPartPr/>
              <p14:nvPr/>
            </p14:nvContentPartPr>
            <p14:xfrm>
              <a:off x="2554178" y="6210441"/>
              <a:ext cx="484920" cy="180720"/>
            </p14:xfrm>
          </p:contentPart>
        </mc:Choice>
        <mc:Fallback>
          <p:pic>
            <p:nvPicPr>
              <p:cNvPr id="27" name="Ink 26">
                <a:extLst>
                  <a:ext uri="{FF2B5EF4-FFF2-40B4-BE49-F238E27FC236}">
                    <a16:creationId xmlns:a16="http://schemas.microsoft.com/office/drawing/2014/main" id="{39CFDA45-5AFF-44E6-992A-D2E04957DD13}"/>
                  </a:ext>
                </a:extLst>
              </p:cNvPr>
              <p:cNvPicPr/>
              <p:nvPr/>
            </p:nvPicPr>
            <p:blipFill>
              <a:blip r:embed="rId34"/>
              <a:stretch>
                <a:fillRect/>
              </a:stretch>
            </p:blipFill>
            <p:spPr>
              <a:xfrm>
                <a:off x="2536538" y="6192801"/>
                <a:ext cx="52056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8" name="Ink 27">
                <a:extLst>
                  <a:ext uri="{FF2B5EF4-FFF2-40B4-BE49-F238E27FC236}">
                    <a16:creationId xmlns:a16="http://schemas.microsoft.com/office/drawing/2014/main" id="{490B633C-5AED-42B7-81C2-BFC58F656CC6}"/>
                  </a:ext>
                </a:extLst>
              </p14:cNvPr>
              <p14:cNvContentPartPr/>
              <p14:nvPr/>
            </p14:nvContentPartPr>
            <p14:xfrm>
              <a:off x="2744618" y="6187761"/>
              <a:ext cx="363600" cy="248760"/>
            </p14:xfrm>
          </p:contentPart>
        </mc:Choice>
        <mc:Fallback>
          <p:pic>
            <p:nvPicPr>
              <p:cNvPr id="28" name="Ink 27">
                <a:extLst>
                  <a:ext uri="{FF2B5EF4-FFF2-40B4-BE49-F238E27FC236}">
                    <a16:creationId xmlns:a16="http://schemas.microsoft.com/office/drawing/2014/main" id="{490B633C-5AED-42B7-81C2-BFC58F656CC6}"/>
                  </a:ext>
                </a:extLst>
              </p:cNvPr>
              <p:cNvPicPr/>
              <p:nvPr/>
            </p:nvPicPr>
            <p:blipFill>
              <a:blip r:embed="rId36"/>
              <a:stretch>
                <a:fillRect/>
              </a:stretch>
            </p:blipFill>
            <p:spPr>
              <a:xfrm>
                <a:off x="2726618" y="6169761"/>
                <a:ext cx="39924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30" name="Ink 29">
                <a:extLst>
                  <a:ext uri="{FF2B5EF4-FFF2-40B4-BE49-F238E27FC236}">
                    <a16:creationId xmlns:a16="http://schemas.microsoft.com/office/drawing/2014/main" id="{8A55ABA4-1F2E-48E8-A86C-388A18D4EEB4}"/>
                  </a:ext>
                </a:extLst>
              </p14:cNvPr>
              <p14:cNvContentPartPr/>
              <p14:nvPr/>
            </p14:nvContentPartPr>
            <p14:xfrm>
              <a:off x="2514938" y="4870521"/>
              <a:ext cx="197640" cy="364680"/>
            </p14:xfrm>
          </p:contentPart>
        </mc:Choice>
        <mc:Fallback>
          <p:pic>
            <p:nvPicPr>
              <p:cNvPr id="30" name="Ink 29">
                <a:extLst>
                  <a:ext uri="{FF2B5EF4-FFF2-40B4-BE49-F238E27FC236}">
                    <a16:creationId xmlns:a16="http://schemas.microsoft.com/office/drawing/2014/main" id="{8A55ABA4-1F2E-48E8-A86C-388A18D4EEB4}"/>
                  </a:ext>
                </a:extLst>
              </p:cNvPr>
              <p:cNvPicPr/>
              <p:nvPr/>
            </p:nvPicPr>
            <p:blipFill>
              <a:blip r:embed="rId38"/>
              <a:stretch>
                <a:fillRect/>
              </a:stretch>
            </p:blipFill>
            <p:spPr>
              <a:xfrm>
                <a:off x="2497298" y="4852881"/>
                <a:ext cx="233280" cy="40032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31" name="Ink 30">
                <a:extLst>
                  <a:ext uri="{FF2B5EF4-FFF2-40B4-BE49-F238E27FC236}">
                    <a16:creationId xmlns:a16="http://schemas.microsoft.com/office/drawing/2014/main" id="{995D74EF-5CB4-4AAF-8AA8-C4DABA6FA74E}"/>
                  </a:ext>
                </a:extLst>
              </p14:cNvPr>
              <p14:cNvContentPartPr/>
              <p14:nvPr/>
            </p14:nvContentPartPr>
            <p14:xfrm>
              <a:off x="2823818" y="5372361"/>
              <a:ext cx="528120" cy="388080"/>
            </p14:xfrm>
          </p:contentPart>
        </mc:Choice>
        <mc:Fallback>
          <p:pic>
            <p:nvPicPr>
              <p:cNvPr id="31" name="Ink 30">
                <a:extLst>
                  <a:ext uri="{FF2B5EF4-FFF2-40B4-BE49-F238E27FC236}">
                    <a16:creationId xmlns:a16="http://schemas.microsoft.com/office/drawing/2014/main" id="{995D74EF-5CB4-4AAF-8AA8-C4DABA6FA74E}"/>
                  </a:ext>
                </a:extLst>
              </p:cNvPr>
              <p:cNvPicPr/>
              <p:nvPr/>
            </p:nvPicPr>
            <p:blipFill>
              <a:blip r:embed="rId40"/>
              <a:stretch>
                <a:fillRect/>
              </a:stretch>
            </p:blipFill>
            <p:spPr>
              <a:xfrm>
                <a:off x="2805818" y="5354361"/>
                <a:ext cx="563760" cy="423720"/>
              </a:xfrm>
              <a:prstGeom prst="rect">
                <a:avLst/>
              </a:prstGeom>
            </p:spPr>
          </p:pic>
        </mc:Fallback>
      </mc:AlternateContent>
      <p:grpSp>
        <p:nvGrpSpPr>
          <p:cNvPr id="35" name="Group 34">
            <a:extLst>
              <a:ext uri="{FF2B5EF4-FFF2-40B4-BE49-F238E27FC236}">
                <a16:creationId xmlns:a16="http://schemas.microsoft.com/office/drawing/2014/main" id="{F680782D-F7AF-4656-A5AF-13EBCB42BAF1}"/>
              </a:ext>
            </a:extLst>
          </p:cNvPr>
          <p:cNvGrpSpPr/>
          <p:nvPr/>
        </p:nvGrpSpPr>
        <p:grpSpPr>
          <a:xfrm>
            <a:off x="682538" y="3992121"/>
            <a:ext cx="1066680" cy="948240"/>
            <a:chOff x="682538" y="3992121"/>
            <a:chExt cx="1066680" cy="948240"/>
          </a:xfrm>
        </p:grpSpPr>
        <mc:AlternateContent xmlns:mc="http://schemas.openxmlformats.org/markup-compatibility/2006">
          <mc:Choice xmlns:p14="http://schemas.microsoft.com/office/powerpoint/2010/main" Requires="p14">
            <p:contentPart p14:bwMode="auto" r:id="rId41">
              <p14:nvContentPartPr>
                <p14:cNvPr id="7" name="Ink 6">
                  <a:extLst>
                    <a:ext uri="{FF2B5EF4-FFF2-40B4-BE49-F238E27FC236}">
                      <a16:creationId xmlns:a16="http://schemas.microsoft.com/office/drawing/2014/main" id="{5B4A8C63-3AD6-4EF5-BCB4-D3BBD9D21EBC}"/>
                    </a:ext>
                  </a:extLst>
                </p14:cNvPr>
                <p14:cNvContentPartPr/>
                <p14:nvPr/>
              </p14:nvContentPartPr>
              <p14:xfrm>
                <a:off x="682538" y="4577121"/>
                <a:ext cx="130680" cy="363240"/>
              </p14:xfrm>
            </p:contentPart>
          </mc:Choice>
          <mc:Fallback>
            <p:pic>
              <p:nvPicPr>
                <p:cNvPr id="7" name="Ink 6">
                  <a:extLst>
                    <a:ext uri="{FF2B5EF4-FFF2-40B4-BE49-F238E27FC236}">
                      <a16:creationId xmlns:a16="http://schemas.microsoft.com/office/drawing/2014/main" id="{5B4A8C63-3AD6-4EF5-BCB4-D3BBD9D21EBC}"/>
                    </a:ext>
                  </a:extLst>
                </p:cNvPr>
                <p:cNvPicPr/>
                <p:nvPr/>
              </p:nvPicPr>
              <p:blipFill>
                <a:blip r:embed="rId42"/>
                <a:stretch>
                  <a:fillRect/>
                </a:stretch>
              </p:blipFill>
              <p:spPr>
                <a:xfrm>
                  <a:off x="664898" y="4559121"/>
                  <a:ext cx="166320" cy="39888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8" name="Ink 7">
                  <a:extLst>
                    <a:ext uri="{FF2B5EF4-FFF2-40B4-BE49-F238E27FC236}">
                      <a16:creationId xmlns:a16="http://schemas.microsoft.com/office/drawing/2014/main" id="{D135D4D1-AFA5-41F2-AC43-7A39A5A06899}"/>
                    </a:ext>
                  </a:extLst>
                </p14:cNvPr>
                <p14:cNvContentPartPr/>
                <p14:nvPr/>
              </p14:nvContentPartPr>
              <p14:xfrm>
                <a:off x="982058" y="4510521"/>
                <a:ext cx="62280" cy="93240"/>
              </p14:xfrm>
            </p:contentPart>
          </mc:Choice>
          <mc:Fallback>
            <p:pic>
              <p:nvPicPr>
                <p:cNvPr id="8" name="Ink 7">
                  <a:extLst>
                    <a:ext uri="{FF2B5EF4-FFF2-40B4-BE49-F238E27FC236}">
                      <a16:creationId xmlns:a16="http://schemas.microsoft.com/office/drawing/2014/main" id="{D135D4D1-AFA5-41F2-AC43-7A39A5A06899}"/>
                    </a:ext>
                  </a:extLst>
                </p:cNvPr>
                <p:cNvPicPr/>
                <p:nvPr/>
              </p:nvPicPr>
              <p:blipFill>
                <a:blip r:embed="rId44"/>
                <a:stretch>
                  <a:fillRect/>
                </a:stretch>
              </p:blipFill>
              <p:spPr>
                <a:xfrm>
                  <a:off x="964418" y="4492881"/>
                  <a:ext cx="9792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9" name="Ink 8">
                  <a:extLst>
                    <a:ext uri="{FF2B5EF4-FFF2-40B4-BE49-F238E27FC236}">
                      <a16:creationId xmlns:a16="http://schemas.microsoft.com/office/drawing/2014/main" id="{00615708-AAC3-45AE-8897-131EACFB9D29}"/>
                    </a:ext>
                  </a:extLst>
                </p14:cNvPr>
                <p14:cNvContentPartPr/>
                <p14:nvPr/>
              </p14:nvContentPartPr>
              <p14:xfrm>
                <a:off x="1064498" y="4754961"/>
                <a:ext cx="70200" cy="67680"/>
              </p14:xfrm>
            </p:contentPart>
          </mc:Choice>
          <mc:Fallback>
            <p:pic>
              <p:nvPicPr>
                <p:cNvPr id="9" name="Ink 8">
                  <a:extLst>
                    <a:ext uri="{FF2B5EF4-FFF2-40B4-BE49-F238E27FC236}">
                      <a16:creationId xmlns:a16="http://schemas.microsoft.com/office/drawing/2014/main" id="{00615708-AAC3-45AE-8897-131EACFB9D29}"/>
                    </a:ext>
                  </a:extLst>
                </p:cNvPr>
                <p:cNvPicPr/>
                <p:nvPr/>
              </p:nvPicPr>
              <p:blipFill>
                <a:blip r:embed="rId46"/>
                <a:stretch>
                  <a:fillRect/>
                </a:stretch>
              </p:blipFill>
              <p:spPr>
                <a:xfrm>
                  <a:off x="1046858" y="4737321"/>
                  <a:ext cx="10584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10" name="Ink 9">
                  <a:extLst>
                    <a:ext uri="{FF2B5EF4-FFF2-40B4-BE49-F238E27FC236}">
                      <a16:creationId xmlns:a16="http://schemas.microsoft.com/office/drawing/2014/main" id="{9C51002D-1954-49B8-8DFA-4A579547D0C1}"/>
                    </a:ext>
                  </a:extLst>
                </p14:cNvPr>
                <p14:cNvContentPartPr/>
                <p14:nvPr/>
              </p14:nvContentPartPr>
              <p14:xfrm>
                <a:off x="1333058" y="4414761"/>
                <a:ext cx="416160" cy="311040"/>
              </p14:xfrm>
            </p:contentPart>
          </mc:Choice>
          <mc:Fallback>
            <p:pic>
              <p:nvPicPr>
                <p:cNvPr id="10" name="Ink 9">
                  <a:extLst>
                    <a:ext uri="{FF2B5EF4-FFF2-40B4-BE49-F238E27FC236}">
                      <a16:creationId xmlns:a16="http://schemas.microsoft.com/office/drawing/2014/main" id="{9C51002D-1954-49B8-8DFA-4A579547D0C1}"/>
                    </a:ext>
                  </a:extLst>
                </p:cNvPr>
                <p:cNvPicPr/>
                <p:nvPr/>
              </p:nvPicPr>
              <p:blipFill>
                <a:blip r:embed="rId48"/>
                <a:stretch>
                  <a:fillRect/>
                </a:stretch>
              </p:blipFill>
              <p:spPr>
                <a:xfrm>
                  <a:off x="1315058" y="4397121"/>
                  <a:ext cx="451800" cy="34668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3" name="Ink 32">
                  <a:extLst>
                    <a:ext uri="{FF2B5EF4-FFF2-40B4-BE49-F238E27FC236}">
                      <a16:creationId xmlns:a16="http://schemas.microsoft.com/office/drawing/2014/main" id="{A722DC62-29C1-4FC8-93AF-9C51DCABB3E1}"/>
                    </a:ext>
                  </a:extLst>
                </p14:cNvPr>
                <p14:cNvContentPartPr/>
                <p14:nvPr/>
              </p14:nvContentPartPr>
              <p14:xfrm>
                <a:off x="1502618" y="4112721"/>
                <a:ext cx="92160" cy="207720"/>
              </p14:xfrm>
            </p:contentPart>
          </mc:Choice>
          <mc:Fallback>
            <p:pic>
              <p:nvPicPr>
                <p:cNvPr id="33" name="Ink 32">
                  <a:extLst>
                    <a:ext uri="{FF2B5EF4-FFF2-40B4-BE49-F238E27FC236}">
                      <a16:creationId xmlns:a16="http://schemas.microsoft.com/office/drawing/2014/main" id="{A722DC62-29C1-4FC8-93AF-9C51DCABB3E1}"/>
                    </a:ext>
                  </a:extLst>
                </p:cNvPr>
                <p:cNvPicPr/>
                <p:nvPr/>
              </p:nvPicPr>
              <p:blipFill>
                <a:blip r:embed="rId50"/>
                <a:stretch>
                  <a:fillRect/>
                </a:stretch>
              </p:blipFill>
              <p:spPr>
                <a:xfrm>
                  <a:off x="1484618" y="4095081"/>
                  <a:ext cx="12780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4" name="Ink 33">
                  <a:extLst>
                    <a:ext uri="{FF2B5EF4-FFF2-40B4-BE49-F238E27FC236}">
                      <a16:creationId xmlns:a16="http://schemas.microsoft.com/office/drawing/2014/main" id="{BC1CDE2B-7D4B-465D-9D80-B1F4B5004D87}"/>
                    </a:ext>
                  </a:extLst>
                </p14:cNvPr>
                <p14:cNvContentPartPr/>
                <p14:nvPr/>
              </p14:nvContentPartPr>
              <p14:xfrm>
                <a:off x="1295258" y="3992121"/>
                <a:ext cx="399600" cy="384480"/>
              </p14:xfrm>
            </p:contentPart>
          </mc:Choice>
          <mc:Fallback>
            <p:pic>
              <p:nvPicPr>
                <p:cNvPr id="34" name="Ink 33">
                  <a:extLst>
                    <a:ext uri="{FF2B5EF4-FFF2-40B4-BE49-F238E27FC236}">
                      <a16:creationId xmlns:a16="http://schemas.microsoft.com/office/drawing/2014/main" id="{BC1CDE2B-7D4B-465D-9D80-B1F4B5004D87}"/>
                    </a:ext>
                  </a:extLst>
                </p:cNvPr>
                <p:cNvPicPr/>
                <p:nvPr/>
              </p:nvPicPr>
              <p:blipFill>
                <a:blip r:embed="rId52"/>
                <a:stretch>
                  <a:fillRect/>
                </a:stretch>
              </p:blipFill>
              <p:spPr>
                <a:xfrm>
                  <a:off x="1277618" y="3974481"/>
                  <a:ext cx="435240" cy="420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3">
            <p14:nvContentPartPr>
              <p14:cNvPr id="36" name="Ink 35">
                <a:extLst>
                  <a:ext uri="{FF2B5EF4-FFF2-40B4-BE49-F238E27FC236}">
                    <a16:creationId xmlns:a16="http://schemas.microsoft.com/office/drawing/2014/main" id="{39BF7BA9-1034-4D33-9B3F-DA74F198101F}"/>
                  </a:ext>
                </a:extLst>
              </p14:cNvPr>
              <p14:cNvContentPartPr/>
              <p14:nvPr/>
            </p14:nvContentPartPr>
            <p14:xfrm>
              <a:off x="3405218" y="5943681"/>
              <a:ext cx="193320" cy="330480"/>
            </p14:xfrm>
          </p:contentPart>
        </mc:Choice>
        <mc:Fallback>
          <p:pic>
            <p:nvPicPr>
              <p:cNvPr id="36" name="Ink 35">
                <a:extLst>
                  <a:ext uri="{FF2B5EF4-FFF2-40B4-BE49-F238E27FC236}">
                    <a16:creationId xmlns:a16="http://schemas.microsoft.com/office/drawing/2014/main" id="{39BF7BA9-1034-4D33-9B3F-DA74F198101F}"/>
                  </a:ext>
                </a:extLst>
              </p:cNvPr>
              <p:cNvPicPr/>
              <p:nvPr/>
            </p:nvPicPr>
            <p:blipFill>
              <a:blip r:embed="rId54"/>
              <a:stretch>
                <a:fillRect/>
              </a:stretch>
            </p:blipFill>
            <p:spPr>
              <a:xfrm>
                <a:off x="3387218" y="5926041"/>
                <a:ext cx="228960" cy="366120"/>
              </a:xfrm>
              <a:prstGeom prst="rect">
                <a:avLst/>
              </a:prstGeom>
            </p:spPr>
          </p:pic>
        </mc:Fallback>
      </mc:AlternateContent>
      <p:grpSp>
        <p:nvGrpSpPr>
          <p:cNvPr id="45" name="Group 44">
            <a:extLst>
              <a:ext uri="{FF2B5EF4-FFF2-40B4-BE49-F238E27FC236}">
                <a16:creationId xmlns:a16="http://schemas.microsoft.com/office/drawing/2014/main" id="{E811A06C-5F6B-4307-8F1D-6B176B63DE58}"/>
              </a:ext>
            </a:extLst>
          </p:cNvPr>
          <p:cNvGrpSpPr/>
          <p:nvPr/>
        </p:nvGrpSpPr>
        <p:grpSpPr>
          <a:xfrm>
            <a:off x="2997698" y="4688001"/>
            <a:ext cx="510120" cy="267120"/>
            <a:chOff x="2997698" y="4688001"/>
            <a:chExt cx="510120" cy="267120"/>
          </a:xfrm>
        </p:grpSpPr>
        <mc:AlternateContent xmlns:mc="http://schemas.openxmlformats.org/markup-compatibility/2006">
          <mc:Choice xmlns:p14="http://schemas.microsoft.com/office/powerpoint/2010/main" Requires="p14">
            <p:contentPart p14:bwMode="auto" r:id="rId55">
              <p14:nvContentPartPr>
                <p14:cNvPr id="37" name="Ink 36">
                  <a:extLst>
                    <a:ext uri="{FF2B5EF4-FFF2-40B4-BE49-F238E27FC236}">
                      <a16:creationId xmlns:a16="http://schemas.microsoft.com/office/drawing/2014/main" id="{DD6882E2-DE85-4571-BC6B-59F796A4A95D}"/>
                    </a:ext>
                  </a:extLst>
                </p14:cNvPr>
                <p14:cNvContentPartPr/>
                <p14:nvPr/>
              </p14:nvContentPartPr>
              <p14:xfrm>
                <a:off x="2997698" y="4717521"/>
                <a:ext cx="486720" cy="237600"/>
              </p14:xfrm>
            </p:contentPart>
          </mc:Choice>
          <mc:Fallback>
            <p:pic>
              <p:nvPicPr>
                <p:cNvPr id="37" name="Ink 36">
                  <a:extLst>
                    <a:ext uri="{FF2B5EF4-FFF2-40B4-BE49-F238E27FC236}">
                      <a16:creationId xmlns:a16="http://schemas.microsoft.com/office/drawing/2014/main" id="{DD6882E2-DE85-4571-BC6B-59F796A4A95D}"/>
                    </a:ext>
                  </a:extLst>
                </p:cNvPr>
                <p:cNvPicPr/>
                <p:nvPr/>
              </p:nvPicPr>
              <p:blipFill>
                <a:blip r:embed="rId56"/>
                <a:stretch>
                  <a:fillRect/>
                </a:stretch>
              </p:blipFill>
              <p:spPr>
                <a:xfrm>
                  <a:off x="2979698" y="4699881"/>
                  <a:ext cx="52236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8" name="Ink 37">
                  <a:extLst>
                    <a:ext uri="{FF2B5EF4-FFF2-40B4-BE49-F238E27FC236}">
                      <a16:creationId xmlns:a16="http://schemas.microsoft.com/office/drawing/2014/main" id="{50F0DD55-2DDC-4A7C-9C4F-2706BD4EC2B0}"/>
                    </a:ext>
                  </a:extLst>
                </p14:cNvPr>
                <p14:cNvContentPartPr/>
                <p14:nvPr/>
              </p14:nvContentPartPr>
              <p14:xfrm>
                <a:off x="3225218" y="4688001"/>
                <a:ext cx="282600" cy="267120"/>
              </p14:xfrm>
            </p:contentPart>
          </mc:Choice>
          <mc:Fallback>
            <p:pic>
              <p:nvPicPr>
                <p:cNvPr id="38" name="Ink 37">
                  <a:extLst>
                    <a:ext uri="{FF2B5EF4-FFF2-40B4-BE49-F238E27FC236}">
                      <a16:creationId xmlns:a16="http://schemas.microsoft.com/office/drawing/2014/main" id="{50F0DD55-2DDC-4A7C-9C4F-2706BD4EC2B0}"/>
                    </a:ext>
                  </a:extLst>
                </p:cNvPr>
                <p:cNvPicPr/>
                <p:nvPr/>
              </p:nvPicPr>
              <p:blipFill>
                <a:blip r:embed="rId58"/>
                <a:stretch>
                  <a:fillRect/>
                </a:stretch>
              </p:blipFill>
              <p:spPr>
                <a:xfrm>
                  <a:off x="3207218" y="4670361"/>
                  <a:ext cx="318240" cy="302760"/>
                </a:xfrm>
                <a:prstGeom prst="rect">
                  <a:avLst/>
                </a:prstGeom>
              </p:spPr>
            </p:pic>
          </mc:Fallback>
        </mc:AlternateContent>
      </p:grpSp>
      <p:grpSp>
        <p:nvGrpSpPr>
          <p:cNvPr id="44" name="Group 43">
            <a:extLst>
              <a:ext uri="{FF2B5EF4-FFF2-40B4-BE49-F238E27FC236}">
                <a16:creationId xmlns:a16="http://schemas.microsoft.com/office/drawing/2014/main" id="{32228589-E67E-4918-B1C8-619834FF8B4E}"/>
              </a:ext>
            </a:extLst>
          </p:cNvPr>
          <p:cNvGrpSpPr/>
          <p:nvPr/>
        </p:nvGrpSpPr>
        <p:grpSpPr>
          <a:xfrm>
            <a:off x="3432578" y="5188761"/>
            <a:ext cx="446760" cy="257400"/>
            <a:chOff x="3432578" y="5188761"/>
            <a:chExt cx="446760" cy="257400"/>
          </a:xfrm>
        </p:grpSpPr>
        <mc:AlternateContent xmlns:mc="http://schemas.openxmlformats.org/markup-compatibility/2006">
          <mc:Choice xmlns:p14="http://schemas.microsoft.com/office/powerpoint/2010/main" Requires="p14">
            <p:contentPart p14:bwMode="auto" r:id="rId59">
              <p14:nvContentPartPr>
                <p14:cNvPr id="39" name="Ink 38">
                  <a:extLst>
                    <a:ext uri="{FF2B5EF4-FFF2-40B4-BE49-F238E27FC236}">
                      <a16:creationId xmlns:a16="http://schemas.microsoft.com/office/drawing/2014/main" id="{BB7DCFBA-3BA3-4167-8EED-02F7F0EFC877}"/>
                    </a:ext>
                  </a:extLst>
                </p14:cNvPr>
                <p14:cNvContentPartPr/>
                <p14:nvPr/>
              </p14:nvContentPartPr>
              <p14:xfrm>
                <a:off x="3432578" y="5253921"/>
                <a:ext cx="393120" cy="166680"/>
              </p14:xfrm>
            </p:contentPart>
          </mc:Choice>
          <mc:Fallback>
            <p:pic>
              <p:nvPicPr>
                <p:cNvPr id="39" name="Ink 38">
                  <a:extLst>
                    <a:ext uri="{FF2B5EF4-FFF2-40B4-BE49-F238E27FC236}">
                      <a16:creationId xmlns:a16="http://schemas.microsoft.com/office/drawing/2014/main" id="{BB7DCFBA-3BA3-4167-8EED-02F7F0EFC877}"/>
                    </a:ext>
                  </a:extLst>
                </p:cNvPr>
                <p:cNvPicPr/>
                <p:nvPr/>
              </p:nvPicPr>
              <p:blipFill>
                <a:blip r:embed="rId60"/>
                <a:stretch>
                  <a:fillRect/>
                </a:stretch>
              </p:blipFill>
              <p:spPr>
                <a:xfrm>
                  <a:off x="3414578" y="5235921"/>
                  <a:ext cx="42876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40" name="Ink 39">
                  <a:extLst>
                    <a:ext uri="{FF2B5EF4-FFF2-40B4-BE49-F238E27FC236}">
                      <a16:creationId xmlns:a16="http://schemas.microsoft.com/office/drawing/2014/main" id="{90857ECC-4B0B-4F2C-8349-19A6741BB5AC}"/>
                    </a:ext>
                  </a:extLst>
                </p14:cNvPr>
                <p14:cNvContentPartPr/>
                <p14:nvPr/>
              </p14:nvContentPartPr>
              <p14:xfrm>
                <a:off x="3585938" y="5188761"/>
                <a:ext cx="293400" cy="257400"/>
              </p14:xfrm>
            </p:contentPart>
          </mc:Choice>
          <mc:Fallback>
            <p:pic>
              <p:nvPicPr>
                <p:cNvPr id="40" name="Ink 39">
                  <a:extLst>
                    <a:ext uri="{FF2B5EF4-FFF2-40B4-BE49-F238E27FC236}">
                      <a16:creationId xmlns:a16="http://schemas.microsoft.com/office/drawing/2014/main" id="{90857ECC-4B0B-4F2C-8349-19A6741BB5AC}"/>
                    </a:ext>
                  </a:extLst>
                </p:cNvPr>
                <p:cNvPicPr/>
                <p:nvPr/>
              </p:nvPicPr>
              <p:blipFill>
                <a:blip r:embed="rId62"/>
                <a:stretch>
                  <a:fillRect/>
                </a:stretch>
              </p:blipFill>
              <p:spPr>
                <a:xfrm>
                  <a:off x="3567938" y="5171121"/>
                  <a:ext cx="329040" cy="293040"/>
                </a:xfrm>
                <a:prstGeom prst="rect">
                  <a:avLst/>
                </a:prstGeom>
              </p:spPr>
            </p:pic>
          </mc:Fallback>
        </mc:AlternateContent>
      </p:grpSp>
      <p:grpSp>
        <p:nvGrpSpPr>
          <p:cNvPr id="43" name="Group 42">
            <a:extLst>
              <a:ext uri="{FF2B5EF4-FFF2-40B4-BE49-F238E27FC236}">
                <a16:creationId xmlns:a16="http://schemas.microsoft.com/office/drawing/2014/main" id="{D936326A-9D02-4CE8-8D8A-F8449013AA3D}"/>
              </a:ext>
            </a:extLst>
          </p:cNvPr>
          <p:cNvGrpSpPr/>
          <p:nvPr/>
        </p:nvGrpSpPr>
        <p:grpSpPr>
          <a:xfrm>
            <a:off x="3858818" y="5804001"/>
            <a:ext cx="434880" cy="278640"/>
            <a:chOff x="3858818" y="5804001"/>
            <a:chExt cx="434880" cy="278640"/>
          </a:xfrm>
        </p:grpSpPr>
        <mc:AlternateContent xmlns:mc="http://schemas.openxmlformats.org/markup-compatibility/2006">
          <mc:Choice xmlns:p14="http://schemas.microsoft.com/office/powerpoint/2010/main" Requires="p14">
            <p:contentPart p14:bwMode="auto" r:id="rId63">
              <p14:nvContentPartPr>
                <p14:cNvPr id="41" name="Ink 40">
                  <a:extLst>
                    <a:ext uri="{FF2B5EF4-FFF2-40B4-BE49-F238E27FC236}">
                      <a16:creationId xmlns:a16="http://schemas.microsoft.com/office/drawing/2014/main" id="{21CEC91A-B49E-4072-83FC-345FAE71D839}"/>
                    </a:ext>
                  </a:extLst>
                </p14:cNvPr>
                <p14:cNvContentPartPr/>
                <p14:nvPr/>
              </p14:nvContentPartPr>
              <p14:xfrm>
                <a:off x="3858818" y="5849721"/>
                <a:ext cx="425880" cy="210600"/>
              </p14:xfrm>
            </p:contentPart>
          </mc:Choice>
          <mc:Fallback>
            <p:pic>
              <p:nvPicPr>
                <p:cNvPr id="41" name="Ink 40">
                  <a:extLst>
                    <a:ext uri="{FF2B5EF4-FFF2-40B4-BE49-F238E27FC236}">
                      <a16:creationId xmlns:a16="http://schemas.microsoft.com/office/drawing/2014/main" id="{21CEC91A-B49E-4072-83FC-345FAE71D839}"/>
                    </a:ext>
                  </a:extLst>
                </p:cNvPr>
                <p:cNvPicPr/>
                <p:nvPr/>
              </p:nvPicPr>
              <p:blipFill>
                <a:blip r:embed="rId64"/>
                <a:stretch>
                  <a:fillRect/>
                </a:stretch>
              </p:blipFill>
              <p:spPr>
                <a:xfrm>
                  <a:off x="3840818" y="5832081"/>
                  <a:ext cx="46152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42" name="Ink 41">
                  <a:extLst>
                    <a:ext uri="{FF2B5EF4-FFF2-40B4-BE49-F238E27FC236}">
                      <a16:creationId xmlns:a16="http://schemas.microsoft.com/office/drawing/2014/main" id="{93B3DBDE-5378-4684-94BA-A831106C38C1}"/>
                    </a:ext>
                  </a:extLst>
                </p14:cNvPr>
                <p14:cNvContentPartPr/>
                <p14:nvPr/>
              </p14:nvContentPartPr>
              <p14:xfrm>
                <a:off x="4055018" y="5804001"/>
                <a:ext cx="238680" cy="278640"/>
              </p14:xfrm>
            </p:contentPart>
          </mc:Choice>
          <mc:Fallback>
            <p:pic>
              <p:nvPicPr>
                <p:cNvPr id="42" name="Ink 41">
                  <a:extLst>
                    <a:ext uri="{FF2B5EF4-FFF2-40B4-BE49-F238E27FC236}">
                      <a16:creationId xmlns:a16="http://schemas.microsoft.com/office/drawing/2014/main" id="{93B3DBDE-5378-4684-94BA-A831106C38C1}"/>
                    </a:ext>
                  </a:extLst>
                </p:cNvPr>
                <p:cNvPicPr/>
                <p:nvPr/>
              </p:nvPicPr>
              <p:blipFill>
                <a:blip r:embed="rId66"/>
                <a:stretch>
                  <a:fillRect/>
                </a:stretch>
              </p:blipFill>
              <p:spPr>
                <a:xfrm>
                  <a:off x="4037378" y="5786001"/>
                  <a:ext cx="274320" cy="314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7">
            <p14:nvContentPartPr>
              <p14:cNvPr id="46" name="Ink 45">
                <a:extLst>
                  <a:ext uri="{FF2B5EF4-FFF2-40B4-BE49-F238E27FC236}">
                    <a16:creationId xmlns:a16="http://schemas.microsoft.com/office/drawing/2014/main" id="{000AD4B4-FF6A-4945-A0C7-3F593298F051}"/>
                  </a:ext>
                </a:extLst>
              </p14:cNvPr>
              <p14:cNvContentPartPr/>
              <p14:nvPr/>
            </p14:nvContentPartPr>
            <p14:xfrm>
              <a:off x="6516338" y="4950081"/>
              <a:ext cx="126360" cy="50040"/>
            </p14:xfrm>
          </p:contentPart>
        </mc:Choice>
        <mc:Fallback>
          <p:pic>
            <p:nvPicPr>
              <p:cNvPr id="46" name="Ink 45">
                <a:extLst>
                  <a:ext uri="{FF2B5EF4-FFF2-40B4-BE49-F238E27FC236}">
                    <a16:creationId xmlns:a16="http://schemas.microsoft.com/office/drawing/2014/main" id="{000AD4B4-FF6A-4945-A0C7-3F593298F051}"/>
                  </a:ext>
                </a:extLst>
              </p:cNvPr>
              <p:cNvPicPr/>
              <p:nvPr/>
            </p:nvPicPr>
            <p:blipFill>
              <a:blip r:embed="rId68"/>
              <a:stretch>
                <a:fillRect/>
              </a:stretch>
            </p:blipFill>
            <p:spPr>
              <a:xfrm>
                <a:off x="6498338" y="4932081"/>
                <a:ext cx="16200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47" name="Ink 46">
                <a:extLst>
                  <a:ext uri="{FF2B5EF4-FFF2-40B4-BE49-F238E27FC236}">
                    <a16:creationId xmlns:a16="http://schemas.microsoft.com/office/drawing/2014/main" id="{3B2BE3E6-DBE2-4351-AD88-5C8FE1152FD7}"/>
                  </a:ext>
                </a:extLst>
              </p14:cNvPr>
              <p14:cNvContentPartPr/>
              <p14:nvPr/>
            </p14:nvContentPartPr>
            <p14:xfrm>
              <a:off x="3487658" y="5668281"/>
              <a:ext cx="137160" cy="50040"/>
            </p14:xfrm>
          </p:contentPart>
        </mc:Choice>
        <mc:Fallback>
          <p:pic>
            <p:nvPicPr>
              <p:cNvPr id="47" name="Ink 46">
                <a:extLst>
                  <a:ext uri="{FF2B5EF4-FFF2-40B4-BE49-F238E27FC236}">
                    <a16:creationId xmlns:a16="http://schemas.microsoft.com/office/drawing/2014/main" id="{3B2BE3E6-DBE2-4351-AD88-5C8FE1152FD7}"/>
                  </a:ext>
                </a:extLst>
              </p:cNvPr>
              <p:cNvPicPr/>
              <p:nvPr/>
            </p:nvPicPr>
            <p:blipFill>
              <a:blip r:embed="rId70"/>
              <a:stretch>
                <a:fillRect/>
              </a:stretch>
            </p:blipFill>
            <p:spPr>
              <a:xfrm>
                <a:off x="3469658" y="5650281"/>
                <a:ext cx="17280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48" name="Ink 47">
                <a:extLst>
                  <a:ext uri="{FF2B5EF4-FFF2-40B4-BE49-F238E27FC236}">
                    <a16:creationId xmlns:a16="http://schemas.microsoft.com/office/drawing/2014/main" id="{475E8EF5-ADA7-435C-B70F-773D67E9DD78}"/>
                  </a:ext>
                </a:extLst>
              </p14:cNvPr>
              <p14:cNvContentPartPr/>
              <p14:nvPr/>
            </p14:nvContentPartPr>
            <p14:xfrm>
              <a:off x="6418778" y="2147481"/>
              <a:ext cx="235080" cy="205200"/>
            </p14:xfrm>
          </p:contentPart>
        </mc:Choice>
        <mc:Fallback>
          <p:pic>
            <p:nvPicPr>
              <p:cNvPr id="48" name="Ink 47">
                <a:extLst>
                  <a:ext uri="{FF2B5EF4-FFF2-40B4-BE49-F238E27FC236}">
                    <a16:creationId xmlns:a16="http://schemas.microsoft.com/office/drawing/2014/main" id="{475E8EF5-ADA7-435C-B70F-773D67E9DD78}"/>
                  </a:ext>
                </a:extLst>
              </p:cNvPr>
              <p:cNvPicPr/>
              <p:nvPr/>
            </p:nvPicPr>
            <p:blipFill>
              <a:blip r:embed="rId72"/>
              <a:stretch>
                <a:fillRect/>
              </a:stretch>
            </p:blipFill>
            <p:spPr>
              <a:xfrm>
                <a:off x="6401138" y="2129841"/>
                <a:ext cx="270720"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49" name="Ink 48">
                <a:extLst>
                  <a:ext uri="{FF2B5EF4-FFF2-40B4-BE49-F238E27FC236}">
                    <a16:creationId xmlns:a16="http://schemas.microsoft.com/office/drawing/2014/main" id="{130FA348-BE6A-4646-92A1-569EFCE30FC9}"/>
                  </a:ext>
                </a:extLst>
              </p14:cNvPr>
              <p14:cNvContentPartPr/>
              <p14:nvPr/>
            </p14:nvContentPartPr>
            <p14:xfrm>
              <a:off x="6210338" y="2501001"/>
              <a:ext cx="423720" cy="682200"/>
            </p14:xfrm>
          </p:contentPart>
        </mc:Choice>
        <mc:Fallback>
          <p:pic>
            <p:nvPicPr>
              <p:cNvPr id="49" name="Ink 48">
                <a:extLst>
                  <a:ext uri="{FF2B5EF4-FFF2-40B4-BE49-F238E27FC236}">
                    <a16:creationId xmlns:a16="http://schemas.microsoft.com/office/drawing/2014/main" id="{130FA348-BE6A-4646-92A1-569EFCE30FC9}"/>
                  </a:ext>
                </a:extLst>
              </p:cNvPr>
              <p:cNvPicPr/>
              <p:nvPr/>
            </p:nvPicPr>
            <p:blipFill>
              <a:blip r:embed="rId74"/>
              <a:stretch>
                <a:fillRect/>
              </a:stretch>
            </p:blipFill>
            <p:spPr>
              <a:xfrm>
                <a:off x="6192338" y="2483361"/>
                <a:ext cx="459360" cy="717840"/>
              </a:xfrm>
              <a:prstGeom prst="rect">
                <a:avLst/>
              </a:prstGeom>
            </p:spPr>
          </p:pic>
        </mc:Fallback>
      </mc:AlternateContent>
      <p:grpSp>
        <p:nvGrpSpPr>
          <p:cNvPr id="52" name="Group 51">
            <a:extLst>
              <a:ext uri="{FF2B5EF4-FFF2-40B4-BE49-F238E27FC236}">
                <a16:creationId xmlns:a16="http://schemas.microsoft.com/office/drawing/2014/main" id="{1E61C9D8-7B11-41F2-BBEE-C95E08C8C4AD}"/>
              </a:ext>
            </a:extLst>
          </p:cNvPr>
          <p:cNvGrpSpPr/>
          <p:nvPr/>
        </p:nvGrpSpPr>
        <p:grpSpPr>
          <a:xfrm>
            <a:off x="5909378" y="1664001"/>
            <a:ext cx="1244520" cy="492480"/>
            <a:chOff x="5909378" y="1664001"/>
            <a:chExt cx="1244520" cy="492480"/>
          </a:xfrm>
        </p:grpSpPr>
        <mc:AlternateContent xmlns:mc="http://schemas.openxmlformats.org/markup-compatibility/2006">
          <mc:Choice xmlns:p14="http://schemas.microsoft.com/office/powerpoint/2010/main" Requires="p14">
            <p:contentPart p14:bwMode="auto" r:id="rId75">
              <p14:nvContentPartPr>
                <p14:cNvPr id="50" name="Ink 49">
                  <a:extLst>
                    <a:ext uri="{FF2B5EF4-FFF2-40B4-BE49-F238E27FC236}">
                      <a16:creationId xmlns:a16="http://schemas.microsoft.com/office/drawing/2014/main" id="{938EF14E-5F9B-4BD8-AB60-C3D2CD4C3AB5}"/>
                    </a:ext>
                  </a:extLst>
                </p14:cNvPr>
                <p14:cNvContentPartPr/>
                <p14:nvPr/>
              </p14:nvContentPartPr>
              <p14:xfrm>
                <a:off x="5940698" y="1664001"/>
                <a:ext cx="1213200" cy="492480"/>
              </p14:xfrm>
            </p:contentPart>
          </mc:Choice>
          <mc:Fallback>
            <p:pic>
              <p:nvPicPr>
                <p:cNvPr id="50" name="Ink 49">
                  <a:extLst>
                    <a:ext uri="{FF2B5EF4-FFF2-40B4-BE49-F238E27FC236}">
                      <a16:creationId xmlns:a16="http://schemas.microsoft.com/office/drawing/2014/main" id="{938EF14E-5F9B-4BD8-AB60-C3D2CD4C3AB5}"/>
                    </a:ext>
                  </a:extLst>
                </p:cNvPr>
                <p:cNvPicPr/>
                <p:nvPr/>
              </p:nvPicPr>
              <p:blipFill>
                <a:blip r:embed="rId76"/>
                <a:stretch>
                  <a:fillRect/>
                </a:stretch>
              </p:blipFill>
              <p:spPr>
                <a:xfrm>
                  <a:off x="5923058" y="1646361"/>
                  <a:ext cx="1248840" cy="52812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51" name="Ink 50">
                  <a:extLst>
                    <a:ext uri="{FF2B5EF4-FFF2-40B4-BE49-F238E27FC236}">
                      <a16:creationId xmlns:a16="http://schemas.microsoft.com/office/drawing/2014/main" id="{E84C4A74-727C-4357-9F94-6D1C06FEE87B}"/>
                    </a:ext>
                  </a:extLst>
                </p14:cNvPr>
                <p14:cNvContentPartPr/>
                <p14:nvPr/>
              </p14:nvContentPartPr>
              <p14:xfrm>
                <a:off x="5909378" y="1811601"/>
                <a:ext cx="215280" cy="249120"/>
              </p14:xfrm>
            </p:contentPart>
          </mc:Choice>
          <mc:Fallback>
            <p:pic>
              <p:nvPicPr>
                <p:cNvPr id="51" name="Ink 50">
                  <a:extLst>
                    <a:ext uri="{FF2B5EF4-FFF2-40B4-BE49-F238E27FC236}">
                      <a16:creationId xmlns:a16="http://schemas.microsoft.com/office/drawing/2014/main" id="{E84C4A74-727C-4357-9F94-6D1C06FEE87B}"/>
                    </a:ext>
                  </a:extLst>
                </p:cNvPr>
                <p:cNvPicPr/>
                <p:nvPr/>
              </p:nvPicPr>
              <p:blipFill>
                <a:blip r:embed="rId78"/>
                <a:stretch>
                  <a:fillRect/>
                </a:stretch>
              </p:blipFill>
              <p:spPr>
                <a:xfrm>
                  <a:off x="5891738" y="1793601"/>
                  <a:ext cx="250920" cy="284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9">
            <p14:nvContentPartPr>
              <p14:cNvPr id="53" name="Ink 52">
                <a:extLst>
                  <a:ext uri="{FF2B5EF4-FFF2-40B4-BE49-F238E27FC236}">
                    <a16:creationId xmlns:a16="http://schemas.microsoft.com/office/drawing/2014/main" id="{9CA99E7E-8F6A-4937-80C7-2605FBD5A64E}"/>
                  </a:ext>
                </a:extLst>
              </p14:cNvPr>
              <p14:cNvContentPartPr/>
              <p14:nvPr/>
            </p14:nvContentPartPr>
            <p14:xfrm>
              <a:off x="7694618" y="2605401"/>
              <a:ext cx="198000" cy="43560"/>
            </p14:xfrm>
          </p:contentPart>
        </mc:Choice>
        <mc:Fallback>
          <p:pic>
            <p:nvPicPr>
              <p:cNvPr id="53" name="Ink 52">
                <a:extLst>
                  <a:ext uri="{FF2B5EF4-FFF2-40B4-BE49-F238E27FC236}">
                    <a16:creationId xmlns:a16="http://schemas.microsoft.com/office/drawing/2014/main" id="{9CA99E7E-8F6A-4937-80C7-2605FBD5A64E}"/>
                  </a:ext>
                </a:extLst>
              </p:cNvPr>
              <p:cNvPicPr/>
              <p:nvPr/>
            </p:nvPicPr>
            <p:blipFill>
              <a:blip r:embed="rId80"/>
              <a:stretch>
                <a:fillRect/>
              </a:stretch>
            </p:blipFill>
            <p:spPr>
              <a:xfrm>
                <a:off x="7676618" y="2587761"/>
                <a:ext cx="23364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54" name="Ink 53">
                <a:extLst>
                  <a:ext uri="{FF2B5EF4-FFF2-40B4-BE49-F238E27FC236}">
                    <a16:creationId xmlns:a16="http://schemas.microsoft.com/office/drawing/2014/main" id="{F1E78C33-A17F-49EB-A67E-DEF34C307563}"/>
                  </a:ext>
                </a:extLst>
              </p14:cNvPr>
              <p14:cNvContentPartPr/>
              <p14:nvPr/>
            </p14:nvContentPartPr>
            <p14:xfrm>
              <a:off x="7739258" y="3054681"/>
              <a:ext cx="246960" cy="69480"/>
            </p14:xfrm>
          </p:contentPart>
        </mc:Choice>
        <mc:Fallback>
          <p:pic>
            <p:nvPicPr>
              <p:cNvPr id="54" name="Ink 53">
                <a:extLst>
                  <a:ext uri="{FF2B5EF4-FFF2-40B4-BE49-F238E27FC236}">
                    <a16:creationId xmlns:a16="http://schemas.microsoft.com/office/drawing/2014/main" id="{F1E78C33-A17F-49EB-A67E-DEF34C307563}"/>
                  </a:ext>
                </a:extLst>
              </p:cNvPr>
              <p:cNvPicPr/>
              <p:nvPr/>
            </p:nvPicPr>
            <p:blipFill>
              <a:blip r:embed="rId82"/>
              <a:stretch>
                <a:fillRect/>
              </a:stretch>
            </p:blipFill>
            <p:spPr>
              <a:xfrm>
                <a:off x="7721618" y="3037041"/>
                <a:ext cx="282600" cy="10512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55" name="Ink 54">
                <a:extLst>
                  <a:ext uri="{FF2B5EF4-FFF2-40B4-BE49-F238E27FC236}">
                    <a16:creationId xmlns:a16="http://schemas.microsoft.com/office/drawing/2014/main" id="{2138B75E-03C3-462D-869C-73A5C6C7C42F}"/>
                  </a:ext>
                </a:extLst>
              </p14:cNvPr>
              <p14:cNvContentPartPr/>
              <p14:nvPr/>
            </p14:nvContentPartPr>
            <p14:xfrm>
              <a:off x="6283418" y="3243321"/>
              <a:ext cx="416520" cy="669960"/>
            </p14:xfrm>
          </p:contentPart>
        </mc:Choice>
        <mc:Fallback>
          <p:pic>
            <p:nvPicPr>
              <p:cNvPr id="55" name="Ink 54">
                <a:extLst>
                  <a:ext uri="{FF2B5EF4-FFF2-40B4-BE49-F238E27FC236}">
                    <a16:creationId xmlns:a16="http://schemas.microsoft.com/office/drawing/2014/main" id="{2138B75E-03C3-462D-869C-73A5C6C7C42F}"/>
                  </a:ext>
                </a:extLst>
              </p:cNvPr>
              <p:cNvPicPr/>
              <p:nvPr/>
            </p:nvPicPr>
            <p:blipFill>
              <a:blip r:embed="rId84"/>
              <a:stretch>
                <a:fillRect/>
              </a:stretch>
            </p:blipFill>
            <p:spPr>
              <a:xfrm>
                <a:off x="6265778" y="3225321"/>
                <a:ext cx="452160" cy="70560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56" name="Ink 55">
                <a:extLst>
                  <a:ext uri="{FF2B5EF4-FFF2-40B4-BE49-F238E27FC236}">
                    <a16:creationId xmlns:a16="http://schemas.microsoft.com/office/drawing/2014/main" id="{74DE8E75-630D-4E6D-8E8D-6C03A624EFBC}"/>
                  </a:ext>
                </a:extLst>
              </p14:cNvPr>
              <p14:cNvContentPartPr/>
              <p14:nvPr/>
            </p14:nvContentPartPr>
            <p14:xfrm>
              <a:off x="5890298" y="3963321"/>
              <a:ext cx="1770120" cy="424080"/>
            </p14:xfrm>
          </p:contentPart>
        </mc:Choice>
        <mc:Fallback>
          <p:pic>
            <p:nvPicPr>
              <p:cNvPr id="56" name="Ink 55">
                <a:extLst>
                  <a:ext uri="{FF2B5EF4-FFF2-40B4-BE49-F238E27FC236}">
                    <a16:creationId xmlns:a16="http://schemas.microsoft.com/office/drawing/2014/main" id="{74DE8E75-630D-4E6D-8E8D-6C03A624EFBC}"/>
                  </a:ext>
                </a:extLst>
              </p:cNvPr>
              <p:cNvPicPr/>
              <p:nvPr/>
            </p:nvPicPr>
            <p:blipFill>
              <a:blip r:embed="rId86"/>
              <a:stretch>
                <a:fillRect/>
              </a:stretch>
            </p:blipFill>
            <p:spPr>
              <a:xfrm>
                <a:off x="5872658" y="3945321"/>
                <a:ext cx="1805760" cy="45972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57" name="Ink 56">
                <a:extLst>
                  <a:ext uri="{FF2B5EF4-FFF2-40B4-BE49-F238E27FC236}">
                    <a16:creationId xmlns:a16="http://schemas.microsoft.com/office/drawing/2014/main" id="{4D651B4E-A319-4F50-AB3D-17871A36174E}"/>
                  </a:ext>
                </a:extLst>
              </p14:cNvPr>
              <p14:cNvContentPartPr/>
              <p14:nvPr/>
            </p14:nvContentPartPr>
            <p14:xfrm>
              <a:off x="6906578" y="2369241"/>
              <a:ext cx="220680" cy="30240"/>
            </p14:xfrm>
          </p:contentPart>
        </mc:Choice>
        <mc:Fallback>
          <p:pic>
            <p:nvPicPr>
              <p:cNvPr id="57" name="Ink 56">
                <a:extLst>
                  <a:ext uri="{FF2B5EF4-FFF2-40B4-BE49-F238E27FC236}">
                    <a16:creationId xmlns:a16="http://schemas.microsoft.com/office/drawing/2014/main" id="{4D651B4E-A319-4F50-AB3D-17871A36174E}"/>
                  </a:ext>
                </a:extLst>
              </p:cNvPr>
              <p:cNvPicPr/>
              <p:nvPr/>
            </p:nvPicPr>
            <p:blipFill>
              <a:blip r:embed="rId88"/>
              <a:stretch>
                <a:fillRect/>
              </a:stretch>
            </p:blipFill>
            <p:spPr>
              <a:xfrm>
                <a:off x="6888938" y="2351241"/>
                <a:ext cx="256320" cy="6588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58" name="Ink 57">
                <a:extLst>
                  <a:ext uri="{FF2B5EF4-FFF2-40B4-BE49-F238E27FC236}">
                    <a16:creationId xmlns:a16="http://schemas.microsoft.com/office/drawing/2014/main" id="{DFADE459-B16A-4079-A2B7-D0FEF0BC9065}"/>
                  </a:ext>
                </a:extLst>
              </p14:cNvPr>
              <p14:cNvContentPartPr/>
              <p14:nvPr/>
            </p14:nvContentPartPr>
            <p14:xfrm>
              <a:off x="5907218" y="3950001"/>
              <a:ext cx="1753200" cy="442800"/>
            </p14:xfrm>
          </p:contentPart>
        </mc:Choice>
        <mc:Fallback>
          <p:pic>
            <p:nvPicPr>
              <p:cNvPr id="58" name="Ink 57">
                <a:extLst>
                  <a:ext uri="{FF2B5EF4-FFF2-40B4-BE49-F238E27FC236}">
                    <a16:creationId xmlns:a16="http://schemas.microsoft.com/office/drawing/2014/main" id="{DFADE459-B16A-4079-A2B7-D0FEF0BC9065}"/>
                  </a:ext>
                </a:extLst>
              </p:cNvPr>
              <p:cNvPicPr/>
              <p:nvPr/>
            </p:nvPicPr>
            <p:blipFill>
              <a:blip r:embed="rId90"/>
              <a:stretch>
                <a:fillRect/>
              </a:stretch>
            </p:blipFill>
            <p:spPr>
              <a:xfrm>
                <a:off x="5889578" y="3932001"/>
                <a:ext cx="1788840" cy="478440"/>
              </a:xfrm>
              <a:prstGeom prst="rect">
                <a:avLst/>
              </a:prstGeom>
            </p:spPr>
          </p:pic>
        </mc:Fallback>
      </mc:AlternateContent>
    </p:spTree>
    <p:extLst>
      <p:ext uri="{BB962C8B-B14F-4D97-AF65-F5344CB8AC3E}">
        <p14:creationId xmlns:p14="http://schemas.microsoft.com/office/powerpoint/2010/main" val="2345486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788A7-FFA8-4B8A-A4CE-4FEBADC27FAC}"/>
              </a:ext>
            </a:extLst>
          </p:cNvPr>
          <p:cNvSpPr>
            <a:spLocks noGrp="1"/>
          </p:cNvSpPr>
          <p:nvPr>
            <p:ph type="title"/>
          </p:nvPr>
        </p:nvSpPr>
        <p:spPr/>
        <p:txBody>
          <a:bodyPr/>
          <a:lstStyle/>
          <a:p>
            <a:r>
              <a:rPr lang="en-MY" dirty="0"/>
              <a:t>1-to-4 Demultiplexer</a:t>
            </a:r>
          </a:p>
        </p:txBody>
      </p:sp>
      <p:sp>
        <p:nvSpPr>
          <p:cNvPr id="6" name="Content Placeholder 5">
            <a:extLst>
              <a:ext uri="{FF2B5EF4-FFF2-40B4-BE49-F238E27FC236}">
                <a16:creationId xmlns:a16="http://schemas.microsoft.com/office/drawing/2014/main" id="{488A1885-F8EC-471E-923A-2EA9B1C27911}"/>
              </a:ext>
            </a:extLst>
          </p:cNvPr>
          <p:cNvSpPr>
            <a:spLocks noGrp="1"/>
          </p:cNvSpPr>
          <p:nvPr>
            <p:ph idx="1"/>
          </p:nvPr>
        </p:nvSpPr>
        <p:spPr>
          <a:xfrm>
            <a:off x="1069848" y="2121408"/>
            <a:ext cx="6131052" cy="4050792"/>
          </a:xfrm>
        </p:spPr>
        <p:txBody>
          <a:bodyPr/>
          <a:lstStyle/>
          <a:p>
            <a:r>
              <a:rPr lang="en-MY" dirty="0"/>
              <a:t>The 1-to-4 demultiplexer has 1 input bit, 2 control bit, and 4 output bits.</a:t>
            </a:r>
          </a:p>
        </p:txBody>
      </p:sp>
      <p:sp>
        <p:nvSpPr>
          <p:cNvPr id="4" name="Footer Placeholder 3">
            <a:extLst>
              <a:ext uri="{FF2B5EF4-FFF2-40B4-BE49-F238E27FC236}">
                <a16:creationId xmlns:a16="http://schemas.microsoft.com/office/drawing/2014/main" id="{658D2F79-2DB9-4521-A59D-E66286B41E46}"/>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E4DCB253-33E7-4174-B020-A7FAF840FD1E}"/>
              </a:ext>
            </a:extLst>
          </p:cNvPr>
          <p:cNvSpPr>
            <a:spLocks noGrp="1"/>
          </p:cNvSpPr>
          <p:nvPr>
            <p:ph type="sldNum" sz="quarter" idx="12"/>
          </p:nvPr>
        </p:nvSpPr>
        <p:spPr/>
        <p:txBody>
          <a:bodyPr/>
          <a:lstStyle/>
          <a:p>
            <a:fld id="{1DE98518-C1CF-410D-8A71-B5D14FDF677E}" type="slidenum">
              <a:rPr lang="en-MY" smtClean="0"/>
              <a:t>25</a:t>
            </a:fld>
            <a:endParaRPr lang="en-MY" dirty="0"/>
          </a:p>
        </p:txBody>
      </p:sp>
      <p:pic>
        <p:nvPicPr>
          <p:cNvPr id="6146" name="Picture 2" descr="1 to 4 Dempultiplexer Circuit Diagram">
            <a:extLst>
              <a:ext uri="{FF2B5EF4-FFF2-40B4-BE49-F238E27FC236}">
                <a16:creationId xmlns:a16="http://schemas.microsoft.com/office/drawing/2014/main" id="{3AC891F3-563B-4359-8FD8-D5D0FF9B96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5784" y="1289304"/>
            <a:ext cx="4506861" cy="449869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Demultiplexers | Combinational logic circuits | Electronics Tutorial">
            <a:extLst>
              <a:ext uri="{FF2B5EF4-FFF2-40B4-BE49-F238E27FC236}">
                <a16:creationId xmlns:a16="http://schemas.microsoft.com/office/drawing/2014/main" id="{DD3DA82B-9300-45F1-8E50-88BEDE5DF6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39159"/>
            <a:ext cx="7200900" cy="2333625"/>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8EEC93BF-5EE6-4D12-AD6B-B89BEDD8686F}"/>
              </a:ext>
            </a:extLst>
          </p:cNvPr>
          <p:cNvGrpSpPr/>
          <p:nvPr/>
        </p:nvGrpSpPr>
        <p:grpSpPr>
          <a:xfrm>
            <a:off x="1172858" y="1574001"/>
            <a:ext cx="1462680" cy="179280"/>
            <a:chOff x="1172858" y="1574001"/>
            <a:chExt cx="1462680" cy="179280"/>
          </a:xfrm>
        </p:grpSpPr>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FF5A2D2F-A611-4183-BA15-5A3E2EF5BE9B}"/>
                    </a:ext>
                  </a:extLst>
                </p14:cNvPr>
                <p14:cNvContentPartPr/>
                <p14:nvPr/>
              </p14:nvContentPartPr>
              <p14:xfrm>
                <a:off x="1172858" y="1637721"/>
                <a:ext cx="1067040" cy="115560"/>
              </p14:xfrm>
            </p:contentPart>
          </mc:Choice>
          <mc:Fallback>
            <p:pic>
              <p:nvPicPr>
                <p:cNvPr id="3" name="Ink 2">
                  <a:extLst>
                    <a:ext uri="{FF2B5EF4-FFF2-40B4-BE49-F238E27FC236}">
                      <a16:creationId xmlns:a16="http://schemas.microsoft.com/office/drawing/2014/main" id="{FF5A2D2F-A611-4183-BA15-5A3E2EF5BE9B}"/>
                    </a:ext>
                  </a:extLst>
                </p:cNvPr>
                <p:cNvPicPr/>
                <p:nvPr/>
              </p:nvPicPr>
              <p:blipFill>
                <a:blip r:embed="rId5"/>
                <a:stretch>
                  <a:fillRect/>
                </a:stretch>
              </p:blipFill>
              <p:spPr>
                <a:xfrm>
                  <a:off x="1155218" y="1620081"/>
                  <a:ext cx="110268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FACAC930-5DD9-4512-9858-E2ABC548FC82}"/>
                    </a:ext>
                  </a:extLst>
                </p14:cNvPr>
                <p14:cNvContentPartPr/>
                <p14:nvPr/>
              </p14:nvContentPartPr>
              <p14:xfrm>
                <a:off x="2003018" y="1574001"/>
                <a:ext cx="544320" cy="101160"/>
              </p14:xfrm>
            </p:contentPart>
          </mc:Choice>
          <mc:Fallback>
            <p:pic>
              <p:nvPicPr>
                <p:cNvPr id="7" name="Ink 6">
                  <a:extLst>
                    <a:ext uri="{FF2B5EF4-FFF2-40B4-BE49-F238E27FC236}">
                      <a16:creationId xmlns:a16="http://schemas.microsoft.com/office/drawing/2014/main" id="{FACAC930-5DD9-4512-9858-E2ABC548FC82}"/>
                    </a:ext>
                  </a:extLst>
                </p:cNvPr>
                <p:cNvPicPr/>
                <p:nvPr/>
              </p:nvPicPr>
              <p:blipFill>
                <a:blip r:embed="rId7"/>
                <a:stretch>
                  <a:fillRect/>
                </a:stretch>
              </p:blipFill>
              <p:spPr>
                <a:xfrm>
                  <a:off x="1985378" y="1556361"/>
                  <a:ext cx="57996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7702FD33-5FFE-4FA1-8EBA-1DB441010975}"/>
                    </a:ext>
                  </a:extLst>
                </p14:cNvPr>
                <p14:cNvContentPartPr/>
                <p14:nvPr/>
              </p14:nvContentPartPr>
              <p14:xfrm>
                <a:off x="2080778" y="1587681"/>
                <a:ext cx="554760" cy="97200"/>
              </p14:xfrm>
            </p:contentPart>
          </mc:Choice>
          <mc:Fallback>
            <p:pic>
              <p:nvPicPr>
                <p:cNvPr id="8" name="Ink 7">
                  <a:extLst>
                    <a:ext uri="{FF2B5EF4-FFF2-40B4-BE49-F238E27FC236}">
                      <a16:creationId xmlns:a16="http://schemas.microsoft.com/office/drawing/2014/main" id="{7702FD33-5FFE-4FA1-8EBA-1DB441010975}"/>
                    </a:ext>
                  </a:extLst>
                </p:cNvPr>
                <p:cNvPicPr/>
                <p:nvPr/>
              </p:nvPicPr>
              <p:blipFill>
                <a:blip r:embed="rId9"/>
                <a:stretch>
                  <a:fillRect/>
                </a:stretch>
              </p:blipFill>
              <p:spPr>
                <a:xfrm>
                  <a:off x="2063138" y="1569681"/>
                  <a:ext cx="590400" cy="132840"/>
                </a:xfrm>
                <a:prstGeom prst="rect">
                  <a:avLst/>
                </a:prstGeom>
              </p:spPr>
            </p:pic>
          </mc:Fallback>
        </mc:AlternateContent>
      </p:grpSp>
      <p:grpSp>
        <p:nvGrpSpPr>
          <p:cNvPr id="12" name="Group 11">
            <a:extLst>
              <a:ext uri="{FF2B5EF4-FFF2-40B4-BE49-F238E27FC236}">
                <a16:creationId xmlns:a16="http://schemas.microsoft.com/office/drawing/2014/main" id="{0EC48A48-CF04-4DDA-B1CF-9F626470EDF3}"/>
              </a:ext>
            </a:extLst>
          </p:cNvPr>
          <p:cNvGrpSpPr/>
          <p:nvPr/>
        </p:nvGrpSpPr>
        <p:grpSpPr>
          <a:xfrm>
            <a:off x="4710578" y="2506761"/>
            <a:ext cx="2450880" cy="36000"/>
            <a:chOff x="4710578" y="2506761"/>
            <a:chExt cx="2450880" cy="36000"/>
          </a:xfrm>
        </p:grpSpPr>
        <mc:AlternateContent xmlns:mc="http://schemas.openxmlformats.org/markup-compatibility/2006">
          <mc:Choice xmlns:p14="http://schemas.microsoft.com/office/powerpoint/2010/main" Requires="p14">
            <p:contentPart p14:bwMode="auto" r:id="rId10">
              <p14:nvContentPartPr>
                <p14:cNvPr id="10" name="Ink 9">
                  <a:extLst>
                    <a:ext uri="{FF2B5EF4-FFF2-40B4-BE49-F238E27FC236}">
                      <a16:creationId xmlns:a16="http://schemas.microsoft.com/office/drawing/2014/main" id="{183FB352-949F-4046-AAF8-507B459DE65B}"/>
                    </a:ext>
                  </a:extLst>
                </p14:cNvPr>
                <p14:cNvContentPartPr/>
                <p14:nvPr/>
              </p14:nvContentPartPr>
              <p14:xfrm>
                <a:off x="4710578" y="2509641"/>
                <a:ext cx="1118880" cy="12600"/>
              </p14:xfrm>
            </p:contentPart>
          </mc:Choice>
          <mc:Fallback>
            <p:pic>
              <p:nvPicPr>
                <p:cNvPr id="10" name="Ink 9">
                  <a:extLst>
                    <a:ext uri="{FF2B5EF4-FFF2-40B4-BE49-F238E27FC236}">
                      <a16:creationId xmlns:a16="http://schemas.microsoft.com/office/drawing/2014/main" id="{183FB352-949F-4046-AAF8-507B459DE65B}"/>
                    </a:ext>
                  </a:extLst>
                </p:cNvPr>
                <p:cNvPicPr/>
                <p:nvPr/>
              </p:nvPicPr>
              <p:blipFill>
                <a:blip r:embed="rId11"/>
                <a:stretch>
                  <a:fillRect/>
                </a:stretch>
              </p:blipFill>
              <p:spPr>
                <a:xfrm>
                  <a:off x="4692938" y="2491641"/>
                  <a:ext cx="115452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Ink 10">
                  <a:extLst>
                    <a:ext uri="{FF2B5EF4-FFF2-40B4-BE49-F238E27FC236}">
                      <a16:creationId xmlns:a16="http://schemas.microsoft.com/office/drawing/2014/main" id="{EF89E892-ACAA-41AF-8145-56E7C08BE0E7}"/>
                    </a:ext>
                  </a:extLst>
                </p14:cNvPr>
                <p14:cNvContentPartPr/>
                <p14:nvPr/>
              </p14:nvContentPartPr>
              <p14:xfrm>
                <a:off x="6322658" y="2506761"/>
                <a:ext cx="838800" cy="36000"/>
              </p14:xfrm>
            </p:contentPart>
          </mc:Choice>
          <mc:Fallback>
            <p:pic>
              <p:nvPicPr>
                <p:cNvPr id="11" name="Ink 10">
                  <a:extLst>
                    <a:ext uri="{FF2B5EF4-FFF2-40B4-BE49-F238E27FC236}">
                      <a16:creationId xmlns:a16="http://schemas.microsoft.com/office/drawing/2014/main" id="{EF89E892-ACAA-41AF-8145-56E7C08BE0E7}"/>
                    </a:ext>
                  </a:extLst>
                </p:cNvPr>
                <p:cNvPicPr/>
                <p:nvPr/>
              </p:nvPicPr>
              <p:blipFill>
                <a:blip r:embed="rId13"/>
                <a:stretch>
                  <a:fillRect/>
                </a:stretch>
              </p:blipFill>
              <p:spPr>
                <a:xfrm>
                  <a:off x="6305018" y="2488761"/>
                  <a:ext cx="874440" cy="71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13" name="Ink 12">
                <a:extLst>
                  <a:ext uri="{FF2B5EF4-FFF2-40B4-BE49-F238E27FC236}">
                    <a16:creationId xmlns:a16="http://schemas.microsoft.com/office/drawing/2014/main" id="{5AE46F46-0129-4437-B362-BA1DAB0A4482}"/>
                  </a:ext>
                </a:extLst>
              </p14:cNvPr>
              <p14:cNvContentPartPr/>
              <p14:nvPr/>
            </p14:nvContentPartPr>
            <p14:xfrm>
              <a:off x="2346098" y="575721"/>
              <a:ext cx="297000" cy="274320"/>
            </p14:xfrm>
          </p:contentPart>
        </mc:Choice>
        <mc:Fallback>
          <p:pic>
            <p:nvPicPr>
              <p:cNvPr id="13" name="Ink 12">
                <a:extLst>
                  <a:ext uri="{FF2B5EF4-FFF2-40B4-BE49-F238E27FC236}">
                    <a16:creationId xmlns:a16="http://schemas.microsoft.com/office/drawing/2014/main" id="{5AE46F46-0129-4437-B362-BA1DAB0A4482}"/>
                  </a:ext>
                </a:extLst>
              </p:cNvPr>
              <p:cNvPicPr/>
              <p:nvPr/>
            </p:nvPicPr>
            <p:blipFill>
              <a:blip r:embed="rId15"/>
              <a:stretch>
                <a:fillRect/>
              </a:stretch>
            </p:blipFill>
            <p:spPr>
              <a:xfrm>
                <a:off x="2328458" y="558081"/>
                <a:ext cx="332640" cy="3099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4" name="Ink 13">
                <a:extLst>
                  <a:ext uri="{FF2B5EF4-FFF2-40B4-BE49-F238E27FC236}">
                    <a16:creationId xmlns:a16="http://schemas.microsoft.com/office/drawing/2014/main" id="{92606A82-3396-476F-B35E-9E90255667BB}"/>
                  </a:ext>
                </a:extLst>
              </p14:cNvPr>
              <p14:cNvContentPartPr/>
              <p14:nvPr/>
            </p14:nvContentPartPr>
            <p14:xfrm>
              <a:off x="2518538" y="290241"/>
              <a:ext cx="284760" cy="186120"/>
            </p14:xfrm>
          </p:contentPart>
        </mc:Choice>
        <mc:Fallback>
          <p:pic>
            <p:nvPicPr>
              <p:cNvPr id="14" name="Ink 13">
                <a:extLst>
                  <a:ext uri="{FF2B5EF4-FFF2-40B4-BE49-F238E27FC236}">
                    <a16:creationId xmlns:a16="http://schemas.microsoft.com/office/drawing/2014/main" id="{92606A82-3396-476F-B35E-9E90255667BB}"/>
                  </a:ext>
                </a:extLst>
              </p:cNvPr>
              <p:cNvPicPr/>
              <p:nvPr/>
            </p:nvPicPr>
            <p:blipFill>
              <a:blip r:embed="rId17"/>
              <a:stretch>
                <a:fillRect/>
              </a:stretch>
            </p:blipFill>
            <p:spPr>
              <a:xfrm>
                <a:off x="2500898" y="272241"/>
                <a:ext cx="32040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5" name="Ink 14">
                <a:extLst>
                  <a:ext uri="{FF2B5EF4-FFF2-40B4-BE49-F238E27FC236}">
                    <a16:creationId xmlns:a16="http://schemas.microsoft.com/office/drawing/2014/main" id="{FE2D21A5-D9A9-4506-BD01-320F5076580F}"/>
                  </a:ext>
                </a:extLst>
              </p14:cNvPr>
              <p14:cNvContentPartPr/>
              <p14:nvPr/>
            </p14:nvContentPartPr>
            <p14:xfrm>
              <a:off x="2358338" y="2765961"/>
              <a:ext cx="1292040" cy="33480"/>
            </p14:xfrm>
          </p:contentPart>
        </mc:Choice>
        <mc:Fallback>
          <p:pic>
            <p:nvPicPr>
              <p:cNvPr id="15" name="Ink 14">
                <a:extLst>
                  <a:ext uri="{FF2B5EF4-FFF2-40B4-BE49-F238E27FC236}">
                    <a16:creationId xmlns:a16="http://schemas.microsoft.com/office/drawing/2014/main" id="{FE2D21A5-D9A9-4506-BD01-320F5076580F}"/>
                  </a:ext>
                </a:extLst>
              </p:cNvPr>
              <p:cNvPicPr/>
              <p:nvPr/>
            </p:nvPicPr>
            <p:blipFill>
              <a:blip r:embed="rId19"/>
              <a:stretch>
                <a:fillRect/>
              </a:stretch>
            </p:blipFill>
            <p:spPr>
              <a:xfrm>
                <a:off x="2340338" y="2747961"/>
                <a:ext cx="1327680" cy="69120"/>
              </a:xfrm>
              <a:prstGeom prst="rect">
                <a:avLst/>
              </a:prstGeom>
            </p:spPr>
          </p:pic>
        </mc:Fallback>
      </mc:AlternateContent>
      <p:grpSp>
        <p:nvGrpSpPr>
          <p:cNvPr id="21" name="Group 20">
            <a:extLst>
              <a:ext uri="{FF2B5EF4-FFF2-40B4-BE49-F238E27FC236}">
                <a16:creationId xmlns:a16="http://schemas.microsoft.com/office/drawing/2014/main" id="{E2C92627-F354-4819-B332-CB7F8AE29AF3}"/>
              </a:ext>
            </a:extLst>
          </p:cNvPr>
          <p:cNvGrpSpPr/>
          <p:nvPr/>
        </p:nvGrpSpPr>
        <p:grpSpPr>
          <a:xfrm>
            <a:off x="7570058" y="2677401"/>
            <a:ext cx="486720" cy="19800"/>
            <a:chOff x="7570058" y="2677401"/>
            <a:chExt cx="486720" cy="19800"/>
          </a:xfrm>
        </p:grpSpPr>
        <mc:AlternateContent xmlns:mc="http://schemas.openxmlformats.org/markup-compatibility/2006">
          <mc:Choice xmlns:p14="http://schemas.microsoft.com/office/powerpoint/2010/main" Requires="p14">
            <p:contentPart p14:bwMode="auto" r:id="rId20">
              <p14:nvContentPartPr>
                <p14:cNvPr id="18" name="Ink 17">
                  <a:extLst>
                    <a:ext uri="{FF2B5EF4-FFF2-40B4-BE49-F238E27FC236}">
                      <a16:creationId xmlns:a16="http://schemas.microsoft.com/office/drawing/2014/main" id="{8E9B9604-450F-4748-A682-3D6F3A14DBA4}"/>
                    </a:ext>
                  </a:extLst>
                </p14:cNvPr>
                <p14:cNvContentPartPr/>
                <p14:nvPr/>
              </p14:nvContentPartPr>
              <p14:xfrm>
                <a:off x="7602818" y="2687121"/>
                <a:ext cx="425160" cy="10080"/>
              </p14:xfrm>
            </p:contentPart>
          </mc:Choice>
          <mc:Fallback>
            <p:pic>
              <p:nvPicPr>
                <p:cNvPr id="18" name="Ink 17">
                  <a:extLst>
                    <a:ext uri="{FF2B5EF4-FFF2-40B4-BE49-F238E27FC236}">
                      <a16:creationId xmlns:a16="http://schemas.microsoft.com/office/drawing/2014/main" id="{8E9B9604-450F-4748-A682-3D6F3A14DBA4}"/>
                    </a:ext>
                  </a:extLst>
                </p:cNvPr>
                <p:cNvPicPr/>
                <p:nvPr/>
              </p:nvPicPr>
              <p:blipFill>
                <a:blip r:embed="rId21"/>
                <a:stretch>
                  <a:fillRect/>
                </a:stretch>
              </p:blipFill>
              <p:spPr>
                <a:xfrm>
                  <a:off x="7584818" y="2669481"/>
                  <a:ext cx="46080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9" name="Ink 18">
                  <a:extLst>
                    <a:ext uri="{FF2B5EF4-FFF2-40B4-BE49-F238E27FC236}">
                      <a16:creationId xmlns:a16="http://schemas.microsoft.com/office/drawing/2014/main" id="{28297F9F-8877-4CD8-8665-0CDCF07BB97C}"/>
                    </a:ext>
                  </a:extLst>
                </p14:cNvPr>
                <p14:cNvContentPartPr/>
                <p14:nvPr/>
              </p14:nvContentPartPr>
              <p14:xfrm>
                <a:off x="7570058" y="2681721"/>
                <a:ext cx="486720" cy="12240"/>
              </p14:xfrm>
            </p:contentPart>
          </mc:Choice>
          <mc:Fallback>
            <p:pic>
              <p:nvPicPr>
                <p:cNvPr id="19" name="Ink 18">
                  <a:extLst>
                    <a:ext uri="{FF2B5EF4-FFF2-40B4-BE49-F238E27FC236}">
                      <a16:creationId xmlns:a16="http://schemas.microsoft.com/office/drawing/2014/main" id="{28297F9F-8877-4CD8-8665-0CDCF07BB97C}"/>
                    </a:ext>
                  </a:extLst>
                </p:cNvPr>
                <p:cNvPicPr/>
                <p:nvPr/>
              </p:nvPicPr>
              <p:blipFill>
                <a:blip r:embed="rId23"/>
                <a:stretch>
                  <a:fillRect/>
                </a:stretch>
              </p:blipFill>
              <p:spPr>
                <a:xfrm>
                  <a:off x="7552418" y="2663721"/>
                  <a:ext cx="52236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0" name="Ink 19">
                  <a:extLst>
                    <a:ext uri="{FF2B5EF4-FFF2-40B4-BE49-F238E27FC236}">
                      <a16:creationId xmlns:a16="http://schemas.microsoft.com/office/drawing/2014/main" id="{CFFE3297-A32C-4772-A1B7-C187A385950B}"/>
                    </a:ext>
                  </a:extLst>
                </p14:cNvPr>
                <p14:cNvContentPartPr/>
                <p14:nvPr/>
              </p14:nvContentPartPr>
              <p14:xfrm>
                <a:off x="7602098" y="2677401"/>
                <a:ext cx="446760" cy="14040"/>
              </p14:xfrm>
            </p:contentPart>
          </mc:Choice>
          <mc:Fallback>
            <p:pic>
              <p:nvPicPr>
                <p:cNvPr id="20" name="Ink 19">
                  <a:extLst>
                    <a:ext uri="{FF2B5EF4-FFF2-40B4-BE49-F238E27FC236}">
                      <a16:creationId xmlns:a16="http://schemas.microsoft.com/office/drawing/2014/main" id="{CFFE3297-A32C-4772-A1B7-C187A385950B}"/>
                    </a:ext>
                  </a:extLst>
                </p:cNvPr>
                <p:cNvPicPr/>
                <p:nvPr/>
              </p:nvPicPr>
              <p:blipFill>
                <a:blip r:embed="rId25"/>
                <a:stretch>
                  <a:fillRect/>
                </a:stretch>
              </p:blipFill>
              <p:spPr>
                <a:xfrm>
                  <a:off x="7584458" y="2659761"/>
                  <a:ext cx="482400" cy="49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6">
            <p14:nvContentPartPr>
              <p14:cNvPr id="22" name="Ink 21">
                <a:extLst>
                  <a:ext uri="{FF2B5EF4-FFF2-40B4-BE49-F238E27FC236}">
                    <a16:creationId xmlns:a16="http://schemas.microsoft.com/office/drawing/2014/main" id="{275620AD-9D45-4FEC-AE2F-BBC8C2496C2C}"/>
                  </a:ext>
                </a:extLst>
              </p14:cNvPr>
              <p14:cNvContentPartPr/>
              <p14:nvPr/>
            </p14:nvContentPartPr>
            <p14:xfrm>
              <a:off x="11556338" y="3099321"/>
              <a:ext cx="212760" cy="8640"/>
            </p14:xfrm>
          </p:contentPart>
        </mc:Choice>
        <mc:Fallback>
          <p:pic>
            <p:nvPicPr>
              <p:cNvPr id="22" name="Ink 21">
                <a:extLst>
                  <a:ext uri="{FF2B5EF4-FFF2-40B4-BE49-F238E27FC236}">
                    <a16:creationId xmlns:a16="http://schemas.microsoft.com/office/drawing/2014/main" id="{275620AD-9D45-4FEC-AE2F-BBC8C2496C2C}"/>
                  </a:ext>
                </a:extLst>
              </p:cNvPr>
              <p:cNvPicPr/>
              <p:nvPr/>
            </p:nvPicPr>
            <p:blipFill>
              <a:blip r:embed="rId27"/>
              <a:stretch>
                <a:fillRect/>
              </a:stretch>
            </p:blipFill>
            <p:spPr>
              <a:xfrm>
                <a:off x="11538698" y="3081321"/>
                <a:ext cx="24840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3" name="Ink 22">
                <a:extLst>
                  <a:ext uri="{FF2B5EF4-FFF2-40B4-BE49-F238E27FC236}">
                    <a16:creationId xmlns:a16="http://schemas.microsoft.com/office/drawing/2014/main" id="{432486DC-ECAA-49D8-B503-7477917EEAD3}"/>
                  </a:ext>
                </a:extLst>
              </p14:cNvPr>
              <p14:cNvContentPartPr/>
              <p14:nvPr/>
            </p14:nvContentPartPr>
            <p14:xfrm>
              <a:off x="11504498" y="3766761"/>
              <a:ext cx="239760" cy="23040"/>
            </p14:xfrm>
          </p:contentPart>
        </mc:Choice>
        <mc:Fallback>
          <p:pic>
            <p:nvPicPr>
              <p:cNvPr id="23" name="Ink 22">
                <a:extLst>
                  <a:ext uri="{FF2B5EF4-FFF2-40B4-BE49-F238E27FC236}">
                    <a16:creationId xmlns:a16="http://schemas.microsoft.com/office/drawing/2014/main" id="{432486DC-ECAA-49D8-B503-7477917EEAD3}"/>
                  </a:ext>
                </a:extLst>
              </p:cNvPr>
              <p:cNvPicPr/>
              <p:nvPr/>
            </p:nvPicPr>
            <p:blipFill>
              <a:blip r:embed="rId29"/>
              <a:stretch>
                <a:fillRect/>
              </a:stretch>
            </p:blipFill>
            <p:spPr>
              <a:xfrm>
                <a:off x="11486858" y="3748761"/>
                <a:ext cx="27540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4" name="Ink 23">
                <a:extLst>
                  <a:ext uri="{FF2B5EF4-FFF2-40B4-BE49-F238E27FC236}">
                    <a16:creationId xmlns:a16="http://schemas.microsoft.com/office/drawing/2014/main" id="{5F311E7C-3982-438A-B93D-3EF6BBCB75D8}"/>
                  </a:ext>
                </a:extLst>
              </p14:cNvPr>
              <p14:cNvContentPartPr/>
              <p14:nvPr/>
            </p14:nvContentPartPr>
            <p14:xfrm>
              <a:off x="11415578" y="4463001"/>
              <a:ext cx="365760" cy="20880"/>
            </p14:xfrm>
          </p:contentPart>
        </mc:Choice>
        <mc:Fallback>
          <p:pic>
            <p:nvPicPr>
              <p:cNvPr id="24" name="Ink 23">
                <a:extLst>
                  <a:ext uri="{FF2B5EF4-FFF2-40B4-BE49-F238E27FC236}">
                    <a16:creationId xmlns:a16="http://schemas.microsoft.com/office/drawing/2014/main" id="{5F311E7C-3982-438A-B93D-3EF6BBCB75D8}"/>
                  </a:ext>
                </a:extLst>
              </p:cNvPr>
              <p:cNvPicPr/>
              <p:nvPr/>
            </p:nvPicPr>
            <p:blipFill>
              <a:blip r:embed="rId31"/>
              <a:stretch>
                <a:fillRect/>
              </a:stretch>
            </p:blipFill>
            <p:spPr>
              <a:xfrm>
                <a:off x="11397578" y="4445001"/>
                <a:ext cx="40140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5" name="Ink 24">
                <a:extLst>
                  <a:ext uri="{FF2B5EF4-FFF2-40B4-BE49-F238E27FC236}">
                    <a16:creationId xmlns:a16="http://schemas.microsoft.com/office/drawing/2014/main" id="{C59AEFE4-7A91-4A12-A62C-EE22913F3537}"/>
                  </a:ext>
                </a:extLst>
              </p14:cNvPr>
              <p14:cNvContentPartPr/>
              <p14:nvPr/>
            </p14:nvContentPartPr>
            <p14:xfrm>
              <a:off x="11542298" y="5139081"/>
              <a:ext cx="291960" cy="23760"/>
            </p14:xfrm>
          </p:contentPart>
        </mc:Choice>
        <mc:Fallback>
          <p:pic>
            <p:nvPicPr>
              <p:cNvPr id="25" name="Ink 24">
                <a:extLst>
                  <a:ext uri="{FF2B5EF4-FFF2-40B4-BE49-F238E27FC236}">
                    <a16:creationId xmlns:a16="http://schemas.microsoft.com/office/drawing/2014/main" id="{C59AEFE4-7A91-4A12-A62C-EE22913F3537}"/>
                  </a:ext>
                </a:extLst>
              </p:cNvPr>
              <p:cNvPicPr/>
              <p:nvPr/>
            </p:nvPicPr>
            <p:blipFill>
              <a:blip r:embed="rId33"/>
              <a:stretch>
                <a:fillRect/>
              </a:stretch>
            </p:blipFill>
            <p:spPr>
              <a:xfrm>
                <a:off x="11524658" y="5121441"/>
                <a:ext cx="327600" cy="59400"/>
              </a:xfrm>
              <a:prstGeom prst="rect">
                <a:avLst/>
              </a:prstGeom>
            </p:spPr>
          </p:pic>
        </mc:Fallback>
      </mc:AlternateContent>
      <p:grpSp>
        <p:nvGrpSpPr>
          <p:cNvPr id="36" name="Group 35">
            <a:extLst>
              <a:ext uri="{FF2B5EF4-FFF2-40B4-BE49-F238E27FC236}">
                <a16:creationId xmlns:a16="http://schemas.microsoft.com/office/drawing/2014/main" id="{F5D692F9-BD2B-4133-B394-C13228B6C644}"/>
              </a:ext>
            </a:extLst>
          </p:cNvPr>
          <p:cNvGrpSpPr/>
          <p:nvPr/>
        </p:nvGrpSpPr>
        <p:grpSpPr>
          <a:xfrm>
            <a:off x="6734498" y="305001"/>
            <a:ext cx="945000" cy="743040"/>
            <a:chOff x="6734498" y="305001"/>
            <a:chExt cx="945000" cy="743040"/>
          </a:xfrm>
        </p:grpSpPr>
        <mc:AlternateContent xmlns:mc="http://schemas.openxmlformats.org/markup-compatibility/2006">
          <mc:Choice xmlns:p14="http://schemas.microsoft.com/office/powerpoint/2010/main" Requires="p14">
            <p:contentPart p14:bwMode="auto" r:id="rId34">
              <p14:nvContentPartPr>
                <p14:cNvPr id="26" name="Ink 25">
                  <a:extLst>
                    <a:ext uri="{FF2B5EF4-FFF2-40B4-BE49-F238E27FC236}">
                      <a16:creationId xmlns:a16="http://schemas.microsoft.com/office/drawing/2014/main" id="{1B94041A-9E9C-4C38-B1E7-2F2AF7C49274}"/>
                    </a:ext>
                  </a:extLst>
                </p14:cNvPr>
                <p14:cNvContentPartPr/>
                <p14:nvPr/>
              </p14:nvContentPartPr>
              <p14:xfrm>
                <a:off x="6734498" y="316161"/>
                <a:ext cx="245160" cy="295920"/>
              </p14:xfrm>
            </p:contentPart>
          </mc:Choice>
          <mc:Fallback>
            <p:pic>
              <p:nvPicPr>
                <p:cNvPr id="26" name="Ink 25">
                  <a:extLst>
                    <a:ext uri="{FF2B5EF4-FFF2-40B4-BE49-F238E27FC236}">
                      <a16:creationId xmlns:a16="http://schemas.microsoft.com/office/drawing/2014/main" id="{1B94041A-9E9C-4C38-B1E7-2F2AF7C49274}"/>
                    </a:ext>
                  </a:extLst>
                </p:cNvPr>
                <p:cNvPicPr/>
                <p:nvPr/>
              </p:nvPicPr>
              <p:blipFill>
                <a:blip r:embed="rId35"/>
                <a:stretch>
                  <a:fillRect/>
                </a:stretch>
              </p:blipFill>
              <p:spPr>
                <a:xfrm>
                  <a:off x="6716858" y="298161"/>
                  <a:ext cx="280800" cy="3315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7" name="Ink 26">
                  <a:extLst>
                    <a:ext uri="{FF2B5EF4-FFF2-40B4-BE49-F238E27FC236}">
                      <a16:creationId xmlns:a16="http://schemas.microsoft.com/office/drawing/2014/main" id="{C9D7607D-3B6B-450A-A19E-47EF5B641A96}"/>
                    </a:ext>
                  </a:extLst>
                </p14:cNvPr>
                <p14:cNvContentPartPr/>
                <p14:nvPr/>
              </p14:nvContentPartPr>
              <p14:xfrm>
                <a:off x="7168298" y="305001"/>
                <a:ext cx="303840" cy="263880"/>
              </p14:xfrm>
            </p:contentPart>
          </mc:Choice>
          <mc:Fallback>
            <p:pic>
              <p:nvPicPr>
                <p:cNvPr id="27" name="Ink 26">
                  <a:extLst>
                    <a:ext uri="{FF2B5EF4-FFF2-40B4-BE49-F238E27FC236}">
                      <a16:creationId xmlns:a16="http://schemas.microsoft.com/office/drawing/2014/main" id="{C9D7607D-3B6B-450A-A19E-47EF5B641A96}"/>
                    </a:ext>
                  </a:extLst>
                </p:cNvPr>
                <p:cNvPicPr/>
                <p:nvPr/>
              </p:nvPicPr>
              <p:blipFill>
                <a:blip r:embed="rId37"/>
                <a:stretch>
                  <a:fillRect/>
                </a:stretch>
              </p:blipFill>
              <p:spPr>
                <a:xfrm>
                  <a:off x="7150298" y="287361"/>
                  <a:ext cx="33948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8" name="Ink 27">
                  <a:extLst>
                    <a:ext uri="{FF2B5EF4-FFF2-40B4-BE49-F238E27FC236}">
                      <a16:creationId xmlns:a16="http://schemas.microsoft.com/office/drawing/2014/main" id="{9722C4F4-8452-4D0E-BBE6-687B5853A019}"/>
                    </a:ext>
                  </a:extLst>
                </p14:cNvPr>
                <p14:cNvContentPartPr/>
                <p14:nvPr/>
              </p14:nvContentPartPr>
              <p14:xfrm>
                <a:off x="6948698" y="796041"/>
                <a:ext cx="295200" cy="252000"/>
              </p14:xfrm>
            </p:contentPart>
          </mc:Choice>
          <mc:Fallback>
            <p:pic>
              <p:nvPicPr>
                <p:cNvPr id="28" name="Ink 27">
                  <a:extLst>
                    <a:ext uri="{FF2B5EF4-FFF2-40B4-BE49-F238E27FC236}">
                      <a16:creationId xmlns:a16="http://schemas.microsoft.com/office/drawing/2014/main" id="{9722C4F4-8452-4D0E-BBE6-687B5853A019}"/>
                    </a:ext>
                  </a:extLst>
                </p:cNvPr>
                <p:cNvPicPr/>
                <p:nvPr/>
              </p:nvPicPr>
              <p:blipFill>
                <a:blip r:embed="rId39"/>
                <a:stretch>
                  <a:fillRect/>
                </a:stretch>
              </p:blipFill>
              <p:spPr>
                <a:xfrm>
                  <a:off x="6930698" y="778401"/>
                  <a:ext cx="33084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9" name="Ink 28">
                  <a:extLst>
                    <a:ext uri="{FF2B5EF4-FFF2-40B4-BE49-F238E27FC236}">
                      <a16:creationId xmlns:a16="http://schemas.microsoft.com/office/drawing/2014/main" id="{70F6DD0C-F305-4E94-9A18-D9863B68C281}"/>
                    </a:ext>
                  </a:extLst>
                </p14:cNvPr>
                <p14:cNvContentPartPr/>
                <p14:nvPr/>
              </p14:nvContentPartPr>
              <p14:xfrm>
                <a:off x="7515698" y="719001"/>
                <a:ext cx="163800" cy="306360"/>
              </p14:xfrm>
            </p:contentPart>
          </mc:Choice>
          <mc:Fallback>
            <p:pic>
              <p:nvPicPr>
                <p:cNvPr id="29" name="Ink 28">
                  <a:extLst>
                    <a:ext uri="{FF2B5EF4-FFF2-40B4-BE49-F238E27FC236}">
                      <a16:creationId xmlns:a16="http://schemas.microsoft.com/office/drawing/2014/main" id="{70F6DD0C-F305-4E94-9A18-D9863B68C281}"/>
                    </a:ext>
                  </a:extLst>
                </p:cNvPr>
                <p:cNvPicPr/>
                <p:nvPr/>
              </p:nvPicPr>
              <p:blipFill>
                <a:blip r:embed="rId41"/>
                <a:stretch>
                  <a:fillRect/>
                </a:stretch>
              </p:blipFill>
              <p:spPr>
                <a:xfrm>
                  <a:off x="7497698" y="701001"/>
                  <a:ext cx="199440" cy="342000"/>
                </a:xfrm>
                <a:prstGeom prst="rect">
                  <a:avLst/>
                </a:prstGeom>
              </p:spPr>
            </p:pic>
          </mc:Fallback>
        </mc:AlternateContent>
      </p:grpSp>
      <p:grpSp>
        <p:nvGrpSpPr>
          <p:cNvPr id="35" name="Group 34">
            <a:extLst>
              <a:ext uri="{FF2B5EF4-FFF2-40B4-BE49-F238E27FC236}">
                <a16:creationId xmlns:a16="http://schemas.microsoft.com/office/drawing/2014/main" id="{096E4271-A4AF-4F43-BCBE-945C3917ACEB}"/>
              </a:ext>
            </a:extLst>
          </p:cNvPr>
          <p:cNvGrpSpPr/>
          <p:nvPr/>
        </p:nvGrpSpPr>
        <p:grpSpPr>
          <a:xfrm>
            <a:off x="7208618" y="1233441"/>
            <a:ext cx="692640" cy="342720"/>
            <a:chOff x="7208618" y="1233441"/>
            <a:chExt cx="692640" cy="342720"/>
          </a:xfrm>
        </p:grpSpPr>
        <mc:AlternateContent xmlns:mc="http://schemas.openxmlformats.org/markup-compatibility/2006">
          <mc:Choice xmlns:p14="http://schemas.microsoft.com/office/powerpoint/2010/main" Requires="p14">
            <p:contentPart p14:bwMode="auto" r:id="rId42">
              <p14:nvContentPartPr>
                <p14:cNvPr id="30" name="Ink 29">
                  <a:extLst>
                    <a:ext uri="{FF2B5EF4-FFF2-40B4-BE49-F238E27FC236}">
                      <a16:creationId xmlns:a16="http://schemas.microsoft.com/office/drawing/2014/main" id="{ED1D281C-29F0-4BBC-B5AD-4A9A2A573BE9}"/>
                    </a:ext>
                  </a:extLst>
                </p14:cNvPr>
                <p14:cNvContentPartPr/>
                <p14:nvPr/>
              </p14:nvContentPartPr>
              <p14:xfrm>
                <a:off x="7208618" y="1281321"/>
                <a:ext cx="130320" cy="294840"/>
              </p14:xfrm>
            </p:contentPart>
          </mc:Choice>
          <mc:Fallback>
            <p:pic>
              <p:nvPicPr>
                <p:cNvPr id="30" name="Ink 29">
                  <a:extLst>
                    <a:ext uri="{FF2B5EF4-FFF2-40B4-BE49-F238E27FC236}">
                      <a16:creationId xmlns:a16="http://schemas.microsoft.com/office/drawing/2014/main" id="{ED1D281C-29F0-4BBC-B5AD-4A9A2A573BE9}"/>
                    </a:ext>
                  </a:extLst>
                </p:cNvPr>
                <p:cNvPicPr/>
                <p:nvPr/>
              </p:nvPicPr>
              <p:blipFill>
                <a:blip r:embed="rId43"/>
                <a:stretch>
                  <a:fillRect/>
                </a:stretch>
              </p:blipFill>
              <p:spPr>
                <a:xfrm>
                  <a:off x="7190618" y="1263681"/>
                  <a:ext cx="165960" cy="3304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1" name="Ink 30">
                  <a:extLst>
                    <a:ext uri="{FF2B5EF4-FFF2-40B4-BE49-F238E27FC236}">
                      <a16:creationId xmlns:a16="http://schemas.microsoft.com/office/drawing/2014/main" id="{392460F1-23C4-4627-8AF3-B3C981F92200}"/>
                    </a:ext>
                  </a:extLst>
                </p14:cNvPr>
                <p14:cNvContentPartPr/>
                <p14:nvPr/>
              </p14:nvContentPartPr>
              <p14:xfrm>
                <a:off x="7570058" y="1233441"/>
                <a:ext cx="331200" cy="280800"/>
              </p14:xfrm>
            </p:contentPart>
          </mc:Choice>
          <mc:Fallback>
            <p:pic>
              <p:nvPicPr>
                <p:cNvPr id="31" name="Ink 30">
                  <a:extLst>
                    <a:ext uri="{FF2B5EF4-FFF2-40B4-BE49-F238E27FC236}">
                      <a16:creationId xmlns:a16="http://schemas.microsoft.com/office/drawing/2014/main" id="{392460F1-23C4-4627-8AF3-B3C981F92200}"/>
                    </a:ext>
                  </a:extLst>
                </p:cNvPr>
                <p:cNvPicPr/>
                <p:nvPr/>
              </p:nvPicPr>
              <p:blipFill>
                <a:blip r:embed="rId45"/>
                <a:stretch>
                  <a:fillRect/>
                </a:stretch>
              </p:blipFill>
              <p:spPr>
                <a:xfrm>
                  <a:off x="7552058" y="1215441"/>
                  <a:ext cx="366840" cy="316440"/>
                </a:xfrm>
                <a:prstGeom prst="rect">
                  <a:avLst/>
                </a:prstGeom>
              </p:spPr>
            </p:pic>
          </mc:Fallback>
        </mc:AlternateContent>
      </p:grpSp>
      <p:grpSp>
        <p:nvGrpSpPr>
          <p:cNvPr id="34" name="Group 33">
            <a:extLst>
              <a:ext uri="{FF2B5EF4-FFF2-40B4-BE49-F238E27FC236}">
                <a16:creationId xmlns:a16="http://schemas.microsoft.com/office/drawing/2014/main" id="{26081F9F-1635-4DA9-83B1-935DE4107075}"/>
              </a:ext>
            </a:extLst>
          </p:cNvPr>
          <p:cNvGrpSpPr/>
          <p:nvPr/>
        </p:nvGrpSpPr>
        <p:grpSpPr>
          <a:xfrm>
            <a:off x="7454138" y="1793601"/>
            <a:ext cx="563400" cy="391680"/>
            <a:chOff x="7454138" y="1793601"/>
            <a:chExt cx="563400" cy="391680"/>
          </a:xfrm>
        </p:grpSpPr>
        <mc:AlternateContent xmlns:mc="http://schemas.openxmlformats.org/markup-compatibility/2006">
          <mc:Choice xmlns:p14="http://schemas.microsoft.com/office/powerpoint/2010/main" Requires="p14">
            <p:contentPart p14:bwMode="auto" r:id="rId46">
              <p14:nvContentPartPr>
                <p14:cNvPr id="32" name="Ink 31">
                  <a:extLst>
                    <a:ext uri="{FF2B5EF4-FFF2-40B4-BE49-F238E27FC236}">
                      <a16:creationId xmlns:a16="http://schemas.microsoft.com/office/drawing/2014/main" id="{5D2E6800-B73C-4B72-A7F7-10F6A0D2A5B8}"/>
                    </a:ext>
                  </a:extLst>
                </p14:cNvPr>
                <p14:cNvContentPartPr/>
                <p14:nvPr/>
              </p14:nvContentPartPr>
              <p14:xfrm>
                <a:off x="7454138" y="1905201"/>
                <a:ext cx="151560" cy="280080"/>
              </p14:xfrm>
            </p:contentPart>
          </mc:Choice>
          <mc:Fallback>
            <p:pic>
              <p:nvPicPr>
                <p:cNvPr id="32" name="Ink 31">
                  <a:extLst>
                    <a:ext uri="{FF2B5EF4-FFF2-40B4-BE49-F238E27FC236}">
                      <a16:creationId xmlns:a16="http://schemas.microsoft.com/office/drawing/2014/main" id="{5D2E6800-B73C-4B72-A7F7-10F6A0D2A5B8}"/>
                    </a:ext>
                  </a:extLst>
                </p:cNvPr>
                <p:cNvPicPr/>
                <p:nvPr/>
              </p:nvPicPr>
              <p:blipFill>
                <a:blip r:embed="rId47"/>
                <a:stretch>
                  <a:fillRect/>
                </a:stretch>
              </p:blipFill>
              <p:spPr>
                <a:xfrm>
                  <a:off x="7436498" y="1887201"/>
                  <a:ext cx="187200" cy="3157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3" name="Ink 32">
                  <a:extLst>
                    <a:ext uri="{FF2B5EF4-FFF2-40B4-BE49-F238E27FC236}">
                      <a16:creationId xmlns:a16="http://schemas.microsoft.com/office/drawing/2014/main" id="{FACC46CF-246B-4706-B922-426204B0C631}"/>
                    </a:ext>
                  </a:extLst>
                </p14:cNvPr>
                <p14:cNvContentPartPr/>
                <p14:nvPr/>
              </p14:nvContentPartPr>
              <p14:xfrm>
                <a:off x="7916378" y="1793601"/>
                <a:ext cx="101160" cy="364680"/>
              </p14:xfrm>
            </p:contentPart>
          </mc:Choice>
          <mc:Fallback>
            <p:pic>
              <p:nvPicPr>
                <p:cNvPr id="33" name="Ink 32">
                  <a:extLst>
                    <a:ext uri="{FF2B5EF4-FFF2-40B4-BE49-F238E27FC236}">
                      <a16:creationId xmlns:a16="http://schemas.microsoft.com/office/drawing/2014/main" id="{FACC46CF-246B-4706-B922-426204B0C631}"/>
                    </a:ext>
                  </a:extLst>
                </p:cNvPr>
                <p:cNvPicPr/>
                <p:nvPr/>
              </p:nvPicPr>
              <p:blipFill>
                <a:blip r:embed="rId49"/>
                <a:stretch>
                  <a:fillRect/>
                </a:stretch>
              </p:blipFill>
              <p:spPr>
                <a:xfrm>
                  <a:off x="7898738" y="1775961"/>
                  <a:ext cx="136800" cy="400320"/>
                </a:xfrm>
                <a:prstGeom prst="rect">
                  <a:avLst/>
                </a:prstGeom>
              </p:spPr>
            </p:pic>
          </mc:Fallback>
        </mc:AlternateContent>
      </p:grpSp>
      <p:grpSp>
        <p:nvGrpSpPr>
          <p:cNvPr id="52" name="Group 51">
            <a:extLst>
              <a:ext uri="{FF2B5EF4-FFF2-40B4-BE49-F238E27FC236}">
                <a16:creationId xmlns:a16="http://schemas.microsoft.com/office/drawing/2014/main" id="{869A801D-49F3-4FB3-9EA7-A5C510F5E81A}"/>
              </a:ext>
            </a:extLst>
          </p:cNvPr>
          <p:cNvGrpSpPr/>
          <p:nvPr/>
        </p:nvGrpSpPr>
        <p:grpSpPr>
          <a:xfrm>
            <a:off x="8187098" y="134001"/>
            <a:ext cx="1904400" cy="1207080"/>
            <a:chOff x="8187098" y="134001"/>
            <a:chExt cx="1904400" cy="1207080"/>
          </a:xfrm>
        </p:grpSpPr>
        <mc:AlternateContent xmlns:mc="http://schemas.openxmlformats.org/markup-compatibility/2006">
          <mc:Choice xmlns:p14="http://schemas.microsoft.com/office/powerpoint/2010/main" Requires="p14">
            <p:contentPart p14:bwMode="auto" r:id="rId50">
              <p14:nvContentPartPr>
                <p14:cNvPr id="37" name="Ink 36">
                  <a:extLst>
                    <a:ext uri="{FF2B5EF4-FFF2-40B4-BE49-F238E27FC236}">
                      <a16:creationId xmlns:a16="http://schemas.microsoft.com/office/drawing/2014/main" id="{4506B999-572C-41D9-A21D-7F1B031767EE}"/>
                    </a:ext>
                  </a:extLst>
                </p14:cNvPr>
                <p14:cNvContentPartPr/>
                <p14:nvPr/>
              </p14:nvContentPartPr>
              <p14:xfrm>
                <a:off x="8187098" y="136881"/>
                <a:ext cx="98280" cy="252720"/>
              </p14:xfrm>
            </p:contentPart>
          </mc:Choice>
          <mc:Fallback>
            <p:pic>
              <p:nvPicPr>
                <p:cNvPr id="37" name="Ink 36">
                  <a:extLst>
                    <a:ext uri="{FF2B5EF4-FFF2-40B4-BE49-F238E27FC236}">
                      <a16:creationId xmlns:a16="http://schemas.microsoft.com/office/drawing/2014/main" id="{4506B999-572C-41D9-A21D-7F1B031767EE}"/>
                    </a:ext>
                  </a:extLst>
                </p:cNvPr>
                <p:cNvPicPr/>
                <p:nvPr/>
              </p:nvPicPr>
              <p:blipFill>
                <a:blip r:embed="rId51"/>
                <a:stretch>
                  <a:fillRect/>
                </a:stretch>
              </p:blipFill>
              <p:spPr>
                <a:xfrm>
                  <a:off x="8169098" y="119241"/>
                  <a:ext cx="133920" cy="2883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8" name="Ink 37">
                  <a:extLst>
                    <a:ext uri="{FF2B5EF4-FFF2-40B4-BE49-F238E27FC236}">
                      <a16:creationId xmlns:a16="http://schemas.microsoft.com/office/drawing/2014/main" id="{24980B3D-2EFC-4601-9F11-CE190B310D6F}"/>
                    </a:ext>
                  </a:extLst>
                </p14:cNvPr>
                <p14:cNvContentPartPr/>
                <p14:nvPr/>
              </p14:nvContentPartPr>
              <p14:xfrm>
                <a:off x="8526938" y="138681"/>
                <a:ext cx="236520" cy="241560"/>
              </p14:xfrm>
            </p:contentPart>
          </mc:Choice>
          <mc:Fallback>
            <p:pic>
              <p:nvPicPr>
                <p:cNvPr id="38" name="Ink 37">
                  <a:extLst>
                    <a:ext uri="{FF2B5EF4-FFF2-40B4-BE49-F238E27FC236}">
                      <a16:creationId xmlns:a16="http://schemas.microsoft.com/office/drawing/2014/main" id="{24980B3D-2EFC-4601-9F11-CE190B310D6F}"/>
                    </a:ext>
                  </a:extLst>
                </p:cNvPr>
                <p:cNvPicPr/>
                <p:nvPr/>
              </p:nvPicPr>
              <p:blipFill>
                <a:blip r:embed="rId53"/>
                <a:stretch>
                  <a:fillRect/>
                </a:stretch>
              </p:blipFill>
              <p:spPr>
                <a:xfrm>
                  <a:off x="8509298" y="120681"/>
                  <a:ext cx="272160" cy="2772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9" name="Ink 38">
                  <a:extLst>
                    <a:ext uri="{FF2B5EF4-FFF2-40B4-BE49-F238E27FC236}">
                      <a16:creationId xmlns:a16="http://schemas.microsoft.com/office/drawing/2014/main" id="{E76C7E22-A03E-478B-A7BF-B355EB2DCD6F}"/>
                    </a:ext>
                  </a:extLst>
                </p14:cNvPr>
                <p14:cNvContentPartPr/>
                <p14:nvPr/>
              </p14:nvContentPartPr>
              <p14:xfrm>
                <a:off x="8908898" y="160641"/>
                <a:ext cx="218880" cy="207360"/>
              </p14:xfrm>
            </p:contentPart>
          </mc:Choice>
          <mc:Fallback>
            <p:pic>
              <p:nvPicPr>
                <p:cNvPr id="39" name="Ink 38">
                  <a:extLst>
                    <a:ext uri="{FF2B5EF4-FFF2-40B4-BE49-F238E27FC236}">
                      <a16:creationId xmlns:a16="http://schemas.microsoft.com/office/drawing/2014/main" id="{E76C7E22-A03E-478B-A7BF-B355EB2DCD6F}"/>
                    </a:ext>
                  </a:extLst>
                </p:cNvPr>
                <p:cNvPicPr/>
                <p:nvPr/>
              </p:nvPicPr>
              <p:blipFill>
                <a:blip r:embed="rId55"/>
                <a:stretch>
                  <a:fillRect/>
                </a:stretch>
              </p:blipFill>
              <p:spPr>
                <a:xfrm>
                  <a:off x="8891258" y="142641"/>
                  <a:ext cx="25452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0" name="Ink 39">
                  <a:extLst>
                    <a:ext uri="{FF2B5EF4-FFF2-40B4-BE49-F238E27FC236}">
                      <a16:creationId xmlns:a16="http://schemas.microsoft.com/office/drawing/2014/main" id="{C155C133-30A2-4A05-BC5A-087F0F7CFE26}"/>
                    </a:ext>
                  </a:extLst>
                </p14:cNvPr>
                <p14:cNvContentPartPr/>
                <p14:nvPr/>
              </p14:nvContentPartPr>
              <p14:xfrm>
                <a:off x="9201938" y="134001"/>
                <a:ext cx="292320" cy="227160"/>
              </p14:xfrm>
            </p:contentPart>
          </mc:Choice>
          <mc:Fallback>
            <p:pic>
              <p:nvPicPr>
                <p:cNvPr id="40" name="Ink 39">
                  <a:extLst>
                    <a:ext uri="{FF2B5EF4-FFF2-40B4-BE49-F238E27FC236}">
                      <a16:creationId xmlns:a16="http://schemas.microsoft.com/office/drawing/2014/main" id="{C155C133-30A2-4A05-BC5A-087F0F7CFE26}"/>
                    </a:ext>
                  </a:extLst>
                </p:cNvPr>
                <p:cNvPicPr/>
                <p:nvPr/>
              </p:nvPicPr>
              <p:blipFill>
                <a:blip r:embed="rId57"/>
                <a:stretch>
                  <a:fillRect/>
                </a:stretch>
              </p:blipFill>
              <p:spPr>
                <a:xfrm>
                  <a:off x="9183938" y="116001"/>
                  <a:ext cx="32796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2" name="Ink 41">
                  <a:extLst>
                    <a:ext uri="{FF2B5EF4-FFF2-40B4-BE49-F238E27FC236}">
                      <a16:creationId xmlns:a16="http://schemas.microsoft.com/office/drawing/2014/main" id="{601872CC-9A09-476B-A725-C1D5F319A98B}"/>
                    </a:ext>
                  </a:extLst>
                </p14:cNvPr>
                <p14:cNvContentPartPr/>
                <p14:nvPr/>
              </p14:nvContentPartPr>
              <p14:xfrm>
                <a:off x="8256938" y="590121"/>
                <a:ext cx="257400" cy="231480"/>
              </p14:xfrm>
            </p:contentPart>
          </mc:Choice>
          <mc:Fallback>
            <p:pic>
              <p:nvPicPr>
                <p:cNvPr id="42" name="Ink 41">
                  <a:extLst>
                    <a:ext uri="{FF2B5EF4-FFF2-40B4-BE49-F238E27FC236}">
                      <a16:creationId xmlns:a16="http://schemas.microsoft.com/office/drawing/2014/main" id="{601872CC-9A09-476B-A725-C1D5F319A98B}"/>
                    </a:ext>
                  </a:extLst>
                </p:cNvPr>
                <p:cNvPicPr/>
                <p:nvPr/>
              </p:nvPicPr>
              <p:blipFill>
                <a:blip r:embed="rId59"/>
                <a:stretch>
                  <a:fillRect/>
                </a:stretch>
              </p:blipFill>
              <p:spPr>
                <a:xfrm>
                  <a:off x="8238938" y="572121"/>
                  <a:ext cx="29304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3" name="Ink 42">
                  <a:extLst>
                    <a:ext uri="{FF2B5EF4-FFF2-40B4-BE49-F238E27FC236}">
                      <a16:creationId xmlns:a16="http://schemas.microsoft.com/office/drawing/2014/main" id="{EC11CC16-C117-470B-B79B-CB53B115C217}"/>
                    </a:ext>
                  </a:extLst>
                </p14:cNvPr>
                <p14:cNvContentPartPr/>
                <p14:nvPr/>
              </p14:nvContentPartPr>
              <p14:xfrm>
                <a:off x="8818178" y="537921"/>
                <a:ext cx="129960" cy="228240"/>
              </p14:xfrm>
            </p:contentPart>
          </mc:Choice>
          <mc:Fallback>
            <p:pic>
              <p:nvPicPr>
                <p:cNvPr id="43" name="Ink 42">
                  <a:extLst>
                    <a:ext uri="{FF2B5EF4-FFF2-40B4-BE49-F238E27FC236}">
                      <a16:creationId xmlns:a16="http://schemas.microsoft.com/office/drawing/2014/main" id="{EC11CC16-C117-470B-B79B-CB53B115C217}"/>
                    </a:ext>
                  </a:extLst>
                </p:cNvPr>
                <p:cNvPicPr/>
                <p:nvPr/>
              </p:nvPicPr>
              <p:blipFill>
                <a:blip r:embed="rId61"/>
                <a:stretch>
                  <a:fillRect/>
                </a:stretch>
              </p:blipFill>
              <p:spPr>
                <a:xfrm>
                  <a:off x="8800178" y="520281"/>
                  <a:ext cx="16560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4" name="Ink 43">
                  <a:extLst>
                    <a:ext uri="{FF2B5EF4-FFF2-40B4-BE49-F238E27FC236}">
                      <a16:creationId xmlns:a16="http://schemas.microsoft.com/office/drawing/2014/main" id="{53AE61A2-CA69-406C-BB2C-D3593174D4E9}"/>
                    </a:ext>
                  </a:extLst>
                </p14:cNvPr>
                <p14:cNvContentPartPr/>
                <p14:nvPr/>
              </p14:nvContentPartPr>
              <p14:xfrm>
                <a:off x="9217058" y="525321"/>
                <a:ext cx="188280" cy="197640"/>
              </p14:xfrm>
            </p:contentPart>
          </mc:Choice>
          <mc:Fallback>
            <p:pic>
              <p:nvPicPr>
                <p:cNvPr id="44" name="Ink 43">
                  <a:extLst>
                    <a:ext uri="{FF2B5EF4-FFF2-40B4-BE49-F238E27FC236}">
                      <a16:creationId xmlns:a16="http://schemas.microsoft.com/office/drawing/2014/main" id="{53AE61A2-CA69-406C-BB2C-D3593174D4E9}"/>
                    </a:ext>
                  </a:extLst>
                </p:cNvPr>
                <p:cNvPicPr/>
                <p:nvPr/>
              </p:nvPicPr>
              <p:blipFill>
                <a:blip r:embed="rId63"/>
                <a:stretch>
                  <a:fillRect/>
                </a:stretch>
              </p:blipFill>
              <p:spPr>
                <a:xfrm>
                  <a:off x="9199418" y="507321"/>
                  <a:ext cx="22392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5" name="Ink 44">
                  <a:extLst>
                    <a:ext uri="{FF2B5EF4-FFF2-40B4-BE49-F238E27FC236}">
                      <a16:creationId xmlns:a16="http://schemas.microsoft.com/office/drawing/2014/main" id="{96B49C44-6EC3-4015-9AC7-3611B212D2CC}"/>
                    </a:ext>
                  </a:extLst>
                </p14:cNvPr>
                <p14:cNvContentPartPr/>
                <p14:nvPr/>
              </p14:nvContentPartPr>
              <p14:xfrm>
                <a:off x="9480578" y="493281"/>
                <a:ext cx="299520" cy="222480"/>
              </p14:xfrm>
            </p:contentPart>
          </mc:Choice>
          <mc:Fallback>
            <p:pic>
              <p:nvPicPr>
                <p:cNvPr id="45" name="Ink 44">
                  <a:extLst>
                    <a:ext uri="{FF2B5EF4-FFF2-40B4-BE49-F238E27FC236}">
                      <a16:creationId xmlns:a16="http://schemas.microsoft.com/office/drawing/2014/main" id="{96B49C44-6EC3-4015-9AC7-3611B212D2CC}"/>
                    </a:ext>
                  </a:extLst>
                </p:cNvPr>
                <p:cNvPicPr/>
                <p:nvPr/>
              </p:nvPicPr>
              <p:blipFill>
                <a:blip r:embed="rId65"/>
                <a:stretch>
                  <a:fillRect/>
                </a:stretch>
              </p:blipFill>
              <p:spPr>
                <a:xfrm>
                  <a:off x="9462938" y="475281"/>
                  <a:ext cx="335160"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7" name="Ink 46">
                  <a:extLst>
                    <a:ext uri="{FF2B5EF4-FFF2-40B4-BE49-F238E27FC236}">
                      <a16:creationId xmlns:a16="http://schemas.microsoft.com/office/drawing/2014/main" id="{25EB3373-2F91-4600-9818-7360ED15D3B6}"/>
                    </a:ext>
                  </a:extLst>
                </p14:cNvPr>
                <p14:cNvContentPartPr/>
                <p14:nvPr/>
              </p14:nvContentPartPr>
              <p14:xfrm>
                <a:off x="8502458" y="1033641"/>
                <a:ext cx="307440" cy="307440"/>
              </p14:xfrm>
            </p:contentPart>
          </mc:Choice>
          <mc:Fallback>
            <p:pic>
              <p:nvPicPr>
                <p:cNvPr id="47" name="Ink 46">
                  <a:extLst>
                    <a:ext uri="{FF2B5EF4-FFF2-40B4-BE49-F238E27FC236}">
                      <a16:creationId xmlns:a16="http://schemas.microsoft.com/office/drawing/2014/main" id="{25EB3373-2F91-4600-9818-7360ED15D3B6}"/>
                    </a:ext>
                  </a:extLst>
                </p:cNvPr>
                <p:cNvPicPr/>
                <p:nvPr/>
              </p:nvPicPr>
              <p:blipFill>
                <a:blip r:embed="rId67"/>
                <a:stretch>
                  <a:fillRect/>
                </a:stretch>
              </p:blipFill>
              <p:spPr>
                <a:xfrm>
                  <a:off x="8484458" y="1016001"/>
                  <a:ext cx="343080" cy="3430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8" name="Ink 47">
                  <a:extLst>
                    <a:ext uri="{FF2B5EF4-FFF2-40B4-BE49-F238E27FC236}">
                      <a16:creationId xmlns:a16="http://schemas.microsoft.com/office/drawing/2014/main" id="{386F351D-CEBE-420D-BCDA-B6B0EEB166AA}"/>
                    </a:ext>
                  </a:extLst>
                </p14:cNvPr>
                <p14:cNvContentPartPr/>
                <p14:nvPr/>
              </p14:nvContentPartPr>
              <p14:xfrm>
                <a:off x="8979818" y="1002321"/>
                <a:ext cx="264960" cy="231120"/>
              </p14:xfrm>
            </p:contentPart>
          </mc:Choice>
          <mc:Fallback>
            <p:pic>
              <p:nvPicPr>
                <p:cNvPr id="48" name="Ink 47">
                  <a:extLst>
                    <a:ext uri="{FF2B5EF4-FFF2-40B4-BE49-F238E27FC236}">
                      <a16:creationId xmlns:a16="http://schemas.microsoft.com/office/drawing/2014/main" id="{386F351D-CEBE-420D-BCDA-B6B0EEB166AA}"/>
                    </a:ext>
                  </a:extLst>
                </p:cNvPr>
                <p:cNvPicPr/>
                <p:nvPr/>
              </p:nvPicPr>
              <p:blipFill>
                <a:blip r:embed="rId69"/>
                <a:stretch>
                  <a:fillRect/>
                </a:stretch>
              </p:blipFill>
              <p:spPr>
                <a:xfrm>
                  <a:off x="8961818" y="984321"/>
                  <a:ext cx="30060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9" name="Ink 48">
                  <a:extLst>
                    <a:ext uri="{FF2B5EF4-FFF2-40B4-BE49-F238E27FC236}">
                      <a16:creationId xmlns:a16="http://schemas.microsoft.com/office/drawing/2014/main" id="{51A98ED1-0695-437B-89F4-21D8F30D2A93}"/>
                    </a:ext>
                  </a:extLst>
                </p14:cNvPr>
                <p14:cNvContentPartPr/>
                <p14:nvPr/>
              </p14:nvContentPartPr>
              <p14:xfrm>
                <a:off x="9430898" y="917001"/>
                <a:ext cx="187560" cy="250560"/>
              </p14:xfrm>
            </p:contentPart>
          </mc:Choice>
          <mc:Fallback>
            <p:pic>
              <p:nvPicPr>
                <p:cNvPr id="49" name="Ink 48">
                  <a:extLst>
                    <a:ext uri="{FF2B5EF4-FFF2-40B4-BE49-F238E27FC236}">
                      <a16:creationId xmlns:a16="http://schemas.microsoft.com/office/drawing/2014/main" id="{51A98ED1-0695-437B-89F4-21D8F30D2A93}"/>
                    </a:ext>
                  </a:extLst>
                </p:cNvPr>
                <p:cNvPicPr/>
                <p:nvPr/>
              </p:nvPicPr>
              <p:blipFill>
                <a:blip r:embed="rId71"/>
                <a:stretch>
                  <a:fillRect/>
                </a:stretch>
              </p:blipFill>
              <p:spPr>
                <a:xfrm>
                  <a:off x="9413258" y="899361"/>
                  <a:ext cx="223200"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1" name="Ink 50">
                  <a:extLst>
                    <a:ext uri="{FF2B5EF4-FFF2-40B4-BE49-F238E27FC236}">
                      <a16:creationId xmlns:a16="http://schemas.microsoft.com/office/drawing/2014/main" id="{0154051F-D10C-401E-905B-D91FA29A0C3B}"/>
                    </a:ext>
                  </a:extLst>
                </p14:cNvPr>
                <p14:cNvContentPartPr/>
                <p14:nvPr/>
              </p14:nvContentPartPr>
              <p14:xfrm>
                <a:off x="9774338" y="865881"/>
                <a:ext cx="317160" cy="269280"/>
              </p14:xfrm>
            </p:contentPart>
          </mc:Choice>
          <mc:Fallback>
            <p:pic>
              <p:nvPicPr>
                <p:cNvPr id="51" name="Ink 50">
                  <a:extLst>
                    <a:ext uri="{FF2B5EF4-FFF2-40B4-BE49-F238E27FC236}">
                      <a16:creationId xmlns:a16="http://schemas.microsoft.com/office/drawing/2014/main" id="{0154051F-D10C-401E-905B-D91FA29A0C3B}"/>
                    </a:ext>
                  </a:extLst>
                </p:cNvPr>
                <p:cNvPicPr/>
                <p:nvPr/>
              </p:nvPicPr>
              <p:blipFill>
                <a:blip r:embed="rId73"/>
                <a:stretch>
                  <a:fillRect/>
                </a:stretch>
              </p:blipFill>
              <p:spPr>
                <a:xfrm>
                  <a:off x="9756338" y="847881"/>
                  <a:ext cx="352800" cy="304920"/>
                </a:xfrm>
                <a:prstGeom prst="rect">
                  <a:avLst/>
                </a:prstGeom>
              </p:spPr>
            </p:pic>
          </mc:Fallback>
        </mc:AlternateContent>
      </p:grpSp>
      <p:grpSp>
        <p:nvGrpSpPr>
          <p:cNvPr id="57" name="Group 56">
            <a:extLst>
              <a:ext uri="{FF2B5EF4-FFF2-40B4-BE49-F238E27FC236}">
                <a16:creationId xmlns:a16="http://schemas.microsoft.com/office/drawing/2014/main" id="{6769B0A6-4BF3-44D2-A28D-9BAC479BD9B3}"/>
              </a:ext>
            </a:extLst>
          </p:cNvPr>
          <p:cNvGrpSpPr/>
          <p:nvPr/>
        </p:nvGrpSpPr>
        <p:grpSpPr>
          <a:xfrm>
            <a:off x="8465378" y="1465281"/>
            <a:ext cx="1352880" cy="352080"/>
            <a:chOff x="8465378" y="1465281"/>
            <a:chExt cx="1352880" cy="352080"/>
          </a:xfrm>
        </p:grpSpPr>
        <mc:AlternateContent xmlns:mc="http://schemas.openxmlformats.org/markup-compatibility/2006">
          <mc:Choice xmlns:p14="http://schemas.microsoft.com/office/powerpoint/2010/main" Requires="p14">
            <p:contentPart p14:bwMode="auto" r:id="rId74">
              <p14:nvContentPartPr>
                <p14:cNvPr id="16" name="Ink 15">
                  <a:extLst>
                    <a:ext uri="{FF2B5EF4-FFF2-40B4-BE49-F238E27FC236}">
                      <a16:creationId xmlns:a16="http://schemas.microsoft.com/office/drawing/2014/main" id="{8D92C58D-CC1D-42F3-A18D-7F599FD3E59A}"/>
                    </a:ext>
                  </a:extLst>
                </p14:cNvPr>
                <p14:cNvContentPartPr/>
                <p14:nvPr/>
              </p14:nvContentPartPr>
              <p14:xfrm>
                <a:off x="8465378" y="1727001"/>
                <a:ext cx="325800" cy="7200"/>
              </p14:xfrm>
            </p:contentPart>
          </mc:Choice>
          <mc:Fallback>
            <p:pic>
              <p:nvPicPr>
                <p:cNvPr id="16" name="Ink 15">
                  <a:extLst>
                    <a:ext uri="{FF2B5EF4-FFF2-40B4-BE49-F238E27FC236}">
                      <a16:creationId xmlns:a16="http://schemas.microsoft.com/office/drawing/2014/main" id="{8D92C58D-CC1D-42F3-A18D-7F599FD3E59A}"/>
                    </a:ext>
                  </a:extLst>
                </p:cNvPr>
                <p:cNvPicPr/>
                <p:nvPr/>
              </p:nvPicPr>
              <p:blipFill>
                <a:blip r:embed="rId75"/>
                <a:stretch>
                  <a:fillRect/>
                </a:stretch>
              </p:blipFill>
              <p:spPr>
                <a:xfrm>
                  <a:off x="8447378" y="1709001"/>
                  <a:ext cx="36144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7" name="Ink 16">
                  <a:extLst>
                    <a:ext uri="{FF2B5EF4-FFF2-40B4-BE49-F238E27FC236}">
                      <a16:creationId xmlns:a16="http://schemas.microsoft.com/office/drawing/2014/main" id="{FCDE47BB-C6FD-47E1-89BF-3F34DAEF5041}"/>
                    </a:ext>
                  </a:extLst>
                </p14:cNvPr>
                <p14:cNvContentPartPr/>
                <p14:nvPr/>
              </p14:nvContentPartPr>
              <p14:xfrm>
                <a:off x="9478418" y="1785681"/>
                <a:ext cx="218880" cy="29880"/>
              </p14:xfrm>
            </p:contentPart>
          </mc:Choice>
          <mc:Fallback>
            <p:pic>
              <p:nvPicPr>
                <p:cNvPr id="17" name="Ink 16">
                  <a:extLst>
                    <a:ext uri="{FF2B5EF4-FFF2-40B4-BE49-F238E27FC236}">
                      <a16:creationId xmlns:a16="http://schemas.microsoft.com/office/drawing/2014/main" id="{FCDE47BB-C6FD-47E1-89BF-3F34DAEF5041}"/>
                    </a:ext>
                  </a:extLst>
                </p:cNvPr>
                <p:cNvPicPr/>
                <p:nvPr/>
              </p:nvPicPr>
              <p:blipFill>
                <a:blip r:embed="rId77"/>
                <a:stretch>
                  <a:fillRect/>
                </a:stretch>
              </p:blipFill>
              <p:spPr>
                <a:xfrm>
                  <a:off x="9460778" y="1768041"/>
                  <a:ext cx="25452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3" name="Ink 52">
                  <a:extLst>
                    <a:ext uri="{FF2B5EF4-FFF2-40B4-BE49-F238E27FC236}">
                      <a16:creationId xmlns:a16="http://schemas.microsoft.com/office/drawing/2014/main" id="{4169F7A4-49EB-4CB6-9E72-1C59CEC07A09}"/>
                    </a:ext>
                  </a:extLst>
                </p14:cNvPr>
                <p14:cNvContentPartPr/>
                <p14:nvPr/>
              </p14:nvContentPartPr>
              <p14:xfrm>
                <a:off x="8780018" y="1543401"/>
                <a:ext cx="273240" cy="273960"/>
              </p14:xfrm>
            </p:contentPart>
          </mc:Choice>
          <mc:Fallback>
            <p:pic>
              <p:nvPicPr>
                <p:cNvPr id="53" name="Ink 52">
                  <a:extLst>
                    <a:ext uri="{FF2B5EF4-FFF2-40B4-BE49-F238E27FC236}">
                      <a16:creationId xmlns:a16="http://schemas.microsoft.com/office/drawing/2014/main" id="{4169F7A4-49EB-4CB6-9E72-1C59CEC07A09}"/>
                    </a:ext>
                  </a:extLst>
                </p:cNvPr>
                <p:cNvPicPr/>
                <p:nvPr/>
              </p:nvPicPr>
              <p:blipFill>
                <a:blip r:embed="rId79"/>
                <a:stretch>
                  <a:fillRect/>
                </a:stretch>
              </p:blipFill>
              <p:spPr>
                <a:xfrm>
                  <a:off x="8762018" y="1525401"/>
                  <a:ext cx="308880"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4" name="Ink 53">
                  <a:extLst>
                    <a:ext uri="{FF2B5EF4-FFF2-40B4-BE49-F238E27FC236}">
                      <a16:creationId xmlns:a16="http://schemas.microsoft.com/office/drawing/2014/main" id="{6B6AB0A1-C10D-4D65-A640-6A9C66080A74}"/>
                    </a:ext>
                  </a:extLst>
                </p14:cNvPr>
                <p14:cNvContentPartPr/>
                <p14:nvPr/>
              </p14:nvContentPartPr>
              <p14:xfrm>
                <a:off x="9197618" y="1520001"/>
                <a:ext cx="190080" cy="192240"/>
              </p14:xfrm>
            </p:contentPart>
          </mc:Choice>
          <mc:Fallback>
            <p:pic>
              <p:nvPicPr>
                <p:cNvPr id="54" name="Ink 53">
                  <a:extLst>
                    <a:ext uri="{FF2B5EF4-FFF2-40B4-BE49-F238E27FC236}">
                      <a16:creationId xmlns:a16="http://schemas.microsoft.com/office/drawing/2014/main" id="{6B6AB0A1-C10D-4D65-A640-6A9C66080A74}"/>
                    </a:ext>
                  </a:extLst>
                </p:cNvPr>
                <p:cNvPicPr/>
                <p:nvPr/>
              </p:nvPicPr>
              <p:blipFill>
                <a:blip r:embed="rId81"/>
                <a:stretch>
                  <a:fillRect/>
                </a:stretch>
              </p:blipFill>
              <p:spPr>
                <a:xfrm>
                  <a:off x="9179618" y="1502001"/>
                  <a:ext cx="22572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5" name="Ink 54">
                  <a:extLst>
                    <a:ext uri="{FF2B5EF4-FFF2-40B4-BE49-F238E27FC236}">
                      <a16:creationId xmlns:a16="http://schemas.microsoft.com/office/drawing/2014/main" id="{0CDCFF55-64CE-4802-AD44-50A04B5B5A7B}"/>
                    </a:ext>
                  </a:extLst>
                </p14:cNvPr>
                <p14:cNvContentPartPr/>
                <p14:nvPr/>
              </p14:nvContentPartPr>
              <p14:xfrm>
                <a:off x="9609818" y="1465281"/>
                <a:ext cx="208440" cy="185400"/>
              </p14:xfrm>
            </p:contentPart>
          </mc:Choice>
          <mc:Fallback>
            <p:pic>
              <p:nvPicPr>
                <p:cNvPr id="55" name="Ink 54">
                  <a:extLst>
                    <a:ext uri="{FF2B5EF4-FFF2-40B4-BE49-F238E27FC236}">
                      <a16:creationId xmlns:a16="http://schemas.microsoft.com/office/drawing/2014/main" id="{0CDCFF55-64CE-4802-AD44-50A04B5B5A7B}"/>
                    </a:ext>
                  </a:extLst>
                </p:cNvPr>
                <p:cNvPicPr/>
                <p:nvPr/>
              </p:nvPicPr>
              <p:blipFill>
                <a:blip r:embed="rId83"/>
                <a:stretch>
                  <a:fillRect/>
                </a:stretch>
              </p:blipFill>
              <p:spPr>
                <a:xfrm>
                  <a:off x="9591818" y="1447281"/>
                  <a:ext cx="244080" cy="221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4">
            <p14:nvContentPartPr>
              <p14:cNvPr id="56" name="Ink 55">
                <a:extLst>
                  <a:ext uri="{FF2B5EF4-FFF2-40B4-BE49-F238E27FC236}">
                    <a16:creationId xmlns:a16="http://schemas.microsoft.com/office/drawing/2014/main" id="{397C6D56-CA9E-4865-B2CA-CC9CF8DA8D02}"/>
                  </a:ext>
                </a:extLst>
              </p14:cNvPr>
              <p14:cNvContentPartPr/>
              <p14:nvPr/>
            </p14:nvContentPartPr>
            <p14:xfrm>
              <a:off x="10188698" y="1320201"/>
              <a:ext cx="180000" cy="320760"/>
            </p14:xfrm>
          </p:contentPart>
        </mc:Choice>
        <mc:Fallback>
          <p:pic>
            <p:nvPicPr>
              <p:cNvPr id="56" name="Ink 55">
                <a:extLst>
                  <a:ext uri="{FF2B5EF4-FFF2-40B4-BE49-F238E27FC236}">
                    <a16:creationId xmlns:a16="http://schemas.microsoft.com/office/drawing/2014/main" id="{397C6D56-CA9E-4865-B2CA-CC9CF8DA8D02}"/>
                  </a:ext>
                </a:extLst>
              </p:cNvPr>
              <p:cNvPicPr/>
              <p:nvPr/>
            </p:nvPicPr>
            <p:blipFill>
              <a:blip r:embed="rId85"/>
              <a:stretch>
                <a:fillRect/>
              </a:stretch>
            </p:blipFill>
            <p:spPr>
              <a:xfrm>
                <a:off x="10170698" y="1302561"/>
                <a:ext cx="215640" cy="356400"/>
              </a:xfrm>
              <a:prstGeom prst="rect">
                <a:avLst/>
              </a:prstGeom>
            </p:spPr>
          </p:pic>
        </mc:Fallback>
      </mc:AlternateContent>
      <p:grpSp>
        <p:nvGrpSpPr>
          <p:cNvPr id="60" name="Group 59">
            <a:extLst>
              <a:ext uri="{FF2B5EF4-FFF2-40B4-BE49-F238E27FC236}">
                <a16:creationId xmlns:a16="http://schemas.microsoft.com/office/drawing/2014/main" id="{61E8099F-8235-4F76-82F0-FD937D39BFFD}"/>
              </a:ext>
            </a:extLst>
          </p:cNvPr>
          <p:cNvGrpSpPr/>
          <p:nvPr/>
        </p:nvGrpSpPr>
        <p:grpSpPr>
          <a:xfrm>
            <a:off x="5300978" y="4863681"/>
            <a:ext cx="1253520" cy="490680"/>
            <a:chOff x="5300978" y="4863681"/>
            <a:chExt cx="1253520" cy="490680"/>
          </a:xfrm>
        </p:grpSpPr>
        <mc:AlternateContent xmlns:mc="http://schemas.openxmlformats.org/markup-compatibility/2006">
          <mc:Choice xmlns:p14="http://schemas.microsoft.com/office/powerpoint/2010/main" Requires="p14">
            <p:contentPart p14:bwMode="auto" r:id="rId86">
              <p14:nvContentPartPr>
                <p14:cNvPr id="58" name="Ink 57">
                  <a:extLst>
                    <a:ext uri="{FF2B5EF4-FFF2-40B4-BE49-F238E27FC236}">
                      <a16:creationId xmlns:a16="http://schemas.microsoft.com/office/drawing/2014/main" id="{C5E2401F-4A97-4406-A27C-88B308F11E51}"/>
                    </a:ext>
                  </a:extLst>
                </p14:cNvPr>
                <p14:cNvContentPartPr/>
                <p14:nvPr/>
              </p14:nvContentPartPr>
              <p14:xfrm>
                <a:off x="5300978" y="4863681"/>
                <a:ext cx="714240" cy="371160"/>
              </p14:xfrm>
            </p:contentPart>
          </mc:Choice>
          <mc:Fallback>
            <p:pic>
              <p:nvPicPr>
                <p:cNvPr id="58" name="Ink 57">
                  <a:extLst>
                    <a:ext uri="{FF2B5EF4-FFF2-40B4-BE49-F238E27FC236}">
                      <a16:creationId xmlns:a16="http://schemas.microsoft.com/office/drawing/2014/main" id="{C5E2401F-4A97-4406-A27C-88B308F11E51}"/>
                    </a:ext>
                  </a:extLst>
                </p:cNvPr>
                <p:cNvPicPr/>
                <p:nvPr/>
              </p:nvPicPr>
              <p:blipFill>
                <a:blip r:embed="rId87"/>
                <a:stretch>
                  <a:fillRect/>
                </a:stretch>
              </p:blipFill>
              <p:spPr>
                <a:xfrm>
                  <a:off x="5283338" y="4845681"/>
                  <a:ext cx="749880" cy="4068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9" name="Ink 58">
                  <a:extLst>
                    <a:ext uri="{FF2B5EF4-FFF2-40B4-BE49-F238E27FC236}">
                      <a16:creationId xmlns:a16="http://schemas.microsoft.com/office/drawing/2014/main" id="{9DF3E0F8-07DA-45A4-88E0-1BB2EF0A993B}"/>
                    </a:ext>
                  </a:extLst>
                </p14:cNvPr>
                <p14:cNvContentPartPr/>
                <p14:nvPr/>
              </p14:nvContentPartPr>
              <p14:xfrm>
                <a:off x="5970218" y="5179761"/>
                <a:ext cx="584280" cy="174600"/>
              </p14:xfrm>
            </p:contentPart>
          </mc:Choice>
          <mc:Fallback>
            <p:pic>
              <p:nvPicPr>
                <p:cNvPr id="59" name="Ink 58">
                  <a:extLst>
                    <a:ext uri="{FF2B5EF4-FFF2-40B4-BE49-F238E27FC236}">
                      <a16:creationId xmlns:a16="http://schemas.microsoft.com/office/drawing/2014/main" id="{9DF3E0F8-07DA-45A4-88E0-1BB2EF0A993B}"/>
                    </a:ext>
                  </a:extLst>
                </p:cNvPr>
                <p:cNvPicPr/>
                <p:nvPr/>
              </p:nvPicPr>
              <p:blipFill>
                <a:blip r:embed="rId89"/>
                <a:stretch>
                  <a:fillRect/>
                </a:stretch>
              </p:blipFill>
              <p:spPr>
                <a:xfrm>
                  <a:off x="5952218" y="5161761"/>
                  <a:ext cx="619920" cy="210240"/>
                </a:xfrm>
                <a:prstGeom prst="rect">
                  <a:avLst/>
                </a:prstGeom>
              </p:spPr>
            </p:pic>
          </mc:Fallback>
        </mc:AlternateContent>
      </p:grpSp>
    </p:spTree>
    <p:extLst>
      <p:ext uri="{BB962C8B-B14F-4D97-AF65-F5344CB8AC3E}">
        <p14:creationId xmlns:p14="http://schemas.microsoft.com/office/powerpoint/2010/main" val="4275138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5D4CC-AB75-4BE3-9C51-BADBC34D2893}"/>
              </a:ext>
            </a:extLst>
          </p:cNvPr>
          <p:cNvSpPr>
            <a:spLocks noGrp="1"/>
          </p:cNvSpPr>
          <p:nvPr>
            <p:ph type="title"/>
          </p:nvPr>
        </p:nvSpPr>
        <p:spPr/>
        <p:txBody>
          <a:bodyPr/>
          <a:lstStyle/>
          <a:p>
            <a:r>
              <a:rPr lang="en-MY" dirty="0" err="1"/>
              <a:t>Mcq</a:t>
            </a:r>
            <a:r>
              <a:rPr lang="en-MY" dirty="0"/>
              <a:t> 1</a:t>
            </a:r>
          </a:p>
        </p:txBody>
      </p:sp>
      <p:sp>
        <p:nvSpPr>
          <p:cNvPr id="3" name="Content Placeholder 2">
            <a:extLst>
              <a:ext uri="{FF2B5EF4-FFF2-40B4-BE49-F238E27FC236}">
                <a16:creationId xmlns:a16="http://schemas.microsoft.com/office/drawing/2014/main" id="{87FC7854-DA1C-415B-82E6-C82C4ABF62E3}"/>
              </a:ext>
            </a:extLst>
          </p:cNvPr>
          <p:cNvSpPr>
            <a:spLocks noGrp="1"/>
          </p:cNvSpPr>
          <p:nvPr>
            <p:ph idx="1"/>
          </p:nvPr>
        </p:nvSpPr>
        <p:spPr/>
        <p:txBody>
          <a:bodyPr/>
          <a:lstStyle/>
          <a:p>
            <a:pPr marL="0" indent="0">
              <a:buNone/>
            </a:pPr>
            <a:r>
              <a:rPr lang="en-MY" dirty="0"/>
              <a:t>What is a multiplexer ?</a:t>
            </a:r>
          </a:p>
          <a:p>
            <a:pPr marL="0" indent="0">
              <a:buNone/>
            </a:pPr>
            <a:endParaRPr lang="en-MY" dirty="0"/>
          </a:p>
          <a:p>
            <a:pPr marL="0" indent="0">
              <a:buNone/>
            </a:pPr>
            <a:r>
              <a:rPr lang="en-MY" dirty="0"/>
              <a:t>a) It is a type of decoder which decodes several inputs and gives one output</a:t>
            </a:r>
          </a:p>
          <a:p>
            <a:pPr marL="0" indent="0">
              <a:buNone/>
            </a:pPr>
            <a:r>
              <a:rPr lang="en-MY" dirty="0"/>
              <a:t>b) A multiplexer is a device which converts many signals into one</a:t>
            </a:r>
          </a:p>
          <a:p>
            <a:pPr marL="0" indent="0">
              <a:buNone/>
            </a:pPr>
            <a:r>
              <a:rPr lang="en-MY" dirty="0"/>
              <a:t>c) It takes one input and results into many output</a:t>
            </a:r>
          </a:p>
          <a:p>
            <a:pPr marL="0" indent="0">
              <a:buNone/>
            </a:pPr>
            <a:r>
              <a:rPr lang="en-MY" dirty="0"/>
              <a:t>d) It is a type of encoder which decodes several inputs and gives one output</a:t>
            </a:r>
          </a:p>
        </p:txBody>
      </p:sp>
      <p:sp>
        <p:nvSpPr>
          <p:cNvPr id="4" name="Footer Placeholder 3">
            <a:extLst>
              <a:ext uri="{FF2B5EF4-FFF2-40B4-BE49-F238E27FC236}">
                <a16:creationId xmlns:a16="http://schemas.microsoft.com/office/drawing/2014/main" id="{1471EABF-B615-4695-9675-36BF3AAF3E0C}"/>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78784C76-58CD-4EAD-AE9C-CC8D725F6E64}"/>
              </a:ext>
            </a:extLst>
          </p:cNvPr>
          <p:cNvSpPr>
            <a:spLocks noGrp="1"/>
          </p:cNvSpPr>
          <p:nvPr>
            <p:ph type="sldNum" sz="quarter" idx="12"/>
          </p:nvPr>
        </p:nvSpPr>
        <p:spPr/>
        <p:txBody>
          <a:bodyPr/>
          <a:lstStyle/>
          <a:p>
            <a:fld id="{1DE98518-C1CF-410D-8A71-B5D14FDF677E}" type="slidenum">
              <a:rPr lang="en-MY" smtClean="0"/>
              <a:t>26</a:t>
            </a:fld>
            <a:endParaRPr lang="en-MY" dirty="0"/>
          </a:p>
        </p:txBody>
      </p:sp>
      <p:sp>
        <p:nvSpPr>
          <p:cNvPr id="9" name="Rectangle 8">
            <a:extLst>
              <a:ext uri="{FF2B5EF4-FFF2-40B4-BE49-F238E27FC236}">
                <a16:creationId xmlns:a16="http://schemas.microsoft.com/office/drawing/2014/main" id="{BD11EB3D-621E-413F-B52B-8410F6313BD1}"/>
              </a:ext>
            </a:extLst>
          </p:cNvPr>
          <p:cNvSpPr/>
          <p:nvPr/>
        </p:nvSpPr>
        <p:spPr>
          <a:xfrm>
            <a:off x="10453379" y="5349454"/>
            <a:ext cx="66877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B</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7B332DAD-91F4-486F-AE58-E03B95C09848}"/>
                  </a:ext>
                </a:extLst>
              </p14:cNvPr>
              <p14:cNvContentPartPr/>
              <p14:nvPr/>
            </p14:nvContentPartPr>
            <p14:xfrm>
              <a:off x="1087920" y="1241280"/>
              <a:ext cx="6816960" cy="2501640"/>
            </p14:xfrm>
          </p:contentPart>
        </mc:Choice>
        <mc:Fallback>
          <p:pic>
            <p:nvPicPr>
              <p:cNvPr id="6" name="Ink 5">
                <a:extLst>
                  <a:ext uri="{FF2B5EF4-FFF2-40B4-BE49-F238E27FC236}">
                    <a16:creationId xmlns:a16="http://schemas.microsoft.com/office/drawing/2014/main" id="{7B332DAD-91F4-486F-AE58-E03B95C09848}"/>
                  </a:ext>
                </a:extLst>
              </p:cNvPr>
              <p:cNvPicPr/>
              <p:nvPr/>
            </p:nvPicPr>
            <p:blipFill>
              <a:blip r:embed="rId3"/>
              <a:stretch>
                <a:fillRect/>
              </a:stretch>
            </p:blipFill>
            <p:spPr>
              <a:xfrm>
                <a:off x="1078560" y="1231920"/>
                <a:ext cx="6835680" cy="2520360"/>
              </a:xfrm>
              <a:prstGeom prst="rect">
                <a:avLst/>
              </a:prstGeom>
            </p:spPr>
          </p:pic>
        </mc:Fallback>
      </mc:AlternateContent>
    </p:spTree>
    <p:extLst>
      <p:ext uri="{BB962C8B-B14F-4D97-AF65-F5344CB8AC3E}">
        <p14:creationId xmlns:p14="http://schemas.microsoft.com/office/powerpoint/2010/main" val="94463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82237-A39B-4DA6-9C69-0E59CB5C409F}"/>
              </a:ext>
            </a:extLst>
          </p:cNvPr>
          <p:cNvSpPr>
            <a:spLocks noGrp="1"/>
          </p:cNvSpPr>
          <p:nvPr>
            <p:ph type="title"/>
          </p:nvPr>
        </p:nvSpPr>
        <p:spPr/>
        <p:txBody>
          <a:bodyPr/>
          <a:lstStyle/>
          <a:p>
            <a:r>
              <a:rPr lang="en-MY" dirty="0" err="1"/>
              <a:t>Mcq</a:t>
            </a:r>
            <a:r>
              <a:rPr lang="en-MY" dirty="0"/>
              <a:t> 2</a:t>
            </a:r>
          </a:p>
        </p:txBody>
      </p:sp>
      <p:sp>
        <p:nvSpPr>
          <p:cNvPr id="3" name="Content Placeholder 2">
            <a:extLst>
              <a:ext uri="{FF2B5EF4-FFF2-40B4-BE49-F238E27FC236}">
                <a16:creationId xmlns:a16="http://schemas.microsoft.com/office/drawing/2014/main" id="{51F7A3DF-31A0-4BA6-B3A6-C0258322D0FE}"/>
              </a:ext>
            </a:extLst>
          </p:cNvPr>
          <p:cNvSpPr>
            <a:spLocks noGrp="1"/>
          </p:cNvSpPr>
          <p:nvPr>
            <p:ph idx="1"/>
          </p:nvPr>
        </p:nvSpPr>
        <p:spPr/>
        <p:txBody>
          <a:bodyPr/>
          <a:lstStyle/>
          <a:p>
            <a:pPr marL="0" indent="0">
              <a:buNone/>
            </a:pPr>
            <a:r>
              <a:rPr lang="en-MY" dirty="0"/>
              <a:t>Which combinational circuit is renowned for selecting a single input from multiple inputs &amp; directing the binary information to output line?</a:t>
            </a:r>
          </a:p>
          <a:p>
            <a:pPr marL="0" indent="0">
              <a:buNone/>
            </a:pPr>
            <a:r>
              <a:rPr lang="en-MY" dirty="0"/>
              <a:t>a) Data Selector</a:t>
            </a:r>
          </a:p>
          <a:p>
            <a:pPr marL="0" indent="0">
              <a:buNone/>
            </a:pPr>
            <a:r>
              <a:rPr lang="en-MY" dirty="0"/>
              <a:t>b) Data distributor</a:t>
            </a:r>
          </a:p>
          <a:p>
            <a:pPr marL="0" indent="0">
              <a:buNone/>
            </a:pPr>
            <a:r>
              <a:rPr lang="en-MY" dirty="0"/>
              <a:t>c) Both data selector and data distributor</a:t>
            </a:r>
          </a:p>
          <a:p>
            <a:pPr marL="0" indent="0">
              <a:buNone/>
            </a:pPr>
            <a:r>
              <a:rPr lang="en-MY" dirty="0"/>
              <a:t>d) </a:t>
            </a:r>
            <a:r>
              <a:rPr lang="en-MY" dirty="0" err="1"/>
              <a:t>DeMultiplexer</a:t>
            </a:r>
            <a:endParaRPr lang="en-MY" dirty="0"/>
          </a:p>
        </p:txBody>
      </p:sp>
      <p:sp>
        <p:nvSpPr>
          <p:cNvPr id="4" name="Footer Placeholder 3">
            <a:extLst>
              <a:ext uri="{FF2B5EF4-FFF2-40B4-BE49-F238E27FC236}">
                <a16:creationId xmlns:a16="http://schemas.microsoft.com/office/drawing/2014/main" id="{5F7E52D4-9393-4E93-B08D-91A0F5388585}"/>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E6C25410-C039-4495-8993-17F83D648E72}"/>
              </a:ext>
            </a:extLst>
          </p:cNvPr>
          <p:cNvSpPr>
            <a:spLocks noGrp="1"/>
          </p:cNvSpPr>
          <p:nvPr>
            <p:ph type="sldNum" sz="quarter" idx="12"/>
          </p:nvPr>
        </p:nvSpPr>
        <p:spPr/>
        <p:txBody>
          <a:bodyPr/>
          <a:lstStyle/>
          <a:p>
            <a:fld id="{1DE98518-C1CF-410D-8A71-B5D14FDF677E}" type="slidenum">
              <a:rPr lang="en-MY" smtClean="0"/>
              <a:t>27</a:t>
            </a:fld>
            <a:endParaRPr lang="en-MY" dirty="0"/>
          </a:p>
        </p:txBody>
      </p:sp>
      <p:sp>
        <p:nvSpPr>
          <p:cNvPr id="6" name="Rectangle 5">
            <a:extLst>
              <a:ext uri="{FF2B5EF4-FFF2-40B4-BE49-F238E27FC236}">
                <a16:creationId xmlns:a16="http://schemas.microsoft.com/office/drawing/2014/main" id="{BF6E5198-433E-454D-8C2E-A65ED874247D}"/>
              </a:ext>
            </a:extLst>
          </p:cNvPr>
          <p:cNvSpPr/>
          <p:nvPr/>
        </p:nvSpPr>
        <p:spPr>
          <a:xfrm>
            <a:off x="10453379" y="5349454"/>
            <a:ext cx="66877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A</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FCCFC0B5-610A-4BE6-B6B4-10193407B3F2}"/>
                  </a:ext>
                </a:extLst>
              </p14:cNvPr>
              <p14:cNvContentPartPr/>
              <p14:nvPr/>
            </p14:nvContentPartPr>
            <p14:xfrm>
              <a:off x="7027200" y="3046680"/>
              <a:ext cx="2733480" cy="2340000"/>
            </p14:xfrm>
          </p:contentPart>
        </mc:Choice>
        <mc:Fallback>
          <p:pic>
            <p:nvPicPr>
              <p:cNvPr id="7" name="Ink 6">
                <a:extLst>
                  <a:ext uri="{FF2B5EF4-FFF2-40B4-BE49-F238E27FC236}">
                    <a16:creationId xmlns:a16="http://schemas.microsoft.com/office/drawing/2014/main" id="{FCCFC0B5-610A-4BE6-B6B4-10193407B3F2}"/>
                  </a:ext>
                </a:extLst>
              </p:cNvPr>
              <p:cNvPicPr/>
              <p:nvPr/>
            </p:nvPicPr>
            <p:blipFill>
              <a:blip r:embed="rId3"/>
              <a:stretch>
                <a:fillRect/>
              </a:stretch>
            </p:blipFill>
            <p:spPr>
              <a:xfrm>
                <a:off x="7017840" y="3037320"/>
                <a:ext cx="2752200" cy="2358720"/>
              </a:xfrm>
              <a:prstGeom prst="rect">
                <a:avLst/>
              </a:prstGeom>
            </p:spPr>
          </p:pic>
        </mc:Fallback>
      </mc:AlternateContent>
    </p:spTree>
    <p:extLst>
      <p:ext uri="{BB962C8B-B14F-4D97-AF65-F5344CB8AC3E}">
        <p14:creationId xmlns:p14="http://schemas.microsoft.com/office/powerpoint/2010/main" val="2316392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F13A0-1F2D-4EA1-89B2-66480C3EED80}"/>
              </a:ext>
            </a:extLst>
          </p:cNvPr>
          <p:cNvSpPr>
            <a:spLocks noGrp="1"/>
          </p:cNvSpPr>
          <p:nvPr>
            <p:ph type="title"/>
          </p:nvPr>
        </p:nvSpPr>
        <p:spPr/>
        <p:txBody>
          <a:bodyPr/>
          <a:lstStyle/>
          <a:p>
            <a:r>
              <a:rPr lang="en-MY" dirty="0"/>
              <a:t>MCQ 3</a:t>
            </a:r>
          </a:p>
        </p:txBody>
      </p:sp>
      <p:sp>
        <p:nvSpPr>
          <p:cNvPr id="3" name="Content Placeholder 2">
            <a:extLst>
              <a:ext uri="{FF2B5EF4-FFF2-40B4-BE49-F238E27FC236}">
                <a16:creationId xmlns:a16="http://schemas.microsoft.com/office/drawing/2014/main" id="{1261CFEF-CC94-4B0D-9742-051E728CF332}"/>
              </a:ext>
            </a:extLst>
          </p:cNvPr>
          <p:cNvSpPr>
            <a:spLocks noGrp="1"/>
          </p:cNvSpPr>
          <p:nvPr>
            <p:ph idx="1"/>
          </p:nvPr>
        </p:nvSpPr>
        <p:spPr/>
        <p:txBody>
          <a:bodyPr/>
          <a:lstStyle/>
          <a:p>
            <a:pPr marL="0" indent="0">
              <a:buNone/>
            </a:pPr>
            <a:r>
              <a:rPr lang="en-MY" dirty="0"/>
              <a:t>In a multiplexer, the selection of a particular input line is controlled by ___________</a:t>
            </a:r>
          </a:p>
          <a:p>
            <a:pPr marL="0" indent="0">
              <a:buNone/>
            </a:pPr>
            <a:r>
              <a:rPr lang="en-MY" dirty="0"/>
              <a:t>a) Data controller</a:t>
            </a:r>
          </a:p>
          <a:p>
            <a:pPr marL="0" indent="0">
              <a:buNone/>
            </a:pPr>
            <a:r>
              <a:rPr lang="en-MY" dirty="0"/>
              <a:t>b) Selected lines</a:t>
            </a:r>
          </a:p>
          <a:p>
            <a:pPr marL="0" indent="0">
              <a:buNone/>
            </a:pPr>
            <a:r>
              <a:rPr lang="en-MY" dirty="0"/>
              <a:t>c) Logic gates</a:t>
            </a:r>
          </a:p>
          <a:p>
            <a:pPr marL="0" indent="0">
              <a:buNone/>
            </a:pPr>
            <a:r>
              <a:rPr lang="en-MY" dirty="0"/>
              <a:t>d) Both data controller and selected lines</a:t>
            </a:r>
          </a:p>
        </p:txBody>
      </p:sp>
      <p:sp>
        <p:nvSpPr>
          <p:cNvPr id="4" name="Footer Placeholder 3">
            <a:extLst>
              <a:ext uri="{FF2B5EF4-FFF2-40B4-BE49-F238E27FC236}">
                <a16:creationId xmlns:a16="http://schemas.microsoft.com/office/drawing/2014/main" id="{0FA54381-53E4-4FB4-90D6-E27BAA00C30F}"/>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F553E1A0-412C-453E-AB80-AB02A9FB8FB2}"/>
              </a:ext>
            </a:extLst>
          </p:cNvPr>
          <p:cNvSpPr>
            <a:spLocks noGrp="1"/>
          </p:cNvSpPr>
          <p:nvPr>
            <p:ph type="sldNum" sz="quarter" idx="12"/>
          </p:nvPr>
        </p:nvSpPr>
        <p:spPr/>
        <p:txBody>
          <a:bodyPr/>
          <a:lstStyle/>
          <a:p>
            <a:fld id="{1DE98518-C1CF-410D-8A71-B5D14FDF677E}" type="slidenum">
              <a:rPr lang="en-MY" smtClean="0"/>
              <a:t>28</a:t>
            </a:fld>
            <a:endParaRPr lang="en-MY" dirty="0"/>
          </a:p>
        </p:txBody>
      </p:sp>
      <p:sp>
        <p:nvSpPr>
          <p:cNvPr id="6" name="Rectangle 5">
            <a:extLst>
              <a:ext uri="{FF2B5EF4-FFF2-40B4-BE49-F238E27FC236}">
                <a16:creationId xmlns:a16="http://schemas.microsoft.com/office/drawing/2014/main" id="{4EEB56EF-F9E5-439A-A336-CB8E9DCC0F88}"/>
              </a:ext>
            </a:extLst>
          </p:cNvPr>
          <p:cNvSpPr/>
          <p:nvPr/>
        </p:nvSpPr>
        <p:spPr>
          <a:xfrm>
            <a:off x="10453379" y="5349454"/>
            <a:ext cx="66877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B</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FF872B3D-78F4-4315-85B3-B35C997A27E1}"/>
                  </a:ext>
                </a:extLst>
              </p14:cNvPr>
              <p14:cNvContentPartPr/>
              <p14:nvPr/>
            </p14:nvContentPartPr>
            <p14:xfrm>
              <a:off x="6733080" y="2843640"/>
              <a:ext cx="2597760" cy="1875960"/>
            </p14:xfrm>
          </p:contentPart>
        </mc:Choice>
        <mc:Fallback>
          <p:pic>
            <p:nvPicPr>
              <p:cNvPr id="7" name="Ink 6">
                <a:extLst>
                  <a:ext uri="{FF2B5EF4-FFF2-40B4-BE49-F238E27FC236}">
                    <a16:creationId xmlns:a16="http://schemas.microsoft.com/office/drawing/2014/main" id="{FF872B3D-78F4-4315-85B3-B35C997A27E1}"/>
                  </a:ext>
                </a:extLst>
              </p:cNvPr>
              <p:cNvPicPr/>
              <p:nvPr/>
            </p:nvPicPr>
            <p:blipFill>
              <a:blip r:embed="rId3"/>
              <a:stretch>
                <a:fillRect/>
              </a:stretch>
            </p:blipFill>
            <p:spPr>
              <a:xfrm>
                <a:off x="6723720" y="2834280"/>
                <a:ext cx="2616480" cy="1894680"/>
              </a:xfrm>
              <a:prstGeom prst="rect">
                <a:avLst/>
              </a:prstGeom>
            </p:spPr>
          </p:pic>
        </mc:Fallback>
      </mc:AlternateContent>
    </p:spTree>
    <p:extLst>
      <p:ext uri="{BB962C8B-B14F-4D97-AF65-F5344CB8AC3E}">
        <p14:creationId xmlns:p14="http://schemas.microsoft.com/office/powerpoint/2010/main" val="442858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1B774-C7CB-4BF6-959C-7708BF450254}"/>
              </a:ext>
            </a:extLst>
          </p:cNvPr>
          <p:cNvSpPr>
            <a:spLocks noGrp="1"/>
          </p:cNvSpPr>
          <p:nvPr>
            <p:ph type="title"/>
          </p:nvPr>
        </p:nvSpPr>
        <p:spPr/>
        <p:txBody>
          <a:bodyPr/>
          <a:lstStyle/>
          <a:p>
            <a:r>
              <a:rPr lang="en-MY" dirty="0"/>
              <a:t>MCQ 4</a:t>
            </a:r>
          </a:p>
        </p:txBody>
      </p:sp>
      <p:sp>
        <p:nvSpPr>
          <p:cNvPr id="3" name="Content Placeholder 2">
            <a:extLst>
              <a:ext uri="{FF2B5EF4-FFF2-40B4-BE49-F238E27FC236}">
                <a16:creationId xmlns:a16="http://schemas.microsoft.com/office/drawing/2014/main" id="{ED3177F0-2E4A-4E91-B28A-AE80980B4208}"/>
              </a:ext>
            </a:extLst>
          </p:cNvPr>
          <p:cNvSpPr>
            <a:spLocks noGrp="1"/>
          </p:cNvSpPr>
          <p:nvPr>
            <p:ph idx="1"/>
          </p:nvPr>
        </p:nvSpPr>
        <p:spPr/>
        <p:txBody>
          <a:bodyPr/>
          <a:lstStyle/>
          <a:p>
            <a:pPr marL="0" indent="0">
              <a:buNone/>
            </a:pPr>
            <a:r>
              <a:rPr lang="en-MY" dirty="0"/>
              <a:t>If the number of n selected input lines is equal to 2^m then it requires _____ select lines.</a:t>
            </a:r>
          </a:p>
          <a:p>
            <a:pPr marL="0" indent="0">
              <a:buNone/>
            </a:pPr>
            <a:r>
              <a:rPr lang="en-MY" dirty="0"/>
              <a:t>a) 2</a:t>
            </a:r>
          </a:p>
          <a:p>
            <a:pPr marL="0" indent="0">
              <a:buNone/>
            </a:pPr>
            <a:r>
              <a:rPr lang="en-MY" dirty="0"/>
              <a:t>b) m</a:t>
            </a:r>
          </a:p>
          <a:p>
            <a:pPr marL="0" indent="0">
              <a:buNone/>
            </a:pPr>
            <a:r>
              <a:rPr lang="en-MY" dirty="0"/>
              <a:t>c) n</a:t>
            </a:r>
          </a:p>
          <a:p>
            <a:pPr marL="0" indent="0">
              <a:buNone/>
            </a:pPr>
            <a:r>
              <a:rPr lang="en-MY" dirty="0"/>
              <a:t>d) 2^n</a:t>
            </a:r>
          </a:p>
        </p:txBody>
      </p:sp>
      <p:sp>
        <p:nvSpPr>
          <p:cNvPr id="4" name="Footer Placeholder 3">
            <a:extLst>
              <a:ext uri="{FF2B5EF4-FFF2-40B4-BE49-F238E27FC236}">
                <a16:creationId xmlns:a16="http://schemas.microsoft.com/office/drawing/2014/main" id="{8F559B40-9F77-436E-B0BD-C18815D34234}"/>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16E711C7-3048-4FC7-802B-BCE499961213}"/>
              </a:ext>
            </a:extLst>
          </p:cNvPr>
          <p:cNvSpPr>
            <a:spLocks noGrp="1"/>
          </p:cNvSpPr>
          <p:nvPr>
            <p:ph type="sldNum" sz="quarter" idx="12"/>
          </p:nvPr>
        </p:nvSpPr>
        <p:spPr/>
        <p:txBody>
          <a:bodyPr/>
          <a:lstStyle/>
          <a:p>
            <a:fld id="{1DE98518-C1CF-410D-8A71-B5D14FDF677E}" type="slidenum">
              <a:rPr lang="en-MY" smtClean="0"/>
              <a:t>29</a:t>
            </a:fld>
            <a:endParaRPr lang="en-MY" dirty="0"/>
          </a:p>
        </p:txBody>
      </p:sp>
      <p:sp>
        <p:nvSpPr>
          <p:cNvPr id="6" name="Rectangle 5">
            <a:extLst>
              <a:ext uri="{FF2B5EF4-FFF2-40B4-BE49-F238E27FC236}">
                <a16:creationId xmlns:a16="http://schemas.microsoft.com/office/drawing/2014/main" id="{9F7FAF46-EABF-4D61-B838-D1A8A6906E39}"/>
              </a:ext>
            </a:extLst>
          </p:cNvPr>
          <p:cNvSpPr/>
          <p:nvPr/>
        </p:nvSpPr>
        <p:spPr>
          <a:xfrm>
            <a:off x="10453379" y="5349454"/>
            <a:ext cx="66877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B</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78499E25-2626-4ECE-82DE-72497882C049}"/>
                  </a:ext>
                </a:extLst>
              </p14:cNvPr>
              <p14:cNvContentPartPr/>
              <p14:nvPr/>
            </p14:nvContentPartPr>
            <p14:xfrm>
              <a:off x="3104640" y="641520"/>
              <a:ext cx="4231440" cy="4309560"/>
            </p14:xfrm>
          </p:contentPart>
        </mc:Choice>
        <mc:Fallback>
          <p:pic>
            <p:nvPicPr>
              <p:cNvPr id="7" name="Ink 6">
                <a:extLst>
                  <a:ext uri="{FF2B5EF4-FFF2-40B4-BE49-F238E27FC236}">
                    <a16:creationId xmlns:a16="http://schemas.microsoft.com/office/drawing/2014/main" id="{78499E25-2626-4ECE-82DE-72497882C049}"/>
                  </a:ext>
                </a:extLst>
              </p:cNvPr>
              <p:cNvPicPr/>
              <p:nvPr/>
            </p:nvPicPr>
            <p:blipFill>
              <a:blip r:embed="rId3"/>
              <a:stretch>
                <a:fillRect/>
              </a:stretch>
            </p:blipFill>
            <p:spPr>
              <a:xfrm>
                <a:off x="3095280" y="632160"/>
                <a:ext cx="4250160" cy="4328280"/>
              </a:xfrm>
              <a:prstGeom prst="rect">
                <a:avLst/>
              </a:prstGeom>
            </p:spPr>
          </p:pic>
        </mc:Fallback>
      </mc:AlternateContent>
    </p:spTree>
    <p:extLst>
      <p:ext uri="{BB962C8B-B14F-4D97-AF65-F5344CB8AC3E}">
        <p14:creationId xmlns:p14="http://schemas.microsoft.com/office/powerpoint/2010/main" val="1327603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850CE-DE6E-43E4-9510-20482F896155}"/>
              </a:ext>
            </a:extLst>
          </p:cNvPr>
          <p:cNvSpPr>
            <a:spLocks noGrp="1"/>
          </p:cNvSpPr>
          <p:nvPr>
            <p:ph type="title"/>
          </p:nvPr>
        </p:nvSpPr>
        <p:spPr/>
        <p:txBody>
          <a:bodyPr/>
          <a:lstStyle/>
          <a:p>
            <a:r>
              <a:rPr lang="en-MY" dirty="0"/>
              <a:t>Half adder &amp; full adder Circuits</a:t>
            </a:r>
          </a:p>
        </p:txBody>
      </p:sp>
      <p:sp>
        <p:nvSpPr>
          <p:cNvPr id="3" name="Content Placeholder 2">
            <a:extLst>
              <a:ext uri="{FF2B5EF4-FFF2-40B4-BE49-F238E27FC236}">
                <a16:creationId xmlns:a16="http://schemas.microsoft.com/office/drawing/2014/main" id="{9B4E692B-E1B7-46F4-A5D8-1A46D2422891}"/>
              </a:ext>
            </a:extLst>
          </p:cNvPr>
          <p:cNvSpPr>
            <a:spLocks noGrp="1"/>
          </p:cNvSpPr>
          <p:nvPr>
            <p:ph idx="1"/>
          </p:nvPr>
        </p:nvSpPr>
        <p:spPr/>
        <p:txBody>
          <a:bodyPr/>
          <a:lstStyle/>
          <a:p>
            <a:pPr algn="just">
              <a:lnSpc>
                <a:spcPct val="100000"/>
              </a:lnSpc>
            </a:pPr>
            <a:r>
              <a:rPr lang="en-MY" dirty="0"/>
              <a:t>An Adder is a device that can add two binary digits.</a:t>
            </a:r>
          </a:p>
          <a:p>
            <a:pPr algn="just">
              <a:lnSpc>
                <a:spcPct val="100000"/>
              </a:lnSpc>
            </a:pPr>
            <a:r>
              <a:rPr lang="en-MY" dirty="0"/>
              <a:t>It is a type of digital circuit that performs the operation of additions of two number.</a:t>
            </a:r>
          </a:p>
          <a:p>
            <a:pPr algn="just">
              <a:lnSpc>
                <a:spcPct val="100000"/>
              </a:lnSpc>
            </a:pPr>
            <a:r>
              <a:rPr lang="en-MY" dirty="0"/>
              <a:t>It is mainly designed for the addition of binary number, but they can be used in various other applications like binary code decimal, address decoding, table index calculation, etc. </a:t>
            </a:r>
          </a:p>
          <a:p>
            <a:pPr algn="just">
              <a:lnSpc>
                <a:spcPct val="100000"/>
              </a:lnSpc>
            </a:pPr>
            <a:r>
              <a:rPr lang="en-MY" dirty="0"/>
              <a:t>There are two types of Adder. </a:t>
            </a:r>
          </a:p>
          <a:p>
            <a:pPr algn="just">
              <a:lnSpc>
                <a:spcPct val="100000"/>
              </a:lnSpc>
            </a:pPr>
            <a:r>
              <a:rPr lang="en-MY" dirty="0"/>
              <a:t>One is </a:t>
            </a:r>
            <a:r>
              <a:rPr lang="en-MY" b="1" dirty="0"/>
              <a:t>Half Adder</a:t>
            </a:r>
            <a:r>
              <a:rPr lang="en-MY" dirty="0"/>
              <a:t>, and another one is known as </a:t>
            </a:r>
            <a:r>
              <a:rPr lang="en-MY" b="1" dirty="0"/>
              <a:t>Full Adder</a:t>
            </a:r>
            <a:r>
              <a:rPr lang="en-MY" dirty="0"/>
              <a:t>.</a:t>
            </a:r>
          </a:p>
        </p:txBody>
      </p:sp>
      <p:sp>
        <p:nvSpPr>
          <p:cNvPr id="4" name="Footer Placeholder 3">
            <a:extLst>
              <a:ext uri="{FF2B5EF4-FFF2-40B4-BE49-F238E27FC236}">
                <a16:creationId xmlns:a16="http://schemas.microsoft.com/office/drawing/2014/main" id="{60E9A58A-40A6-4B82-937B-7945E1AF4F63}"/>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7F032CA2-E768-4B33-BE17-5A9362C09B10}"/>
              </a:ext>
            </a:extLst>
          </p:cNvPr>
          <p:cNvSpPr>
            <a:spLocks noGrp="1"/>
          </p:cNvSpPr>
          <p:nvPr>
            <p:ph type="sldNum" sz="quarter" idx="12"/>
          </p:nvPr>
        </p:nvSpPr>
        <p:spPr/>
        <p:txBody>
          <a:bodyPr/>
          <a:lstStyle/>
          <a:p>
            <a:fld id="{1DE98518-C1CF-410D-8A71-B5D14FDF677E}" type="slidenum">
              <a:rPr lang="en-MY" smtClean="0"/>
              <a:t>3</a:t>
            </a:fld>
            <a:endParaRPr lang="en-MY" dirty="0"/>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3EBEF45F-1B6D-49D6-9F20-94328F284042}"/>
                  </a:ext>
                </a:extLst>
              </p14:cNvPr>
              <p14:cNvContentPartPr/>
              <p14:nvPr/>
            </p14:nvContentPartPr>
            <p14:xfrm>
              <a:off x="639338" y="973161"/>
              <a:ext cx="511560" cy="202320"/>
            </p14:xfrm>
          </p:contentPart>
        </mc:Choice>
        <mc:Fallback>
          <p:pic>
            <p:nvPicPr>
              <p:cNvPr id="6" name="Ink 5">
                <a:extLst>
                  <a:ext uri="{FF2B5EF4-FFF2-40B4-BE49-F238E27FC236}">
                    <a16:creationId xmlns:a16="http://schemas.microsoft.com/office/drawing/2014/main" id="{3EBEF45F-1B6D-49D6-9F20-94328F284042}"/>
                  </a:ext>
                </a:extLst>
              </p:cNvPr>
              <p:cNvPicPr/>
              <p:nvPr/>
            </p:nvPicPr>
            <p:blipFill>
              <a:blip r:embed="rId3"/>
              <a:stretch>
                <a:fillRect/>
              </a:stretch>
            </p:blipFill>
            <p:spPr>
              <a:xfrm>
                <a:off x="621338" y="955161"/>
                <a:ext cx="54720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2AFFF6C9-87E9-4F32-9927-263B153C90DE}"/>
                  </a:ext>
                </a:extLst>
              </p14:cNvPr>
              <p14:cNvContentPartPr/>
              <p14:nvPr/>
            </p14:nvContentPartPr>
            <p14:xfrm>
              <a:off x="5414018" y="1670121"/>
              <a:ext cx="1032480" cy="24840"/>
            </p14:xfrm>
          </p:contentPart>
        </mc:Choice>
        <mc:Fallback>
          <p:pic>
            <p:nvPicPr>
              <p:cNvPr id="7" name="Ink 6">
                <a:extLst>
                  <a:ext uri="{FF2B5EF4-FFF2-40B4-BE49-F238E27FC236}">
                    <a16:creationId xmlns:a16="http://schemas.microsoft.com/office/drawing/2014/main" id="{2AFFF6C9-87E9-4F32-9927-263B153C90DE}"/>
                  </a:ext>
                </a:extLst>
              </p:cNvPr>
              <p:cNvPicPr/>
              <p:nvPr/>
            </p:nvPicPr>
            <p:blipFill>
              <a:blip r:embed="rId5"/>
              <a:stretch>
                <a:fillRect/>
              </a:stretch>
            </p:blipFill>
            <p:spPr>
              <a:xfrm>
                <a:off x="5396378" y="1652121"/>
                <a:ext cx="106812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7984558D-6A50-4B44-8E5C-C64BB8F8461E}"/>
                  </a:ext>
                </a:extLst>
              </p14:cNvPr>
              <p14:cNvContentPartPr/>
              <p14:nvPr/>
            </p14:nvContentPartPr>
            <p14:xfrm>
              <a:off x="1991138" y="1604601"/>
              <a:ext cx="752040" cy="30960"/>
            </p14:xfrm>
          </p:contentPart>
        </mc:Choice>
        <mc:Fallback>
          <p:pic>
            <p:nvPicPr>
              <p:cNvPr id="8" name="Ink 7">
                <a:extLst>
                  <a:ext uri="{FF2B5EF4-FFF2-40B4-BE49-F238E27FC236}">
                    <a16:creationId xmlns:a16="http://schemas.microsoft.com/office/drawing/2014/main" id="{7984558D-6A50-4B44-8E5C-C64BB8F8461E}"/>
                  </a:ext>
                </a:extLst>
              </p:cNvPr>
              <p:cNvPicPr/>
              <p:nvPr/>
            </p:nvPicPr>
            <p:blipFill>
              <a:blip r:embed="rId7"/>
              <a:stretch>
                <a:fillRect/>
              </a:stretch>
            </p:blipFill>
            <p:spPr>
              <a:xfrm>
                <a:off x="1973498" y="1586961"/>
                <a:ext cx="78768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AF1D200F-D4B5-49E3-B9E4-8AD70B71641A}"/>
                  </a:ext>
                </a:extLst>
              </p14:cNvPr>
              <p14:cNvContentPartPr/>
              <p14:nvPr/>
            </p14:nvContentPartPr>
            <p14:xfrm>
              <a:off x="3341138" y="711801"/>
              <a:ext cx="549720" cy="169200"/>
            </p14:xfrm>
          </p:contentPart>
        </mc:Choice>
        <mc:Fallback>
          <p:pic>
            <p:nvPicPr>
              <p:cNvPr id="9" name="Ink 8">
                <a:extLst>
                  <a:ext uri="{FF2B5EF4-FFF2-40B4-BE49-F238E27FC236}">
                    <a16:creationId xmlns:a16="http://schemas.microsoft.com/office/drawing/2014/main" id="{AF1D200F-D4B5-49E3-B9E4-8AD70B71641A}"/>
                  </a:ext>
                </a:extLst>
              </p:cNvPr>
              <p:cNvPicPr/>
              <p:nvPr/>
            </p:nvPicPr>
            <p:blipFill>
              <a:blip r:embed="rId9"/>
              <a:stretch>
                <a:fillRect/>
              </a:stretch>
            </p:blipFill>
            <p:spPr>
              <a:xfrm>
                <a:off x="3323498" y="693801"/>
                <a:ext cx="58536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3" name="Ink 12">
                <a:extLst>
                  <a:ext uri="{FF2B5EF4-FFF2-40B4-BE49-F238E27FC236}">
                    <a16:creationId xmlns:a16="http://schemas.microsoft.com/office/drawing/2014/main" id="{2F56F9FE-59ED-4377-BD8A-33DD520358D4}"/>
                  </a:ext>
                </a:extLst>
              </p14:cNvPr>
              <p14:cNvContentPartPr/>
              <p14:nvPr/>
            </p14:nvContentPartPr>
            <p14:xfrm>
              <a:off x="2085098" y="2916081"/>
              <a:ext cx="2192760" cy="25560"/>
            </p14:xfrm>
          </p:contentPart>
        </mc:Choice>
        <mc:Fallback>
          <p:pic>
            <p:nvPicPr>
              <p:cNvPr id="13" name="Ink 12">
                <a:extLst>
                  <a:ext uri="{FF2B5EF4-FFF2-40B4-BE49-F238E27FC236}">
                    <a16:creationId xmlns:a16="http://schemas.microsoft.com/office/drawing/2014/main" id="{2F56F9FE-59ED-4377-BD8A-33DD520358D4}"/>
                  </a:ext>
                </a:extLst>
              </p:cNvPr>
              <p:cNvPicPr/>
              <p:nvPr/>
            </p:nvPicPr>
            <p:blipFill>
              <a:blip r:embed="rId11"/>
              <a:stretch>
                <a:fillRect/>
              </a:stretch>
            </p:blipFill>
            <p:spPr>
              <a:xfrm>
                <a:off x="2067098" y="2898441"/>
                <a:ext cx="2228400" cy="61200"/>
              </a:xfrm>
              <a:prstGeom prst="rect">
                <a:avLst/>
              </a:prstGeom>
            </p:spPr>
          </p:pic>
        </mc:Fallback>
      </mc:AlternateContent>
      <p:grpSp>
        <p:nvGrpSpPr>
          <p:cNvPr id="15" name="Group 14">
            <a:extLst>
              <a:ext uri="{FF2B5EF4-FFF2-40B4-BE49-F238E27FC236}">
                <a16:creationId xmlns:a16="http://schemas.microsoft.com/office/drawing/2014/main" id="{48EC932C-8DEA-4E1A-B447-E2C0856984FE}"/>
              </a:ext>
            </a:extLst>
          </p:cNvPr>
          <p:cNvGrpSpPr/>
          <p:nvPr/>
        </p:nvGrpSpPr>
        <p:grpSpPr>
          <a:xfrm>
            <a:off x="1703858" y="2492361"/>
            <a:ext cx="5369760" cy="164520"/>
            <a:chOff x="1703858" y="2492361"/>
            <a:chExt cx="5369760" cy="164520"/>
          </a:xfrm>
        </p:grpSpPr>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3E4B2640-1C50-4BEA-96B5-66F31A5F7620}"/>
                    </a:ext>
                  </a:extLst>
                </p14:cNvPr>
                <p14:cNvContentPartPr/>
                <p14:nvPr/>
              </p14:nvContentPartPr>
              <p14:xfrm>
                <a:off x="1703858" y="2492361"/>
                <a:ext cx="1866960" cy="29160"/>
              </p14:xfrm>
            </p:contentPart>
          </mc:Choice>
          <mc:Fallback>
            <p:pic>
              <p:nvPicPr>
                <p:cNvPr id="10" name="Ink 9">
                  <a:extLst>
                    <a:ext uri="{FF2B5EF4-FFF2-40B4-BE49-F238E27FC236}">
                      <a16:creationId xmlns:a16="http://schemas.microsoft.com/office/drawing/2014/main" id="{3E4B2640-1C50-4BEA-96B5-66F31A5F7620}"/>
                    </a:ext>
                  </a:extLst>
                </p:cNvPr>
                <p:cNvPicPr/>
                <p:nvPr/>
              </p:nvPicPr>
              <p:blipFill>
                <a:blip r:embed="rId13"/>
                <a:stretch>
                  <a:fillRect/>
                </a:stretch>
              </p:blipFill>
              <p:spPr>
                <a:xfrm>
                  <a:off x="1685858" y="2474361"/>
                  <a:ext cx="190260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BB2B9E79-77EE-48A7-8317-47D4C6449DB3}"/>
                    </a:ext>
                  </a:extLst>
                </p14:cNvPr>
                <p14:cNvContentPartPr/>
                <p14:nvPr/>
              </p14:nvContentPartPr>
              <p14:xfrm>
                <a:off x="4834058" y="2529441"/>
                <a:ext cx="2239560" cy="14040"/>
              </p14:xfrm>
            </p:contentPart>
          </mc:Choice>
          <mc:Fallback>
            <p:pic>
              <p:nvPicPr>
                <p:cNvPr id="11" name="Ink 10">
                  <a:extLst>
                    <a:ext uri="{FF2B5EF4-FFF2-40B4-BE49-F238E27FC236}">
                      <a16:creationId xmlns:a16="http://schemas.microsoft.com/office/drawing/2014/main" id="{BB2B9E79-77EE-48A7-8317-47D4C6449DB3}"/>
                    </a:ext>
                  </a:extLst>
                </p:cNvPr>
                <p:cNvPicPr/>
                <p:nvPr/>
              </p:nvPicPr>
              <p:blipFill>
                <a:blip r:embed="rId15"/>
                <a:stretch>
                  <a:fillRect/>
                </a:stretch>
              </p:blipFill>
              <p:spPr>
                <a:xfrm>
                  <a:off x="4816418" y="2511801"/>
                  <a:ext cx="227520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4" name="Ink 13">
                  <a:extLst>
                    <a:ext uri="{FF2B5EF4-FFF2-40B4-BE49-F238E27FC236}">
                      <a16:creationId xmlns:a16="http://schemas.microsoft.com/office/drawing/2014/main" id="{D288A1A1-E882-4E7C-8113-1F649E067F0B}"/>
                    </a:ext>
                  </a:extLst>
                </p14:cNvPr>
                <p14:cNvContentPartPr/>
                <p14:nvPr/>
              </p14:nvContentPartPr>
              <p14:xfrm>
                <a:off x="3716258" y="2508561"/>
                <a:ext cx="475200" cy="148320"/>
              </p14:xfrm>
            </p:contentPart>
          </mc:Choice>
          <mc:Fallback>
            <p:pic>
              <p:nvPicPr>
                <p:cNvPr id="14" name="Ink 13">
                  <a:extLst>
                    <a:ext uri="{FF2B5EF4-FFF2-40B4-BE49-F238E27FC236}">
                      <a16:creationId xmlns:a16="http://schemas.microsoft.com/office/drawing/2014/main" id="{D288A1A1-E882-4E7C-8113-1F649E067F0B}"/>
                    </a:ext>
                  </a:extLst>
                </p:cNvPr>
                <p:cNvPicPr/>
                <p:nvPr/>
              </p:nvPicPr>
              <p:blipFill>
                <a:blip r:embed="rId17"/>
                <a:stretch>
                  <a:fillRect/>
                </a:stretch>
              </p:blipFill>
              <p:spPr>
                <a:xfrm>
                  <a:off x="3698258" y="2490561"/>
                  <a:ext cx="510840" cy="183960"/>
                </a:xfrm>
                <a:prstGeom prst="rect">
                  <a:avLst/>
                </a:prstGeom>
              </p:spPr>
            </p:pic>
          </mc:Fallback>
        </mc:AlternateContent>
      </p:grpSp>
      <p:grpSp>
        <p:nvGrpSpPr>
          <p:cNvPr id="18" name="Group 17">
            <a:extLst>
              <a:ext uri="{FF2B5EF4-FFF2-40B4-BE49-F238E27FC236}">
                <a16:creationId xmlns:a16="http://schemas.microsoft.com/office/drawing/2014/main" id="{A780B43C-BCC3-420E-8CB3-754FB3CFE051}"/>
              </a:ext>
            </a:extLst>
          </p:cNvPr>
          <p:cNvGrpSpPr/>
          <p:nvPr/>
        </p:nvGrpSpPr>
        <p:grpSpPr>
          <a:xfrm>
            <a:off x="6453338" y="2976201"/>
            <a:ext cx="4382280" cy="87840"/>
            <a:chOff x="6453338" y="2976201"/>
            <a:chExt cx="4382280" cy="87840"/>
          </a:xfrm>
        </p:grpSpPr>
        <mc:AlternateContent xmlns:mc="http://schemas.openxmlformats.org/markup-compatibility/2006">
          <mc:Choice xmlns:p14="http://schemas.microsoft.com/office/powerpoint/2010/main" Requires="p14">
            <p:contentPart p14:bwMode="auto" r:id="rId18">
              <p14:nvContentPartPr>
                <p14:cNvPr id="16" name="Ink 15">
                  <a:extLst>
                    <a:ext uri="{FF2B5EF4-FFF2-40B4-BE49-F238E27FC236}">
                      <a16:creationId xmlns:a16="http://schemas.microsoft.com/office/drawing/2014/main" id="{EACF5D22-4231-4AF3-93F2-360B15D2E238}"/>
                    </a:ext>
                  </a:extLst>
                </p14:cNvPr>
                <p14:cNvContentPartPr/>
                <p14:nvPr/>
              </p14:nvContentPartPr>
              <p14:xfrm>
                <a:off x="6453338" y="2976201"/>
                <a:ext cx="1671120" cy="82440"/>
              </p14:xfrm>
            </p:contentPart>
          </mc:Choice>
          <mc:Fallback>
            <p:pic>
              <p:nvPicPr>
                <p:cNvPr id="16" name="Ink 15">
                  <a:extLst>
                    <a:ext uri="{FF2B5EF4-FFF2-40B4-BE49-F238E27FC236}">
                      <a16:creationId xmlns:a16="http://schemas.microsoft.com/office/drawing/2014/main" id="{EACF5D22-4231-4AF3-93F2-360B15D2E238}"/>
                    </a:ext>
                  </a:extLst>
                </p:cNvPr>
                <p:cNvPicPr/>
                <p:nvPr/>
              </p:nvPicPr>
              <p:blipFill>
                <a:blip r:embed="rId19"/>
                <a:stretch>
                  <a:fillRect/>
                </a:stretch>
              </p:blipFill>
              <p:spPr>
                <a:xfrm>
                  <a:off x="6435698" y="2958201"/>
                  <a:ext cx="170676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7" name="Ink 16">
                  <a:extLst>
                    <a:ext uri="{FF2B5EF4-FFF2-40B4-BE49-F238E27FC236}">
                      <a16:creationId xmlns:a16="http://schemas.microsoft.com/office/drawing/2014/main" id="{010B0455-3C11-434A-BDCD-8CFC9F6BC230}"/>
                    </a:ext>
                  </a:extLst>
                </p14:cNvPr>
                <p14:cNvContentPartPr/>
                <p14:nvPr/>
              </p14:nvContentPartPr>
              <p14:xfrm>
                <a:off x="7990898" y="2998521"/>
                <a:ext cx="2844720" cy="65520"/>
              </p14:xfrm>
            </p:contentPart>
          </mc:Choice>
          <mc:Fallback>
            <p:pic>
              <p:nvPicPr>
                <p:cNvPr id="17" name="Ink 16">
                  <a:extLst>
                    <a:ext uri="{FF2B5EF4-FFF2-40B4-BE49-F238E27FC236}">
                      <a16:creationId xmlns:a16="http://schemas.microsoft.com/office/drawing/2014/main" id="{010B0455-3C11-434A-BDCD-8CFC9F6BC230}"/>
                    </a:ext>
                  </a:extLst>
                </p:cNvPr>
                <p:cNvPicPr/>
                <p:nvPr/>
              </p:nvPicPr>
              <p:blipFill>
                <a:blip r:embed="rId21"/>
                <a:stretch>
                  <a:fillRect/>
                </a:stretch>
              </p:blipFill>
              <p:spPr>
                <a:xfrm>
                  <a:off x="7973258" y="2980521"/>
                  <a:ext cx="2880360" cy="101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2">
            <p14:nvContentPartPr>
              <p14:cNvPr id="19" name="Ink 18">
                <a:extLst>
                  <a:ext uri="{FF2B5EF4-FFF2-40B4-BE49-F238E27FC236}">
                    <a16:creationId xmlns:a16="http://schemas.microsoft.com/office/drawing/2014/main" id="{9634C3DD-0AC7-4312-9E94-6A194419A032}"/>
                  </a:ext>
                </a:extLst>
              </p14:cNvPr>
              <p14:cNvContentPartPr/>
              <p14:nvPr/>
            </p14:nvContentPartPr>
            <p14:xfrm>
              <a:off x="4745138" y="3397041"/>
              <a:ext cx="2759760" cy="61200"/>
            </p14:xfrm>
          </p:contentPart>
        </mc:Choice>
        <mc:Fallback>
          <p:pic>
            <p:nvPicPr>
              <p:cNvPr id="19" name="Ink 18">
                <a:extLst>
                  <a:ext uri="{FF2B5EF4-FFF2-40B4-BE49-F238E27FC236}">
                    <a16:creationId xmlns:a16="http://schemas.microsoft.com/office/drawing/2014/main" id="{9634C3DD-0AC7-4312-9E94-6A194419A032}"/>
                  </a:ext>
                </a:extLst>
              </p:cNvPr>
              <p:cNvPicPr/>
              <p:nvPr/>
            </p:nvPicPr>
            <p:blipFill>
              <a:blip r:embed="rId23"/>
              <a:stretch>
                <a:fillRect/>
              </a:stretch>
            </p:blipFill>
            <p:spPr>
              <a:xfrm>
                <a:off x="4727138" y="3379041"/>
                <a:ext cx="2795400" cy="96840"/>
              </a:xfrm>
              <a:prstGeom prst="rect">
                <a:avLst/>
              </a:prstGeom>
            </p:spPr>
          </p:pic>
        </mc:Fallback>
      </mc:AlternateContent>
      <p:grpSp>
        <p:nvGrpSpPr>
          <p:cNvPr id="22" name="Group 21">
            <a:extLst>
              <a:ext uri="{FF2B5EF4-FFF2-40B4-BE49-F238E27FC236}">
                <a16:creationId xmlns:a16="http://schemas.microsoft.com/office/drawing/2014/main" id="{A1CB8DC7-BAD1-4227-9F7B-FB59705328AE}"/>
              </a:ext>
            </a:extLst>
          </p:cNvPr>
          <p:cNvGrpSpPr/>
          <p:nvPr/>
        </p:nvGrpSpPr>
        <p:grpSpPr>
          <a:xfrm>
            <a:off x="8192138" y="3746961"/>
            <a:ext cx="2714760" cy="32400"/>
            <a:chOff x="8192138" y="3746961"/>
            <a:chExt cx="2714760" cy="32400"/>
          </a:xfrm>
        </p:grpSpPr>
        <mc:AlternateContent xmlns:mc="http://schemas.openxmlformats.org/markup-compatibility/2006">
          <mc:Choice xmlns:p14="http://schemas.microsoft.com/office/powerpoint/2010/main" Requires="p14">
            <p:contentPart p14:bwMode="auto" r:id="rId24">
              <p14:nvContentPartPr>
                <p14:cNvPr id="20" name="Ink 19">
                  <a:extLst>
                    <a:ext uri="{FF2B5EF4-FFF2-40B4-BE49-F238E27FC236}">
                      <a16:creationId xmlns:a16="http://schemas.microsoft.com/office/drawing/2014/main" id="{125C95C4-8D1F-48EC-AAE6-9D65117CB7D4}"/>
                    </a:ext>
                  </a:extLst>
                </p14:cNvPr>
                <p14:cNvContentPartPr/>
                <p14:nvPr/>
              </p14:nvContentPartPr>
              <p14:xfrm>
                <a:off x="8192138" y="3758481"/>
                <a:ext cx="693000" cy="20880"/>
              </p14:xfrm>
            </p:contentPart>
          </mc:Choice>
          <mc:Fallback>
            <p:pic>
              <p:nvPicPr>
                <p:cNvPr id="20" name="Ink 19">
                  <a:extLst>
                    <a:ext uri="{FF2B5EF4-FFF2-40B4-BE49-F238E27FC236}">
                      <a16:creationId xmlns:a16="http://schemas.microsoft.com/office/drawing/2014/main" id="{125C95C4-8D1F-48EC-AAE6-9D65117CB7D4}"/>
                    </a:ext>
                  </a:extLst>
                </p:cNvPr>
                <p:cNvPicPr/>
                <p:nvPr/>
              </p:nvPicPr>
              <p:blipFill>
                <a:blip r:embed="rId25"/>
                <a:stretch>
                  <a:fillRect/>
                </a:stretch>
              </p:blipFill>
              <p:spPr>
                <a:xfrm>
                  <a:off x="8174138" y="3740481"/>
                  <a:ext cx="72864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1" name="Ink 20">
                  <a:extLst>
                    <a:ext uri="{FF2B5EF4-FFF2-40B4-BE49-F238E27FC236}">
                      <a16:creationId xmlns:a16="http://schemas.microsoft.com/office/drawing/2014/main" id="{64B65137-916B-4059-8A9D-E5267D17257E}"/>
                    </a:ext>
                  </a:extLst>
                </p14:cNvPr>
                <p14:cNvContentPartPr/>
                <p14:nvPr/>
              </p14:nvContentPartPr>
              <p14:xfrm>
                <a:off x="9970898" y="3746961"/>
                <a:ext cx="936000" cy="13680"/>
              </p14:xfrm>
            </p:contentPart>
          </mc:Choice>
          <mc:Fallback>
            <p:pic>
              <p:nvPicPr>
                <p:cNvPr id="21" name="Ink 20">
                  <a:extLst>
                    <a:ext uri="{FF2B5EF4-FFF2-40B4-BE49-F238E27FC236}">
                      <a16:creationId xmlns:a16="http://schemas.microsoft.com/office/drawing/2014/main" id="{64B65137-916B-4059-8A9D-E5267D17257E}"/>
                    </a:ext>
                  </a:extLst>
                </p:cNvPr>
                <p:cNvPicPr/>
                <p:nvPr/>
              </p:nvPicPr>
              <p:blipFill>
                <a:blip r:embed="rId27"/>
                <a:stretch>
                  <a:fillRect/>
                </a:stretch>
              </p:blipFill>
              <p:spPr>
                <a:xfrm>
                  <a:off x="9953258" y="3729321"/>
                  <a:ext cx="971640" cy="49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8">
            <p14:nvContentPartPr>
              <p14:cNvPr id="23" name="Ink 22">
                <a:extLst>
                  <a:ext uri="{FF2B5EF4-FFF2-40B4-BE49-F238E27FC236}">
                    <a16:creationId xmlns:a16="http://schemas.microsoft.com/office/drawing/2014/main" id="{3BB2243C-3EB7-4880-BCC1-E3C7182E1367}"/>
                  </a:ext>
                </a:extLst>
              </p14:cNvPr>
              <p14:cNvContentPartPr/>
              <p14:nvPr/>
            </p14:nvContentPartPr>
            <p14:xfrm>
              <a:off x="2230898" y="4049721"/>
              <a:ext cx="906480" cy="53280"/>
            </p14:xfrm>
          </p:contentPart>
        </mc:Choice>
        <mc:Fallback>
          <p:pic>
            <p:nvPicPr>
              <p:cNvPr id="23" name="Ink 22">
                <a:extLst>
                  <a:ext uri="{FF2B5EF4-FFF2-40B4-BE49-F238E27FC236}">
                    <a16:creationId xmlns:a16="http://schemas.microsoft.com/office/drawing/2014/main" id="{3BB2243C-3EB7-4880-BCC1-E3C7182E1367}"/>
                  </a:ext>
                </a:extLst>
              </p:cNvPr>
              <p:cNvPicPr/>
              <p:nvPr/>
            </p:nvPicPr>
            <p:blipFill>
              <a:blip r:embed="rId29"/>
              <a:stretch>
                <a:fillRect/>
              </a:stretch>
            </p:blipFill>
            <p:spPr>
              <a:xfrm>
                <a:off x="2212898" y="4032081"/>
                <a:ext cx="942120" cy="889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4" name="Ink 23">
                <a:extLst>
                  <a:ext uri="{FF2B5EF4-FFF2-40B4-BE49-F238E27FC236}">
                    <a16:creationId xmlns:a16="http://schemas.microsoft.com/office/drawing/2014/main" id="{776BAF22-7826-4AC0-AF3F-0506B4CAF4AE}"/>
                  </a:ext>
                </a:extLst>
              </p14:cNvPr>
              <p14:cNvContentPartPr/>
              <p14:nvPr/>
            </p14:nvContentPartPr>
            <p14:xfrm>
              <a:off x="4784738" y="4310721"/>
              <a:ext cx="522000" cy="238680"/>
            </p14:xfrm>
          </p:contentPart>
        </mc:Choice>
        <mc:Fallback>
          <p:pic>
            <p:nvPicPr>
              <p:cNvPr id="24" name="Ink 23">
                <a:extLst>
                  <a:ext uri="{FF2B5EF4-FFF2-40B4-BE49-F238E27FC236}">
                    <a16:creationId xmlns:a16="http://schemas.microsoft.com/office/drawing/2014/main" id="{776BAF22-7826-4AC0-AF3F-0506B4CAF4AE}"/>
                  </a:ext>
                </a:extLst>
              </p:cNvPr>
              <p:cNvPicPr/>
              <p:nvPr/>
            </p:nvPicPr>
            <p:blipFill>
              <a:blip r:embed="rId31"/>
              <a:stretch>
                <a:fillRect/>
              </a:stretch>
            </p:blipFill>
            <p:spPr>
              <a:xfrm>
                <a:off x="4767098" y="4292721"/>
                <a:ext cx="55764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5" name="Ink 24">
                <a:extLst>
                  <a:ext uri="{FF2B5EF4-FFF2-40B4-BE49-F238E27FC236}">
                    <a16:creationId xmlns:a16="http://schemas.microsoft.com/office/drawing/2014/main" id="{BDE69696-DCAF-4B41-8CAD-B916A2F01F2F}"/>
                  </a:ext>
                </a:extLst>
              </p14:cNvPr>
              <p14:cNvContentPartPr/>
              <p14:nvPr/>
            </p14:nvContentPartPr>
            <p14:xfrm>
              <a:off x="2516738" y="5025681"/>
              <a:ext cx="367560" cy="143640"/>
            </p14:xfrm>
          </p:contentPart>
        </mc:Choice>
        <mc:Fallback>
          <p:pic>
            <p:nvPicPr>
              <p:cNvPr id="25" name="Ink 24">
                <a:extLst>
                  <a:ext uri="{FF2B5EF4-FFF2-40B4-BE49-F238E27FC236}">
                    <a16:creationId xmlns:a16="http://schemas.microsoft.com/office/drawing/2014/main" id="{BDE69696-DCAF-4B41-8CAD-B916A2F01F2F}"/>
                  </a:ext>
                </a:extLst>
              </p:cNvPr>
              <p:cNvPicPr/>
              <p:nvPr/>
            </p:nvPicPr>
            <p:blipFill>
              <a:blip r:embed="rId33"/>
              <a:stretch>
                <a:fillRect/>
              </a:stretch>
            </p:blipFill>
            <p:spPr>
              <a:xfrm>
                <a:off x="2498738" y="5008041"/>
                <a:ext cx="40320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6" name="Ink 25">
                <a:extLst>
                  <a:ext uri="{FF2B5EF4-FFF2-40B4-BE49-F238E27FC236}">
                    <a16:creationId xmlns:a16="http://schemas.microsoft.com/office/drawing/2014/main" id="{4721CA93-6918-4035-9D8D-C9762AF54CBB}"/>
                  </a:ext>
                </a:extLst>
              </p14:cNvPr>
              <p14:cNvContentPartPr/>
              <p14:nvPr/>
            </p14:nvContentPartPr>
            <p14:xfrm>
              <a:off x="7443698" y="4965201"/>
              <a:ext cx="567720" cy="188280"/>
            </p14:xfrm>
          </p:contentPart>
        </mc:Choice>
        <mc:Fallback>
          <p:pic>
            <p:nvPicPr>
              <p:cNvPr id="26" name="Ink 25">
                <a:extLst>
                  <a:ext uri="{FF2B5EF4-FFF2-40B4-BE49-F238E27FC236}">
                    <a16:creationId xmlns:a16="http://schemas.microsoft.com/office/drawing/2014/main" id="{4721CA93-6918-4035-9D8D-C9762AF54CBB}"/>
                  </a:ext>
                </a:extLst>
              </p:cNvPr>
              <p:cNvPicPr/>
              <p:nvPr/>
            </p:nvPicPr>
            <p:blipFill>
              <a:blip r:embed="rId35"/>
              <a:stretch>
                <a:fillRect/>
              </a:stretch>
            </p:blipFill>
            <p:spPr>
              <a:xfrm>
                <a:off x="7425698" y="4947201"/>
                <a:ext cx="603360" cy="223920"/>
              </a:xfrm>
              <a:prstGeom prst="rect">
                <a:avLst/>
              </a:prstGeom>
            </p:spPr>
          </p:pic>
        </mc:Fallback>
      </mc:AlternateContent>
    </p:spTree>
    <p:extLst>
      <p:ext uri="{BB962C8B-B14F-4D97-AF65-F5344CB8AC3E}">
        <p14:creationId xmlns:p14="http://schemas.microsoft.com/office/powerpoint/2010/main" val="5320266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76806-7F4F-4B2E-86C2-B599C980BE4A}"/>
              </a:ext>
            </a:extLst>
          </p:cNvPr>
          <p:cNvSpPr>
            <a:spLocks noGrp="1"/>
          </p:cNvSpPr>
          <p:nvPr>
            <p:ph type="title"/>
          </p:nvPr>
        </p:nvSpPr>
        <p:spPr/>
        <p:txBody>
          <a:bodyPr/>
          <a:lstStyle/>
          <a:p>
            <a:r>
              <a:rPr lang="en-MY" dirty="0"/>
              <a:t>MCQ 5</a:t>
            </a:r>
          </a:p>
        </p:txBody>
      </p:sp>
      <p:sp>
        <p:nvSpPr>
          <p:cNvPr id="3" name="Content Placeholder 2">
            <a:extLst>
              <a:ext uri="{FF2B5EF4-FFF2-40B4-BE49-F238E27FC236}">
                <a16:creationId xmlns:a16="http://schemas.microsoft.com/office/drawing/2014/main" id="{D087ACCB-0785-4520-AEEC-543603D3FF55}"/>
              </a:ext>
            </a:extLst>
          </p:cNvPr>
          <p:cNvSpPr>
            <a:spLocks noGrp="1"/>
          </p:cNvSpPr>
          <p:nvPr>
            <p:ph idx="1"/>
          </p:nvPr>
        </p:nvSpPr>
        <p:spPr/>
        <p:txBody>
          <a:bodyPr/>
          <a:lstStyle/>
          <a:p>
            <a:pPr marL="0" indent="0">
              <a:buNone/>
            </a:pPr>
            <a:r>
              <a:rPr lang="en-MY" dirty="0"/>
              <a:t>How many select lines would be required for an 8-line-to-1-line multiplexer?</a:t>
            </a:r>
          </a:p>
          <a:p>
            <a:pPr marL="0" indent="0">
              <a:buNone/>
            </a:pPr>
            <a:r>
              <a:rPr lang="en-MY" dirty="0"/>
              <a:t>a) 2</a:t>
            </a:r>
          </a:p>
          <a:p>
            <a:pPr marL="0" indent="0">
              <a:buNone/>
            </a:pPr>
            <a:r>
              <a:rPr lang="en-MY" dirty="0"/>
              <a:t>b) 4</a:t>
            </a:r>
          </a:p>
          <a:p>
            <a:pPr marL="0" indent="0">
              <a:buNone/>
            </a:pPr>
            <a:r>
              <a:rPr lang="en-MY" dirty="0"/>
              <a:t>c) 8</a:t>
            </a:r>
          </a:p>
          <a:p>
            <a:pPr marL="0" indent="0">
              <a:buNone/>
            </a:pPr>
            <a:r>
              <a:rPr lang="en-MY" dirty="0"/>
              <a:t>d) 3</a:t>
            </a:r>
          </a:p>
        </p:txBody>
      </p:sp>
      <p:sp>
        <p:nvSpPr>
          <p:cNvPr id="4" name="Footer Placeholder 3">
            <a:extLst>
              <a:ext uri="{FF2B5EF4-FFF2-40B4-BE49-F238E27FC236}">
                <a16:creationId xmlns:a16="http://schemas.microsoft.com/office/drawing/2014/main" id="{969844BD-51E7-4673-9A29-1BE908DF0C81}"/>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B547D20F-8949-4662-9ADB-34272D721C34}"/>
              </a:ext>
            </a:extLst>
          </p:cNvPr>
          <p:cNvSpPr>
            <a:spLocks noGrp="1"/>
          </p:cNvSpPr>
          <p:nvPr>
            <p:ph type="sldNum" sz="quarter" idx="12"/>
          </p:nvPr>
        </p:nvSpPr>
        <p:spPr/>
        <p:txBody>
          <a:bodyPr/>
          <a:lstStyle/>
          <a:p>
            <a:fld id="{1DE98518-C1CF-410D-8A71-B5D14FDF677E}" type="slidenum">
              <a:rPr lang="en-MY" smtClean="0"/>
              <a:t>30</a:t>
            </a:fld>
            <a:endParaRPr lang="en-MY" dirty="0"/>
          </a:p>
        </p:txBody>
      </p:sp>
      <p:sp>
        <p:nvSpPr>
          <p:cNvPr id="9" name="TextBox 8">
            <a:extLst>
              <a:ext uri="{FF2B5EF4-FFF2-40B4-BE49-F238E27FC236}">
                <a16:creationId xmlns:a16="http://schemas.microsoft.com/office/drawing/2014/main" id="{4EE5F363-6A5E-4FB0-915D-9D2B6BFAA825}"/>
              </a:ext>
            </a:extLst>
          </p:cNvPr>
          <p:cNvSpPr txBox="1"/>
          <p:nvPr/>
        </p:nvSpPr>
        <p:spPr>
          <a:xfrm>
            <a:off x="1088136" y="5022163"/>
            <a:ext cx="10034016" cy="923330"/>
          </a:xfrm>
          <a:prstGeom prst="rect">
            <a:avLst/>
          </a:prstGeom>
          <a:noFill/>
        </p:spPr>
        <p:txBody>
          <a:bodyPr wrap="square">
            <a:spAutoFit/>
          </a:bodyPr>
          <a:lstStyle/>
          <a:p>
            <a:r>
              <a:rPr lang="en-MY" dirty="0"/>
              <a:t>2^n input lines, n control lines and 1 output line available for MUX. Here, 8 input lines mean 2^3 inputs. So, 3 control lines are possible. Depending on the status of the select lines, the input is selected and fed to the output.</a:t>
            </a:r>
          </a:p>
        </p:txBody>
      </p:sp>
      <p:sp>
        <p:nvSpPr>
          <p:cNvPr id="10" name="Rectangle 9">
            <a:extLst>
              <a:ext uri="{FF2B5EF4-FFF2-40B4-BE49-F238E27FC236}">
                <a16:creationId xmlns:a16="http://schemas.microsoft.com/office/drawing/2014/main" id="{AB055E6A-F4AE-48C1-872A-98F9A6AC51F9}"/>
              </a:ext>
            </a:extLst>
          </p:cNvPr>
          <p:cNvSpPr/>
          <p:nvPr/>
        </p:nvSpPr>
        <p:spPr>
          <a:xfrm>
            <a:off x="10016243" y="5710535"/>
            <a:ext cx="739305"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D</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655AB4C6-6D39-432D-9F5C-3C804195773B}"/>
                  </a:ext>
                </a:extLst>
              </p14:cNvPr>
              <p14:cNvContentPartPr/>
              <p14:nvPr/>
            </p14:nvContentPartPr>
            <p14:xfrm>
              <a:off x="1645920" y="828000"/>
              <a:ext cx="6492240" cy="4329000"/>
            </p14:xfrm>
          </p:contentPart>
        </mc:Choice>
        <mc:Fallback>
          <p:pic>
            <p:nvPicPr>
              <p:cNvPr id="6" name="Ink 5">
                <a:extLst>
                  <a:ext uri="{FF2B5EF4-FFF2-40B4-BE49-F238E27FC236}">
                    <a16:creationId xmlns:a16="http://schemas.microsoft.com/office/drawing/2014/main" id="{655AB4C6-6D39-432D-9F5C-3C804195773B}"/>
                  </a:ext>
                </a:extLst>
              </p:cNvPr>
              <p:cNvPicPr/>
              <p:nvPr/>
            </p:nvPicPr>
            <p:blipFill>
              <a:blip r:embed="rId3"/>
              <a:stretch>
                <a:fillRect/>
              </a:stretch>
            </p:blipFill>
            <p:spPr>
              <a:xfrm>
                <a:off x="1636560" y="818640"/>
                <a:ext cx="6510960" cy="4347720"/>
              </a:xfrm>
              <a:prstGeom prst="rect">
                <a:avLst/>
              </a:prstGeom>
            </p:spPr>
          </p:pic>
        </mc:Fallback>
      </mc:AlternateContent>
    </p:spTree>
    <p:extLst>
      <p:ext uri="{BB962C8B-B14F-4D97-AF65-F5344CB8AC3E}">
        <p14:creationId xmlns:p14="http://schemas.microsoft.com/office/powerpoint/2010/main" val="1187206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51889-7C5B-4273-9608-2BDC1D74B4C6}"/>
              </a:ext>
            </a:extLst>
          </p:cNvPr>
          <p:cNvSpPr>
            <a:spLocks noGrp="1"/>
          </p:cNvSpPr>
          <p:nvPr>
            <p:ph type="title"/>
          </p:nvPr>
        </p:nvSpPr>
        <p:spPr/>
        <p:txBody>
          <a:bodyPr/>
          <a:lstStyle/>
          <a:p>
            <a:r>
              <a:rPr lang="en-MY" dirty="0"/>
              <a:t>MCQ 6</a:t>
            </a:r>
          </a:p>
        </p:txBody>
      </p:sp>
      <p:sp>
        <p:nvSpPr>
          <p:cNvPr id="3" name="Content Placeholder 2">
            <a:extLst>
              <a:ext uri="{FF2B5EF4-FFF2-40B4-BE49-F238E27FC236}">
                <a16:creationId xmlns:a16="http://schemas.microsoft.com/office/drawing/2014/main" id="{CAD260F5-CC25-4427-A3A6-6911DE14102C}"/>
              </a:ext>
            </a:extLst>
          </p:cNvPr>
          <p:cNvSpPr>
            <a:spLocks noGrp="1"/>
          </p:cNvSpPr>
          <p:nvPr>
            <p:ph idx="1"/>
          </p:nvPr>
        </p:nvSpPr>
        <p:spPr/>
        <p:txBody>
          <a:bodyPr/>
          <a:lstStyle/>
          <a:p>
            <a:pPr marL="0" indent="0">
              <a:buNone/>
            </a:pPr>
            <a:r>
              <a:rPr lang="en-MY" dirty="0"/>
              <a:t>A basic multiplexer principle can be demonstrated through the use of a ___________</a:t>
            </a:r>
          </a:p>
          <a:p>
            <a:pPr marL="0" indent="0">
              <a:buNone/>
            </a:pPr>
            <a:r>
              <a:rPr lang="en-MY" dirty="0"/>
              <a:t>a) Single-pole relay</a:t>
            </a:r>
          </a:p>
          <a:p>
            <a:pPr marL="0" indent="0">
              <a:buNone/>
            </a:pPr>
            <a:r>
              <a:rPr lang="en-MY" dirty="0"/>
              <a:t>b) DPDT switch</a:t>
            </a:r>
          </a:p>
          <a:p>
            <a:pPr marL="0" indent="0">
              <a:buNone/>
            </a:pPr>
            <a:r>
              <a:rPr lang="en-MY" dirty="0"/>
              <a:t>c) Rotary switch</a:t>
            </a:r>
          </a:p>
          <a:p>
            <a:pPr marL="0" indent="0">
              <a:buNone/>
            </a:pPr>
            <a:r>
              <a:rPr lang="en-MY" dirty="0"/>
              <a:t>d) Linear stepper</a:t>
            </a:r>
          </a:p>
        </p:txBody>
      </p:sp>
      <p:sp>
        <p:nvSpPr>
          <p:cNvPr id="4" name="Footer Placeholder 3">
            <a:extLst>
              <a:ext uri="{FF2B5EF4-FFF2-40B4-BE49-F238E27FC236}">
                <a16:creationId xmlns:a16="http://schemas.microsoft.com/office/drawing/2014/main" id="{E46580B1-9F33-4504-B1E3-8893FA19ACC4}"/>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14DC95B3-C5B4-4CBB-AB7E-B68E8F66B522}"/>
              </a:ext>
            </a:extLst>
          </p:cNvPr>
          <p:cNvSpPr>
            <a:spLocks noGrp="1"/>
          </p:cNvSpPr>
          <p:nvPr>
            <p:ph type="sldNum" sz="quarter" idx="12"/>
          </p:nvPr>
        </p:nvSpPr>
        <p:spPr/>
        <p:txBody>
          <a:bodyPr/>
          <a:lstStyle/>
          <a:p>
            <a:fld id="{1DE98518-C1CF-410D-8A71-B5D14FDF677E}" type="slidenum">
              <a:rPr lang="en-MY" smtClean="0"/>
              <a:t>31</a:t>
            </a:fld>
            <a:endParaRPr lang="en-MY" dirty="0"/>
          </a:p>
        </p:txBody>
      </p:sp>
      <p:sp>
        <p:nvSpPr>
          <p:cNvPr id="6" name="Rectangle 5">
            <a:extLst>
              <a:ext uri="{FF2B5EF4-FFF2-40B4-BE49-F238E27FC236}">
                <a16:creationId xmlns:a16="http://schemas.microsoft.com/office/drawing/2014/main" id="{8C179776-043D-46AB-90E6-253E84687920}"/>
              </a:ext>
            </a:extLst>
          </p:cNvPr>
          <p:cNvSpPr/>
          <p:nvPr/>
        </p:nvSpPr>
        <p:spPr>
          <a:xfrm>
            <a:off x="10425327" y="5349454"/>
            <a:ext cx="724878"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C</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E2FDCF4F-998F-4B02-85A6-E7CEA1E21EB5}"/>
                  </a:ext>
                </a:extLst>
              </p14:cNvPr>
              <p14:cNvContentPartPr/>
              <p14:nvPr/>
            </p14:nvContentPartPr>
            <p14:xfrm>
              <a:off x="2978640" y="2841480"/>
              <a:ext cx="7530120" cy="2668680"/>
            </p14:xfrm>
          </p:contentPart>
        </mc:Choice>
        <mc:Fallback>
          <p:pic>
            <p:nvPicPr>
              <p:cNvPr id="7" name="Ink 6">
                <a:extLst>
                  <a:ext uri="{FF2B5EF4-FFF2-40B4-BE49-F238E27FC236}">
                    <a16:creationId xmlns:a16="http://schemas.microsoft.com/office/drawing/2014/main" id="{E2FDCF4F-998F-4B02-85A6-E7CEA1E21EB5}"/>
                  </a:ext>
                </a:extLst>
              </p:cNvPr>
              <p:cNvPicPr/>
              <p:nvPr/>
            </p:nvPicPr>
            <p:blipFill>
              <a:blip r:embed="rId3"/>
              <a:stretch>
                <a:fillRect/>
              </a:stretch>
            </p:blipFill>
            <p:spPr>
              <a:xfrm>
                <a:off x="2969280" y="2832120"/>
                <a:ext cx="7548840" cy="2687400"/>
              </a:xfrm>
              <a:prstGeom prst="rect">
                <a:avLst/>
              </a:prstGeom>
            </p:spPr>
          </p:pic>
        </mc:Fallback>
      </mc:AlternateContent>
    </p:spTree>
    <p:extLst>
      <p:ext uri="{BB962C8B-B14F-4D97-AF65-F5344CB8AC3E}">
        <p14:creationId xmlns:p14="http://schemas.microsoft.com/office/powerpoint/2010/main" val="400973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BC0A8-50DE-4054-8E88-F83B1ED2AB50}"/>
              </a:ext>
            </a:extLst>
          </p:cNvPr>
          <p:cNvSpPr>
            <a:spLocks noGrp="1"/>
          </p:cNvSpPr>
          <p:nvPr>
            <p:ph type="title"/>
          </p:nvPr>
        </p:nvSpPr>
        <p:spPr/>
        <p:txBody>
          <a:bodyPr/>
          <a:lstStyle/>
          <a:p>
            <a:r>
              <a:rPr lang="en-MY" dirty="0"/>
              <a:t>MCQ 7</a:t>
            </a:r>
          </a:p>
        </p:txBody>
      </p:sp>
      <p:sp>
        <p:nvSpPr>
          <p:cNvPr id="3" name="Content Placeholder 2">
            <a:extLst>
              <a:ext uri="{FF2B5EF4-FFF2-40B4-BE49-F238E27FC236}">
                <a16:creationId xmlns:a16="http://schemas.microsoft.com/office/drawing/2014/main" id="{BE352EC0-2D40-4D12-AA3F-D41C07284240}"/>
              </a:ext>
            </a:extLst>
          </p:cNvPr>
          <p:cNvSpPr>
            <a:spLocks noGrp="1"/>
          </p:cNvSpPr>
          <p:nvPr>
            <p:ph idx="1"/>
          </p:nvPr>
        </p:nvSpPr>
        <p:spPr/>
        <p:txBody>
          <a:bodyPr/>
          <a:lstStyle/>
          <a:p>
            <a:pPr marL="0" indent="0">
              <a:buNone/>
            </a:pPr>
            <a:r>
              <a:rPr lang="en-MY" dirty="0"/>
              <a:t>How many NOT gates are required for the construction of a 4-to-1 multiplexer?</a:t>
            </a:r>
          </a:p>
          <a:p>
            <a:pPr marL="0" indent="0">
              <a:buNone/>
            </a:pPr>
            <a:r>
              <a:rPr lang="en-MY" dirty="0"/>
              <a:t>a) 3</a:t>
            </a:r>
          </a:p>
          <a:p>
            <a:pPr marL="0" indent="0">
              <a:buNone/>
            </a:pPr>
            <a:r>
              <a:rPr lang="en-MY" dirty="0"/>
              <a:t>b) 4</a:t>
            </a:r>
          </a:p>
          <a:p>
            <a:pPr marL="0" indent="0">
              <a:buNone/>
            </a:pPr>
            <a:r>
              <a:rPr lang="en-MY" dirty="0"/>
              <a:t>c) 2</a:t>
            </a:r>
          </a:p>
          <a:p>
            <a:pPr marL="0" indent="0">
              <a:buNone/>
            </a:pPr>
            <a:r>
              <a:rPr lang="en-MY" dirty="0"/>
              <a:t>d) 5</a:t>
            </a:r>
          </a:p>
        </p:txBody>
      </p:sp>
      <p:sp>
        <p:nvSpPr>
          <p:cNvPr id="4" name="Footer Placeholder 3">
            <a:extLst>
              <a:ext uri="{FF2B5EF4-FFF2-40B4-BE49-F238E27FC236}">
                <a16:creationId xmlns:a16="http://schemas.microsoft.com/office/drawing/2014/main" id="{223B37FC-DD85-40B8-B671-3E65D2E954E7}"/>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AA697CE8-A9B2-4148-89D5-628FD94F64CB}"/>
              </a:ext>
            </a:extLst>
          </p:cNvPr>
          <p:cNvSpPr>
            <a:spLocks noGrp="1"/>
          </p:cNvSpPr>
          <p:nvPr>
            <p:ph type="sldNum" sz="quarter" idx="12"/>
          </p:nvPr>
        </p:nvSpPr>
        <p:spPr/>
        <p:txBody>
          <a:bodyPr/>
          <a:lstStyle/>
          <a:p>
            <a:fld id="{1DE98518-C1CF-410D-8A71-B5D14FDF677E}" type="slidenum">
              <a:rPr lang="en-MY" smtClean="0"/>
              <a:t>32</a:t>
            </a:fld>
            <a:endParaRPr lang="en-MY" dirty="0"/>
          </a:p>
        </p:txBody>
      </p:sp>
      <p:sp>
        <p:nvSpPr>
          <p:cNvPr id="6" name="Rectangle 5">
            <a:extLst>
              <a:ext uri="{FF2B5EF4-FFF2-40B4-BE49-F238E27FC236}">
                <a16:creationId xmlns:a16="http://schemas.microsoft.com/office/drawing/2014/main" id="{423B0FA1-282A-48EC-8493-CB1F9FA521B9}"/>
              </a:ext>
            </a:extLst>
          </p:cNvPr>
          <p:cNvSpPr/>
          <p:nvPr/>
        </p:nvSpPr>
        <p:spPr>
          <a:xfrm>
            <a:off x="10425327" y="5349454"/>
            <a:ext cx="724878"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C</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4596F264-7F6A-4EA3-B508-CE8D215293C4}"/>
                  </a:ext>
                </a:extLst>
              </p14:cNvPr>
              <p14:cNvContentPartPr/>
              <p14:nvPr/>
            </p14:nvContentPartPr>
            <p14:xfrm>
              <a:off x="4035600" y="2630880"/>
              <a:ext cx="5569200" cy="3101040"/>
            </p14:xfrm>
          </p:contentPart>
        </mc:Choice>
        <mc:Fallback>
          <p:pic>
            <p:nvPicPr>
              <p:cNvPr id="7" name="Ink 6">
                <a:extLst>
                  <a:ext uri="{FF2B5EF4-FFF2-40B4-BE49-F238E27FC236}">
                    <a16:creationId xmlns:a16="http://schemas.microsoft.com/office/drawing/2014/main" id="{4596F264-7F6A-4EA3-B508-CE8D215293C4}"/>
                  </a:ext>
                </a:extLst>
              </p:cNvPr>
              <p:cNvPicPr/>
              <p:nvPr/>
            </p:nvPicPr>
            <p:blipFill>
              <a:blip r:embed="rId3"/>
              <a:stretch>
                <a:fillRect/>
              </a:stretch>
            </p:blipFill>
            <p:spPr>
              <a:xfrm>
                <a:off x="4026240" y="2621520"/>
                <a:ext cx="5587920" cy="3119760"/>
              </a:xfrm>
              <a:prstGeom prst="rect">
                <a:avLst/>
              </a:prstGeom>
            </p:spPr>
          </p:pic>
        </mc:Fallback>
      </mc:AlternateContent>
    </p:spTree>
    <p:extLst>
      <p:ext uri="{BB962C8B-B14F-4D97-AF65-F5344CB8AC3E}">
        <p14:creationId xmlns:p14="http://schemas.microsoft.com/office/powerpoint/2010/main" val="197774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2CB57-B7B3-4609-94C3-0380213D2BDC}"/>
              </a:ext>
            </a:extLst>
          </p:cNvPr>
          <p:cNvSpPr>
            <a:spLocks noGrp="1"/>
          </p:cNvSpPr>
          <p:nvPr>
            <p:ph type="title"/>
          </p:nvPr>
        </p:nvSpPr>
        <p:spPr/>
        <p:txBody>
          <a:bodyPr/>
          <a:lstStyle/>
          <a:p>
            <a:r>
              <a:rPr lang="en-MY" dirty="0"/>
              <a:t>MCQ 8</a:t>
            </a:r>
          </a:p>
        </p:txBody>
      </p:sp>
      <p:sp>
        <p:nvSpPr>
          <p:cNvPr id="3" name="Content Placeholder 2">
            <a:extLst>
              <a:ext uri="{FF2B5EF4-FFF2-40B4-BE49-F238E27FC236}">
                <a16:creationId xmlns:a16="http://schemas.microsoft.com/office/drawing/2014/main" id="{2594EBB2-4878-4C38-B5BE-9DE7683BAB89}"/>
              </a:ext>
            </a:extLst>
          </p:cNvPr>
          <p:cNvSpPr>
            <a:spLocks noGrp="1"/>
          </p:cNvSpPr>
          <p:nvPr>
            <p:ph idx="1"/>
          </p:nvPr>
        </p:nvSpPr>
        <p:spPr/>
        <p:txBody>
          <a:bodyPr/>
          <a:lstStyle/>
          <a:p>
            <a:pPr marL="0" indent="0">
              <a:buNone/>
            </a:pPr>
            <a:r>
              <a:rPr lang="en-MY" dirty="0"/>
              <a:t>In the given 4-to-1 multiplexer, if c1 = 0 and c0 = 1 then the output M is ___________</a:t>
            </a:r>
          </a:p>
          <a:p>
            <a:pPr marL="0" indent="0">
              <a:buNone/>
            </a:pPr>
            <a:endParaRPr lang="en-MY" dirty="0"/>
          </a:p>
          <a:p>
            <a:pPr marL="0" indent="0">
              <a:buNone/>
            </a:pPr>
            <a:r>
              <a:rPr lang="pt-BR" dirty="0"/>
              <a:t>a) X0</a:t>
            </a:r>
          </a:p>
          <a:p>
            <a:pPr marL="0" indent="0">
              <a:buNone/>
            </a:pPr>
            <a:r>
              <a:rPr lang="pt-BR" dirty="0"/>
              <a:t>b) X1</a:t>
            </a:r>
          </a:p>
          <a:p>
            <a:pPr marL="0" indent="0">
              <a:buNone/>
            </a:pPr>
            <a:r>
              <a:rPr lang="pt-BR" dirty="0"/>
              <a:t>c) X2</a:t>
            </a:r>
          </a:p>
          <a:p>
            <a:pPr marL="0" indent="0">
              <a:buNone/>
            </a:pPr>
            <a:r>
              <a:rPr lang="pt-BR" dirty="0"/>
              <a:t>d) X3</a:t>
            </a:r>
            <a:endParaRPr lang="en-MY" dirty="0"/>
          </a:p>
        </p:txBody>
      </p:sp>
      <p:sp>
        <p:nvSpPr>
          <p:cNvPr id="4" name="Footer Placeholder 3">
            <a:extLst>
              <a:ext uri="{FF2B5EF4-FFF2-40B4-BE49-F238E27FC236}">
                <a16:creationId xmlns:a16="http://schemas.microsoft.com/office/drawing/2014/main" id="{C10DBA78-5876-48A9-BA79-6397FF9BA09E}"/>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92A3B7EB-37DB-489D-91BB-2B9F0AB58A7A}"/>
              </a:ext>
            </a:extLst>
          </p:cNvPr>
          <p:cNvSpPr>
            <a:spLocks noGrp="1"/>
          </p:cNvSpPr>
          <p:nvPr>
            <p:ph type="sldNum" sz="quarter" idx="12"/>
          </p:nvPr>
        </p:nvSpPr>
        <p:spPr/>
        <p:txBody>
          <a:bodyPr/>
          <a:lstStyle/>
          <a:p>
            <a:fld id="{1DE98518-C1CF-410D-8A71-B5D14FDF677E}" type="slidenum">
              <a:rPr lang="en-MY" smtClean="0"/>
              <a:t>33</a:t>
            </a:fld>
            <a:endParaRPr lang="en-MY" dirty="0"/>
          </a:p>
        </p:txBody>
      </p:sp>
      <p:pic>
        <p:nvPicPr>
          <p:cNvPr id="1026" name="Picture 2">
            <a:extLst>
              <a:ext uri="{FF2B5EF4-FFF2-40B4-BE49-F238E27FC236}">
                <a16:creationId xmlns:a16="http://schemas.microsoft.com/office/drawing/2014/main" id="{383148F6-1AA4-4EAC-9FD5-5734869F1E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613" y="2717833"/>
            <a:ext cx="4316897" cy="290248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47BD920D-52B3-4F9F-9FF7-4B2AC6066FA1}"/>
              </a:ext>
            </a:extLst>
          </p:cNvPr>
          <p:cNvSpPr/>
          <p:nvPr/>
        </p:nvSpPr>
        <p:spPr>
          <a:xfrm>
            <a:off x="10453379" y="5349454"/>
            <a:ext cx="66877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B</a:t>
            </a:r>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456503BD-DC5F-4FEE-BCA3-526734CD76A5}"/>
                  </a:ext>
                </a:extLst>
              </p14:cNvPr>
              <p14:cNvContentPartPr/>
              <p14:nvPr/>
            </p14:nvContentPartPr>
            <p14:xfrm>
              <a:off x="2657520" y="283680"/>
              <a:ext cx="7720200" cy="5348160"/>
            </p14:xfrm>
          </p:contentPart>
        </mc:Choice>
        <mc:Fallback>
          <p:pic>
            <p:nvPicPr>
              <p:cNvPr id="6" name="Ink 5">
                <a:extLst>
                  <a:ext uri="{FF2B5EF4-FFF2-40B4-BE49-F238E27FC236}">
                    <a16:creationId xmlns:a16="http://schemas.microsoft.com/office/drawing/2014/main" id="{456503BD-DC5F-4FEE-BCA3-526734CD76A5}"/>
                  </a:ext>
                </a:extLst>
              </p:cNvPr>
              <p:cNvPicPr/>
              <p:nvPr/>
            </p:nvPicPr>
            <p:blipFill>
              <a:blip r:embed="rId4"/>
              <a:stretch>
                <a:fillRect/>
              </a:stretch>
            </p:blipFill>
            <p:spPr>
              <a:xfrm>
                <a:off x="2648160" y="274320"/>
                <a:ext cx="7738920" cy="5366880"/>
              </a:xfrm>
              <a:prstGeom prst="rect">
                <a:avLst/>
              </a:prstGeom>
            </p:spPr>
          </p:pic>
        </mc:Fallback>
      </mc:AlternateContent>
    </p:spTree>
    <p:extLst>
      <p:ext uri="{BB962C8B-B14F-4D97-AF65-F5344CB8AC3E}">
        <p14:creationId xmlns:p14="http://schemas.microsoft.com/office/powerpoint/2010/main" val="3635926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419DA-A07D-41FB-AA72-A4475DA78240}"/>
              </a:ext>
            </a:extLst>
          </p:cNvPr>
          <p:cNvSpPr>
            <a:spLocks noGrp="1"/>
          </p:cNvSpPr>
          <p:nvPr>
            <p:ph type="title"/>
          </p:nvPr>
        </p:nvSpPr>
        <p:spPr/>
        <p:txBody>
          <a:bodyPr/>
          <a:lstStyle/>
          <a:p>
            <a:r>
              <a:rPr lang="en-MY" dirty="0"/>
              <a:t>MCQ 9</a:t>
            </a:r>
          </a:p>
        </p:txBody>
      </p:sp>
      <p:sp>
        <p:nvSpPr>
          <p:cNvPr id="3" name="Content Placeholder 2">
            <a:extLst>
              <a:ext uri="{FF2B5EF4-FFF2-40B4-BE49-F238E27FC236}">
                <a16:creationId xmlns:a16="http://schemas.microsoft.com/office/drawing/2014/main" id="{58101BC0-1353-4F58-9400-CF5409EDFA23}"/>
              </a:ext>
            </a:extLst>
          </p:cNvPr>
          <p:cNvSpPr>
            <a:spLocks noGrp="1"/>
          </p:cNvSpPr>
          <p:nvPr>
            <p:ph idx="1"/>
          </p:nvPr>
        </p:nvSpPr>
        <p:spPr/>
        <p:txBody>
          <a:bodyPr/>
          <a:lstStyle/>
          <a:p>
            <a:pPr marL="0" indent="0">
              <a:buNone/>
            </a:pPr>
            <a:r>
              <a:rPr lang="en-MY" dirty="0"/>
              <a:t>4 to 1 MUX would have ____________</a:t>
            </a:r>
          </a:p>
          <a:p>
            <a:pPr marL="0" indent="0">
              <a:buNone/>
            </a:pPr>
            <a:r>
              <a:rPr lang="en-MY" dirty="0"/>
              <a:t>a) 2 inputs</a:t>
            </a:r>
          </a:p>
          <a:p>
            <a:pPr marL="0" indent="0">
              <a:buNone/>
            </a:pPr>
            <a:r>
              <a:rPr lang="en-MY" dirty="0"/>
              <a:t>b) 3 inputs</a:t>
            </a:r>
          </a:p>
          <a:p>
            <a:pPr marL="0" indent="0">
              <a:buNone/>
            </a:pPr>
            <a:r>
              <a:rPr lang="en-MY" dirty="0"/>
              <a:t>c) 4 inputs</a:t>
            </a:r>
          </a:p>
          <a:p>
            <a:pPr marL="0" indent="0">
              <a:buNone/>
            </a:pPr>
            <a:r>
              <a:rPr lang="en-MY" dirty="0"/>
              <a:t>d) 5 inputs</a:t>
            </a:r>
          </a:p>
        </p:txBody>
      </p:sp>
      <p:sp>
        <p:nvSpPr>
          <p:cNvPr id="4" name="Footer Placeholder 3">
            <a:extLst>
              <a:ext uri="{FF2B5EF4-FFF2-40B4-BE49-F238E27FC236}">
                <a16:creationId xmlns:a16="http://schemas.microsoft.com/office/drawing/2014/main" id="{94B7B3B6-1D24-454E-8FF3-D2C546AF4B04}"/>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D9CB6C9B-FA5C-4F04-B395-5B7B0DC43661}"/>
              </a:ext>
            </a:extLst>
          </p:cNvPr>
          <p:cNvSpPr>
            <a:spLocks noGrp="1"/>
          </p:cNvSpPr>
          <p:nvPr>
            <p:ph type="sldNum" sz="quarter" idx="12"/>
          </p:nvPr>
        </p:nvSpPr>
        <p:spPr/>
        <p:txBody>
          <a:bodyPr/>
          <a:lstStyle/>
          <a:p>
            <a:fld id="{1DE98518-C1CF-410D-8A71-B5D14FDF677E}" type="slidenum">
              <a:rPr lang="en-MY" smtClean="0"/>
              <a:t>34</a:t>
            </a:fld>
            <a:endParaRPr lang="en-MY" dirty="0"/>
          </a:p>
        </p:txBody>
      </p:sp>
      <p:sp>
        <p:nvSpPr>
          <p:cNvPr id="6" name="Rectangle 5">
            <a:extLst>
              <a:ext uri="{FF2B5EF4-FFF2-40B4-BE49-F238E27FC236}">
                <a16:creationId xmlns:a16="http://schemas.microsoft.com/office/drawing/2014/main" id="{DC7A0C5C-9D4C-4A5C-811D-67A75D3F2065}"/>
              </a:ext>
            </a:extLst>
          </p:cNvPr>
          <p:cNvSpPr/>
          <p:nvPr/>
        </p:nvSpPr>
        <p:spPr>
          <a:xfrm>
            <a:off x="10425327" y="5349454"/>
            <a:ext cx="724878"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C</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3D2DDB01-2D79-44EC-9293-F52C8688968A}"/>
                  </a:ext>
                </a:extLst>
              </p14:cNvPr>
              <p14:cNvContentPartPr/>
              <p14:nvPr/>
            </p14:nvContentPartPr>
            <p14:xfrm>
              <a:off x="1139400" y="2376720"/>
              <a:ext cx="1730520" cy="1424520"/>
            </p14:xfrm>
          </p:contentPart>
        </mc:Choice>
        <mc:Fallback>
          <p:pic>
            <p:nvPicPr>
              <p:cNvPr id="7" name="Ink 6">
                <a:extLst>
                  <a:ext uri="{FF2B5EF4-FFF2-40B4-BE49-F238E27FC236}">
                    <a16:creationId xmlns:a16="http://schemas.microsoft.com/office/drawing/2014/main" id="{3D2DDB01-2D79-44EC-9293-F52C8688968A}"/>
                  </a:ext>
                </a:extLst>
              </p:cNvPr>
              <p:cNvPicPr/>
              <p:nvPr/>
            </p:nvPicPr>
            <p:blipFill>
              <a:blip r:embed="rId3"/>
              <a:stretch>
                <a:fillRect/>
              </a:stretch>
            </p:blipFill>
            <p:spPr>
              <a:xfrm>
                <a:off x="1130040" y="2367360"/>
                <a:ext cx="1749240" cy="1443240"/>
              </a:xfrm>
              <a:prstGeom prst="rect">
                <a:avLst/>
              </a:prstGeom>
            </p:spPr>
          </p:pic>
        </mc:Fallback>
      </mc:AlternateContent>
    </p:spTree>
    <p:extLst>
      <p:ext uri="{BB962C8B-B14F-4D97-AF65-F5344CB8AC3E}">
        <p14:creationId xmlns:p14="http://schemas.microsoft.com/office/powerpoint/2010/main" val="110626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63578-E3CE-4B2F-B278-C009A431F2C4}"/>
              </a:ext>
            </a:extLst>
          </p:cNvPr>
          <p:cNvSpPr>
            <a:spLocks noGrp="1"/>
          </p:cNvSpPr>
          <p:nvPr>
            <p:ph type="title"/>
          </p:nvPr>
        </p:nvSpPr>
        <p:spPr/>
        <p:txBody>
          <a:bodyPr/>
          <a:lstStyle/>
          <a:p>
            <a:r>
              <a:rPr lang="en-MY" dirty="0"/>
              <a:t>MCQ 10</a:t>
            </a:r>
          </a:p>
        </p:txBody>
      </p:sp>
      <p:sp>
        <p:nvSpPr>
          <p:cNvPr id="3" name="Content Placeholder 2">
            <a:extLst>
              <a:ext uri="{FF2B5EF4-FFF2-40B4-BE49-F238E27FC236}">
                <a16:creationId xmlns:a16="http://schemas.microsoft.com/office/drawing/2014/main" id="{4989F694-4CF0-4BC8-9E81-548325188D24}"/>
              </a:ext>
            </a:extLst>
          </p:cNvPr>
          <p:cNvSpPr>
            <a:spLocks noGrp="1"/>
          </p:cNvSpPr>
          <p:nvPr>
            <p:ph idx="1"/>
          </p:nvPr>
        </p:nvSpPr>
        <p:spPr/>
        <p:txBody>
          <a:bodyPr>
            <a:normAutofit/>
          </a:bodyPr>
          <a:lstStyle/>
          <a:p>
            <a:pPr marL="0" indent="0">
              <a:buNone/>
            </a:pPr>
            <a:r>
              <a:rPr lang="en-MY" dirty="0"/>
              <a:t>The two input MUX would have ____________</a:t>
            </a:r>
          </a:p>
          <a:p>
            <a:pPr marL="0" indent="0">
              <a:buNone/>
            </a:pPr>
            <a:r>
              <a:rPr lang="en-MY" dirty="0"/>
              <a:t>a) 1 select line</a:t>
            </a:r>
          </a:p>
          <a:p>
            <a:pPr marL="0" indent="0">
              <a:buNone/>
            </a:pPr>
            <a:r>
              <a:rPr lang="en-MY" dirty="0"/>
              <a:t>b) 2 select lines</a:t>
            </a:r>
          </a:p>
          <a:p>
            <a:pPr marL="0" indent="0">
              <a:buNone/>
            </a:pPr>
            <a:r>
              <a:rPr lang="en-MY" dirty="0"/>
              <a:t>c) 4 select lines</a:t>
            </a:r>
          </a:p>
          <a:p>
            <a:pPr marL="0" indent="0">
              <a:buNone/>
            </a:pPr>
            <a:r>
              <a:rPr lang="en-MY" dirty="0"/>
              <a:t>d) 3 select lines</a:t>
            </a:r>
          </a:p>
          <a:p>
            <a:pPr marL="0" indent="0">
              <a:buNone/>
            </a:pPr>
            <a:endParaRPr lang="en-MY" dirty="0"/>
          </a:p>
        </p:txBody>
      </p:sp>
      <p:sp>
        <p:nvSpPr>
          <p:cNvPr id="4" name="Footer Placeholder 3">
            <a:extLst>
              <a:ext uri="{FF2B5EF4-FFF2-40B4-BE49-F238E27FC236}">
                <a16:creationId xmlns:a16="http://schemas.microsoft.com/office/drawing/2014/main" id="{2DDB3A8D-5262-4A33-9A14-AAB7DCD277E6}"/>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7E655144-324A-4FA5-A4D0-5D5347AB8252}"/>
              </a:ext>
            </a:extLst>
          </p:cNvPr>
          <p:cNvSpPr>
            <a:spLocks noGrp="1"/>
          </p:cNvSpPr>
          <p:nvPr>
            <p:ph type="sldNum" sz="quarter" idx="12"/>
          </p:nvPr>
        </p:nvSpPr>
        <p:spPr/>
        <p:txBody>
          <a:bodyPr/>
          <a:lstStyle/>
          <a:p>
            <a:fld id="{1DE98518-C1CF-410D-8A71-B5D14FDF677E}" type="slidenum">
              <a:rPr lang="en-MY" smtClean="0"/>
              <a:t>35</a:t>
            </a:fld>
            <a:endParaRPr lang="en-MY" dirty="0"/>
          </a:p>
        </p:txBody>
      </p:sp>
      <p:sp>
        <p:nvSpPr>
          <p:cNvPr id="7" name="TextBox 6">
            <a:extLst>
              <a:ext uri="{FF2B5EF4-FFF2-40B4-BE49-F238E27FC236}">
                <a16:creationId xmlns:a16="http://schemas.microsoft.com/office/drawing/2014/main" id="{4E92FB34-D855-4876-906A-A6078BFD97CD}"/>
              </a:ext>
            </a:extLst>
          </p:cNvPr>
          <p:cNvSpPr txBox="1"/>
          <p:nvPr/>
        </p:nvSpPr>
        <p:spPr>
          <a:xfrm>
            <a:off x="1088136" y="5276302"/>
            <a:ext cx="7858708" cy="923330"/>
          </a:xfrm>
          <a:prstGeom prst="rect">
            <a:avLst/>
          </a:prstGeom>
          <a:noFill/>
        </p:spPr>
        <p:txBody>
          <a:bodyPr wrap="square">
            <a:spAutoFit/>
          </a:bodyPr>
          <a:lstStyle/>
          <a:p>
            <a:pPr marL="0" indent="0">
              <a:buNone/>
            </a:pPr>
            <a:r>
              <a:rPr lang="en-MY" dirty="0"/>
              <a:t>The two input multiplexer would have n select lines in 2^n. </a:t>
            </a:r>
          </a:p>
          <a:p>
            <a:pPr marL="0" indent="0">
              <a:buNone/>
            </a:pPr>
            <a:r>
              <a:rPr lang="en-MY" dirty="0"/>
              <a:t>Thus n =1. </a:t>
            </a:r>
          </a:p>
          <a:p>
            <a:pPr marL="0" indent="0">
              <a:buNone/>
            </a:pPr>
            <a:r>
              <a:rPr lang="en-MY" dirty="0"/>
              <a:t>Therefore, it has 1 select line.</a:t>
            </a:r>
          </a:p>
        </p:txBody>
      </p:sp>
      <p:sp>
        <p:nvSpPr>
          <p:cNvPr id="8" name="Rectangle 7">
            <a:extLst>
              <a:ext uri="{FF2B5EF4-FFF2-40B4-BE49-F238E27FC236}">
                <a16:creationId xmlns:a16="http://schemas.microsoft.com/office/drawing/2014/main" id="{849611F0-EC7D-4EDE-980B-7A2736D5AB02}"/>
              </a:ext>
            </a:extLst>
          </p:cNvPr>
          <p:cNvSpPr/>
          <p:nvPr/>
        </p:nvSpPr>
        <p:spPr>
          <a:xfrm>
            <a:off x="10453379" y="5349454"/>
            <a:ext cx="66877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A</a:t>
            </a: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A4E1DAEA-E946-4C8C-97BA-2924D25EF50A}"/>
                  </a:ext>
                </a:extLst>
              </p14:cNvPr>
              <p14:cNvContentPartPr/>
              <p14:nvPr/>
            </p14:nvContentPartPr>
            <p14:xfrm>
              <a:off x="7728840" y="1318320"/>
              <a:ext cx="765000" cy="584280"/>
            </p14:xfrm>
          </p:contentPart>
        </mc:Choice>
        <mc:Fallback>
          <p:pic>
            <p:nvPicPr>
              <p:cNvPr id="6" name="Ink 5">
                <a:extLst>
                  <a:ext uri="{FF2B5EF4-FFF2-40B4-BE49-F238E27FC236}">
                    <a16:creationId xmlns:a16="http://schemas.microsoft.com/office/drawing/2014/main" id="{A4E1DAEA-E946-4C8C-97BA-2924D25EF50A}"/>
                  </a:ext>
                </a:extLst>
              </p:cNvPr>
              <p:cNvPicPr/>
              <p:nvPr/>
            </p:nvPicPr>
            <p:blipFill>
              <a:blip r:embed="rId3"/>
              <a:stretch>
                <a:fillRect/>
              </a:stretch>
            </p:blipFill>
            <p:spPr>
              <a:xfrm>
                <a:off x="7719480" y="1308960"/>
                <a:ext cx="783720" cy="603000"/>
              </a:xfrm>
              <a:prstGeom prst="rect">
                <a:avLst/>
              </a:prstGeom>
            </p:spPr>
          </p:pic>
        </mc:Fallback>
      </mc:AlternateContent>
    </p:spTree>
    <p:extLst>
      <p:ext uri="{BB962C8B-B14F-4D97-AF65-F5344CB8AC3E}">
        <p14:creationId xmlns:p14="http://schemas.microsoft.com/office/powerpoint/2010/main" val="136010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454F6-1389-44F0-9C20-773897A636A5}"/>
              </a:ext>
            </a:extLst>
          </p:cNvPr>
          <p:cNvSpPr>
            <a:spLocks noGrp="1"/>
          </p:cNvSpPr>
          <p:nvPr>
            <p:ph type="title"/>
          </p:nvPr>
        </p:nvSpPr>
        <p:spPr/>
        <p:txBody>
          <a:bodyPr/>
          <a:lstStyle/>
          <a:p>
            <a:r>
              <a:rPr lang="en-MY" dirty="0"/>
              <a:t>MCQ 11</a:t>
            </a:r>
          </a:p>
        </p:txBody>
      </p:sp>
      <p:sp>
        <p:nvSpPr>
          <p:cNvPr id="3" name="Content Placeholder 2">
            <a:extLst>
              <a:ext uri="{FF2B5EF4-FFF2-40B4-BE49-F238E27FC236}">
                <a16:creationId xmlns:a16="http://schemas.microsoft.com/office/drawing/2014/main" id="{499A6D10-A8BC-4B0C-B3D8-9D78AAD37274}"/>
              </a:ext>
            </a:extLst>
          </p:cNvPr>
          <p:cNvSpPr>
            <a:spLocks noGrp="1"/>
          </p:cNvSpPr>
          <p:nvPr>
            <p:ph idx="1"/>
          </p:nvPr>
        </p:nvSpPr>
        <p:spPr/>
        <p:txBody>
          <a:bodyPr/>
          <a:lstStyle/>
          <a:p>
            <a:pPr marL="0" indent="0">
              <a:buNone/>
            </a:pPr>
            <a:r>
              <a:rPr lang="en-MY" dirty="0"/>
              <a:t>A combinational circuit that selects one from many inputs are ____________</a:t>
            </a:r>
          </a:p>
          <a:p>
            <a:pPr marL="0" indent="0">
              <a:buNone/>
            </a:pPr>
            <a:r>
              <a:rPr lang="en-MY" dirty="0"/>
              <a:t>a) Encoder</a:t>
            </a:r>
          </a:p>
          <a:p>
            <a:pPr marL="0" indent="0">
              <a:buNone/>
            </a:pPr>
            <a:r>
              <a:rPr lang="en-MY" dirty="0"/>
              <a:t>b) Decoder</a:t>
            </a:r>
          </a:p>
          <a:p>
            <a:pPr marL="0" indent="0">
              <a:buNone/>
            </a:pPr>
            <a:r>
              <a:rPr lang="en-MY" dirty="0"/>
              <a:t>c) Demultiplexer</a:t>
            </a:r>
          </a:p>
          <a:p>
            <a:pPr marL="0" indent="0">
              <a:buNone/>
            </a:pPr>
            <a:r>
              <a:rPr lang="en-MY" dirty="0"/>
              <a:t>d) Multiplexer</a:t>
            </a:r>
          </a:p>
        </p:txBody>
      </p:sp>
      <p:sp>
        <p:nvSpPr>
          <p:cNvPr id="4" name="Footer Placeholder 3">
            <a:extLst>
              <a:ext uri="{FF2B5EF4-FFF2-40B4-BE49-F238E27FC236}">
                <a16:creationId xmlns:a16="http://schemas.microsoft.com/office/drawing/2014/main" id="{FC96205D-5990-4776-9A77-B55FA7FEF9D7}"/>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AA3C4AF2-0A4B-4541-99BD-6680999398E1}"/>
              </a:ext>
            </a:extLst>
          </p:cNvPr>
          <p:cNvSpPr>
            <a:spLocks noGrp="1"/>
          </p:cNvSpPr>
          <p:nvPr>
            <p:ph type="sldNum" sz="quarter" idx="12"/>
          </p:nvPr>
        </p:nvSpPr>
        <p:spPr/>
        <p:txBody>
          <a:bodyPr/>
          <a:lstStyle/>
          <a:p>
            <a:fld id="{1DE98518-C1CF-410D-8A71-B5D14FDF677E}" type="slidenum">
              <a:rPr lang="en-MY" smtClean="0"/>
              <a:t>36</a:t>
            </a:fld>
            <a:endParaRPr lang="en-MY" dirty="0"/>
          </a:p>
        </p:txBody>
      </p:sp>
      <p:sp>
        <p:nvSpPr>
          <p:cNvPr id="6" name="Rectangle 5">
            <a:extLst>
              <a:ext uri="{FF2B5EF4-FFF2-40B4-BE49-F238E27FC236}">
                <a16:creationId xmlns:a16="http://schemas.microsoft.com/office/drawing/2014/main" id="{C6300C9D-8941-4F0A-8045-FC1ECC2465B4}"/>
              </a:ext>
            </a:extLst>
          </p:cNvPr>
          <p:cNvSpPr/>
          <p:nvPr/>
        </p:nvSpPr>
        <p:spPr>
          <a:xfrm>
            <a:off x="10418113" y="5349454"/>
            <a:ext cx="739305"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D</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2E71F68A-94A6-4C69-B86B-11D6DD686AB1}"/>
                  </a:ext>
                </a:extLst>
              </p14:cNvPr>
              <p14:cNvContentPartPr/>
              <p14:nvPr/>
            </p14:nvContentPartPr>
            <p14:xfrm>
              <a:off x="5391720" y="2478600"/>
              <a:ext cx="2432520" cy="2332080"/>
            </p14:xfrm>
          </p:contentPart>
        </mc:Choice>
        <mc:Fallback>
          <p:pic>
            <p:nvPicPr>
              <p:cNvPr id="7" name="Ink 6">
                <a:extLst>
                  <a:ext uri="{FF2B5EF4-FFF2-40B4-BE49-F238E27FC236}">
                    <a16:creationId xmlns:a16="http://schemas.microsoft.com/office/drawing/2014/main" id="{2E71F68A-94A6-4C69-B86B-11D6DD686AB1}"/>
                  </a:ext>
                </a:extLst>
              </p:cNvPr>
              <p:cNvPicPr/>
              <p:nvPr/>
            </p:nvPicPr>
            <p:blipFill>
              <a:blip r:embed="rId3"/>
              <a:stretch>
                <a:fillRect/>
              </a:stretch>
            </p:blipFill>
            <p:spPr>
              <a:xfrm>
                <a:off x="5382360" y="2469240"/>
                <a:ext cx="2451240" cy="2350800"/>
              </a:xfrm>
              <a:prstGeom prst="rect">
                <a:avLst/>
              </a:prstGeom>
            </p:spPr>
          </p:pic>
        </mc:Fallback>
      </mc:AlternateContent>
    </p:spTree>
    <p:extLst>
      <p:ext uri="{BB962C8B-B14F-4D97-AF65-F5344CB8AC3E}">
        <p14:creationId xmlns:p14="http://schemas.microsoft.com/office/powerpoint/2010/main" val="855359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9C653-74CE-48B3-BAFF-8FB796E275E8}"/>
              </a:ext>
            </a:extLst>
          </p:cNvPr>
          <p:cNvSpPr>
            <a:spLocks noGrp="1"/>
          </p:cNvSpPr>
          <p:nvPr>
            <p:ph type="title"/>
          </p:nvPr>
        </p:nvSpPr>
        <p:spPr/>
        <p:txBody>
          <a:bodyPr/>
          <a:lstStyle/>
          <a:p>
            <a:r>
              <a:rPr lang="en-MY" dirty="0"/>
              <a:t>MCQ 12</a:t>
            </a:r>
          </a:p>
        </p:txBody>
      </p:sp>
      <p:sp>
        <p:nvSpPr>
          <p:cNvPr id="3" name="Content Placeholder 2">
            <a:extLst>
              <a:ext uri="{FF2B5EF4-FFF2-40B4-BE49-F238E27FC236}">
                <a16:creationId xmlns:a16="http://schemas.microsoft.com/office/drawing/2014/main" id="{8EF8356D-DA55-4061-924E-B3D5D79C7BF9}"/>
              </a:ext>
            </a:extLst>
          </p:cNvPr>
          <p:cNvSpPr>
            <a:spLocks noGrp="1"/>
          </p:cNvSpPr>
          <p:nvPr>
            <p:ph idx="1"/>
          </p:nvPr>
        </p:nvSpPr>
        <p:spPr/>
        <p:txBody>
          <a:bodyPr/>
          <a:lstStyle/>
          <a:p>
            <a:pPr marL="0" indent="0">
              <a:buNone/>
            </a:pPr>
            <a:r>
              <a:rPr lang="en-MY" dirty="0"/>
              <a:t>4 to 1 MUX would have ____________</a:t>
            </a:r>
          </a:p>
          <a:p>
            <a:pPr marL="0" indent="0">
              <a:buNone/>
            </a:pPr>
            <a:r>
              <a:rPr lang="en-MY" dirty="0"/>
              <a:t>a) 1 output</a:t>
            </a:r>
          </a:p>
          <a:p>
            <a:pPr marL="0" indent="0">
              <a:buNone/>
            </a:pPr>
            <a:r>
              <a:rPr lang="en-MY" dirty="0"/>
              <a:t>b) 2 outputs</a:t>
            </a:r>
          </a:p>
          <a:p>
            <a:pPr marL="0" indent="0">
              <a:buNone/>
            </a:pPr>
            <a:r>
              <a:rPr lang="en-MY" dirty="0"/>
              <a:t>c) 3 outputs</a:t>
            </a:r>
          </a:p>
          <a:p>
            <a:pPr marL="0" indent="0">
              <a:buNone/>
            </a:pPr>
            <a:r>
              <a:rPr lang="en-MY" dirty="0"/>
              <a:t>d) 4 outputs</a:t>
            </a:r>
          </a:p>
        </p:txBody>
      </p:sp>
      <p:sp>
        <p:nvSpPr>
          <p:cNvPr id="4" name="Footer Placeholder 3">
            <a:extLst>
              <a:ext uri="{FF2B5EF4-FFF2-40B4-BE49-F238E27FC236}">
                <a16:creationId xmlns:a16="http://schemas.microsoft.com/office/drawing/2014/main" id="{8A4D90F6-17F3-4DC6-8AC8-0F924FE2F98C}"/>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293697BA-31DC-4A67-8A94-19F6B9A451CB}"/>
              </a:ext>
            </a:extLst>
          </p:cNvPr>
          <p:cNvSpPr>
            <a:spLocks noGrp="1"/>
          </p:cNvSpPr>
          <p:nvPr>
            <p:ph type="sldNum" sz="quarter" idx="12"/>
          </p:nvPr>
        </p:nvSpPr>
        <p:spPr/>
        <p:txBody>
          <a:bodyPr/>
          <a:lstStyle/>
          <a:p>
            <a:fld id="{1DE98518-C1CF-410D-8A71-B5D14FDF677E}" type="slidenum">
              <a:rPr lang="en-MY" smtClean="0"/>
              <a:t>37</a:t>
            </a:fld>
            <a:endParaRPr lang="en-MY" dirty="0"/>
          </a:p>
        </p:txBody>
      </p:sp>
      <p:sp>
        <p:nvSpPr>
          <p:cNvPr id="6" name="Rectangle 5">
            <a:extLst>
              <a:ext uri="{FF2B5EF4-FFF2-40B4-BE49-F238E27FC236}">
                <a16:creationId xmlns:a16="http://schemas.microsoft.com/office/drawing/2014/main" id="{09B17351-502B-4169-86C1-C70FA1591944}"/>
              </a:ext>
            </a:extLst>
          </p:cNvPr>
          <p:cNvSpPr/>
          <p:nvPr/>
        </p:nvSpPr>
        <p:spPr>
          <a:xfrm>
            <a:off x="10453379" y="5349454"/>
            <a:ext cx="66877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A</a:t>
            </a:r>
          </a:p>
        </p:txBody>
      </p:sp>
    </p:spTree>
    <p:extLst>
      <p:ext uri="{BB962C8B-B14F-4D97-AF65-F5344CB8AC3E}">
        <p14:creationId xmlns:p14="http://schemas.microsoft.com/office/powerpoint/2010/main" val="715903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41CDA-50A7-4BA6-9D48-61A32FB7C2B3}"/>
              </a:ext>
            </a:extLst>
          </p:cNvPr>
          <p:cNvSpPr>
            <a:spLocks noGrp="1"/>
          </p:cNvSpPr>
          <p:nvPr>
            <p:ph type="title"/>
          </p:nvPr>
        </p:nvSpPr>
        <p:spPr/>
        <p:txBody>
          <a:bodyPr/>
          <a:lstStyle/>
          <a:p>
            <a:r>
              <a:rPr lang="en-MY" dirty="0" err="1"/>
              <a:t>Mcq</a:t>
            </a:r>
            <a:r>
              <a:rPr lang="en-MY" dirty="0"/>
              <a:t> 13</a:t>
            </a:r>
          </a:p>
        </p:txBody>
      </p:sp>
      <p:sp>
        <p:nvSpPr>
          <p:cNvPr id="3" name="Content Placeholder 2">
            <a:extLst>
              <a:ext uri="{FF2B5EF4-FFF2-40B4-BE49-F238E27FC236}">
                <a16:creationId xmlns:a16="http://schemas.microsoft.com/office/drawing/2014/main" id="{5E0AFA9D-099C-40E4-9BC1-7308EB01B538}"/>
              </a:ext>
            </a:extLst>
          </p:cNvPr>
          <p:cNvSpPr>
            <a:spLocks noGrp="1"/>
          </p:cNvSpPr>
          <p:nvPr>
            <p:ph idx="1"/>
          </p:nvPr>
        </p:nvSpPr>
        <p:spPr/>
        <p:txBody>
          <a:bodyPr/>
          <a:lstStyle/>
          <a:p>
            <a:pPr marL="0" indent="0">
              <a:buNone/>
            </a:pPr>
            <a:r>
              <a:rPr lang="en-MY" dirty="0"/>
              <a:t>The word demultiplex means ___________</a:t>
            </a:r>
          </a:p>
          <a:p>
            <a:pPr marL="0" indent="0">
              <a:buNone/>
            </a:pPr>
            <a:r>
              <a:rPr lang="en-MY" dirty="0"/>
              <a:t>a) One into many</a:t>
            </a:r>
          </a:p>
          <a:p>
            <a:pPr marL="0" indent="0">
              <a:buNone/>
            </a:pPr>
            <a:r>
              <a:rPr lang="en-MY" dirty="0"/>
              <a:t>b) Many into one</a:t>
            </a:r>
          </a:p>
          <a:p>
            <a:pPr marL="0" indent="0">
              <a:buNone/>
            </a:pPr>
            <a:r>
              <a:rPr lang="en-MY" dirty="0"/>
              <a:t>c) Distributor</a:t>
            </a:r>
          </a:p>
          <a:p>
            <a:pPr marL="0" indent="0">
              <a:buNone/>
            </a:pPr>
            <a:r>
              <a:rPr lang="en-MY" dirty="0"/>
              <a:t>d) One into many as well as Distributor</a:t>
            </a:r>
          </a:p>
        </p:txBody>
      </p:sp>
      <p:sp>
        <p:nvSpPr>
          <p:cNvPr id="4" name="Footer Placeholder 3">
            <a:extLst>
              <a:ext uri="{FF2B5EF4-FFF2-40B4-BE49-F238E27FC236}">
                <a16:creationId xmlns:a16="http://schemas.microsoft.com/office/drawing/2014/main" id="{98ECEEE0-DF37-4AFD-9DE9-6824C7B3B66E}"/>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7BF1642E-8DC8-47E7-8253-F75FC4E3AA44}"/>
              </a:ext>
            </a:extLst>
          </p:cNvPr>
          <p:cNvSpPr>
            <a:spLocks noGrp="1"/>
          </p:cNvSpPr>
          <p:nvPr>
            <p:ph type="sldNum" sz="quarter" idx="12"/>
          </p:nvPr>
        </p:nvSpPr>
        <p:spPr/>
        <p:txBody>
          <a:bodyPr/>
          <a:lstStyle/>
          <a:p>
            <a:fld id="{1DE98518-C1CF-410D-8A71-B5D14FDF677E}" type="slidenum">
              <a:rPr lang="en-MY" smtClean="0"/>
              <a:t>38</a:t>
            </a:fld>
            <a:endParaRPr lang="en-MY" dirty="0"/>
          </a:p>
        </p:txBody>
      </p:sp>
      <p:sp>
        <p:nvSpPr>
          <p:cNvPr id="6" name="Rectangle 5">
            <a:extLst>
              <a:ext uri="{FF2B5EF4-FFF2-40B4-BE49-F238E27FC236}">
                <a16:creationId xmlns:a16="http://schemas.microsoft.com/office/drawing/2014/main" id="{55899229-7AE9-462B-B066-B598461D24E0}"/>
              </a:ext>
            </a:extLst>
          </p:cNvPr>
          <p:cNvSpPr/>
          <p:nvPr/>
        </p:nvSpPr>
        <p:spPr>
          <a:xfrm>
            <a:off x="10418113" y="5349454"/>
            <a:ext cx="739305"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D</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75DB04BD-F322-4C58-915B-8806750E3001}"/>
                  </a:ext>
                </a:extLst>
              </p14:cNvPr>
              <p14:cNvContentPartPr/>
              <p14:nvPr/>
            </p14:nvContentPartPr>
            <p14:xfrm>
              <a:off x="6868800" y="2099520"/>
              <a:ext cx="2266920" cy="1294200"/>
            </p14:xfrm>
          </p:contentPart>
        </mc:Choice>
        <mc:Fallback>
          <p:pic>
            <p:nvPicPr>
              <p:cNvPr id="7" name="Ink 6">
                <a:extLst>
                  <a:ext uri="{FF2B5EF4-FFF2-40B4-BE49-F238E27FC236}">
                    <a16:creationId xmlns:a16="http://schemas.microsoft.com/office/drawing/2014/main" id="{75DB04BD-F322-4C58-915B-8806750E3001}"/>
                  </a:ext>
                </a:extLst>
              </p:cNvPr>
              <p:cNvPicPr/>
              <p:nvPr/>
            </p:nvPicPr>
            <p:blipFill>
              <a:blip r:embed="rId3"/>
              <a:stretch>
                <a:fillRect/>
              </a:stretch>
            </p:blipFill>
            <p:spPr>
              <a:xfrm>
                <a:off x="6859440" y="2090160"/>
                <a:ext cx="2285640" cy="1312920"/>
              </a:xfrm>
              <a:prstGeom prst="rect">
                <a:avLst/>
              </a:prstGeom>
            </p:spPr>
          </p:pic>
        </mc:Fallback>
      </mc:AlternateContent>
    </p:spTree>
    <p:extLst>
      <p:ext uri="{BB962C8B-B14F-4D97-AF65-F5344CB8AC3E}">
        <p14:creationId xmlns:p14="http://schemas.microsoft.com/office/powerpoint/2010/main" val="4138546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AAB4F-12BE-408F-BE61-5EA642CDB7CC}"/>
              </a:ext>
            </a:extLst>
          </p:cNvPr>
          <p:cNvSpPr>
            <a:spLocks noGrp="1"/>
          </p:cNvSpPr>
          <p:nvPr>
            <p:ph type="title"/>
          </p:nvPr>
        </p:nvSpPr>
        <p:spPr/>
        <p:txBody>
          <a:bodyPr/>
          <a:lstStyle/>
          <a:p>
            <a:r>
              <a:rPr lang="en-MY" dirty="0" err="1"/>
              <a:t>Mcq</a:t>
            </a:r>
            <a:r>
              <a:rPr lang="en-MY" dirty="0"/>
              <a:t> 14</a:t>
            </a:r>
          </a:p>
        </p:txBody>
      </p:sp>
      <p:sp>
        <p:nvSpPr>
          <p:cNvPr id="3" name="Content Placeholder 2">
            <a:extLst>
              <a:ext uri="{FF2B5EF4-FFF2-40B4-BE49-F238E27FC236}">
                <a16:creationId xmlns:a16="http://schemas.microsoft.com/office/drawing/2014/main" id="{C544A87C-F28F-4F93-AF58-392D78154D82}"/>
              </a:ext>
            </a:extLst>
          </p:cNvPr>
          <p:cNvSpPr>
            <a:spLocks noGrp="1"/>
          </p:cNvSpPr>
          <p:nvPr>
            <p:ph idx="1"/>
          </p:nvPr>
        </p:nvSpPr>
        <p:spPr/>
        <p:txBody>
          <a:bodyPr/>
          <a:lstStyle/>
          <a:p>
            <a:pPr marL="0" indent="0">
              <a:buNone/>
            </a:pPr>
            <a:r>
              <a:rPr lang="en-MY" dirty="0"/>
              <a:t>Why is a demultiplexer called a data distributor?</a:t>
            </a:r>
          </a:p>
          <a:p>
            <a:pPr marL="0" indent="0">
              <a:buNone/>
            </a:pPr>
            <a:r>
              <a:rPr lang="en-MY" dirty="0"/>
              <a:t>a) The input will be distributed to one of the outputs</a:t>
            </a:r>
          </a:p>
          <a:p>
            <a:pPr marL="0" indent="0">
              <a:buNone/>
            </a:pPr>
            <a:r>
              <a:rPr lang="en-MY" dirty="0"/>
              <a:t>b) One of the inputs will be selected for the output</a:t>
            </a:r>
          </a:p>
          <a:p>
            <a:pPr marL="0" indent="0">
              <a:buNone/>
            </a:pPr>
            <a:r>
              <a:rPr lang="en-MY" dirty="0"/>
              <a:t>c) The output will be distributed to one of the inputs</a:t>
            </a:r>
          </a:p>
          <a:p>
            <a:pPr marL="0" indent="0">
              <a:buNone/>
            </a:pPr>
            <a:r>
              <a:rPr lang="en-MY" dirty="0"/>
              <a:t>d) Single input to Single Output</a:t>
            </a:r>
          </a:p>
        </p:txBody>
      </p:sp>
      <p:sp>
        <p:nvSpPr>
          <p:cNvPr id="4" name="Footer Placeholder 3">
            <a:extLst>
              <a:ext uri="{FF2B5EF4-FFF2-40B4-BE49-F238E27FC236}">
                <a16:creationId xmlns:a16="http://schemas.microsoft.com/office/drawing/2014/main" id="{EDB2888D-067F-45B2-A939-D955F97EE2E7}"/>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2BC6F4A0-F1D0-4EB4-BF71-32A34F095469}"/>
              </a:ext>
            </a:extLst>
          </p:cNvPr>
          <p:cNvSpPr>
            <a:spLocks noGrp="1"/>
          </p:cNvSpPr>
          <p:nvPr>
            <p:ph type="sldNum" sz="quarter" idx="12"/>
          </p:nvPr>
        </p:nvSpPr>
        <p:spPr/>
        <p:txBody>
          <a:bodyPr/>
          <a:lstStyle/>
          <a:p>
            <a:fld id="{1DE98518-C1CF-410D-8A71-B5D14FDF677E}" type="slidenum">
              <a:rPr lang="en-MY" smtClean="0"/>
              <a:t>39</a:t>
            </a:fld>
            <a:endParaRPr lang="en-MY" dirty="0"/>
          </a:p>
        </p:txBody>
      </p:sp>
      <p:sp>
        <p:nvSpPr>
          <p:cNvPr id="6" name="Rectangle 5">
            <a:extLst>
              <a:ext uri="{FF2B5EF4-FFF2-40B4-BE49-F238E27FC236}">
                <a16:creationId xmlns:a16="http://schemas.microsoft.com/office/drawing/2014/main" id="{F0FF81C7-8B89-440E-8A8C-D1B966555B21}"/>
              </a:ext>
            </a:extLst>
          </p:cNvPr>
          <p:cNvSpPr/>
          <p:nvPr/>
        </p:nvSpPr>
        <p:spPr>
          <a:xfrm>
            <a:off x="10453379" y="5349454"/>
            <a:ext cx="66877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A</a:t>
            </a:r>
          </a:p>
        </p:txBody>
      </p:sp>
    </p:spTree>
    <p:extLst>
      <p:ext uri="{BB962C8B-B14F-4D97-AF65-F5344CB8AC3E}">
        <p14:creationId xmlns:p14="http://schemas.microsoft.com/office/powerpoint/2010/main" val="1379000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732BD-3DF9-4A67-8EF3-2A42EA0AE33B}"/>
              </a:ext>
            </a:extLst>
          </p:cNvPr>
          <p:cNvSpPr>
            <a:spLocks noGrp="1"/>
          </p:cNvSpPr>
          <p:nvPr>
            <p:ph type="title"/>
          </p:nvPr>
        </p:nvSpPr>
        <p:spPr/>
        <p:txBody>
          <a:bodyPr/>
          <a:lstStyle/>
          <a:p>
            <a:r>
              <a:rPr lang="en-MY" dirty="0"/>
              <a:t>Half adder</a:t>
            </a:r>
          </a:p>
        </p:txBody>
      </p:sp>
      <p:sp>
        <p:nvSpPr>
          <p:cNvPr id="3" name="Content Placeholder 2">
            <a:extLst>
              <a:ext uri="{FF2B5EF4-FFF2-40B4-BE49-F238E27FC236}">
                <a16:creationId xmlns:a16="http://schemas.microsoft.com/office/drawing/2014/main" id="{F320AF14-F42B-4601-96C3-BA78BF800828}"/>
              </a:ext>
            </a:extLst>
          </p:cNvPr>
          <p:cNvSpPr>
            <a:spLocks noGrp="1"/>
          </p:cNvSpPr>
          <p:nvPr>
            <p:ph idx="1"/>
          </p:nvPr>
        </p:nvSpPr>
        <p:spPr/>
        <p:txBody>
          <a:bodyPr>
            <a:normAutofit fontScale="92500" lnSpcReduction="10000"/>
          </a:bodyPr>
          <a:lstStyle/>
          <a:p>
            <a:pPr algn="just">
              <a:lnSpc>
                <a:spcPct val="100000"/>
              </a:lnSpc>
            </a:pPr>
            <a:r>
              <a:rPr lang="en-MY" dirty="0"/>
              <a:t>There are two inputs and two outputs in a Half Adder. </a:t>
            </a:r>
          </a:p>
          <a:p>
            <a:pPr algn="just">
              <a:lnSpc>
                <a:spcPct val="100000"/>
              </a:lnSpc>
            </a:pPr>
            <a:r>
              <a:rPr lang="en-MY" dirty="0"/>
              <a:t>Inputs are named as A and B, and the outputs are named as Sum (S) and Carry (C). </a:t>
            </a:r>
          </a:p>
          <a:p>
            <a:pPr algn="just">
              <a:lnSpc>
                <a:spcPct val="100000"/>
              </a:lnSpc>
            </a:pPr>
            <a:r>
              <a:rPr lang="en-MY" dirty="0"/>
              <a:t>The Sum is X-OR of the input A and B. Carry is AND of the input A and B. </a:t>
            </a:r>
          </a:p>
          <a:p>
            <a:pPr algn="just">
              <a:lnSpc>
                <a:spcPct val="100000"/>
              </a:lnSpc>
            </a:pPr>
            <a:r>
              <a:rPr lang="en-MY" dirty="0"/>
              <a:t>With the help of half adder, one can design a circuit that is capable of performing simple addition with the help of logic gates. </a:t>
            </a:r>
          </a:p>
          <a:p>
            <a:pPr algn="just">
              <a:lnSpc>
                <a:spcPct val="100000"/>
              </a:lnSpc>
            </a:pPr>
            <a:r>
              <a:rPr lang="en-MY" dirty="0"/>
              <a:t>Let us first take a look at the addition of single bits.</a:t>
            </a:r>
          </a:p>
          <a:p>
            <a:pPr marL="0" indent="0" algn="ctr">
              <a:lnSpc>
                <a:spcPct val="100000"/>
              </a:lnSpc>
              <a:buNone/>
            </a:pPr>
            <a:r>
              <a:rPr lang="en-MY" dirty="0"/>
              <a:t>0 + 0 = 0</a:t>
            </a:r>
          </a:p>
          <a:p>
            <a:pPr marL="0" indent="0" algn="ctr">
              <a:lnSpc>
                <a:spcPct val="100000"/>
              </a:lnSpc>
              <a:buNone/>
            </a:pPr>
            <a:r>
              <a:rPr lang="en-MY" dirty="0"/>
              <a:t>0 + 1 = 1</a:t>
            </a:r>
          </a:p>
          <a:p>
            <a:pPr marL="0" indent="0" algn="ctr">
              <a:lnSpc>
                <a:spcPct val="100000"/>
              </a:lnSpc>
              <a:buNone/>
            </a:pPr>
            <a:r>
              <a:rPr lang="en-MY" dirty="0"/>
              <a:t>1 + 0 = 1</a:t>
            </a:r>
          </a:p>
          <a:p>
            <a:pPr marL="0" indent="0" algn="ctr">
              <a:lnSpc>
                <a:spcPct val="100000"/>
              </a:lnSpc>
              <a:buNone/>
            </a:pPr>
            <a:r>
              <a:rPr lang="en-MY" dirty="0"/>
              <a:t>1 + 1 = 10</a:t>
            </a:r>
          </a:p>
        </p:txBody>
      </p:sp>
      <p:sp>
        <p:nvSpPr>
          <p:cNvPr id="4" name="Footer Placeholder 3">
            <a:extLst>
              <a:ext uri="{FF2B5EF4-FFF2-40B4-BE49-F238E27FC236}">
                <a16:creationId xmlns:a16="http://schemas.microsoft.com/office/drawing/2014/main" id="{8F1C93AB-C8EE-4475-856F-DA182C5A067B}"/>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FF7C832F-96EE-4C78-82C5-027DC5F12974}"/>
              </a:ext>
            </a:extLst>
          </p:cNvPr>
          <p:cNvSpPr>
            <a:spLocks noGrp="1"/>
          </p:cNvSpPr>
          <p:nvPr>
            <p:ph type="sldNum" sz="quarter" idx="12"/>
          </p:nvPr>
        </p:nvSpPr>
        <p:spPr/>
        <p:txBody>
          <a:bodyPr/>
          <a:lstStyle/>
          <a:p>
            <a:fld id="{1DE98518-C1CF-410D-8A71-B5D14FDF677E}" type="slidenum">
              <a:rPr lang="en-MY" smtClean="0"/>
              <a:t>4</a:t>
            </a:fld>
            <a:endParaRPr lang="en-MY" dirty="0"/>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6CD84448-3E98-4057-90B0-23BC2CA86093}"/>
                  </a:ext>
                </a:extLst>
              </p14:cNvPr>
              <p14:cNvContentPartPr/>
              <p14:nvPr/>
            </p14:nvContentPartPr>
            <p14:xfrm>
              <a:off x="539258" y="602001"/>
              <a:ext cx="714240" cy="435960"/>
            </p14:xfrm>
          </p:contentPart>
        </mc:Choice>
        <mc:Fallback>
          <p:pic>
            <p:nvPicPr>
              <p:cNvPr id="6" name="Ink 5">
                <a:extLst>
                  <a:ext uri="{FF2B5EF4-FFF2-40B4-BE49-F238E27FC236}">
                    <a16:creationId xmlns:a16="http://schemas.microsoft.com/office/drawing/2014/main" id="{6CD84448-3E98-4057-90B0-23BC2CA86093}"/>
                  </a:ext>
                </a:extLst>
              </p:cNvPr>
              <p:cNvPicPr/>
              <p:nvPr/>
            </p:nvPicPr>
            <p:blipFill>
              <a:blip r:embed="rId3"/>
              <a:stretch>
                <a:fillRect/>
              </a:stretch>
            </p:blipFill>
            <p:spPr>
              <a:xfrm>
                <a:off x="521618" y="584001"/>
                <a:ext cx="749880" cy="471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082C7B4D-877B-4FB0-90BA-DD8B808329D8}"/>
                  </a:ext>
                </a:extLst>
              </p14:cNvPr>
              <p14:cNvContentPartPr/>
              <p14:nvPr/>
            </p14:nvContentPartPr>
            <p14:xfrm>
              <a:off x="3545618" y="2817441"/>
              <a:ext cx="885240" cy="39600"/>
            </p14:xfrm>
          </p:contentPart>
        </mc:Choice>
        <mc:Fallback>
          <p:pic>
            <p:nvPicPr>
              <p:cNvPr id="9" name="Ink 8">
                <a:extLst>
                  <a:ext uri="{FF2B5EF4-FFF2-40B4-BE49-F238E27FC236}">
                    <a16:creationId xmlns:a16="http://schemas.microsoft.com/office/drawing/2014/main" id="{082C7B4D-877B-4FB0-90BA-DD8B808329D8}"/>
                  </a:ext>
                </a:extLst>
              </p:cNvPr>
              <p:cNvPicPr/>
              <p:nvPr/>
            </p:nvPicPr>
            <p:blipFill>
              <a:blip r:embed="rId5"/>
              <a:stretch>
                <a:fillRect/>
              </a:stretch>
            </p:blipFill>
            <p:spPr>
              <a:xfrm>
                <a:off x="3527978" y="2799441"/>
                <a:ext cx="920880" cy="75240"/>
              </a:xfrm>
              <a:prstGeom prst="rect">
                <a:avLst/>
              </a:prstGeom>
            </p:spPr>
          </p:pic>
        </mc:Fallback>
      </mc:AlternateContent>
      <p:grpSp>
        <p:nvGrpSpPr>
          <p:cNvPr id="12" name="Group 11">
            <a:extLst>
              <a:ext uri="{FF2B5EF4-FFF2-40B4-BE49-F238E27FC236}">
                <a16:creationId xmlns:a16="http://schemas.microsoft.com/office/drawing/2014/main" id="{AB2D7219-C127-44EF-99DC-D3C8D9552BAE}"/>
              </a:ext>
            </a:extLst>
          </p:cNvPr>
          <p:cNvGrpSpPr/>
          <p:nvPr/>
        </p:nvGrpSpPr>
        <p:grpSpPr>
          <a:xfrm>
            <a:off x="7873178" y="2876841"/>
            <a:ext cx="2468160" cy="51120"/>
            <a:chOff x="7873178" y="2876841"/>
            <a:chExt cx="2468160" cy="51120"/>
          </a:xfrm>
        </p:grpSpPr>
        <mc:AlternateContent xmlns:mc="http://schemas.openxmlformats.org/markup-compatibility/2006">
          <mc:Choice xmlns:p14="http://schemas.microsoft.com/office/powerpoint/2010/main" Requires="p14">
            <p:contentPart p14:bwMode="auto" r:id="rId6">
              <p14:nvContentPartPr>
                <p14:cNvPr id="10" name="Ink 9">
                  <a:extLst>
                    <a:ext uri="{FF2B5EF4-FFF2-40B4-BE49-F238E27FC236}">
                      <a16:creationId xmlns:a16="http://schemas.microsoft.com/office/drawing/2014/main" id="{1B1FFAC6-36F9-45E6-B6D4-618A1671E18D}"/>
                    </a:ext>
                  </a:extLst>
                </p14:cNvPr>
                <p14:cNvContentPartPr/>
                <p14:nvPr/>
              </p14:nvContentPartPr>
              <p14:xfrm>
                <a:off x="7873178" y="2888001"/>
                <a:ext cx="684360" cy="29520"/>
              </p14:xfrm>
            </p:contentPart>
          </mc:Choice>
          <mc:Fallback>
            <p:pic>
              <p:nvPicPr>
                <p:cNvPr id="10" name="Ink 9">
                  <a:extLst>
                    <a:ext uri="{FF2B5EF4-FFF2-40B4-BE49-F238E27FC236}">
                      <a16:creationId xmlns:a16="http://schemas.microsoft.com/office/drawing/2014/main" id="{1B1FFAC6-36F9-45E6-B6D4-618A1671E18D}"/>
                    </a:ext>
                  </a:extLst>
                </p:cNvPr>
                <p:cNvPicPr/>
                <p:nvPr/>
              </p:nvPicPr>
              <p:blipFill>
                <a:blip r:embed="rId7"/>
                <a:stretch>
                  <a:fillRect/>
                </a:stretch>
              </p:blipFill>
              <p:spPr>
                <a:xfrm>
                  <a:off x="7855538" y="2870361"/>
                  <a:ext cx="72000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56EBE80E-9C3A-4EFF-AC4C-2C5638AFC3F7}"/>
                    </a:ext>
                  </a:extLst>
                </p14:cNvPr>
                <p14:cNvContentPartPr/>
                <p14:nvPr/>
              </p14:nvContentPartPr>
              <p14:xfrm>
                <a:off x="9240098" y="2876841"/>
                <a:ext cx="1101240" cy="51120"/>
              </p14:xfrm>
            </p:contentPart>
          </mc:Choice>
          <mc:Fallback>
            <p:pic>
              <p:nvPicPr>
                <p:cNvPr id="11" name="Ink 10">
                  <a:extLst>
                    <a:ext uri="{FF2B5EF4-FFF2-40B4-BE49-F238E27FC236}">
                      <a16:creationId xmlns:a16="http://schemas.microsoft.com/office/drawing/2014/main" id="{56EBE80E-9C3A-4EFF-AC4C-2C5638AFC3F7}"/>
                    </a:ext>
                  </a:extLst>
                </p:cNvPr>
                <p:cNvPicPr/>
                <p:nvPr/>
              </p:nvPicPr>
              <p:blipFill>
                <a:blip r:embed="rId9"/>
                <a:stretch>
                  <a:fillRect/>
                </a:stretch>
              </p:blipFill>
              <p:spPr>
                <a:xfrm>
                  <a:off x="9222098" y="2859201"/>
                  <a:ext cx="1136880" cy="86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
            <p14:nvContentPartPr>
              <p14:cNvPr id="13" name="Ink 12">
                <a:extLst>
                  <a:ext uri="{FF2B5EF4-FFF2-40B4-BE49-F238E27FC236}">
                    <a16:creationId xmlns:a16="http://schemas.microsoft.com/office/drawing/2014/main" id="{2AF155A5-3B60-4229-9EBA-E3F7A003D354}"/>
                  </a:ext>
                </a:extLst>
              </p14:cNvPr>
              <p14:cNvContentPartPr/>
              <p14:nvPr/>
            </p14:nvContentPartPr>
            <p14:xfrm>
              <a:off x="8063618" y="2385801"/>
              <a:ext cx="475920" cy="133560"/>
            </p14:xfrm>
          </p:contentPart>
        </mc:Choice>
        <mc:Fallback>
          <p:pic>
            <p:nvPicPr>
              <p:cNvPr id="13" name="Ink 12">
                <a:extLst>
                  <a:ext uri="{FF2B5EF4-FFF2-40B4-BE49-F238E27FC236}">
                    <a16:creationId xmlns:a16="http://schemas.microsoft.com/office/drawing/2014/main" id="{2AF155A5-3B60-4229-9EBA-E3F7A003D354}"/>
                  </a:ext>
                </a:extLst>
              </p:cNvPr>
              <p:cNvPicPr/>
              <p:nvPr/>
            </p:nvPicPr>
            <p:blipFill>
              <a:blip r:embed="rId11"/>
              <a:stretch>
                <a:fillRect/>
              </a:stretch>
            </p:blipFill>
            <p:spPr>
              <a:xfrm>
                <a:off x="8045978" y="2367801"/>
                <a:ext cx="51156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4" name="Ink 13">
                <a:extLst>
                  <a:ext uri="{FF2B5EF4-FFF2-40B4-BE49-F238E27FC236}">
                    <a16:creationId xmlns:a16="http://schemas.microsoft.com/office/drawing/2014/main" id="{2C1AD9F2-85F9-49BC-A85C-63530EEE2AB4}"/>
                  </a:ext>
                </a:extLst>
              </p14:cNvPr>
              <p14:cNvContentPartPr/>
              <p14:nvPr/>
            </p14:nvContentPartPr>
            <p14:xfrm>
              <a:off x="9621698" y="2394081"/>
              <a:ext cx="467280" cy="175320"/>
            </p14:xfrm>
          </p:contentPart>
        </mc:Choice>
        <mc:Fallback>
          <p:pic>
            <p:nvPicPr>
              <p:cNvPr id="14" name="Ink 13">
                <a:extLst>
                  <a:ext uri="{FF2B5EF4-FFF2-40B4-BE49-F238E27FC236}">
                    <a16:creationId xmlns:a16="http://schemas.microsoft.com/office/drawing/2014/main" id="{2C1AD9F2-85F9-49BC-A85C-63530EEE2AB4}"/>
                  </a:ext>
                </a:extLst>
              </p:cNvPr>
              <p:cNvPicPr/>
              <p:nvPr/>
            </p:nvPicPr>
            <p:blipFill>
              <a:blip r:embed="rId13"/>
              <a:stretch>
                <a:fillRect/>
              </a:stretch>
            </p:blipFill>
            <p:spPr>
              <a:xfrm>
                <a:off x="9603698" y="2376081"/>
                <a:ext cx="502920" cy="210960"/>
              </a:xfrm>
              <a:prstGeom prst="rect">
                <a:avLst/>
              </a:prstGeom>
            </p:spPr>
          </p:pic>
        </mc:Fallback>
      </mc:AlternateContent>
      <p:grpSp>
        <p:nvGrpSpPr>
          <p:cNvPr id="18" name="Group 17">
            <a:extLst>
              <a:ext uri="{FF2B5EF4-FFF2-40B4-BE49-F238E27FC236}">
                <a16:creationId xmlns:a16="http://schemas.microsoft.com/office/drawing/2014/main" id="{1D9AA00D-4598-473A-98D4-54C9516B58B3}"/>
              </a:ext>
            </a:extLst>
          </p:cNvPr>
          <p:cNvGrpSpPr/>
          <p:nvPr/>
        </p:nvGrpSpPr>
        <p:grpSpPr>
          <a:xfrm>
            <a:off x="2523218" y="2405961"/>
            <a:ext cx="2932920" cy="192960"/>
            <a:chOff x="2523218" y="2405961"/>
            <a:chExt cx="2932920" cy="192960"/>
          </a:xfrm>
        </p:grpSpPr>
        <mc:AlternateContent xmlns:mc="http://schemas.openxmlformats.org/markup-compatibility/2006">
          <mc:Choice xmlns:p14="http://schemas.microsoft.com/office/powerpoint/2010/main" Requires="p14">
            <p:contentPart p14:bwMode="auto" r:id="rId14">
              <p14:nvContentPartPr>
                <p14:cNvPr id="7" name="Ink 6">
                  <a:extLst>
                    <a:ext uri="{FF2B5EF4-FFF2-40B4-BE49-F238E27FC236}">
                      <a16:creationId xmlns:a16="http://schemas.microsoft.com/office/drawing/2014/main" id="{64C128F5-CCF6-4F06-9398-B61AEA105F9F}"/>
                    </a:ext>
                  </a:extLst>
                </p14:cNvPr>
                <p14:cNvContentPartPr/>
                <p14:nvPr/>
              </p14:nvContentPartPr>
              <p14:xfrm>
                <a:off x="2523218" y="2427561"/>
                <a:ext cx="981720" cy="29880"/>
              </p14:xfrm>
            </p:contentPart>
          </mc:Choice>
          <mc:Fallback>
            <p:pic>
              <p:nvPicPr>
                <p:cNvPr id="7" name="Ink 6">
                  <a:extLst>
                    <a:ext uri="{FF2B5EF4-FFF2-40B4-BE49-F238E27FC236}">
                      <a16:creationId xmlns:a16="http://schemas.microsoft.com/office/drawing/2014/main" id="{64C128F5-CCF6-4F06-9398-B61AEA105F9F}"/>
                    </a:ext>
                  </a:extLst>
                </p:cNvPr>
                <p:cNvPicPr/>
                <p:nvPr/>
              </p:nvPicPr>
              <p:blipFill>
                <a:blip r:embed="rId15"/>
                <a:stretch>
                  <a:fillRect/>
                </a:stretch>
              </p:blipFill>
              <p:spPr>
                <a:xfrm>
                  <a:off x="2505578" y="2409921"/>
                  <a:ext cx="1017360" cy="655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8" name="Ink 7">
                  <a:extLst>
                    <a:ext uri="{FF2B5EF4-FFF2-40B4-BE49-F238E27FC236}">
                      <a16:creationId xmlns:a16="http://schemas.microsoft.com/office/drawing/2014/main" id="{E88C89D4-EC7A-41A0-804C-440740A3F1B8}"/>
                    </a:ext>
                  </a:extLst>
                </p14:cNvPr>
                <p14:cNvContentPartPr/>
                <p14:nvPr/>
              </p14:nvContentPartPr>
              <p14:xfrm>
                <a:off x="4472978" y="2485521"/>
                <a:ext cx="983160" cy="8280"/>
              </p14:xfrm>
            </p:contentPart>
          </mc:Choice>
          <mc:Fallback>
            <p:pic>
              <p:nvPicPr>
                <p:cNvPr id="8" name="Ink 7">
                  <a:extLst>
                    <a:ext uri="{FF2B5EF4-FFF2-40B4-BE49-F238E27FC236}">
                      <a16:creationId xmlns:a16="http://schemas.microsoft.com/office/drawing/2014/main" id="{E88C89D4-EC7A-41A0-804C-440740A3F1B8}"/>
                    </a:ext>
                  </a:extLst>
                </p:cNvPr>
                <p:cNvPicPr/>
                <p:nvPr/>
              </p:nvPicPr>
              <p:blipFill>
                <a:blip r:embed="rId17"/>
                <a:stretch>
                  <a:fillRect/>
                </a:stretch>
              </p:blipFill>
              <p:spPr>
                <a:xfrm>
                  <a:off x="4455338" y="2467521"/>
                  <a:ext cx="101880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5" name="Ink 14">
                  <a:extLst>
                    <a:ext uri="{FF2B5EF4-FFF2-40B4-BE49-F238E27FC236}">
                      <a16:creationId xmlns:a16="http://schemas.microsoft.com/office/drawing/2014/main" id="{8EEC9860-7357-409B-8395-AC8CBAAEF0F9}"/>
                    </a:ext>
                  </a:extLst>
                </p14:cNvPr>
                <p14:cNvContentPartPr/>
                <p14:nvPr/>
              </p14:nvContentPartPr>
              <p14:xfrm>
                <a:off x="3659378" y="2431521"/>
                <a:ext cx="279720" cy="167400"/>
              </p14:xfrm>
            </p:contentPart>
          </mc:Choice>
          <mc:Fallback>
            <p:pic>
              <p:nvPicPr>
                <p:cNvPr id="15" name="Ink 14">
                  <a:extLst>
                    <a:ext uri="{FF2B5EF4-FFF2-40B4-BE49-F238E27FC236}">
                      <a16:creationId xmlns:a16="http://schemas.microsoft.com/office/drawing/2014/main" id="{8EEC9860-7357-409B-8395-AC8CBAAEF0F9}"/>
                    </a:ext>
                  </a:extLst>
                </p:cNvPr>
                <p:cNvPicPr/>
                <p:nvPr/>
              </p:nvPicPr>
              <p:blipFill>
                <a:blip r:embed="rId19"/>
                <a:stretch>
                  <a:fillRect/>
                </a:stretch>
              </p:blipFill>
              <p:spPr>
                <a:xfrm>
                  <a:off x="3641378" y="2413521"/>
                  <a:ext cx="31536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6" name="Ink 15">
                  <a:extLst>
                    <a:ext uri="{FF2B5EF4-FFF2-40B4-BE49-F238E27FC236}">
                      <a16:creationId xmlns:a16="http://schemas.microsoft.com/office/drawing/2014/main" id="{6CBE7390-E22F-4969-B5C2-5F5635614003}"/>
                    </a:ext>
                  </a:extLst>
                </p14:cNvPr>
                <p14:cNvContentPartPr/>
                <p14:nvPr/>
              </p14:nvContentPartPr>
              <p14:xfrm>
                <a:off x="4181018" y="2405961"/>
                <a:ext cx="277200" cy="170640"/>
              </p14:xfrm>
            </p:contentPart>
          </mc:Choice>
          <mc:Fallback>
            <p:pic>
              <p:nvPicPr>
                <p:cNvPr id="16" name="Ink 15">
                  <a:extLst>
                    <a:ext uri="{FF2B5EF4-FFF2-40B4-BE49-F238E27FC236}">
                      <a16:creationId xmlns:a16="http://schemas.microsoft.com/office/drawing/2014/main" id="{6CBE7390-E22F-4969-B5C2-5F5635614003}"/>
                    </a:ext>
                  </a:extLst>
                </p:cNvPr>
                <p:cNvPicPr/>
                <p:nvPr/>
              </p:nvPicPr>
              <p:blipFill>
                <a:blip r:embed="rId21"/>
                <a:stretch>
                  <a:fillRect/>
                </a:stretch>
              </p:blipFill>
              <p:spPr>
                <a:xfrm>
                  <a:off x="4163378" y="2387961"/>
                  <a:ext cx="312840" cy="206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2">
            <p14:nvContentPartPr>
              <p14:cNvPr id="17" name="Ink 16">
                <a:extLst>
                  <a:ext uri="{FF2B5EF4-FFF2-40B4-BE49-F238E27FC236}">
                    <a16:creationId xmlns:a16="http://schemas.microsoft.com/office/drawing/2014/main" id="{C3D88222-B851-400C-9E09-41F9D46FA5AE}"/>
                  </a:ext>
                </a:extLst>
              </p14:cNvPr>
              <p14:cNvContentPartPr/>
              <p14:nvPr/>
            </p14:nvContentPartPr>
            <p14:xfrm>
              <a:off x="3128738" y="1682361"/>
              <a:ext cx="477720" cy="206280"/>
            </p14:xfrm>
          </p:contentPart>
        </mc:Choice>
        <mc:Fallback>
          <p:pic>
            <p:nvPicPr>
              <p:cNvPr id="17" name="Ink 16">
                <a:extLst>
                  <a:ext uri="{FF2B5EF4-FFF2-40B4-BE49-F238E27FC236}">
                    <a16:creationId xmlns:a16="http://schemas.microsoft.com/office/drawing/2014/main" id="{C3D88222-B851-400C-9E09-41F9D46FA5AE}"/>
                  </a:ext>
                </a:extLst>
              </p:cNvPr>
              <p:cNvPicPr/>
              <p:nvPr/>
            </p:nvPicPr>
            <p:blipFill>
              <a:blip r:embed="rId23"/>
              <a:stretch>
                <a:fillRect/>
              </a:stretch>
            </p:blipFill>
            <p:spPr>
              <a:xfrm>
                <a:off x="3110738" y="1664361"/>
                <a:ext cx="513360" cy="241920"/>
              </a:xfrm>
              <a:prstGeom prst="rect">
                <a:avLst/>
              </a:prstGeom>
            </p:spPr>
          </p:pic>
        </mc:Fallback>
      </mc:AlternateContent>
      <p:grpSp>
        <p:nvGrpSpPr>
          <p:cNvPr id="21" name="Group 20">
            <a:extLst>
              <a:ext uri="{FF2B5EF4-FFF2-40B4-BE49-F238E27FC236}">
                <a16:creationId xmlns:a16="http://schemas.microsoft.com/office/drawing/2014/main" id="{BCC1EA99-C088-4D70-9493-8D8C7530E185}"/>
              </a:ext>
            </a:extLst>
          </p:cNvPr>
          <p:cNvGrpSpPr/>
          <p:nvPr/>
        </p:nvGrpSpPr>
        <p:grpSpPr>
          <a:xfrm>
            <a:off x="1776938" y="3260601"/>
            <a:ext cx="3492720" cy="55440"/>
            <a:chOff x="1776938" y="3260601"/>
            <a:chExt cx="3492720" cy="55440"/>
          </a:xfrm>
        </p:grpSpPr>
        <mc:AlternateContent xmlns:mc="http://schemas.openxmlformats.org/markup-compatibility/2006">
          <mc:Choice xmlns:p14="http://schemas.microsoft.com/office/powerpoint/2010/main" Requires="p14">
            <p:contentPart p14:bwMode="auto" r:id="rId24">
              <p14:nvContentPartPr>
                <p14:cNvPr id="19" name="Ink 18">
                  <a:extLst>
                    <a:ext uri="{FF2B5EF4-FFF2-40B4-BE49-F238E27FC236}">
                      <a16:creationId xmlns:a16="http://schemas.microsoft.com/office/drawing/2014/main" id="{23A1A01C-C611-40BD-9A27-AACB4C5B3745}"/>
                    </a:ext>
                  </a:extLst>
                </p14:cNvPr>
                <p14:cNvContentPartPr/>
                <p14:nvPr/>
              </p14:nvContentPartPr>
              <p14:xfrm>
                <a:off x="1776938" y="3277881"/>
                <a:ext cx="1470600" cy="38160"/>
              </p14:xfrm>
            </p:contentPart>
          </mc:Choice>
          <mc:Fallback>
            <p:pic>
              <p:nvPicPr>
                <p:cNvPr id="19" name="Ink 18">
                  <a:extLst>
                    <a:ext uri="{FF2B5EF4-FFF2-40B4-BE49-F238E27FC236}">
                      <a16:creationId xmlns:a16="http://schemas.microsoft.com/office/drawing/2014/main" id="{23A1A01C-C611-40BD-9A27-AACB4C5B3745}"/>
                    </a:ext>
                  </a:extLst>
                </p:cNvPr>
                <p:cNvPicPr/>
                <p:nvPr/>
              </p:nvPicPr>
              <p:blipFill>
                <a:blip r:embed="rId25"/>
                <a:stretch>
                  <a:fillRect/>
                </a:stretch>
              </p:blipFill>
              <p:spPr>
                <a:xfrm>
                  <a:off x="1759298" y="3259881"/>
                  <a:ext cx="150624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0" name="Ink 19">
                  <a:extLst>
                    <a:ext uri="{FF2B5EF4-FFF2-40B4-BE49-F238E27FC236}">
                      <a16:creationId xmlns:a16="http://schemas.microsoft.com/office/drawing/2014/main" id="{A729296B-013E-40B3-B837-F3ACAB25418D}"/>
                    </a:ext>
                  </a:extLst>
                </p14:cNvPr>
                <p14:cNvContentPartPr/>
                <p14:nvPr/>
              </p14:nvContentPartPr>
              <p14:xfrm>
                <a:off x="3204338" y="3260601"/>
                <a:ext cx="2065320" cy="25920"/>
              </p14:xfrm>
            </p:contentPart>
          </mc:Choice>
          <mc:Fallback>
            <p:pic>
              <p:nvPicPr>
                <p:cNvPr id="20" name="Ink 19">
                  <a:extLst>
                    <a:ext uri="{FF2B5EF4-FFF2-40B4-BE49-F238E27FC236}">
                      <a16:creationId xmlns:a16="http://schemas.microsoft.com/office/drawing/2014/main" id="{A729296B-013E-40B3-B837-F3ACAB25418D}"/>
                    </a:ext>
                  </a:extLst>
                </p:cNvPr>
                <p:cNvPicPr/>
                <p:nvPr/>
              </p:nvPicPr>
              <p:blipFill>
                <a:blip r:embed="rId27"/>
                <a:stretch>
                  <a:fillRect/>
                </a:stretch>
              </p:blipFill>
              <p:spPr>
                <a:xfrm>
                  <a:off x="3186338" y="3242601"/>
                  <a:ext cx="2100960" cy="61560"/>
                </a:xfrm>
                <a:prstGeom prst="rect">
                  <a:avLst/>
                </a:prstGeom>
              </p:spPr>
            </p:pic>
          </mc:Fallback>
        </mc:AlternateContent>
      </p:grpSp>
      <p:grpSp>
        <p:nvGrpSpPr>
          <p:cNvPr id="24" name="Group 23">
            <a:extLst>
              <a:ext uri="{FF2B5EF4-FFF2-40B4-BE49-F238E27FC236}">
                <a16:creationId xmlns:a16="http://schemas.microsoft.com/office/drawing/2014/main" id="{676A1B8D-DA6D-4C2F-86B8-BAB971B2F1F8}"/>
              </a:ext>
            </a:extLst>
          </p:cNvPr>
          <p:cNvGrpSpPr/>
          <p:nvPr/>
        </p:nvGrpSpPr>
        <p:grpSpPr>
          <a:xfrm>
            <a:off x="5464058" y="3235401"/>
            <a:ext cx="3725280" cy="64440"/>
            <a:chOff x="5464058" y="3235401"/>
            <a:chExt cx="3725280" cy="64440"/>
          </a:xfrm>
        </p:grpSpPr>
        <mc:AlternateContent xmlns:mc="http://schemas.openxmlformats.org/markup-compatibility/2006">
          <mc:Choice xmlns:p14="http://schemas.microsoft.com/office/powerpoint/2010/main" Requires="p14">
            <p:contentPart p14:bwMode="auto" r:id="rId28">
              <p14:nvContentPartPr>
                <p14:cNvPr id="22" name="Ink 21">
                  <a:extLst>
                    <a:ext uri="{FF2B5EF4-FFF2-40B4-BE49-F238E27FC236}">
                      <a16:creationId xmlns:a16="http://schemas.microsoft.com/office/drawing/2014/main" id="{6491007F-1424-4D4F-988D-009CE868CA72}"/>
                    </a:ext>
                  </a:extLst>
                </p14:cNvPr>
                <p14:cNvContentPartPr/>
                <p14:nvPr/>
              </p14:nvContentPartPr>
              <p14:xfrm>
                <a:off x="5464058" y="3261321"/>
                <a:ext cx="1785600" cy="38520"/>
              </p14:xfrm>
            </p:contentPart>
          </mc:Choice>
          <mc:Fallback>
            <p:pic>
              <p:nvPicPr>
                <p:cNvPr id="22" name="Ink 21">
                  <a:extLst>
                    <a:ext uri="{FF2B5EF4-FFF2-40B4-BE49-F238E27FC236}">
                      <a16:creationId xmlns:a16="http://schemas.microsoft.com/office/drawing/2014/main" id="{6491007F-1424-4D4F-988D-009CE868CA72}"/>
                    </a:ext>
                  </a:extLst>
                </p:cNvPr>
                <p:cNvPicPr/>
                <p:nvPr/>
              </p:nvPicPr>
              <p:blipFill>
                <a:blip r:embed="rId29"/>
                <a:stretch>
                  <a:fillRect/>
                </a:stretch>
              </p:blipFill>
              <p:spPr>
                <a:xfrm>
                  <a:off x="5446058" y="3243321"/>
                  <a:ext cx="182124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3" name="Ink 22">
                  <a:extLst>
                    <a:ext uri="{FF2B5EF4-FFF2-40B4-BE49-F238E27FC236}">
                      <a16:creationId xmlns:a16="http://schemas.microsoft.com/office/drawing/2014/main" id="{557E5C4E-5F74-47D3-BAE3-E8C83334440C}"/>
                    </a:ext>
                  </a:extLst>
                </p14:cNvPr>
                <p14:cNvContentPartPr/>
                <p14:nvPr/>
              </p14:nvContentPartPr>
              <p14:xfrm>
                <a:off x="7193138" y="3235401"/>
                <a:ext cx="1996200" cy="61200"/>
              </p14:xfrm>
            </p:contentPart>
          </mc:Choice>
          <mc:Fallback>
            <p:pic>
              <p:nvPicPr>
                <p:cNvPr id="23" name="Ink 22">
                  <a:extLst>
                    <a:ext uri="{FF2B5EF4-FFF2-40B4-BE49-F238E27FC236}">
                      <a16:creationId xmlns:a16="http://schemas.microsoft.com/office/drawing/2014/main" id="{557E5C4E-5F74-47D3-BAE3-E8C83334440C}"/>
                    </a:ext>
                  </a:extLst>
                </p:cNvPr>
                <p:cNvPicPr/>
                <p:nvPr/>
              </p:nvPicPr>
              <p:blipFill>
                <a:blip r:embed="rId31"/>
                <a:stretch>
                  <a:fillRect/>
                </a:stretch>
              </p:blipFill>
              <p:spPr>
                <a:xfrm>
                  <a:off x="7175498" y="3217401"/>
                  <a:ext cx="2031840" cy="96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2">
            <p14:nvContentPartPr>
              <p14:cNvPr id="25" name="Ink 24">
                <a:extLst>
                  <a:ext uri="{FF2B5EF4-FFF2-40B4-BE49-F238E27FC236}">
                    <a16:creationId xmlns:a16="http://schemas.microsoft.com/office/drawing/2014/main" id="{80DD2947-FB53-4F0F-A5DC-5DA4CE351835}"/>
                  </a:ext>
                </a:extLst>
              </p14:cNvPr>
              <p14:cNvContentPartPr/>
              <p14:nvPr/>
            </p14:nvContentPartPr>
            <p14:xfrm>
              <a:off x="6049418" y="3822921"/>
              <a:ext cx="491760" cy="178920"/>
            </p14:xfrm>
          </p:contentPart>
        </mc:Choice>
        <mc:Fallback>
          <p:pic>
            <p:nvPicPr>
              <p:cNvPr id="25" name="Ink 24">
                <a:extLst>
                  <a:ext uri="{FF2B5EF4-FFF2-40B4-BE49-F238E27FC236}">
                    <a16:creationId xmlns:a16="http://schemas.microsoft.com/office/drawing/2014/main" id="{80DD2947-FB53-4F0F-A5DC-5DA4CE351835}"/>
                  </a:ext>
                </a:extLst>
              </p:cNvPr>
              <p:cNvPicPr/>
              <p:nvPr/>
            </p:nvPicPr>
            <p:blipFill>
              <a:blip r:embed="rId33"/>
              <a:stretch>
                <a:fillRect/>
              </a:stretch>
            </p:blipFill>
            <p:spPr>
              <a:xfrm>
                <a:off x="6031778" y="3805281"/>
                <a:ext cx="527400" cy="214560"/>
              </a:xfrm>
              <a:prstGeom prst="rect">
                <a:avLst/>
              </a:prstGeom>
            </p:spPr>
          </p:pic>
        </mc:Fallback>
      </mc:AlternateContent>
      <p:grpSp>
        <p:nvGrpSpPr>
          <p:cNvPr id="29" name="Group 28">
            <a:extLst>
              <a:ext uri="{FF2B5EF4-FFF2-40B4-BE49-F238E27FC236}">
                <a16:creationId xmlns:a16="http://schemas.microsoft.com/office/drawing/2014/main" id="{783B638A-E511-41E9-B057-E85B44AA6A8F}"/>
              </a:ext>
            </a:extLst>
          </p:cNvPr>
          <p:cNvGrpSpPr/>
          <p:nvPr/>
        </p:nvGrpSpPr>
        <p:grpSpPr>
          <a:xfrm>
            <a:off x="931658" y="4500801"/>
            <a:ext cx="533520" cy="320040"/>
            <a:chOff x="931658" y="4500801"/>
            <a:chExt cx="533520" cy="320040"/>
          </a:xfrm>
        </p:grpSpPr>
        <mc:AlternateContent xmlns:mc="http://schemas.openxmlformats.org/markup-compatibility/2006">
          <mc:Choice xmlns:p14="http://schemas.microsoft.com/office/powerpoint/2010/main" Requires="p14">
            <p:contentPart p14:bwMode="auto" r:id="rId34">
              <p14:nvContentPartPr>
                <p14:cNvPr id="26" name="Ink 25">
                  <a:extLst>
                    <a:ext uri="{FF2B5EF4-FFF2-40B4-BE49-F238E27FC236}">
                      <a16:creationId xmlns:a16="http://schemas.microsoft.com/office/drawing/2014/main" id="{FF059EB0-5BD3-4B55-9DF5-670E47026E1D}"/>
                    </a:ext>
                  </a:extLst>
                </p14:cNvPr>
                <p14:cNvContentPartPr/>
                <p14:nvPr/>
              </p14:nvContentPartPr>
              <p14:xfrm>
                <a:off x="969818" y="4577481"/>
                <a:ext cx="349920" cy="71640"/>
              </p14:xfrm>
            </p:contentPart>
          </mc:Choice>
          <mc:Fallback>
            <p:pic>
              <p:nvPicPr>
                <p:cNvPr id="26" name="Ink 25">
                  <a:extLst>
                    <a:ext uri="{FF2B5EF4-FFF2-40B4-BE49-F238E27FC236}">
                      <a16:creationId xmlns:a16="http://schemas.microsoft.com/office/drawing/2014/main" id="{FF059EB0-5BD3-4B55-9DF5-670E47026E1D}"/>
                    </a:ext>
                  </a:extLst>
                </p:cNvPr>
                <p:cNvPicPr/>
                <p:nvPr/>
              </p:nvPicPr>
              <p:blipFill>
                <a:blip r:embed="rId35"/>
                <a:stretch>
                  <a:fillRect/>
                </a:stretch>
              </p:blipFill>
              <p:spPr>
                <a:xfrm>
                  <a:off x="951818" y="4559841"/>
                  <a:ext cx="385560" cy="1072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7" name="Ink 26">
                  <a:extLst>
                    <a:ext uri="{FF2B5EF4-FFF2-40B4-BE49-F238E27FC236}">
                      <a16:creationId xmlns:a16="http://schemas.microsoft.com/office/drawing/2014/main" id="{F2B03655-C1EC-4E88-8256-618FEC159CBD}"/>
                    </a:ext>
                  </a:extLst>
                </p14:cNvPr>
                <p14:cNvContentPartPr/>
                <p14:nvPr/>
              </p14:nvContentPartPr>
              <p14:xfrm>
                <a:off x="931658" y="4651641"/>
                <a:ext cx="343080" cy="127800"/>
              </p14:xfrm>
            </p:contentPart>
          </mc:Choice>
          <mc:Fallback>
            <p:pic>
              <p:nvPicPr>
                <p:cNvPr id="27" name="Ink 26">
                  <a:extLst>
                    <a:ext uri="{FF2B5EF4-FFF2-40B4-BE49-F238E27FC236}">
                      <a16:creationId xmlns:a16="http://schemas.microsoft.com/office/drawing/2014/main" id="{F2B03655-C1EC-4E88-8256-618FEC159CBD}"/>
                    </a:ext>
                  </a:extLst>
                </p:cNvPr>
                <p:cNvPicPr/>
                <p:nvPr/>
              </p:nvPicPr>
              <p:blipFill>
                <a:blip r:embed="rId37"/>
                <a:stretch>
                  <a:fillRect/>
                </a:stretch>
              </p:blipFill>
              <p:spPr>
                <a:xfrm>
                  <a:off x="914018" y="4633641"/>
                  <a:ext cx="37872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8" name="Ink 27">
                  <a:extLst>
                    <a:ext uri="{FF2B5EF4-FFF2-40B4-BE49-F238E27FC236}">
                      <a16:creationId xmlns:a16="http://schemas.microsoft.com/office/drawing/2014/main" id="{3C94FA69-129F-4668-8164-2DAFFE63DE98}"/>
                    </a:ext>
                  </a:extLst>
                </p14:cNvPr>
                <p14:cNvContentPartPr/>
                <p14:nvPr/>
              </p14:nvContentPartPr>
              <p14:xfrm>
                <a:off x="1124258" y="4500801"/>
                <a:ext cx="340920" cy="320040"/>
              </p14:xfrm>
            </p:contentPart>
          </mc:Choice>
          <mc:Fallback>
            <p:pic>
              <p:nvPicPr>
                <p:cNvPr id="28" name="Ink 27">
                  <a:extLst>
                    <a:ext uri="{FF2B5EF4-FFF2-40B4-BE49-F238E27FC236}">
                      <a16:creationId xmlns:a16="http://schemas.microsoft.com/office/drawing/2014/main" id="{3C94FA69-129F-4668-8164-2DAFFE63DE98}"/>
                    </a:ext>
                  </a:extLst>
                </p:cNvPr>
                <p:cNvPicPr/>
                <p:nvPr/>
              </p:nvPicPr>
              <p:blipFill>
                <a:blip r:embed="rId39"/>
                <a:stretch>
                  <a:fillRect/>
                </a:stretch>
              </p:blipFill>
              <p:spPr>
                <a:xfrm>
                  <a:off x="1106618" y="4482801"/>
                  <a:ext cx="376560" cy="355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0">
            <p14:nvContentPartPr>
              <p14:cNvPr id="32" name="Ink 31">
                <a:extLst>
                  <a:ext uri="{FF2B5EF4-FFF2-40B4-BE49-F238E27FC236}">
                    <a16:creationId xmlns:a16="http://schemas.microsoft.com/office/drawing/2014/main" id="{752CB785-95BD-46F6-82AA-DA9A5098AAB6}"/>
                  </a:ext>
                </a:extLst>
              </p14:cNvPr>
              <p14:cNvContentPartPr/>
              <p14:nvPr/>
            </p14:nvContentPartPr>
            <p14:xfrm>
              <a:off x="5611658" y="5647041"/>
              <a:ext cx="1101600" cy="39600"/>
            </p14:xfrm>
          </p:contentPart>
        </mc:Choice>
        <mc:Fallback>
          <p:pic>
            <p:nvPicPr>
              <p:cNvPr id="32" name="Ink 31">
                <a:extLst>
                  <a:ext uri="{FF2B5EF4-FFF2-40B4-BE49-F238E27FC236}">
                    <a16:creationId xmlns:a16="http://schemas.microsoft.com/office/drawing/2014/main" id="{752CB785-95BD-46F6-82AA-DA9A5098AAB6}"/>
                  </a:ext>
                </a:extLst>
              </p:cNvPr>
              <p:cNvPicPr/>
              <p:nvPr/>
            </p:nvPicPr>
            <p:blipFill>
              <a:blip r:embed="rId41"/>
              <a:stretch>
                <a:fillRect/>
              </a:stretch>
            </p:blipFill>
            <p:spPr>
              <a:xfrm>
                <a:off x="5593658" y="5629041"/>
                <a:ext cx="113724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3" name="Ink 32">
                <a:extLst>
                  <a:ext uri="{FF2B5EF4-FFF2-40B4-BE49-F238E27FC236}">
                    <a16:creationId xmlns:a16="http://schemas.microsoft.com/office/drawing/2014/main" id="{3F497E25-9C3C-4896-ACC1-22E587DAA990}"/>
                  </a:ext>
                </a:extLst>
              </p14:cNvPr>
              <p14:cNvContentPartPr/>
              <p14:nvPr/>
            </p14:nvContentPartPr>
            <p14:xfrm>
              <a:off x="8495978" y="565281"/>
              <a:ext cx="326520" cy="515880"/>
            </p14:xfrm>
          </p:contentPart>
        </mc:Choice>
        <mc:Fallback>
          <p:pic>
            <p:nvPicPr>
              <p:cNvPr id="33" name="Ink 32">
                <a:extLst>
                  <a:ext uri="{FF2B5EF4-FFF2-40B4-BE49-F238E27FC236}">
                    <a16:creationId xmlns:a16="http://schemas.microsoft.com/office/drawing/2014/main" id="{3F497E25-9C3C-4896-ACC1-22E587DAA990}"/>
                  </a:ext>
                </a:extLst>
              </p:cNvPr>
              <p:cNvPicPr/>
              <p:nvPr/>
            </p:nvPicPr>
            <p:blipFill>
              <a:blip r:embed="rId43"/>
              <a:stretch>
                <a:fillRect/>
              </a:stretch>
            </p:blipFill>
            <p:spPr>
              <a:xfrm>
                <a:off x="8478338" y="547281"/>
                <a:ext cx="362160" cy="5515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4" name="Ink 33">
                <a:extLst>
                  <a:ext uri="{FF2B5EF4-FFF2-40B4-BE49-F238E27FC236}">
                    <a16:creationId xmlns:a16="http://schemas.microsoft.com/office/drawing/2014/main" id="{502FC7DC-0949-4B13-B322-E8B1F0B46916}"/>
                  </a:ext>
                </a:extLst>
              </p14:cNvPr>
              <p14:cNvContentPartPr/>
              <p14:nvPr/>
            </p14:nvContentPartPr>
            <p14:xfrm>
              <a:off x="8650418" y="418041"/>
              <a:ext cx="806400" cy="309600"/>
            </p14:xfrm>
          </p:contentPart>
        </mc:Choice>
        <mc:Fallback>
          <p:pic>
            <p:nvPicPr>
              <p:cNvPr id="34" name="Ink 33">
                <a:extLst>
                  <a:ext uri="{FF2B5EF4-FFF2-40B4-BE49-F238E27FC236}">
                    <a16:creationId xmlns:a16="http://schemas.microsoft.com/office/drawing/2014/main" id="{502FC7DC-0949-4B13-B322-E8B1F0B46916}"/>
                  </a:ext>
                </a:extLst>
              </p:cNvPr>
              <p:cNvPicPr/>
              <p:nvPr/>
            </p:nvPicPr>
            <p:blipFill>
              <a:blip r:embed="rId45"/>
              <a:stretch>
                <a:fillRect/>
              </a:stretch>
            </p:blipFill>
            <p:spPr>
              <a:xfrm>
                <a:off x="8632418" y="400041"/>
                <a:ext cx="842040" cy="3452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5" name="Ink 34">
                <a:extLst>
                  <a:ext uri="{FF2B5EF4-FFF2-40B4-BE49-F238E27FC236}">
                    <a16:creationId xmlns:a16="http://schemas.microsoft.com/office/drawing/2014/main" id="{6353FE68-5125-4C2B-A8D0-DA28431405A5}"/>
                  </a:ext>
                </a:extLst>
              </p14:cNvPr>
              <p14:cNvContentPartPr/>
              <p14:nvPr/>
            </p14:nvContentPartPr>
            <p14:xfrm>
              <a:off x="8585618" y="693081"/>
              <a:ext cx="996120" cy="354240"/>
            </p14:xfrm>
          </p:contentPart>
        </mc:Choice>
        <mc:Fallback>
          <p:pic>
            <p:nvPicPr>
              <p:cNvPr id="35" name="Ink 34">
                <a:extLst>
                  <a:ext uri="{FF2B5EF4-FFF2-40B4-BE49-F238E27FC236}">
                    <a16:creationId xmlns:a16="http://schemas.microsoft.com/office/drawing/2014/main" id="{6353FE68-5125-4C2B-A8D0-DA28431405A5}"/>
                  </a:ext>
                </a:extLst>
              </p:cNvPr>
              <p:cNvPicPr/>
              <p:nvPr/>
            </p:nvPicPr>
            <p:blipFill>
              <a:blip r:embed="rId47"/>
              <a:stretch>
                <a:fillRect/>
              </a:stretch>
            </p:blipFill>
            <p:spPr>
              <a:xfrm>
                <a:off x="8567618" y="675441"/>
                <a:ext cx="1031760" cy="3898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6" name="Ink 35">
                <a:extLst>
                  <a:ext uri="{FF2B5EF4-FFF2-40B4-BE49-F238E27FC236}">
                    <a16:creationId xmlns:a16="http://schemas.microsoft.com/office/drawing/2014/main" id="{B813AA74-06E0-4965-9777-91FD6883658B}"/>
                  </a:ext>
                </a:extLst>
              </p14:cNvPr>
              <p14:cNvContentPartPr/>
              <p14:nvPr/>
            </p14:nvContentPartPr>
            <p14:xfrm>
              <a:off x="8127698" y="623961"/>
              <a:ext cx="610560" cy="81360"/>
            </p14:xfrm>
          </p:contentPart>
        </mc:Choice>
        <mc:Fallback>
          <p:pic>
            <p:nvPicPr>
              <p:cNvPr id="36" name="Ink 35">
                <a:extLst>
                  <a:ext uri="{FF2B5EF4-FFF2-40B4-BE49-F238E27FC236}">
                    <a16:creationId xmlns:a16="http://schemas.microsoft.com/office/drawing/2014/main" id="{B813AA74-06E0-4965-9777-91FD6883658B}"/>
                  </a:ext>
                </a:extLst>
              </p:cNvPr>
              <p:cNvPicPr/>
              <p:nvPr/>
            </p:nvPicPr>
            <p:blipFill>
              <a:blip r:embed="rId49"/>
              <a:stretch>
                <a:fillRect/>
              </a:stretch>
            </p:blipFill>
            <p:spPr>
              <a:xfrm>
                <a:off x="8109698" y="605961"/>
                <a:ext cx="64620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7" name="Ink 36">
                <a:extLst>
                  <a:ext uri="{FF2B5EF4-FFF2-40B4-BE49-F238E27FC236}">
                    <a16:creationId xmlns:a16="http://schemas.microsoft.com/office/drawing/2014/main" id="{BE5F64C4-A508-4FAE-BB4E-10B80F9ABAF0}"/>
                  </a:ext>
                </a:extLst>
              </p14:cNvPr>
              <p14:cNvContentPartPr/>
              <p14:nvPr/>
            </p14:nvContentPartPr>
            <p14:xfrm>
              <a:off x="8164058" y="861201"/>
              <a:ext cx="585360" cy="97920"/>
            </p14:xfrm>
          </p:contentPart>
        </mc:Choice>
        <mc:Fallback>
          <p:pic>
            <p:nvPicPr>
              <p:cNvPr id="37" name="Ink 36">
                <a:extLst>
                  <a:ext uri="{FF2B5EF4-FFF2-40B4-BE49-F238E27FC236}">
                    <a16:creationId xmlns:a16="http://schemas.microsoft.com/office/drawing/2014/main" id="{BE5F64C4-A508-4FAE-BB4E-10B80F9ABAF0}"/>
                  </a:ext>
                </a:extLst>
              </p:cNvPr>
              <p:cNvPicPr/>
              <p:nvPr/>
            </p:nvPicPr>
            <p:blipFill>
              <a:blip r:embed="rId51"/>
              <a:stretch>
                <a:fillRect/>
              </a:stretch>
            </p:blipFill>
            <p:spPr>
              <a:xfrm>
                <a:off x="8146418" y="843201"/>
                <a:ext cx="621000" cy="1335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8" name="Ink 37">
                <a:extLst>
                  <a:ext uri="{FF2B5EF4-FFF2-40B4-BE49-F238E27FC236}">
                    <a16:creationId xmlns:a16="http://schemas.microsoft.com/office/drawing/2014/main" id="{9EB5C17B-B28D-4D6D-A2B7-C5AD209F2BF1}"/>
                  </a:ext>
                </a:extLst>
              </p14:cNvPr>
              <p14:cNvContentPartPr/>
              <p14:nvPr/>
            </p14:nvContentPartPr>
            <p14:xfrm>
              <a:off x="9476618" y="593001"/>
              <a:ext cx="618120" cy="72720"/>
            </p14:xfrm>
          </p:contentPart>
        </mc:Choice>
        <mc:Fallback>
          <p:pic>
            <p:nvPicPr>
              <p:cNvPr id="38" name="Ink 37">
                <a:extLst>
                  <a:ext uri="{FF2B5EF4-FFF2-40B4-BE49-F238E27FC236}">
                    <a16:creationId xmlns:a16="http://schemas.microsoft.com/office/drawing/2014/main" id="{9EB5C17B-B28D-4D6D-A2B7-C5AD209F2BF1}"/>
                  </a:ext>
                </a:extLst>
              </p:cNvPr>
              <p:cNvPicPr/>
              <p:nvPr/>
            </p:nvPicPr>
            <p:blipFill>
              <a:blip r:embed="rId53"/>
              <a:stretch>
                <a:fillRect/>
              </a:stretch>
            </p:blipFill>
            <p:spPr>
              <a:xfrm>
                <a:off x="9458978" y="575001"/>
                <a:ext cx="65376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9" name="Ink 38">
                <a:extLst>
                  <a:ext uri="{FF2B5EF4-FFF2-40B4-BE49-F238E27FC236}">
                    <a16:creationId xmlns:a16="http://schemas.microsoft.com/office/drawing/2014/main" id="{EDFEA426-3AB0-4E0C-8102-92CDFB28900D}"/>
                  </a:ext>
                </a:extLst>
              </p14:cNvPr>
              <p14:cNvContentPartPr/>
              <p14:nvPr/>
            </p14:nvContentPartPr>
            <p14:xfrm>
              <a:off x="9449978" y="1179441"/>
              <a:ext cx="223920" cy="221400"/>
            </p14:xfrm>
          </p:contentPart>
        </mc:Choice>
        <mc:Fallback>
          <p:pic>
            <p:nvPicPr>
              <p:cNvPr id="39" name="Ink 38">
                <a:extLst>
                  <a:ext uri="{FF2B5EF4-FFF2-40B4-BE49-F238E27FC236}">
                    <a16:creationId xmlns:a16="http://schemas.microsoft.com/office/drawing/2014/main" id="{EDFEA426-3AB0-4E0C-8102-92CDFB28900D}"/>
                  </a:ext>
                </a:extLst>
              </p:cNvPr>
              <p:cNvPicPr/>
              <p:nvPr/>
            </p:nvPicPr>
            <p:blipFill>
              <a:blip r:embed="rId55"/>
              <a:stretch>
                <a:fillRect/>
              </a:stretch>
            </p:blipFill>
            <p:spPr>
              <a:xfrm>
                <a:off x="9431978" y="1161801"/>
                <a:ext cx="259560" cy="2570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0" name="Ink 39">
                <a:extLst>
                  <a:ext uri="{FF2B5EF4-FFF2-40B4-BE49-F238E27FC236}">
                    <a16:creationId xmlns:a16="http://schemas.microsoft.com/office/drawing/2014/main" id="{CF8F9677-EBB4-40F9-B614-A551D313A518}"/>
                  </a:ext>
                </a:extLst>
              </p14:cNvPr>
              <p14:cNvContentPartPr/>
              <p14:nvPr/>
            </p14:nvContentPartPr>
            <p14:xfrm>
              <a:off x="9741938" y="1137321"/>
              <a:ext cx="266040" cy="226080"/>
            </p14:xfrm>
          </p:contentPart>
        </mc:Choice>
        <mc:Fallback>
          <p:pic>
            <p:nvPicPr>
              <p:cNvPr id="40" name="Ink 39">
                <a:extLst>
                  <a:ext uri="{FF2B5EF4-FFF2-40B4-BE49-F238E27FC236}">
                    <a16:creationId xmlns:a16="http://schemas.microsoft.com/office/drawing/2014/main" id="{CF8F9677-EBB4-40F9-B614-A551D313A518}"/>
                  </a:ext>
                </a:extLst>
              </p:cNvPr>
              <p:cNvPicPr/>
              <p:nvPr/>
            </p:nvPicPr>
            <p:blipFill>
              <a:blip r:embed="rId57"/>
              <a:stretch>
                <a:fillRect/>
              </a:stretch>
            </p:blipFill>
            <p:spPr>
              <a:xfrm>
                <a:off x="9724298" y="1119681"/>
                <a:ext cx="30168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1" name="Ink 40">
                <a:extLst>
                  <a:ext uri="{FF2B5EF4-FFF2-40B4-BE49-F238E27FC236}">
                    <a16:creationId xmlns:a16="http://schemas.microsoft.com/office/drawing/2014/main" id="{96792A9F-048A-401B-938D-1DA0002FA1BB}"/>
                  </a:ext>
                </a:extLst>
              </p14:cNvPr>
              <p14:cNvContentPartPr/>
              <p14:nvPr/>
            </p14:nvContentPartPr>
            <p14:xfrm>
              <a:off x="10589378" y="1001601"/>
              <a:ext cx="289800" cy="225360"/>
            </p14:xfrm>
          </p:contentPart>
        </mc:Choice>
        <mc:Fallback>
          <p:pic>
            <p:nvPicPr>
              <p:cNvPr id="41" name="Ink 40">
                <a:extLst>
                  <a:ext uri="{FF2B5EF4-FFF2-40B4-BE49-F238E27FC236}">
                    <a16:creationId xmlns:a16="http://schemas.microsoft.com/office/drawing/2014/main" id="{96792A9F-048A-401B-938D-1DA0002FA1BB}"/>
                  </a:ext>
                </a:extLst>
              </p:cNvPr>
              <p:cNvPicPr/>
              <p:nvPr/>
            </p:nvPicPr>
            <p:blipFill>
              <a:blip r:embed="rId59"/>
              <a:stretch>
                <a:fillRect/>
              </a:stretch>
            </p:blipFill>
            <p:spPr>
              <a:xfrm>
                <a:off x="10571738" y="983961"/>
                <a:ext cx="32544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2" name="Ink 41">
                <a:extLst>
                  <a:ext uri="{FF2B5EF4-FFF2-40B4-BE49-F238E27FC236}">
                    <a16:creationId xmlns:a16="http://schemas.microsoft.com/office/drawing/2014/main" id="{73A7C6D4-B418-4EF4-BBEE-AE7302C333DC}"/>
                  </a:ext>
                </a:extLst>
              </p14:cNvPr>
              <p14:cNvContentPartPr/>
              <p14:nvPr/>
            </p14:nvContentPartPr>
            <p14:xfrm>
              <a:off x="9704138" y="1623681"/>
              <a:ext cx="278280" cy="219240"/>
            </p14:xfrm>
          </p:contentPart>
        </mc:Choice>
        <mc:Fallback>
          <p:pic>
            <p:nvPicPr>
              <p:cNvPr id="42" name="Ink 41">
                <a:extLst>
                  <a:ext uri="{FF2B5EF4-FFF2-40B4-BE49-F238E27FC236}">
                    <a16:creationId xmlns:a16="http://schemas.microsoft.com/office/drawing/2014/main" id="{73A7C6D4-B418-4EF4-BBEE-AE7302C333DC}"/>
                  </a:ext>
                </a:extLst>
              </p:cNvPr>
              <p:cNvPicPr/>
              <p:nvPr/>
            </p:nvPicPr>
            <p:blipFill>
              <a:blip r:embed="rId61"/>
              <a:stretch>
                <a:fillRect/>
              </a:stretch>
            </p:blipFill>
            <p:spPr>
              <a:xfrm>
                <a:off x="9686498" y="1605681"/>
                <a:ext cx="31392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3" name="Ink 42">
                <a:extLst>
                  <a:ext uri="{FF2B5EF4-FFF2-40B4-BE49-F238E27FC236}">
                    <a16:creationId xmlns:a16="http://schemas.microsoft.com/office/drawing/2014/main" id="{BE2711DE-9893-4A14-B3A1-66528F3A0800}"/>
                  </a:ext>
                </a:extLst>
              </p14:cNvPr>
              <p14:cNvContentPartPr/>
              <p14:nvPr/>
            </p14:nvContentPartPr>
            <p14:xfrm>
              <a:off x="10217858" y="1509561"/>
              <a:ext cx="119160" cy="228600"/>
            </p14:xfrm>
          </p:contentPart>
        </mc:Choice>
        <mc:Fallback>
          <p:pic>
            <p:nvPicPr>
              <p:cNvPr id="43" name="Ink 42">
                <a:extLst>
                  <a:ext uri="{FF2B5EF4-FFF2-40B4-BE49-F238E27FC236}">
                    <a16:creationId xmlns:a16="http://schemas.microsoft.com/office/drawing/2014/main" id="{BE2711DE-9893-4A14-B3A1-66528F3A0800}"/>
                  </a:ext>
                </a:extLst>
              </p:cNvPr>
              <p:cNvPicPr/>
              <p:nvPr/>
            </p:nvPicPr>
            <p:blipFill>
              <a:blip r:embed="rId63"/>
              <a:stretch>
                <a:fillRect/>
              </a:stretch>
            </p:blipFill>
            <p:spPr>
              <a:xfrm>
                <a:off x="10200218" y="1491561"/>
                <a:ext cx="15480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4" name="Ink 43">
                <a:extLst>
                  <a:ext uri="{FF2B5EF4-FFF2-40B4-BE49-F238E27FC236}">
                    <a16:creationId xmlns:a16="http://schemas.microsoft.com/office/drawing/2014/main" id="{7D308085-CDFA-4CF0-8B64-D43EA8507F85}"/>
                  </a:ext>
                </a:extLst>
              </p14:cNvPr>
              <p14:cNvContentPartPr/>
              <p14:nvPr/>
            </p14:nvContentPartPr>
            <p14:xfrm>
              <a:off x="10905098" y="1422801"/>
              <a:ext cx="122760" cy="262440"/>
            </p14:xfrm>
          </p:contentPart>
        </mc:Choice>
        <mc:Fallback>
          <p:pic>
            <p:nvPicPr>
              <p:cNvPr id="44" name="Ink 43">
                <a:extLst>
                  <a:ext uri="{FF2B5EF4-FFF2-40B4-BE49-F238E27FC236}">
                    <a16:creationId xmlns:a16="http://schemas.microsoft.com/office/drawing/2014/main" id="{7D308085-CDFA-4CF0-8B64-D43EA8507F85}"/>
                  </a:ext>
                </a:extLst>
              </p:cNvPr>
              <p:cNvPicPr/>
              <p:nvPr/>
            </p:nvPicPr>
            <p:blipFill>
              <a:blip r:embed="rId65"/>
              <a:stretch>
                <a:fillRect/>
              </a:stretch>
            </p:blipFill>
            <p:spPr>
              <a:xfrm>
                <a:off x="10887098" y="1405161"/>
                <a:ext cx="15840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7" name="Ink 46">
                <a:extLst>
                  <a:ext uri="{FF2B5EF4-FFF2-40B4-BE49-F238E27FC236}">
                    <a16:creationId xmlns:a16="http://schemas.microsoft.com/office/drawing/2014/main" id="{FDB21685-9C01-48E7-B4ED-B0376D5F26CD}"/>
                  </a:ext>
                </a:extLst>
              </p14:cNvPr>
              <p14:cNvContentPartPr/>
              <p14:nvPr/>
            </p14:nvContentPartPr>
            <p14:xfrm>
              <a:off x="10032458" y="2061081"/>
              <a:ext cx="79560" cy="226440"/>
            </p14:xfrm>
          </p:contentPart>
        </mc:Choice>
        <mc:Fallback>
          <p:pic>
            <p:nvPicPr>
              <p:cNvPr id="47" name="Ink 46">
                <a:extLst>
                  <a:ext uri="{FF2B5EF4-FFF2-40B4-BE49-F238E27FC236}">
                    <a16:creationId xmlns:a16="http://schemas.microsoft.com/office/drawing/2014/main" id="{FDB21685-9C01-48E7-B4ED-B0376D5F26CD}"/>
                  </a:ext>
                </a:extLst>
              </p:cNvPr>
              <p:cNvPicPr/>
              <p:nvPr/>
            </p:nvPicPr>
            <p:blipFill>
              <a:blip r:embed="rId67"/>
              <a:stretch>
                <a:fillRect/>
              </a:stretch>
            </p:blipFill>
            <p:spPr>
              <a:xfrm>
                <a:off x="10014818" y="2043081"/>
                <a:ext cx="11520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8" name="Ink 47">
                <a:extLst>
                  <a:ext uri="{FF2B5EF4-FFF2-40B4-BE49-F238E27FC236}">
                    <a16:creationId xmlns:a16="http://schemas.microsoft.com/office/drawing/2014/main" id="{5B402149-EB41-4359-B4BD-BD94D7412993}"/>
                  </a:ext>
                </a:extLst>
              </p14:cNvPr>
              <p14:cNvContentPartPr/>
              <p14:nvPr/>
            </p14:nvContentPartPr>
            <p14:xfrm>
              <a:off x="10410098" y="1973601"/>
              <a:ext cx="297000" cy="291960"/>
            </p14:xfrm>
          </p:contentPart>
        </mc:Choice>
        <mc:Fallback>
          <p:pic>
            <p:nvPicPr>
              <p:cNvPr id="48" name="Ink 47">
                <a:extLst>
                  <a:ext uri="{FF2B5EF4-FFF2-40B4-BE49-F238E27FC236}">
                    <a16:creationId xmlns:a16="http://schemas.microsoft.com/office/drawing/2014/main" id="{5B402149-EB41-4359-B4BD-BD94D7412993}"/>
                  </a:ext>
                </a:extLst>
              </p:cNvPr>
              <p:cNvPicPr/>
              <p:nvPr/>
            </p:nvPicPr>
            <p:blipFill>
              <a:blip r:embed="rId69"/>
              <a:stretch>
                <a:fillRect/>
              </a:stretch>
            </p:blipFill>
            <p:spPr>
              <a:xfrm>
                <a:off x="10392098" y="1955961"/>
                <a:ext cx="33264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9" name="Ink 48">
                <a:extLst>
                  <a:ext uri="{FF2B5EF4-FFF2-40B4-BE49-F238E27FC236}">
                    <a16:creationId xmlns:a16="http://schemas.microsoft.com/office/drawing/2014/main" id="{BCB814E8-1A33-47F6-A554-10929C6D9551}"/>
                  </a:ext>
                </a:extLst>
              </p14:cNvPr>
              <p14:cNvContentPartPr/>
              <p14:nvPr/>
            </p14:nvContentPartPr>
            <p14:xfrm>
              <a:off x="11078258" y="1923561"/>
              <a:ext cx="67320" cy="248040"/>
            </p14:xfrm>
          </p:contentPart>
        </mc:Choice>
        <mc:Fallback>
          <p:pic>
            <p:nvPicPr>
              <p:cNvPr id="49" name="Ink 48">
                <a:extLst>
                  <a:ext uri="{FF2B5EF4-FFF2-40B4-BE49-F238E27FC236}">
                    <a16:creationId xmlns:a16="http://schemas.microsoft.com/office/drawing/2014/main" id="{BCB814E8-1A33-47F6-A554-10929C6D9551}"/>
                  </a:ext>
                </a:extLst>
              </p:cNvPr>
              <p:cNvPicPr/>
              <p:nvPr/>
            </p:nvPicPr>
            <p:blipFill>
              <a:blip r:embed="rId71"/>
              <a:stretch>
                <a:fillRect/>
              </a:stretch>
            </p:blipFill>
            <p:spPr>
              <a:xfrm>
                <a:off x="11060258" y="1905561"/>
                <a:ext cx="102960" cy="283680"/>
              </a:xfrm>
              <a:prstGeom prst="rect">
                <a:avLst/>
              </a:prstGeom>
            </p:spPr>
          </p:pic>
        </mc:Fallback>
      </mc:AlternateContent>
      <p:grpSp>
        <p:nvGrpSpPr>
          <p:cNvPr id="58" name="Group 57">
            <a:extLst>
              <a:ext uri="{FF2B5EF4-FFF2-40B4-BE49-F238E27FC236}">
                <a16:creationId xmlns:a16="http://schemas.microsoft.com/office/drawing/2014/main" id="{B7BEE4B4-BF29-48E6-9EDC-35906D36798C}"/>
              </a:ext>
            </a:extLst>
          </p:cNvPr>
          <p:cNvGrpSpPr/>
          <p:nvPr/>
        </p:nvGrpSpPr>
        <p:grpSpPr>
          <a:xfrm>
            <a:off x="10604858" y="2413521"/>
            <a:ext cx="1314720" cy="613440"/>
            <a:chOff x="10604858" y="2413521"/>
            <a:chExt cx="1314720" cy="613440"/>
          </a:xfrm>
        </p:grpSpPr>
        <mc:AlternateContent xmlns:mc="http://schemas.openxmlformats.org/markup-compatibility/2006">
          <mc:Choice xmlns:p14="http://schemas.microsoft.com/office/powerpoint/2010/main" Requires="p14">
            <p:contentPart p14:bwMode="auto" r:id="rId72">
              <p14:nvContentPartPr>
                <p14:cNvPr id="50" name="Ink 49">
                  <a:extLst>
                    <a:ext uri="{FF2B5EF4-FFF2-40B4-BE49-F238E27FC236}">
                      <a16:creationId xmlns:a16="http://schemas.microsoft.com/office/drawing/2014/main" id="{FA779543-4B86-44BB-9FFB-BE3A2A5B916D}"/>
                    </a:ext>
                  </a:extLst>
                </p14:cNvPr>
                <p14:cNvContentPartPr/>
                <p14:nvPr/>
              </p14:nvContentPartPr>
              <p14:xfrm>
                <a:off x="10604858" y="2655801"/>
                <a:ext cx="88920" cy="252720"/>
              </p14:xfrm>
            </p:contentPart>
          </mc:Choice>
          <mc:Fallback>
            <p:pic>
              <p:nvPicPr>
                <p:cNvPr id="50" name="Ink 49">
                  <a:extLst>
                    <a:ext uri="{FF2B5EF4-FFF2-40B4-BE49-F238E27FC236}">
                      <a16:creationId xmlns:a16="http://schemas.microsoft.com/office/drawing/2014/main" id="{FA779543-4B86-44BB-9FFB-BE3A2A5B916D}"/>
                    </a:ext>
                  </a:extLst>
                </p:cNvPr>
                <p:cNvPicPr/>
                <p:nvPr/>
              </p:nvPicPr>
              <p:blipFill>
                <a:blip r:embed="rId73"/>
                <a:stretch>
                  <a:fillRect/>
                </a:stretch>
              </p:blipFill>
              <p:spPr>
                <a:xfrm>
                  <a:off x="10586858" y="2637801"/>
                  <a:ext cx="124560" cy="2883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1" name="Ink 50">
                  <a:extLst>
                    <a:ext uri="{FF2B5EF4-FFF2-40B4-BE49-F238E27FC236}">
                      <a16:creationId xmlns:a16="http://schemas.microsoft.com/office/drawing/2014/main" id="{24500EEB-355E-46B2-8B9A-CE51CFA59326}"/>
                    </a:ext>
                  </a:extLst>
                </p14:cNvPr>
                <p14:cNvContentPartPr/>
                <p14:nvPr/>
              </p14:nvContentPartPr>
              <p14:xfrm>
                <a:off x="10968098" y="2536281"/>
                <a:ext cx="124560" cy="298080"/>
              </p14:xfrm>
            </p:contentPart>
          </mc:Choice>
          <mc:Fallback>
            <p:pic>
              <p:nvPicPr>
                <p:cNvPr id="51" name="Ink 50">
                  <a:extLst>
                    <a:ext uri="{FF2B5EF4-FFF2-40B4-BE49-F238E27FC236}">
                      <a16:creationId xmlns:a16="http://schemas.microsoft.com/office/drawing/2014/main" id="{24500EEB-355E-46B2-8B9A-CE51CFA59326}"/>
                    </a:ext>
                  </a:extLst>
                </p:cNvPr>
                <p:cNvPicPr/>
                <p:nvPr/>
              </p:nvPicPr>
              <p:blipFill>
                <a:blip r:embed="rId75"/>
                <a:stretch>
                  <a:fillRect/>
                </a:stretch>
              </p:blipFill>
              <p:spPr>
                <a:xfrm>
                  <a:off x="10950458" y="2518641"/>
                  <a:ext cx="160200" cy="3337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2" name="Ink 51">
                  <a:extLst>
                    <a:ext uri="{FF2B5EF4-FFF2-40B4-BE49-F238E27FC236}">
                      <a16:creationId xmlns:a16="http://schemas.microsoft.com/office/drawing/2014/main" id="{91CD0FEA-3D1E-478C-9CCA-8E1FFB87BA5B}"/>
                    </a:ext>
                  </a:extLst>
                </p14:cNvPr>
                <p14:cNvContentPartPr/>
                <p14:nvPr/>
              </p14:nvContentPartPr>
              <p14:xfrm>
                <a:off x="11471738" y="2413521"/>
                <a:ext cx="99360" cy="270360"/>
              </p14:xfrm>
            </p:contentPart>
          </mc:Choice>
          <mc:Fallback>
            <p:pic>
              <p:nvPicPr>
                <p:cNvPr id="52" name="Ink 51">
                  <a:extLst>
                    <a:ext uri="{FF2B5EF4-FFF2-40B4-BE49-F238E27FC236}">
                      <a16:creationId xmlns:a16="http://schemas.microsoft.com/office/drawing/2014/main" id="{91CD0FEA-3D1E-478C-9CCA-8E1FFB87BA5B}"/>
                    </a:ext>
                  </a:extLst>
                </p:cNvPr>
                <p:cNvPicPr/>
                <p:nvPr/>
              </p:nvPicPr>
              <p:blipFill>
                <a:blip r:embed="rId77"/>
                <a:stretch>
                  <a:fillRect/>
                </a:stretch>
              </p:blipFill>
              <p:spPr>
                <a:xfrm>
                  <a:off x="11453738" y="2395881"/>
                  <a:ext cx="135000" cy="3060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5" name="Ink 54">
                  <a:extLst>
                    <a:ext uri="{FF2B5EF4-FFF2-40B4-BE49-F238E27FC236}">
                      <a16:creationId xmlns:a16="http://schemas.microsoft.com/office/drawing/2014/main" id="{550FA513-9852-4F20-842B-0B7B500EB7E2}"/>
                    </a:ext>
                  </a:extLst>
                </p14:cNvPr>
                <p14:cNvContentPartPr/>
                <p14:nvPr/>
              </p14:nvContentPartPr>
              <p14:xfrm>
                <a:off x="10735898" y="2936601"/>
                <a:ext cx="549360" cy="90360"/>
              </p14:xfrm>
            </p:contentPart>
          </mc:Choice>
          <mc:Fallback>
            <p:pic>
              <p:nvPicPr>
                <p:cNvPr id="55" name="Ink 54">
                  <a:extLst>
                    <a:ext uri="{FF2B5EF4-FFF2-40B4-BE49-F238E27FC236}">
                      <a16:creationId xmlns:a16="http://schemas.microsoft.com/office/drawing/2014/main" id="{550FA513-9852-4F20-842B-0B7B500EB7E2}"/>
                    </a:ext>
                  </a:extLst>
                </p:cNvPr>
                <p:cNvPicPr/>
                <p:nvPr/>
              </p:nvPicPr>
              <p:blipFill>
                <a:blip r:embed="rId79"/>
                <a:stretch>
                  <a:fillRect/>
                </a:stretch>
              </p:blipFill>
              <p:spPr>
                <a:xfrm>
                  <a:off x="10718258" y="2918961"/>
                  <a:ext cx="585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7" name="Ink 56">
                  <a:extLst>
                    <a:ext uri="{FF2B5EF4-FFF2-40B4-BE49-F238E27FC236}">
                      <a16:creationId xmlns:a16="http://schemas.microsoft.com/office/drawing/2014/main" id="{ECE63763-7C7C-483E-8C1C-C62CA799CCBB}"/>
                    </a:ext>
                  </a:extLst>
                </p14:cNvPr>
                <p14:cNvContentPartPr/>
                <p14:nvPr/>
              </p14:nvContentPartPr>
              <p14:xfrm>
                <a:off x="11684858" y="2872881"/>
                <a:ext cx="234720" cy="33840"/>
              </p14:xfrm>
            </p:contentPart>
          </mc:Choice>
          <mc:Fallback>
            <p:pic>
              <p:nvPicPr>
                <p:cNvPr id="57" name="Ink 56">
                  <a:extLst>
                    <a:ext uri="{FF2B5EF4-FFF2-40B4-BE49-F238E27FC236}">
                      <a16:creationId xmlns:a16="http://schemas.microsoft.com/office/drawing/2014/main" id="{ECE63763-7C7C-483E-8C1C-C62CA799CCBB}"/>
                    </a:ext>
                  </a:extLst>
                </p:cNvPr>
                <p:cNvPicPr/>
                <p:nvPr/>
              </p:nvPicPr>
              <p:blipFill>
                <a:blip r:embed="rId81"/>
                <a:stretch>
                  <a:fillRect/>
                </a:stretch>
              </p:blipFill>
              <p:spPr>
                <a:xfrm>
                  <a:off x="11667218" y="2855241"/>
                  <a:ext cx="270360" cy="69480"/>
                </a:xfrm>
                <a:prstGeom prst="rect">
                  <a:avLst/>
                </a:prstGeom>
              </p:spPr>
            </p:pic>
          </mc:Fallback>
        </mc:AlternateContent>
      </p:grpSp>
      <p:grpSp>
        <p:nvGrpSpPr>
          <p:cNvPr id="65" name="Group 64">
            <a:extLst>
              <a:ext uri="{FF2B5EF4-FFF2-40B4-BE49-F238E27FC236}">
                <a16:creationId xmlns:a16="http://schemas.microsoft.com/office/drawing/2014/main" id="{EB287A9F-F45A-411D-87A6-B8EDB9EAE889}"/>
              </a:ext>
            </a:extLst>
          </p:cNvPr>
          <p:cNvGrpSpPr/>
          <p:nvPr/>
        </p:nvGrpSpPr>
        <p:grpSpPr>
          <a:xfrm>
            <a:off x="8934098" y="4176801"/>
            <a:ext cx="777600" cy="366480"/>
            <a:chOff x="8934098" y="4176801"/>
            <a:chExt cx="777600" cy="366480"/>
          </a:xfrm>
        </p:grpSpPr>
        <mc:AlternateContent xmlns:mc="http://schemas.openxmlformats.org/markup-compatibility/2006">
          <mc:Choice xmlns:p14="http://schemas.microsoft.com/office/powerpoint/2010/main" Requires="p14">
            <p:contentPart p14:bwMode="auto" r:id="rId82">
              <p14:nvContentPartPr>
                <p14:cNvPr id="63" name="Ink 62">
                  <a:extLst>
                    <a:ext uri="{FF2B5EF4-FFF2-40B4-BE49-F238E27FC236}">
                      <a16:creationId xmlns:a16="http://schemas.microsoft.com/office/drawing/2014/main" id="{D3DD57C4-EF2F-482F-91DB-F23339661845}"/>
                    </a:ext>
                  </a:extLst>
                </p14:cNvPr>
                <p14:cNvContentPartPr/>
                <p14:nvPr/>
              </p14:nvContentPartPr>
              <p14:xfrm>
                <a:off x="8934098" y="4197321"/>
                <a:ext cx="352800" cy="345960"/>
              </p14:xfrm>
            </p:contentPart>
          </mc:Choice>
          <mc:Fallback>
            <p:pic>
              <p:nvPicPr>
                <p:cNvPr id="63" name="Ink 62">
                  <a:extLst>
                    <a:ext uri="{FF2B5EF4-FFF2-40B4-BE49-F238E27FC236}">
                      <a16:creationId xmlns:a16="http://schemas.microsoft.com/office/drawing/2014/main" id="{D3DD57C4-EF2F-482F-91DB-F23339661845}"/>
                    </a:ext>
                  </a:extLst>
                </p:cNvPr>
                <p:cNvPicPr/>
                <p:nvPr/>
              </p:nvPicPr>
              <p:blipFill>
                <a:blip r:embed="rId83"/>
                <a:stretch>
                  <a:fillRect/>
                </a:stretch>
              </p:blipFill>
              <p:spPr>
                <a:xfrm>
                  <a:off x="8916098" y="4179681"/>
                  <a:ext cx="388440" cy="3816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4" name="Ink 63">
                  <a:extLst>
                    <a:ext uri="{FF2B5EF4-FFF2-40B4-BE49-F238E27FC236}">
                      <a16:creationId xmlns:a16="http://schemas.microsoft.com/office/drawing/2014/main" id="{B98BD9FA-BBBB-405F-A99A-A2DCCDB0468F}"/>
                    </a:ext>
                  </a:extLst>
                </p14:cNvPr>
                <p14:cNvContentPartPr/>
                <p14:nvPr/>
              </p14:nvContentPartPr>
              <p14:xfrm>
                <a:off x="9484898" y="4176801"/>
                <a:ext cx="226800" cy="306720"/>
              </p14:xfrm>
            </p:contentPart>
          </mc:Choice>
          <mc:Fallback>
            <p:pic>
              <p:nvPicPr>
                <p:cNvPr id="64" name="Ink 63">
                  <a:extLst>
                    <a:ext uri="{FF2B5EF4-FFF2-40B4-BE49-F238E27FC236}">
                      <a16:creationId xmlns:a16="http://schemas.microsoft.com/office/drawing/2014/main" id="{B98BD9FA-BBBB-405F-A99A-A2DCCDB0468F}"/>
                    </a:ext>
                  </a:extLst>
                </p:cNvPr>
                <p:cNvPicPr/>
                <p:nvPr/>
              </p:nvPicPr>
              <p:blipFill>
                <a:blip r:embed="rId85"/>
                <a:stretch>
                  <a:fillRect/>
                </a:stretch>
              </p:blipFill>
              <p:spPr>
                <a:xfrm>
                  <a:off x="9466898" y="4159161"/>
                  <a:ext cx="262440" cy="342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6">
            <p14:nvContentPartPr>
              <p14:cNvPr id="71" name="Ink 70">
                <a:extLst>
                  <a:ext uri="{FF2B5EF4-FFF2-40B4-BE49-F238E27FC236}">
                    <a16:creationId xmlns:a16="http://schemas.microsoft.com/office/drawing/2014/main" id="{F9FE7EF4-3723-4BF4-8FA4-5E4812D53F74}"/>
                  </a:ext>
                </a:extLst>
              </p14:cNvPr>
              <p14:cNvContentPartPr/>
              <p14:nvPr/>
            </p14:nvContentPartPr>
            <p14:xfrm>
              <a:off x="9891338" y="5775561"/>
              <a:ext cx="292680" cy="289080"/>
            </p14:xfrm>
          </p:contentPart>
        </mc:Choice>
        <mc:Fallback>
          <p:pic>
            <p:nvPicPr>
              <p:cNvPr id="71" name="Ink 70">
                <a:extLst>
                  <a:ext uri="{FF2B5EF4-FFF2-40B4-BE49-F238E27FC236}">
                    <a16:creationId xmlns:a16="http://schemas.microsoft.com/office/drawing/2014/main" id="{F9FE7EF4-3723-4BF4-8FA4-5E4812D53F74}"/>
                  </a:ext>
                </a:extLst>
              </p:cNvPr>
              <p:cNvPicPr/>
              <p:nvPr/>
            </p:nvPicPr>
            <p:blipFill>
              <a:blip r:embed="rId87"/>
              <a:stretch>
                <a:fillRect/>
              </a:stretch>
            </p:blipFill>
            <p:spPr>
              <a:xfrm>
                <a:off x="9873698" y="5757561"/>
                <a:ext cx="328320" cy="324720"/>
              </a:xfrm>
              <a:prstGeom prst="rect">
                <a:avLst/>
              </a:prstGeom>
            </p:spPr>
          </p:pic>
        </mc:Fallback>
      </mc:AlternateContent>
      <p:grpSp>
        <p:nvGrpSpPr>
          <p:cNvPr id="75" name="Group 74">
            <a:extLst>
              <a:ext uri="{FF2B5EF4-FFF2-40B4-BE49-F238E27FC236}">
                <a16:creationId xmlns:a16="http://schemas.microsoft.com/office/drawing/2014/main" id="{3D31185C-BB8E-49F9-A821-664BC97C2E9F}"/>
              </a:ext>
            </a:extLst>
          </p:cNvPr>
          <p:cNvGrpSpPr/>
          <p:nvPr/>
        </p:nvGrpSpPr>
        <p:grpSpPr>
          <a:xfrm>
            <a:off x="8528018" y="4783761"/>
            <a:ext cx="1620720" cy="823320"/>
            <a:chOff x="8528018" y="4783761"/>
            <a:chExt cx="1620720" cy="823320"/>
          </a:xfrm>
        </p:grpSpPr>
        <mc:AlternateContent xmlns:mc="http://schemas.openxmlformats.org/markup-compatibility/2006">
          <mc:Choice xmlns:p14="http://schemas.microsoft.com/office/powerpoint/2010/main" Requires="p14">
            <p:contentPart p14:bwMode="auto" r:id="rId88">
              <p14:nvContentPartPr>
                <p14:cNvPr id="66" name="Ink 65">
                  <a:extLst>
                    <a:ext uri="{FF2B5EF4-FFF2-40B4-BE49-F238E27FC236}">
                      <a16:creationId xmlns:a16="http://schemas.microsoft.com/office/drawing/2014/main" id="{CDB7DFB7-AEAD-459B-8B9B-EB027EB0BEA2}"/>
                    </a:ext>
                  </a:extLst>
                </p14:cNvPr>
                <p14:cNvContentPartPr/>
                <p14:nvPr/>
              </p14:nvContentPartPr>
              <p14:xfrm>
                <a:off x="9046058" y="4873041"/>
                <a:ext cx="346320" cy="292320"/>
              </p14:xfrm>
            </p:contentPart>
          </mc:Choice>
          <mc:Fallback>
            <p:pic>
              <p:nvPicPr>
                <p:cNvPr id="66" name="Ink 65">
                  <a:extLst>
                    <a:ext uri="{FF2B5EF4-FFF2-40B4-BE49-F238E27FC236}">
                      <a16:creationId xmlns:a16="http://schemas.microsoft.com/office/drawing/2014/main" id="{CDB7DFB7-AEAD-459B-8B9B-EB027EB0BEA2}"/>
                    </a:ext>
                  </a:extLst>
                </p:cNvPr>
                <p:cNvPicPr/>
                <p:nvPr/>
              </p:nvPicPr>
              <p:blipFill>
                <a:blip r:embed="rId89"/>
                <a:stretch>
                  <a:fillRect/>
                </a:stretch>
              </p:blipFill>
              <p:spPr>
                <a:xfrm>
                  <a:off x="9028418" y="4855041"/>
                  <a:ext cx="381960" cy="3279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7" name="Ink 66">
                  <a:extLst>
                    <a:ext uri="{FF2B5EF4-FFF2-40B4-BE49-F238E27FC236}">
                      <a16:creationId xmlns:a16="http://schemas.microsoft.com/office/drawing/2014/main" id="{048E2995-7A94-42B3-B284-5FBF1D9EA9EC}"/>
                    </a:ext>
                  </a:extLst>
                </p14:cNvPr>
                <p14:cNvContentPartPr/>
                <p14:nvPr/>
              </p14:nvContentPartPr>
              <p14:xfrm>
                <a:off x="9561218" y="4783761"/>
                <a:ext cx="369000" cy="357840"/>
              </p14:xfrm>
            </p:contentPart>
          </mc:Choice>
          <mc:Fallback>
            <p:pic>
              <p:nvPicPr>
                <p:cNvPr id="67" name="Ink 66">
                  <a:extLst>
                    <a:ext uri="{FF2B5EF4-FFF2-40B4-BE49-F238E27FC236}">
                      <a16:creationId xmlns:a16="http://schemas.microsoft.com/office/drawing/2014/main" id="{048E2995-7A94-42B3-B284-5FBF1D9EA9EC}"/>
                    </a:ext>
                  </a:extLst>
                </p:cNvPr>
                <p:cNvPicPr/>
                <p:nvPr/>
              </p:nvPicPr>
              <p:blipFill>
                <a:blip r:embed="rId91"/>
                <a:stretch>
                  <a:fillRect/>
                </a:stretch>
              </p:blipFill>
              <p:spPr>
                <a:xfrm>
                  <a:off x="9543218" y="4765761"/>
                  <a:ext cx="404640" cy="3934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8" name="Ink 67">
                  <a:extLst>
                    <a:ext uri="{FF2B5EF4-FFF2-40B4-BE49-F238E27FC236}">
                      <a16:creationId xmlns:a16="http://schemas.microsoft.com/office/drawing/2014/main" id="{9D1ED0E2-AB59-45A3-90E9-0E74C4139F71}"/>
                    </a:ext>
                  </a:extLst>
                </p14:cNvPr>
                <p14:cNvContentPartPr/>
                <p14:nvPr/>
              </p14:nvContentPartPr>
              <p14:xfrm>
                <a:off x="8825738" y="5544441"/>
                <a:ext cx="1323000" cy="62640"/>
              </p14:xfrm>
            </p:contentPart>
          </mc:Choice>
          <mc:Fallback>
            <p:pic>
              <p:nvPicPr>
                <p:cNvPr id="68" name="Ink 67">
                  <a:extLst>
                    <a:ext uri="{FF2B5EF4-FFF2-40B4-BE49-F238E27FC236}">
                      <a16:creationId xmlns:a16="http://schemas.microsoft.com/office/drawing/2014/main" id="{9D1ED0E2-AB59-45A3-90E9-0E74C4139F71}"/>
                    </a:ext>
                  </a:extLst>
                </p:cNvPr>
                <p:cNvPicPr/>
                <p:nvPr/>
              </p:nvPicPr>
              <p:blipFill>
                <a:blip r:embed="rId93"/>
                <a:stretch>
                  <a:fillRect/>
                </a:stretch>
              </p:blipFill>
              <p:spPr>
                <a:xfrm>
                  <a:off x="8807738" y="5526801"/>
                  <a:ext cx="1358640"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70" name="Ink 69">
                  <a:extLst>
                    <a:ext uri="{FF2B5EF4-FFF2-40B4-BE49-F238E27FC236}">
                      <a16:creationId xmlns:a16="http://schemas.microsoft.com/office/drawing/2014/main" id="{F0B3067D-8210-489E-A4DB-A04B1D839F00}"/>
                    </a:ext>
                  </a:extLst>
                </p14:cNvPr>
                <p14:cNvContentPartPr/>
                <p14:nvPr/>
              </p14:nvContentPartPr>
              <p14:xfrm>
                <a:off x="8731418" y="5292441"/>
                <a:ext cx="45720" cy="19800"/>
              </p14:xfrm>
            </p:contentPart>
          </mc:Choice>
          <mc:Fallback>
            <p:pic>
              <p:nvPicPr>
                <p:cNvPr id="70" name="Ink 69">
                  <a:extLst>
                    <a:ext uri="{FF2B5EF4-FFF2-40B4-BE49-F238E27FC236}">
                      <a16:creationId xmlns:a16="http://schemas.microsoft.com/office/drawing/2014/main" id="{F0B3067D-8210-489E-A4DB-A04B1D839F00}"/>
                    </a:ext>
                  </a:extLst>
                </p:cNvPr>
                <p:cNvPicPr/>
                <p:nvPr/>
              </p:nvPicPr>
              <p:blipFill>
                <a:blip r:embed="rId95"/>
                <a:stretch>
                  <a:fillRect/>
                </a:stretch>
              </p:blipFill>
              <p:spPr>
                <a:xfrm>
                  <a:off x="8713418" y="5274441"/>
                  <a:ext cx="8136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72" name="Ink 71">
                  <a:extLst>
                    <a:ext uri="{FF2B5EF4-FFF2-40B4-BE49-F238E27FC236}">
                      <a16:creationId xmlns:a16="http://schemas.microsoft.com/office/drawing/2014/main" id="{EE13B784-6D82-4E8C-AABF-1DEECCE6A80D}"/>
                    </a:ext>
                  </a:extLst>
                </p14:cNvPr>
                <p14:cNvContentPartPr/>
                <p14:nvPr/>
              </p14:nvContentPartPr>
              <p14:xfrm>
                <a:off x="8750858" y="5284521"/>
                <a:ext cx="22320" cy="173160"/>
              </p14:xfrm>
            </p:contentPart>
          </mc:Choice>
          <mc:Fallback>
            <p:pic>
              <p:nvPicPr>
                <p:cNvPr id="72" name="Ink 71">
                  <a:extLst>
                    <a:ext uri="{FF2B5EF4-FFF2-40B4-BE49-F238E27FC236}">
                      <a16:creationId xmlns:a16="http://schemas.microsoft.com/office/drawing/2014/main" id="{EE13B784-6D82-4E8C-AABF-1DEECCE6A80D}"/>
                    </a:ext>
                  </a:extLst>
                </p:cNvPr>
                <p:cNvPicPr/>
                <p:nvPr/>
              </p:nvPicPr>
              <p:blipFill>
                <a:blip r:embed="rId97"/>
                <a:stretch>
                  <a:fillRect/>
                </a:stretch>
              </p:blipFill>
              <p:spPr>
                <a:xfrm>
                  <a:off x="8732858" y="5266881"/>
                  <a:ext cx="5796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73" name="Ink 72">
                  <a:extLst>
                    <a:ext uri="{FF2B5EF4-FFF2-40B4-BE49-F238E27FC236}">
                      <a16:creationId xmlns:a16="http://schemas.microsoft.com/office/drawing/2014/main" id="{B08F1428-A67C-4CB3-ABD7-9A558519176C}"/>
                    </a:ext>
                  </a:extLst>
                </p14:cNvPr>
                <p14:cNvContentPartPr/>
                <p14:nvPr/>
              </p14:nvContentPartPr>
              <p14:xfrm>
                <a:off x="8528018" y="5108481"/>
                <a:ext cx="502920" cy="437760"/>
              </p14:xfrm>
            </p:contentPart>
          </mc:Choice>
          <mc:Fallback>
            <p:pic>
              <p:nvPicPr>
                <p:cNvPr id="73" name="Ink 72">
                  <a:extLst>
                    <a:ext uri="{FF2B5EF4-FFF2-40B4-BE49-F238E27FC236}">
                      <a16:creationId xmlns:a16="http://schemas.microsoft.com/office/drawing/2014/main" id="{B08F1428-A67C-4CB3-ABD7-9A558519176C}"/>
                    </a:ext>
                  </a:extLst>
                </p:cNvPr>
                <p:cNvPicPr/>
                <p:nvPr/>
              </p:nvPicPr>
              <p:blipFill>
                <a:blip r:embed="rId99"/>
                <a:stretch>
                  <a:fillRect/>
                </a:stretch>
              </p:blipFill>
              <p:spPr>
                <a:xfrm>
                  <a:off x="8510018" y="5090841"/>
                  <a:ext cx="538560" cy="4734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74" name="Ink 73">
                  <a:extLst>
                    <a:ext uri="{FF2B5EF4-FFF2-40B4-BE49-F238E27FC236}">
                      <a16:creationId xmlns:a16="http://schemas.microsoft.com/office/drawing/2014/main" id="{8B01AA25-9118-4E51-9F96-700869AED11B}"/>
                    </a:ext>
                  </a:extLst>
                </p14:cNvPr>
                <p14:cNvContentPartPr/>
                <p14:nvPr/>
              </p14:nvContentPartPr>
              <p14:xfrm>
                <a:off x="8718098" y="5258961"/>
                <a:ext cx="48240" cy="153720"/>
              </p14:xfrm>
            </p:contentPart>
          </mc:Choice>
          <mc:Fallback>
            <p:pic>
              <p:nvPicPr>
                <p:cNvPr id="74" name="Ink 73">
                  <a:extLst>
                    <a:ext uri="{FF2B5EF4-FFF2-40B4-BE49-F238E27FC236}">
                      <a16:creationId xmlns:a16="http://schemas.microsoft.com/office/drawing/2014/main" id="{8B01AA25-9118-4E51-9F96-700869AED11B}"/>
                    </a:ext>
                  </a:extLst>
                </p:cNvPr>
                <p:cNvPicPr/>
                <p:nvPr/>
              </p:nvPicPr>
              <p:blipFill>
                <a:blip r:embed="rId101"/>
                <a:stretch>
                  <a:fillRect/>
                </a:stretch>
              </p:blipFill>
              <p:spPr>
                <a:xfrm>
                  <a:off x="8700458" y="5240961"/>
                  <a:ext cx="83880" cy="189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2">
            <p14:nvContentPartPr>
              <p14:cNvPr id="76" name="Ink 75">
                <a:extLst>
                  <a:ext uri="{FF2B5EF4-FFF2-40B4-BE49-F238E27FC236}">
                    <a16:creationId xmlns:a16="http://schemas.microsoft.com/office/drawing/2014/main" id="{163DF1E2-B1CB-4912-8E00-0CF016C053D3}"/>
                  </a:ext>
                </a:extLst>
              </p14:cNvPr>
              <p14:cNvContentPartPr/>
              <p14:nvPr/>
            </p14:nvContentPartPr>
            <p14:xfrm>
              <a:off x="4024418" y="5525001"/>
              <a:ext cx="597600" cy="178560"/>
            </p14:xfrm>
          </p:contentPart>
        </mc:Choice>
        <mc:Fallback>
          <p:pic>
            <p:nvPicPr>
              <p:cNvPr id="76" name="Ink 75">
                <a:extLst>
                  <a:ext uri="{FF2B5EF4-FFF2-40B4-BE49-F238E27FC236}">
                    <a16:creationId xmlns:a16="http://schemas.microsoft.com/office/drawing/2014/main" id="{163DF1E2-B1CB-4912-8E00-0CF016C053D3}"/>
                  </a:ext>
                </a:extLst>
              </p:cNvPr>
              <p:cNvPicPr/>
              <p:nvPr/>
            </p:nvPicPr>
            <p:blipFill>
              <a:blip r:embed="rId103"/>
              <a:stretch>
                <a:fillRect/>
              </a:stretch>
            </p:blipFill>
            <p:spPr>
              <a:xfrm>
                <a:off x="4006418" y="5507001"/>
                <a:ext cx="633240" cy="214200"/>
              </a:xfrm>
              <a:prstGeom prst="rect">
                <a:avLst/>
              </a:prstGeom>
            </p:spPr>
          </p:pic>
        </mc:Fallback>
      </mc:AlternateContent>
      <p:grpSp>
        <p:nvGrpSpPr>
          <p:cNvPr id="81" name="Group 80">
            <a:extLst>
              <a:ext uri="{FF2B5EF4-FFF2-40B4-BE49-F238E27FC236}">
                <a16:creationId xmlns:a16="http://schemas.microsoft.com/office/drawing/2014/main" id="{EBC09B8B-544B-4A0B-9D90-23BE8F9115C0}"/>
              </a:ext>
            </a:extLst>
          </p:cNvPr>
          <p:cNvGrpSpPr/>
          <p:nvPr/>
        </p:nvGrpSpPr>
        <p:grpSpPr>
          <a:xfrm>
            <a:off x="5567738" y="4362201"/>
            <a:ext cx="1344960" cy="1140840"/>
            <a:chOff x="5567738" y="4362201"/>
            <a:chExt cx="1344960" cy="1140840"/>
          </a:xfrm>
        </p:grpSpPr>
        <mc:AlternateContent xmlns:mc="http://schemas.openxmlformats.org/markup-compatibility/2006">
          <mc:Choice xmlns:p14="http://schemas.microsoft.com/office/powerpoint/2010/main" Requires="p14">
            <p:contentPart p14:bwMode="auto" r:id="rId104">
              <p14:nvContentPartPr>
                <p14:cNvPr id="30" name="Ink 29">
                  <a:extLst>
                    <a:ext uri="{FF2B5EF4-FFF2-40B4-BE49-F238E27FC236}">
                      <a16:creationId xmlns:a16="http://schemas.microsoft.com/office/drawing/2014/main" id="{3007B396-C3CA-4348-9B95-A214FA499305}"/>
                    </a:ext>
                  </a:extLst>
                </p14:cNvPr>
                <p14:cNvContentPartPr/>
                <p14:nvPr/>
              </p14:nvContentPartPr>
              <p14:xfrm>
                <a:off x="5636498" y="4764681"/>
                <a:ext cx="1056240" cy="47160"/>
              </p14:xfrm>
            </p:contentPart>
          </mc:Choice>
          <mc:Fallback>
            <p:pic>
              <p:nvPicPr>
                <p:cNvPr id="30" name="Ink 29">
                  <a:extLst>
                    <a:ext uri="{FF2B5EF4-FFF2-40B4-BE49-F238E27FC236}">
                      <a16:creationId xmlns:a16="http://schemas.microsoft.com/office/drawing/2014/main" id="{3007B396-C3CA-4348-9B95-A214FA499305}"/>
                    </a:ext>
                  </a:extLst>
                </p:cNvPr>
                <p:cNvPicPr/>
                <p:nvPr/>
              </p:nvPicPr>
              <p:blipFill>
                <a:blip r:embed="rId105"/>
                <a:stretch>
                  <a:fillRect/>
                </a:stretch>
              </p:blipFill>
              <p:spPr>
                <a:xfrm>
                  <a:off x="5618858" y="4746681"/>
                  <a:ext cx="109188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31" name="Ink 30">
                  <a:extLst>
                    <a:ext uri="{FF2B5EF4-FFF2-40B4-BE49-F238E27FC236}">
                      <a16:creationId xmlns:a16="http://schemas.microsoft.com/office/drawing/2014/main" id="{F741331C-7FB2-437D-AFF1-9AF50D747A3B}"/>
                    </a:ext>
                  </a:extLst>
                </p14:cNvPr>
                <p14:cNvContentPartPr/>
                <p14:nvPr/>
              </p14:nvContentPartPr>
              <p14:xfrm>
                <a:off x="5677178" y="5217561"/>
                <a:ext cx="1013040" cy="46800"/>
              </p14:xfrm>
            </p:contentPart>
          </mc:Choice>
          <mc:Fallback>
            <p:pic>
              <p:nvPicPr>
                <p:cNvPr id="31" name="Ink 30">
                  <a:extLst>
                    <a:ext uri="{FF2B5EF4-FFF2-40B4-BE49-F238E27FC236}">
                      <a16:creationId xmlns:a16="http://schemas.microsoft.com/office/drawing/2014/main" id="{F741331C-7FB2-437D-AFF1-9AF50D747A3B}"/>
                    </a:ext>
                  </a:extLst>
                </p:cNvPr>
                <p:cNvPicPr/>
                <p:nvPr/>
              </p:nvPicPr>
              <p:blipFill>
                <a:blip r:embed="rId107"/>
                <a:stretch>
                  <a:fillRect/>
                </a:stretch>
              </p:blipFill>
              <p:spPr>
                <a:xfrm>
                  <a:off x="5659538" y="5199921"/>
                  <a:ext cx="1048680" cy="824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7" name="Ink 76">
                  <a:extLst>
                    <a:ext uri="{FF2B5EF4-FFF2-40B4-BE49-F238E27FC236}">
                      <a16:creationId xmlns:a16="http://schemas.microsoft.com/office/drawing/2014/main" id="{8AA88732-DC72-4CB2-9C79-F008AFAEF789}"/>
                    </a:ext>
                  </a:extLst>
                </p14:cNvPr>
                <p14:cNvContentPartPr/>
                <p14:nvPr/>
              </p14:nvContentPartPr>
              <p14:xfrm>
                <a:off x="5567738" y="4387401"/>
                <a:ext cx="187920" cy="63360"/>
              </p14:xfrm>
            </p:contentPart>
          </mc:Choice>
          <mc:Fallback>
            <p:pic>
              <p:nvPicPr>
                <p:cNvPr id="77" name="Ink 76">
                  <a:extLst>
                    <a:ext uri="{FF2B5EF4-FFF2-40B4-BE49-F238E27FC236}">
                      <a16:creationId xmlns:a16="http://schemas.microsoft.com/office/drawing/2014/main" id="{8AA88732-DC72-4CB2-9C79-F008AFAEF789}"/>
                    </a:ext>
                  </a:extLst>
                </p:cNvPr>
                <p:cNvPicPr/>
                <p:nvPr/>
              </p:nvPicPr>
              <p:blipFill>
                <a:blip r:embed="rId109"/>
                <a:stretch>
                  <a:fillRect/>
                </a:stretch>
              </p:blipFill>
              <p:spPr>
                <a:xfrm>
                  <a:off x="5550098" y="4369761"/>
                  <a:ext cx="22356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8" name="Ink 77">
                  <a:extLst>
                    <a:ext uri="{FF2B5EF4-FFF2-40B4-BE49-F238E27FC236}">
                      <a16:creationId xmlns:a16="http://schemas.microsoft.com/office/drawing/2014/main" id="{D7AEE70F-B724-4A24-A471-03F571921D8C}"/>
                    </a:ext>
                  </a:extLst>
                </p14:cNvPr>
                <p14:cNvContentPartPr/>
                <p14:nvPr/>
              </p14:nvContentPartPr>
              <p14:xfrm>
                <a:off x="6141218" y="4362201"/>
                <a:ext cx="178560" cy="119520"/>
              </p14:xfrm>
            </p:contentPart>
          </mc:Choice>
          <mc:Fallback>
            <p:pic>
              <p:nvPicPr>
                <p:cNvPr id="78" name="Ink 77">
                  <a:extLst>
                    <a:ext uri="{FF2B5EF4-FFF2-40B4-BE49-F238E27FC236}">
                      <a16:creationId xmlns:a16="http://schemas.microsoft.com/office/drawing/2014/main" id="{D7AEE70F-B724-4A24-A471-03F571921D8C}"/>
                    </a:ext>
                  </a:extLst>
                </p:cNvPr>
                <p:cNvPicPr/>
                <p:nvPr/>
              </p:nvPicPr>
              <p:blipFill>
                <a:blip r:embed="rId111"/>
                <a:stretch>
                  <a:fillRect/>
                </a:stretch>
              </p:blipFill>
              <p:spPr>
                <a:xfrm>
                  <a:off x="6123578" y="4344201"/>
                  <a:ext cx="21420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80" name="Ink 79">
                  <a:extLst>
                    <a:ext uri="{FF2B5EF4-FFF2-40B4-BE49-F238E27FC236}">
                      <a16:creationId xmlns:a16="http://schemas.microsoft.com/office/drawing/2014/main" id="{C33664FA-BBA0-4A8B-961C-ECCF204CAF3E}"/>
                    </a:ext>
                  </a:extLst>
                </p14:cNvPr>
                <p14:cNvContentPartPr/>
                <p14:nvPr/>
              </p14:nvContentPartPr>
              <p14:xfrm>
                <a:off x="6711458" y="4490001"/>
                <a:ext cx="201240" cy="1013040"/>
              </p14:xfrm>
            </p:contentPart>
          </mc:Choice>
          <mc:Fallback>
            <p:pic>
              <p:nvPicPr>
                <p:cNvPr id="80" name="Ink 79">
                  <a:extLst>
                    <a:ext uri="{FF2B5EF4-FFF2-40B4-BE49-F238E27FC236}">
                      <a16:creationId xmlns:a16="http://schemas.microsoft.com/office/drawing/2014/main" id="{C33664FA-BBA0-4A8B-961C-ECCF204CAF3E}"/>
                    </a:ext>
                  </a:extLst>
                </p:cNvPr>
                <p:cNvPicPr/>
                <p:nvPr/>
              </p:nvPicPr>
              <p:blipFill>
                <a:blip r:embed="rId113"/>
                <a:stretch>
                  <a:fillRect/>
                </a:stretch>
              </p:blipFill>
              <p:spPr>
                <a:xfrm>
                  <a:off x="6693818" y="4472001"/>
                  <a:ext cx="236880" cy="1048680"/>
                </a:xfrm>
                <a:prstGeom prst="rect">
                  <a:avLst/>
                </a:prstGeom>
              </p:spPr>
            </p:pic>
          </mc:Fallback>
        </mc:AlternateContent>
      </p:grpSp>
      <p:grpSp>
        <p:nvGrpSpPr>
          <p:cNvPr id="83" name="Group 82">
            <a:extLst>
              <a:ext uri="{FF2B5EF4-FFF2-40B4-BE49-F238E27FC236}">
                <a16:creationId xmlns:a16="http://schemas.microsoft.com/office/drawing/2014/main" id="{04E5C249-B430-401F-A1D5-C7FBA971C571}"/>
              </a:ext>
            </a:extLst>
          </p:cNvPr>
          <p:cNvGrpSpPr/>
          <p:nvPr/>
        </p:nvGrpSpPr>
        <p:grpSpPr>
          <a:xfrm>
            <a:off x="5573858" y="5707881"/>
            <a:ext cx="1387800" cy="430920"/>
            <a:chOff x="5573858" y="5707881"/>
            <a:chExt cx="1387800" cy="430920"/>
          </a:xfrm>
        </p:grpSpPr>
        <mc:AlternateContent xmlns:mc="http://schemas.openxmlformats.org/markup-compatibility/2006">
          <mc:Choice xmlns:p14="http://schemas.microsoft.com/office/powerpoint/2010/main" Requires="p14">
            <p:contentPart p14:bwMode="auto" r:id="rId114">
              <p14:nvContentPartPr>
                <p14:cNvPr id="59" name="Ink 58">
                  <a:extLst>
                    <a:ext uri="{FF2B5EF4-FFF2-40B4-BE49-F238E27FC236}">
                      <a16:creationId xmlns:a16="http://schemas.microsoft.com/office/drawing/2014/main" id="{5E63C18C-E935-4AC1-8A7F-0599A8F76560}"/>
                    </a:ext>
                  </a:extLst>
                </p14:cNvPr>
                <p14:cNvContentPartPr/>
                <p14:nvPr/>
              </p14:nvContentPartPr>
              <p14:xfrm>
                <a:off x="5573858" y="6097041"/>
                <a:ext cx="529920" cy="41760"/>
              </p14:xfrm>
            </p:contentPart>
          </mc:Choice>
          <mc:Fallback>
            <p:pic>
              <p:nvPicPr>
                <p:cNvPr id="59" name="Ink 58">
                  <a:extLst>
                    <a:ext uri="{FF2B5EF4-FFF2-40B4-BE49-F238E27FC236}">
                      <a16:creationId xmlns:a16="http://schemas.microsoft.com/office/drawing/2014/main" id="{5E63C18C-E935-4AC1-8A7F-0599A8F76560}"/>
                    </a:ext>
                  </a:extLst>
                </p:cNvPr>
                <p:cNvPicPr/>
                <p:nvPr/>
              </p:nvPicPr>
              <p:blipFill>
                <a:blip r:embed="rId115"/>
                <a:stretch>
                  <a:fillRect/>
                </a:stretch>
              </p:blipFill>
              <p:spPr>
                <a:xfrm>
                  <a:off x="5556218" y="6079041"/>
                  <a:ext cx="565560" cy="774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0" name="Ink 59">
                  <a:extLst>
                    <a:ext uri="{FF2B5EF4-FFF2-40B4-BE49-F238E27FC236}">
                      <a16:creationId xmlns:a16="http://schemas.microsoft.com/office/drawing/2014/main" id="{9DD9AC35-3E97-437E-A486-334900B4F313}"/>
                    </a:ext>
                  </a:extLst>
                </p14:cNvPr>
                <p14:cNvContentPartPr/>
                <p14:nvPr/>
              </p14:nvContentPartPr>
              <p14:xfrm>
                <a:off x="6635498" y="6029001"/>
                <a:ext cx="167760" cy="14760"/>
              </p14:xfrm>
            </p:contentPart>
          </mc:Choice>
          <mc:Fallback>
            <p:pic>
              <p:nvPicPr>
                <p:cNvPr id="60" name="Ink 59">
                  <a:extLst>
                    <a:ext uri="{FF2B5EF4-FFF2-40B4-BE49-F238E27FC236}">
                      <a16:creationId xmlns:a16="http://schemas.microsoft.com/office/drawing/2014/main" id="{9DD9AC35-3E97-437E-A486-334900B4F313}"/>
                    </a:ext>
                  </a:extLst>
                </p:cNvPr>
                <p:cNvPicPr/>
                <p:nvPr/>
              </p:nvPicPr>
              <p:blipFill>
                <a:blip r:embed="rId117"/>
                <a:stretch>
                  <a:fillRect/>
                </a:stretch>
              </p:blipFill>
              <p:spPr>
                <a:xfrm>
                  <a:off x="6617858" y="6011001"/>
                  <a:ext cx="20340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61" name="Ink 60">
                  <a:extLst>
                    <a:ext uri="{FF2B5EF4-FFF2-40B4-BE49-F238E27FC236}">
                      <a16:creationId xmlns:a16="http://schemas.microsoft.com/office/drawing/2014/main" id="{73670808-01F2-4210-982F-09E36E4E2078}"/>
                    </a:ext>
                  </a:extLst>
                </p14:cNvPr>
                <p14:cNvContentPartPr/>
                <p14:nvPr/>
              </p14:nvContentPartPr>
              <p14:xfrm>
                <a:off x="6344618" y="6063201"/>
                <a:ext cx="140400" cy="66600"/>
              </p14:xfrm>
            </p:contentPart>
          </mc:Choice>
          <mc:Fallback>
            <p:pic>
              <p:nvPicPr>
                <p:cNvPr id="61" name="Ink 60">
                  <a:extLst>
                    <a:ext uri="{FF2B5EF4-FFF2-40B4-BE49-F238E27FC236}">
                      <a16:creationId xmlns:a16="http://schemas.microsoft.com/office/drawing/2014/main" id="{73670808-01F2-4210-982F-09E36E4E2078}"/>
                    </a:ext>
                  </a:extLst>
                </p:cNvPr>
                <p:cNvPicPr/>
                <p:nvPr/>
              </p:nvPicPr>
              <p:blipFill>
                <a:blip r:embed="rId119"/>
                <a:stretch>
                  <a:fillRect/>
                </a:stretch>
              </p:blipFill>
              <p:spPr>
                <a:xfrm>
                  <a:off x="6326978" y="6045561"/>
                  <a:ext cx="17604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2" name="Ink 81">
                  <a:extLst>
                    <a:ext uri="{FF2B5EF4-FFF2-40B4-BE49-F238E27FC236}">
                      <a16:creationId xmlns:a16="http://schemas.microsoft.com/office/drawing/2014/main" id="{B6D7886D-5469-44E8-96E7-D61C008633BA}"/>
                    </a:ext>
                  </a:extLst>
                </p14:cNvPr>
                <p14:cNvContentPartPr/>
                <p14:nvPr/>
              </p14:nvContentPartPr>
              <p14:xfrm>
                <a:off x="6735578" y="5707881"/>
                <a:ext cx="226080" cy="414360"/>
              </p14:xfrm>
            </p:contentPart>
          </mc:Choice>
          <mc:Fallback>
            <p:pic>
              <p:nvPicPr>
                <p:cNvPr id="82" name="Ink 81">
                  <a:extLst>
                    <a:ext uri="{FF2B5EF4-FFF2-40B4-BE49-F238E27FC236}">
                      <a16:creationId xmlns:a16="http://schemas.microsoft.com/office/drawing/2014/main" id="{B6D7886D-5469-44E8-96E7-D61C008633BA}"/>
                    </a:ext>
                  </a:extLst>
                </p:cNvPr>
                <p:cNvPicPr/>
                <p:nvPr/>
              </p:nvPicPr>
              <p:blipFill>
                <a:blip r:embed="rId121"/>
                <a:stretch>
                  <a:fillRect/>
                </a:stretch>
              </p:blipFill>
              <p:spPr>
                <a:xfrm>
                  <a:off x="6717938" y="5690241"/>
                  <a:ext cx="261720" cy="450000"/>
                </a:xfrm>
                <a:prstGeom prst="rect">
                  <a:avLst/>
                </a:prstGeom>
              </p:spPr>
            </p:pic>
          </mc:Fallback>
        </mc:AlternateContent>
      </p:grpSp>
    </p:spTree>
    <p:extLst>
      <p:ext uri="{BB962C8B-B14F-4D97-AF65-F5344CB8AC3E}">
        <p14:creationId xmlns:p14="http://schemas.microsoft.com/office/powerpoint/2010/main" val="33980417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058A6-B72B-4033-A26A-4C898A08F756}"/>
              </a:ext>
            </a:extLst>
          </p:cNvPr>
          <p:cNvSpPr>
            <a:spLocks noGrp="1"/>
          </p:cNvSpPr>
          <p:nvPr>
            <p:ph type="title"/>
          </p:nvPr>
        </p:nvSpPr>
        <p:spPr/>
        <p:txBody>
          <a:bodyPr/>
          <a:lstStyle/>
          <a:p>
            <a:r>
              <a:rPr lang="en-MY" dirty="0" err="1"/>
              <a:t>Mcq</a:t>
            </a:r>
            <a:r>
              <a:rPr lang="en-MY" dirty="0"/>
              <a:t> 15</a:t>
            </a:r>
          </a:p>
        </p:txBody>
      </p:sp>
      <p:sp>
        <p:nvSpPr>
          <p:cNvPr id="3" name="Content Placeholder 2">
            <a:extLst>
              <a:ext uri="{FF2B5EF4-FFF2-40B4-BE49-F238E27FC236}">
                <a16:creationId xmlns:a16="http://schemas.microsoft.com/office/drawing/2014/main" id="{4C0F54FE-D632-40D7-B8C5-07E783472B03}"/>
              </a:ext>
            </a:extLst>
          </p:cNvPr>
          <p:cNvSpPr>
            <a:spLocks noGrp="1"/>
          </p:cNvSpPr>
          <p:nvPr>
            <p:ph idx="1"/>
          </p:nvPr>
        </p:nvSpPr>
        <p:spPr/>
        <p:txBody>
          <a:bodyPr/>
          <a:lstStyle/>
          <a:p>
            <a:pPr marL="0" indent="0">
              <a:buNone/>
            </a:pPr>
            <a:r>
              <a:rPr lang="en-MY" dirty="0"/>
              <a:t>In 1-to-4 demultiplexer, how many select lines are required?</a:t>
            </a:r>
          </a:p>
          <a:p>
            <a:pPr marL="0" indent="0">
              <a:buNone/>
            </a:pPr>
            <a:r>
              <a:rPr lang="en-MY" dirty="0"/>
              <a:t>a) 2</a:t>
            </a:r>
          </a:p>
          <a:p>
            <a:pPr marL="0" indent="0">
              <a:buNone/>
            </a:pPr>
            <a:r>
              <a:rPr lang="en-MY" dirty="0"/>
              <a:t>b) 3</a:t>
            </a:r>
          </a:p>
          <a:p>
            <a:pPr marL="0" indent="0">
              <a:buNone/>
            </a:pPr>
            <a:r>
              <a:rPr lang="en-MY" dirty="0"/>
              <a:t>c) 4</a:t>
            </a:r>
          </a:p>
          <a:p>
            <a:pPr marL="0" indent="0">
              <a:buNone/>
            </a:pPr>
            <a:r>
              <a:rPr lang="en-MY" dirty="0"/>
              <a:t>d) 5</a:t>
            </a:r>
          </a:p>
        </p:txBody>
      </p:sp>
      <p:sp>
        <p:nvSpPr>
          <p:cNvPr id="4" name="Footer Placeholder 3">
            <a:extLst>
              <a:ext uri="{FF2B5EF4-FFF2-40B4-BE49-F238E27FC236}">
                <a16:creationId xmlns:a16="http://schemas.microsoft.com/office/drawing/2014/main" id="{805B7A3A-6EF2-4CAA-8F62-6F71A61A1551}"/>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1C8AC044-57B7-4C7A-81D5-DE4DC4717FDA}"/>
              </a:ext>
            </a:extLst>
          </p:cNvPr>
          <p:cNvSpPr>
            <a:spLocks noGrp="1"/>
          </p:cNvSpPr>
          <p:nvPr>
            <p:ph type="sldNum" sz="quarter" idx="12"/>
          </p:nvPr>
        </p:nvSpPr>
        <p:spPr/>
        <p:txBody>
          <a:bodyPr/>
          <a:lstStyle/>
          <a:p>
            <a:fld id="{1DE98518-C1CF-410D-8A71-B5D14FDF677E}" type="slidenum">
              <a:rPr lang="en-MY" smtClean="0"/>
              <a:t>40</a:t>
            </a:fld>
            <a:endParaRPr lang="en-MY" dirty="0"/>
          </a:p>
        </p:txBody>
      </p:sp>
      <p:sp>
        <p:nvSpPr>
          <p:cNvPr id="6" name="Rectangle 5">
            <a:extLst>
              <a:ext uri="{FF2B5EF4-FFF2-40B4-BE49-F238E27FC236}">
                <a16:creationId xmlns:a16="http://schemas.microsoft.com/office/drawing/2014/main" id="{6839C891-719B-48A9-B6EC-3EB4B7127815}"/>
              </a:ext>
            </a:extLst>
          </p:cNvPr>
          <p:cNvSpPr/>
          <p:nvPr/>
        </p:nvSpPr>
        <p:spPr>
          <a:xfrm>
            <a:off x="10453379" y="5349454"/>
            <a:ext cx="66877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A</a:t>
            </a:r>
          </a:p>
        </p:txBody>
      </p:sp>
      <p:sp>
        <p:nvSpPr>
          <p:cNvPr id="10" name="TextBox 9">
            <a:extLst>
              <a:ext uri="{FF2B5EF4-FFF2-40B4-BE49-F238E27FC236}">
                <a16:creationId xmlns:a16="http://schemas.microsoft.com/office/drawing/2014/main" id="{BBD02197-BEAF-43A4-AFC3-8340311FF92A}"/>
              </a:ext>
            </a:extLst>
          </p:cNvPr>
          <p:cNvSpPr txBox="1"/>
          <p:nvPr/>
        </p:nvSpPr>
        <p:spPr>
          <a:xfrm>
            <a:off x="986712" y="5487953"/>
            <a:ext cx="9127672" cy="646331"/>
          </a:xfrm>
          <a:prstGeom prst="rect">
            <a:avLst/>
          </a:prstGeom>
          <a:noFill/>
        </p:spPr>
        <p:txBody>
          <a:bodyPr wrap="square">
            <a:spAutoFit/>
          </a:bodyPr>
          <a:lstStyle/>
          <a:p>
            <a:r>
              <a:rPr lang="en-MY" dirty="0"/>
              <a:t>The formula for total no. of outputs is given by 2^n, where n is the no. of select lines. Therefore, for 1:4 demultiplexer, 2 select lines are required.</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6E8E158E-4FAB-40B7-B639-CB96AD43BC36}"/>
                  </a:ext>
                </a:extLst>
              </p14:cNvPr>
              <p14:cNvContentPartPr/>
              <p14:nvPr/>
            </p14:nvContentPartPr>
            <p14:xfrm>
              <a:off x="1528200" y="2505960"/>
              <a:ext cx="2359080" cy="72360"/>
            </p14:xfrm>
          </p:contentPart>
        </mc:Choice>
        <mc:Fallback>
          <p:pic>
            <p:nvPicPr>
              <p:cNvPr id="7" name="Ink 6">
                <a:extLst>
                  <a:ext uri="{FF2B5EF4-FFF2-40B4-BE49-F238E27FC236}">
                    <a16:creationId xmlns:a16="http://schemas.microsoft.com/office/drawing/2014/main" id="{6E8E158E-4FAB-40B7-B639-CB96AD43BC36}"/>
                  </a:ext>
                </a:extLst>
              </p:cNvPr>
              <p:cNvPicPr/>
              <p:nvPr/>
            </p:nvPicPr>
            <p:blipFill>
              <a:blip r:embed="rId3"/>
              <a:stretch>
                <a:fillRect/>
              </a:stretch>
            </p:blipFill>
            <p:spPr>
              <a:xfrm>
                <a:off x="1518840" y="2496600"/>
                <a:ext cx="2377800" cy="91080"/>
              </a:xfrm>
              <a:prstGeom prst="rect">
                <a:avLst/>
              </a:prstGeom>
            </p:spPr>
          </p:pic>
        </mc:Fallback>
      </mc:AlternateContent>
    </p:spTree>
    <p:extLst>
      <p:ext uri="{BB962C8B-B14F-4D97-AF65-F5344CB8AC3E}">
        <p14:creationId xmlns:p14="http://schemas.microsoft.com/office/powerpoint/2010/main" val="1674041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1256B-C2AD-4DCA-AE1D-871C2A18726C}"/>
              </a:ext>
            </a:extLst>
          </p:cNvPr>
          <p:cNvSpPr>
            <a:spLocks noGrp="1"/>
          </p:cNvSpPr>
          <p:nvPr>
            <p:ph type="title"/>
          </p:nvPr>
        </p:nvSpPr>
        <p:spPr/>
        <p:txBody>
          <a:bodyPr/>
          <a:lstStyle/>
          <a:p>
            <a:r>
              <a:rPr lang="en-MY" dirty="0" err="1"/>
              <a:t>Mcq</a:t>
            </a:r>
            <a:r>
              <a:rPr lang="en-MY" dirty="0"/>
              <a:t> 16</a:t>
            </a:r>
          </a:p>
        </p:txBody>
      </p:sp>
      <p:sp>
        <p:nvSpPr>
          <p:cNvPr id="3" name="Content Placeholder 2">
            <a:extLst>
              <a:ext uri="{FF2B5EF4-FFF2-40B4-BE49-F238E27FC236}">
                <a16:creationId xmlns:a16="http://schemas.microsoft.com/office/drawing/2014/main" id="{B1A96B82-78F8-4DAF-8611-A0A015F66ADB}"/>
              </a:ext>
            </a:extLst>
          </p:cNvPr>
          <p:cNvSpPr>
            <a:spLocks noGrp="1"/>
          </p:cNvSpPr>
          <p:nvPr>
            <p:ph idx="1"/>
          </p:nvPr>
        </p:nvSpPr>
        <p:spPr/>
        <p:txBody>
          <a:bodyPr/>
          <a:lstStyle/>
          <a:p>
            <a:pPr marL="0" indent="0">
              <a:buNone/>
            </a:pPr>
            <a:r>
              <a:rPr lang="en-MY" dirty="0"/>
              <a:t>In 1-to-4 multiplexer, if C1 = 0 &amp; C2 = 1, then the output will be ___________</a:t>
            </a:r>
          </a:p>
          <a:p>
            <a:pPr marL="0" indent="0">
              <a:buNone/>
            </a:pPr>
            <a:r>
              <a:rPr lang="en-MY" dirty="0"/>
              <a:t>a) Y0</a:t>
            </a:r>
          </a:p>
          <a:p>
            <a:pPr marL="0" indent="0">
              <a:buNone/>
            </a:pPr>
            <a:r>
              <a:rPr lang="en-MY" dirty="0"/>
              <a:t>b) Y1</a:t>
            </a:r>
          </a:p>
          <a:p>
            <a:pPr marL="0" indent="0">
              <a:buNone/>
            </a:pPr>
            <a:r>
              <a:rPr lang="en-MY" dirty="0"/>
              <a:t>c) Y2</a:t>
            </a:r>
          </a:p>
          <a:p>
            <a:pPr marL="0" indent="0">
              <a:buNone/>
            </a:pPr>
            <a:r>
              <a:rPr lang="en-MY" dirty="0"/>
              <a:t>d) Y3</a:t>
            </a:r>
          </a:p>
        </p:txBody>
      </p:sp>
      <p:sp>
        <p:nvSpPr>
          <p:cNvPr id="4" name="Footer Placeholder 3">
            <a:extLst>
              <a:ext uri="{FF2B5EF4-FFF2-40B4-BE49-F238E27FC236}">
                <a16:creationId xmlns:a16="http://schemas.microsoft.com/office/drawing/2014/main" id="{3E1CD5DA-B3E6-44CB-B475-0148F7BBE9F4}"/>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A19897A0-B081-46A2-B637-0C41B9DD9330}"/>
              </a:ext>
            </a:extLst>
          </p:cNvPr>
          <p:cNvSpPr>
            <a:spLocks noGrp="1"/>
          </p:cNvSpPr>
          <p:nvPr>
            <p:ph type="sldNum" sz="quarter" idx="12"/>
          </p:nvPr>
        </p:nvSpPr>
        <p:spPr/>
        <p:txBody>
          <a:bodyPr/>
          <a:lstStyle/>
          <a:p>
            <a:fld id="{1DE98518-C1CF-410D-8A71-B5D14FDF677E}" type="slidenum">
              <a:rPr lang="en-MY" smtClean="0"/>
              <a:t>41</a:t>
            </a:fld>
            <a:endParaRPr lang="en-MY" dirty="0"/>
          </a:p>
        </p:txBody>
      </p:sp>
      <p:sp>
        <p:nvSpPr>
          <p:cNvPr id="6" name="Rectangle 5">
            <a:extLst>
              <a:ext uri="{FF2B5EF4-FFF2-40B4-BE49-F238E27FC236}">
                <a16:creationId xmlns:a16="http://schemas.microsoft.com/office/drawing/2014/main" id="{D968365C-B7EC-4D52-B0B7-F7403A924274}"/>
              </a:ext>
            </a:extLst>
          </p:cNvPr>
          <p:cNvSpPr/>
          <p:nvPr/>
        </p:nvSpPr>
        <p:spPr>
          <a:xfrm>
            <a:off x="10453379" y="5349454"/>
            <a:ext cx="66877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B</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4F74B063-0AF7-41C5-9DB1-FAF2F1C0FDC7}"/>
                  </a:ext>
                </a:extLst>
              </p14:cNvPr>
              <p14:cNvContentPartPr/>
              <p14:nvPr/>
            </p14:nvContentPartPr>
            <p14:xfrm>
              <a:off x="1470960" y="2519640"/>
              <a:ext cx="6382440" cy="2823120"/>
            </p14:xfrm>
          </p:contentPart>
        </mc:Choice>
        <mc:Fallback>
          <p:pic>
            <p:nvPicPr>
              <p:cNvPr id="7" name="Ink 6">
                <a:extLst>
                  <a:ext uri="{FF2B5EF4-FFF2-40B4-BE49-F238E27FC236}">
                    <a16:creationId xmlns:a16="http://schemas.microsoft.com/office/drawing/2014/main" id="{4F74B063-0AF7-41C5-9DB1-FAF2F1C0FDC7}"/>
                  </a:ext>
                </a:extLst>
              </p:cNvPr>
              <p:cNvPicPr/>
              <p:nvPr/>
            </p:nvPicPr>
            <p:blipFill>
              <a:blip r:embed="rId3"/>
              <a:stretch>
                <a:fillRect/>
              </a:stretch>
            </p:blipFill>
            <p:spPr>
              <a:xfrm>
                <a:off x="1461600" y="2510280"/>
                <a:ext cx="6401160" cy="2841840"/>
              </a:xfrm>
              <a:prstGeom prst="rect">
                <a:avLst/>
              </a:prstGeom>
            </p:spPr>
          </p:pic>
        </mc:Fallback>
      </mc:AlternateContent>
    </p:spTree>
    <p:extLst>
      <p:ext uri="{BB962C8B-B14F-4D97-AF65-F5344CB8AC3E}">
        <p14:creationId xmlns:p14="http://schemas.microsoft.com/office/powerpoint/2010/main" val="129380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45E3A-D585-4F16-B7ED-C6DB5BA1967C}"/>
              </a:ext>
            </a:extLst>
          </p:cNvPr>
          <p:cNvSpPr>
            <a:spLocks noGrp="1"/>
          </p:cNvSpPr>
          <p:nvPr>
            <p:ph type="title"/>
          </p:nvPr>
        </p:nvSpPr>
        <p:spPr/>
        <p:txBody>
          <a:bodyPr/>
          <a:lstStyle/>
          <a:p>
            <a:r>
              <a:rPr lang="en-MY" dirty="0" err="1"/>
              <a:t>Mcq</a:t>
            </a:r>
            <a:r>
              <a:rPr lang="en-MY" dirty="0"/>
              <a:t> 17</a:t>
            </a:r>
          </a:p>
        </p:txBody>
      </p:sp>
      <p:sp>
        <p:nvSpPr>
          <p:cNvPr id="3" name="Content Placeholder 2">
            <a:extLst>
              <a:ext uri="{FF2B5EF4-FFF2-40B4-BE49-F238E27FC236}">
                <a16:creationId xmlns:a16="http://schemas.microsoft.com/office/drawing/2014/main" id="{3760315E-B49F-4524-ABE8-2136BA40B7BD}"/>
              </a:ext>
            </a:extLst>
          </p:cNvPr>
          <p:cNvSpPr>
            <a:spLocks noGrp="1"/>
          </p:cNvSpPr>
          <p:nvPr>
            <p:ph idx="1"/>
          </p:nvPr>
        </p:nvSpPr>
        <p:spPr/>
        <p:txBody>
          <a:bodyPr/>
          <a:lstStyle/>
          <a:p>
            <a:pPr marL="0" indent="0">
              <a:buNone/>
            </a:pPr>
            <a:r>
              <a:rPr lang="en-MY" dirty="0"/>
              <a:t>In 1-to-4 multiplexer, if C1 = 1 &amp; C2 = 1, then the output will be ___________</a:t>
            </a:r>
          </a:p>
          <a:p>
            <a:pPr marL="0" indent="0">
              <a:buNone/>
            </a:pPr>
            <a:r>
              <a:rPr lang="en-MY" dirty="0"/>
              <a:t>a) Y0</a:t>
            </a:r>
          </a:p>
          <a:p>
            <a:pPr marL="0" indent="0">
              <a:buNone/>
            </a:pPr>
            <a:r>
              <a:rPr lang="en-MY" dirty="0"/>
              <a:t>b) Y1</a:t>
            </a:r>
          </a:p>
          <a:p>
            <a:pPr marL="0" indent="0">
              <a:buNone/>
            </a:pPr>
            <a:r>
              <a:rPr lang="en-MY" dirty="0"/>
              <a:t>c) Y2</a:t>
            </a:r>
          </a:p>
          <a:p>
            <a:pPr marL="0" indent="0">
              <a:buNone/>
            </a:pPr>
            <a:r>
              <a:rPr lang="en-MY" dirty="0"/>
              <a:t>d) Y3</a:t>
            </a:r>
          </a:p>
        </p:txBody>
      </p:sp>
      <p:sp>
        <p:nvSpPr>
          <p:cNvPr id="4" name="Footer Placeholder 3">
            <a:extLst>
              <a:ext uri="{FF2B5EF4-FFF2-40B4-BE49-F238E27FC236}">
                <a16:creationId xmlns:a16="http://schemas.microsoft.com/office/drawing/2014/main" id="{B0988DBF-0546-4732-842B-C849F13C512A}"/>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545C8CE7-B696-4F07-972B-36FF8E565CB0}"/>
              </a:ext>
            </a:extLst>
          </p:cNvPr>
          <p:cNvSpPr>
            <a:spLocks noGrp="1"/>
          </p:cNvSpPr>
          <p:nvPr>
            <p:ph type="sldNum" sz="quarter" idx="12"/>
          </p:nvPr>
        </p:nvSpPr>
        <p:spPr/>
        <p:txBody>
          <a:bodyPr/>
          <a:lstStyle/>
          <a:p>
            <a:fld id="{1DE98518-C1CF-410D-8A71-B5D14FDF677E}" type="slidenum">
              <a:rPr lang="en-MY" smtClean="0"/>
              <a:t>42</a:t>
            </a:fld>
            <a:endParaRPr lang="en-MY" dirty="0"/>
          </a:p>
        </p:txBody>
      </p:sp>
      <p:sp>
        <p:nvSpPr>
          <p:cNvPr id="6" name="Rectangle 5">
            <a:extLst>
              <a:ext uri="{FF2B5EF4-FFF2-40B4-BE49-F238E27FC236}">
                <a16:creationId xmlns:a16="http://schemas.microsoft.com/office/drawing/2014/main" id="{74419270-628D-4177-9CBD-373146BE53B8}"/>
              </a:ext>
            </a:extLst>
          </p:cNvPr>
          <p:cNvSpPr/>
          <p:nvPr/>
        </p:nvSpPr>
        <p:spPr>
          <a:xfrm>
            <a:off x="10418113" y="5349454"/>
            <a:ext cx="739305"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D</a:t>
            </a:r>
          </a:p>
        </p:txBody>
      </p:sp>
    </p:spTree>
    <p:extLst>
      <p:ext uri="{BB962C8B-B14F-4D97-AF65-F5344CB8AC3E}">
        <p14:creationId xmlns:p14="http://schemas.microsoft.com/office/powerpoint/2010/main" val="3768312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45E3A-D585-4F16-B7ED-C6DB5BA1967C}"/>
              </a:ext>
            </a:extLst>
          </p:cNvPr>
          <p:cNvSpPr>
            <a:spLocks noGrp="1"/>
          </p:cNvSpPr>
          <p:nvPr>
            <p:ph type="title"/>
          </p:nvPr>
        </p:nvSpPr>
        <p:spPr/>
        <p:txBody>
          <a:bodyPr/>
          <a:lstStyle/>
          <a:p>
            <a:r>
              <a:rPr lang="en-MY" dirty="0" err="1"/>
              <a:t>Mcq</a:t>
            </a:r>
            <a:r>
              <a:rPr lang="en-MY" dirty="0"/>
              <a:t> 18</a:t>
            </a:r>
          </a:p>
        </p:txBody>
      </p:sp>
      <p:sp>
        <p:nvSpPr>
          <p:cNvPr id="3" name="Content Placeholder 2">
            <a:extLst>
              <a:ext uri="{FF2B5EF4-FFF2-40B4-BE49-F238E27FC236}">
                <a16:creationId xmlns:a16="http://schemas.microsoft.com/office/drawing/2014/main" id="{3760315E-B49F-4524-ABE8-2136BA40B7BD}"/>
              </a:ext>
            </a:extLst>
          </p:cNvPr>
          <p:cNvSpPr>
            <a:spLocks noGrp="1"/>
          </p:cNvSpPr>
          <p:nvPr>
            <p:ph idx="1"/>
          </p:nvPr>
        </p:nvSpPr>
        <p:spPr/>
        <p:txBody>
          <a:bodyPr/>
          <a:lstStyle/>
          <a:p>
            <a:pPr marL="0" indent="0">
              <a:buNone/>
            </a:pPr>
            <a:r>
              <a:rPr lang="en-MY" dirty="0"/>
              <a:t>How many select lines are required for a 1-to-8 demultiplexer?</a:t>
            </a:r>
          </a:p>
          <a:p>
            <a:pPr marL="0" indent="0">
              <a:buNone/>
            </a:pPr>
            <a:r>
              <a:rPr lang="pt-BR" dirty="0"/>
              <a:t>a) 2</a:t>
            </a:r>
          </a:p>
          <a:p>
            <a:pPr marL="0" indent="0">
              <a:buNone/>
            </a:pPr>
            <a:r>
              <a:rPr lang="pt-BR" dirty="0"/>
              <a:t>b) 3</a:t>
            </a:r>
          </a:p>
          <a:p>
            <a:pPr marL="0" indent="0">
              <a:buNone/>
            </a:pPr>
            <a:r>
              <a:rPr lang="pt-BR" dirty="0"/>
              <a:t>c) 4</a:t>
            </a:r>
          </a:p>
          <a:p>
            <a:pPr marL="0" indent="0">
              <a:buNone/>
            </a:pPr>
            <a:r>
              <a:rPr lang="pt-BR" dirty="0"/>
              <a:t>d) 5</a:t>
            </a:r>
            <a:endParaRPr lang="en-MY" dirty="0"/>
          </a:p>
        </p:txBody>
      </p:sp>
      <p:sp>
        <p:nvSpPr>
          <p:cNvPr id="4" name="Footer Placeholder 3">
            <a:extLst>
              <a:ext uri="{FF2B5EF4-FFF2-40B4-BE49-F238E27FC236}">
                <a16:creationId xmlns:a16="http://schemas.microsoft.com/office/drawing/2014/main" id="{B0988DBF-0546-4732-842B-C849F13C512A}"/>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545C8CE7-B696-4F07-972B-36FF8E565CB0}"/>
              </a:ext>
            </a:extLst>
          </p:cNvPr>
          <p:cNvSpPr>
            <a:spLocks noGrp="1"/>
          </p:cNvSpPr>
          <p:nvPr>
            <p:ph type="sldNum" sz="quarter" idx="12"/>
          </p:nvPr>
        </p:nvSpPr>
        <p:spPr/>
        <p:txBody>
          <a:bodyPr/>
          <a:lstStyle/>
          <a:p>
            <a:fld id="{1DE98518-C1CF-410D-8A71-B5D14FDF677E}" type="slidenum">
              <a:rPr lang="en-MY" smtClean="0"/>
              <a:t>43</a:t>
            </a:fld>
            <a:endParaRPr lang="en-MY" dirty="0"/>
          </a:p>
        </p:txBody>
      </p:sp>
      <p:sp>
        <p:nvSpPr>
          <p:cNvPr id="6" name="Rectangle 5">
            <a:extLst>
              <a:ext uri="{FF2B5EF4-FFF2-40B4-BE49-F238E27FC236}">
                <a16:creationId xmlns:a16="http://schemas.microsoft.com/office/drawing/2014/main" id="{74419270-628D-4177-9CBD-373146BE53B8}"/>
              </a:ext>
            </a:extLst>
          </p:cNvPr>
          <p:cNvSpPr/>
          <p:nvPr/>
        </p:nvSpPr>
        <p:spPr>
          <a:xfrm>
            <a:off x="10453379" y="5349454"/>
            <a:ext cx="668773"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B</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D08830D2-A773-481E-A6AA-CA29239B5721}"/>
                  </a:ext>
                </a:extLst>
              </p14:cNvPr>
              <p14:cNvContentPartPr/>
              <p14:nvPr/>
            </p14:nvContentPartPr>
            <p14:xfrm>
              <a:off x="5844240" y="1518840"/>
              <a:ext cx="919800" cy="1083960"/>
            </p14:xfrm>
          </p:contentPart>
        </mc:Choice>
        <mc:Fallback>
          <p:pic>
            <p:nvPicPr>
              <p:cNvPr id="7" name="Ink 6">
                <a:extLst>
                  <a:ext uri="{FF2B5EF4-FFF2-40B4-BE49-F238E27FC236}">
                    <a16:creationId xmlns:a16="http://schemas.microsoft.com/office/drawing/2014/main" id="{D08830D2-A773-481E-A6AA-CA29239B5721}"/>
                  </a:ext>
                </a:extLst>
              </p:cNvPr>
              <p:cNvPicPr/>
              <p:nvPr/>
            </p:nvPicPr>
            <p:blipFill>
              <a:blip r:embed="rId3"/>
              <a:stretch>
                <a:fillRect/>
              </a:stretch>
            </p:blipFill>
            <p:spPr>
              <a:xfrm>
                <a:off x="5834880" y="1509480"/>
                <a:ext cx="938520" cy="1102680"/>
              </a:xfrm>
              <a:prstGeom prst="rect">
                <a:avLst/>
              </a:prstGeom>
            </p:spPr>
          </p:pic>
        </mc:Fallback>
      </mc:AlternateContent>
    </p:spTree>
    <p:extLst>
      <p:ext uri="{BB962C8B-B14F-4D97-AF65-F5344CB8AC3E}">
        <p14:creationId xmlns:p14="http://schemas.microsoft.com/office/powerpoint/2010/main" val="170692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6AF3B-BDAB-4719-82F9-EA60F82D284D}"/>
              </a:ext>
            </a:extLst>
          </p:cNvPr>
          <p:cNvSpPr>
            <a:spLocks noGrp="1"/>
          </p:cNvSpPr>
          <p:nvPr>
            <p:ph type="title"/>
          </p:nvPr>
        </p:nvSpPr>
        <p:spPr/>
        <p:txBody>
          <a:bodyPr/>
          <a:lstStyle/>
          <a:p>
            <a:r>
              <a:rPr lang="en-MY" dirty="0" err="1"/>
              <a:t>Mcq</a:t>
            </a:r>
            <a:r>
              <a:rPr lang="en-MY" dirty="0"/>
              <a:t> 19</a:t>
            </a:r>
          </a:p>
        </p:txBody>
      </p:sp>
      <p:sp>
        <p:nvSpPr>
          <p:cNvPr id="3" name="Content Placeholder 2">
            <a:extLst>
              <a:ext uri="{FF2B5EF4-FFF2-40B4-BE49-F238E27FC236}">
                <a16:creationId xmlns:a16="http://schemas.microsoft.com/office/drawing/2014/main" id="{D0FF1821-91DC-41CE-BECA-B059D9EECE2F}"/>
              </a:ext>
            </a:extLst>
          </p:cNvPr>
          <p:cNvSpPr>
            <a:spLocks noGrp="1"/>
          </p:cNvSpPr>
          <p:nvPr>
            <p:ph idx="1"/>
          </p:nvPr>
        </p:nvSpPr>
        <p:spPr/>
        <p:txBody>
          <a:bodyPr/>
          <a:lstStyle/>
          <a:p>
            <a:pPr marL="0" indent="0">
              <a:buNone/>
            </a:pPr>
            <a:r>
              <a:rPr lang="en-MY" dirty="0"/>
              <a:t>How many AND gates are required for a 1-to-4 multiplexer?</a:t>
            </a:r>
          </a:p>
          <a:p>
            <a:pPr marL="0" indent="0">
              <a:buNone/>
            </a:pPr>
            <a:r>
              <a:rPr lang="en-MY" dirty="0"/>
              <a:t>a) 2</a:t>
            </a:r>
          </a:p>
          <a:p>
            <a:pPr marL="0" indent="0">
              <a:buNone/>
            </a:pPr>
            <a:r>
              <a:rPr lang="en-MY" dirty="0"/>
              <a:t>b) 6</a:t>
            </a:r>
          </a:p>
          <a:p>
            <a:pPr marL="0" indent="0">
              <a:buNone/>
            </a:pPr>
            <a:r>
              <a:rPr lang="en-MY" dirty="0"/>
              <a:t>c) 4</a:t>
            </a:r>
          </a:p>
          <a:p>
            <a:pPr marL="0" indent="0">
              <a:buNone/>
            </a:pPr>
            <a:r>
              <a:rPr lang="en-MY" dirty="0"/>
              <a:t>d) 5</a:t>
            </a:r>
          </a:p>
        </p:txBody>
      </p:sp>
      <p:sp>
        <p:nvSpPr>
          <p:cNvPr id="4" name="Footer Placeholder 3">
            <a:extLst>
              <a:ext uri="{FF2B5EF4-FFF2-40B4-BE49-F238E27FC236}">
                <a16:creationId xmlns:a16="http://schemas.microsoft.com/office/drawing/2014/main" id="{CE6DB033-EDF8-4457-A4B3-5693F3D58BC1}"/>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61F74B6C-247D-4E8C-A054-643BE6CDE937}"/>
              </a:ext>
            </a:extLst>
          </p:cNvPr>
          <p:cNvSpPr>
            <a:spLocks noGrp="1"/>
          </p:cNvSpPr>
          <p:nvPr>
            <p:ph type="sldNum" sz="quarter" idx="12"/>
          </p:nvPr>
        </p:nvSpPr>
        <p:spPr/>
        <p:txBody>
          <a:bodyPr/>
          <a:lstStyle/>
          <a:p>
            <a:fld id="{1DE98518-C1CF-410D-8A71-B5D14FDF677E}" type="slidenum">
              <a:rPr lang="en-MY" smtClean="0"/>
              <a:t>44</a:t>
            </a:fld>
            <a:endParaRPr lang="en-MY" dirty="0"/>
          </a:p>
        </p:txBody>
      </p:sp>
      <p:sp>
        <p:nvSpPr>
          <p:cNvPr id="6" name="Rectangle 5">
            <a:extLst>
              <a:ext uri="{FF2B5EF4-FFF2-40B4-BE49-F238E27FC236}">
                <a16:creationId xmlns:a16="http://schemas.microsoft.com/office/drawing/2014/main" id="{591BF93C-082D-486F-B1CF-52CC843DA6CA}"/>
              </a:ext>
            </a:extLst>
          </p:cNvPr>
          <p:cNvSpPr/>
          <p:nvPr/>
        </p:nvSpPr>
        <p:spPr>
          <a:xfrm>
            <a:off x="10425327" y="5349454"/>
            <a:ext cx="724878"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C</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C666E0FD-38EA-44A9-B77A-B876F53A5252}"/>
                  </a:ext>
                </a:extLst>
              </p14:cNvPr>
              <p14:cNvContentPartPr/>
              <p14:nvPr/>
            </p14:nvContentPartPr>
            <p14:xfrm>
              <a:off x="4630320" y="2010600"/>
              <a:ext cx="2263320" cy="2634840"/>
            </p14:xfrm>
          </p:contentPart>
        </mc:Choice>
        <mc:Fallback>
          <p:pic>
            <p:nvPicPr>
              <p:cNvPr id="7" name="Ink 6">
                <a:extLst>
                  <a:ext uri="{FF2B5EF4-FFF2-40B4-BE49-F238E27FC236}">
                    <a16:creationId xmlns:a16="http://schemas.microsoft.com/office/drawing/2014/main" id="{C666E0FD-38EA-44A9-B77A-B876F53A5252}"/>
                  </a:ext>
                </a:extLst>
              </p:cNvPr>
              <p:cNvPicPr/>
              <p:nvPr/>
            </p:nvPicPr>
            <p:blipFill>
              <a:blip r:embed="rId3"/>
              <a:stretch>
                <a:fillRect/>
              </a:stretch>
            </p:blipFill>
            <p:spPr>
              <a:xfrm>
                <a:off x="4620960" y="2001240"/>
                <a:ext cx="2282040" cy="2653560"/>
              </a:xfrm>
              <a:prstGeom prst="rect">
                <a:avLst/>
              </a:prstGeom>
            </p:spPr>
          </p:pic>
        </mc:Fallback>
      </mc:AlternateContent>
    </p:spTree>
    <p:extLst>
      <p:ext uri="{BB962C8B-B14F-4D97-AF65-F5344CB8AC3E}">
        <p14:creationId xmlns:p14="http://schemas.microsoft.com/office/powerpoint/2010/main" val="319307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A024A-8905-45A4-9FC3-9053734148B1}"/>
              </a:ext>
            </a:extLst>
          </p:cNvPr>
          <p:cNvSpPr>
            <a:spLocks noGrp="1"/>
          </p:cNvSpPr>
          <p:nvPr>
            <p:ph type="title"/>
          </p:nvPr>
        </p:nvSpPr>
        <p:spPr/>
        <p:txBody>
          <a:bodyPr/>
          <a:lstStyle/>
          <a:p>
            <a:r>
              <a:rPr lang="en-MY" dirty="0"/>
              <a:t>MCQ 20</a:t>
            </a:r>
          </a:p>
        </p:txBody>
      </p:sp>
      <p:sp>
        <p:nvSpPr>
          <p:cNvPr id="3" name="Content Placeholder 2">
            <a:extLst>
              <a:ext uri="{FF2B5EF4-FFF2-40B4-BE49-F238E27FC236}">
                <a16:creationId xmlns:a16="http://schemas.microsoft.com/office/drawing/2014/main" id="{F16A6C57-CC20-4764-B17C-3424FD71A780}"/>
              </a:ext>
            </a:extLst>
          </p:cNvPr>
          <p:cNvSpPr>
            <a:spLocks noGrp="1"/>
          </p:cNvSpPr>
          <p:nvPr>
            <p:ph idx="1"/>
          </p:nvPr>
        </p:nvSpPr>
        <p:spPr/>
        <p:txBody>
          <a:bodyPr/>
          <a:lstStyle/>
          <a:p>
            <a:pPr marL="0" indent="0">
              <a:buNone/>
            </a:pPr>
            <a:r>
              <a:rPr lang="en-MY" dirty="0"/>
              <a:t>In 4-to-1 multiplexer, if C1 = 1 &amp; C2 = 1, then the output will be ____________</a:t>
            </a:r>
          </a:p>
          <a:p>
            <a:pPr marL="0" indent="0">
              <a:buNone/>
            </a:pPr>
            <a:r>
              <a:rPr lang="en-MY" dirty="0"/>
              <a:t>a) Y0</a:t>
            </a:r>
          </a:p>
          <a:p>
            <a:pPr marL="0" indent="0">
              <a:buNone/>
            </a:pPr>
            <a:r>
              <a:rPr lang="en-MY" dirty="0"/>
              <a:t>b) Y1</a:t>
            </a:r>
          </a:p>
          <a:p>
            <a:pPr marL="0" indent="0">
              <a:buNone/>
            </a:pPr>
            <a:r>
              <a:rPr lang="en-MY" dirty="0"/>
              <a:t>c) Y2</a:t>
            </a:r>
          </a:p>
          <a:p>
            <a:pPr marL="0" indent="0">
              <a:buNone/>
            </a:pPr>
            <a:r>
              <a:rPr lang="en-MY" dirty="0"/>
              <a:t>d) Y3</a:t>
            </a:r>
          </a:p>
        </p:txBody>
      </p:sp>
      <p:sp>
        <p:nvSpPr>
          <p:cNvPr id="4" name="Footer Placeholder 3">
            <a:extLst>
              <a:ext uri="{FF2B5EF4-FFF2-40B4-BE49-F238E27FC236}">
                <a16:creationId xmlns:a16="http://schemas.microsoft.com/office/drawing/2014/main" id="{2693E810-E6E5-479D-8AA9-B819BAC0ADD5}"/>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5B02885E-C9EF-4C21-9657-2D1E25F8CAF9}"/>
              </a:ext>
            </a:extLst>
          </p:cNvPr>
          <p:cNvSpPr>
            <a:spLocks noGrp="1"/>
          </p:cNvSpPr>
          <p:nvPr>
            <p:ph type="sldNum" sz="quarter" idx="12"/>
          </p:nvPr>
        </p:nvSpPr>
        <p:spPr/>
        <p:txBody>
          <a:bodyPr/>
          <a:lstStyle/>
          <a:p>
            <a:fld id="{1DE98518-C1CF-410D-8A71-B5D14FDF677E}" type="slidenum">
              <a:rPr lang="en-MY" smtClean="0"/>
              <a:t>45</a:t>
            </a:fld>
            <a:endParaRPr lang="en-MY" dirty="0"/>
          </a:p>
        </p:txBody>
      </p:sp>
      <p:sp>
        <p:nvSpPr>
          <p:cNvPr id="6" name="Rectangle 5">
            <a:extLst>
              <a:ext uri="{FF2B5EF4-FFF2-40B4-BE49-F238E27FC236}">
                <a16:creationId xmlns:a16="http://schemas.microsoft.com/office/drawing/2014/main" id="{827B8CFB-FA5C-46C3-A49C-55953EF2C7EA}"/>
              </a:ext>
            </a:extLst>
          </p:cNvPr>
          <p:cNvSpPr/>
          <p:nvPr/>
        </p:nvSpPr>
        <p:spPr>
          <a:xfrm>
            <a:off x="10418114" y="5349454"/>
            <a:ext cx="739305" cy="923330"/>
          </a:xfrm>
          <a:prstGeom prst="rect">
            <a:avLst/>
          </a:prstGeom>
          <a:noFill/>
        </p:spPr>
        <p:txBody>
          <a:bodyPr wrap="non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D</a:t>
            </a:r>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2EFF6516-A7D7-4CBC-AF35-6409CD7FFF6B}"/>
                  </a:ext>
                </a:extLst>
              </p14:cNvPr>
              <p14:cNvContentPartPr/>
              <p14:nvPr/>
            </p14:nvContentPartPr>
            <p14:xfrm>
              <a:off x="3980160" y="2586240"/>
              <a:ext cx="1648440" cy="27000"/>
            </p14:xfrm>
          </p:contentPart>
        </mc:Choice>
        <mc:Fallback>
          <p:pic>
            <p:nvPicPr>
              <p:cNvPr id="7" name="Ink 6">
                <a:extLst>
                  <a:ext uri="{FF2B5EF4-FFF2-40B4-BE49-F238E27FC236}">
                    <a16:creationId xmlns:a16="http://schemas.microsoft.com/office/drawing/2014/main" id="{2EFF6516-A7D7-4CBC-AF35-6409CD7FFF6B}"/>
                  </a:ext>
                </a:extLst>
              </p:cNvPr>
              <p:cNvPicPr/>
              <p:nvPr/>
            </p:nvPicPr>
            <p:blipFill>
              <a:blip r:embed="rId3"/>
              <a:stretch>
                <a:fillRect/>
              </a:stretch>
            </p:blipFill>
            <p:spPr>
              <a:xfrm>
                <a:off x="3970800" y="2576880"/>
                <a:ext cx="1667160" cy="45720"/>
              </a:xfrm>
              <a:prstGeom prst="rect">
                <a:avLst/>
              </a:prstGeom>
            </p:spPr>
          </p:pic>
        </mc:Fallback>
      </mc:AlternateContent>
    </p:spTree>
    <p:extLst>
      <p:ext uri="{BB962C8B-B14F-4D97-AF65-F5344CB8AC3E}">
        <p14:creationId xmlns:p14="http://schemas.microsoft.com/office/powerpoint/2010/main" val="289113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E64FA-3148-4F37-8CEC-35AAA200B6AE}"/>
              </a:ext>
            </a:extLst>
          </p:cNvPr>
          <p:cNvSpPr>
            <a:spLocks noGrp="1"/>
          </p:cNvSpPr>
          <p:nvPr>
            <p:ph type="title"/>
          </p:nvPr>
        </p:nvSpPr>
        <p:spPr/>
        <p:txBody>
          <a:bodyPr/>
          <a:lstStyle/>
          <a:p>
            <a:r>
              <a:rPr lang="en-MY" dirty="0"/>
              <a:t>Half adder</a:t>
            </a:r>
          </a:p>
        </p:txBody>
      </p:sp>
      <p:sp>
        <p:nvSpPr>
          <p:cNvPr id="3" name="Content Placeholder 2">
            <a:extLst>
              <a:ext uri="{FF2B5EF4-FFF2-40B4-BE49-F238E27FC236}">
                <a16:creationId xmlns:a16="http://schemas.microsoft.com/office/drawing/2014/main" id="{01062E3E-F793-4D9D-A0B9-1F9BBE13E599}"/>
              </a:ext>
            </a:extLst>
          </p:cNvPr>
          <p:cNvSpPr>
            <a:spLocks noGrp="1"/>
          </p:cNvSpPr>
          <p:nvPr>
            <p:ph idx="1"/>
          </p:nvPr>
        </p:nvSpPr>
        <p:spPr/>
        <p:txBody>
          <a:bodyPr>
            <a:normAutofit fontScale="92500" lnSpcReduction="20000"/>
          </a:bodyPr>
          <a:lstStyle/>
          <a:p>
            <a:pPr algn="just">
              <a:lnSpc>
                <a:spcPct val="100000"/>
              </a:lnSpc>
            </a:pPr>
            <a:r>
              <a:rPr lang="en-MY" dirty="0"/>
              <a:t>These are the least possible single bit combinations. </a:t>
            </a:r>
          </a:p>
          <a:p>
            <a:pPr algn="just">
              <a:lnSpc>
                <a:spcPct val="100000"/>
              </a:lnSpc>
            </a:pPr>
            <a:r>
              <a:rPr lang="en-MY" dirty="0"/>
              <a:t>But the result for 1 + 1 =10. </a:t>
            </a:r>
          </a:p>
          <a:p>
            <a:pPr algn="just">
              <a:lnSpc>
                <a:spcPct val="100000"/>
              </a:lnSpc>
            </a:pPr>
            <a:r>
              <a:rPr lang="en-MY" dirty="0"/>
              <a:t>This problem can be solved with the help of an XOR gate. </a:t>
            </a:r>
          </a:p>
          <a:p>
            <a:pPr algn="just">
              <a:lnSpc>
                <a:spcPct val="100000"/>
              </a:lnSpc>
            </a:pPr>
            <a:r>
              <a:rPr lang="en-MY" dirty="0"/>
              <a:t>The sum results can be re-written as a 2-bit output. </a:t>
            </a:r>
          </a:p>
          <a:p>
            <a:pPr algn="just">
              <a:lnSpc>
                <a:spcPct val="100000"/>
              </a:lnSpc>
            </a:pPr>
            <a:r>
              <a:rPr lang="en-MY" dirty="0"/>
              <a:t>Thus, the above combination can be written as</a:t>
            </a:r>
          </a:p>
          <a:p>
            <a:pPr marL="0" indent="0" algn="ctr">
              <a:lnSpc>
                <a:spcPct val="100000"/>
              </a:lnSpc>
              <a:buNone/>
            </a:pPr>
            <a:r>
              <a:rPr lang="en-MY" dirty="0"/>
              <a:t>0 + 0 = 00</a:t>
            </a:r>
          </a:p>
          <a:p>
            <a:pPr marL="0" indent="0" algn="ctr">
              <a:lnSpc>
                <a:spcPct val="100000"/>
              </a:lnSpc>
              <a:buNone/>
            </a:pPr>
            <a:r>
              <a:rPr lang="en-MY" dirty="0"/>
              <a:t>0 + 1 = 01</a:t>
            </a:r>
          </a:p>
          <a:p>
            <a:pPr marL="0" indent="0" algn="ctr">
              <a:lnSpc>
                <a:spcPct val="100000"/>
              </a:lnSpc>
              <a:buNone/>
            </a:pPr>
            <a:r>
              <a:rPr lang="en-MY" dirty="0"/>
              <a:t>1 + 0 = 01</a:t>
            </a:r>
          </a:p>
          <a:p>
            <a:pPr marL="0" indent="0" algn="ctr">
              <a:lnSpc>
                <a:spcPct val="100000"/>
              </a:lnSpc>
              <a:buNone/>
            </a:pPr>
            <a:r>
              <a:rPr lang="en-MY" dirty="0"/>
              <a:t>1 + 1 = 10</a:t>
            </a:r>
          </a:p>
          <a:p>
            <a:pPr algn="just">
              <a:lnSpc>
                <a:spcPct val="100000"/>
              </a:lnSpc>
            </a:pPr>
            <a:r>
              <a:rPr lang="en-MY" dirty="0"/>
              <a:t>Here the output “1” of “10” becomes the carry-out. SUM is the normal output and the CARRY is the carry-out.</a:t>
            </a:r>
          </a:p>
        </p:txBody>
      </p:sp>
      <p:sp>
        <p:nvSpPr>
          <p:cNvPr id="4" name="Footer Placeholder 3">
            <a:extLst>
              <a:ext uri="{FF2B5EF4-FFF2-40B4-BE49-F238E27FC236}">
                <a16:creationId xmlns:a16="http://schemas.microsoft.com/office/drawing/2014/main" id="{DC7FFCCF-7C29-4CE1-ADAE-B9350FBD3883}"/>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FE33DFF1-91E3-4DB4-B581-906BD98B4656}"/>
              </a:ext>
            </a:extLst>
          </p:cNvPr>
          <p:cNvSpPr>
            <a:spLocks noGrp="1"/>
          </p:cNvSpPr>
          <p:nvPr>
            <p:ph type="sldNum" sz="quarter" idx="12"/>
          </p:nvPr>
        </p:nvSpPr>
        <p:spPr/>
        <p:txBody>
          <a:bodyPr/>
          <a:lstStyle/>
          <a:p>
            <a:fld id="{1DE98518-C1CF-410D-8A71-B5D14FDF677E}" type="slidenum">
              <a:rPr lang="en-MY" smtClean="0"/>
              <a:t>5</a:t>
            </a:fld>
            <a:endParaRPr lang="en-MY" dirty="0"/>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8D28F5AC-B1C2-4F97-A984-A6C4D98E65C1}"/>
                  </a:ext>
                </a:extLst>
              </p14:cNvPr>
              <p14:cNvContentPartPr/>
              <p14:nvPr/>
            </p14:nvContentPartPr>
            <p14:xfrm>
              <a:off x="6567458" y="3147921"/>
              <a:ext cx="1072800" cy="67680"/>
            </p14:xfrm>
          </p:contentPart>
        </mc:Choice>
        <mc:Fallback>
          <p:pic>
            <p:nvPicPr>
              <p:cNvPr id="6" name="Ink 5">
                <a:extLst>
                  <a:ext uri="{FF2B5EF4-FFF2-40B4-BE49-F238E27FC236}">
                    <a16:creationId xmlns:a16="http://schemas.microsoft.com/office/drawing/2014/main" id="{8D28F5AC-B1C2-4F97-A984-A6C4D98E65C1}"/>
                  </a:ext>
                </a:extLst>
              </p:cNvPr>
              <p:cNvPicPr/>
              <p:nvPr/>
            </p:nvPicPr>
            <p:blipFill>
              <a:blip r:embed="rId3"/>
              <a:stretch>
                <a:fillRect/>
              </a:stretch>
            </p:blipFill>
            <p:spPr>
              <a:xfrm>
                <a:off x="6549818" y="3130281"/>
                <a:ext cx="110844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2" name="Ink 11">
                <a:extLst>
                  <a:ext uri="{FF2B5EF4-FFF2-40B4-BE49-F238E27FC236}">
                    <a16:creationId xmlns:a16="http://schemas.microsoft.com/office/drawing/2014/main" id="{44F0E344-873D-4E77-B6BE-FC283C721E53}"/>
                  </a:ext>
                </a:extLst>
              </p14:cNvPr>
              <p14:cNvContentPartPr/>
              <p14:nvPr/>
            </p14:nvContentPartPr>
            <p14:xfrm>
              <a:off x="6349658" y="3954321"/>
              <a:ext cx="262800" cy="81360"/>
            </p14:xfrm>
          </p:contentPart>
        </mc:Choice>
        <mc:Fallback>
          <p:pic>
            <p:nvPicPr>
              <p:cNvPr id="12" name="Ink 11">
                <a:extLst>
                  <a:ext uri="{FF2B5EF4-FFF2-40B4-BE49-F238E27FC236}">
                    <a16:creationId xmlns:a16="http://schemas.microsoft.com/office/drawing/2014/main" id="{44F0E344-873D-4E77-B6BE-FC283C721E53}"/>
                  </a:ext>
                </a:extLst>
              </p:cNvPr>
              <p:cNvPicPr/>
              <p:nvPr/>
            </p:nvPicPr>
            <p:blipFill>
              <a:blip r:embed="rId5"/>
              <a:stretch>
                <a:fillRect/>
              </a:stretch>
            </p:blipFill>
            <p:spPr>
              <a:xfrm>
                <a:off x="6332018" y="3936681"/>
                <a:ext cx="298440" cy="117000"/>
              </a:xfrm>
              <a:prstGeom prst="rect">
                <a:avLst/>
              </a:prstGeom>
            </p:spPr>
          </p:pic>
        </mc:Fallback>
      </mc:AlternateContent>
      <p:grpSp>
        <p:nvGrpSpPr>
          <p:cNvPr id="17" name="Group 16">
            <a:extLst>
              <a:ext uri="{FF2B5EF4-FFF2-40B4-BE49-F238E27FC236}">
                <a16:creationId xmlns:a16="http://schemas.microsoft.com/office/drawing/2014/main" id="{E3835F64-F62C-453C-AF6C-1853E194AFB7}"/>
              </a:ext>
            </a:extLst>
          </p:cNvPr>
          <p:cNvGrpSpPr/>
          <p:nvPr/>
        </p:nvGrpSpPr>
        <p:grpSpPr>
          <a:xfrm>
            <a:off x="5487098" y="4636521"/>
            <a:ext cx="1242360" cy="104760"/>
            <a:chOff x="5487098" y="4636521"/>
            <a:chExt cx="1242360" cy="104760"/>
          </a:xfrm>
        </p:grpSpPr>
        <mc:AlternateContent xmlns:mc="http://schemas.openxmlformats.org/markup-compatibility/2006">
          <mc:Choice xmlns:p14="http://schemas.microsoft.com/office/powerpoint/2010/main" Requires="p14">
            <p:contentPart p14:bwMode="auto" r:id="rId6">
              <p14:nvContentPartPr>
                <p14:cNvPr id="13" name="Ink 12">
                  <a:extLst>
                    <a:ext uri="{FF2B5EF4-FFF2-40B4-BE49-F238E27FC236}">
                      <a16:creationId xmlns:a16="http://schemas.microsoft.com/office/drawing/2014/main" id="{64F62959-9667-43B4-BA47-580231D6D66A}"/>
                    </a:ext>
                  </a:extLst>
                </p14:cNvPr>
                <p14:cNvContentPartPr/>
                <p14:nvPr/>
              </p14:nvContentPartPr>
              <p14:xfrm>
                <a:off x="5487098" y="4704201"/>
                <a:ext cx="548280" cy="19800"/>
              </p14:xfrm>
            </p:contentPart>
          </mc:Choice>
          <mc:Fallback>
            <p:pic>
              <p:nvPicPr>
                <p:cNvPr id="13" name="Ink 12">
                  <a:extLst>
                    <a:ext uri="{FF2B5EF4-FFF2-40B4-BE49-F238E27FC236}">
                      <a16:creationId xmlns:a16="http://schemas.microsoft.com/office/drawing/2014/main" id="{64F62959-9667-43B4-BA47-580231D6D66A}"/>
                    </a:ext>
                  </a:extLst>
                </p:cNvPr>
                <p:cNvPicPr/>
                <p:nvPr/>
              </p:nvPicPr>
              <p:blipFill>
                <a:blip r:embed="rId7"/>
                <a:stretch>
                  <a:fillRect/>
                </a:stretch>
              </p:blipFill>
              <p:spPr>
                <a:xfrm>
                  <a:off x="5469098" y="4686561"/>
                  <a:ext cx="58392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4" name="Ink 13">
                  <a:extLst>
                    <a:ext uri="{FF2B5EF4-FFF2-40B4-BE49-F238E27FC236}">
                      <a16:creationId xmlns:a16="http://schemas.microsoft.com/office/drawing/2014/main" id="{DD1255B0-E0E0-4371-8484-3FC53EF1F688}"/>
                    </a:ext>
                  </a:extLst>
                </p14:cNvPr>
                <p14:cNvContentPartPr/>
                <p14:nvPr/>
              </p14:nvContentPartPr>
              <p14:xfrm>
                <a:off x="6569258" y="4697001"/>
                <a:ext cx="160200" cy="5760"/>
              </p14:xfrm>
            </p:contentPart>
          </mc:Choice>
          <mc:Fallback>
            <p:pic>
              <p:nvPicPr>
                <p:cNvPr id="14" name="Ink 13">
                  <a:extLst>
                    <a:ext uri="{FF2B5EF4-FFF2-40B4-BE49-F238E27FC236}">
                      <a16:creationId xmlns:a16="http://schemas.microsoft.com/office/drawing/2014/main" id="{DD1255B0-E0E0-4371-8484-3FC53EF1F688}"/>
                    </a:ext>
                  </a:extLst>
                </p:cNvPr>
                <p:cNvPicPr/>
                <p:nvPr/>
              </p:nvPicPr>
              <p:blipFill>
                <a:blip r:embed="rId9"/>
                <a:stretch>
                  <a:fillRect/>
                </a:stretch>
              </p:blipFill>
              <p:spPr>
                <a:xfrm>
                  <a:off x="6551258" y="4679361"/>
                  <a:ext cx="19584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5" name="Ink 14">
                  <a:extLst>
                    <a:ext uri="{FF2B5EF4-FFF2-40B4-BE49-F238E27FC236}">
                      <a16:creationId xmlns:a16="http://schemas.microsoft.com/office/drawing/2014/main" id="{8FCC66DD-5302-4D15-AF4A-BE74D8D19F26}"/>
                    </a:ext>
                  </a:extLst>
                </p14:cNvPr>
                <p14:cNvContentPartPr/>
                <p14:nvPr/>
              </p14:nvContentPartPr>
              <p14:xfrm>
                <a:off x="6242018" y="4636521"/>
                <a:ext cx="266760" cy="104760"/>
              </p14:xfrm>
            </p:contentPart>
          </mc:Choice>
          <mc:Fallback>
            <p:pic>
              <p:nvPicPr>
                <p:cNvPr id="15" name="Ink 14">
                  <a:extLst>
                    <a:ext uri="{FF2B5EF4-FFF2-40B4-BE49-F238E27FC236}">
                      <a16:creationId xmlns:a16="http://schemas.microsoft.com/office/drawing/2014/main" id="{8FCC66DD-5302-4D15-AF4A-BE74D8D19F26}"/>
                    </a:ext>
                  </a:extLst>
                </p:cNvPr>
                <p:cNvPicPr/>
                <p:nvPr/>
              </p:nvPicPr>
              <p:blipFill>
                <a:blip r:embed="rId11"/>
                <a:stretch>
                  <a:fillRect/>
                </a:stretch>
              </p:blipFill>
              <p:spPr>
                <a:xfrm>
                  <a:off x="6224018" y="4618521"/>
                  <a:ext cx="302400" cy="140400"/>
                </a:xfrm>
                <a:prstGeom prst="rect">
                  <a:avLst/>
                </a:prstGeom>
              </p:spPr>
            </p:pic>
          </mc:Fallback>
        </mc:AlternateContent>
      </p:grpSp>
      <p:grpSp>
        <p:nvGrpSpPr>
          <p:cNvPr id="21" name="Group 20">
            <a:extLst>
              <a:ext uri="{FF2B5EF4-FFF2-40B4-BE49-F238E27FC236}">
                <a16:creationId xmlns:a16="http://schemas.microsoft.com/office/drawing/2014/main" id="{ED60C712-742E-47AD-BC79-3CAF5F07DD39}"/>
              </a:ext>
            </a:extLst>
          </p:cNvPr>
          <p:cNvGrpSpPr/>
          <p:nvPr/>
        </p:nvGrpSpPr>
        <p:grpSpPr>
          <a:xfrm>
            <a:off x="5563418" y="5012361"/>
            <a:ext cx="1425240" cy="155520"/>
            <a:chOff x="5563418" y="5012361"/>
            <a:chExt cx="1425240" cy="155520"/>
          </a:xfrm>
        </p:grpSpPr>
        <mc:AlternateContent xmlns:mc="http://schemas.openxmlformats.org/markup-compatibility/2006">
          <mc:Choice xmlns:p14="http://schemas.microsoft.com/office/powerpoint/2010/main" Requires="p14">
            <p:contentPart p14:bwMode="auto" r:id="rId12">
              <p14:nvContentPartPr>
                <p14:cNvPr id="16" name="Ink 15">
                  <a:extLst>
                    <a:ext uri="{FF2B5EF4-FFF2-40B4-BE49-F238E27FC236}">
                      <a16:creationId xmlns:a16="http://schemas.microsoft.com/office/drawing/2014/main" id="{6E7A78D2-24C6-4B76-9239-D2111F2C7FC7}"/>
                    </a:ext>
                  </a:extLst>
                </p14:cNvPr>
                <p14:cNvContentPartPr/>
                <p14:nvPr/>
              </p14:nvContentPartPr>
              <p14:xfrm>
                <a:off x="5563418" y="5155641"/>
                <a:ext cx="511200" cy="12240"/>
              </p14:xfrm>
            </p:contentPart>
          </mc:Choice>
          <mc:Fallback>
            <p:pic>
              <p:nvPicPr>
                <p:cNvPr id="16" name="Ink 15">
                  <a:extLst>
                    <a:ext uri="{FF2B5EF4-FFF2-40B4-BE49-F238E27FC236}">
                      <a16:creationId xmlns:a16="http://schemas.microsoft.com/office/drawing/2014/main" id="{6E7A78D2-24C6-4B76-9239-D2111F2C7FC7}"/>
                    </a:ext>
                  </a:extLst>
                </p:cNvPr>
                <p:cNvPicPr/>
                <p:nvPr/>
              </p:nvPicPr>
              <p:blipFill>
                <a:blip r:embed="rId13"/>
                <a:stretch>
                  <a:fillRect/>
                </a:stretch>
              </p:blipFill>
              <p:spPr>
                <a:xfrm>
                  <a:off x="5545418" y="5138001"/>
                  <a:ext cx="54684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9" name="Ink 18">
                  <a:extLst>
                    <a:ext uri="{FF2B5EF4-FFF2-40B4-BE49-F238E27FC236}">
                      <a16:creationId xmlns:a16="http://schemas.microsoft.com/office/drawing/2014/main" id="{73E8ED6D-1993-41C8-9DC6-7CDCC5B5FAD4}"/>
                    </a:ext>
                  </a:extLst>
                </p14:cNvPr>
                <p14:cNvContentPartPr/>
                <p14:nvPr/>
              </p14:nvContentPartPr>
              <p14:xfrm>
                <a:off x="6642338" y="5012361"/>
                <a:ext cx="346320" cy="93240"/>
              </p14:xfrm>
            </p:contentPart>
          </mc:Choice>
          <mc:Fallback>
            <p:pic>
              <p:nvPicPr>
                <p:cNvPr id="19" name="Ink 18">
                  <a:extLst>
                    <a:ext uri="{FF2B5EF4-FFF2-40B4-BE49-F238E27FC236}">
                      <a16:creationId xmlns:a16="http://schemas.microsoft.com/office/drawing/2014/main" id="{73E8ED6D-1993-41C8-9DC6-7CDCC5B5FAD4}"/>
                    </a:ext>
                  </a:extLst>
                </p:cNvPr>
                <p:cNvPicPr/>
                <p:nvPr/>
              </p:nvPicPr>
              <p:blipFill>
                <a:blip r:embed="rId15"/>
                <a:stretch>
                  <a:fillRect/>
                </a:stretch>
              </p:blipFill>
              <p:spPr>
                <a:xfrm>
                  <a:off x="6624338" y="4994721"/>
                  <a:ext cx="38196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0" name="Ink 19">
                  <a:extLst>
                    <a:ext uri="{FF2B5EF4-FFF2-40B4-BE49-F238E27FC236}">
                      <a16:creationId xmlns:a16="http://schemas.microsoft.com/office/drawing/2014/main" id="{413F623B-9120-432F-8B7E-44EE4A4C9321}"/>
                    </a:ext>
                  </a:extLst>
                </p14:cNvPr>
                <p14:cNvContentPartPr/>
                <p14:nvPr/>
              </p14:nvContentPartPr>
              <p14:xfrm>
                <a:off x="6359018" y="5054121"/>
                <a:ext cx="131040" cy="55080"/>
              </p14:xfrm>
            </p:contentPart>
          </mc:Choice>
          <mc:Fallback>
            <p:pic>
              <p:nvPicPr>
                <p:cNvPr id="20" name="Ink 19">
                  <a:extLst>
                    <a:ext uri="{FF2B5EF4-FFF2-40B4-BE49-F238E27FC236}">
                      <a16:creationId xmlns:a16="http://schemas.microsoft.com/office/drawing/2014/main" id="{413F623B-9120-432F-8B7E-44EE4A4C9321}"/>
                    </a:ext>
                  </a:extLst>
                </p:cNvPr>
                <p:cNvPicPr/>
                <p:nvPr/>
              </p:nvPicPr>
              <p:blipFill>
                <a:blip r:embed="rId17"/>
                <a:stretch>
                  <a:fillRect/>
                </a:stretch>
              </p:blipFill>
              <p:spPr>
                <a:xfrm>
                  <a:off x="6341018" y="5036481"/>
                  <a:ext cx="166680" cy="90720"/>
                </a:xfrm>
                <a:prstGeom prst="rect">
                  <a:avLst/>
                </a:prstGeom>
              </p:spPr>
            </p:pic>
          </mc:Fallback>
        </mc:AlternateContent>
      </p:grpSp>
      <p:grpSp>
        <p:nvGrpSpPr>
          <p:cNvPr id="25" name="Group 24">
            <a:extLst>
              <a:ext uri="{FF2B5EF4-FFF2-40B4-BE49-F238E27FC236}">
                <a16:creationId xmlns:a16="http://schemas.microsoft.com/office/drawing/2014/main" id="{42DD58CA-C866-4DBA-8350-5B60A50D2396}"/>
              </a:ext>
            </a:extLst>
          </p:cNvPr>
          <p:cNvGrpSpPr/>
          <p:nvPr/>
        </p:nvGrpSpPr>
        <p:grpSpPr>
          <a:xfrm>
            <a:off x="5577458" y="5475321"/>
            <a:ext cx="1344240" cy="83880"/>
            <a:chOff x="5577458" y="5475321"/>
            <a:chExt cx="1344240" cy="83880"/>
          </a:xfrm>
        </p:grpSpPr>
        <mc:AlternateContent xmlns:mc="http://schemas.openxmlformats.org/markup-compatibility/2006">
          <mc:Choice xmlns:p14="http://schemas.microsoft.com/office/powerpoint/2010/main" Requires="p14">
            <p:contentPart p14:bwMode="auto" r:id="rId18">
              <p14:nvContentPartPr>
                <p14:cNvPr id="22" name="Ink 21">
                  <a:extLst>
                    <a:ext uri="{FF2B5EF4-FFF2-40B4-BE49-F238E27FC236}">
                      <a16:creationId xmlns:a16="http://schemas.microsoft.com/office/drawing/2014/main" id="{7379FBE7-1EA8-4511-96FD-14A5A64633F3}"/>
                    </a:ext>
                  </a:extLst>
                </p14:cNvPr>
                <p14:cNvContentPartPr/>
                <p14:nvPr/>
              </p14:nvContentPartPr>
              <p14:xfrm>
                <a:off x="5577458" y="5540841"/>
                <a:ext cx="578520" cy="12240"/>
              </p14:xfrm>
            </p:contentPart>
          </mc:Choice>
          <mc:Fallback>
            <p:pic>
              <p:nvPicPr>
                <p:cNvPr id="22" name="Ink 21">
                  <a:extLst>
                    <a:ext uri="{FF2B5EF4-FFF2-40B4-BE49-F238E27FC236}">
                      <a16:creationId xmlns:a16="http://schemas.microsoft.com/office/drawing/2014/main" id="{7379FBE7-1EA8-4511-96FD-14A5A64633F3}"/>
                    </a:ext>
                  </a:extLst>
                </p:cNvPr>
                <p:cNvPicPr/>
                <p:nvPr/>
              </p:nvPicPr>
              <p:blipFill>
                <a:blip r:embed="rId19"/>
                <a:stretch>
                  <a:fillRect/>
                </a:stretch>
              </p:blipFill>
              <p:spPr>
                <a:xfrm>
                  <a:off x="5559818" y="5523201"/>
                  <a:ext cx="61416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3" name="Ink 22">
                  <a:extLst>
                    <a:ext uri="{FF2B5EF4-FFF2-40B4-BE49-F238E27FC236}">
                      <a16:creationId xmlns:a16="http://schemas.microsoft.com/office/drawing/2014/main" id="{913292B9-7DB2-4E79-A00F-2EA6062A0D1F}"/>
                    </a:ext>
                  </a:extLst>
                </p14:cNvPr>
                <p14:cNvContentPartPr/>
                <p14:nvPr/>
              </p14:nvContentPartPr>
              <p14:xfrm>
                <a:off x="6643418" y="5475321"/>
                <a:ext cx="278280" cy="65520"/>
              </p14:xfrm>
            </p:contentPart>
          </mc:Choice>
          <mc:Fallback>
            <p:pic>
              <p:nvPicPr>
                <p:cNvPr id="23" name="Ink 22">
                  <a:extLst>
                    <a:ext uri="{FF2B5EF4-FFF2-40B4-BE49-F238E27FC236}">
                      <a16:creationId xmlns:a16="http://schemas.microsoft.com/office/drawing/2014/main" id="{913292B9-7DB2-4E79-A00F-2EA6062A0D1F}"/>
                    </a:ext>
                  </a:extLst>
                </p:cNvPr>
                <p:cNvPicPr/>
                <p:nvPr/>
              </p:nvPicPr>
              <p:blipFill>
                <a:blip r:embed="rId21"/>
                <a:stretch>
                  <a:fillRect/>
                </a:stretch>
              </p:blipFill>
              <p:spPr>
                <a:xfrm>
                  <a:off x="6625778" y="5457681"/>
                  <a:ext cx="31392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4" name="Ink 23">
                  <a:extLst>
                    <a:ext uri="{FF2B5EF4-FFF2-40B4-BE49-F238E27FC236}">
                      <a16:creationId xmlns:a16="http://schemas.microsoft.com/office/drawing/2014/main" id="{CD25B3B0-11D6-4C78-8DF9-00DB932C2A70}"/>
                    </a:ext>
                  </a:extLst>
                </p14:cNvPr>
                <p14:cNvContentPartPr/>
                <p14:nvPr/>
              </p14:nvContentPartPr>
              <p14:xfrm>
                <a:off x="6396098" y="5521401"/>
                <a:ext cx="189360" cy="37800"/>
              </p14:xfrm>
            </p:contentPart>
          </mc:Choice>
          <mc:Fallback>
            <p:pic>
              <p:nvPicPr>
                <p:cNvPr id="24" name="Ink 23">
                  <a:extLst>
                    <a:ext uri="{FF2B5EF4-FFF2-40B4-BE49-F238E27FC236}">
                      <a16:creationId xmlns:a16="http://schemas.microsoft.com/office/drawing/2014/main" id="{CD25B3B0-11D6-4C78-8DF9-00DB932C2A70}"/>
                    </a:ext>
                  </a:extLst>
                </p:cNvPr>
                <p:cNvPicPr/>
                <p:nvPr/>
              </p:nvPicPr>
              <p:blipFill>
                <a:blip r:embed="rId23"/>
                <a:stretch>
                  <a:fillRect/>
                </a:stretch>
              </p:blipFill>
              <p:spPr>
                <a:xfrm>
                  <a:off x="6378458" y="5503761"/>
                  <a:ext cx="225000" cy="73440"/>
                </a:xfrm>
                <a:prstGeom prst="rect">
                  <a:avLst/>
                </a:prstGeom>
              </p:spPr>
            </p:pic>
          </mc:Fallback>
        </mc:AlternateContent>
      </p:grpSp>
      <p:grpSp>
        <p:nvGrpSpPr>
          <p:cNvPr id="30" name="Group 29">
            <a:extLst>
              <a:ext uri="{FF2B5EF4-FFF2-40B4-BE49-F238E27FC236}">
                <a16:creationId xmlns:a16="http://schemas.microsoft.com/office/drawing/2014/main" id="{CBBE3B61-7AAD-463E-83D2-0CFF2260FEB7}"/>
              </a:ext>
            </a:extLst>
          </p:cNvPr>
          <p:cNvGrpSpPr/>
          <p:nvPr/>
        </p:nvGrpSpPr>
        <p:grpSpPr>
          <a:xfrm>
            <a:off x="4942418" y="4104441"/>
            <a:ext cx="1980720" cy="264240"/>
            <a:chOff x="4942418" y="4104441"/>
            <a:chExt cx="1980720" cy="264240"/>
          </a:xfrm>
        </p:grpSpPr>
        <mc:AlternateContent xmlns:mc="http://schemas.openxmlformats.org/markup-compatibility/2006">
          <mc:Choice xmlns:p14="http://schemas.microsoft.com/office/powerpoint/2010/main" Requires="p14">
            <p:contentPart p14:bwMode="auto" r:id="rId24">
              <p14:nvContentPartPr>
                <p14:cNvPr id="7" name="Ink 6">
                  <a:extLst>
                    <a:ext uri="{FF2B5EF4-FFF2-40B4-BE49-F238E27FC236}">
                      <a16:creationId xmlns:a16="http://schemas.microsoft.com/office/drawing/2014/main" id="{F39869F8-6DDF-437B-8949-DE1EEACA5B6A}"/>
                    </a:ext>
                  </a:extLst>
                </p14:cNvPr>
                <p14:cNvContentPartPr/>
                <p14:nvPr/>
              </p14:nvContentPartPr>
              <p14:xfrm>
                <a:off x="4942418" y="4104441"/>
                <a:ext cx="443160" cy="202680"/>
              </p14:xfrm>
            </p:contentPart>
          </mc:Choice>
          <mc:Fallback>
            <p:pic>
              <p:nvPicPr>
                <p:cNvPr id="7" name="Ink 6">
                  <a:extLst>
                    <a:ext uri="{FF2B5EF4-FFF2-40B4-BE49-F238E27FC236}">
                      <a16:creationId xmlns:a16="http://schemas.microsoft.com/office/drawing/2014/main" id="{F39869F8-6DDF-437B-8949-DE1EEACA5B6A}"/>
                    </a:ext>
                  </a:extLst>
                </p:cNvPr>
                <p:cNvPicPr/>
                <p:nvPr/>
              </p:nvPicPr>
              <p:blipFill>
                <a:blip r:embed="rId25"/>
                <a:stretch>
                  <a:fillRect/>
                </a:stretch>
              </p:blipFill>
              <p:spPr>
                <a:xfrm>
                  <a:off x="4924418" y="4086441"/>
                  <a:ext cx="47880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8" name="Ink 7">
                  <a:extLst>
                    <a:ext uri="{FF2B5EF4-FFF2-40B4-BE49-F238E27FC236}">
                      <a16:creationId xmlns:a16="http://schemas.microsoft.com/office/drawing/2014/main" id="{74671B05-B1A9-45BF-9AEC-4FFFA19CB2B8}"/>
                    </a:ext>
                  </a:extLst>
                </p14:cNvPr>
                <p14:cNvContentPartPr/>
                <p14:nvPr/>
              </p14:nvContentPartPr>
              <p14:xfrm>
                <a:off x="6382418" y="4357521"/>
                <a:ext cx="93600" cy="9360"/>
              </p14:xfrm>
            </p:contentPart>
          </mc:Choice>
          <mc:Fallback>
            <p:pic>
              <p:nvPicPr>
                <p:cNvPr id="8" name="Ink 7">
                  <a:extLst>
                    <a:ext uri="{FF2B5EF4-FFF2-40B4-BE49-F238E27FC236}">
                      <a16:creationId xmlns:a16="http://schemas.microsoft.com/office/drawing/2014/main" id="{74671B05-B1A9-45BF-9AEC-4FFFA19CB2B8}"/>
                    </a:ext>
                  </a:extLst>
                </p:cNvPr>
                <p:cNvPicPr/>
                <p:nvPr/>
              </p:nvPicPr>
              <p:blipFill>
                <a:blip r:embed="rId27"/>
                <a:stretch>
                  <a:fillRect/>
                </a:stretch>
              </p:blipFill>
              <p:spPr>
                <a:xfrm>
                  <a:off x="6364418" y="4339521"/>
                  <a:ext cx="12924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9" name="Ink 8">
                  <a:extLst>
                    <a:ext uri="{FF2B5EF4-FFF2-40B4-BE49-F238E27FC236}">
                      <a16:creationId xmlns:a16="http://schemas.microsoft.com/office/drawing/2014/main" id="{14988E8B-0227-4101-AD8D-6F9B0CDC100E}"/>
                    </a:ext>
                  </a:extLst>
                </p14:cNvPr>
                <p14:cNvContentPartPr/>
                <p14:nvPr/>
              </p14:nvContentPartPr>
              <p14:xfrm>
                <a:off x="6662138" y="4358601"/>
                <a:ext cx="96480" cy="10080"/>
              </p14:xfrm>
            </p:contentPart>
          </mc:Choice>
          <mc:Fallback>
            <p:pic>
              <p:nvPicPr>
                <p:cNvPr id="9" name="Ink 8">
                  <a:extLst>
                    <a:ext uri="{FF2B5EF4-FFF2-40B4-BE49-F238E27FC236}">
                      <a16:creationId xmlns:a16="http://schemas.microsoft.com/office/drawing/2014/main" id="{14988E8B-0227-4101-AD8D-6F9B0CDC100E}"/>
                    </a:ext>
                  </a:extLst>
                </p:cNvPr>
                <p:cNvPicPr/>
                <p:nvPr/>
              </p:nvPicPr>
              <p:blipFill>
                <a:blip r:embed="rId29"/>
                <a:stretch>
                  <a:fillRect/>
                </a:stretch>
              </p:blipFill>
              <p:spPr>
                <a:xfrm>
                  <a:off x="6644138" y="4340961"/>
                  <a:ext cx="13212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1" name="Ink 10">
                  <a:extLst>
                    <a:ext uri="{FF2B5EF4-FFF2-40B4-BE49-F238E27FC236}">
                      <a16:creationId xmlns:a16="http://schemas.microsoft.com/office/drawing/2014/main" id="{F91C16B6-B83F-4A51-BFF3-4FD48A9EC1EE}"/>
                    </a:ext>
                  </a:extLst>
                </p14:cNvPr>
                <p14:cNvContentPartPr/>
                <p14:nvPr/>
              </p14:nvContentPartPr>
              <p14:xfrm>
                <a:off x="6712538" y="4108401"/>
                <a:ext cx="210600" cy="108000"/>
              </p14:xfrm>
            </p:contentPart>
          </mc:Choice>
          <mc:Fallback>
            <p:pic>
              <p:nvPicPr>
                <p:cNvPr id="11" name="Ink 10">
                  <a:extLst>
                    <a:ext uri="{FF2B5EF4-FFF2-40B4-BE49-F238E27FC236}">
                      <a16:creationId xmlns:a16="http://schemas.microsoft.com/office/drawing/2014/main" id="{F91C16B6-B83F-4A51-BFF3-4FD48A9EC1EE}"/>
                    </a:ext>
                  </a:extLst>
                </p:cNvPr>
                <p:cNvPicPr/>
                <p:nvPr/>
              </p:nvPicPr>
              <p:blipFill>
                <a:blip r:embed="rId31"/>
                <a:stretch>
                  <a:fillRect/>
                </a:stretch>
              </p:blipFill>
              <p:spPr>
                <a:xfrm>
                  <a:off x="6694898" y="4090401"/>
                  <a:ext cx="24624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6" name="Ink 25">
                  <a:extLst>
                    <a:ext uri="{FF2B5EF4-FFF2-40B4-BE49-F238E27FC236}">
                      <a16:creationId xmlns:a16="http://schemas.microsoft.com/office/drawing/2014/main" id="{E4548C3B-4E3D-4912-9C6C-28AE9D4DD6AE}"/>
                    </a:ext>
                  </a:extLst>
                </p14:cNvPr>
                <p14:cNvContentPartPr/>
                <p14:nvPr/>
              </p14:nvContentPartPr>
              <p14:xfrm>
                <a:off x="5548658" y="4328001"/>
                <a:ext cx="187200" cy="11880"/>
              </p14:xfrm>
            </p:contentPart>
          </mc:Choice>
          <mc:Fallback>
            <p:pic>
              <p:nvPicPr>
                <p:cNvPr id="26" name="Ink 25">
                  <a:extLst>
                    <a:ext uri="{FF2B5EF4-FFF2-40B4-BE49-F238E27FC236}">
                      <a16:creationId xmlns:a16="http://schemas.microsoft.com/office/drawing/2014/main" id="{E4548C3B-4E3D-4912-9C6C-28AE9D4DD6AE}"/>
                    </a:ext>
                  </a:extLst>
                </p:cNvPr>
                <p:cNvPicPr/>
                <p:nvPr/>
              </p:nvPicPr>
              <p:blipFill>
                <a:blip r:embed="rId33"/>
                <a:stretch>
                  <a:fillRect/>
                </a:stretch>
              </p:blipFill>
              <p:spPr>
                <a:xfrm>
                  <a:off x="5531018" y="4310361"/>
                  <a:ext cx="22284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7" name="Ink 26">
                  <a:extLst>
                    <a:ext uri="{FF2B5EF4-FFF2-40B4-BE49-F238E27FC236}">
                      <a16:creationId xmlns:a16="http://schemas.microsoft.com/office/drawing/2014/main" id="{28A7AD80-63E5-45F0-AB39-8D194F78803E}"/>
                    </a:ext>
                  </a:extLst>
                </p14:cNvPr>
                <p14:cNvContentPartPr/>
                <p14:nvPr/>
              </p14:nvContentPartPr>
              <p14:xfrm>
                <a:off x="5995418" y="4319721"/>
                <a:ext cx="127800" cy="9720"/>
              </p14:xfrm>
            </p:contentPart>
          </mc:Choice>
          <mc:Fallback>
            <p:pic>
              <p:nvPicPr>
                <p:cNvPr id="27" name="Ink 26">
                  <a:extLst>
                    <a:ext uri="{FF2B5EF4-FFF2-40B4-BE49-F238E27FC236}">
                      <a16:creationId xmlns:a16="http://schemas.microsoft.com/office/drawing/2014/main" id="{28A7AD80-63E5-45F0-AB39-8D194F78803E}"/>
                    </a:ext>
                  </a:extLst>
                </p:cNvPr>
                <p:cNvPicPr/>
                <p:nvPr/>
              </p:nvPicPr>
              <p:blipFill>
                <a:blip r:embed="rId35"/>
                <a:stretch>
                  <a:fillRect/>
                </a:stretch>
              </p:blipFill>
              <p:spPr>
                <a:xfrm>
                  <a:off x="5977418" y="4301721"/>
                  <a:ext cx="16344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8" name="Ink 27">
                  <a:extLst>
                    <a:ext uri="{FF2B5EF4-FFF2-40B4-BE49-F238E27FC236}">
                      <a16:creationId xmlns:a16="http://schemas.microsoft.com/office/drawing/2014/main" id="{EBC52DAD-2B88-4E33-A2F5-8D66E58C672A}"/>
                    </a:ext>
                  </a:extLst>
                </p14:cNvPr>
                <p14:cNvContentPartPr/>
                <p14:nvPr/>
              </p14:nvContentPartPr>
              <p14:xfrm>
                <a:off x="6369458" y="4305321"/>
                <a:ext cx="138240" cy="7920"/>
              </p14:xfrm>
            </p:contentPart>
          </mc:Choice>
          <mc:Fallback>
            <p:pic>
              <p:nvPicPr>
                <p:cNvPr id="28" name="Ink 27">
                  <a:extLst>
                    <a:ext uri="{FF2B5EF4-FFF2-40B4-BE49-F238E27FC236}">
                      <a16:creationId xmlns:a16="http://schemas.microsoft.com/office/drawing/2014/main" id="{EBC52DAD-2B88-4E33-A2F5-8D66E58C672A}"/>
                    </a:ext>
                  </a:extLst>
                </p:cNvPr>
                <p:cNvPicPr/>
                <p:nvPr/>
              </p:nvPicPr>
              <p:blipFill>
                <a:blip r:embed="rId37"/>
                <a:stretch>
                  <a:fillRect/>
                </a:stretch>
              </p:blipFill>
              <p:spPr>
                <a:xfrm>
                  <a:off x="6351818" y="4287681"/>
                  <a:ext cx="17388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9" name="Ink 28">
                  <a:extLst>
                    <a:ext uri="{FF2B5EF4-FFF2-40B4-BE49-F238E27FC236}">
                      <a16:creationId xmlns:a16="http://schemas.microsoft.com/office/drawing/2014/main" id="{864E92DA-E06E-4BAB-862C-40549993A434}"/>
                    </a:ext>
                  </a:extLst>
                </p14:cNvPr>
                <p14:cNvContentPartPr/>
                <p14:nvPr/>
              </p14:nvContentPartPr>
              <p14:xfrm>
                <a:off x="6616778" y="4301001"/>
                <a:ext cx="125280" cy="11520"/>
              </p14:xfrm>
            </p:contentPart>
          </mc:Choice>
          <mc:Fallback>
            <p:pic>
              <p:nvPicPr>
                <p:cNvPr id="29" name="Ink 28">
                  <a:extLst>
                    <a:ext uri="{FF2B5EF4-FFF2-40B4-BE49-F238E27FC236}">
                      <a16:creationId xmlns:a16="http://schemas.microsoft.com/office/drawing/2014/main" id="{864E92DA-E06E-4BAB-862C-40549993A434}"/>
                    </a:ext>
                  </a:extLst>
                </p:cNvPr>
                <p:cNvPicPr/>
                <p:nvPr/>
              </p:nvPicPr>
              <p:blipFill>
                <a:blip r:embed="rId39"/>
                <a:stretch>
                  <a:fillRect/>
                </a:stretch>
              </p:blipFill>
              <p:spPr>
                <a:xfrm>
                  <a:off x="6598778" y="4283361"/>
                  <a:ext cx="160920" cy="47160"/>
                </a:xfrm>
                <a:prstGeom prst="rect">
                  <a:avLst/>
                </a:prstGeom>
              </p:spPr>
            </p:pic>
          </mc:Fallback>
        </mc:AlternateContent>
      </p:grpSp>
    </p:spTree>
    <p:extLst>
      <p:ext uri="{BB962C8B-B14F-4D97-AF65-F5344CB8AC3E}">
        <p14:creationId xmlns:p14="http://schemas.microsoft.com/office/powerpoint/2010/main" val="1821673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CE960-D6DB-4832-9AF1-12949AAA29BB}"/>
              </a:ext>
            </a:extLst>
          </p:cNvPr>
          <p:cNvSpPr>
            <a:spLocks noGrp="1"/>
          </p:cNvSpPr>
          <p:nvPr>
            <p:ph type="title"/>
          </p:nvPr>
        </p:nvSpPr>
        <p:spPr/>
        <p:txBody>
          <a:bodyPr/>
          <a:lstStyle/>
          <a:p>
            <a:r>
              <a:rPr lang="en-MY" dirty="0"/>
              <a:t>Half adder</a:t>
            </a:r>
          </a:p>
        </p:txBody>
      </p:sp>
      <p:sp>
        <p:nvSpPr>
          <p:cNvPr id="3" name="Content Placeholder 2">
            <a:extLst>
              <a:ext uri="{FF2B5EF4-FFF2-40B4-BE49-F238E27FC236}">
                <a16:creationId xmlns:a16="http://schemas.microsoft.com/office/drawing/2014/main" id="{E9A00421-03D0-427E-B01A-539B4364732F}"/>
              </a:ext>
            </a:extLst>
          </p:cNvPr>
          <p:cNvSpPr>
            <a:spLocks noGrp="1"/>
          </p:cNvSpPr>
          <p:nvPr>
            <p:ph idx="1"/>
          </p:nvPr>
        </p:nvSpPr>
        <p:spPr/>
        <p:txBody>
          <a:bodyPr>
            <a:normAutofit fontScale="92500" lnSpcReduction="10000"/>
          </a:bodyPr>
          <a:lstStyle/>
          <a:p>
            <a:r>
              <a:rPr lang="en-MY" dirty="0"/>
              <a:t>The truth table of the half adder is as follows:</a:t>
            </a:r>
          </a:p>
          <a:p>
            <a:endParaRPr lang="en-MY" dirty="0"/>
          </a:p>
          <a:p>
            <a:endParaRPr lang="en-MY" dirty="0"/>
          </a:p>
          <a:p>
            <a:endParaRPr lang="en-MY" dirty="0"/>
          </a:p>
          <a:p>
            <a:endParaRPr lang="en-MY" dirty="0"/>
          </a:p>
          <a:p>
            <a:endParaRPr lang="en-MY" dirty="0"/>
          </a:p>
          <a:p>
            <a:endParaRPr lang="en-MY" dirty="0"/>
          </a:p>
          <a:p>
            <a:endParaRPr lang="en-MY" dirty="0"/>
          </a:p>
          <a:p>
            <a:pPr algn="just">
              <a:lnSpc>
                <a:spcPct val="110000"/>
              </a:lnSpc>
            </a:pPr>
            <a:r>
              <a:rPr lang="en-MY" dirty="0"/>
              <a:t>The main disadvantage of this circuit is that it can only add two inputs and if there is any carry it is neglected. Thus, the process is incomplete. To overcome this difficulty Full Adder is designed. </a:t>
            </a:r>
          </a:p>
        </p:txBody>
      </p:sp>
      <p:sp>
        <p:nvSpPr>
          <p:cNvPr id="4" name="Footer Placeholder 3">
            <a:extLst>
              <a:ext uri="{FF2B5EF4-FFF2-40B4-BE49-F238E27FC236}">
                <a16:creationId xmlns:a16="http://schemas.microsoft.com/office/drawing/2014/main" id="{F716F086-E9E4-4C95-AB06-9FF300A18271}"/>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A6D4BCB2-BA6D-4107-A8BA-C4F2715E13D5}"/>
              </a:ext>
            </a:extLst>
          </p:cNvPr>
          <p:cNvSpPr>
            <a:spLocks noGrp="1"/>
          </p:cNvSpPr>
          <p:nvPr>
            <p:ph type="sldNum" sz="quarter" idx="12"/>
          </p:nvPr>
        </p:nvSpPr>
        <p:spPr/>
        <p:txBody>
          <a:bodyPr/>
          <a:lstStyle/>
          <a:p>
            <a:fld id="{1DE98518-C1CF-410D-8A71-B5D14FDF677E}" type="slidenum">
              <a:rPr lang="en-MY" smtClean="0"/>
              <a:t>6</a:t>
            </a:fld>
            <a:endParaRPr lang="en-MY" dirty="0"/>
          </a:p>
        </p:txBody>
      </p:sp>
      <p:graphicFrame>
        <p:nvGraphicFramePr>
          <p:cNvPr id="6" name="Table 5">
            <a:extLst>
              <a:ext uri="{FF2B5EF4-FFF2-40B4-BE49-F238E27FC236}">
                <a16:creationId xmlns:a16="http://schemas.microsoft.com/office/drawing/2014/main" id="{CB8ADD16-A5E4-44BA-83F1-CDC8C17C3C8A}"/>
              </a:ext>
            </a:extLst>
          </p:cNvPr>
          <p:cNvGraphicFramePr>
            <a:graphicFrameLocks noGrp="1"/>
          </p:cNvGraphicFramePr>
          <p:nvPr>
            <p:extLst>
              <p:ext uri="{D42A27DB-BD31-4B8C-83A1-F6EECF244321}">
                <p14:modId xmlns:p14="http://schemas.microsoft.com/office/powerpoint/2010/main" val="718056094"/>
              </p:ext>
            </p:extLst>
          </p:nvPr>
        </p:nvGraphicFramePr>
        <p:xfrm>
          <a:off x="1524000" y="2519172"/>
          <a:ext cx="4572000" cy="2651760"/>
        </p:xfrm>
        <a:graphic>
          <a:graphicData uri="http://schemas.openxmlformats.org/drawingml/2006/table">
            <a:tbl>
              <a:tblPr>
                <a:tableStyleId>{BC89EF96-8CEA-46FF-86C4-4CE0E7609802}</a:tableStyleId>
              </a:tblPr>
              <a:tblGrid>
                <a:gridCol w="1143000">
                  <a:extLst>
                    <a:ext uri="{9D8B030D-6E8A-4147-A177-3AD203B41FA5}">
                      <a16:colId xmlns:a16="http://schemas.microsoft.com/office/drawing/2014/main" val="1143795036"/>
                    </a:ext>
                  </a:extLst>
                </a:gridCol>
                <a:gridCol w="1143000">
                  <a:extLst>
                    <a:ext uri="{9D8B030D-6E8A-4147-A177-3AD203B41FA5}">
                      <a16:colId xmlns:a16="http://schemas.microsoft.com/office/drawing/2014/main" val="2007453003"/>
                    </a:ext>
                  </a:extLst>
                </a:gridCol>
                <a:gridCol w="1143000">
                  <a:extLst>
                    <a:ext uri="{9D8B030D-6E8A-4147-A177-3AD203B41FA5}">
                      <a16:colId xmlns:a16="http://schemas.microsoft.com/office/drawing/2014/main" val="2665924820"/>
                    </a:ext>
                  </a:extLst>
                </a:gridCol>
                <a:gridCol w="1143000">
                  <a:extLst>
                    <a:ext uri="{9D8B030D-6E8A-4147-A177-3AD203B41FA5}">
                      <a16:colId xmlns:a16="http://schemas.microsoft.com/office/drawing/2014/main" val="1872234991"/>
                    </a:ext>
                  </a:extLst>
                </a:gridCol>
              </a:tblGrid>
              <a:tr h="0">
                <a:tc gridSpan="2">
                  <a:txBody>
                    <a:bodyPr/>
                    <a:lstStyle/>
                    <a:p>
                      <a:pPr algn="ctr" fontAlgn="ctr"/>
                      <a:r>
                        <a:rPr lang="en-MY" b="1" dirty="0">
                          <a:effectLst/>
                        </a:rPr>
                        <a:t>Inputs</a:t>
                      </a:r>
                    </a:p>
                  </a:txBody>
                  <a:tcPr marL="60960" marR="60960" marT="60960" marB="60960" anchor="ctr"/>
                </a:tc>
                <a:tc hMerge="1">
                  <a:txBody>
                    <a:bodyPr/>
                    <a:lstStyle/>
                    <a:p>
                      <a:endParaRPr lang="en-MY"/>
                    </a:p>
                  </a:txBody>
                  <a:tcPr/>
                </a:tc>
                <a:tc gridSpan="2">
                  <a:txBody>
                    <a:bodyPr/>
                    <a:lstStyle/>
                    <a:p>
                      <a:pPr algn="ctr" fontAlgn="ctr"/>
                      <a:r>
                        <a:rPr lang="en-MY" b="1" dirty="0">
                          <a:effectLst/>
                        </a:rPr>
                        <a:t>Outputs</a:t>
                      </a:r>
                    </a:p>
                  </a:txBody>
                  <a:tcPr marL="60960" marR="60960" marT="60960" marB="60960" anchor="ctr"/>
                </a:tc>
                <a:tc hMerge="1">
                  <a:txBody>
                    <a:bodyPr/>
                    <a:lstStyle/>
                    <a:p>
                      <a:endParaRPr lang="en-MY"/>
                    </a:p>
                  </a:txBody>
                  <a:tcPr/>
                </a:tc>
                <a:extLst>
                  <a:ext uri="{0D108BD9-81ED-4DB2-BD59-A6C34878D82A}">
                    <a16:rowId xmlns:a16="http://schemas.microsoft.com/office/drawing/2014/main" val="2791360444"/>
                  </a:ext>
                </a:extLst>
              </a:tr>
              <a:tr h="0">
                <a:tc>
                  <a:txBody>
                    <a:bodyPr/>
                    <a:lstStyle/>
                    <a:p>
                      <a:pPr algn="ctr" fontAlgn="t"/>
                      <a:r>
                        <a:rPr lang="en-MY" dirty="0">
                          <a:effectLst/>
                        </a:rPr>
                        <a:t>A</a:t>
                      </a:r>
                    </a:p>
                  </a:txBody>
                  <a:tcPr marL="60960" marR="60960" marT="60960" marB="60960"/>
                </a:tc>
                <a:tc>
                  <a:txBody>
                    <a:bodyPr/>
                    <a:lstStyle/>
                    <a:p>
                      <a:pPr algn="ctr" fontAlgn="t"/>
                      <a:r>
                        <a:rPr lang="en-MY">
                          <a:effectLst/>
                        </a:rPr>
                        <a:t>B</a:t>
                      </a:r>
                    </a:p>
                  </a:txBody>
                  <a:tcPr marL="60960" marR="60960" marT="60960" marB="60960"/>
                </a:tc>
                <a:tc>
                  <a:txBody>
                    <a:bodyPr/>
                    <a:lstStyle/>
                    <a:p>
                      <a:pPr algn="ctr" fontAlgn="t"/>
                      <a:r>
                        <a:rPr lang="en-MY" dirty="0">
                          <a:effectLst/>
                        </a:rPr>
                        <a:t>Sum (A</a:t>
                      </a:r>
                      <a:r>
                        <a:rPr lang="en-MY" sz="1800" b="0" i="0" dirty="0">
                          <a:solidFill>
                            <a:srgbClr val="231F20"/>
                          </a:solidFill>
                          <a:effectLst/>
                          <a:latin typeface="MTSYN"/>
                        </a:rPr>
                        <a:t>⊕B</a:t>
                      </a:r>
                      <a:r>
                        <a:rPr lang="en-MY" dirty="0">
                          <a:effectLst/>
                        </a:rPr>
                        <a:t>)</a:t>
                      </a:r>
                    </a:p>
                  </a:txBody>
                  <a:tcPr marL="60960" marR="60960" marT="60960" marB="60960"/>
                </a:tc>
                <a:tc>
                  <a:txBody>
                    <a:bodyPr/>
                    <a:lstStyle/>
                    <a:p>
                      <a:pPr algn="ctr" fontAlgn="t"/>
                      <a:r>
                        <a:rPr lang="en-MY" dirty="0">
                          <a:effectLst/>
                        </a:rPr>
                        <a:t>Carry (AB)</a:t>
                      </a:r>
                    </a:p>
                  </a:txBody>
                  <a:tcPr marL="60960" marR="60960" marT="60960" marB="60960"/>
                </a:tc>
                <a:extLst>
                  <a:ext uri="{0D108BD9-81ED-4DB2-BD59-A6C34878D82A}">
                    <a16:rowId xmlns:a16="http://schemas.microsoft.com/office/drawing/2014/main" val="989706280"/>
                  </a:ext>
                </a:extLst>
              </a:tr>
              <a:tr h="0">
                <a:tc>
                  <a:txBody>
                    <a:bodyPr/>
                    <a:lstStyle/>
                    <a:p>
                      <a:pPr algn="ctr" fontAlgn="t"/>
                      <a:r>
                        <a:rPr lang="en-MY">
                          <a:effectLst/>
                        </a:rPr>
                        <a:t>0</a:t>
                      </a:r>
                    </a:p>
                  </a:txBody>
                  <a:tcPr marL="60960" marR="60960" marT="60960" marB="60960"/>
                </a:tc>
                <a:tc>
                  <a:txBody>
                    <a:bodyPr/>
                    <a:lstStyle/>
                    <a:p>
                      <a:pPr algn="ctr" fontAlgn="t"/>
                      <a:r>
                        <a:rPr lang="en-MY">
                          <a:effectLst/>
                        </a:rPr>
                        <a:t>0</a:t>
                      </a:r>
                    </a:p>
                  </a:txBody>
                  <a:tcPr marL="60960" marR="60960" marT="60960" marB="60960"/>
                </a:tc>
                <a:tc>
                  <a:txBody>
                    <a:bodyPr/>
                    <a:lstStyle/>
                    <a:p>
                      <a:pPr algn="ctr" fontAlgn="t"/>
                      <a:r>
                        <a:rPr lang="en-MY">
                          <a:effectLst/>
                        </a:rPr>
                        <a:t>0</a:t>
                      </a:r>
                    </a:p>
                  </a:txBody>
                  <a:tcPr marL="60960" marR="60960" marT="60960" marB="60960"/>
                </a:tc>
                <a:tc>
                  <a:txBody>
                    <a:bodyPr/>
                    <a:lstStyle/>
                    <a:p>
                      <a:pPr algn="ctr" fontAlgn="t"/>
                      <a:r>
                        <a:rPr lang="en-MY">
                          <a:effectLst/>
                        </a:rPr>
                        <a:t>0</a:t>
                      </a:r>
                    </a:p>
                  </a:txBody>
                  <a:tcPr marL="60960" marR="60960" marT="60960" marB="60960"/>
                </a:tc>
                <a:extLst>
                  <a:ext uri="{0D108BD9-81ED-4DB2-BD59-A6C34878D82A}">
                    <a16:rowId xmlns:a16="http://schemas.microsoft.com/office/drawing/2014/main" val="214567299"/>
                  </a:ext>
                </a:extLst>
              </a:tr>
              <a:tr h="0">
                <a:tc>
                  <a:txBody>
                    <a:bodyPr/>
                    <a:lstStyle/>
                    <a:p>
                      <a:pPr algn="ctr" fontAlgn="t"/>
                      <a:r>
                        <a:rPr lang="en-MY">
                          <a:effectLst/>
                        </a:rPr>
                        <a:t>0</a:t>
                      </a:r>
                    </a:p>
                  </a:txBody>
                  <a:tcPr marL="60960" marR="60960" marT="60960" marB="60960"/>
                </a:tc>
                <a:tc>
                  <a:txBody>
                    <a:bodyPr/>
                    <a:lstStyle/>
                    <a:p>
                      <a:pPr algn="ctr" fontAlgn="t"/>
                      <a:r>
                        <a:rPr lang="en-MY">
                          <a:effectLst/>
                        </a:rPr>
                        <a:t>1</a:t>
                      </a:r>
                    </a:p>
                  </a:txBody>
                  <a:tcPr marL="60960" marR="60960" marT="60960" marB="60960"/>
                </a:tc>
                <a:tc>
                  <a:txBody>
                    <a:bodyPr/>
                    <a:lstStyle/>
                    <a:p>
                      <a:pPr algn="ctr" fontAlgn="t"/>
                      <a:r>
                        <a:rPr lang="en-MY">
                          <a:effectLst/>
                        </a:rPr>
                        <a:t>1</a:t>
                      </a:r>
                    </a:p>
                  </a:txBody>
                  <a:tcPr marL="60960" marR="60960" marT="60960" marB="60960"/>
                </a:tc>
                <a:tc>
                  <a:txBody>
                    <a:bodyPr/>
                    <a:lstStyle/>
                    <a:p>
                      <a:pPr algn="ctr" fontAlgn="t"/>
                      <a:r>
                        <a:rPr lang="en-MY">
                          <a:effectLst/>
                        </a:rPr>
                        <a:t>0</a:t>
                      </a:r>
                    </a:p>
                  </a:txBody>
                  <a:tcPr marL="60960" marR="60960" marT="60960" marB="60960"/>
                </a:tc>
                <a:extLst>
                  <a:ext uri="{0D108BD9-81ED-4DB2-BD59-A6C34878D82A}">
                    <a16:rowId xmlns:a16="http://schemas.microsoft.com/office/drawing/2014/main" val="839040225"/>
                  </a:ext>
                </a:extLst>
              </a:tr>
              <a:tr h="0">
                <a:tc>
                  <a:txBody>
                    <a:bodyPr/>
                    <a:lstStyle/>
                    <a:p>
                      <a:pPr algn="ctr" fontAlgn="t"/>
                      <a:r>
                        <a:rPr lang="en-MY">
                          <a:effectLst/>
                        </a:rPr>
                        <a:t>1</a:t>
                      </a:r>
                    </a:p>
                  </a:txBody>
                  <a:tcPr marL="60960" marR="60960" marT="60960" marB="60960"/>
                </a:tc>
                <a:tc>
                  <a:txBody>
                    <a:bodyPr/>
                    <a:lstStyle/>
                    <a:p>
                      <a:pPr algn="ctr" fontAlgn="t"/>
                      <a:r>
                        <a:rPr lang="en-MY">
                          <a:effectLst/>
                        </a:rPr>
                        <a:t>0</a:t>
                      </a:r>
                    </a:p>
                  </a:txBody>
                  <a:tcPr marL="60960" marR="60960" marT="60960" marB="60960"/>
                </a:tc>
                <a:tc>
                  <a:txBody>
                    <a:bodyPr/>
                    <a:lstStyle/>
                    <a:p>
                      <a:pPr algn="ctr" fontAlgn="t"/>
                      <a:r>
                        <a:rPr lang="en-MY">
                          <a:effectLst/>
                        </a:rPr>
                        <a:t>1</a:t>
                      </a:r>
                    </a:p>
                  </a:txBody>
                  <a:tcPr marL="60960" marR="60960" marT="60960" marB="60960"/>
                </a:tc>
                <a:tc>
                  <a:txBody>
                    <a:bodyPr/>
                    <a:lstStyle/>
                    <a:p>
                      <a:pPr algn="ctr" fontAlgn="t"/>
                      <a:r>
                        <a:rPr lang="en-MY">
                          <a:effectLst/>
                        </a:rPr>
                        <a:t>0</a:t>
                      </a:r>
                    </a:p>
                  </a:txBody>
                  <a:tcPr marL="60960" marR="60960" marT="60960" marB="60960"/>
                </a:tc>
                <a:extLst>
                  <a:ext uri="{0D108BD9-81ED-4DB2-BD59-A6C34878D82A}">
                    <a16:rowId xmlns:a16="http://schemas.microsoft.com/office/drawing/2014/main" val="4013270398"/>
                  </a:ext>
                </a:extLst>
              </a:tr>
              <a:tr h="0">
                <a:tc>
                  <a:txBody>
                    <a:bodyPr/>
                    <a:lstStyle/>
                    <a:p>
                      <a:pPr algn="ctr" fontAlgn="t"/>
                      <a:r>
                        <a:rPr lang="en-MY">
                          <a:effectLst/>
                        </a:rPr>
                        <a:t>1</a:t>
                      </a:r>
                    </a:p>
                  </a:txBody>
                  <a:tcPr marL="60960" marR="60960" marT="60960" marB="60960"/>
                </a:tc>
                <a:tc>
                  <a:txBody>
                    <a:bodyPr/>
                    <a:lstStyle/>
                    <a:p>
                      <a:pPr algn="ctr" fontAlgn="t"/>
                      <a:r>
                        <a:rPr lang="en-MY">
                          <a:effectLst/>
                        </a:rPr>
                        <a:t>1</a:t>
                      </a:r>
                    </a:p>
                  </a:txBody>
                  <a:tcPr marL="60960" marR="60960" marT="60960" marB="60960"/>
                </a:tc>
                <a:tc>
                  <a:txBody>
                    <a:bodyPr/>
                    <a:lstStyle/>
                    <a:p>
                      <a:pPr algn="ctr" fontAlgn="t"/>
                      <a:r>
                        <a:rPr lang="en-MY">
                          <a:effectLst/>
                        </a:rPr>
                        <a:t>0</a:t>
                      </a:r>
                    </a:p>
                  </a:txBody>
                  <a:tcPr marL="60960" marR="60960" marT="60960" marB="60960"/>
                </a:tc>
                <a:tc>
                  <a:txBody>
                    <a:bodyPr/>
                    <a:lstStyle/>
                    <a:p>
                      <a:pPr algn="ctr" fontAlgn="t"/>
                      <a:r>
                        <a:rPr lang="en-MY" dirty="0">
                          <a:effectLst/>
                        </a:rPr>
                        <a:t>1</a:t>
                      </a:r>
                    </a:p>
                  </a:txBody>
                  <a:tcPr marL="60960" marR="60960" marT="60960" marB="60960"/>
                </a:tc>
                <a:extLst>
                  <a:ext uri="{0D108BD9-81ED-4DB2-BD59-A6C34878D82A}">
                    <a16:rowId xmlns:a16="http://schemas.microsoft.com/office/drawing/2014/main" val="4209126748"/>
                  </a:ext>
                </a:extLst>
              </a:tr>
            </a:tbl>
          </a:graphicData>
        </a:graphic>
      </p:graphicFrame>
      <p:pic>
        <p:nvPicPr>
          <p:cNvPr id="2050" name="Picture 2" descr="HALF-ADDER-FULL-ADDER-FIG-1">
            <a:extLst>
              <a:ext uri="{FF2B5EF4-FFF2-40B4-BE49-F238E27FC236}">
                <a16:creationId xmlns:a16="http://schemas.microsoft.com/office/drawing/2014/main" id="{C1741960-C639-4889-A3DE-E7E6FC5002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9137"/>
          <a:stretch/>
        </p:blipFill>
        <p:spPr bwMode="auto">
          <a:xfrm>
            <a:off x="6521707" y="2587304"/>
            <a:ext cx="5060693" cy="251549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E89F01BB-5FF8-4BA9-931F-E1E16352E604}"/>
                  </a:ext>
                </a:extLst>
              </p14:cNvPr>
              <p14:cNvContentPartPr/>
              <p14:nvPr/>
            </p14:nvContentPartPr>
            <p14:xfrm>
              <a:off x="4636418" y="3404961"/>
              <a:ext cx="311400" cy="193680"/>
            </p14:xfrm>
          </p:contentPart>
        </mc:Choice>
        <mc:Fallback>
          <p:pic>
            <p:nvPicPr>
              <p:cNvPr id="7" name="Ink 6">
                <a:extLst>
                  <a:ext uri="{FF2B5EF4-FFF2-40B4-BE49-F238E27FC236}">
                    <a16:creationId xmlns:a16="http://schemas.microsoft.com/office/drawing/2014/main" id="{E89F01BB-5FF8-4BA9-931F-E1E16352E604}"/>
                  </a:ext>
                </a:extLst>
              </p:cNvPr>
              <p:cNvPicPr/>
              <p:nvPr/>
            </p:nvPicPr>
            <p:blipFill>
              <a:blip r:embed="rId4"/>
              <a:stretch>
                <a:fillRect/>
              </a:stretch>
            </p:blipFill>
            <p:spPr>
              <a:xfrm>
                <a:off x="4618778" y="3386961"/>
                <a:ext cx="347040" cy="2293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E1997CB3-000A-4462-B92A-04A655B6D29B}"/>
                  </a:ext>
                </a:extLst>
              </p14:cNvPr>
              <p14:cNvContentPartPr/>
              <p14:nvPr/>
            </p14:nvContentPartPr>
            <p14:xfrm>
              <a:off x="5719658" y="3338001"/>
              <a:ext cx="371160" cy="204840"/>
            </p14:xfrm>
          </p:contentPart>
        </mc:Choice>
        <mc:Fallback>
          <p:pic>
            <p:nvPicPr>
              <p:cNvPr id="8" name="Ink 7">
                <a:extLst>
                  <a:ext uri="{FF2B5EF4-FFF2-40B4-BE49-F238E27FC236}">
                    <a16:creationId xmlns:a16="http://schemas.microsoft.com/office/drawing/2014/main" id="{E1997CB3-000A-4462-B92A-04A655B6D29B}"/>
                  </a:ext>
                </a:extLst>
              </p:cNvPr>
              <p:cNvPicPr/>
              <p:nvPr/>
            </p:nvPicPr>
            <p:blipFill>
              <a:blip r:embed="rId6"/>
              <a:stretch>
                <a:fillRect/>
              </a:stretch>
            </p:blipFill>
            <p:spPr>
              <a:xfrm>
                <a:off x="5702018" y="3320001"/>
                <a:ext cx="40680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 name="Ink 8">
                <a:extLst>
                  <a:ext uri="{FF2B5EF4-FFF2-40B4-BE49-F238E27FC236}">
                    <a16:creationId xmlns:a16="http://schemas.microsoft.com/office/drawing/2014/main" id="{B8E4735E-8F47-4238-BC5C-29B0291B2A84}"/>
                  </a:ext>
                </a:extLst>
              </p14:cNvPr>
              <p14:cNvContentPartPr/>
              <p14:nvPr/>
            </p14:nvContentPartPr>
            <p14:xfrm>
              <a:off x="4212338" y="3543201"/>
              <a:ext cx="329760" cy="23760"/>
            </p14:xfrm>
          </p:contentPart>
        </mc:Choice>
        <mc:Fallback>
          <p:pic>
            <p:nvPicPr>
              <p:cNvPr id="9" name="Ink 8">
                <a:extLst>
                  <a:ext uri="{FF2B5EF4-FFF2-40B4-BE49-F238E27FC236}">
                    <a16:creationId xmlns:a16="http://schemas.microsoft.com/office/drawing/2014/main" id="{B8E4735E-8F47-4238-BC5C-29B0291B2A84}"/>
                  </a:ext>
                </a:extLst>
              </p:cNvPr>
              <p:cNvPicPr/>
              <p:nvPr/>
            </p:nvPicPr>
            <p:blipFill>
              <a:blip r:embed="rId8"/>
              <a:stretch>
                <a:fillRect/>
              </a:stretch>
            </p:blipFill>
            <p:spPr>
              <a:xfrm>
                <a:off x="4194338" y="3525201"/>
                <a:ext cx="365400" cy="594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0" name="Ink 9">
                <a:extLst>
                  <a:ext uri="{FF2B5EF4-FFF2-40B4-BE49-F238E27FC236}">
                    <a16:creationId xmlns:a16="http://schemas.microsoft.com/office/drawing/2014/main" id="{6F0B8534-9877-4020-855B-88BBF5F7DBE0}"/>
                  </a:ext>
                </a:extLst>
              </p14:cNvPr>
              <p14:cNvContentPartPr/>
              <p14:nvPr/>
            </p14:nvContentPartPr>
            <p14:xfrm>
              <a:off x="9751658" y="3748761"/>
              <a:ext cx="666720" cy="57240"/>
            </p14:xfrm>
          </p:contentPart>
        </mc:Choice>
        <mc:Fallback>
          <p:pic>
            <p:nvPicPr>
              <p:cNvPr id="10" name="Ink 9">
                <a:extLst>
                  <a:ext uri="{FF2B5EF4-FFF2-40B4-BE49-F238E27FC236}">
                    <a16:creationId xmlns:a16="http://schemas.microsoft.com/office/drawing/2014/main" id="{6F0B8534-9877-4020-855B-88BBF5F7DBE0}"/>
                  </a:ext>
                </a:extLst>
              </p:cNvPr>
              <p:cNvPicPr/>
              <p:nvPr/>
            </p:nvPicPr>
            <p:blipFill>
              <a:blip r:embed="rId10"/>
              <a:stretch>
                <a:fillRect/>
              </a:stretch>
            </p:blipFill>
            <p:spPr>
              <a:xfrm>
                <a:off x="9733658" y="3731121"/>
                <a:ext cx="70236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1" name="Ink 10">
                <a:extLst>
                  <a:ext uri="{FF2B5EF4-FFF2-40B4-BE49-F238E27FC236}">
                    <a16:creationId xmlns:a16="http://schemas.microsoft.com/office/drawing/2014/main" id="{4DB1B2F8-3A90-439F-9DB4-B4B2FBAF805E}"/>
                  </a:ext>
                </a:extLst>
              </p14:cNvPr>
              <p14:cNvContentPartPr/>
              <p14:nvPr/>
            </p14:nvContentPartPr>
            <p14:xfrm>
              <a:off x="5413658" y="3486321"/>
              <a:ext cx="245160" cy="13320"/>
            </p14:xfrm>
          </p:contentPart>
        </mc:Choice>
        <mc:Fallback>
          <p:pic>
            <p:nvPicPr>
              <p:cNvPr id="11" name="Ink 10">
                <a:extLst>
                  <a:ext uri="{FF2B5EF4-FFF2-40B4-BE49-F238E27FC236}">
                    <a16:creationId xmlns:a16="http://schemas.microsoft.com/office/drawing/2014/main" id="{4DB1B2F8-3A90-439F-9DB4-B4B2FBAF805E}"/>
                  </a:ext>
                </a:extLst>
              </p:cNvPr>
              <p:cNvPicPr/>
              <p:nvPr/>
            </p:nvPicPr>
            <p:blipFill>
              <a:blip r:embed="rId12"/>
              <a:stretch>
                <a:fillRect/>
              </a:stretch>
            </p:blipFill>
            <p:spPr>
              <a:xfrm>
                <a:off x="5396018" y="3468321"/>
                <a:ext cx="28080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2" name="Ink 11">
                <a:extLst>
                  <a:ext uri="{FF2B5EF4-FFF2-40B4-BE49-F238E27FC236}">
                    <a16:creationId xmlns:a16="http://schemas.microsoft.com/office/drawing/2014/main" id="{DF4188E1-5F5F-45E9-8F65-E69257CC8358}"/>
                  </a:ext>
                </a:extLst>
              </p14:cNvPr>
              <p14:cNvContentPartPr/>
              <p14:nvPr/>
            </p14:nvContentPartPr>
            <p14:xfrm>
              <a:off x="9723578" y="5127561"/>
              <a:ext cx="479160" cy="18720"/>
            </p14:xfrm>
          </p:contentPart>
        </mc:Choice>
        <mc:Fallback>
          <p:pic>
            <p:nvPicPr>
              <p:cNvPr id="12" name="Ink 11">
                <a:extLst>
                  <a:ext uri="{FF2B5EF4-FFF2-40B4-BE49-F238E27FC236}">
                    <a16:creationId xmlns:a16="http://schemas.microsoft.com/office/drawing/2014/main" id="{DF4188E1-5F5F-45E9-8F65-E69257CC8358}"/>
                  </a:ext>
                </a:extLst>
              </p:cNvPr>
              <p:cNvPicPr/>
              <p:nvPr/>
            </p:nvPicPr>
            <p:blipFill>
              <a:blip r:embed="rId14"/>
              <a:stretch>
                <a:fillRect/>
              </a:stretch>
            </p:blipFill>
            <p:spPr>
              <a:xfrm>
                <a:off x="9705578" y="5109561"/>
                <a:ext cx="514800" cy="54360"/>
              </a:xfrm>
              <a:prstGeom prst="rect">
                <a:avLst/>
              </a:prstGeom>
            </p:spPr>
          </p:pic>
        </mc:Fallback>
      </mc:AlternateContent>
      <p:grpSp>
        <p:nvGrpSpPr>
          <p:cNvPr id="37" name="Group 36">
            <a:extLst>
              <a:ext uri="{FF2B5EF4-FFF2-40B4-BE49-F238E27FC236}">
                <a16:creationId xmlns:a16="http://schemas.microsoft.com/office/drawing/2014/main" id="{AD646F09-284C-4699-89BF-9277E372CEC8}"/>
              </a:ext>
            </a:extLst>
          </p:cNvPr>
          <p:cNvGrpSpPr/>
          <p:nvPr/>
        </p:nvGrpSpPr>
        <p:grpSpPr>
          <a:xfrm>
            <a:off x="10739858" y="2356641"/>
            <a:ext cx="1237680" cy="411120"/>
            <a:chOff x="10739858" y="2356641"/>
            <a:chExt cx="1237680" cy="411120"/>
          </a:xfrm>
        </p:grpSpPr>
        <mc:AlternateContent xmlns:mc="http://schemas.openxmlformats.org/markup-compatibility/2006">
          <mc:Choice xmlns:p14="http://schemas.microsoft.com/office/powerpoint/2010/main" Requires="p14">
            <p:contentPart p14:bwMode="auto" r:id="rId15">
              <p14:nvContentPartPr>
                <p14:cNvPr id="19" name="Ink 18">
                  <a:extLst>
                    <a:ext uri="{FF2B5EF4-FFF2-40B4-BE49-F238E27FC236}">
                      <a16:creationId xmlns:a16="http://schemas.microsoft.com/office/drawing/2014/main" id="{C3473C25-66F7-4908-A75F-C2874D0D91ED}"/>
                    </a:ext>
                  </a:extLst>
                </p14:cNvPr>
                <p14:cNvContentPartPr/>
                <p14:nvPr/>
              </p14:nvContentPartPr>
              <p14:xfrm>
                <a:off x="10739858" y="2469321"/>
                <a:ext cx="146880" cy="246600"/>
              </p14:xfrm>
            </p:contentPart>
          </mc:Choice>
          <mc:Fallback>
            <p:pic>
              <p:nvPicPr>
                <p:cNvPr id="19" name="Ink 18">
                  <a:extLst>
                    <a:ext uri="{FF2B5EF4-FFF2-40B4-BE49-F238E27FC236}">
                      <a16:creationId xmlns:a16="http://schemas.microsoft.com/office/drawing/2014/main" id="{C3473C25-66F7-4908-A75F-C2874D0D91ED}"/>
                    </a:ext>
                  </a:extLst>
                </p:cNvPr>
                <p:cNvPicPr/>
                <p:nvPr/>
              </p:nvPicPr>
              <p:blipFill>
                <a:blip r:embed="rId16"/>
                <a:stretch>
                  <a:fillRect/>
                </a:stretch>
              </p:blipFill>
              <p:spPr>
                <a:xfrm>
                  <a:off x="10722218" y="2451321"/>
                  <a:ext cx="182520"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0" name="Ink 19">
                  <a:extLst>
                    <a:ext uri="{FF2B5EF4-FFF2-40B4-BE49-F238E27FC236}">
                      <a16:creationId xmlns:a16="http://schemas.microsoft.com/office/drawing/2014/main" id="{80366774-417C-4C47-A2C6-2A90D083C952}"/>
                    </a:ext>
                  </a:extLst>
                </p14:cNvPr>
                <p14:cNvContentPartPr/>
                <p14:nvPr/>
              </p14:nvContentPartPr>
              <p14:xfrm>
                <a:off x="10868738" y="2431881"/>
                <a:ext cx="156240" cy="209160"/>
              </p14:xfrm>
            </p:contentPart>
          </mc:Choice>
          <mc:Fallback>
            <p:pic>
              <p:nvPicPr>
                <p:cNvPr id="20" name="Ink 19">
                  <a:extLst>
                    <a:ext uri="{FF2B5EF4-FFF2-40B4-BE49-F238E27FC236}">
                      <a16:creationId xmlns:a16="http://schemas.microsoft.com/office/drawing/2014/main" id="{80366774-417C-4C47-A2C6-2A90D083C952}"/>
                    </a:ext>
                  </a:extLst>
                </p:cNvPr>
                <p:cNvPicPr/>
                <p:nvPr/>
              </p:nvPicPr>
              <p:blipFill>
                <a:blip r:embed="rId18"/>
                <a:stretch>
                  <a:fillRect/>
                </a:stretch>
              </p:blipFill>
              <p:spPr>
                <a:xfrm>
                  <a:off x="10851098" y="2413881"/>
                  <a:ext cx="19188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1" name="Ink 20">
                  <a:extLst>
                    <a:ext uri="{FF2B5EF4-FFF2-40B4-BE49-F238E27FC236}">
                      <a16:creationId xmlns:a16="http://schemas.microsoft.com/office/drawing/2014/main" id="{A3B2C51E-74DB-42F0-BDDC-4D5D53E2C56E}"/>
                    </a:ext>
                  </a:extLst>
                </p14:cNvPr>
                <p14:cNvContentPartPr/>
                <p14:nvPr/>
              </p14:nvContentPartPr>
              <p14:xfrm>
                <a:off x="10766858" y="2555721"/>
                <a:ext cx="629640" cy="79920"/>
              </p14:xfrm>
            </p:contentPart>
          </mc:Choice>
          <mc:Fallback>
            <p:pic>
              <p:nvPicPr>
                <p:cNvPr id="21" name="Ink 20">
                  <a:extLst>
                    <a:ext uri="{FF2B5EF4-FFF2-40B4-BE49-F238E27FC236}">
                      <a16:creationId xmlns:a16="http://schemas.microsoft.com/office/drawing/2014/main" id="{A3B2C51E-74DB-42F0-BDDC-4D5D53E2C56E}"/>
                    </a:ext>
                  </a:extLst>
                </p:cNvPr>
                <p:cNvPicPr/>
                <p:nvPr/>
              </p:nvPicPr>
              <p:blipFill>
                <a:blip r:embed="rId20"/>
                <a:stretch>
                  <a:fillRect/>
                </a:stretch>
              </p:blipFill>
              <p:spPr>
                <a:xfrm>
                  <a:off x="10749218" y="2538081"/>
                  <a:ext cx="66528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2" name="Ink 21">
                  <a:extLst>
                    <a:ext uri="{FF2B5EF4-FFF2-40B4-BE49-F238E27FC236}">
                      <a16:creationId xmlns:a16="http://schemas.microsoft.com/office/drawing/2014/main" id="{E78DF7FC-539F-472C-BF86-DCB837A1FC90}"/>
                    </a:ext>
                  </a:extLst>
                </p14:cNvPr>
                <p14:cNvContentPartPr/>
                <p14:nvPr/>
              </p14:nvContentPartPr>
              <p14:xfrm>
                <a:off x="11265818" y="2479761"/>
                <a:ext cx="44640" cy="202320"/>
              </p14:xfrm>
            </p:contentPart>
          </mc:Choice>
          <mc:Fallback>
            <p:pic>
              <p:nvPicPr>
                <p:cNvPr id="22" name="Ink 21">
                  <a:extLst>
                    <a:ext uri="{FF2B5EF4-FFF2-40B4-BE49-F238E27FC236}">
                      <a16:creationId xmlns:a16="http://schemas.microsoft.com/office/drawing/2014/main" id="{E78DF7FC-539F-472C-BF86-DCB837A1FC90}"/>
                    </a:ext>
                  </a:extLst>
                </p:cNvPr>
                <p:cNvPicPr/>
                <p:nvPr/>
              </p:nvPicPr>
              <p:blipFill>
                <a:blip r:embed="rId22"/>
                <a:stretch>
                  <a:fillRect/>
                </a:stretch>
              </p:blipFill>
              <p:spPr>
                <a:xfrm>
                  <a:off x="11248178" y="2461761"/>
                  <a:ext cx="8028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3" name="Ink 22">
                  <a:extLst>
                    <a:ext uri="{FF2B5EF4-FFF2-40B4-BE49-F238E27FC236}">
                      <a16:creationId xmlns:a16="http://schemas.microsoft.com/office/drawing/2014/main" id="{BE9E3669-CEDC-4B1E-B73B-13B8670C965D}"/>
                    </a:ext>
                  </a:extLst>
                </p14:cNvPr>
                <p14:cNvContentPartPr/>
                <p14:nvPr/>
              </p14:nvContentPartPr>
              <p14:xfrm>
                <a:off x="11132618" y="2356641"/>
                <a:ext cx="353160" cy="411120"/>
              </p14:xfrm>
            </p:contentPart>
          </mc:Choice>
          <mc:Fallback>
            <p:pic>
              <p:nvPicPr>
                <p:cNvPr id="23" name="Ink 22">
                  <a:extLst>
                    <a:ext uri="{FF2B5EF4-FFF2-40B4-BE49-F238E27FC236}">
                      <a16:creationId xmlns:a16="http://schemas.microsoft.com/office/drawing/2014/main" id="{BE9E3669-CEDC-4B1E-B73B-13B8670C965D}"/>
                    </a:ext>
                  </a:extLst>
                </p:cNvPr>
                <p:cNvPicPr/>
                <p:nvPr/>
              </p:nvPicPr>
              <p:blipFill>
                <a:blip r:embed="rId24"/>
                <a:stretch>
                  <a:fillRect/>
                </a:stretch>
              </p:blipFill>
              <p:spPr>
                <a:xfrm>
                  <a:off x="11114618" y="2338641"/>
                  <a:ext cx="388800" cy="4467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4" name="Ink 23">
                  <a:extLst>
                    <a:ext uri="{FF2B5EF4-FFF2-40B4-BE49-F238E27FC236}">
                      <a16:creationId xmlns:a16="http://schemas.microsoft.com/office/drawing/2014/main" id="{C9062FDA-5679-4B95-BD50-9EE9CE3842E0}"/>
                    </a:ext>
                  </a:extLst>
                </p14:cNvPr>
                <p14:cNvContentPartPr/>
                <p14:nvPr/>
              </p14:nvContentPartPr>
              <p14:xfrm>
                <a:off x="11625458" y="2401281"/>
                <a:ext cx="352080" cy="318600"/>
              </p14:xfrm>
            </p:contentPart>
          </mc:Choice>
          <mc:Fallback>
            <p:pic>
              <p:nvPicPr>
                <p:cNvPr id="24" name="Ink 23">
                  <a:extLst>
                    <a:ext uri="{FF2B5EF4-FFF2-40B4-BE49-F238E27FC236}">
                      <a16:creationId xmlns:a16="http://schemas.microsoft.com/office/drawing/2014/main" id="{C9062FDA-5679-4B95-BD50-9EE9CE3842E0}"/>
                    </a:ext>
                  </a:extLst>
                </p:cNvPr>
                <p:cNvPicPr/>
                <p:nvPr/>
              </p:nvPicPr>
              <p:blipFill>
                <a:blip r:embed="rId26"/>
                <a:stretch>
                  <a:fillRect/>
                </a:stretch>
              </p:blipFill>
              <p:spPr>
                <a:xfrm>
                  <a:off x="11607458" y="2383641"/>
                  <a:ext cx="387720" cy="354240"/>
                </a:xfrm>
                <a:prstGeom prst="rect">
                  <a:avLst/>
                </a:prstGeom>
              </p:spPr>
            </p:pic>
          </mc:Fallback>
        </mc:AlternateContent>
      </p:grpSp>
      <p:grpSp>
        <p:nvGrpSpPr>
          <p:cNvPr id="36" name="Group 35">
            <a:extLst>
              <a:ext uri="{FF2B5EF4-FFF2-40B4-BE49-F238E27FC236}">
                <a16:creationId xmlns:a16="http://schemas.microsoft.com/office/drawing/2014/main" id="{F37ED593-EE8B-4883-BA12-1F92B6F102A0}"/>
              </a:ext>
            </a:extLst>
          </p:cNvPr>
          <p:cNvGrpSpPr/>
          <p:nvPr/>
        </p:nvGrpSpPr>
        <p:grpSpPr>
          <a:xfrm>
            <a:off x="6539378" y="3029121"/>
            <a:ext cx="3823920" cy="1737000"/>
            <a:chOff x="6539378" y="3029121"/>
            <a:chExt cx="3823920" cy="1737000"/>
          </a:xfrm>
        </p:grpSpPr>
        <mc:AlternateContent xmlns:mc="http://schemas.openxmlformats.org/markup-compatibility/2006">
          <mc:Choice xmlns:p14="http://schemas.microsoft.com/office/powerpoint/2010/main" Requires="p14">
            <p:contentPart p14:bwMode="auto" r:id="rId27">
              <p14:nvContentPartPr>
                <p14:cNvPr id="13" name="Ink 12">
                  <a:extLst>
                    <a:ext uri="{FF2B5EF4-FFF2-40B4-BE49-F238E27FC236}">
                      <a16:creationId xmlns:a16="http://schemas.microsoft.com/office/drawing/2014/main" id="{8F13E41D-143D-4CB5-8375-A8F3E1667058}"/>
                    </a:ext>
                  </a:extLst>
                </p14:cNvPr>
                <p14:cNvContentPartPr/>
                <p14:nvPr/>
              </p14:nvContentPartPr>
              <p14:xfrm>
                <a:off x="6609218" y="3413601"/>
                <a:ext cx="347760" cy="5040"/>
              </p14:xfrm>
            </p:contentPart>
          </mc:Choice>
          <mc:Fallback>
            <p:pic>
              <p:nvPicPr>
                <p:cNvPr id="13" name="Ink 12">
                  <a:extLst>
                    <a:ext uri="{FF2B5EF4-FFF2-40B4-BE49-F238E27FC236}">
                      <a16:creationId xmlns:a16="http://schemas.microsoft.com/office/drawing/2014/main" id="{8F13E41D-143D-4CB5-8375-A8F3E1667058}"/>
                    </a:ext>
                  </a:extLst>
                </p:cNvPr>
                <p:cNvPicPr/>
                <p:nvPr/>
              </p:nvPicPr>
              <p:blipFill>
                <a:blip r:embed="rId28"/>
                <a:stretch>
                  <a:fillRect/>
                </a:stretch>
              </p:blipFill>
              <p:spPr>
                <a:xfrm>
                  <a:off x="6591578" y="3395601"/>
                  <a:ext cx="38340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4" name="Ink 13">
                  <a:extLst>
                    <a:ext uri="{FF2B5EF4-FFF2-40B4-BE49-F238E27FC236}">
                      <a16:creationId xmlns:a16="http://schemas.microsoft.com/office/drawing/2014/main" id="{5936B458-9591-45B4-BB2D-BEC3F7DBCE57}"/>
                    </a:ext>
                  </a:extLst>
                </p14:cNvPr>
                <p14:cNvContentPartPr/>
                <p14:nvPr/>
              </p14:nvContentPartPr>
              <p14:xfrm>
                <a:off x="6539378" y="4356441"/>
                <a:ext cx="356400" cy="66600"/>
              </p14:xfrm>
            </p:contentPart>
          </mc:Choice>
          <mc:Fallback>
            <p:pic>
              <p:nvPicPr>
                <p:cNvPr id="14" name="Ink 13">
                  <a:extLst>
                    <a:ext uri="{FF2B5EF4-FFF2-40B4-BE49-F238E27FC236}">
                      <a16:creationId xmlns:a16="http://schemas.microsoft.com/office/drawing/2014/main" id="{5936B458-9591-45B4-BB2D-BEC3F7DBCE57}"/>
                    </a:ext>
                  </a:extLst>
                </p:cNvPr>
                <p:cNvPicPr/>
                <p:nvPr/>
              </p:nvPicPr>
              <p:blipFill>
                <a:blip r:embed="rId30"/>
                <a:stretch>
                  <a:fillRect/>
                </a:stretch>
              </p:blipFill>
              <p:spPr>
                <a:xfrm>
                  <a:off x="6521378" y="4338801"/>
                  <a:ext cx="39204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5" name="Ink 14">
                  <a:extLst>
                    <a:ext uri="{FF2B5EF4-FFF2-40B4-BE49-F238E27FC236}">
                      <a16:creationId xmlns:a16="http://schemas.microsoft.com/office/drawing/2014/main" id="{A156E2B0-7D66-4DCF-B353-A757AA85E7D4}"/>
                    </a:ext>
                  </a:extLst>
                </p14:cNvPr>
                <p14:cNvContentPartPr/>
                <p14:nvPr/>
              </p14:nvContentPartPr>
              <p14:xfrm>
                <a:off x="7030418" y="3100401"/>
                <a:ext cx="934920" cy="24840"/>
              </p14:xfrm>
            </p:contentPart>
          </mc:Choice>
          <mc:Fallback>
            <p:pic>
              <p:nvPicPr>
                <p:cNvPr id="15" name="Ink 14">
                  <a:extLst>
                    <a:ext uri="{FF2B5EF4-FFF2-40B4-BE49-F238E27FC236}">
                      <a16:creationId xmlns:a16="http://schemas.microsoft.com/office/drawing/2014/main" id="{A156E2B0-7D66-4DCF-B353-A757AA85E7D4}"/>
                    </a:ext>
                  </a:extLst>
                </p:cNvPr>
                <p:cNvPicPr/>
                <p:nvPr/>
              </p:nvPicPr>
              <p:blipFill>
                <a:blip r:embed="rId32"/>
                <a:stretch>
                  <a:fillRect/>
                </a:stretch>
              </p:blipFill>
              <p:spPr>
                <a:xfrm>
                  <a:off x="7012418" y="3082761"/>
                  <a:ext cx="97056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6" name="Ink 15">
                  <a:extLst>
                    <a:ext uri="{FF2B5EF4-FFF2-40B4-BE49-F238E27FC236}">
                      <a16:creationId xmlns:a16="http://schemas.microsoft.com/office/drawing/2014/main" id="{29F96BE0-28B2-4F99-8E60-B383E54C7B4E}"/>
                    </a:ext>
                  </a:extLst>
                </p14:cNvPr>
                <p14:cNvContentPartPr/>
                <p14:nvPr/>
              </p14:nvContentPartPr>
              <p14:xfrm>
                <a:off x="8398778" y="3029121"/>
                <a:ext cx="1336680" cy="87120"/>
              </p14:xfrm>
            </p:contentPart>
          </mc:Choice>
          <mc:Fallback>
            <p:pic>
              <p:nvPicPr>
                <p:cNvPr id="16" name="Ink 15">
                  <a:extLst>
                    <a:ext uri="{FF2B5EF4-FFF2-40B4-BE49-F238E27FC236}">
                      <a16:creationId xmlns:a16="http://schemas.microsoft.com/office/drawing/2014/main" id="{29F96BE0-28B2-4F99-8E60-B383E54C7B4E}"/>
                    </a:ext>
                  </a:extLst>
                </p:cNvPr>
                <p:cNvPicPr/>
                <p:nvPr/>
              </p:nvPicPr>
              <p:blipFill>
                <a:blip r:embed="rId34"/>
                <a:stretch>
                  <a:fillRect/>
                </a:stretch>
              </p:blipFill>
              <p:spPr>
                <a:xfrm>
                  <a:off x="8380778" y="3011481"/>
                  <a:ext cx="137232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7" name="Ink 16">
                  <a:extLst>
                    <a:ext uri="{FF2B5EF4-FFF2-40B4-BE49-F238E27FC236}">
                      <a16:creationId xmlns:a16="http://schemas.microsoft.com/office/drawing/2014/main" id="{757C74A5-EA0D-4219-8BA0-E9A9BEE305E6}"/>
                    </a:ext>
                  </a:extLst>
                </p14:cNvPr>
                <p14:cNvContentPartPr/>
                <p14:nvPr/>
              </p14:nvContentPartPr>
              <p14:xfrm>
                <a:off x="6996938" y="3579921"/>
                <a:ext cx="2692080" cy="547920"/>
              </p14:xfrm>
            </p:contentPart>
          </mc:Choice>
          <mc:Fallback>
            <p:pic>
              <p:nvPicPr>
                <p:cNvPr id="17" name="Ink 16">
                  <a:extLst>
                    <a:ext uri="{FF2B5EF4-FFF2-40B4-BE49-F238E27FC236}">
                      <a16:creationId xmlns:a16="http://schemas.microsoft.com/office/drawing/2014/main" id="{757C74A5-EA0D-4219-8BA0-E9A9BEE305E6}"/>
                    </a:ext>
                  </a:extLst>
                </p:cNvPr>
                <p:cNvPicPr/>
                <p:nvPr/>
              </p:nvPicPr>
              <p:blipFill>
                <a:blip r:embed="rId36"/>
                <a:stretch>
                  <a:fillRect/>
                </a:stretch>
              </p:blipFill>
              <p:spPr>
                <a:xfrm>
                  <a:off x="6979298" y="3562281"/>
                  <a:ext cx="2727720" cy="58356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5" name="Ink 24">
                  <a:extLst>
                    <a:ext uri="{FF2B5EF4-FFF2-40B4-BE49-F238E27FC236}">
                      <a16:creationId xmlns:a16="http://schemas.microsoft.com/office/drawing/2014/main" id="{BF527D0A-91DA-40F7-A5CD-455CCC5791B5}"/>
                    </a:ext>
                  </a:extLst>
                </p14:cNvPr>
                <p14:cNvContentPartPr/>
                <p14:nvPr/>
              </p14:nvContentPartPr>
              <p14:xfrm>
                <a:off x="7862738" y="3051081"/>
                <a:ext cx="1395000" cy="1406160"/>
              </p14:xfrm>
            </p:contentPart>
          </mc:Choice>
          <mc:Fallback>
            <p:pic>
              <p:nvPicPr>
                <p:cNvPr id="25" name="Ink 24">
                  <a:extLst>
                    <a:ext uri="{FF2B5EF4-FFF2-40B4-BE49-F238E27FC236}">
                      <a16:creationId xmlns:a16="http://schemas.microsoft.com/office/drawing/2014/main" id="{BF527D0A-91DA-40F7-A5CD-455CCC5791B5}"/>
                    </a:ext>
                  </a:extLst>
                </p:cNvPr>
                <p:cNvPicPr/>
                <p:nvPr/>
              </p:nvPicPr>
              <p:blipFill>
                <a:blip r:embed="rId38"/>
                <a:stretch>
                  <a:fillRect/>
                </a:stretch>
              </p:blipFill>
              <p:spPr>
                <a:xfrm>
                  <a:off x="7844738" y="3033441"/>
                  <a:ext cx="1430640" cy="14418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6" name="Ink 25">
                  <a:extLst>
                    <a:ext uri="{FF2B5EF4-FFF2-40B4-BE49-F238E27FC236}">
                      <a16:creationId xmlns:a16="http://schemas.microsoft.com/office/drawing/2014/main" id="{8CC7A6A1-BFD7-43BC-8C42-0E580CF999DA}"/>
                    </a:ext>
                  </a:extLst>
                </p14:cNvPr>
                <p14:cNvContentPartPr/>
                <p14:nvPr/>
              </p14:nvContentPartPr>
              <p14:xfrm>
                <a:off x="7698218" y="3602241"/>
                <a:ext cx="1776240" cy="1123200"/>
              </p14:xfrm>
            </p:contentPart>
          </mc:Choice>
          <mc:Fallback>
            <p:pic>
              <p:nvPicPr>
                <p:cNvPr id="26" name="Ink 25">
                  <a:extLst>
                    <a:ext uri="{FF2B5EF4-FFF2-40B4-BE49-F238E27FC236}">
                      <a16:creationId xmlns:a16="http://schemas.microsoft.com/office/drawing/2014/main" id="{8CC7A6A1-BFD7-43BC-8C42-0E580CF999DA}"/>
                    </a:ext>
                  </a:extLst>
                </p:cNvPr>
                <p:cNvPicPr/>
                <p:nvPr/>
              </p:nvPicPr>
              <p:blipFill>
                <a:blip r:embed="rId40"/>
                <a:stretch>
                  <a:fillRect/>
                </a:stretch>
              </p:blipFill>
              <p:spPr>
                <a:xfrm>
                  <a:off x="7680578" y="3584241"/>
                  <a:ext cx="1811880" cy="115884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7" name="Ink 26">
                  <a:extLst>
                    <a:ext uri="{FF2B5EF4-FFF2-40B4-BE49-F238E27FC236}">
                      <a16:creationId xmlns:a16="http://schemas.microsoft.com/office/drawing/2014/main" id="{BBC94BC1-85EB-45D4-9092-3A6DDC0816AB}"/>
                    </a:ext>
                  </a:extLst>
                </p14:cNvPr>
                <p14:cNvContentPartPr/>
                <p14:nvPr/>
              </p14:nvContentPartPr>
              <p14:xfrm>
                <a:off x="9700538" y="4573521"/>
                <a:ext cx="57240" cy="192600"/>
              </p14:xfrm>
            </p:contentPart>
          </mc:Choice>
          <mc:Fallback>
            <p:pic>
              <p:nvPicPr>
                <p:cNvPr id="27" name="Ink 26">
                  <a:extLst>
                    <a:ext uri="{FF2B5EF4-FFF2-40B4-BE49-F238E27FC236}">
                      <a16:creationId xmlns:a16="http://schemas.microsoft.com/office/drawing/2014/main" id="{BBC94BC1-85EB-45D4-9092-3A6DDC0816AB}"/>
                    </a:ext>
                  </a:extLst>
                </p:cNvPr>
                <p:cNvPicPr/>
                <p:nvPr/>
              </p:nvPicPr>
              <p:blipFill>
                <a:blip r:embed="rId42"/>
                <a:stretch>
                  <a:fillRect/>
                </a:stretch>
              </p:blipFill>
              <p:spPr>
                <a:xfrm>
                  <a:off x="9682538" y="4555521"/>
                  <a:ext cx="9288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8" name="Ink 27">
                  <a:extLst>
                    <a:ext uri="{FF2B5EF4-FFF2-40B4-BE49-F238E27FC236}">
                      <a16:creationId xmlns:a16="http://schemas.microsoft.com/office/drawing/2014/main" id="{D2F25B2C-9A96-4C57-A2F4-F69030A71C38}"/>
                    </a:ext>
                  </a:extLst>
                </p14:cNvPr>
                <p14:cNvContentPartPr/>
                <p14:nvPr/>
              </p14:nvContentPartPr>
              <p14:xfrm>
                <a:off x="9757778" y="4552281"/>
                <a:ext cx="117720" cy="169560"/>
              </p14:xfrm>
            </p:contentPart>
          </mc:Choice>
          <mc:Fallback>
            <p:pic>
              <p:nvPicPr>
                <p:cNvPr id="28" name="Ink 27">
                  <a:extLst>
                    <a:ext uri="{FF2B5EF4-FFF2-40B4-BE49-F238E27FC236}">
                      <a16:creationId xmlns:a16="http://schemas.microsoft.com/office/drawing/2014/main" id="{D2F25B2C-9A96-4C57-A2F4-F69030A71C38}"/>
                    </a:ext>
                  </a:extLst>
                </p:cNvPr>
                <p:cNvPicPr/>
                <p:nvPr/>
              </p:nvPicPr>
              <p:blipFill>
                <a:blip r:embed="rId44"/>
                <a:stretch>
                  <a:fillRect/>
                </a:stretch>
              </p:blipFill>
              <p:spPr>
                <a:xfrm>
                  <a:off x="9740138" y="4534641"/>
                  <a:ext cx="15336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9" name="Ink 28">
                  <a:extLst>
                    <a:ext uri="{FF2B5EF4-FFF2-40B4-BE49-F238E27FC236}">
                      <a16:creationId xmlns:a16="http://schemas.microsoft.com/office/drawing/2014/main" id="{6774A51B-CC39-4E52-9A57-3EC2C154FA4D}"/>
                    </a:ext>
                  </a:extLst>
                </p14:cNvPr>
                <p14:cNvContentPartPr/>
                <p14:nvPr/>
              </p14:nvContentPartPr>
              <p14:xfrm>
                <a:off x="9701258" y="4691961"/>
                <a:ext cx="213480" cy="29160"/>
              </p14:xfrm>
            </p:contentPart>
          </mc:Choice>
          <mc:Fallback>
            <p:pic>
              <p:nvPicPr>
                <p:cNvPr id="29" name="Ink 28">
                  <a:extLst>
                    <a:ext uri="{FF2B5EF4-FFF2-40B4-BE49-F238E27FC236}">
                      <a16:creationId xmlns:a16="http://schemas.microsoft.com/office/drawing/2014/main" id="{6774A51B-CC39-4E52-9A57-3EC2C154FA4D}"/>
                    </a:ext>
                  </a:extLst>
                </p:cNvPr>
                <p:cNvPicPr/>
                <p:nvPr/>
              </p:nvPicPr>
              <p:blipFill>
                <a:blip r:embed="rId46"/>
                <a:stretch>
                  <a:fillRect/>
                </a:stretch>
              </p:blipFill>
              <p:spPr>
                <a:xfrm>
                  <a:off x="9683258" y="4674321"/>
                  <a:ext cx="249120" cy="648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0" name="Ink 29">
                  <a:extLst>
                    <a:ext uri="{FF2B5EF4-FFF2-40B4-BE49-F238E27FC236}">
                      <a16:creationId xmlns:a16="http://schemas.microsoft.com/office/drawing/2014/main" id="{E1829A58-A638-4096-8FF3-F38296E6E669}"/>
                    </a:ext>
                  </a:extLst>
                </p14:cNvPr>
                <p14:cNvContentPartPr/>
                <p14:nvPr/>
              </p14:nvContentPartPr>
              <p14:xfrm>
                <a:off x="9959018" y="4581081"/>
                <a:ext cx="118800" cy="173160"/>
              </p14:xfrm>
            </p:contentPart>
          </mc:Choice>
          <mc:Fallback>
            <p:pic>
              <p:nvPicPr>
                <p:cNvPr id="30" name="Ink 29">
                  <a:extLst>
                    <a:ext uri="{FF2B5EF4-FFF2-40B4-BE49-F238E27FC236}">
                      <a16:creationId xmlns:a16="http://schemas.microsoft.com/office/drawing/2014/main" id="{E1829A58-A638-4096-8FF3-F38296E6E669}"/>
                    </a:ext>
                  </a:extLst>
                </p:cNvPr>
                <p:cNvPicPr/>
                <p:nvPr/>
              </p:nvPicPr>
              <p:blipFill>
                <a:blip r:embed="rId48"/>
                <a:stretch>
                  <a:fillRect/>
                </a:stretch>
              </p:blipFill>
              <p:spPr>
                <a:xfrm>
                  <a:off x="9941018" y="4563081"/>
                  <a:ext cx="15444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1" name="Ink 30">
                  <a:extLst>
                    <a:ext uri="{FF2B5EF4-FFF2-40B4-BE49-F238E27FC236}">
                      <a16:creationId xmlns:a16="http://schemas.microsoft.com/office/drawing/2014/main" id="{DE4ACC9C-B207-4709-947A-5CA0EEC3E4FD}"/>
                    </a:ext>
                  </a:extLst>
                </p14:cNvPr>
                <p14:cNvContentPartPr/>
                <p14:nvPr/>
              </p14:nvContentPartPr>
              <p14:xfrm>
                <a:off x="10190498" y="4568481"/>
                <a:ext cx="172800" cy="181800"/>
              </p14:xfrm>
            </p:contentPart>
          </mc:Choice>
          <mc:Fallback>
            <p:pic>
              <p:nvPicPr>
                <p:cNvPr id="31" name="Ink 30">
                  <a:extLst>
                    <a:ext uri="{FF2B5EF4-FFF2-40B4-BE49-F238E27FC236}">
                      <a16:creationId xmlns:a16="http://schemas.microsoft.com/office/drawing/2014/main" id="{DE4ACC9C-B207-4709-947A-5CA0EEC3E4FD}"/>
                    </a:ext>
                  </a:extLst>
                </p:cNvPr>
                <p:cNvPicPr/>
                <p:nvPr/>
              </p:nvPicPr>
              <p:blipFill>
                <a:blip r:embed="rId50"/>
                <a:stretch>
                  <a:fillRect/>
                </a:stretch>
              </p:blipFill>
              <p:spPr>
                <a:xfrm>
                  <a:off x="10172498" y="4550841"/>
                  <a:ext cx="20844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2" name="Ink 31">
                  <a:extLst>
                    <a:ext uri="{FF2B5EF4-FFF2-40B4-BE49-F238E27FC236}">
                      <a16:creationId xmlns:a16="http://schemas.microsoft.com/office/drawing/2014/main" id="{499DFC5A-1997-4208-9EFF-E02F7449C6C5}"/>
                    </a:ext>
                  </a:extLst>
                </p14:cNvPr>
                <p14:cNvContentPartPr/>
                <p14:nvPr/>
              </p14:nvContentPartPr>
              <p14:xfrm>
                <a:off x="10005458" y="4505481"/>
                <a:ext cx="149760" cy="231120"/>
              </p14:xfrm>
            </p:contentPart>
          </mc:Choice>
          <mc:Fallback>
            <p:pic>
              <p:nvPicPr>
                <p:cNvPr id="32" name="Ink 31">
                  <a:extLst>
                    <a:ext uri="{FF2B5EF4-FFF2-40B4-BE49-F238E27FC236}">
                      <a16:creationId xmlns:a16="http://schemas.microsoft.com/office/drawing/2014/main" id="{499DFC5A-1997-4208-9EFF-E02F7449C6C5}"/>
                    </a:ext>
                  </a:extLst>
                </p:cNvPr>
                <p:cNvPicPr/>
                <p:nvPr/>
              </p:nvPicPr>
              <p:blipFill>
                <a:blip r:embed="rId52"/>
                <a:stretch>
                  <a:fillRect/>
                </a:stretch>
              </p:blipFill>
              <p:spPr>
                <a:xfrm>
                  <a:off x="9987458" y="4487841"/>
                  <a:ext cx="185400" cy="266760"/>
                </a:xfrm>
                <a:prstGeom prst="rect">
                  <a:avLst/>
                </a:prstGeom>
              </p:spPr>
            </p:pic>
          </mc:Fallback>
        </mc:AlternateContent>
      </p:grpSp>
      <p:grpSp>
        <p:nvGrpSpPr>
          <p:cNvPr id="35" name="Group 34">
            <a:extLst>
              <a:ext uri="{FF2B5EF4-FFF2-40B4-BE49-F238E27FC236}">
                <a16:creationId xmlns:a16="http://schemas.microsoft.com/office/drawing/2014/main" id="{9C4D6AFC-0D36-46F3-8F58-C1EC2A6B683E}"/>
              </a:ext>
            </a:extLst>
          </p:cNvPr>
          <p:cNvGrpSpPr/>
          <p:nvPr/>
        </p:nvGrpSpPr>
        <p:grpSpPr>
          <a:xfrm>
            <a:off x="10954418" y="3907161"/>
            <a:ext cx="673920" cy="254520"/>
            <a:chOff x="10954418" y="3907161"/>
            <a:chExt cx="673920" cy="254520"/>
          </a:xfrm>
        </p:grpSpPr>
        <mc:AlternateContent xmlns:mc="http://schemas.openxmlformats.org/markup-compatibility/2006">
          <mc:Choice xmlns:p14="http://schemas.microsoft.com/office/powerpoint/2010/main" Requires="p14">
            <p:contentPart p14:bwMode="auto" r:id="rId53">
              <p14:nvContentPartPr>
                <p14:cNvPr id="33" name="Ink 32">
                  <a:extLst>
                    <a:ext uri="{FF2B5EF4-FFF2-40B4-BE49-F238E27FC236}">
                      <a16:creationId xmlns:a16="http://schemas.microsoft.com/office/drawing/2014/main" id="{9267D237-4915-4252-A9F3-28C1C3EC235A}"/>
                    </a:ext>
                  </a:extLst>
                </p14:cNvPr>
                <p14:cNvContentPartPr/>
                <p14:nvPr/>
              </p14:nvContentPartPr>
              <p14:xfrm>
                <a:off x="10954418" y="3935241"/>
                <a:ext cx="222480" cy="226440"/>
              </p14:xfrm>
            </p:contentPart>
          </mc:Choice>
          <mc:Fallback>
            <p:pic>
              <p:nvPicPr>
                <p:cNvPr id="33" name="Ink 32">
                  <a:extLst>
                    <a:ext uri="{FF2B5EF4-FFF2-40B4-BE49-F238E27FC236}">
                      <a16:creationId xmlns:a16="http://schemas.microsoft.com/office/drawing/2014/main" id="{9267D237-4915-4252-A9F3-28C1C3EC235A}"/>
                    </a:ext>
                  </a:extLst>
                </p:cNvPr>
                <p:cNvPicPr/>
                <p:nvPr/>
              </p:nvPicPr>
              <p:blipFill>
                <a:blip r:embed="rId54"/>
                <a:stretch>
                  <a:fillRect/>
                </a:stretch>
              </p:blipFill>
              <p:spPr>
                <a:xfrm>
                  <a:off x="10936778" y="3917601"/>
                  <a:ext cx="25812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4" name="Ink 33">
                  <a:extLst>
                    <a:ext uri="{FF2B5EF4-FFF2-40B4-BE49-F238E27FC236}">
                      <a16:creationId xmlns:a16="http://schemas.microsoft.com/office/drawing/2014/main" id="{CB3A5A17-3F8E-4B57-9062-4EAC8DE52053}"/>
                    </a:ext>
                  </a:extLst>
                </p14:cNvPr>
                <p14:cNvContentPartPr/>
                <p14:nvPr/>
              </p14:nvContentPartPr>
              <p14:xfrm>
                <a:off x="11378858" y="3907161"/>
                <a:ext cx="249480" cy="240840"/>
              </p14:xfrm>
            </p:contentPart>
          </mc:Choice>
          <mc:Fallback>
            <p:pic>
              <p:nvPicPr>
                <p:cNvPr id="34" name="Ink 33">
                  <a:extLst>
                    <a:ext uri="{FF2B5EF4-FFF2-40B4-BE49-F238E27FC236}">
                      <a16:creationId xmlns:a16="http://schemas.microsoft.com/office/drawing/2014/main" id="{CB3A5A17-3F8E-4B57-9062-4EAC8DE52053}"/>
                    </a:ext>
                  </a:extLst>
                </p:cNvPr>
                <p:cNvPicPr/>
                <p:nvPr/>
              </p:nvPicPr>
              <p:blipFill>
                <a:blip r:embed="rId56"/>
                <a:stretch>
                  <a:fillRect/>
                </a:stretch>
              </p:blipFill>
              <p:spPr>
                <a:xfrm>
                  <a:off x="11360858" y="3889161"/>
                  <a:ext cx="285120" cy="276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7">
            <p14:nvContentPartPr>
              <p14:cNvPr id="38" name="Ink 37">
                <a:extLst>
                  <a:ext uri="{FF2B5EF4-FFF2-40B4-BE49-F238E27FC236}">
                    <a16:creationId xmlns:a16="http://schemas.microsoft.com/office/drawing/2014/main" id="{FB92FD4F-8DA1-444A-9714-FCFE2A5BC3C0}"/>
                  </a:ext>
                </a:extLst>
              </p14:cNvPr>
              <p14:cNvContentPartPr/>
              <p14:nvPr/>
            </p14:nvContentPartPr>
            <p14:xfrm>
              <a:off x="4019018" y="1588761"/>
              <a:ext cx="786960" cy="227880"/>
            </p14:xfrm>
          </p:contentPart>
        </mc:Choice>
        <mc:Fallback>
          <p:pic>
            <p:nvPicPr>
              <p:cNvPr id="38" name="Ink 37">
                <a:extLst>
                  <a:ext uri="{FF2B5EF4-FFF2-40B4-BE49-F238E27FC236}">
                    <a16:creationId xmlns:a16="http://schemas.microsoft.com/office/drawing/2014/main" id="{FB92FD4F-8DA1-444A-9714-FCFE2A5BC3C0}"/>
                  </a:ext>
                </a:extLst>
              </p:cNvPr>
              <p:cNvPicPr/>
              <p:nvPr/>
            </p:nvPicPr>
            <p:blipFill>
              <a:blip r:embed="rId58"/>
              <a:stretch>
                <a:fillRect/>
              </a:stretch>
            </p:blipFill>
            <p:spPr>
              <a:xfrm>
                <a:off x="4001018" y="1571121"/>
                <a:ext cx="822600" cy="263520"/>
              </a:xfrm>
              <a:prstGeom prst="rect">
                <a:avLst/>
              </a:prstGeom>
            </p:spPr>
          </p:pic>
        </mc:Fallback>
      </mc:AlternateContent>
    </p:spTree>
    <p:extLst>
      <p:ext uri="{BB962C8B-B14F-4D97-AF65-F5344CB8AC3E}">
        <p14:creationId xmlns:p14="http://schemas.microsoft.com/office/powerpoint/2010/main" val="4094550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95233-9F2C-46C6-A0E0-4241D49B99DF}"/>
              </a:ext>
            </a:extLst>
          </p:cNvPr>
          <p:cNvSpPr>
            <a:spLocks noGrp="1"/>
          </p:cNvSpPr>
          <p:nvPr>
            <p:ph type="title"/>
          </p:nvPr>
        </p:nvSpPr>
        <p:spPr/>
        <p:txBody>
          <a:bodyPr/>
          <a:lstStyle/>
          <a:p>
            <a:r>
              <a:rPr lang="en-MY" dirty="0"/>
              <a:t>Full adder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A4425E-508D-415F-9E5A-0CA92CE84A93}"/>
                  </a:ext>
                </a:extLst>
              </p:cNvPr>
              <p:cNvSpPr>
                <a:spLocks noGrp="1"/>
              </p:cNvSpPr>
              <p:nvPr>
                <p:ph idx="1"/>
              </p:nvPr>
            </p:nvSpPr>
            <p:spPr>
              <a:xfrm>
                <a:off x="1069848" y="2121408"/>
                <a:ext cx="4136634" cy="4050792"/>
              </a:xfrm>
            </p:spPr>
            <p:txBody>
              <a:bodyPr/>
              <a:lstStyle/>
              <a:p>
                <a:pPr algn="just">
                  <a:lnSpc>
                    <a:spcPct val="100000"/>
                  </a:lnSpc>
                </a:pPr>
                <a:r>
                  <a:rPr lang="en-MY" dirty="0"/>
                  <a:t>The main difference between a half adder and a full adder is that the full adder has three inputs and two outputs. </a:t>
                </a:r>
              </a:p>
              <a:p>
                <a:pPr algn="just">
                  <a:lnSpc>
                    <a:spcPct val="100000"/>
                  </a:lnSpc>
                </a:pPr>
                <a:r>
                  <a:rPr lang="en-MY" dirty="0"/>
                  <a:t>The two inputs are A and B, and the third input is a carry input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𝐼𝑁</m:t>
                        </m:r>
                      </m:sub>
                    </m:sSub>
                  </m:oMath>
                </a14:m>
                <a:r>
                  <a:rPr lang="en-MY" dirty="0"/>
                  <a:t>. </a:t>
                </a:r>
              </a:p>
              <a:p>
                <a:pPr algn="just">
                  <a:lnSpc>
                    <a:spcPct val="100000"/>
                  </a:lnSpc>
                </a:pPr>
                <a:r>
                  <a:rPr lang="en-MY" dirty="0"/>
                  <a:t>The output carry is designated 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𝑂𝑈𝑇</m:t>
                        </m:r>
                      </m:sub>
                    </m:sSub>
                  </m:oMath>
                </a14:m>
                <a:r>
                  <a:rPr lang="en-MY" dirty="0"/>
                  <a:t>, and the normal output is designated as S.</a:t>
                </a:r>
              </a:p>
            </p:txBody>
          </p:sp>
        </mc:Choice>
        <mc:Fallback xmlns="">
          <p:sp>
            <p:nvSpPr>
              <p:cNvPr id="3" name="Content Placeholder 2">
                <a:extLst>
                  <a:ext uri="{FF2B5EF4-FFF2-40B4-BE49-F238E27FC236}">
                    <a16:creationId xmlns:a16="http://schemas.microsoft.com/office/drawing/2014/main" id="{A3A4425E-508D-415F-9E5A-0CA92CE84A93}"/>
                  </a:ext>
                </a:extLst>
              </p:cNvPr>
              <p:cNvSpPr>
                <a:spLocks noGrp="1" noRot="1" noChangeAspect="1" noMove="1" noResize="1" noEditPoints="1" noAdjustHandles="1" noChangeArrowheads="1" noChangeShapeType="1" noTextEdit="1"/>
              </p:cNvSpPr>
              <p:nvPr>
                <p:ph idx="1"/>
              </p:nvPr>
            </p:nvSpPr>
            <p:spPr>
              <a:xfrm>
                <a:off x="1069848" y="2121408"/>
                <a:ext cx="4136634" cy="4050792"/>
              </a:xfrm>
              <a:blipFill>
                <a:blip r:embed="rId2"/>
                <a:stretch>
                  <a:fillRect l="-737" t="-752" r="-1475"/>
                </a:stretch>
              </a:blipFill>
            </p:spPr>
            <p:txBody>
              <a:bodyPr/>
              <a:lstStyle/>
              <a:p>
                <a:r>
                  <a:rPr lang="en-MY">
                    <a:noFill/>
                  </a:rPr>
                  <a:t> </a:t>
                </a:r>
              </a:p>
            </p:txBody>
          </p:sp>
        </mc:Fallback>
      </mc:AlternateContent>
      <p:sp>
        <p:nvSpPr>
          <p:cNvPr id="4" name="Footer Placeholder 3">
            <a:extLst>
              <a:ext uri="{FF2B5EF4-FFF2-40B4-BE49-F238E27FC236}">
                <a16:creationId xmlns:a16="http://schemas.microsoft.com/office/drawing/2014/main" id="{FA90591D-A68E-4A00-9455-C112EF98B499}"/>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1E36F679-92C8-4CB3-8830-FA7795C2E6C0}"/>
              </a:ext>
            </a:extLst>
          </p:cNvPr>
          <p:cNvSpPr>
            <a:spLocks noGrp="1"/>
          </p:cNvSpPr>
          <p:nvPr>
            <p:ph type="sldNum" sz="quarter" idx="12"/>
          </p:nvPr>
        </p:nvSpPr>
        <p:spPr/>
        <p:txBody>
          <a:bodyPr/>
          <a:lstStyle/>
          <a:p>
            <a:fld id="{1DE98518-C1CF-410D-8A71-B5D14FDF677E}" type="slidenum">
              <a:rPr lang="en-MY" smtClean="0"/>
              <a:t>7</a:t>
            </a:fld>
            <a:endParaRPr lang="en-MY" dirty="0"/>
          </a:p>
        </p:txBody>
      </p:sp>
      <p:graphicFrame>
        <p:nvGraphicFramePr>
          <p:cNvPr id="6" name="Table 5">
            <a:extLst>
              <a:ext uri="{FF2B5EF4-FFF2-40B4-BE49-F238E27FC236}">
                <a16:creationId xmlns:a16="http://schemas.microsoft.com/office/drawing/2014/main" id="{7ECA2B26-AB7C-4325-82B4-798AB70CC5BE}"/>
              </a:ext>
            </a:extLst>
          </p:cNvPr>
          <p:cNvGraphicFramePr>
            <a:graphicFrameLocks noGrp="1"/>
          </p:cNvGraphicFramePr>
          <p:nvPr>
            <p:extLst>
              <p:ext uri="{D42A27DB-BD31-4B8C-83A1-F6EECF244321}">
                <p14:modId xmlns:p14="http://schemas.microsoft.com/office/powerpoint/2010/main" val="4121514223"/>
              </p:ext>
            </p:extLst>
          </p:nvPr>
        </p:nvGraphicFramePr>
        <p:xfrm>
          <a:off x="5775958" y="1289304"/>
          <a:ext cx="5855210" cy="4236720"/>
        </p:xfrm>
        <a:graphic>
          <a:graphicData uri="http://schemas.openxmlformats.org/drawingml/2006/table">
            <a:tbl>
              <a:tblPr>
                <a:tableStyleId>{5DA37D80-6434-44D0-A028-1B22A696006F}</a:tableStyleId>
              </a:tblPr>
              <a:tblGrid>
                <a:gridCol w="783462">
                  <a:extLst>
                    <a:ext uri="{9D8B030D-6E8A-4147-A177-3AD203B41FA5}">
                      <a16:colId xmlns:a16="http://schemas.microsoft.com/office/drawing/2014/main" val="1728447983"/>
                    </a:ext>
                  </a:extLst>
                </a:gridCol>
                <a:gridCol w="681135">
                  <a:extLst>
                    <a:ext uri="{9D8B030D-6E8A-4147-A177-3AD203B41FA5}">
                      <a16:colId xmlns:a16="http://schemas.microsoft.com/office/drawing/2014/main" val="3426284650"/>
                    </a:ext>
                  </a:extLst>
                </a:gridCol>
                <a:gridCol w="671804">
                  <a:extLst>
                    <a:ext uri="{9D8B030D-6E8A-4147-A177-3AD203B41FA5}">
                      <a16:colId xmlns:a16="http://schemas.microsoft.com/office/drawing/2014/main" val="3080856236"/>
                    </a:ext>
                  </a:extLst>
                </a:gridCol>
                <a:gridCol w="2090057">
                  <a:extLst>
                    <a:ext uri="{9D8B030D-6E8A-4147-A177-3AD203B41FA5}">
                      <a16:colId xmlns:a16="http://schemas.microsoft.com/office/drawing/2014/main" val="2215002784"/>
                    </a:ext>
                  </a:extLst>
                </a:gridCol>
                <a:gridCol w="1628752">
                  <a:extLst>
                    <a:ext uri="{9D8B030D-6E8A-4147-A177-3AD203B41FA5}">
                      <a16:colId xmlns:a16="http://schemas.microsoft.com/office/drawing/2014/main" val="539366462"/>
                    </a:ext>
                  </a:extLst>
                </a:gridCol>
              </a:tblGrid>
              <a:tr h="0">
                <a:tc gridSpan="3">
                  <a:txBody>
                    <a:bodyPr/>
                    <a:lstStyle/>
                    <a:p>
                      <a:pPr algn="ctr" fontAlgn="ctr"/>
                      <a:r>
                        <a:rPr lang="en-MY" b="1">
                          <a:effectLst/>
                        </a:rPr>
                        <a:t>Inputs</a:t>
                      </a:r>
                    </a:p>
                  </a:txBody>
                  <a:tcPr marL="60960" marR="60960" marT="60960" marB="60960" anchor="ctr"/>
                </a:tc>
                <a:tc hMerge="1">
                  <a:txBody>
                    <a:bodyPr/>
                    <a:lstStyle/>
                    <a:p>
                      <a:endParaRPr lang="en-MY"/>
                    </a:p>
                  </a:txBody>
                  <a:tcPr/>
                </a:tc>
                <a:tc hMerge="1">
                  <a:txBody>
                    <a:bodyPr/>
                    <a:lstStyle/>
                    <a:p>
                      <a:endParaRPr lang="en-MY"/>
                    </a:p>
                  </a:txBody>
                  <a:tcPr/>
                </a:tc>
                <a:tc gridSpan="2">
                  <a:txBody>
                    <a:bodyPr/>
                    <a:lstStyle/>
                    <a:p>
                      <a:pPr algn="ctr" fontAlgn="ctr"/>
                      <a:r>
                        <a:rPr lang="en-MY" b="1">
                          <a:effectLst/>
                        </a:rPr>
                        <a:t>Outputs</a:t>
                      </a:r>
                    </a:p>
                  </a:txBody>
                  <a:tcPr marL="60960" marR="60960" marT="60960" marB="60960" anchor="ctr"/>
                </a:tc>
                <a:tc hMerge="1">
                  <a:txBody>
                    <a:bodyPr/>
                    <a:lstStyle/>
                    <a:p>
                      <a:endParaRPr lang="en-MY"/>
                    </a:p>
                  </a:txBody>
                  <a:tcPr/>
                </a:tc>
                <a:extLst>
                  <a:ext uri="{0D108BD9-81ED-4DB2-BD59-A6C34878D82A}">
                    <a16:rowId xmlns:a16="http://schemas.microsoft.com/office/drawing/2014/main" val="463740307"/>
                  </a:ext>
                </a:extLst>
              </a:tr>
              <a:tr h="0">
                <a:tc>
                  <a:txBody>
                    <a:bodyPr/>
                    <a:lstStyle/>
                    <a:p>
                      <a:pPr algn="ctr" fontAlgn="t"/>
                      <a:r>
                        <a:rPr lang="en-MY">
                          <a:effectLst/>
                        </a:rPr>
                        <a:t>A</a:t>
                      </a:r>
                    </a:p>
                  </a:txBody>
                  <a:tcPr marL="60960" marR="60960" marT="60960" marB="60960" anchor="ctr"/>
                </a:tc>
                <a:tc>
                  <a:txBody>
                    <a:bodyPr/>
                    <a:lstStyle/>
                    <a:p>
                      <a:pPr algn="ctr" fontAlgn="t"/>
                      <a:r>
                        <a:rPr lang="en-MY">
                          <a:effectLst/>
                        </a:rPr>
                        <a:t>B</a:t>
                      </a:r>
                    </a:p>
                  </a:txBody>
                  <a:tcPr marL="60960" marR="60960" marT="60960" marB="60960" anchor="ctr"/>
                </a:tc>
                <a:tc>
                  <a:txBody>
                    <a:bodyPr/>
                    <a:lstStyle/>
                    <a:p>
                      <a:pPr algn="ctr" fontAlgn="t"/>
                      <a:r>
                        <a:rPr lang="en-MY" dirty="0">
                          <a:effectLst/>
                        </a:rPr>
                        <a:t>C</a:t>
                      </a:r>
                    </a:p>
                  </a:txBody>
                  <a:tcPr marL="60960" marR="60960" marT="60960" marB="60960" anchor="ctr"/>
                </a:tc>
                <a:tc>
                  <a:txBody>
                    <a:bodyPr/>
                    <a:lstStyle/>
                    <a:p>
                      <a:pPr algn="ctr" fontAlgn="t"/>
                      <a:r>
                        <a:rPr lang="en-MY" dirty="0">
                          <a:effectLst/>
                        </a:rPr>
                        <a:t>COUT</a:t>
                      </a:r>
                    </a:p>
                    <a:p>
                      <a:pPr algn="ctr" fontAlgn="t"/>
                      <a:r>
                        <a:rPr lang="en-MY" dirty="0">
                          <a:effectLst/>
                        </a:rPr>
                        <a:t>(AB+BC+CA)</a:t>
                      </a:r>
                    </a:p>
                  </a:txBody>
                  <a:tcPr marL="60960" marR="60960" marT="60960" marB="60960" anchor="ctr"/>
                </a:tc>
                <a:tc>
                  <a:txBody>
                    <a:bodyPr/>
                    <a:lstStyle/>
                    <a:p>
                      <a:pPr algn="ctr" fontAlgn="t"/>
                      <a:r>
                        <a:rPr lang="en-MY" dirty="0">
                          <a:effectLst/>
                        </a:rPr>
                        <a:t>S </a:t>
                      </a:r>
                    </a:p>
                    <a:p>
                      <a:pPr algn="ctr" fontAlgn="t"/>
                      <a:r>
                        <a:rPr lang="en-MY" dirty="0">
                          <a:effectLst/>
                        </a:rPr>
                        <a:t>(A</a:t>
                      </a:r>
                      <a:r>
                        <a:rPr lang="en-MY" sz="1800" b="0" i="0" dirty="0">
                          <a:solidFill>
                            <a:srgbClr val="231F20"/>
                          </a:solidFill>
                          <a:effectLst/>
                          <a:latin typeface="MTSYN"/>
                        </a:rPr>
                        <a:t>⊕B⊕C</a:t>
                      </a:r>
                      <a:r>
                        <a:rPr lang="en-MY" dirty="0">
                          <a:effectLst/>
                        </a:rPr>
                        <a:t>)</a:t>
                      </a:r>
                    </a:p>
                  </a:txBody>
                  <a:tcPr marL="60960" marR="60960" marT="60960" marB="60960" anchor="ctr"/>
                </a:tc>
                <a:extLst>
                  <a:ext uri="{0D108BD9-81ED-4DB2-BD59-A6C34878D82A}">
                    <a16:rowId xmlns:a16="http://schemas.microsoft.com/office/drawing/2014/main" val="2003751503"/>
                  </a:ext>
                </a:extLst>
              </a:tr>
              <a:tr h="0">
                <a:tc>
                  <a:txBody>
                    <a:bodyPr/>
                    <a:lstStyle/>
                    <a:p>
                      <a:pPr algn="ctr" fontAlgn="t"/>
                      <a:r>
                        <a:rPr lang="en-MY">
                          <a:effectLst/>
                        </a:rPr>
                        <a:t>0</a:t>
                      </a:r>
                    </a:p>
                  </a:txBody>
                  <a:tcPr marL="60960" marR="60960" marT="60960" marB="60960"/>
                </a:tc>
                <a:tc>
                  <a:txBody>
                    <a:bodyPr/>
                    <a:lstStyle/>
                    <a:p>
                      <a:pPr algn="ctr" fontAlgn="t"/>
                      <a:r>
                        <a:rPr lang="en-MY">
                          <a:effectLst/>
                        </a:rPr>
                        <a:t>0</a:t>
                      </a:r>
                    </a:p>
                  </a:txBody>
                  <a:tcPr marL="60960" marR="60960" marT="60960" marB="60960"/>
                </a:tc>
                <a:tc>
                  <a:txBody>
                    <a:bodyPr/>
                    <a:lstStyle/>
                    <a:p>
                      <a:pPr algn="ctr" fontAlgn="t"/>
                      <a:r>
                        <a:rPr lang="en-MY">
                          <a:effectLst/>
                        </a:rPr>
                        <a:t>0</a:t>
                      </a:r>
                    </a:p>
                  </a:txBody>
                  <a:tcPr marL="60960" marR="60960" marT="60960" marB="60960"/>
                </a:tc>
                <a:tc>
                  <a:txBody>
                    <a:bodyPr/>
                    <a:lstStyle/>
                    <a:p>
                      <a:pPr algn="ctr" fontAlgn="t"/>
                      <a:r>
                        <a:rPr lang="en-MY" dirty="0">
                          <a:effectLst/>
                        </a:rPr>
                        <a:t>0</a:t>
                      </a:r>
                    </a:p>
                  </a:txBody>
                  <a:tcPr marL="60960" marR="60960" marT="60960" marB="60960"/>
                </a:tc>
                <a:tc>
                  <a:txBody>
                    <a:bodyPr/>
                    <a:lstStyle/>
                    <a:p>
                      <a:pPr algn="ctr" fontAlgn="t"/>
                      <a:r>
                        <a:rPr lang="en-MY" dirty="0">
                          <a:effectLst/>
                        </a:rPr>
                        <a:t>0</a:t>
                      </a:r>
                    </a:p>
                  </a:txBody>
                  <a:tcPr marL="60960" marR="60960" marT="60960" marB="60960"/>
                </a:tc>
                <a:extLst>
                  <a:ext uri="{0D108BD9-81ED-4DB2-BD59-A6C34878D82A}">
                    <a16:rowId xmlns:a16="http://schemas.microsoft.com/office/drawing/2014/main" val="3677545468"/>
                  </a:ext>
                </a:extLst>
              </a:tr>
              <a:tr h="0">
                <a:tc>
                  <a:txBody>
                    <a:bodyPr/>
                    <a:lstStyle/>
                    <a:p>
                      <a:pPr algn="ctr" fontAlgn="t"/>
                      <a:r>
                        <a:rPr lang="en-MY">
                          <a:effectLst/>
                        </a:rPr>
                        <a:t>0</a:t>
                      </a:r>
                    </a:p>
                  </a:txBody>
                  <a:tcPr marL="60960" marR="60960" marT="60960" marB="60960"/>
                </a:tc>
                <a:tc>
                  <a:txBody>
                    <a:bodyPr/>
                    <a:lstStyle/>
                    <a:p>
                      <a:pPr algn="ctr" fontAlgn="t"/>
                      <a:r>
                        <a:rPr lang="en-MY">
                          <a:effectLst/>
                        </a:rPr>
                        <a:t>0</a:t>
                      </a:r>
                    </a:p>
                  </a:txBody>
                  <a:tcPr marL="60960" marR="60960" marT="60960" marB="60960"/>
                </a:tc>
                <a:tc>
                  <a:txBody>
                    <a:bodyPr/>
                    <a:lstStyle/>
                    <a:p>
                      <a:pPr algn="ctr" fontAlgn="t"/>
                      <a:r>
                        <a:rPr lang="en-MY">
                          <a:effectLst/>
                        </a:rPr>
                        <a:t>1</a:t>
                      </a:r>
                    </a:p>
                  </a:txBody>
                  <a:tcPr marL="60960" marR="60960" marT="60960" marB="60960"/>
                </a:tc>
                <a:tc>
                  <a:txBody>
                    <a:bodyPr/>
                    <a:lstStyle/>
                    <a:p>
                      <a:pPr algn="ctr" fontAlgn="t"/>
                      <a:r>
                        <a:rPr lang="en-MY">
                          <a:effectLst/>
                        </a:rPr>
                        <a:t>0</a:t>
                      </a:r>
                    </a:p>
                  </a:txBody>
                  <a:tcPr marL="60960" marR="60960" marT="60960" marB="60960"/>
                </a:tc>
                <a:tc>
                  <a:txBody>
                    <a:bodyPr/>
                    <a:lstStyle/>
                    <a:p>
                      <a:pPr algn="ctr" fontAlgn="t"/>
                      <a:r>
                        <a:rPr lang="en-MY">
                          <a:effectLst/>
                        </a:rPr>
                        <a:t>1</a:t>
                      </a:r>
                    </a:p>
                  </a:txBody>
                  <a:tcPr marL="60960" marR="60960" marT="60960" marB="60960"/>
                </a:tc>
                <a:extLst>
                  <a:ext uri="{0D108BD9-81ED-4DB2-BD59-A6C34878D82A}">
                    <a16:rowId xmlns:a16="http://schemas.microsoft.com/office/drawing/2014/main" val="1382601428"/>
                  </a:ext>
                </a:extLst>
              </a:tr>
              <a:tr h="0">
                <a:tc>
                  <a:txBody>
                    <a:bodyPr/>
                    <a:lstStyle/>
                    <a:p>
                      <a:pPr algn="ctr" fontAlgn="t"/>
                      <a:r>
                        <a:rPr lang="en-MY">
                          <a:effectLst/>
                        </a:rPr>
                        <a:t>0</a:t>
                      </a:r>
                    </a:p>
                  </a:txBody>
                  <a:tcPr marL="60960" marR="60960" marT="60960" marB="60960"/>
                </a:tc>
                <a:tc>
                  <a:txBody>
                    <a:bodyPr/>
                    <a:lstStyle/>
                    <a:p>
                      <a:pPr algn="ctr" fontAlgn="t"/>
                      <a:r>
                        <a:rPr lang="en-MY">
                          <a:effectLst/>
                        </a:rPr>
                        <a:t>1</a:t>
                      </a:r>
                    </a:p>
                  </a:txBody>
                  <a:tcPr marL="60960" marR="60960" marT="60960" marB="60960"/>
                </a:tc>
                <a:tc>
                  <a:txBody>
                    <a:bodyPr/>
                    <a:lstStyle/>
                    <a:p>
                      <a:pPr algn="ctr" fontAlgn="t"/>
                      <a:r>
                        <a:rPr lang="en-MY">
                          <a:effectLst/>
                        </a:rPr>
                        <a:t>0</a:t>
                      </a:r>
                    </a:p>
                  </a:txBody>
                  <a:tcPr marL="60960" marR="60960" marT="60960" marB="60960"/>
                </a:tc>
                <a:tc>
                  <a:txBody>
                    <a:bodyPr/>
                    <a:lstStyle/>
                    <a:p>
                      <a:pPr algn="ctr" fontAlgn="t"/>
                      <a:r>
                        <a:rPr lang="en-MY">
                          <a:effectLst/>
                        </a:rPr>
                        <a:t>0</a:t>
                      </a:r>
                    </a:p>
                  </a:txBody>
                  <a:tcPr marL="60960" marR="60960" marT="60960" marB="60960"/>
                </a:tc>
                <a:tc>
                  <a:txBody>
                    <a:bodyPr/>
                    <a:lstStyle/>
                    <a:p>
                      <a:pPr algn="ctr" fontAlgn="t"/>
                      <a:r>
                        <a:rPr lang="en-MY">
                          <a:effectLst/>
                        </a:rPr>
                        <a:t>1</a:t>
                      </a:r>
                    </a:p>
                  </a:txBody>
                  <a:tcPr marL="60960" marR="60960" marT="60960" marB="60960"/>
                </a:tc>
                <a:extLst>
                  <a:ext uri="{0D108BD9-81ED-4DB2-BD59-A6C34878D82A}">
                    <a16:rowId xmlns:a16="http://schemas.microsoft.com/office/drawing/2014/main" val="3505374750"/>
                  </a:ext>
                </a:extLst>
              </a:tr>
              <a:tr h="0">
                <a:tc>
                  <a:txBody>
                    <a:bodyPr/>
                    <a:lstStyle/>
                    <a:p>
                      <a:pPr algn="ctr" fontAlgn="t"/>
                      <a:r>
                        <a:rPr lang="en-MY">
                          <a:effectLst/>
                        </a:rPr>
                        <a:t>0</a:t>
                      </a:r>
                    </a:p>
                  </a:txBody>
                  <a:tcPr marL="60960" marR="60960" marT="60960" marB="60960"/>
                </a:tc>
                <a:tc>
                  <a:txBody>
                    <a:bodyPr/>
                    <a:lstStyle/>
                    <a:p>
                      <a:pPr algn="ctr" fontAlgn="t"/>
                      <a:r>
                        <a:rPr lang="en-MY">
                          <a:effectLst/>
                        </a:rPr>
                        <a:t>1</a:t>
                      </a:r>
                    </a:p>
                  </a:txBody>
                  <a:tcPr marL="60960" marR="60960" marT="60960" marB="60960"/>
                </a:tc>
                <a:tc>
                  <a:txBody>
                    <a:bodyPr/>
                    <a:lstStyle/>
                    <a:p>
                      <a:pPr algn="ctr" fontAlgn="t"/>
                      <a:r>
                        <a:rPr lang="en-MY">
                          <a:effectLst/>
                        </a:rPr>
                        <a:t>1</a:t>
                      </a:r>
                    </a:p>
                  </a:txBody>
                  <a:tcPr marL="60960" marR="60960" marT="60960" marB="60960"/>
                </a:tc>
                <a:tc>
                  <a:txBody>
                    <a:bodyPr/>
                    <a:lstStyle/>
                    <a:p>
                      <a:pPr algn="ctr" fontAlgn="t"/>
                      <a:r>
                        <a:rPr lang="en-MY">
                          <a:effectLst/>
                        </a:rPr>
                        <a:t>1</a:t>
                      </a:r>
                    </a:p>
                  </a:txBody>
                  <a:tcPr marL="60960" marR="60960" marT="60960" marB="60960"/>
                </a:tc>
                <a:tc>
                  <a:txBody>
                    <a:bodyPr/>
                    <a:lstStyle/>
                    <a:p>
                      <a:pPr algn="ctr" fontAlgn="t"/>
                      <a:r>
                        <a:rPr lang="en-MY">
                          <a:effectLst/>
                        </a:rPr>
                        <a:t>0</a:t>
                      </a:r>
                    </a:p>
                  </a:txBody>
                  <a:tcPr marL="60960" marR="60960" marT="60960" marB="60960"/>
                </a:tc>
                <a:extLst>
                  <a:ext uri="{0D108BD9-81ED-4DB2-BD59-A6C34878D82A}">
                    <a16:rowId xmlns:a16="http://schemas.microsoft.com/office/drawing/2014/main" val="978324851"/>
                  </a:ext>
                </a:extLst>
              </a:tr>
              <a:tr h="0">
                <a:tc>
                  <a:txBody>
                    <a:bodyPr/>
                    <a:lstStyle/>
                    <a:p>
                      <a:pPr algn="ctr" fontAlgn="t"/>
                      <a:r>
                        <a:rPr lang="en-MY">
                          <a:effectLst/>
                        </a:rPr>
                        <a:t>1</a:t>
                      </a:r>
                    </a:p>
                  </a:txBody>
                  <a:tcPr marL="60960" marR="60960" marT="60960" marB="60960"/>
                </a:tc>
                <a:tc>
                  <a:txBody>
                    <a:bodyPr/>
                    <a:lstStyle/>
                    <a:p>
                      <a:pPr algn="ctr" fontAlgn="t"/>
                      <a:r>
                        <a:rPr lang="en-MY">
                          <a:effectLst/>
                        </a:rPr>
                        <a:t>0</a:t>
                      </a:r>
                    </a:p>
                  </a:txBody>
                  <a:tcPr marL="60960" marR="60960" marT="60960" marB="60960"/>
                </a:tc>
                <a:tc>
                  <a:txBody>
                    <a:bodyPr/>
                    <a:lstStyle/>
                    <a:p>
                      <a:pPr algn="ctr" fontAlgn="t"/>
                      <a:r>
                        <a:rPr lang="en-MY">
                          <a:effectLst/>
                        </a:rPr>
                        <a:t>0</a:t>
                      </a:r>
                    </a:p>
                  </a:txBody>
                  <a:tcPr marL="60960" marR="60960" marT="60960" marB="60960"/>
                </a:tc>
                <a:tc>
                  <a:txBody>
                    <a:bodyPr/>
                    <a:lstStyle/>
                    <a:p>
                      <a:pPr algn="ctr" fontAlgn="t"/>
                      <a:r>
                        <a:rPr lang="en-MY">
                          <a:effectLst/>
                        </a:rPr>
                        <a:t>0</a:t>
                      </a:r>
                    </a:p>
                  </a:txBody>
                  <a:tcPr marL="60960" marR="60960" marT="60960" marB="60960"/>
                </a:tc>
                <a:tc>
                  <a:txBody>
                    <a:bodyPr/>
                    <a:lstStyle/>
                    <a:p>
                      <a:pPr algn="ctr" fontAlgn="t"/>
                      <a:r>
                        <a:rPr lang="en-MY">
                          <a:effectLst/>
                        </a:rPr>
                        <a:t>1</a:t>
                      </a:r>
                    </a:p>
                  </a:txBody>
                  <a:tcPr marL="60960" marR="60960" marT="60960" marB="60960"/>
                </a:tc>
                <a:extLst>
                  <a:ext uri="{0D108BD9-81ED-4DB2-BD59-A6C34878D82A}">
                    <a16:rowId xmlns:a16="http://schemas.microsoft.com/office/drawing/2014/main" val="1228227791"/>
                  </a:ext>
                </a:extLst>
              </a:tr>
              <a:tr h="0">
                <a:tc>
                  <a:txBody>
                    <a:bodyPr/>
                    <a:lstStyle/>
                    <a:p>
                      <a:pPr algn="ctr" fontAlgn="t"/>
                      <a:r>
                        <a:rPr lang="en-MY">
                          <a:effectLst/>
                        </a:rPr>
                        <a:t>1</a:t>
                      </a:r>
                    </a:p>
                  </a:txBody>
                  <a:tcPr marL="60960" marR="60960" marT="60960" marB="60960"/>
                </a:tc>
                <a:tc>
                  <a:txBody>
                    <a:bodyPr/>
                    <a:lstStyle/>
                    <a:p>
                      <a:pPr algn="ctr" fontAlgn="t"/>
                      <a:r>
                        <a:rPr lang="en-MY">
                          <a:effectLst/>
                        </a:rPr>
                        <a:t>0</a:t>
                      </a:r>
                    </a:p>
                  </a:txBody>
                  <a:tcPr marL="60960" marR="60960" marT="60960" marB="60960"/>
                </a:tc>
                <a:tc>
                  <a:txBody>
                    <a:bodyPr/>
                    <a:lstStyle/>
                    <a:p>
                      <a:pPr algn="ctr" fontAlgn="t"/>
                      <a:r>
                        <a:rPr lang="en-MY">
                          <a:effectLst/>
                        </a:rPr>
                        <a:t>1</a:t>
                      </a:r>
                    </a:p>
                  </a:txBody>
                  <a:tcPr marL="60960" marR="60960" marT="60960" marB="60960"/>
                </a:tc>
                <a:tc>
                  <a:txBody>
                    <a:bodyPr/>
                    <a:lstStyle/>
                    <a:p>
                      <a:pPr algn="ctr" fontAlgn="t"/>
                      <a:r>
                        <a:rPr lang="en-MY">
                          <a:effectLst/>
                        </a:rPr>
                        <a:t>1</a:t>
                      </a:r>
                    </a:p>
                  </a:txBody>
                  <a:tcPr marL="60960" marR="60960" marT="60960" marB="60960"/>
                </a:tc>
                <a:tc>
                  <a:txBody>
                    <a:bodyPr/>
                    <a:lstStyle/>
                    <a:p>
                      <a:pPr algn="ctr" fontAlgn="t"/>
                      <a:r>
                        <a:rPr lang="en-MY">
                          <a:effectLst/>
                        </a:rPr>
                        <a:t>0</a:t>
                      </a:r>
                    </a:p>
                  </a:txBody>
                  <a:tcPr marL="60960" marR="60960" marT="60960" marB="60960"/>
                </a:tc>
                <a:extLst>
                  <a:ext uri="{0D108BD9-81ED-4DB2-BD59-A6C34878D82A}">
                    <a16:rowId xmlns:a16="http://schemas.microsoft.com/office/drawing/2014/main" val="2009559017"/>
                  </a:ext>
                </a:extLst>
              </a:tr>
              <a:tr h="0">
                <a:tc>
                  <a:txBody>
                    <a:bodyPr/>
                    <a:lstStyle/>
                    <a:p>
                      <a:pPr algn="ctr" fontAlgn="t"/>
                      <a:r>
                        <a:rPr lang="en-MY">
                          <a:effectLst/>
                        </a:rPr>
                        <a:t>1</a:t>
                      </a:r>
                    </a:p>
                  </a:txBody>
                  <a:tcPr marL="60960" marR="60960" marT="60960" marB="60960"/>
                </a:tc>
                <a:tc>
                  <a:txBody>
                    <a:bodyPr/>
                    <a:lstStyle/>
                    <a:p>
                      <a:pPr algn="ctr" fontAlgn="t"/>
                      <a:r>
                        <a:rPr lang="en-MY">
                          <a:effectLst/>
                        </a:rPr>
                        <a:t>1</a:t>
                      </a:r>
                    </a:p>
                  </a:txBody>
                  <a:tcPr marL="60960" marR="60960" marT="60960" marB="60960"/>
                </a:tc>
                <a:tc>
                  <a:txBody>
                    <a:bodyPr/>
                    <a:lstStyle/>
                    <a:p>
                      <a:pPr algn="ctr" fontAlgn="t"/>
                      <a:r>
                        <a:rPr lang="en-MY">
                          <a:effectLst/>
                        </a:rPr>
                        <a:t>0</a:t>
                      </a:r>
                    </a:p>
                  </a:txBody>
                  <a:tcPr marL="60960" marR="60960" marT="60960" marB="60960"/>
                </a:tc>
                <a:tc>
                  <a:txBody>
                    <a:bodyPr/>
                    <a:lstStyle/>
                    <a:p>
                      <a:pPr algn="ctr" fontAlgn="t"/>
                      <a:r>
                        <a:rPr lang="en-MY">
                          <a:effectLst/>
                        </a:rPr>
                        <a:t>1</a:t>
                      </a:r>
                    </a:p>
                  </a:txBody>
                  <a:tcPr marL="60960" marR="60960" marT="60960" marB="60960"/>
                </a:tc>
                <a:tc>
                  <a:txBody>
                    <a:bodyPr/>
                    <a:lstStyle/>
                    <a:p>
                      <a:pPr algn="ctr" fontAlgn="t"/>
                      <a:r>
                        <a:rPr lang="en-MY">
                          <a:effectLst/>
                        </a:rPr>
                        <a:t>0</a:t>
                      </a:r>
                    </a:p>
                  </a:txBody>
                  <a:tcPr marL="60960" marR="60960" marT="60960" marB="60960"/>
                </a:tc>
                <a:extLst>
                  <a:ext uri="{0D108BD9-81ED-4DB2-BD59-A6C34878D82A}">
                    <a16:rowId xmlns:a16="http://schemas.microsoft.com/office/drawing/2014/main" val="3935361703"/>
                  </a:ext>
                </a:extLst>
              </a:tr>
              <a:tr h="0">
                <a:tc>
                  <a:txBody>
                    <a:bodyPr/>
                    <a:lstStyle/>
                    <a:p>
                      <a:pPr algn="ctr" fontAlgn="t"/>
                      <a:r>
                        <a:rPr lang="en-MY">
                          <a:effectLst/>
                        </a:rPr>
                        <a:t>1</a:t>
                      </a:r>
                    </a:p>
                  </a:txBody>
                  <a:tcPr marL="60960" marR="60960" marT="60960" marB="60960"/>
                </a:tc>
                <a:tc>
                  <a:txBody>
                    <a:bodyPr/>
                    <a:lstStyle/>
                    <a:p>
                      <a:pPr algn="ctr" fontAlgn="t"/>
                      <a:r>
                        <a:rPr lang="en-MY">
                          <a:effectLst/>
                        </a:rPr>
                        <a:t>1</a:t>
                      </a:r>
                    </a:p>
                  </a:txBody>
                  <a:tcPr marL="60960" marR="60960" marT="60960" marB="60960"/>
                </a:tc>
                <a:tc>
                  <a:txBody>
                    <a:bodyPr/>
                    <a:lstStyle/>
                    <a:p>
                      <a:pPr algn="ctr" fontAlgn="t"/>
                      <a:r>
                        <a:rPr lang="en-MY">
                          <a:effectLst/>
                        </a:rPr>
                        <a:t>1</a:t>
                      </a:r>
                    </a:p>
                  </a:txBody>
                  <a:tcPr marL="60960" marR="60960" marT="60960" marB="60960"/>
                </a:tc>
                <a:tc>
                  <a:txBody>
                    <a:bodyPr/>
                    <a:lstStyle/>
                    <a:p>
                      <a:pPr algn="ctr" fontAlgn="t"/>
                      <a:r>
                        <a:rPr lang="en-MY">
                          <a:effectLst/>
                        </a:rPr>
                        <a:t>1</a:t>
                      </a:r>
                    </a:p>
                  </a:txBody>
                  <a:tcPr marL="60960" marR="60960" marT="60960" marB="60960"/>
                </a:tc>
                <a:tc>
                  <a:txBody>
                    <a:bodyPr/>
                    <a:lstStyle/>
                    <a:p>
                      <a:pPr algn="ctr" fontAlgn="t"/>
                      <a:r>
                        <a:rPr lang="en-MY" dirty="0">
                          <a:effectLst/>
                        </a:rPr>
                        <a:t>1</a:t>
                      </a:r>
                    </a:p>
                  </a:txBody>
                  <a:tcPr marL="60960" marR="60960" marT="60960" marB="60960"/>
                </a:tc>
                <a:extLst>
                  <a:ext uri="{0D108BD9-81ED-4DB2-BD59-A6C34878D82A}">
                    <a16:rowId xmlns:a16="http://schemas.microsoft.com/office/drawing/2014/main" val="402012356"/>
                  </a:ext>
                </a:extLst>
              </a:tr>
            </a:tbl>
          </a:graphicData>
        </a:graphic>
      </p:graphicFrame>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2D3D88DD-1B32-4007-B6CD-D97E8BDC59EA}"/>
                  </a:ext>
                </a:extLst>
              </p14:cNvPr>
              <p14:cNvContentPartPr/>
              <p14:nvPr/>
            </p14:nvContentPartPr>
            <p14:xfrm>
              <a:off x="1617818" y="2796561"/>
              <a:ext cx="844200" cy="18360"/>
            </p14:xfrm>
          </p:contentPart>
        </mc:Choice>
        <mc:Fallback>
          <p:pic>
            <p:nvPicPr>
              <p:cNvPr id="7" name="Ink 6">
                <a:extLst>
                  <a:ext uri="{FF2B5EF4-FFF2-40B4-BE49-F238E27FC236}">
                    <a16:creationId xmlns:a16="http://schemas.microsoft.com/office/drawing/2014/main" id="{2D3D88DD-1B32-4007-B6CD-D97E8BDC59EA}"/>
                  </a:ext>
                </a:extLst>
              </p:cNvPr>
              <p:cNvPicPr/>
              <p:nvPr/>
            </p:nvPicPr>
            <p:blipFill>
              <a:blip r:embed="rId4"/>
              <a:stretch>
                <a:fillRect/>
              </a:stretch>
            </p:blipFill>
            <p:spPr>
              <a:xfrm>
                <a:off x="1599818" y="2778921"/>
                <a:ext cx="87984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8" name="Ink 7">
                <a:extLst>
                  <a:ext uri="{FF2B5EF4-FFF2-40B4-BE49-F238E27FC236}">
                    <a16:creationId xmlns:a16="http://schemas.microsoft.com/office/drawing/2014/main" id="{4242DA58-2FAA-409A-8950-9A94ED4EDEED}"/>
                  </a:ext>
                </a:extLst>
              </p14:cNvPr>
              <p14:cNvContentPartPr/>
              <p14:nvPr/>
            </p14:nvContentPartPr>
            <p14:xfrm>
              <a:off x="2594858" y="3089601"/>
              <a:ext cx="853200" cy="12240"/>
            </p14:xfrm>
          </p:contentPart>
        </mc:Choice>
        <mc:Fallback>
          <p:pic>
            <p:nvPicPr>
              <p:cNvPr id="8" name="Ink 7">
                <a:extLst>
                  <a:ext uri="{FF2B5EF4-FFF2-40B4-BE49-F238E27FC236}">
                    <a16:creationId xmlns:a16="http://schemas.microsoft.com/office/drawing/2014/main" id="{4242DA58-2FAA-409A-8950-9A94ED4EDEED}"/>
                  </a:ext>
                </a:extLst>
              </p:cNvPr>
              <p:cNvPicPr/>
              <p:nvPr/>
            </p:nvPicPr>
            <p:blipFill>
              <a:blip r:embed="rId6"/>
              <a:stretch>
                <a:fillRect/>
              </a:stretch>
            </p:blipFill>
            <p:spPr>
              <a:xfrm>
                <a:off x="2576858" y="3071601"/>
                <a:ext cx="88884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 name="Ink 8">
                <a:extLst>
                  <a:ext uri="{FF2B5EF4-FFF2-40B4-BE49-F238E27FC236}">
                    <a16:creationId xmlns:a16="http://schemas.microsoft.com/office/drawing/2014/main" id="{3C7CDF3E-79EC-4932-ADFC-58EAA62CE7A9}"/>
                  </a:ext>
                </a:extLst>
              </p14:cNvPr>
              <p14:cNvContentPartPr/>
              <p14:nvPr/>
            </p14:nvContentPartPr>
            <p14:xfrm>
              <a:off x="1464818" y="3358161"/>
              <a:ext cx="678960" cy="45000"/>
            </p14:xfrm>
          </p:contentPart>
        </mc:Choice>
        <mc:Fallback>
          <p:pic>
            <p:nvPicPr>
              <p:cNvPr id="9" name="Ink 8">
                <a:extLst>
                  <a:ext uri="{FF2B5EF4-FFF2-40B4-BE49-F238E27FC236}">
                    <a16:creationId xmlns:a16="http://schemas.microsoft.com/office/drawing/2014/main" id="{3C7CDF3E-79EC-4932-ADFC-58EAA62CE7A9}"/>
                  </a:ext>
                </a:extLst>
              </p:cNvPr>
              <p:cNvPicPr/>
              <p:nvPr/>
            </p:nvPicPr>
            <p:blipFill>
              <a:blip r:embed="rId8"/>
              <a:stretch>
                <a:fillRect/>
              </a:stretch>
            </p:blipFill>
            <p:spPr>
              <a:xfrm>
                <a:off x="1446818" y="3340161"/>
                <a:ext cx="714600" cy="80640"/>
              </a:xfrm>
              <a:prstGeom prst="rect">
                <a:avLst/>
              </a:prstGeom>
            </p:spPr>
          </p:pic>
        </mc:Fallback>
      </mc:AlternateContent>
      <p:grpSp>
        <p:nvGrpSpPr>
          <p:cNvPr id="12" name="Group 11">
            <a:extLst>
              <a:ext uri="{FF2B5EF4-FFF2-40B4-BE49-F238E27FC236}">
                <a16:creationId xmlns:a16="http://schemas.microsoft.com/office/drawing/2014/main" id="{FC2EF5F3-DE61-4251-A45B-F8FF8649F198}"/>
              </a:ext>
            </a:extLst>
          </p:cNvPr>
          <p:cNvGrpSpPr/>
          <p:nvPr/>
        </p:nvGrpSpPr>
        <p:grpSpPr>
          <a:xfrm>
            <a:off x="2687738" y="3394161"/>
            <a:ext cx="1153440" cy="81720"/>
            <a:chOff x="2687738" y="3394161"/>
            <a:chExt cx="1153440" cy="81720"/>
          </a:xfrm>
        </p:grpSpPr>
        <mc:AlternateContent xmlns:mc="http://schemas.openxmlformats.org/markup-compatibility/2006">
          <mc:Choice xmlns:p14="http://schemas.microsoft.com/office/powerpoint/2010/main" Requires="p14">
            <p:contentPart p14:bwMode="auto" r:id="rId9">
              <p14:nvContentPartPr>
                <p14:cNvPr id="10" name="Ink 9">
                  <a:extLst>
                    <a:ext uri="{FF2B5EF4-FFF2-40B4-BE49-F238E27FC236}">
                      <a16:creationId xmlns:a16="http://schemas.microsoft.com/office/drawing/2014/main" id="{81C5198E-1D83-4A5B-891B-6D97E0679929}"/>
                    </a:ext>
                  </a:extLst>
                </p14:cNvPr>
                <p14:cNvContentPartPr/>
                <p14:nvPr/>
              </p14:nvContentPartPr>
              <p14:xfrm>
                <a:off x="2687738" y="3394161"/>
                <a:ext cx="1055160" cy="60120"/>
              </p14:xfrm>
            </p:contentPart>
          </mc:Choice>
          <mc:Fallback>
            <p:pic>
              <p:nvPicPr>
                <p:cNvPr id="10" name="Ink 9">
                  <a:extLst>
                    <a:ext uri="{FF2B5EF4-FFF2-40B4-BE49-F238E27FC236}">
                      <a16:creationId xmlns:a16="http://schemas.microsoft.com/office/drawing/2014/main" id="{81C5198E-1D83-4A5B-891B-6D97E0679929}"/>
                    </a:ext>
                  </a:extLst>
                </p:cNvPr>
                <p:cNvPicPr/>
                <p:nvPr/>
              </p:nvPicPr>
              <p:blipFill>
                <a:blip r:embed="rId10"/>
                <a:stretch>
                  <a:fillRect/>
                </a:stretch>
              </p:blipFill>
              <p:spPr>
                <a:xfrm>
                  <a:off x="2669738" y="3376161"/>
                  <a:ext cx="1090800" cy="957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1" name="Ink 10">
                  <a:extLst>
                    <a:ext uri="{FF2B5EF4-FFF2-40B4-BE49-F238E27FC236}">
                      <a16:creationId xmlns:a16="http://schemas.microsoft.com/office/drawing/2014/main" id="{C6BEA139-1E94-48D2-80BA-DFC11091E671}"/>
                    </a:ext>
                  </a:extLst>
                </p14:cNvPr>
                <p14:cNvContentPartPr/>
                <p14:nvPr/>
              </p14:nvContentPartPr>
              <p14:xfrm>
                <a:off x="3027218" y="3436281"/>
                <a:ext cx="813960" cy="39600"/>
              </p14:xfrm>
            </p:contentPart>
          </mc:Choice>
          <mc:Fallback>
            <p:pic>
              <p:nvPicPr>
                <p:cNvPr id="11" name="Ink 10">
                  <a:extLst>
                    <a:ext uri="{FF2B5EF4-FFF2-40B4-BE49-F238E27FC236}">
                      <a16:creationId xmlns:a16="http://schemas.microsoft.com/office/drawing/2014/main" id="{C6BEA139-1E94-48D2-80BA-DFC11091E671}"/>
                    </a:ext>
                  </a:extLst>
                </p:cNvPr>
                <p:cNvPicPr/>
                <p:nvPr/>
              </p:nvPicPr>
              <p:blipFill>
                <a:blip r:embed="rId12"/>
                <a:stretch>
                  <a:fillRect/>
                </a:stretch>
              </p:blipFill>
              <p:spPr>
                <a:xfrm>
                  <a:off x="3009218" y="3418281"/>
                  <a:ext cx="849600" cy="75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
            <p14:nvContentPartPr>
              <p14:cNvPr id="13" name="Ink 12">
                <a:extLst>
                  <a:ext uri="{FF2B5EF4-FFF2-40B4-BE49-F238E27FC236}">
                    <a16:creationId xmlns:a16="http://schemas.microsoft.com/office/drawing/2014/main" id="{FF952B15-6352-4546-833C-C897C15EA2D1}"/>
                  </a:ext>
                </a:extLst>
              </p14:cNvPr>
              <p14:cNvContentPartPr/>
              <p14:nvPr/>
            </p14:nvContentPartPr>
            <p14:xfrm>
              <a:off x="11014178" y="1765881"/>
              <a:ext cx="514800" cy="119520"/>
            </p14:xfrm>
          </p:contentPart>
        </mc:Choice>
        <mc:Fallback>
          <p:pic>
            <p:nvPicPr>
              <p:cNvPr id="13" name="Ink 12">
                <a:extLst>
                  <a:ext uri="{FF2B5EF4-FFF2-40B4-BE49-F238E27FC236}">
                    <a16:creationId xmlns:a16="http://schemas.microsoft.com/office/drawing/2014/main" id="{FF952B15-6352-4546-833C-C897C15EA2D1}"/>
                  </a:ext>
                </a:extLst>
              </p:cNvPr>
              <p:cNvPicPr/>
              <p:nvPr/>
            </p:nvPicPr>
            <p:blipFill>
              <a:blip r:embed="rId14"/>
              <a:stretch>
                <a:fillRect/>
              </a:stretch>
            </p:blipFill>
            <p:spPr>
              <a:xfrm>
                <a:off x="10996538" y="1747881"/>
                <a:ext cx="55044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4" name="Ink 13">
                <a:extLst>
                  <a:ext uri="{FF2B5EF4-FFF2-40B4-BE49-F238E27FC236}">
                    <a16:creationId xmlns:a16="http://schemas.microsoft.com/office/drawing/2014/main" id="{7FDC74A5-1A57-425B-9E72-30F279A97E50}"/>
                  </a:ext>
                </a:extLst>
              </p14:cNvPr>
              <p14:cNvContentPartPr/>
              <p14:nvPr/>
            </p14:nvContentPartPr>
            <p14:xfrm>
              <a:off x="9421538" y="1758681"/>
              <a:ext cx="387720" cy="145440"/>
            </p14:xfrm>
          </p:contentPart>
        </mc:Choice>
        <mc:Fallback>
          <p:pic>
            <p:nvPicPr>
              <p:cNvPr id="14" name="Ink 13">
                <a:extLst>
                  <a:ext uri="{FF2B5EF4-FFF2-40B4-BE49-F238E27FC236}">
                    <a16:creationId xmlns:a16="http://schemas.microsoft.com/office/drawing/2014/main" id="{7FDC74A5-1A57-425B-9E72-30F279A97E50}"/>
                  </a:ext>
                </a:extLst>
              </p:cNvPr>
              <p:cNvPicPr/>
              <p:nvPr/>
            </p:nvPicPr>
            <p:blipFill>
              <a:blip r:embed="rId16"/>
              <a:stretch>
                <a:fillRect/>
              </a:stretch>
            </p:blipFill>
            <p:spPr>
              <a:xfrm>
                <a:off x="9403898" y="1741041"/>
                <a:ext cx="42336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5" name="Ink 14">
                <a:extLst>
                  <a:ext uri="{FF2B5EF4-FFF2-40B4-BE49-F238E27FC236}">
                    <a16:creationId xmlns:a16="http://schemas.microsoft.com/office/drawing/2014/main" id="{F5A5F8F5-DED5-4BDE-8878-30B33CDF0C21}"/>
                  </a:ext>
                </a:extLst>
              </p14:cNvPr>
              <p14:cNvContentPartPr/>
              <p14:nvPr/>
            </p14:nvContentPartPr>
            <p14:xfrm>
              <a:off x="5855738" y="1747521"/>
              <a:ext cx="374400" cy="154800"/>
            </p14:xfrm>
          </p:contentPart>
        </mc:Choice>
        <mc:Fallback>
          <p:pic>
            <p:nvPicPr>
              <p:cNvPr id="15" name="Ink 14">
                <a:extLst>
                  <a:ext uri="{FF2B5EF4-FFF2-40B4-BE49-F238E27FC236}">
                    <a16:creationId xmlns:a16="http://schemas.microsoft.com/office/drawing/2014/main" id="{F5A5F8F5-DED5-4BDE-8878-30B33CDF0C21}"/>
                  </a:ext>
                </a:extLst>
              </p:cNvPr>
              <p:cNvPicPr/>
              <p:nvPr/>
            </p:nvPicPr>
            <p:blipFill>
              <a:blip r:embed="rId18"/>
              <a:stretch>
                <a:fillRect/>
              </a:stretch>
            </p:blipFill>
            <p:spPr>
              <a:xfrm>
                <a:off x="5838098" y="1729521"/>
                <a:ext cx="410040" cy="190440"/>
              </a:xfrm>
              <a:prstGeom prst="rect">
                <a:avLst/>
              </a:prstGeom>
            </p:spPr>
          </p:pic>
        </mc:Fallback>
      </mc:AlternateContent>
      <p:grpSp>
        <p:nvGrpSpPr>
          <p:cNvPr id="19" name="Group 18">
            <a:extLst>
              <a:ext uri="{FF2B5EF4-FFF2-40B4-BE49-F238E27FC236}">
                <a16:creationId xmlns:a16="http://schemas.microsoft.com/office/drawing/2014/main" id="{C03B0D8B-0454-4E28-AC6E-FE927D583DFE}"/>
              </a:ext>
            </a:extLst>
          </p:cNvPr>
          <p:cNvGrpSpPr/>
          <p:nvPr/>
        </p:nvGrpSpPr>
        <p:grpSpPr>
          <a:xfrm>
            <a:off x="6689138" y="1726281"/>
            <a:ext cx="1032120" cy="185760"/>
            <a:chOff x="6689138" y="1726281"/>
            <a:chExt cx="1032120" cy="185760"/>
          </a:xfrm>
        </p:grpSpPr>
        <mc:AlternateContent xmlns:mc="http://schemas.openxmlformats.org/markup-compatibility/2006">
          <mc:Choice xmlns:p14="http://schemas.microsoft.com/office/powerpoint/2010/main" Requires="p14">
            <p:contentPart p14:bwMode="auto" r:id="rId19">
              <p14:nvContentPartPr>
                <p14:cNvPr id="16" name="Ink 15">
                  <a:extLst>
                    <a:ext uri="{FF2B5EF4-FFF2-40B4-BE49-F238E27FC236}">
                      <a16:creationId xmlns:a16="http://schemas.microsoft.com/office/drawing/2014/main" id="{94170B1A-1E0E-47A3-8929-A9CF0BB11B0D}"/>
                    </a:ext>
                  </a:extLst>
                </p14:cNvPr>
                <p14:cNvContentPartPr/>
                <p14:nvPr/>
              </p14:nvContentPartPr>
              <p14:xfrm>
                <a:off x="6689138" y="1759761"/>
                <a:ext cx="330480" cy="152280"/>
              </p14:xfrm>
            </p:contentPart>
          </mc:Choice>
          <mc:Fallback>
            <p:pic>
              <p:nvPicPr>
                <p:cNvPr id="16" name="Ink 15">
                  <a:extLst>
                    <a:ext uri="{FF2B5EF4-FFF2-40B4-BE49-F238E27FC236}">
                      <a16:creationId xmlns:a16="http://schemas.microsoft.com/office/drawing/2014/main" id="{94170B1A-1E0E-47A3-8929-A9CF0BB11B0D}"/>
                    </a:ext>
                  </a:extLst>
                </p:cNvPr>
                <p:cNvPicPr/>
                <p:nvPr/>
              </p:nvPicPr>
              <p:blipFill>
                <a:blip r:embed="rId20"/>
                <a:stretch>
                  <a:fillRect/>
                </a:stretch>
              </p:blipFill>
              <p:spPr>
                <a:xfrm>
                  <a:off x="6671138" y="1741761"/>
                  <a:ext cx="36612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8" name="Ink 17">
                  <a:extLst>
                    <a:ext uri="{FF2B5EF4-FFF2-40B4-BE49-F238E27FC236}">
                      <a16:creationId xmlns:a16="http://schemas.microsoft.com/office/drawing/2014/main" id="{F0E6E111-B5D2-4313-BD83-B789803D41E4}"/>
                    </a:ext>
                  </a:extLst>
                </p14:cNvPr>
                <p14:cNvContentPartPr/>
                <p14:nvPr/>
              </p14:nvContentPartPr>
              <p14:xfrm>
                <a:off x="7378898" y="1726281"/>
                <a:ext cx="342360" cy="173160"/>
              </p14:xfrm>
            </p:contentPart>
          </mc:Choice>
          <mc:Fallback>
            <p:pic>
              <p:nvPicPr>
                <p:cNvPr id="18" name="Ink 17">
                  <a:extLst>
                    <a:ext uri="{FF2B5EF4-FFF2-40B4-BE49-F238E27FC236}">
                      <a16:creationId xmlns:a16="http://schemas.microsoft.com/office/drawing/2014/main" id="{F0E6E111-B5D2-4313-BD83-B789803D41E4}"/>
                    </a:ext>
                  </a:extLst>
                </p:cNvPr>
                <p:cNvPicPr/>
                <p:nvPr/>
              </p:nvPicPr>
              <p:blipFill>
                <a:blip r:embed="rId22"/>
                <a:stretch>
                  <a:fillRect/>
                </a:stretch>
              </p:blipFill>
              <p:spPr>
                <a:xfrm>
                  <a:off x="7361258" y="1708281"/>
                  <a:ext cx="378000" cy="208800"/>
                </a:xfrm>
                <a:prstGeom prst="rect">
                  <a:avLst/>
                </a:prstGeom>
              </p:spPr>
            </p:pic>
          </mc:Fallback>
        </mc:AlternateContent>
      </p:grpSp>
      <p:grpSp>
        <p:nvGrpSpPr>
          <p:cNvPr id="23" name="Group 22">
            <a:extLst>
              <a:ext uri="{FF2B5EF4-FFF2-40B4-BE49-F238E27FC236}">
                <a16:creationId xmlns:a16="http://schemas.microsoft.com/office/drawing/2014/main" id="{BB15207F-61F9-4658-9DD7-9DB72F223519}"/>
              </a:ext>
            </a:extLst>
          </p:cNvPr>
          <p:cNvGrpSpPr/>
          <p:nvPr/>
        </p:nvGrpSpPr>
        <p:grpSpPr>
          <a:xfrm>
            <a:off x="6105938" y="2175561"/>
            <a:ext cx="1621800" cy="48600"/>
            <a:chOff x="6105938" y="2175561"/>
            <a:chExt cx="1621800" cy="48600"/>
          </a:xfrm>
        </p:grpSpPr>
        <mc:AlternateContent xmlns:mc="http://schemas.openxmlformats.org/markup-compatibility/2006">
          <mc:Choice xmlns:p14="http://schemas.microsoft.com/office/powerpoint/2010/main" Requires="p14">
            <p:contentPart p14:bwMode="auto" r:id="rId23">
              <p14:nvContentPartPr>
                <p14:cNvPr id="20" name="Ink 19">
                  <a:extLst>
                    <a:ext uri="{FF2B5EF4-FFF2-40B4-BE49-F238E27FC236}">
                      <a16:creationId xmlns:a16="http://schemas.microsoft.com/office/drawing/2014/main" id="{D42774A2-B1C4-4ECF-9B6A-A6AC7F9D5EB4}"/>
                    </a:ext>
                  </a:extLst>
                </p14:cNvPr>
                <p14:cNvContentPartPr/>
                <p14:nvPr/>
              </p14:nvContentPartPr>
              <p14:xfrm>
                <a:off x="6105938" y="2175561"/>
                <a:ext cx="257760" cy="8640"/>
              </p14:xfrm>
            </p:contentPart>
          </mc:Choice>
          <mc:Fallback>
            <p:pic>
              <p:nvPicPr>
                <p:cNvPr id="20" name="Ink 19">
                  <a:extLst>
                    <a:ext uri="{FF2B5EF4-FFF2-40B4-BE49-F238E27FC236}">
                      <a16:creationId xmlns:a16="http://schemas.microsoft.com/office/drawing/2014/main" id="{D42774A2-B1C4-4ECF-9B6A-A6AC7F9D5EB4}"/>
                    </a:ext>
                  </a:extLst>
                </p:cNvPr>
                <p:cNvPicPr/>
                <p:nvPr/>
              </p:nvPicPr>
              <p:blipFill>
                <a:blip r:embed="rId24"/>
                <a:stretch>
                  <a:fillRect/>
                </a:stretch>
              </p:blipFill>
              <p:spPr>
                <a:xfrm>
                  <a:off x="6088298" y="2157561"/>
                  <a:ext cx="29340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1" name="Ink 20">
                  <a:extLst>
                    <a:ext uri="{FF2B5EF4-FFF2-40B4-BE49-F238E27FC236}">
                      <a16:creationId xmlns:a16="http://schemas.microsoft.com/office/drawing/2014/main" id="{D083EE7F-506A-4D1F-8B23-305F2E9868A8}"/>
                    </a:ext>
                  </a:extLst>
                </p14:cNvPr>
                <p14:cNvContentPartPr/>
                <p14:nvPr/>
              </p14:nvContentPartPr>
              <p14:xfrm>
                <a:off x="6845378" y="2205441"/>
                <a:ext cx="261360" cy="9000"/>
              </p14:xfrm>
            </p:contentPart>
          </mc:Choice>
          <mc:Fallback>
            <p:pic>
              <p:nvPicPr>
                <p:cNvPr id="21" name="Ink 20">
                  <a:extLst>
                    <a:ext uri="{FF2B5EF4-FFF2-40B4-BE49-F238E27FC236}">
                      <a16:creationId xmlns:a16="http://schemas.microsoft.com/office/drawing/2014/main" id="{D083EE7F-506A-4D1F-8B23-305F2E9868A8}"/>
                    </a:ext>
                  </a:extLst>
                </p:cNvPr>
                <p:cNvPicPr/>
                <p:nvPr/>
              </p:nvPicPr>
              <p:blipFill>
                <a:blip r:embed="rId26"/>
                <a:stretch>
                  <a:fillRect/>
                </a:stretch>
              </p:blipFill>
              <p:spPr>
                <a:xfrm>
                  <a:off x="6827378" y="2187801"/>
                  <a:ext cx="29700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2" name="Ink 21">
                  <a:extLst>
                    <a:ext uri="{FF2B5EF4-FFF2-40B4-BE49-F238E27FC236}">
                      <a16:creationId xmlns:a16="http://schemas.microsoft.com/office/drawing/2014/main" id="{29CA5AE7-C7DF-4775-B4A6-1C9657188664}"/>
                    </a:ext>
                  </a:extLst>
                </p14:cNvPr>
                <p14:cNvContentPartPr/>
                <p14:nvPr/>
              </p14:nvContentPartPr>
              <p14:xfrm>
                <a:off x="7502378" y="2218401"/>
                <a:ext cx="225360" cy="5760"/>
              </p14:xfrm>
            </p:contentPart>
          </mc:Choice>
          <mc:Fallback>
            <p:pic>
              <p:nvPicPr>
                <p:cNvPr id="22" name="Ink 21">
                  <a:extLst>
                    <a:ext uri="{FF2B5EF4-FFF2-40B4-BE49-F238E27FC236}">
                      <a16:creationId xmlns:a16="http://schemas.microsoft.com/office/drawing/2014/main" id="{29CA5AE7-C7DF-4775-B4A6-1C9657188664}"/>
                    </a:ext>
                  </a:extLst>
                </p:cNvPr>
                <p:cNvPicPr/>
                <p:nvPr/>
              </p:nvPicPr>
              <p:blipFill>
                <a:blip r:embed="rId28"/>
                <a:stretch>
                  <a:fillRect/>
                </a:stretch>
              </p:blipFill>
              <p:spPr>
                <a:xfrm>
                  <a:off x="7484738" y="2200761"/>
                  <a:ext cx="261000" cy="41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9">
            <p14:nvContentPartPr>
              <p14:cNvPr id="24" name="Ink 23">
                <a:extLst>
                  <a:ext uri="{FF2B5EF4-FFF2-40B4-BE49-F238E27FC236}">
                    <a16:creationId xmlns:a16="http://schemas.microsoft.com/office/drawing/2014/main" id="{0C1FBF22-3381-4ACC-940E-444A6D294AB5}"/>
                  </a:ext>
                </a:extLst>
              </p14:cNvPr>
              <p14:cNvContentPartPr/>
              <p14:nvPr/>
            </p14:nvContentPartPr>
            <p14:xfrm>
              <a:off x="10383098" y="2339361"/>
              <a:ext cx="920880" cy="20880"/>
            </p14:xfrm>
          </p:contentPart>
        </mc:Choice>
        <mc:Fallback>
          <p:pic>
            <p:nvPicPr>
              <p:cNvPr id="24" name="Ink 23">
                <a:extLst>
                  <a:ext uri="{FF2B5EF4-FFF2-40B4-BE49-F238E27FC236}">
                    <a16:creationId xmlns:a16="http://schemas.microsoft.com/office/drawing/2014/main" id="{0C1FBF22-3381-4ACC-940E-444A6D294AB5}"/>
                  </a:ext>
                </a:extLst>
              </p:cNvPr>
              <p:cNvPicPr/>
              <p:nvPr/>
            </p:nvPicPr>
            <p:blipFill>
              <a:blip r:embed="rId30"/>
              <a:stretch>
                <a:fillRect/>
              </a:stretch>
            </p:blipFill>
            <p:spPr>
              <a:xfrm>
                <a:off x="10365098" y="2321721"/>
                <a:ext cx="95652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5" name="Ink 24">
                <a:extLst>
                  <a:ext uri="{FF2B5EF4-FFF2-40B4-BE49-F238E27FC236}">
                    <a16:creationId xmlns:a16="http://schemas.microsoft.com/office/drawing/2014/main" id="{35D0A5FB-8D41-4F56-B376-5864798432B8}"/>
                  </a:ext>
                </a:extLst>
              </p14:cNvPr>
              <p14:cNvContentPartPr/>
              <p14:nvPr/>
            </p14:nvContentPartPr>
            <p14:xfrm>
              <a:off x="8365298" y="2259081"/>
              <a:ext cx="1180440" cy="25200"/>
            </p14:xfrm>
          </p:contentPart>
        </mc:Choice>
        <mc:Fallback>
          <p:pic>
            <p:nvPicPr>
              <p:cNvPr id="25" name="Ink 24">
                <a:extLst>
                  <a:ext uri="{FF2B5EF4-FFF2-40B4-BE49-F238E27FC236}">
                    <a16:creationId xmlns:a16="http://schemas.microsoft.com/office/drawing/2014/main" id="{35D0A5FB-8D41-4F56-B376-5864798432B8}"/>
                  </a:ext>
                </a:extLst>
              </p:cNvPr>
              <p:cNvPicPr/>
              <p:nvPr/>
            </p:nvPicPr>
            <p:blipFill>
              <a:blip r:embed="rId32"/>
              <a:stretch>
                <a:fillRect/>
              </a:stretch>
            </p:blipFill>
            <p:spPr>
              <a:xfrm>
                <a:off x="8347658" y="2241441"/>
                <a:ext cx="1216080" cy="60840"/>
              </a:xfrm>
              <a:prstGeom prst="rect">
                <a:avLst/>
              </a:prstGeom>
            </p:spPr>
          </p:pic>
        </mc:Fallback>
      </mc:AlternateContent>
    </p:spTree>
    <p:extLst>
      <p:ext uri="{BB962C8B-B14F-4D97-AF65-F5344CB8AC3E}">
        <p14:creationId xmlns:p14="http://schemas.microsoft.com/office/powerpoint/2010/main" val="3883775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AC2A7-A0F7-4849-AEEF-FAA5A229A228}"/>
              </a:ext>
            </a:extLst>
          </p:cNvPr>
          <p:cNvSpPr>
            <a:spLocks noGrp="1"/>
          </p:cNvSpPr>
          <p:nvPr>
            <p:ph type="title"/>
          </p:nvPr>
        </p:nvSpPr>
        <p:spPr/>
        <p:txBody>
          <a:bodyPr/>
          <a:lstStyle/>
          <a:p>
            <a:r>
              <a:rPr lang="en-MY" dirty="0"/>
              <a:t>Full adder circuit</a:t>
            </a:r>
          </a:p>
        </p:txBody>
      </p:sp>
      <p:sp>
        <p:nvSpPr>
          <p:cNvPr id="3" name="Content Placeholder 2">
            <a:extLst>
              <a:ext uri="{FF2B5EF4-FFF2-40B4-BE49-F238E27FC236}">
                <a16:creationId xmlns:a16="http://schemas.microsoft.com/office/drawing/2014/main" id="{E8124EA6-8075-423E-80CB-01C49AE1F361}"/>
              </a:ext>
            </a:extLst>
          </p:cNvPr>
          <p:cNvSpPr>
            <a:spLocks noGrp="1"/>
          </p:cNvSpPr>
          <p:nvPr>
            <p:ph idx="1"/>
          </p:nvPr>
        </p:nvSpPr>
        <p:spPr>
          <a:xfrm>
            <a:off x="1069848" y="2121408"/>
            <a:ext cx="4211279" cy="4050792"/>
          </a:xfrm>
        </p:spPr>
        <p:txBody>
          <a:bodyPr/>
          <a:lstStyle/>
          <a:p>
            <a:pPr algn="just">
              <a:lnSpc>
                <a:spcPct val="100000"/>
              </a:lnSpc>
            </a:pPr>
            <a:r>
              <a:rPr lang="en-MY" dirty="0"/>
              <a:t>Thus, a full adder circuit can be implemented with the help of two half adder circuits. </a:t>
            </a:r>
          </a:p>
          <a:p>
            <a:pPr algn="just">
              <a:lnSpc>
                <a:spcPct val="100000"/>
              </a:lnSpc>
            </a:pPr>
            <a:r>
              <a:rPr lang="en-MY" dirty="0"/>
              <a:t>The first half adder circuit will be used to add A and B to produce a partial sum. </a:t>
            </a:r>
          </a:p>
          <a:p>
            <a:pPr algn="just">
              <a:lnSpc>
                <a:spcPct val="100000"/>
              </a:lnSpc>
            </a:pPr>
            <a:r>
              <a:rPr lang="en-MY" dirty="0"/>
              <a:t>The second half adder logic can be used to add CIN to the sum produced by the first half adder circuit. </a:t>
            </a:r>
          </a:p>
          <a:p>
            <a:pPr algn="just">
              <a:lnSpc>
                <a:spcPct val="100000"/>
              </a:lnSpc>
            </a:pPr>
            <a:r>
              <a:rPr lang="en-MY" dirty="0"/>
              <a:t>Finally, the output S is obtained.</a:t>
            </a:r>
          </a:p>
        </p:txBody>
      </p:sp>
      <p:sp>
        <p:nvSpPr>
          <p:cNvPr id="4" name="Footer Placeholder 3">
            <a:extLst>
              <a:ext uri="{FF2B5EF4-FFF2-40B4-BE49-F238E27FC236}">
                <a16:creationId xmlns:a16="http://schemas.microsoft.com/office/drawing/2014/main" id="{D4AA7AB7-BCC8-4F93-9200-D26A22C0ABA2}"/>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A43C4877-7296-4751-B934-9C26140325AF}"/>
              </a:ext>
            </a:extLst>
          </p:cNvPr>
          <p:cNvSpPr>
            <a:spLocks noGrp="1"/>
          </p:cNvSpPr>
          <p:nvPr>
            <p:ph type="sldNum" sz="quarter" idx="12"/>
          </p:nvPr>
        </p:nvSpPr>
        <p:spPr/>
        <p:txBody>
          <a:bodyPr/>
          <a:lstStyle/>
          <a:p>
            <a:fld id="{1DE98518-C1CF-410D-8A71-B5D14FDF677E}" type="slidenum">
              <a:rPr lang="en-MY" smtClean="0"/>
              <a:t>8</a:t>
            </a:fld>
            <a:endParaRPr lang="en-MY" dirty="0"/>
          </a:p>
        </p:txBody>
      </p:sp>
      <p:pic>
        <p:nvPicPr>
          <p:cNvPr id="4098" name="Picture 2" descr="HALF-ADDER-FULL-ADDER-FIG-2">
            <a:extLst>
              <a:ext uri="{FF2B5EF4-FFF2-40B4-BE49-F238E27FC236}">
                <a16:creationId xmlns:a16="http://schemas.microsoft.com/office/drawing/2014/main" id="{782509E1-D84A-4837-90DF-AF3539210A6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61" b="8110"/>
          <a:stretch/>
        </p:blipFill>
        <p:spPr bwMode="auto">
          <a:xfrm>
            <a:off x="5281127" y="2093976"/>
            <a:ext cx="6461516" cy="258089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4E46ADE3-50B4-484E-996F-641F978D57DD}"/>
                  </a:ext>
                </a:extLst>
              </p14:cNvPr>
              <p14:cNvContentPartPr/>
              <p14:nvPr/>
            </p14:nvContentPartPr>
            <p14:xfrm>
              <a:off x="8516858" y="2202921"/>
              <a:ext cx="1672560" cy="2043720"/>
            </p14:xfrm>
          </p:contentPart>
        </mc:Choice>
        <mc:Fallback>
          <p:pic>
            <p:nvPicPr>
              <p:cNvPr id="8" name="Ink 7">
                <a:extLst>
                  <a:ext uri="{FF2B5EF4-FFF2-40B4-BE49-F238E27FC236}">
                    <a16:creationId xmlns:a16="http://schemas.microsoft.com/office/drawing/2014/main" id="{4E46ADE3-50B4-484E-996F-641F978D57DD}"/>
                  </a:ext>
                </a:extLst>
              </p:cNvPr>
              <p:cNvPicPr/>
              <p:nvPr/>
            </p:nvPicPr>
            <p:blipFill>
              <a:blip r:embed="rId4"/>
              <a:stretch>
                <a:fillRect/>
              </a:stretch>
            </p:blipFill>
            <p:spPr>
              <a:xfrm>
                <a:off x="8499218" y="2185281"/>
                <a:ext cx="1708200" cy="20793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 name="Ink 9">
                <a:extLst>
                  <a:ext uri="{FF2B5EF4-FFF2-40B4-BE49-F238E27FC236}">
                    <a16:creationId xmlns:a16="http://schemas.microsoft.com/office/drawing/2014/main" id="{994DE69C-4325-489E-B050-213DF068F751}"/>
                  </a:ext>
                </a:extLst>
              </p14:cNvPr>
              <p14:cNvContentPartPr/>
              <p14:nvPr/>
            </p14:nvContentPartPr>
            <p14:xfrm>
              <a:off x="1287338" y="3075921"/>
              <a:ext cx="1241640" cy="50400"/>
            </p14:xfrm>
          </p:contentPart>
        </mc:Choice>
        <mc:Fallback>
          <p:pic>
            <p:nvPicPr>
              <p:cNvPr id="10" name="Ink 9">
                <a:extLst>
                  <a:ext uri="{FF2B5EF4-FFF2-40B4-BE49-F238E27FC236}">
                    <a16:creationId xmlns:a16="http://schemas.microsoft.com/office/drawing/2014/main" id="{994DE69C-4325-489E-B050-213DF068F751}"/>
                  </a:ext>
                </a:extLst>
              </p:cNvPr>
              <p:cNvPicPr/>
              <p:nvPr/>
            </p:nvPicPr>
            <p:blipFill>
              <a:blip r:embed="rId6"/>
              <a:stretch>
                <a:fillRect/>
              </a:stretch>
            </p:blipFill>
            <p:spPr>
              <a:xfrm>
                <a:off x="1269698" y="3057921"/>
                <a:ext cx="127728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9" name="Ink 18">
                <a:extLst>
                  <a:ext uri="{FF2B5EF4-FFF2-40B4-BE49-F238E27FC236}">
                    <a16:creationId xmlns:a16="http://schemas.microsoft.com/office/drawing/2014/main" id="{260A57B3-AC53-4D3D-8BCA-B4E24DE2B68F}"/>
                  </a:ext>
                </a:extLst>
              </p14:cNvPr>
              <p14:cNvContentPartPr/>
              <p14:nvPr/>
            </p14:nvContentPartPr>
            <p14:xfrm>
              <a:off x="5786618" y="3783321"/>
              <a:ext cx="1838880" cy="143280"/>
            </p14:xfrm>
          </p:contentPart>
        </mc:Choice>
        <mc:Fallback>
          <p:pic>
            <p:nvPicPr>
              <p:cNvPr id="19" name="Ink 18">
                <a:extLst>
                  <a:ext uri="{FF2B5EF4-FFF2-40B4-BE49-F238E27FC236}">
                    <a16:creationId xmlns:a16="http://schemas.microsoft.com/office/drawing/2014/main" id="{260A57B3-AC53-4D3D-8BCA-B4E24DE2B68F}"/>
                  </a:ext>
                </a:extLst>
              </p:cNvPr>
              <p:cNvPicPr/>
              <p:nvPr/>
            </p:nvPicPr>
            <p:blipFill>
              <a:blip r:embed="rId8"/>
              <a:stretch>
                <a:fillRect/>
              </a:stretch>
            </p:blipFill>
            <p:spPr>
              <a:xfrm>
                <a:off x="5768978" y="3765321"/>
                <a:ext cx="1874520" cy="178920"/>
              </a:xfrm>
              <a:prstGeom prst="rect">
                <a:avLst/>
              </a:prstGeom>
            </p:spPr>
          </p:pic>
        </mc:Fallback>
      </mc:AlternateContent>
      <p:grpSp>
        <p:nvGrpSpPr>
          <p:cNvPr id="30" name="Group 29">
            <a:extLst>
              <a:ext uri="{FF2B5EF4-FFF2-40B4-BE49-F238E27FC236}">
                <a16:creationId xmlns:a16="http://schemas.microsoft.com/office/drawing/2014/main" id="{1C77E6CF-8105-438D-BFF1-26DE77A09D1B}"/>
              </a:ext>
            </a:extLst>
          </p:cNvPr>
          <p:cNvGrpSpPr/>
          <p:nvPr/>
        </p:nvGrpSpPr>
        <p:grpSpPr>
          <a:xfrm>
            <a:off x="10020218" y="1492641"/>
            <a:ext cx="1827000" cy="563760"/>
            <a:chOff x="10020218" y="1492641"/>
            <a:chExt cx="1827000" cy="563760"/>
          </a:xfrm>
        </p:grpSpPr>
        <mc:AlternateContent xmlns:mc="http://schemas.openxmlformats.org/markup-compatibility/2006">
          <mc:Choice xmlns:p14="http://schemas.microsoft.com/office/powerpoint/2010/main" Requires="p14">
            <p:contentPart p14:bwMode="auto" r:id="rId9">
              <p14:nvContentPartPr>
                <p14:cNvPr id="20" name="Ink 19">
                  <a:extLst>
                    <a:ext uri="{FF2B5EF4-FFF2-40B4-BE49-F238E27FC236}">
                      <a16:creationId xmlns:a16="http://schemas.microsoft.com/office/drawing/2014/main" id="{E15B160C-701D-4C20-A347-CFDD6505C90C}"/>
                    </a:ext>
                  </a:extLst>
                </p14:cNvPr>
                <p14:cNvContentPartPr/>
                <p14:nvPr/>
              </p14:nvContentPartPr>
              <p14:xfrm>
                <a:off x="10020218" y="1783161"/>
                <a:ext cx="131040" cy="266400"/>
              </p14:xfrm>
            </p:contentPart>
          </mc:Choice>
          <mc:Fallback>
            <p:pic>
              <p:nvPicPr>
                <p:cNvPr id="20" name="Ink 19">
                  <a:extLst>
                    <a:ext uri="{FF2B5EF4-FFF2-40B4-BE49-F238E27FC236}">
                      <a16:creationId xmlns:a16="http://schemas.microsoft.com/office/drawing/2014/main" id="{E15B160C-701D-4C20-A347-CFDD6505C90C}"/>
                    </a:ext>
                  </a:extLst>
                </p:cNvPr>
                <p:cNvPicPr/>
                <p:nvPr/>
              </p:nvPicPr>
              <p:blipFill>
                <a:blip r:embed="rId10"/>
                <a:stretch>
                  <a:fillRect/>
                </a:stretch>
              </p:blipFill>
              <p:spPr>
                <a:xfrm>
                  <a:off x="10002578" y="1765161"/>
                  <a:ext cx="166680" cy="3020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1" name="Ink 20">
                  <a:extLst>
                    <a:ext uri="{FF2B5EF4-FFF2-40B4-BE49-F238E27FC236}">
                      <a16:creationId xmlns:a16="http://schemas.microsoft.com/office/drawing/2014/main" id="{4399C0B0-6274-4590-A371-718A4B6FC031}"/>
                    </a:ext>
                  </a:extLst>
                </p14:cNvPr>
                <p14:cNvContentPartPr/>
                <p14:nvPr/>
              </p14:nvContentPartPr>
              <p14:xfrm>
                <a:off x="10106618" y="1773081"/>
                <a:ext cx="167400" cy="208440"/>
              </p14:xfrm>
            </p:contentPart>
          </mc:Choice>
          <mc:Fallback>
            <p:pic>
              <p:nvPicPr>
                <p:cNvPr id="21" name="Ink 20">
                  <a:extLst>
                    <a:ext uri="{FF2B5EF4-FFF2-40B4-BE49-F238E27FC236}">
                      <a16:creationId xmlns:a16="http://schemas.microsoft.com/office/drawing/2014/main" id="{4399C0B0-6274-4590-A371-718A4B6FC031}"/>
                    </a:ext>
                  </a:extLst>
                </p:cNvPr>
                <p:cNvPicPr/>
                <p:nvPr/>
              </p:nvPicPr>
              <p:blipFill>
                <a:blip r:embed="rId12"/>
                <a:stretch>
                  <a:fillRect/>
                </a:stretch>
              </p:blipFill>
              <p:spPr>
                <a:xfrm>
                  <a:off x="10088618" y="1755441"/>
                  <a:ext cx="20304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2" name="Ink 21">
                  <a:extLst>
                    <a:ext uri="{FF2B5EF4-FFF2-40B4-BE49-F238E27FC236}">
                      <a16:creationId xmlns:a16="http://schemas.microsoft.com/office/drawing/2014/main" id="{77A2E984-DFEA-47F3-B1E3-3C20D8E622E6}"/>
                    </a:ext>
                  </a:extLst>
                </p14:cNvPr>
                <p14:cNvContentPartPr/>
                <p14:nvPr/>
              </p14:nvContentPartPr>
              <p14:xfrm>
                <a:off x="10072058" y="1857321"/>
                <a:ext cx="540000" cy="122400"/>
              </p14:xfrm>
            </p:contentPart>
          </mc:Choice>
          <mc:Fallback>
            <p:pic>
              <p:nvPicPr>
                <p:cNvPr id="22" name="Ink 21">
                  <a:extLst>
                    <a:ext uri="{FF2B5EF4-FFF2-40B4-BE49-F238E27FC236}">
                      <a16:creationId xmlns:a16="http://schemas.microsoft.com/office/drawing/2014/main" id="{77A2E984-DFEA-47F3-B1E3-3C20D8E622E6}"/>
                    </a:ext>
                  </a:extLst>
                </p:cNvPr>
                <p:cNvPicPr/>
                <p:nvPr/>
              </p:nvPicPr>
              <p:blipFill>
                <a:blip r:embed="rId14"/>
                <a:stretch>
                  <a:fillRect/>
                </a:stretch>
              </p:blipFill>
              <p:spPr>
                <a:xfrm>
                  <a:off x="10054418" y="1839321"/>
                  <a:ext cx="57564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3" name="Ink 22">
                  <a:extLst>
                    <a:ext uri="{FF2B5EF4-FFF2-40B4-BE49-F238E27FC236}">
                      <a16:creationId xmlns:a16="http://schemas.microsoft.com/office/drawing/2014/main" id="{5F82C0FE-1A25-44B6-9207-8E9A6F4D8BAE}"/>
                    </a:ext>
                  </a:extLst>
                </p14:cNvPr>
                <p14:cNvContentPartPr/>
                <p14:nvPr/>
              </p14:nvContentPartPr>
              <p14:xfrm>
                <a:off x="10511978" y="1790721"/>
                <a:ext cx="54000" cy="208800"/>
              </p14:xfrm>
            </p:contentPart>
          </mc:Choice>
          <mc:Fallback>
            <p:pic>
              <p:nvPicPr>
                <p:cNvPr id="23" name="Ink 22">
                  <a:extLst>
                    <a:ext uri="{FF2B5EF4-FFF2-40B4-BE49-F238E27FC236}">
                      <a16:creationId xmlns:a16="http://schemas.microsoft.com/office/drawing/2014/main" id="{5F82C0FE-1A25-44B6-9207-8E9A6F4D8BAE}"/>
                    </a:ext>
                  </a:extLst>
                </p:cNvPr>
                <p:cNvPicPr/>
                <p:nvPr/>
              </p:nvPicPr>
              <p:blipFill>
                <a:blip r:embed="rId16"/>
                <a:stretch>
                  <a:fillRect/>
                </a:stretch>
              </p:blipFill>
              <p:spPr>
                <a:xfrm>
                  <a:off x="10493978" y="1773081"/>
                  <a:ext cx="8964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4" name="Ink 23">
                  <a:extLst>
                    <a:ext uri="{FF2B5EF4-FFF2-40B4-BE49-F238E27FC236}">
                      <a16:creationId xmlns:a16="http://schemas.microsoft.com/office/drawing/2014/main" id="{F1FCB0B2-FCA4-45A0-8E3A-20A370CC5904}"/>
                    </a:ext>
                  </a:extLst>
                </p14:cNvPr>
                <p14:cNvContentPartPr/>
                <p14:nvPr/>
              </p14:nvContentPartPr>
              <p14:xfrm>
                <a:off x="10351778" y="1669401"/>
                <a:ext cx="282600" cy="387000"/>
              </p14:xfrm>
            </p:contentPart>
          </mc:Choice>
          <mc:Fallback>
            <p:pic>
              <p:nvPicPr>
                <p:cNvPr id="24" name="Ink 23">
                  <a:extLst>
                    <a:ext uri="{FF2B5EF4-FFF2-40B4-BE49-F238E27FC236}">
                      <a16:creationId xmlns:a16="http://schemas.microsoft.com/office/drawing/2014/main" id="{F1FCB0B2-FCA4-45A0-8E3A-20A370CC5904}"/>
                    </a:ext>
                  </a:extLst>
                </p:cNvPr>
                <p:cNvPicPr/>
                <p:nvPr/>
              </p:nvPicPr>
              <p:blipFill>
                <a:blip r:embed="rId18"/>
                <a:stretch>
                  <a:fillRect/>
                </a:stretch>
              </p:blipFill>
              <p:spPr>
                <a:xfrm>
                  <a:off x="10334138" y="1651761"/>
                  <a:ext cx="318240" cy="4226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5" name="Ink 24">
                  <a:extLst>
                    <a:ext uri="{FF2B5EF4-FFF2-40B4-BE49-F238E27FC236}">
                      <a16:creationId xmlns:a16="http://schemas.microsoft.com/office/drawing/2014/main" id="{AA26ABCB-9417-47A5-9197-AB96A585955F}"/>
                    </a:ext>
                  </a:extLst>
                </p14:cNvPr>
                <p14:cNvContentPartPr/>
                <p14:nvPr/>
              </p14:nvContentPartPr>
              <p14:xfrm>
                <a:off x="10760738" y="1665081"/>
                <a:ext cx="246240" cy="299520"/>
              </p14:xfrm>
            </p:contentPart>
          </mc:Choice>
          <mc:Fallback>
            <p:pic>
              <p:nvPicPr>
                <p:cNvPr id="25" name="Ink 24">
                  <a:extLst>
                    <a:ext uri="{FF2B5EF4-FFF2-40B4-BE49-F238E27FC236}">
                      <a16:creationId xmlns:a16="http://schemas.microsoft.com/office/drawing/2014/main" id="{AA26ABCB-9417-47A5-9197-AB96A585955F}"/>
                    </a:ext>
                  </a:extLst>
                </p:cNvPr>
                <p:cNvPicPr/>
                <p:nvPr/>
              </p:nvPicPr>
              <p:blipFill>
                <a:blip r:embed="rId20"/>
                <a:stretch>
                  <a:fillRect/>
                </a:stretch>
              </p:blipFill>
              <p:spPr>
                <a:xfrm>
                  <a:off x="10743098" y="1647441"/>
                  <a:ext cx="281880" cy="3351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6" name="Ink 25">
                  <a:extLst>
                    <a:ext uri="{FF2B5EF4-FFF2-40B4-BE49-F238E27FC236}">
                      <a16:creationId xmlns:a16="http://schemas.microsoft.com/office/drawing/2014/main" id="{BD952070-F2BD-4B8F-9A27-12344AF6E342}"/>
                    </a:ext>
                  </a:extLst>
                </p14:cNvPr>
                <p14:cNvContentPartPr/>
                <p14:nvPr/>
              </p14:nvContentPartPr>
              <p14:xfrm>
                <a:off x="11174378" y="1767321"/>
                <a:ext cx="243000" cy="81720"/>
              </p14:xfrm>
            </p:contentPart>
          </mc:Choice>
          <mc:Fallback>
            <p:pic>
              <p:nvPicPr>
                <p:cNvPr id="26" name="Ink 25">
                  <a:extLst>
                    <a:ext uri="{FF2B5EF4-FFF2-40B4-BE49-F238E27FC236}">
                      <a16:creationId xmlns:a16="http://schemas.microsoft.com/office/drawing/2014/main" id="{BD952070-F2BD-4B8F-9A27-12344AF6E342}"/>
                    </a:ext>
                  </a:extLst>
                </p:cNvPr>
                <p:cNvPicPr/>
                <p:nvPr/>
              </p:nvPicPr>
              <p:blipFill>
                <a:blip r:embed="rId22"/>
                <a:stretch>
                  <a:fillRect/>
                </a:stretch>
              </p:blipFill>
              <p:spPr>
                <a:xfrm>
                  <a:off x="11156738" y="1749681"/>
                  <a:ext cx="27864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7" name="Ink 26">
                  <a:extLst>
                    <a:ext uri="{FF2B5EF4-FFF2-40B4-BE49-F238E27FC236}">
                      <a16:creationId xmlns:a16="http://schemas.microsoft.com/office/drawing/2014/main" id="{B04A68C6-B31B-4A88-9B31-7A5517C084AF}"/>
                    </a:ext>
                  </a:extLst>
                </p14:cNvPr>
                <p14:cNvContentPartPr/>
                <p14:nvPr/>
              </p14:nvContentPartPr>
              <p14:xfrm>
                <a:off x="11262578" y="1682361"/>
                <a:ext cx="46800" cy="198720"/>
              </p14:xfrm>
            </p:contentPart>
          </mc:Choice>
          <mc:Fallback>
            <p:pic>
              <p:nvPicPr>
                <p:cNvPr id="27" name="Ink 26">
                  <a:extLst>
                    <a:ext uri="{FF2B5EF4-FFF2-40B4-BE49-F238E27FC236}">
                      <a16:creationId xmlns:a16="http://schemas.microsoft.com/office/drawing/2014/main" id="{B04A68C6-B31B-4A88-9B31-7A5517C084AF}"/>
                    </a:ext>
                  </a:extLst>
                </p:cNvPr>
                <p:cNvPicPr/>
                <p:nvPr/>
              </p:nvPicPr>
              <p:blipFill>
                <a:blip r:embed="rId24"/>
                <a:stretch>
                  <a:fillRect/>
                </a:stretch>
              </p:blipFill>
              <p:spPr>
                <a:xfrm>
                  <a:off x="11244578" y="1664361"/>
                  <a:ext cx="8244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8" name="Ink 27">
                  <a:extLst>
                    <a:ext uri="{FF2B5EF4-FFF2-40B4-BE49-F238E27FC236}">
                      <a16:creationId xmlns:a16="http://schemas.microsoft.com/office/drawing/2014/main" id="{D020EB0E-5CE1-4D6F-8F53-77671F9CFAD1}"/>
                    </a:ext>
                  </a:extLst>
                </p14:cNvPr>
                <p14:cNvContentPartPr/>
                <p14:nvPr/>
              </p14:nvContentPartPr>
              <p14:xfrm>
                <a:off x="11045138" y="1492641"/>
                <a:ext cx="497520" cy="519480"/>
              </p14:xfrm>
            </p:contentPart>
          </mc:Choice>
          <mc:Fallback>
            <p:pic>
              <p:nvPicPr>
                <p:cNvPr id="28" name="Ink 27">
                  <a:extLst>
                    <a:ext uri="{FF2B5EF4-FFF2-40B4-BE49-F238E27FC236}">
                      <a16:creationId xmlns:a16="http://schemas.microsoft.com/office/drawing/2014/main" id="{D020EB0E-5CE1-4D6F-8F53-77671F9CFAD1}"/>
                    </a:ext>
                  </a:extLst>
                </p:cNvPr>
                <p:cNvPicPr/>
                <p:nvPr/>
              </p:nvPicPr>
              <p:blipFill>
                <a:blip r:embed="rId26"/>
                <a:stretch>
                  <a:fillRect/>
                </a:stretch>
              </p:blipFill>
              <p:spPr>
                <a:xfrm>
                  <a:off x="11027138" y="1475001"/>
                  <a:ext cx="533160" cy="5551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9" name="Ink 28">
                  <a:extLst>
                    <a:ext uri="{FF2B5EF4-FFF2-40B4-BE49-F238E27FC236}">
                      <a16:creationId xmlns:a16="http://schemas.microsoft.com/office/drawing/2014/main" id="{DD7ECA81-8D5A-4B2E-9E7C-21656E126458}"/>
                    </a:ext>
                  </a:extLst>
                </p14:cNvPr>
                <p14:cNvContentPartPr/>
                <p14:nvPr/>
              </p14:nvContentPartPr>
              <p14:xfrm>
                <a:off x="11623298" y="1587321"/>
                <a:ext cx="223920" cy="291240"/>
              </p14:xfrm>
            </p:contentPart>
          </mc:Choice>
          <mc:Fallback>
            <p:pic>
              <p:nvPicPr>
                <p:cNvPr id="29" name="Ink 28">
                  <a:extLst>
                    <a:ext uri="{FF2B5EF4-FFF2-40B4-BE49-F238E27FC236}">
                      <a16:creationId xmlns:a16="http://schemas.microsoft.com/office/drawing/2014/main" id="{DD7ECA81-8D5A-4B2E-9E7C-21656E126458}"/>
                    </a:ext>
                  </a:extLst>
                </p:cNvPr>
                <p:cNvPicPr/>
                <p:nvPr/>
              </p:nvPicPr>
              <p:blipFill>
                <a:blip r:embed="rId28"/>
                <a:stretch>
                  <a:fillRect/>
                </a:stretch>
              </p:blipFill>
              <p:spPr>
                <a:xfrm>
                  <a:off x="11605298" y="1569321"/>
                  <a:ext cx="259560" cy="326880"/>
                </a:xfrm>
                <a:prstGeom prst="rect">
                  <a:avLst/>
                </a:prstGeom>
              </p:spPr>
            </p:pic>
          </mc:Fallback>
        </mc:AlternateContent>
      </p:grpSp>
      <p:grpSp>
        <p:nvGrpSpPr>
          <p:cNvPr id="33" name="Group 32">
            <a:extLst>
              <a:ext uri="{FF2B5EF4-FFF2-40B4-BE49-F238E27FC236}">
                <a16:creationId xmlns:a16="http://schemas.microsoft.com/office/drawing/2014/main" id="{EBDEA738-B7C5-42FD-8802-CBABD8C4DDC3}"/>
              </a:ext>
            </a:extLst>
          </p:cNvPr>
          <p:cNvGrpSpPr/>
          <p:nvPr/>
        </p:nvGrpSpPr>
        <p:grpSpPr>
          <a:xfrm>
            <a:off x="6085058" y="1842921"/>
            <a:ext cx="2755440" cy="3095640"/>
            <a:chOff x="6085058" y="1842921"/>
            <a:chExt cx="2755440" cy="3095640"/>
          </a:xfrm>
        </p:grpSpPr>
        <mc:AlternateContent xmlns:mc="http://schemas.openxmlformats.org/markup-compatibility/2006">
          <mc:Choice xmlns:p14="http://schemas.microsoft.com/office/powerpoint/2010/main" Requires="p14">
            <p:contentPart p14:bwMode="auto" r:id="rId29">
              <p14:nvContentPartPr>
                <p14:cNvPr id="6" name="Ink 5">
                  <a:extLst>
                    <a:ext uri="{FF2B5EF4-FFF2-40B4-BE49-F238E27FC236}">
                      <a16:creationId xmlns:a16="http://schemas.microsoft.com/office/drawing/2014/main" id="{D8E51445-C9D4-42BF-B3E7-E7E7285741E8}"/>
                    </a:ext>
                  </a:extLst>
                </p14:cNvPr>
                <p14:cNvContentPartPr/>
                <p14:nvPr/>
              </p14:nvContentPartPr>
              <p14:xfrm>
                <a:off x="6282338" y="2021121"/>
                <a:ext cx="1930320" cy="2683440"/>
              </p14:xfrm>
            </p:contentPart>
          </mc:Choice>
          <mc:Fallback>
            <p:pic>
              <p:nvPicPr>
                <p:cNvPr id="6" name="Ink 5">
                  <a:extLst>
                    <a:ext uri="{FF2B5EF4-FFF2-40B4-BE49-F238E27FC236}">
                      <a16:creationId xmlns:a16="http://schemas.microsoft.com/office/drawing/2014/main" id="{D8E51445-C9D4-42BF-B3E7-E7E7285741E8}"/>
                    </a:ext>
                  </a:extLst>
                </p:cNvPr>
                <p:cNvPicPr/>
                <p:nvPr/>
              </p:nvPicPr>
              <p:blipFill>
                <a:blip r:embed="rId30"/>
                <a:stretch>
                  <a:fillRect/>
                </a:stretch>
              </p:blipFill>
              <p:spPr>
                <a:xfrm>
                  <a:off x="6264338" y="2003481"/>
                  <a:ext cx="1965960" cy="27190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7" name="Ink 6">
                  <a:extLst>
                    <a:ext uri="{FF2B5EF4-FFF2-40B4-BE49-F238E27FC236}">
                      <a16:creationId xmlns:a16="http://schemas.microsoft.com/office/drawing/2014/main" id="{61DA478C-767B-4412-B461-865C042F6C90}"/>
                    </a:ext>
                  </a:extLst>
                </p14:cNvPr>
                <p14:cNvContentPartPr/>
                <p14:nvPr/>
              </p14:nvContentPartPr>
              <p14:xfrm>
                <a:off x="6085058" y="2067201"/>
                <a:ext cx="2023560" cy="2871360"/>
              </p14:xfrm>
            </p:contentPart>
          </mc:Choice>
          <mc:Fallback>
            <p:pic>
              <p:nvPicPr>
                <p:cNvPr id="7" name="Ink 6">
                  <a:extLst>
                    <a:ext uri="{FF2B5EF4-FFF2-40B4-BE49-F238E27FC236}">
                      <a16:creationId xmlns:a16="http://schemas.microsoft.com/office/drawing/2014/main" id="{61DA478C-767B-4412-B461-865C042F6C90}"/>
                    </a:ext>
                  </a:extLst>
                </p:cNvPr>
                <p:cNvPicPr/>
                <p:nvPr/>
              </p:nvPicPr>
              <p:blipFill>
                <a:blip r:embed="rId32"/>
                <a:stretch>
                  <a:fillRect/>
                </a:stretch>
              </p:blipFill>
              <p:spPr>
                <a:xfrm>
                  <a:off x="6067058" y="2049201"/>
                  <a:ext cx="2059200" cy="29070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1" name="Ink 10">
                  <a:extLst>
                    <a:ext uri="{FF2B5EF4-FFF2-40B4-BE49-F238E27FC236}">
                      <a16:creationId xmlns:a16="http://schemas.microsoft.com/office/drawing/2014/main" id="{AF148C5B-5EF1-4029-9EF8-3BF79C27092C}"/>
                    </a:ext>
                  </a:extLst>
                </p14:cNvPr>
                <p14:cNvContentPartPr/>
                <p14:nvPr/>
              </p14:nvContentPartPr>
              <p14:xfrm>
                <a:off x="8041298" y="2174841"/>
                <a:ext cx="111600" cy="246600"/>
              </p14:xfrm>
            </p:contentPart>
          </mc:Choice>
          <mc:Fallback>
            <p:pic>
              <p:nvPicPr>
                <p:cNvPr id="11" name="Ink 10">
                  <a:extLst>
                    <a:ext uri="{FF2B5EF4-FFF2-40B4-BE49-F238E27FC236}">
                      <a16:creationId xmlns:a16="http://schemas.microsoft.com/office/drawing/2014/main" id="{AF148C5B-5EF1-4029-9EF8-3BF79C27092C}"/>
                    </a:ext>
                  </a:extLst>
                </p:cNvPr>
                <p:cNvPicPr/>
                <p:nvPr/>
              </p:nvPicPr>
              <p:blipFill>
                <a:blip r:embed="rId34"/>
                <a:stretch>
                  <a:fillRect/>
                </a:stretch>
              </p:blipFill>
              <p:spPr>
                <a:xfrm>
                  <a:off x="8023658" y="2157201"/>
                  <a:ext cx="147240"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2" name="Ink 11">
                  <a:extLst>
                    <a:ext uri="{FF2B5EF4-FFF2-40B4-BE49-F238E27FC236}">
                      <a16:creationId xmlns:a16="http://schemas.microsoft.com/office/drawing/2014/main" id="{7D3BD47D-1E7E-49BB-8993-8A608E430D33}"/>
                    </a:ext>
                  </a:extLst>
                </p14:cNvPr>
                <p14:cNvContentPartPr/>
                <p14:nvPr/>
              </p14:nvContentPartPr>
              <p14:xfrm>
                <a:off x="8123018" y="2143881"/>
                <a:ext cx="116280" cy="185400"/>
              </p14:xfrm>
            </p:contentPart>
          </mc:Choice>
          <mc:Fallback>
            <p:pic>
              <p:nvPicPr>
                <p:cNvPr id="12" name="Ink 11">
                  <a:extLst>
                    <a:ext uri="{FF2B5EF4-FFF2-40B4-BE49-F238E27FC236}">
                      <a16:creationId xmlns:a16="http://schemas.microsoft.com/office/drawing/2014/main" id="{7D3BD47D-1E7E-49BB-8993-8A608E430D33}"/>
                    </a:ext>
                  </a:extLst>
                </p:cNvPr>
                <p:cNvPicPr/>
                <p:nvPr/>
              </p:nvPicPr>
              <p:blipFill>
                <a:blip r:embed="rId36"/>
                <a:stretch>
                  <a:fillRect/>
                </a:stretch>
              </p:blipFill>
              <p:spPr>
                <a:xfrm>
                  <a:off x="8105018" y="2125881"/>
                  <a:ext cx="15192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13" name="Ink 12">
                  <a:extLst>
                    <a:ext uri="{FF2B5EF4-FFF2-40B4-BE49-F238E27FC236}">
                      <a16:creationId xmlns:a16="http://schemas.microsoft.com/office/drawing/2014/main" id="{9440A157-0156-4FD8-BC3F-EE694B1AF222}"/>
                    </a:ext>
                  </a:extLst>
                </p14:cNvPr>
                <p14:cNvContentPartPr/>
                <p14:nvPr/>
              </p14:nvContentPartPr>
              <p14:xfrm>
                <a:off x="8020418" y="2238561"/>
                <a:ext cx="226440" cy="86040"/>
              </p14:xfrm>
            </p:contentPart>
          </mc:Choice>
          <mc:Fallback>
            <p:pic>
              <p:nvPicPr>
                <p:cNvPr id="13" name="Ink 12">
                  <a:extLst>
                    <a:ext uri="{FF2B5EF4-FFF2-40B4-BE49-F238E27FC236}">
                      <a16:creationId xmlns:a16="http://schemas.microsoft.com/office/drawing/2014/main" id="{9440A157-0156-4FD8-BC3F-EE694B1AF222}"/>
                    </a:ext>
                  </a:extLst>
                </p:cNvPr>
                <p:cNvPicPr/>
                <p:nvPr/>
              </p:nvPicPr>
              <p:blipFill>
                <a:blip r:embed="rId38"/>
                <a:stretch>
                  <a:fillRect/>
                </a:stretch>
              </p:blipFill>
              <p:spPr>
                <a:xfrm>
                  <a:off x="8002778" y="2220561"/>
                  <a:ext cx="26208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14" name="Ink 13">
                  <a:extLst>
                    <a:ext uri="{FF2B5EF4-FFF2-40B4-BE49-F238E27FC236}">
                      <a16:creationId xmlns:a16="http://schemas.microsoft.com/office/drawing/2014/main" id="{45F63494-C6BD-4B7D-B6E1-BBD818EECC2B}"/>
                    </a:ext>
                  </a:extLst>
                </p14:cNvPr>
                <p14:cNvContentPartPr/>
                <p14:nvPr/>
              </p14:nvContentPartPr>
              <p14:xfrm>
                <a:off x="8312378" y="2140641"/>
                <a:ext cx="167760" cy="70200"/>
              </p14:xfrm>
            </p:contentPart>
          </mc:Choice>
          <mc:Fallback>
            <p:pic>
              <p:nvPicPr>
                <p:cNvPr id="14" name="Ink 13">
                  <a:extLst>
                    <a:ext uri="{FF2B5EF4-FFF2-40B4-BE49-F238E27FC236}">
                      <a16:creationId xmlns:a16="http://schemas.microsoft.com/office/drawing/2014/main" id="{45F63494-C6BD-4B7D-B6E1-BBD818EECC2B}"/>
                    </a:ext>
                  </a:extLst>
                </p:cNvPr>
                <p:cNvPicPr/>
                <p:nvPr/>
              </p:nvPicPr>
              <p:blipFill>
                <a:blip r:embed="rId40"/>
                <a:stretch>
                  <a:fillRect/>
                </a:stretch>
              </p:blipFill>
              <p:spPr>
                <a:xfrm>
                  <a:off x="8294378" y="2122641"/>
                  <a:ext cx="20340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15" name="Ink 14">
                  <a:extLst>
                    <a:ext uri="{FF2B5EF4-FFF2-40B4-BE49-F238E27FC236}">
                      <a16:creationId xmlns:a16="http://schemas.microsoft.com/office/drawing/2014/main" id="{8DACE8D4-BED8-4B36-8BD6-82826E6F8401}"/>
                    </a:ext>
                  </a:extLst>
                </p14:cNvPr>
                <p14:cNvContentPartPr/>
                <p14:nvPr/>
              </p14:nvContentPartPr>
              <p14:xfrm>
                <a:off x="8388338" y="2064681"/>
                <a:ext cx="36360" cy="183960"/>
              </p14:xfrm>
            </p:contentPart>
          </mc:Choice>
          <mc:Fallback>
            <p:pic>
              <p:nvPicPr>
                <p:cNvPr id="15" name="Ink 14">
                  <a:extLst>
                    <a:ext uri="{FF2B5EF4-FFF2-40B4-BE49-F238E27FC236}">
                      <a16:creationId xmlns:a16="http://schemas.microsoft.com/office/drawing/2014/main" id="{8DACE8D4-BED8-4B36-8BD6-82826E6F8401}"/>
                    </a:ext>
                  </a:extLst>
                </p:cNvPr>
                <p:cNvPicPr/>
                <p:nvPr/>
              </p:nvPicPr>
              <p:blipFill>
                <a:blip r:embed="rId42"/>
                <a:stretch>
                  <a:fillRect/>
                </a:stretch>
              </p:blipFill>
              <p:spPr>
                <a:xfrm>
                  <a:off x="8370338" y="2047041"/>
                  <a:ext cx="7200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16" name="Ink 15">
                  <a:extLst>
                    <a:ext uri="{FF2B5EF4-FFF2-40B4-BE49-F238E27FC236}">
                      <a16:creationId xmlns:a16="http://schemas.microsoft.com/office/drawing/2014/main" id="{6F4253C8-4E00-4390-BB17-F51168131383}"/>
                    </a:ext>
                  </a:extLst>
                </p14:cNvPr>
                <p14:cNvContentPartPr/>
                <p14:nvPr/>
              </p14:nvContentPartPr>
              <p14:xfrm>
                <a:off x="8222378" y="1922121"/>
                <a:ext cx="296280" cy="389880"/>
              </p14:xfrm>
            </p:contentPart>
          </mc:Choice>
          <mc:Fallback>
            <p:pic>
              <p:nvPicPr>
                <p:cNvPr id="16" name="Ink 15">
                  <a:extLst>
                    <a:ext uri="{FF2B5EF4-FFF2-40B4-BE49-F238E27FC236}">
                      <a16:creationId xmlns:a16="http://schemas.microsoft.com/office/drawing/2014/main" id="{6F4253C8-4E00-4390-BB17-F51168131383}"/>
                    </a:ext>
                  </a:extLst>
                </p:cNvPr>
                <p:cNvPicPr/>
                <p:nvPr/>
              </p:nvPicPr>
              <p:blipFill>
                <a:blip r:embed="rId44"/>
                <a:stretch>
                  <a:fillRect/>
                </a:stretch>
              </p:blipFill>
              <p:spPr>
                <a:xfrm>
                  <a:off x="8204378" y="1904481"/>
                  <a:ext cx="331920" cy="42552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17" name="Ink 16">
                  <a:extLst>
                    <a:ext uri="{FF2B5EF4-FFF2-40B4-BE49-F238E27FC236}">
                      <a16:creationId xmlns:a16="http://schemas.microsoft.com/office/drawing/2014/main" id="{7E46CA5F-4BFD-49E7-8761-47B84C8622D7}"/>
                    </a:ext>
                  </a:extLst>
                </p14:cNvPr>
                <p14:cNvContentPartPr/>
                <p14:nvPr/>
              </p14:nvContentPartPr>
              <p14:xfrm>
                <a:off x="8592818" y="1842921"/>
                <a:ext cx="247680" cy="263160"/>
              </p14:xfrm>
            </p:contentPart>
          </mc:Choice>
          <mc:Fallback>
            <p:pic>
              <p:nvPicPr>
                <p:cNvPr id="17" name="Ink 16">
                  <a:extLst>
                    <a:ext uri="{FF2B5EF4-FFF2-40B4-BE49-F238E27FC236}">
                      <a16:creationId xmlns:a16="http://schemas.microsoft.com/office/drawing/2014/main" id="{7E46CA5F-4BFD-49E7-8761-47B84C8622D7}"/>
                    </a:ext>
                  </a:extLst>
                </p:cNvPr>
                <p:cNvPicPr/>
                <p:nvPr/>
              </p:nvPicPr>
              <p:blipFill>
                <a:blip r:embed="rId46"/>
                <a:stretch>
                  <a:fillRect/>
                </a:stretch>
              </p:blipFill>
              <p:spPr>
                <a:xfrm>
                  <a:off x="8574818" y="1825281"/>
                  <a:ext cx="283320" cy="2988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2" name="Ink 31">
                  <a:extLst>
                    <a:ext uri="{FF2B5EF4-FFF2-40B4-BE49-F238E27FC236}">
                      <a16:creationId xmlns:a16="http://schemas.microsoft.com/office/drawing/2014/main" id="{9B5AD3BC-5395-49D5-A7A4-2BA7D74B340E}"/>
                    </a:ext>
                  </a:extLst>
                </p14:cNvPr>
                <p14:cNvContentPartPr/>
                <p14:nvPr/>
              </p14:nvContentPartPr>
              <p14:xfrm>
                <a:off x="7204658" y="1891161"/>
                <a:ext cx="516600" cy="293400"/>
              </p14:xfrm>
            </p:contentPart>
          </mc:Choice>
          <mc:Fallback>
            <p:pic>
              <p:nvPicPr>
                <p:cNvPr id="32" name="Ink 31">
                  <a:extLst>
                    <a:ext uri="{FF2B5EF4-FFF2-40B4-BE49-F238E27FC236}">
                      <a16:creationId xmlns:a16="http://schemas.microsoft.com/office/drawing/2014/main" id="{9B5AD3BC-5395-49D5-A7A4-2BA7D74B340E}"/>
                    </a:ext>
                  </a:extLst>
                </p:cNvPr>
                <p:cNvPicPr/>
                <p:nvPr/>
              </p:nvPicPr>
              <p:blipFill>
                <a:blip r:embed="rId48"/>
                <a:stretch>
                  <a:fillRect/>
                </a:stretch>
              </p:blipFill>
              <p:spPr>
                <a:xfrm>
                  <a:off x="7186658" y="1873521"/>
                  <a:ext cx="552240" cy="3290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9">
            <p14:nvContentPartPr>
              <p14:cNvPr id="34" name="Ink 33">
                <a:extLst>
                  <a:ext uri="{FF2B5EF4-FFF2-40B4-BE49-F238E27FC236}">
                    <a16:creationId xmlns:a16="http://schemas.microsoft.com/office/drawing/2014/main" id="{A07B5E4C-581D-4064-A9C0-F6644EDE62D8}"/>
                  </a:ext>
                </a:extLst>
              </p14:cNvPr>
              <p14:cNvContentPartPr/>
              <p14:nvPr/>
            </p14:nvContentPartPr>
            <p14:xfrm>
              <a:off x="2722658" y="4209201"/>
              <a:ext cx="889560" cy="61560"/>
            </p14:xfrm>
          </p:contentPart>
        </mc:Choice>
        <mc:Fallback>
          <p:pic>
            <p:nvPicPr>
              <p:cNvPr id="34" name="Ink 33">
                <a:extLst>
                  <a:ext uri="{FF2B5EF4-FFF2-40B4-BE49-F238E27FC236}">
                    <a16:creationId xmlns:a16="http://schemas.microsoft.com/office/drawing/2014/main" id="{A07B5E4C-581D-4064-A9C0-F6644EDE62D8}"/>
                  </a:ext>
                </a:extLst>
              </p:cNvPr>
              <p:cNvPicPr/>
              <p:nvPr/>
            </p:nvPicPr>
            <p:blipFill>
              <a:blip r:embed="rId50"/>
              <a:stretch>
                <a:fillRect/>
              </a:stretch>
            </p:blipFill>
            <p:spPr>
              <a:xfrm>
                <a:off x="2705018" y="4191201"/>
                <a:ext cx="92520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5" name="Ink 34">
                <a:extLst>
                  <a:ext uri="{FF2B5EF4-FFF2-40B4-BE49-F238E27FC236}">
                    <a16:creationId xmlns:a16="http://schemas.microsoft.com/office/drawing/2014/main" id="{0292DDE5-EB8B-4186-818F-58486179CE10}"/>
                  </a:ext>
                </a:extLst>
              </p14:cNvPr>
              <p14:cNvContentPartPr/>
              <p14:nvPr/>
            </p14:nvContentPartPr>
            <p14:xfrm>
              <a:off x="3577658" y="3870441"/>
              <a:ext cx="1100520" cy="51840"/>
            </p14:xfrm>
          </p:contentPart>
        </mc:Choice>
        <mc:Fallback>
          <p:pic>
            <p:nvPicPr>
              <p:cNvPr id="35" name="Ink 34">
                <a:extLst>
                  <a:ext uri="{FF2B5EF4-FFF2-40B4-BE49-F238E27FC236}">
                    <a16:creationId xmlns:a16="http://schemas.microsoft.com/office/drawing/2014/main" id="{0292DDE5-EB8B-4186-818F-58486179CE10}"/>
                  </a:ext>
                </a:extLst>
              </p:cNvPr>
              <p:cNvPicPr/>
              <p:nvPr/>
            </p:nvPicPr>
            <p:blipFill>
              <a:blip r:embed="rId52"/>
              <a:stretch>
                <a:fillRect/>
              </a:stretch>
            </p:blipFill>
            <p:spPr>
              <a:xfrm>
                <a:off x="3560018" y="3852441"/>
                <a:ext cx="1136160" cy="8748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6" name="Ink 35">
                <a:extLst>
                  <a:ext uri="{FF2B5EF4-FFF2-40B4-BE49-F238E27FC236}">
                    <a16:creationId xmlns:a16="http://schemas.microsoft.com/office/drawing/2014/main" id="{59A37693-4E93-4D88-8E7C-27090FF4E80F}"/>
                  </a:ext>
                </a:extLst>
              </p14:cNvPr>
              <p14:cNvContentPartPr/>
              <p14:nvPr/>
            </p14:nvContentPartPr>
            <p14:xfrm>
              <a:off x="10632938" y="2215161"/>
              <a:ext cx="947520" cy="87480"/>
            </p14:xfrm>
          </p:contentPart>
        </mc:Choice>
        <mc:Fallback>
          <p:pic>
            <p:nvPicPr>
              <p:cNvPr id="36" name="Ink 35">
                <a:extLst>
                  <a:ext uri="{FF2B5EF4-FFF2-40B4-BE49-F238E27FC236}">
                    <a16:creationId xmlns:a16="http://schemas.microsoft.com/office/drawing/2014/main" id="{59A37693-4E93-4D88-8E7C-27090FF4E80F}"/>
                  </a:ext>
                </a:extLst>
              </p:cNvPr>
              <p:cNvPicPr/>
              <p:nvPr/>
            </p:nvPicPr>
            <p:blipFill>
              <a:blip r:embed="rId54"/>
              <a:stretch>
                <a:fillRect/>
              </a:stretch>
            </p:blipFill>
            <p:spPr>
              <a:xfrm>
                <a:off x="10614938" y="2197521"/>
                <a:ext cx="983160" cy="123120"/>
              </a:xfrm>
              <a:prstGeom prst="rect">
                <a:avLst/>
              </a:prstGeom>
            </p:spPr>
          </p:pic>
        </mc:Fallback>
      </mc:AlternateContent>
    </p:spTree>
    <p:extLst>
      <p:ext uri="{BB962C8B-B14F-4D97-AF65-F5344CB8AC3E}">
        <p14:creationId xmlns:p14="http://schemas.microsoft.com/office/powerpoint/2010/main" val="1181867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B482C-7924-4ABA-BAE8-A92603223983}"/>
              </a:ext>
            </a:extLst>
          </p:cNvPr>
          <p:cNvSpPr>
            <a:spLocks noGrp="1"/>
          </p:cNvSpPr>
          <p:nvPr>
            <p:ph type="title"/>
          </p:nvPr>
        </p:nvSpPr>
        <p:spPr/>
        <p:txBody>
          <a:bodyPr/>
          <a:lstStyle/>
          <a:p>
            <a:r>
              <a:rPr lang="en-MY" dirty="0"/>
              <a:t>Quiz</a:t>
            </a:r>
          </a:p>
        </p:txBody>
      </p:sp>
      <p:sp>
        <p:nvSpPr>
          <p:cNvPr id="3" name="Content Placeholder 2">
            <a:extLst>
              <a:ext uri="{FF2B5EF4-FFF2-40B4-BE49-F238E27FC236}">
                <a16:creationId xmlns:a16="http://schemas.microsoft.com/office/drawing/2014/main" id="{4AED329A-CA41-4ABF-9FAA-AF5EA54CD251}"/>
              </a:ext>
            </a:extLst>
          </p:cNvPr>
          <p:cNvSpPr>
            <a:spLocks noGrp="1"/>
          </p:cNvSpPr>
          <p:nvPr>
            <p:ph idx="1"/>
          </p:nvPr>
        </p:nvSpPr>
        <p:spPr/>
        <p:txBody>
          <a:bodyPr/>
          <a:lstStyle/>
          <a:p>
            <a:r>
              <a:rPr lang="en-MY" dirty="0"/>
              <a:t>Total number of inputs in a half adder is __________</a:t>
            </a:r>
          </a:p>
          <a:p>
            <a:pPr marL="0" indent="0">
              <a:buNone/>
            </a:pPr>
            <a:r>
              <a:rPr lang="en-MY" dirty="0"/>
              <a:t>a) 2</a:t>
            </a:r>
          </a:p>
          <a:p>
            <a:pPr marL="0" indent="0">
              <a:buNone/>
            </a:pPr>
            <a:r>
              <a:rPr lang="en-MY" dirty="0"/>
              <a:t>b) 3</a:t>
            </a:r>
          </a:p>
          <a:p>
            <a:pPr marL="0" indent="0">
              <a:buNone/>
            </a:pPr>
            <a:r>
              <a:rPr lang="en-MY" dirty="0"/>
              <a:t>c) 4</a:t>
            </a:r>
          </a:p>
          <a:p>
            <a:pPr marL="0" indent="0">
              <a:buNone/>
            </a:pPr>
            <a:r>
              <a:rPr lang="en-MY" dirty="0"/>
              <a:t>d) 1</a:t>
            </a:r>
          </a:p>
        </p:txBody>
      </p:sp>
      <p:sp>
        <p:nvSpPr>
          <p:cNvPr id="4" name="Footer Placeholder 3">
            <a:extLst>
              <a:ext uri="{FF2B5EF4-FFF2-40B4-BE49-F238E27FC236}">
                <a16:creationId xmlns:a16="http://schemas.microsoft.com/office/drawing/2014/main" id="{EB1B0844-14EF-4783-9516-F99F3A45B3D0}"/>
              </a:ext>
            </a:extLst>
          </p:cNvPr>
          <p:cNvSpPr>
            <a:spLocks noGrp="1"/>
          </p:cNvSpPr>
          <p:nvPr>
            <p:ph type="ftr" sz="quarter" idx="11"/>
          </p:nvPr>
        </p:nvSpPr>
        <p:spPr/>
        <p:txBody>
          <a:bodyPr/>
          <a:lstStyle/>
          <a:p>
            <a:r>
              <a:rPr lang="en-MY"/>
              <a:t>EEE1024 Module 2 Fundamentals of AC Circuits</a:t>
            </a:r>
            <a:endParaRPr lang="en-MY" dirty="0"/>
          </a:p>
        </p:txBody>
      </p:sp>
      <p:sp>
        <p:nvSpPr>
          <p:cNvPr id="5" name="Slide Number Placeholder 4">
            <a:extLst>
              <a:ext uri="{FF2B5EF4-FFF2-40B4-BE49-F238E27FC236}">
                <a16:creationId xmlns:a16="http://schemas.microsoft.com/office/drawing/2014/main" id="{CA569856-BAC3-4EA8-817B-1654D745414F}"/>
              </a:ext>
            </a:extLst>
          </p:cNvPr>
          <p:cNvSpPr>
            <a:spLocks noGrp="1"/>
          </p:cNvSpPr>
          <p:nvPr>
            <p:ph type="sldNum" sz="quarter" idx="12"/>
          </p:nvPr>
        </p:nvSpPr>
        <p:spPr/>
        <p:txBody>
          <a:bodyPr/>
          <a:lstStyle/>
          <a:p>
            <a:fld id="{1DE98518-C1CF-410D-8A71-B5D14FDF677E}" type="slidenum">
              <a:rPr lang="en-MY" smtClean="0"/>
              <a:t>9</a:t>
            </a:fld>
            <a:endParaRPr lang="en-MY" dirty="0"/>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5002A166-8552-4AE9-98B2-82442A435BFF}"/>
                  </a:ext>
                </a:extLst>
              </p14:cNvPr>
              <p14:cNvContentPartPr/>
              <p14:nvPr/>
            </p14:nvContentPartPr>
            <p14:xfrm>
              <a:off x="2887898" y="2372481"/>
              <a:ext cx="2938320" cy="185400"/>
            </p14:xfrm>
          </p:contentPart>
        </mc:Choice>
        <mc:Fallback>
          <p:pic>
            <p:nvPicPr>
              <p:cNvPr id="6" name="Ink 5">
                <a:extLst>
                  <a:ext uri="{FF2B5EF4-FFF2-40B4-BE49-F238E27FC236}">
                    <a16:creationId xmlns:a16="http://schemas.microsoft.com/office/drawing/2014/main" id="{5002A166-8552-4AE9-98B2-82442A435BFF}"/>
                  </a:ext>
                </a:extLst>
              </p:cNvPr>
              <p:cNvPicPr/>
              <p:nvPr/>
            </p:nvPicPr>
            <p:blipFill>
              <a:blip r:embed="rId3"/>
              <a:stretch>
                <a:fillRect/>
              </a:stretch>
            </p:blipFill>
            <p:spPr>
              <a:xfrm>
                <a:off x="2869898" y="2354481"/>
                <a:ext cx="297396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8A4048EE-E409-4129-99D7-2EF0A291682D}"/>
                  </a:ext>
                </a:extLst>
              </p14:cNvPr>
              <p14:cNvContentPartPr/>
              <p14:nvPr/>
            </p14:nvContentPartPr>
            <p14:xfrm>
              <a:off x="1553378" y="2634201"/>
              <a:ext cx="447120" cy="260280"/>
            </p14:xfrm>
          </p:contentPart>
        </mc:Choice>
        <mc:Fallback>
          <p:pic>
            <p:nvPicPr>
              <p:cNvPr id="7" name="Ink 6">
                <a:extLst>
                  <a:ext uri="{FF2B5EF4-FFF2-40B4-BE49-F238E27FC236}">
                    <a16:creationId xmlns:a16="http://schemas.microsoft.com/office/drawing/2014/main" id="{8A4048EE-E409-4129-99D7-2EF0A291682D}"/>
                  </a:ext>
                </a:extLst>
              </p:cNvPr>
              <p:cNvPicPr/>
              <p:nvPr/>
            </p:nvPicPr>
            <p:blipFill>
              <a:blip r:embed="rId5"/>
              <a:stretch>
                <a:fillRect/>
              </a:stretch>
            </p:blipFill>
            <p:spPr>
              <a:xfrm>
                <a:off x="1535378" y="2616561"/>
                <a:ext cx="482760" cy="295920"/>
              </a:xfrm>
              <a:prstGeom prst="rect">
                <a:avLst/>
              </a:prstGeom>
            </p:spPr>
          </p:pic>
        </mc:Fallback>
      </mc:AlternateContent>
      <p:grpSp>
        <p:nvGrpSpPr>
          <p:cNvPr id="13" name="Group 12">
            <a:extLst>
              <a:ext uri="{FF2B5EF4-FFF2-40B4-BE49-F238E27FC236}">
                <a16:creationId xmlns:a16="http://schemas.microsoft.com/office/drawing/2014/main" id="{9428E054-BF4D-4330-8BD7-89050835F53D}"/>
              </a:ext>
            </a:extLst>
          </p:cNvPr>
          <p:cNvGrpSpPr/>
          <p:nvPr/>
        </p:nvGrpSpPr>
        <p:grpSpPr>
          <a:xfrm>
            <a:off x="4814258" y="3140361"/>
            <a:ext cx="1067760" cy="442800"/>
            <a:chOff x="4814258" y="3140361"/>
            <a:chExt cx="1067760" cy="442800"/>
          </a:xfrm>
        </p:grpSpPr>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43005B71-EE12-4763-A416-B7DFB3B56CE0}"/>
                    </a:ext>
                  </a:extLst>
                </p14:cNvPr>
                <p14:cNvContentPartPr/>
                <p14:nvPr/>
              </p14:nvContentPartPr>
              <p14:xfrm>
                <a:off x="4814258" y="3207681"/>
                <a:ext cx="161640" cy="375480"/>
              </p14:xfrm>
            </p:contentPart>
          </mc:Choice>
          <mc:Fallback>
            <p:pic>
              <p:nvPicPr>
                <p:cNvPr id="8" name="Ink 7">
                  <a:extLst>
                    <a:ext uri="{FF2B5EF4-FFF2-40B4-BE49-F238E27FC236}">
                      <a16:creationId xmlns:a16="http://schemas.microsoft.com/office/drawing/2014/main" id="{43005B71-EE12-4763-A416-B7DFB3B56CE0}"/>
                    </a:ext>
                  </a:extLst>
                </p:cNvPr>
                <p:cNvPicPr/>
                <p:nvPr/>
              </p:nvPicPr>
              <p:blipFill>
                <a:blip r:embed="rId7"/>
                <a:stretch>
                  <a:fillRect/>
                </a:stretch>
              </p:blipFill>
              <p:spPr>
                <a:xfrm>
                  <a:off x="4796618" y="3189681"/>
                  <a:ext cx="197280" cy="4111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40CCE861-8D00-4770-8922-EE780C98A540}"/>
                    </a:ext>
                  </a:extLst>
                </p14:cNvPr>
                <p14:cNvContentPartPr/>
                <p14:nvPr/>
              </p14:nvContentPartPr>
              <p14:xfrm>
                <a:off x="4928738" y="3225681"/>
                <a:ext cx="185400" cy="256680"/>
              </p14:xfrm>
            </p:contentPart>
          </mc:Choice>
          <mc:Fallback>
            <p:pic>
              <p:nvPicPr>
                <p:cNvPr id="9" name="Ink 8">
                  <a:extLst>
                    <a:ext uri="{FF2B5EF4-FFF2-40B4-BE49-F238E27FC236}">
                      <a16:creationId xmlns:a16="http://schemas.microsoft.com/office/drawing/2014/main" id="{40CCE861-8D00-4770-8922-EE780C98A540}"/>
                    </a:ext>
                  </a:extLst>
                </p:cNvPr>
                <p:cNvPicPr/>
                <p:nvPr/>
              </p:nvPicPr>
              <p:blipFill>
                <a:blip r:embed="rId9"/>
                <a:stretch>
                  <a:fillRect/>
                </a:stretch>
              </p:blipFill>
              <p:spPr>
                <a:xfrm>
                  <a:off x="4910738" y="3207681"/>
                  <a:ext cx="22104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a:extLst>
                    <a:ext uri="{FF2B5EF4-FFF2-40B4-BE49-F238E27FC236}">
                      <a16:creationId xmlns:a16="http://schemas.microsoft.com/office/drawing/2014/main" id="{C70DA9B4-B496-4939-A2CE-37E7B7A32279}"/>
                    </a:ext>
                  </a:extLst>
                </p14:cNvPr>
                <p14:cNvContentPartPr/>
                <p14:nvPr/>
              </p14:nvContentPartPr>
              <p14:xfrm>
                <a:off x="4840178" y="3375801"/>
                <a:ext cx="426240" cy="82800"/>
              </p14:xfrm>
            </p:contentPart>
          </mc:Choice>
          <mc:Fallback>
            <p:pic>
              <p:nvPicPr>
                <p:cNvPr id="10" name="Ink 9">
                  <a:extLst>
                    <a:ext uri="{FF2B5EF4-FFF2-40B4-BE49-F238E27FC236}">
                      <a16:creationId xmlns:a16="http://schemas.microsoft.com/office/drawing/2014/main" id="{C70DA9B4-B496-4939-A2CE-37E7B7A32279}"/>
                    </a:ext>
                  </a:extLst>
                </p:cNvPr>
                <p:cNvPicPr/>
                <p:nvPr/>
              </p:nvPicPr>
              <p:blipFill>
                <a:blip r:embed="rId11"/>
                <a:stretch>
                  <a:fillRect/>
                </a:stretch>
              </p:blipFill>
              <p:spPr>
                <a:xfrm>
                  <a:off x="4822178" y="3358161"/>
                  <a:ext cx="46188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Ink 10">
                  <a:extLst>
                    <a:ext uri="{FF2B5EF4-FFF2-40B4-BE49-F238E27FC236}">
                      <a16:creationId xmlns:a16="http://schemas.microsoft.com/office/drawing/2014/main" id="{93C82CFE-7804-4BF4-A349-F7A2AD031B0F}"/>
                    </a:ext>
                  </a:extLst>
                </p14:cNvPr>
                <p14:cNvContentPartPr/>
                <p14:nvPr/>
              </p14:nvContentPartPr>
              <p14:xfrm>
                <a:off x="5606978" y="3199761"/>
                <a:ext cx="21240" cy="234720"/>
              </p14:xfrm>
            </p:contentPart>
          </mc:Choice>
          <mc:Fallback>
            <p:pic>
              <p:nvPicPr>
                <p:cNvPr id="11" name="Ink 10">
                  <a:extLst>
                    <a:ext uri="{FF2B5EF4-FFF2-40B4-BE49-F238E27FC236}">
                      <a16:creationId xmlns:a16="http://schemas.microsoft.com/office/drawing/2014/main" id="{93C82CFE-7804-4BF4-A349-F7A2AD031B0F}"/>
                    </a:ext>
                  </a:extLst>
                </p:cNvPr>
                <p:cNvPicPr/>
                <p:nvPr/>
              </p:nvPicPr>
              <p:blipFill>
                <a:blip r:embed="rId13"/>
                <a:stretch>
                  <a:fillRect/>
                </a:stretch>
              </p:blipFill>
              <p:spPr>
                <a:xfrm>
                  <a:off x="5589338" y="3181761"/>
                  <a:ext cx="5688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6312723A-C63E-4B5B-BA51-5B8A33FD16DB}"/>
                    </a:ext>
                  </a:extLst>
                </p14:cNvPr>
                <p14:cNvContentPartPr/>
                <p14:nvPr/>
              </p14:nvContentPartPr>
              <p14:xfrm>
                <a:off x="5572778" y="3140361"/>
                <a:ext cx="309240" cy="285840"/>
              </p14:xfrm>
            </p:contentPart>
          </mc:Choice>
          <mc:Fallback>
            <p:pic>
              <p:nvPicPr>
                <p:cNvPr id="12" name="Ink 11">
                  <a:extLst>
                    <a:ext uri="{FF2B5EF4-FFF2-40B4-BE49-F238E27FC236}">
                      <a16:creationId xmlns:a16="http://schemas.microsoft.com/office/drawing/2014/main" id="{6312723A-C63E-4B5B-BA51-5B8A33FD16DB}"/>
                    </a:ext>
                  </a:extLst>
                </p:cNvPr>
                <p:cNvPicPr/>
                <p:nvPr/>
              </p:nvPicPr>
              <p:blipFill>
                <a:blip r:embed="rId15"/>
                <a:stretch>
                  <a:fillRect/>
                </a:stretch>
              </p:blipFill>
              <p:spPr>
                <a:xfrm>
                  <a:off x="5554778" y="3122721"/>
                  <a:ext cx="344880" cy="321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6">
            <p14:nvContentPartPr>
              <p14:cNvPr id="14" name="Ink 13">
                <a:extLst>
                  <a:ext uri="{FF2B5EF4-FFF2-40B4-BE49-F238E27FC236}">
                    <a16:creationId xmlns:a16="http://schemas.microsoft.com/office/drawing/2014/main" id="{065C04EA-7260-469D-BD8F-0D0E6874E12A}"/>
                  </a:ext>
                </a:extLst>
              </p14:cNvPr>
              <p14:cNvContentPartPr/>
              <p14:nvPr/>
            </p14:nvContentPartPr>
            <p14:xfrm>
              <a:off x="7205738" y="2901321"/>
              <a:ext cx="354600" cy="338760"/>
            </p14:xfrm>
          </p:contentPart>
        </mc:Choice>
        <mc:Fallback>
          <p:pic>
            <p:nvPicPr>
              <p:cNvPr id="14" name="Ink 13">
                <a:extLst>
                  <a:ext uri="{FF2B5EF4-FFF2-40B4-BE49-F238E27FC236}">
                    <a16:creationId xmlns:a16="http://schemas.microsoft.com/office/drawing/2014/main" id="{065C04EA-7260-469D-BD8F-0D0E6874E12A}"/>
                  </a:ext>
                </a:extLst>
              </p:cNvPr>
              <p:cNvPicPr/>
              <p:nvPr/>
            </p:nvPicPr>
            <p:blipFill>
              <a:blip r:embed="rId17"/>
              <a:stretch>
                <a:fillRect/>
              </a:stretch>
            </p:blipFill>
            <p:spPr>
              <a:xfrm>
                <a:off x="7187738" y="2883681"/>
                <a:ext cx="390240" cy="3744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5" name="Ink 14">
                <a:extLst>
                  <a:ext uri="{FF2B5EF4-FFF2-40B4-BE49-F238E27FC236}">
                    <a16:creationId xmlns:a16="http://schemas.microsoft.com/office/drawing/2014/main" id="{1D897ADC-06B8-43C8-BA6E-BE0FAEFE29D3}"/>
                  </a:ext>
                </a:extLst>
              </p14:cNvPr>
              <p14:cNvContentPartPr/>
              <p14:nvPr/>
            </p14:nvContentPartPr>
            <p14:xfrm>
              <a:off x="8544218" y="2802681"/>
              <a:ext cx="459720" cy="371160"/>
            </p14:xfrm>
          </p:contentPart>
        </mc:Choice>
        <mc:Fallback>
          <p:pic>
            <p:nvPicPr>
              <p:cNvPr id="15" name="Ink 14">
                <a:extLst>
                  <a:ext uri="{FF2B5EF4-FFF2-40B4-BE49-F238E27FC236}">
                    <a16:creationId xmlns:a16="http://schemas.microsoft.com/office/drawing/2014/main" id="{1D897ADC-06B8-43C8-BA6E-BE0FAEFE29D3}"/>
                  </a:ext>
                </a:extLst>
              </p:cNvPr>
              <p:cNvPicPr/>
              <p:nvPr/>
            </p:nvPicPr>
            <p:blipFill>
              <a:blip r:embed="rId19"/>
              <a:stretch>
                <a:fillRect/>
              </a:stretch>
            </p:blipFill>
            <p:spPr>
              <a:xfrm>
                <a:off x="8526218" y="2785041"/>
                <a:ext cx="495360" cy="406800"/>
              </a:xfrm>
              <a:prstGeom prst="rect">
                <a:avLst/>
              </a:prstGeom>
            </p:spPr>
          </p:pic>
        </mc:Fallback>
      </mc:AlternateContent>
    </p:spTree>
    <p:extLst>
      <p:ext uri="{BB962C8B-B14F-4D97-AF65-F5344CB8AC3E}">
        <p14:creationId xmlns:p14="http://schemas.microsoft.com/office/powerpoint/2010/main" val="6951931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2573</Words>
  <Application>Microsoft Office PowerPoint</Application>
  <PresentationFormat>Widescreen</PresentationFormat>
  <Paragraphs>454</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Calibri</vt:lpstr>
      <vt:lpstr>Cambria Math</vt:lpstr>
      <vt:lpstr>MTSYN</vt:lpstr>
      <vt:lpstr>Rockwell</vt:lpstr>
      <vt:lpstr>Rockwell Condensed</vt:lpstr>
      <vt:lpstr>Wingdings</vt:lpstr>
      <vt:lpstr>1_Wood Type</vt:lpstr>
      <vt:lpstr>Module 3: Digital Systems</vt:lpstr>
      <vt:lpstr>4. Half adder &amp; full adder</vt:lpstr>
      <vt:lpstr>Half adder &amp; full adder Circuits</vt:lpstr>
      <vt:lpstr>Half adder</vt:lpstr>
      <vt:lpstr>Half adder</vt:lpstr>
      <vt:lpstr>Half adder</vt:lpstr>
      <vt:lpstr>Full adder</vt:lpstr>
      <vt:lpstr>Full adder circuit</vt:lpstr>
      <vt:lpstr>Quiz</vt:lpstr>
      <vt:lpstr>Quiz</vt:lpstr>
      <vt:lpstr>Quiz</vt:lpstr>
      <vt:lpstr>Quiz</vt:lpstr>
      <vt:lpstr>Quiz</vt:lpstr>
      <vt:lpstr>Quiz</vt:lpstr>
      <vt:lpstr>Quiz</vt:lpstr>
      <vt:lpstr>5. Multiplexer &amp; demultiplexer</vt:lpstr>
      <vt:lpstr>Multiplexer &amp; demultiplexer</vt:lpstr>
      <vt:lpstr>Multiplexer</vt:lpstr>
      <vt:lpstr>Multiplexer</vt:lpstr>
      <vt:lpstr>multiplexer</vt:lpstr>
      <vt:lpstr>2:1 Mux</vt:lpstr>
      <vt:lpstr>4-to-1 Mux</vt:lpstr>
      <vt:lpstr>Demultiplexer</vt:lpstr>
      <vt:lpstr>1-to-2 Demultiplexer</vt:lpstr>
      <vt:lpstr>1-to-4 Demultiplexer</vt:lpstr>
      <vt:lpstr>Mcq 1</vt:lpstr>
      <vt:lpstr>Mcq 2</vt:lpstr>
      <vt:lpstr>MCQ 3</vt:lpstr>
      <vt:lpstr>MCQ 4</vt:lpstr>
      <vt:lpstr>MCQ 5</vt:lpstr>
      <vt:lpstr>MCQ 6</vt:lpstr>
      <vt:lpstr>MCQ 7</vt:lpstr>
      <vt:lpstr>MCQ 8</vt:lpstr>
      <vt:lpstr>MCQ 9</vt:lpstr>
      <vt:lpstr>MCQ 10</vt:lpstr>
      <vt:lpstr>MCQ 11</vt:lpstr>
      <vt:lpstr>MCQ 12</vt:lpstr>
      <vt:lpstr>Mcq 13</vt:lpstr>
      <vt:lpstr>Mcq 14</vt:lpstr>
      <vt:lpstr>Mcq 15</vt:lpstr>
      <vt:lpstr>Mcq 16</vt:lpstr>
      <vt:lpstr>Mcq 17</vt:lpstr>
      <vt:lpstr>Mcq 18</vt:lpstr>
      <vt:lpstr>Mcq 19</vt:lpstr>
      <vt:lpstr>MCQ 20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 Digital Systems</dc:title>
  <dc:creator>Panneer Selvam Arun Mozhi Devan</dc:creator>
  <cp:lastModifiedBy>Kishore Bingi</cp:lastModifiedBy>
  <cp:revision>14</cp:revision>
  <dcterms:created xsi:type="dcterms:W3CDTF">2020-08-24T08:07:59Z</dcterms:created>
  <dcterms:modified xsi:type="dcterms:W3CDTF">2020-09-02T10:25:56Z</dcterms:modified>
</cp:coreProperties>
</file>