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7"/>
  </p:notesMasterIdLst>
  <p:sldIdLst>
    <p:sldId id="256" r:id="rId2"/>
    <p:sldId id="282" r:id="rId3"/>
    <p:sldId id="283" r:id="rId4"/>
    <p:sldId id="284" r:id="rId5"/>
    <p:sldId id="285" r:id="rId6"/>
    <p:sldId id="288" r:id="rId7"/>
    <p:sldId id="286" r:id="rId8"/>
    <p:sldId id="287" r:id="rId9"/>
    <p:sldId id="289" r:id="rId10"/>
    <p:sldId id="290" r:id="rId11"/>
    <p:sldId id="291" r:id="rId12"/>
    <p:sldId id="292" r:id="rId13"/>
    <p:sldId id="293" r:id="rId14"/>
    <p:sldId id="294" r:id="rId15"/>
    <p:sldId id="295" r:id="rId16"/>
    <p:sldId id="296" r:id="rId17"/>
    <p:sldId id="302" r:id="rId18"/>
    <p:sldId id="301" r:id="rId19"/>
    <p:sldId id="303" r:id="rId20"/>
    <p:sldId id="304" r:id="rId21"/>
    <p:sldId id="305"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4A612-ABFB-455F-8525-99A654E3557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7339582-14CC-4834-80FF-BA059C25D28F}">
      <dgm:prSet/>
      <dgm:spPr/>
      <dgm:t>
        <a:bodyPr/>
        <a:lstStyle/>
        <a:p>
          <a:r>
            <a:rPr lang="en-MY"/>
            <a:t>Forward Biased</a:t>
          </a:r>
          <a:endParaRPr lang="en-US"/>
        </a:p>
      </dgm:t>
    </dgm:pt>
    <dgm:pt modelId="{B4A9EDBF-6B46-4101-8E32-09E589FE522A}" type="parTrans" cxnId="{ACC57414-F7EA-43EF-BA8E-E70B5C8540DB}">
      <dgm:prSet/>
      <dgm:spPr/>
      <dgm:t>
        <a:bodyPr/>
        <a:lstStyle/>
        <a:p>
          <a:endParaRPr lang="en-US"/>
        </a:p>
      </dgm:t>
    </dgm:pt>
    <dgm:pt modelId="{B6C767AF-6EFF-4163-829D-6F33FE1FE5BC}" type="sibTrans" cxnId="{ACC57414-F7EA-43EF-BA8E-E70B5C8540DB}">
      <dgm:prSet/>
      <dgm:spPr/>
      <dgm:t>
        <a:bodyPr/>
        <a:lstStyle/>
        <a:p>
          <a:endParaRPr lang="en-US"/>
        </a:p>
      </dgm:t>
    </dgm:pt>
    <dgm:pt modelId="{56A493AE-4363-4272-A116-5558CB471C12}">
      <dgm:prSet/>
      <dgm:spPr/>
      <dgm:t>
        <a:bodyPr/>
        <a:lstStyle/>
        <a:p>
          <a:r>
            <a:rPr lang="en-MY"/>
            <a:t>Reverse Biased</a:t>
          </a:r>
          <a:endParaRPr lang="en-US"/>
        </a:p>
      </dgm:t>
    </dgm:pt>
    <dgm:pt modelId="{18FC69D6-DE4E-4A1A-A32E-E00A4E8D5F47}" type="parTrans" cxnId="{9444EFDC-AC08-4310-A6E2-A02B083EBA63}">
      <dgm:prSet/>
      <dgm:spPr/>
      <dgm:t>
        <a:bodyPr/>
        <a:lstStyle/>
        <a:p>
          <a:endParaRPr lang="en-US"/>
        </a:p>
      </dgm:t>
    </dgm:pt>
    <dgm:pt modelId="{B6028B11-43E4-4D7E-96CC-774E083FED85}" type="sibTrans" cxnId="{9444EFDC-AC08-4310-A6E2-A02B083EBA63}">
      <dgm:prSet/>
      <dgm:spPr/>
      <dgm:t>
        <a:bodyPr/>
        <a:lstStyle/>
        <a:p>
          <a:endParaRPr lang="en-US"/>
        </a:p>
      </dgm:t>
    </dgm:pt>
    <dgm:pt modelId="{5BB05F5C-6A8C-4224-9B6F-41DF73884BD2}" type="pres">
      <dgm:prSet presAssocID="{E234A612-ABFB-455F-8525-99A654E35571}" presName="hierChild1" presStyleCnt="0">
        <dgm:presLayoutVars>
          <dgm:chPref val="1"/>
          <dgm:dir/>
          <dgm:animOne val="branch"/>
          <dgm:animLvl val="lvl"/>
          <dgm:resizeHandles/>
        </dgm:presLayoutVars>
      </dgm:prSet>
      <dgm:spPr/>
    </dgm:pt>
    <dgm:pt modelId="{DA958BC7-2F6C-4EF5-B890-05FDDBF190AA}" type="pres">
      <dgm:prSet presAssocID="{57339582-14CC-4834-80FF-BA059C25D28F}" presName="hierRoot1" presStyleCnt="0"/>
      <dgm:spPr/>
    </dgm:pt>
    <dgm:pt modelId="{3FFE28D4-7A1E-46EE-AC13-0F35FA391925}" type="pres">
      <dgm:prSet presAssocID="{57339582-14CC-4834-80FF-BA059C25D28F}" presName="composite" presStyleCnt="0"/>
      <dgm:spPr/>
    </dgm:pt>
    <dgm:pt modelId="{71C5FD94-CB4F-493C-B38A-79DDD0E0A056}" type="pres">
      <dgm:prSet presAssocID="{57339582-14CC-4834-80FF-BA059C25D28F}" presName="background" presStyleLbl="node0" presStyleIdx="0" presStyleCnt="2"/>
      <dgm:spPr/>
    </dgm:pt>
    <dgm:pt modelId="{C19093F5-3A31-4EB5-A6B6-E0EFAAED0255}" type="pres">
      <dgm:prSet presAssocID="{57339582-14CC-4834-80FF-BA059C25D28F}" presName="text" presStyleLbl="fgAcc0" presStyleIdx="0" presStyleCnt="2">
        <dgm:presLayoutVars>
          <dgm:chPref val="3"/>
        </dgm:presLayoutVars>
      </dgm:prSet>
      <dgm:spPr/>
    </dgm:pt>
    <dgm:pt modelId="{83E86E45-6F75-4D9F-B853-F31D399FE7E0}" type="pres">
      <dgm:prSet presAssocID="{57339582-14CC-4834-80FF-BA059C25D28F}" presName="hierChild2" presStyleCnt="0"/>
      <dgm:spPr/>
    </dgm:pt>
    <dgm:pt modelId="{AB754C86-E05B-4B56-89DE-76BB2F9A6830}" type="pres">
      <dgm:prSet presAssocID="{56A493AE-4363-4272-A116-5558CB471C12}" presName="hierRoot1" presStyleCnt="0"/>
      <dgm:spPr/>
    </dgm:pt>
    <dgm:pt modelId="{F63A3F08-3253-49B1-9B66-ABC046E648B4}" type="pres">
      <dgm:prSet presAssocID="{56A493AE-4363-4272-A116-5558CB471C12}" presName="composite" presStyleCnt="0"/>
      <dgm:spPr/>
    </dgm:pt>
    <dgm:pt modelId="{C84E7395-CAD8-41AC-8D4B-2BC2E20899A9}" type="pres">
      <dgm:prSet presAssocID="{56A493AE-4363-4272-A116-5558CB471C12}" presName="background" presStyleLbl="node0" presStyleIdx="1" presStyleCnt="2"/>
      <dgm:spPr/>
    </dgm:pt>
    <dgm:pt modelId="{D10ACB25-AE8B-41E8-A96D-A76396398DC4}" type="pres">
      <dgm:prSet presAssocID="{56A493AE-4363-4272-A116-5558CB471C12}" presName="text" presStyleLbl="fgAcc0" presStyleIdx="1" presStyleCnt="2">
        <dgm:presLayoutVars>
          <dgm:chPref val="3"/>
        </dgm:presLayoutVars>
      </dgm:prSet>
      <dgm:spPr/>
    </dgm:pt>
    <dgm:pt modelId="{E3528947-7800-4F85-8502-C11051F48605}" type="pres">
      <dgm:prSet presAssocID="{56A493AE-4363-4272-A116-5558CB471C12}" presName="hierChild2" presStyleCnt="0"/>
      <dgm:spPr/>
    </dgm:pt>
  </dgm:ptLst>
  <dgm:cxnLst>
    <dgm:cxn modelId="{EEC02304-CEB1-4F95-889A-2DC587376E68}" type="presOf" srcId="{57339582-14CC-4834-80FF-BA059C25D28F}" destId="{C19093F5-3A31-4EB5-A6B6-E0EFAAED0255}" srcOrd="0" destOrd="0" presId="urn:microsoft.com/office/officeart/2005/8/layout/hierarchy1"/>
    <dgm:cxn modelId="{ACC57414-F7EA-43EF-BA8E-E70B5C8540DB}" srcId="{E234A612-ABFB-455F-8525-99A654E35571}" destId="{57339582-14CC-4834-80FF-BA059C25D28F}" srcOrd="0" destOrd="0" parTransId="{B4A9EDBF-6B46-4101-8E32-09E589FE522A}" sibTransId="{B6C767AF-6EFF-4163-829D-6F33FE1FE5BC}"/>
    <dgm:cxn modelId="{25A39D65-8A56-4775-9D0C-C261C62BFACE}" type="presOf" srcId="{E234A612-ABFB-455F-8525-99A654E35571}" destId="{5BB05F5C-6A8C-4224-9B6F-41DF73884BD2}" srcOrd="0" destOrd="0" presId="urn:microsoft.com/office/officeart/2005/8/layout/hierarchy1"/>
    <dgm:cxn modelId="{333D2369-B4B3-4265-97D5-5844757AF699}" type="presOf" srcId="{56A493AE-4363-4272-A116-5558CB471C12}" destId="{D10ACB25-AE8B-41E8-A96D-A76396398DC4}" srcOrd="0" destOrd="0" presId="urn:microsoft.com/office/officeart/2005/8/layout/hierarchy1"/>
    <dgm:cxn modelId="{9444EFDC-AC08-4310-A6E2-A02B083EBA63}" srcId="{E234A612-ABFB-455F-8525-99A654E35571}" destId="{56A493AE-4363-4272-A116-5558CB471C12}" srcOrd="1" destOrd="0" parTransId="{18FC69D6-DE4E-4A1A-A32E-E00A4E8D5F47}" sibTransId="{B6028B11-43E4-4D7E-96CC-774E083FED85}"/>
    <dgm:cxn modelId="{8E9E84B4-115E-426C-B646-E18C5AAF66A3}" type="presParOf" srcId="{5BB05F5C-6A8C-4224-9B6F-41DF73884BD2}" destId="{DA958BC7-2F6C-4EF5-B890-05FDDBF190AA}" srcOrd="0" destOrd="0" presId="urn:microsoft.com/office/officeart/2005/8/layout/hierarchy1"/>
    <dgm:cxn modelId="{D0058E5E-FB86-4FBE-9D2E-79DFD310309D}" type="presParOf" srcId="{DA958BC7-2F6C-4EF5-B890-05FDDBF190AA}" destId="{3FFE28D4-7A1E-46EE-AC13-0F35FA391925}" srcOrd="0" destOrd="0" presId="urn:microsoft.com/office/officeart/2005/8/layout/hierarchy1"/>
    <dgm:cxn modelId="{567FE003-20DB-49A8-BA9A-BDD783751E02}" type="presParOf" srcId="{3FFE28D4-7A1E-46EE-AC13-0F35FA391925}" destId="{71C5FD94-CB4F-493C-B38A-79DDD0E0A056}" srcOrd="0" destOrd="0" presId="urn:microsoft.com/office/officeart/2005/8/layout/hierarchy1"/>
    <dgm:cxn modelId="{F8F49DE0-1138-47AA-AA94-574CB4C18768}" type="presParOf" srcId="{3FFE28D4-7A1E-46EE-AC13-0F35FA391925}" destId="{C19093F5-3A31-4EB5-A6B6-E0EFAAED0255}" srcOrd="1" destOrd="0" presId="urn:microsoft.com/office/officeart/2005/8/layout/hierarchy1"/>
    <dgm:cxn modelId="{E6492B98-3BF4-4C90-893A-B0A91F29D2FC}" type="presParOf" srcId="{DA958BC7-2F6C-4EF5-B890-05FDDBF190AA}" destId="{83E86E45-6F75-4D9F-B853-F31D399FE7E0}" srcOrd="1" destOrd="0" presId="urn:microsoft.com/office/officeart/2005/8/layout/hierarchy1"/>
    <dgm:cxn modelId="{CF877D94-CFFF-4EB3-9105-4563471275C9}" type="presParOf" srcId="{5BB05F5C-6A8C-4224-9B6F-41DF73884BD2}" destId="{AB754C86-E05B-4B56-89DE-76BB2F9A6830}" srcOrd="1" destOrd="0" presId="urn:microsoft.com/office/officeart/2005/8/layout/hierarchy1"/>
    <dgm:cxn modelId="{74CE508C-6A48-435F-AE9C-50A8982ECFE9}" type="presParOf" srcId="{AB754C86-E05B-4B56-89DE-76BB2F9A6830}" destId="{F63A3F08-3253-49B1-9B66-ABC046E648B4}" srcOrd="0" destOrd="0" presId="urn:microsoft.com/office/officeart/2005/8/layout/hierarchy1"/>
    <dgm:cxn modelId="{575D6426-DFB0-49E0-BBCB-60E74887F6FB}" type="presParOf" srcId="{F63A3F08-3253-49B1-9B66-ABC046E648B4}" destId="{C84E7395-CAD8-41AC-8D4B-2BC2E20899A9}" srcOrd="0" destOrd="0" presId="urn:microsoft.com/office/officeart/2005/8/layout/hierarchy1"/>
    <dgm:cxn modelId="{680317B3-5EBA-4D03-B646-64538DD1485F}" type="presParOf" srcId="{F63A3F08-3253-49B1-9B66-ABC046E648B4}" destId="{D10ACB25-AE8B-41E8-A96D-A76396398DC4}" srcOrd="1" destOrd="0" presId="urn:microsoft.com/office/officeart/2005/8/layout/hierarchy1"/>
    <dgm:cxn modelId="{D08490CD-F887-406E-B311-3E55D7324249}" type="presParOf" srcId="{AB754C86-E05B-4B56-89DE-76BB2F9A6830}" destId="{E3528947-7800-4F85-8502-C11051F4860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5FD94-CB4F-493C-B38A-79DDD0E0A056}">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093F5-3A31-4EB5-A6B6-E0EFAAED0255}">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MY" sz="6500" kern="1200"/>
            <a:t>Forward Biased</a:t>
          </a:r>
          <a:endParaRPr lang="en-US" sz="6500" kern="1200"/>
        </a:p>
      </dsp:txBody>
      <dsp:txXfrm>
        <a:off x="560236" y="748205"/>
        <a:ext cx="4149382" cy="2576345"/>
      </dsp:txXfrm>
    </dsp:sp>
    <dsp:sp modelId="{C84E7395-CAD8-41AC-8D4B-2BC2E20899A9}">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ACB25-AE8B-41E8-A96D-A76396398DC4}">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MY" sz="6500" kern="1200"/>
            <a:t>Reverse Biased</a:t>
          </a:r>
          <a:endParaRPr lang="en-US" sz="6500" kern="1200"/>
        </a:p>
      </dsp:txBody>
      <dsp:txXfrm>
        <a:off x="5827635" y="748205"/>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07.706"/>
    </inkml:context>
    <inkml:brush xml:id="br0">
      <inkml:brushProperty name="width" value="0.1" units="cm"/>
      <inkml:brushProperty name="height" value="0.1" units="cm"/>
      <inkml:brushProperty name="color" value="#E71224"/>
    </inkml:brush>
  </inkml:definitions>
  <inkml:trace contextRef="#ctx0" brushRef="#br0">142 142 18574,'-37'-68'4462,"13"23"-1050,6 16 1696,17 49-3934,-31 405-1121,16-293-122,6 1 1,7 138 0,3-267-312,1 0 0,0 1 0,0-1 1,1 0-1,-1 0 0,1 0 0,0 0 1,0-1-1,0 1 0,0 0 0,0-1 1,6 6-1,-7-7-79,0-1 1,0 0-1,1 0 1,-1 1-1,0-1 1,1 0-1,-1 0 1,0 0-1,1-1 1,-1 1-1,1 0 1,0-1-1,-1 1 1,1 0-1,0-1 1,-1 0-1,1 1 1,0-1-1,-1 0 1,1 0-1,0 0 1,-1 0-1,1 0 1,0 0-1,-1-1 1,1 1-1,0-1 1,-1 1-1,1-1 1,0 1-1,-1-1 1,1 0-1,-1 0 1,2-1-1,12-15-5329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0.202"/>
    </inkml:context>
    <inkml:brush xml:id="br0">
      <inkml:brushProperty name="width" value="0.1" units="cm"/>
      <inkml:brushProperty name="height" value="0.1" units="cm"/>
      <inkml:brushProperty name="color" value="#E71224"/>
    </inkml:brush>
  </inkml:definitions>
  <inkml:trace contextRef="#ctx0" brushRef="#br0">519 52 19070,'1'-14'1318,"-1"11"-807,0 0 1,0-1 0,0 1-1,0 0 1,0 0 0,0 0 0,-1 0-1,-1-6 1,1 8-452,1 1-1,0 0 1,0 0-1,-1-1 1,1 1 0,0 0-1,0 0 1,-1 0-1,1-1 1,0 1 0,-1 0-1,1 0 1,0 0-1,-1 0 1,1 0 0,0-1-1,-1 1 1,1 0 0,0 0-1,-1 0 1,1 0-1,0 0 1,-1 0 0,1 0-1,0 0 1,-1 0-1,1 0 1,0 1 0,-1-1-1,1 0 1,-1 0-1,-19 14 1056,-25 29-293,2 1 0,2 3 0,2 1 1,3 2-1,-36 63 0,36-47-875,2 1 0,4 2 0,-42 138 0,61-163-606,2 2-1,2-1 0,-3 69 0,10-105 101,0 0 0,0 1 0,1-1-1,3 18 1,13 13-6612,-17-40 6991,0 0 0,0 1 1,1-1-1,-1 0 0,0 1 0,0-1 1,0 0-1,1 1 0,-1-1 1,0 0-1,0 0 0,1 1 0,-1-1 1,0 0-1,1 0 0,-1 1 0,0-1 1,0 0-1,1 0 0,-1 0 1,1 0-1,-1 0 0,0 1 0,1-1 1,-1 0-1,0 0 0,1 0 0,12-9-4852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01.758"/>
    </inkml:context>
    <inkml:brush xml:id="br0">
      <inkml:brushProperty name="width" value="0.1" units="cm"/>
      <inkml:brushProperty name="height" value="0.1" units="cm"/>
      <inkml:brushProperty name="color" value="#E71224"/>
    </inkml:brush>
  </inkml:definitions>
  <inkml:trace contextRef="#ctx0" brushRef="#br0">8 402 20246,'0'0'120,"-1"0"0,1 0 0,0 0 0,-1 0 0,1 0 0,0 0 1,0 0-1,-1 0 0,1 0 0,0 0 0,-1 0 0,1 1 0,0-1 0,0 0 0,-1 0 1,1 0-1,0 0 0,0 1 0,0-1 0,-1 0 0,1 0 0,0 0 0,0 1 0,0-1 0,-1 0 1,1 0-1,0 1 0,0-1 0,0 0 0,0 0 0,0 1 0,0-1 0,0 0 0,0 1 0,0-1 1,0 0-1,0 1 0,3 16 1816,15 20-688,-16-34-855,9 18 151,1 0-1,1-1 0,1-1 1,1 0-1,1-1 1,17 16-1,-29-31-508,1 0 0,-1 0 1,1 0-1,-1-1 0,1 0 0,0 0 0,0 0 1,-1-1-1,1 1 0,1-1 0,-1 0 0,0-1 0,0 1 1,0-1-1,0 0 0,9-1 0,8-2-67,-1-1-1,37-12 1,-55 15 31,338-127-2794,-12-29-4079,-113 51 1186,13-6-85,-12-3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02.307"/>
    </inkml:context>
    <inkml:brush xml:id="br0">
      <inkml:brushProperty name="width" value="0.1" units="cm"/>
      <inkml:brushProperty name="height" value="0.1" units="cm"/>
      <inkml:brushProperty name="color" value="#E71224"/>
    </inkml:brush>
  </inkml:definitions>
  <inkml:trace contextRef="#ctx0" brushRef="#br0">1 587 16554,'0'4'144,"0"-1"128,1 3 120,-1-1 104,3 0 64,7-1 48,-3-2 72,11-1 72,16 1 32,19-7-56,36-16-352,51-15-804,54-29-1516,18-25-2049,15-28 1,-5-21 0,-22-5-1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10.487"/>
    </inkml:context>
    <inkml:brush xml:id="br0">
      <inkml:brushProperty name="width" value="0.1" units="cm"/>
      <inkml:brushProperty name="height" value="0.1" units="cm"/>
      <inkml:brushProperty name="color" value="#E71224"/>
    </inkml:brush>
  </inkml:definitions>
  <inkml:trace contextRef="#ctx0" brushRef="#br0">75 116 1564,'-19'-6'9042,"-20"6"-3776,23 1-3758,15-1-1272,1 0 32,8 0 3453,19 1-3495,30 8 323,10 2-220,325-2 1394,177-7-649,-291-4-724,305-22 140,-408 14-320,26-1 61,583-43 2122,-631 41-555,-137 10-856,-16 3-1005,0 0 0,0 0-1,0 0 1,0 0 0,0 0 0,0 0 0,0 0-1,0 0 1,0 0 0,0 0 0,1 0 0,-1-1-1,0 1 1,0 0 0,0 0 0,0 0 0,0 0 0,0 0-1,0 0 1,0 0 0,0 0 0,0 0 0,0 0-1,0 0 1,0-1 0,0 1 0,0 0 0,0 0-1,0 0 1,0 0 0,0 0 0,0 0 0,0 0-1,0 0 1,0 0 0,0 0 0,0 0 0,0-1-1,0 1 1,0 0 0,0 0 0,0 0 0,0 0 0,0 0-1,0 0 1,-1 0 0,1 0 0,0 0 0,0 0-1,0 0 1,0 0 0,0 0 0,0 0 0,0 0-1,0-1 1,0 1 0,0 0 0,0 0 0,0 0-1,-1 0 1,1 0 0,0 0 0,0 0 0,0 0-1,-26-8-12638,12 5 9373,-12-8-2515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12.087"/>
    </inkml:context>
    <inkml:brush xml:id="br0">
      <inkml:brushProperty name="width" value="0.1" units="cm"/>
      <inkml:brushProperty name="height" value="0.1" units="cm"/>
      <inkml:brushProperty name="color" value="#E71224"/>
    </inkml:brush>
  </inkml:definitions>
  <inkml:trace contextRef="#ctx0" brushRef="#br0">1 35 11801,'0'0'427,"0"0"76,0 0 98,0 0 72,0 0 77,25-2 3063,36-8-1625,1 2 0,75 1 1,128 14 1112,-196-5-2656,1069 24 2591,-988-34-3047,-150-1-2077,0-1-5428,0 4-3707,0-3 4887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12.991"/>
    </inkml:context>
    <inkml:brush xml:id="br0">
      <inkml:brushProperty name="width" value="0.1" units="cm"/>
      <inkml:brushProperty name="height" value="0.1" units="cm"/>
      <inkml:brushProperty name="color" value="#E71224"/>
    </inkml:brush>
  </inkml:definitions>
  <inkml:trace contextRef="#ctx0" brushRef="#br0">1 90 12809,'379'13'8541,"38"1"-5058,718-60 1381,-840 33-5159,-291 13 505,5-3-9833,-10-4 2415,-3-3 5156,-10-27-3309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0.935"/>
    </inkml:context>
    <inkml:brush xml:id="br0">
      <inkml:brushProperty name="width" value="0.1" units="cm"/>
      <inkml:brushProperty name="height" value="0.1" units="cm"/>
      <inkml:brushProperty name="color" value="#E71224"/>
    </inkml:brush>
  </inkml:definitions>
  <inkml:trace contextRef="#ctx0" brushRef="#br0">51 532 1144,'-33'2'2984,"21"2"-2626,11-4-207,1 0 1,0 0 0,0 0-1,-1 0 1,1 0 0,0 1 0,-1-1-1,1 0 1,0 0 0,0 0-1,0 0 1,-1 1 0,1-1-1,0 0 1,0 0 0,0 1-1,-1-1 1,1 0 0,0 0-1,0 1 1,0-1 0,0 0-1,0 0 1,0 1 0,0-1-1,0 0 1,0 1 0,-1-1 0,1 0-1,0 0 1,1 1 0,8 5 4736,4-5-4469,74-3 1097,172-29-1,85-43-90,-65 12-956,671-136 1344,-652 141-1188,-126 26-334,-137 24-15,1-2-1,50-18 0,-86 26 26,6-4 343,-6 0 7989,0 4-9089,0 1-808,0-5-1388,0-11-1473,0 10-342,0-2-3701,0 2 2384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3.362"/>
    </inkml:context>
    <inkml:brush xml:id="br0">
      <inkml:brushProperty name="width" value="0.1" units="cm"/>
      <inkml:brushProperty name="height" value="0.1" units="cm"/>
      <inkml:brushProperty name="color" value="#E71224"/>
    </inkml:brush>
  </inkml:definitions>
  <inkml:trace contextRef="#ctx0" brushRef="#br0">395 25 7709,'0'0'547,"-19"-13"5256,12 11-5143,-1-1 0,0 1 1,0 1-1,0-1 0,-1 1 1,1 1-1,0-1 0,-12 2 1,9 0-448,0 1 1,0 0 0,0 1-1,0 0 1,1 0 0,-1 1-1,1 0 1,0 1-1,-16 11 1,11-5-27,0 1-1,1 0 1,0 1 0,1 1-1,0 0 1,1 1 0,-19 31-1,25-35-36,0 1 1,0-1-1,2 1 0,-1 0 0,1 0 1,1 1-1,0-1 0,1 1 0,0-1 1,1 1-1,0 0 0,3 22 0,-2-30-95,2 0 0,-1 0 0,0 0 0,1 0-1,0 0 1,0 0 0,0 0 0,1-1-1,0 1 1,0-1 0,0 0 0,0 0 0,0 0-1,1 0 1,0-1 0,0 1 0,0-1 0,0 0-1,0 0 1,1 0 0,-1-1 0,1 0 0,0 0-1,10 3 1,5 1-47,1-1 1,0-1-1,1-1 0,34 1 1,-6-3-1121,68-6 1,-88 2-1789,49-13 1,-52 9 595,-13 4-88,0-1-1,23-9 1,-12-3-2349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3.851"/>
    </inkml:context>
    <inkml:brush xml:id="br0">
      <inkml:brushProperty name="width" value="0.1" units="cm"/>
      <inkml:brushProperty name="height" value="0.1" units="cm"/>
      <inkml:brushProperty name="color" value="#E71224"/>
    </inkml:brush>
  </inkml:definitions>
  <inkml:trace contextRef="#ctx0" brushRef="#br0">183 38 10769,'-2'-2'197,"-1"0"1,1 1-1,0 0 0,0-1 1,0 1-1,-1 0 0,1 0 1,-1 0-1,1 1 0,-1-1 1,1 0-1,-1 1 1,1 0-1,-1 0 0,-4 0 1,-42 2 1770,45 0-1794,-1-1 0,1 0 0,0 1 0,-1 0 0,1 0 0,0 0 0,0 1 0,0-1 0,0 1-1,0 0 1,1 0 0,-1 0 0,1 0 0,0 1 0,0 0 0,0-1 0,1 1 0,-1 0-1,1 0 1,0 1 0,-2 5 0,1-3-37,1 0 0,0 0-1,0 0 1,1 0 0,0 1 0,0-1-1,1 0 1,0 1 0,0-1-1,0 0 1,1 1 0,1-1 0,2 9-1,-3-12-93,1-1-1,0 1 1,0-1-1,0 1 1,1-1-1,-1 0 1,1 0-1,0 0 1,0-1-1,0 1 1,0-1-1,0 1 1,0-1-1,1 0 1,-1 0-1,1 0 1,-1-1-1,1 1 1,0-1-1,0 0 1,0 0 0,0 0-1,0-1 1,0 1-1,5-1 1,7 1 7,-1-1 0,1 0 0,0-1 0,-1-1 0,20-4 0,-28 4-33,-1 0-1,1 0 1,0-1-1,0 0 0,-1 0 1,1 0-1,-1-1 1,0 0-1,0 0 0,0 0 1,-1-1-1,10-10 1,-13 12-8,1 0 0,-1-1 0,0 0 0,0 1 0,0-1 0,0 0 0,-1 0-1,1 0 1,-1 0 0,0 0 0,0-1 0,-1 1 0,1 0 0,-1 0 0,0 0 0,0-1 0,0 1 0,-1 0 0,1 0 0,-1-1 0,0 1 0,-1 0 0,-1-4 0,1 2 2,-1 0 0,0 1 0,0-1 0,-1 1 0,1-1 0,-1 1 0,-1 0 0,1 1 0,-1-1 0,1 1 0,-1 0 0,-1 0-1,1 0 1,-10-4 0,7 4-124,0 0 0,0 1-1,0 1 1,0-1 0,0 1 0,-1 0-1,1 1 1,-1 0 0,1 1-1,-14 0 1,14 1-1335,8 1-261,12 3-2268,-1-1 580,6 3-555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4.330"/>
    </inkml:context>
    <inkml:brush xml:id="br0">
      <inkml:brushProperty name="width" value="0.1" units="cm"/>
      <inkml:brushProperty name="height" value="0.1" units="cm"/>
      <inkml:brushProperty name="color" value="#E71224"/>
    </inkml:brush>
  </inkml:definitions>
  <inkml:trace contextRef="#ctx0" brushRef="#br0">1 63 12121,'0'0'111,"0"-1"0,1 1 1,-1-1-1,1 1 0,-1 0 0,1-1 0,-1 1 0,1 0 0,-1-1 1,1 1-1,-1 0 0,1-1 0,0 1 0,-1 0 0,1 0 0,0 0 0,-1-1 1,1 1-1,-1 0 0,1 0 0,0 0 0,-1 0 0,1 0 0,0 0 1,-1 0-1,1 1 0,0-1 0,-1 0 0,1 0 0,-1 0 0,1 1 1,0-1-1,-1 0 0,2 1 0,24 9 1553,-19-4-1386,0 0 1,0 0-1,-1 1 1,0-1-1,-1 1 0,1 1 1,-1-1-1,-1 1 1,1 0-1,-1 0 0,-1 0 1,0 0-1,0 1 1,0-1-1,-1 1 0,0 0 1,1 14-1,-3-38-215,2 0 0,0 0 0,0 1 1,1-1-1,1 1 0,1 0 0,0 0 0,1 0 0,13-24 0,-15 34-65,0-1 0,0 1-1,1 0 1,-1 0-1,1 0 1,0 1-1,0-1 1,0 1-1,0 0 1,1 1 0,-1-1-1,1 1 1,0 0-1,-1 1 1,1-1-1,0 1 1,0 0-1,0 0 1,0 1-1,0 0 1,0 0 0,8 2-1,-5-2-53,1 1-1,-1 1 1,1 0-1,-1 0 1,0 1-1,0 0 1,0 1-1,0 0 1,-1 0-1,0 1 1,1 0-1,-2 0 1,10 9-1,-15-12 1,56 50-4914,-51-47 2943,1 0 0,-1-1 0,1 0 0,8 3 0,-1-3-1622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4.934"/>
    </inkml:context>
    <inkml:brush xml:id="br0">
      <inkml:brushProperty name="width" value="0.1" units="cm"/>
      <inkml:brushProperty name="height" value="0.1" units="cm"/>
      <inkml:brushProperty name="color" value="#E71224"/>
    </inkml:brush>
  </inkml:definitions>
  <inkml:trace contextRef="#ctx0" brushRef="#br0">413 531 10681,'-1'-3'217,"0"0"0,0 0 1,0-1-1,-1 1 0,0 0 0,1 0 1,-1 0-1,0 0 0,-1 0 0,1 1 0,0-1 1,-1 1-1,1-1 0,-1 1 0,0 0 1,0 0-1,0 0 0,0 1 0,0-1 0,0 1 1,0-1-1,-1 1 0,-4-1 0,-8-3 483,-1 2 0,0 0-1,-23-1 1,35 3-505,-15-1 443,0 1-1,-1 1 0,1 0 0,0 2 0,-36 7 0,51-8-597,0 0-1,0 1 1,0 0-1,0 0 1,0 0-1,0 0 0,1 1 1,-1 0-1,1 0 1,-1 0-1,1 0 0,0 1 1,1 0-1,-1 0 1,1 0-1,-1 0 0,1 0 1,0 1-1,1-1 1,-1 1-1,1 0 0,0 0 1,0 0-1,1 0 1,-1 0-1,-1 10 1,3-10-59,-1 0 1,1 0 0,-1 0-1,1 0 1,1 1 0,-1-1-1,1 0 1,0 0 0,0 0-1,0 0 1,1 0 0,0 0-1,0-1 1,0 1 0,1-1-1,-1 1 1,1-1 0,0 0 0,0 0-1,1 0 1,-1 0 0,1 0-1,0-1 1,0 0 0,0 0-1,0 0 1,0 0 0,1 0-1,-1-1 1,1 0 0,0 0-1,0 0 1,0-1 0,0 0-1,7 2 1,2 0-41,1-1 0,0 0-1,-1-1 1,1-1 0,19-1 0,-30 1 61,0-1 1,0 1 0,0-1 0,0 0-1,0 0 1,0-1 0,0 1 0,0-1-1,-1 1 1,1-1 0,0-1-1,-1 1 1,0 0 0,1-1 0,-1 1-1,0-1 1,-1 0 0,1 0-1,0 0 1,-1-1 0,1 1 0,-1-1-1,0 1 1,1-5 0,3-10 112,-2 1 1,0-1-1,0-1 1,-2 1-1,0-33 0,-9-94 993,6 143-1090,-6-54 878,-3 1-1,-2 0 1,-3 1 0,-31-77-1,46 130-860,0 0 1,-1 0-1,1-1 0,0 1 0,-1 0 0,1 0 0,-1 0 1,1 0-1,-1 0 0,0 1 0,1-1 0,-1 0 0,0 0 0,0 0 1,0 0-1,1 1 0,-1-1 0,-2-1 0,3 3-21,-1-1-1,1 0 1,-1 0 0,1 0-1,-1 1 1,1-1 0,-1 0-1,1 0 1,0 1 0,-1-1-1,1 0 1,-1 1 0,1-1-1,0 1 1,-1-1 0,1 0-1,0 1 1,-1-1 0,1 1-1,0-1 1,0 1 0,0-1-1,-1 1 1,1-1 0,0 1-1,0 0 1,-8 44 213,8-25-361,1-1 1,1 1-1,0-1 1,2 1-1,0-1 0,1 0 1,1 0-1,1-1 1,1 0-1,19 33 1,-18-35-492,2-1 0,0 0 1,1 0-1,0-1 1,1-1-1,0 0 0,17 12 1,-19-19-715,1 1 1,-1-1-1,1-1 1,0 0-1,1-1 0,15 4 1,-14-4-494,20 2-2408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0.516"/>
    </inkml:context>
    <inkml:brush xml:id="br0">
      <inkml:brushProperty name="width" value="0.1" units="cm"/>
      <inkml:brushProperty name="height" value="0.1" units="cm"/>
      <inkml:brushProperty name="color" value="#E71224"/>
    </inkml:brush>
  </inkml:definitions>
  <inkml:trace contextRef="#ctx0" brushRef="#br0">0 116 14589,'0'-9'530,"1"0"1,0 0-1,0 0 0,0 1 0,1-1 0,1 0 0,5-13 1,-7 20-370,0 0 0,1 0 0,0-1 0,-1 1 0,1 0 0,0 1 0,0-1 0,0 0 0,0 0 0,1 1 0,-1 0 0,0-1 0,0 1 0,1 0 0,-1 0 0,1 0 0,-1 0 0,1 1 0,0-1 0,-1 1 0,1-1 0,0 1 0,-1 0 0,1 0 0,0 0 0,-1 0 0,1 1 0,0-1 0,3 2 0,8 1 309,-1 0-1,0 1 1,0 0-1,0 1 1,-1 0-1,0 1 1,0 1-1,0 0 1,15 12-1,-11-6-26,-2 1 1,0 0-1,0 1 0,-2 0 1,21 32-1,-13-12-152,-2 1-1,-1 1 1,-2 1 0,-1 0 0,15 73-1,-20-56-630,6 90-1,-12-13-3155,-3-126 2839,0 0-1,-1 0 1,1 0 0,-1 0-1,0 0 1,-1 0-1,1 0 1,-1-1 0,0 1-1,-1-1 1,-4 9-1,5-11 81,-1 0-1,0 0 0,1 1 1,-2-2-1,1 1 1,0 0-1,0-1 0,-1 1 1,0-1-1,1 0 0,-1 0 1,0-1-1,0 1 0,0-1 1,0 0-1,0 0 1,-5 1-1,-45 3-4563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5.262"/>
    </inkml:context>
    <inkml:brush xml:id="br0">
      <inkml:brushProperty name="width" value="0.1" units="cm"/>
      <inkml:brushProperty name="height" value="0.1" units="cm"/>
      <inkml:brushProperty name="color" value="#E71224"/>
    </inkml:brush>
  </inkml:definitions>
  <inkml:trace contextRef="#ctx0" brushRef="#br0">1 90 8409,'3'5'6556,"14"21"-4101,-11-19-2154,0-1 0,0 0 0,0 0 0,1-1 0,0 0 0,0 0 0,0 0 0,0-1 0,1 0 0,14 5 0,-19-8-275,0 0-1,0 0 0,0 0 0,0 0 0,1-1 0,-1 1 0,0-1 1,0 0-1,1 0 0,-1 0 0,0 0 0,0-1 0,1 0 0,-1 1 1,0-1-1,0 0 0,0 0 0,0-1 0,0 1 0,0-1 0,0 1 1,0-1-1,-1 0 0,1 0 0,-1 0 0,1 0 0,-1-1 0,0 1 1,0-1-1,0 1 0,2-4 0,-1-3 8,0 0 0,0 0 0,-1 0 0,-1-1 0,1 1 0,-1 0 0,-1-1 0,0 1 0,0-1 0,-3-15 0,2 23-76,1 1 0,0 0-1,-1 0 1,1 0-1,-1 0 1,1 0 0,-1 0-1,0 0 1,1 0 0,-1 0-1,0 0 1,0 0-1,1 0 1,-1 0 0,0 0-1,0 1 1,0-1-1,0 0 1,0 1 0,0-1-1,0 1 1,0-1 0,-1 1-1,1 0 1,0-1-1,0 1 1,0 0 0,0 0-1,-1-1 1,0 1-1,-16-5-6749,18 3 3353,4-2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5.598"/>
    </inkml:context>
    <inkml:brush xml:id="br0">
      <inkml:brushProperty name="width" value="0.1" units="cm"/>
      <inkml:brushProperty name="height" value="0.1" units="cm"/>
      <inkml:brushProperty name="color" value="#E71224"/>
    </inkml:brush>
  </inkml:definitions>
  <inkml:trace contextRef="#ctx0" brushRef="#br0">0 131 11665,'0'-131'7097,"4"161"-2085,8 29-3575,-3-14-763,26 254 1322,-25-185-4353,-1-66-2141,4-20-7939,-12-25 8148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41.358"/>
    </inkml:context>
    <inkml:brush xml:id="br0">
      <inkml:brushProperty name="width" value="0.1" units="cm"/>
      <inkml:brushProperty name="height" value="0.1" units="cm"/>
      <inkml:brushProperty name="color" value="#E71224"/>
    </inkml:brush>
  </inkml:definitions>
  <inkml:trace contextRef="#ctx0" brushRef="#br0">1 543 1788,'0'0'344,"0"0"90,29-2 3668,86-12 796,57-19-2682,-99 18-1543,243-56 918,62-13-547,200-34-323,-270 52-499,66-22 74,-194 51-87,-163 34-197,-7 1 1358,8-1-6957,-30 0-2037,-8 0 4275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49.616"/>
    </inkml:context>
    <inkml:brush xml:id="br0">
      <inkml:brushProperty name="width" value="0.1" units="cm"/>
      <inkml:brushProperty name="height" value="0.1" units="cm"/>
      <inkml:brushProperty name="color" value="#E71224"/>
    </inkml:brush>
  </inkml:definitions>
  <inkml:trace contextRef="#ctx0" brushRef="#br0">25 211 1480,'-5'-4'353,"-9"2"6324,8 3-557,18 1-4423,586 5 2391,-321-11-3942,349-24 4,38-8-132,148-10-388,574-38 226,-990 97 244,-4 0 162,-170-13-112,478-24 276,-575 12-314,0 5 1,203 17-1,298 5 1128,-236-13-162,-386-2-1051,8-1 173,-1 1 0,1 1 1,-1 0-1,1 0 0,-1 1 0,0 1 1,0 0-1,0 0 0,0 1 0,17 9 1,-27-12-227,26 15 1872,-11-9-3257,-4-8-4938,-10-4 1324,-3-7 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0.882"/>
    </inkml:context>
    <inkml:brush xml:id="br0">
      <inkml:brushProperty name="width" value="0.1" units="cm"/>
      <inkml:brushProperty name="height" value="0.1" units="cm"/>
      <inkml:brushProperty name="color" value="#E71224"/>
    </inkml:brush>
  </inkml:definitions>
  <inkml:trace contextRef="#ctx0" brushRef="#br0">8 44 13689,'0'0'586,"0"0"129,-5-7 5938,2 3 2954,56-11-23671,-11-2 8335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1.555"/>
    </inkml:context>
    <inkml:brush xml:id="br0">
      <inkml:brushProperty name="width" value="0.1" units="cm"/>
      <inkml:brushProperty name="height" value="0.1" units="cm"/>
      <inkml:brushProperty name="color" value="#E71224"/>
    </inkml:brush>
  </inkml:definitions>
  <inkml:trace contextRef="#ctx0" brushRef="#br0">1 1 13533,'3'5'7856,"8"-2"-9430,-7-2-4572,-8 0 1590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6.402"/>
    </inkml:context>
    <inkml:brush xml:id="br0">
      <inkml:brushProperty name="width" value="0.1" units="cm"/>
      <inkml:brushProperty name="height" value="0.1" units="cm"/>
      <inkml:brushProperty name="color" value="#E71224"/>
    </inkml:brush>
  </inkml:definitions>
  <inkml:trace contextRef="#ctx0" brushRef="#br0">75 48 5537,'-27'0'-665,"-13"0"6414,32 0 311,45 0-3611,337-2 393,604 12 2007,274 27-1032,-997-31-3412,531 1 236,-1-43 189,-637 26-693,135-15-21,-219 21-856,-66 1-4105,1 2 4446,1 0 1,-1 0-1,1 0 1,-1 0 0,1 0-1,-1 0 1,0 0-1,0 0 1,1 0 0,-1 1-1,0-1 1,0 0-1,0 0 1,0 1 0,0-1-1,0 1 1,0-1-1,0 1 1,0-1 0,0 1-1,0 0 1,0-1-1,0 1 1,-2 0 0,-28-4-5339,-10-3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7.547"/>
    </inkml:context>
    <inkml:brush xml:id="br0">
      <inkml:brushProperty name="width" value="0.1" units="cm"/>
      <inkml:brushProperty name="height" value="0.1" units="cm"/>
      <inkml:brushProperty name="color" value="#E71224"/>
    </inkml:brush>
  </inkml:definitions>
  <inkml:trace contextRef="#ctx0" brushRef="#br0">8 58 12677,'0'0'114,"0"0"1,-1 0-1,1 0 0,0 0 0,0 0 1,0 1-1,-1-1 0,1 0 0,0 0 1,0 0-1,0 0 0,-1 0 0,1 0 1,0 0-1,0 0 0,0 0 0,-1 0 0,1 0 1,0-1-1,0 1 0,-1 0 0,1 0 1,0 0-1,0 0 0,0 0 0,0 0 1,-1 0-1,1 0 0,0-1 0,0 1 1,0 0-1,0 0 0,0 0 0,-1 0 1,1-1-1,0 1 0,0 0 0,0 0 1,0 0-1,0 0 0,0-1 0,0 1 1,0 0-1,0-1 0,8-6 2254,19-7-449,12 6-516,0 1 1,61-2 0,86 8 894,-76 1-1208,35-2-222,217-2 1302,-114 3-5264,-217 6-10341,-8-5 8031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8.395"/>
    </inkml:context>
    <inkml:brush xml:id="br0">
      <inkml:brushProperty name="width" value="0.1" units="cm"/>
      <inkml:brushProperty name="height" value="0.1" units="cm"/>
      <inkml:brushProperty name="color" value="#E71224"/>
    </inkml:brush>
  </inkml:definitions>
  <inkml:trace contextRef="#ctx0" brushRef="#br0">84 136 9257,'-32'5'282,"-18"3"3161,50-8-3387,0 0 0,0 0 0,0 0-1,0 1 1,0-1 0,0 0 0,0 0 0,0 0-1,0 0 1,0 0 0,0 0 0,0 0 0,0 0-1,0 0 1,0 0 0,0 1 0,0-1 0,0 0-1,0 0 1,0 0 0,0 0 0,0 0 0,0 0-1,0 0 1,0 0 0,0 0 0,0 0 0,-1 0 0,1 1-1,0-1 1,0 0 0,0 0 0,0 0 0,0 0-1,0 0 1,0 0 0,0 0 0,30 1 1727,834-36 4735,-283 5-3096,-399 24-2366,631-33 2817,-807 36-7709,-5 2 3631,-1 0-1,1 0 0,0 0 1,-1 0-1,0 0 0,1 0 1,-1 0-1,1 0 0,-1 0 1,0 0-1,0 0 0,0-1 1,0 1-1,0 0 0,0-2 1,-3-9-7322,-4 4 1826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01.063"/>
    </inkml:context>
    <inkml:brush xml:id="br0">
      <inkml:brushProperty name="width" value="0.1" units="cm"/>
      <inkml:brushProperty name="height" value="0.1" units="cm"/>
      <inkml:brushProperty name="color" value="#E71224"/>
    </inkml:brush>
  </inkml:definitions>
  <inkml:trace contextRef="#ctx0" brushRef="#br0">0 115 9657,'9'9'1084,"-1"-2"1,1 1-1,1-1 0,-1-1 1,18 10-1,12 7 2962,-31-17-3479,1 0 0,-1-1 1,1 0-1,0-1 0,1 0 0,-1 0 0,1-1 0,0 0 0,0-1 1,0 0-1,0 0 0,0-1 0,0-1 0,0 0 0,15-1 0,12-3 80,-1-1-1,1-1 0,67-23 0,103-51 219,-38 13-1502,-97 44-3619,-35 14-1939,-1 1-3805,-17 3 4184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0.850"/>
    </inkml:context>
    <inkml:brush xml:id="br0">
      <inkml:brushProperty name="width" value="0.1" units="cm"/>
      <inkml:brushProperty name="height" value="0.1" units="cm"/>
      <inkml:brushProperty name="color" value="#E71224"/>
    </inkml:brush>
  </inkml:definitions>
  <inkml:trace contextRef="#ctx0" brushRef="#br0">1 426 16297,'4'-4'689,"20"-7"103,28-11 48,26-4 32,23-10 16,33-6-64,8 0-232,1 3-488,0 2-1068,-8-32-3220,-15 36-1,-12-1 1,-12 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03.699"/>
    </inkml:context>
    <inkml:brush xml:id="br0">
      <inkml:brushProperty name="width" value="0.1" units="cm"/>
      <inkml:brushProperty name="height" value="0.1" units="cm"/>
      <inkml:brushProperty name="color" value="#E71224"/>
    </inkml:brush>
  </inkml:definitions>
  <inkml:trace contextRef="#ctx0" brushRef="#br0">1 357 10049,'0'2'765,"0"0"0,0 0-1,1 0 1,0 1 0,-1-1 0,1 0 0,0 0 0,0 0-1,0 0 1,2 3 0,28 32 1602,-16-20-1293,0 3-458,-12-14-183,1-1 1,0 1 0,0-1 0,0-1 0,6 6 0,-9-9-281,1 0 1,0 1 0,0-1-1,0 0 1,0 0-1,0-1 1,0 1-1,0 0 1,0-1 0,0 1-1,0-1 1,0 1-1,0-1 1,0 0-1,0 0 1,1 0 0,-1 0-1,0-1 1,4 0-1,13-5 253,1 0 0,-1-1 0,-1-2 0,1 0-1,-1 0 1,-1-2 0,19-14 0,110-99 763,-126 106-1053,-12 12-108,111-108 29,-100 93-37,0-1-1,-2 0 0,26-43 0,-40 60-5,-2 3 1,0 1 1,0 0-1,-1 0 0,1 0 1,-1-1-1,1 1 0,-1 0 0,0-1 1,1 1-1,-1-1 0,0 1 0,0 0 1,0-1-1,0-1 0,0 2-469,1 2 60,-1-1 0,1 1 0,0-1 0,-1 1 0,1-1 0,-1 1 0,1-1 0,0 1-1,-1 0 1,1-1 0,-1 1 0,0 0 0,1 0 0,-1-1 0,1 1 0,-1 0 0,0 0 0,0-1 0,0 1 0,1 0-1,-1 0 1,0 0 0,0 0 0,0-1 0,0 3 0,-1-2-301,1 1 0,0-1 1,-1 1-1,0-1 0,1 1 1,-1-1-1,0 1 0,0-1 0,0 1 1,0-1-1,0 0 0,0 1 0,0-1 1,-2 1-1,-10 8-4646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7.011"/>
    </inkml:context>
    <inkml:brush xml:id="br0">
      <inkml:brushProperty name="width" value="0.1" units="cm"/>
      <inkml:brushProperty name="height" value="0.1" units="cm"/>
      <inkml:brushProperty name="color" value="#E71224"/>
    </inkml:brush>
  </inkml:definitions>
  <inkml:trace contextRef="#ctx0" brushRef="#br0">91 569 8077,'-9'2'631,"0"0"0,0-1 1,0 1-1,-15-1 0,-1-2 2299,20-1 4586,610-107-3875,79-17-217,-395 69-2165,283-63 392,-493 100-1422,202-60 220,-264 69-3126,-17 11 2478,0 0 0,0-1-1,0 1 1,0 0 0,0-1 0,0 1 0,0-1-1,0 1 1,0 0 0,0-1 0,0 1 0,0-1-1,0 1 1,0 0 0,0-1 0,0 1 0,0-1-1,0 1 1,-1 0 0,1-1 0,0 1 0,0 0-1,0-1 1,-1 1 0,1 0 0,0-1 0,-1 1-1,-31-19-11161,29 17 10714,-35-17-5385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29.846"/>
    </inkml:context>
    <inkml:brush xml:id="br0">
      <inkml:brushProperty name="width" value="0.1" units="cm"/>
      <inkml:brushProperty name="height" value="0.1" units="cm"/>
      <inkml:brushProperty name="color" value="#E71224"/>
    </inkml:brush>
  </inkml:definitions>
  <inkml:trace contextRef="#ctx0" brushRef="#br0">1 5 16838,'1'-5'4070,"1"7"-1198,5 18 186,9 35-1317,-14-49-1259,5 22 238,21 85 2267,-24-95-3880,-2 1 0,0 20 0,0-25-2479,0-16 1491,-2-10-2328,-6-4-6149,-2 4 5229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0.278"/>
    </inkml:context>
    <inkml:brush xml:id="br0">
      <inkml:brushProperty name="width" value="0.1" units="cm"/>
      <inkml:brushProperty name="height" value="0.1" units="cm"/>
      <inkml:brushProperty name="color" value="#E71224"/>
    </inkml:brush>
  </inkml:definitions>
  <inkml:trace contextRef="#ctx0" brushRef="#br0">234 346 8581,'2'-13'542,"0"0"-1,1 0 1,0 1 0,0 0 0,2-1 0,-1 1-1,10-16 1,-6 11 185,-1 0-1,0-1 1,4-18 0,-10 31-558,0 1 0,-1-1 1,1 0-1,-1 0 0,0 0 1,0 0-1,0 0 0,-1 0 1,0 0-1,0 0 0,0 0 1,-1 1-1,1-1 0,-1 0 1,-4-7-1,2 7-67,0 1-1,0-1 1,0 1 0,-1 0-1,1 0 1,-1 0 0,0 1-1,0 0 1,0 0 0,0 0-1,-1 0 1,1 1 0,-1 0-1,0 0 1,1 0 0,-1 1 0,0 0-1,0 0 1,0 0 0,-12 1-1,9 0-36,-1 0-1,1 1 0,0 0 0,0 0 1,0 1-1,0 0 0,0 1 1,0 0-1,0 0 0,1 1 0,0 0 1,-15 10-1,19-11-56,0 1-1,1-1 1,0 1 0,0-1-1,0 1 1,0 0 0,1 0-1,-1 0 1,1 1 0,0-1-1,1 1 1,-1-1 0,1 1-1,-1-1 1,1 1 0,1 0-1,-1 0 1,1-1 0,0 1-1,0 0 1,0 0 0,0 0-1,1-1 1,0 1 0,0 0-1,0 0 1,1-1 0,2 6-1,2 5-34,1-1-1,0 0 1,0-1-1,2 0 1,0 0 0,0-1-1,17 18 1,-11-17-178,-1 0 1,2-1 0,-1 0-1,2-1 1,-1-1 0,21 8-1,-2-3-2209,73 21-1,21 8-5201,-78-30 3807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0.727"/>
    </inkml:context>
    <inkml:brush xml:id="br0">
      <inkml:brushProperty name="width" value="0.1" units="cm"/>
      <inkml:brushProperty name="height" value="0.1" units="cm"/>
      <inkml:brushProperty name="color" value="#E71224"/>
    </inkml:brush>
  </inkml:definitions>
  <inkml:trace contextRef="#ctx0" brushRef="#br0">0 14 13557,'1'1'103,"1"-1"0,-1 1 0,0 0 0,0-1 0,0 1 0,0 0 0,0 0 0,0-1 0,0 1 0,0 0 0,0 0 0,0 0 0,0 0 0,-1 0 0,1 0 0,0 1 0,-1-1 0,1 0 0,-1 0 0,1 2 0,9 27 1173,10 102 3720,-19-141-4977,0-1 1,1 1-1,0-1 0,1 1 0,0 0 1,0 0-1,1 0 0,0 1 1,1-1-1,0 1 0,0 0 1,0 0-1,1 1 0,1-1 0,-1 1 1,1 1-1,15-12 0,-16 13-24,0 1-1,0 0 0,1 1 1,-1-1-1,1 1 1,0 0-1,0 1 0,0 0 1,0 0-1,13-1 1,-15 2 0,0 1 1,0 0 0,1 1-1,-1-1 1,0 1 0,0 0-1,0 0 1,0 1 0,0 0-1,0-1 1,-1 2 0,1-1-1,-1 0 1,1 1 0,-1 0-1,6 5 1,1 3-65,1 1 0,-1 0 0,-1 1 0,14 23 1,-14-20-929,1-1 1,0-1-1,14 15 1,13 16-9617,-32-41 6984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1.110"/>
    </inkml:context>
    <inkml:brush xml:id="br0">
      <inkml:brushProperty name="width" value="0.1" units="cm"/>
      <inkml:brushProperty name="height" value="0.1" units="cm"/>
      <inkml:brushProperty name="color" value="#E71224"/>
    </inkml:brush>
  </inkml:definitions>
  <inkml:trace contextRef="#ctx0" brushRef="#br0">114 26 11193,'0'-1'114,"0"0"0,0 0 1,0 0-1,0 0 0,0 0 0,0 0 0,0 0 1,0 1-1,-1-1 0,1 0 0,0 0 0,-1 0 1,1 0-1,-1 0 0,1 0 0,-1 0 0,1 0 1,-1 1-1,0-1 0,1 0 0,-1 1 0,0-1 0,0 0 1,1 1-1,-1-1 0,0 1 0,0-1 0,-1 0 1,-1 1 26,1-1 1,0 1 0,-1-1 0,1 1-1,-1 0 1,1 0 0,0 1 0,-1-1-1,1 0 1,0 1 0,-5 1 0,2-1 64,0 1 0,1 0 1,-1 0-1,1 0 0,-1 0 0,1 1 1,0 0-1,0 0 0,0 0 0,0 0 1,1 1-1,-5 4 0,7-5-141,0-1-1,0 1 1,0 0 0,0 0-1,0-1 1,1 1 0,-1 0-1,1 0 1,0 0 0,0 0-1,0 0 1,0 0 0,0 0-1,1 0 1,-1 0 0,1-1-1,0 1 1,0 0 0,0 0 0,0-1-1,0 1 1,0 0 0,1-1-1,0 1 1,-1-1 0,1 0-1,0 1 1,0-1 0,0 0-1,0 0 1,4 2 0,8 7 82,0-1 0,1 0 0,0-1 0,17 7 1,-23-11-36,5 2-9,-1-1-10,0 1 0,0 0 0,0 1 0,13 11 0,-24-18-89,0 1 0,0-1-1,-1 1 1,1-1-1,0 1 1,-1 0 0,0 0-1,1-1 1,-1 1-1,0 0 1,0 0 0,0 1-1,0-1 1,0 0-1,0 0 1,-1 0 0,1 1-1,-1-1 1,1 0-1,-1 0 1,0 1 0,0-1-1,0 0 1,0 1-1,0-1 1,-1 0 0,1 0-1,-1 1 1,1-1-1,-1 0 1,0 0 0,0 0-1,0 0 1,-2 3-1,-5 5-147,0 0 0,0-1 0,-1 0 1,0 0-1,-1-1 0,-19 13 0,-67 34-2426,91-53 2370,-21 11-2668,17-10-1081,15-8-1259,12-8 1863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1.478"/>
    </inkml:context>
    <inkml:brush xml:id="br0">
      <inkml:brushProperty name="width" value="0.1" units="cm"/>
      <inkml:brushProperty name="height" value="0.1" units="cm"/>
      <inkml:brushProperty name="color" value="#E71224"/>
    </inkml:brush>
  </inkml:definitions>
  <inkml:trace contextRef="#ctx0" brushRef="#br0">1 115 9273,'0'0'706,"0"0"52,0 0 78,12 6 3372,0 0-3462,0-1 0,0-1-1,0 1 1,15 2 0,-10-4-496,1-1 1,-1 0-1,0-1 0,33-3 1,-48 2-231,0 0 1,0 0 0,0 0-1,0 0 1,0-1-1,0 1 1,0-1-1,0 1 1,-1-1-1,1 0 1,0 0 0,0 1-1,-1-1 1,1-1-1,0 1 1,-1 0-1,1 0 1,-1-1 0,1 1-1,-1 0 1,0-1-1,0 0 1,0 1-1,0-1 1,0 0-1,0 1 1,0-1 0,0 0-1,-1 0 1,1 0-1,0 0 1,-1 0-1,0 1 1,0-1-1,1 0 1,-1 0 0,0 0-1,-1-2 1,1 0-21,-1 1 0,0-1 0,1 1 1,-2 0-1,1-1 0,0 1 1,-1 0-1,1 0 0,-1 0 0,0 0 1,0 0-1,0 0 0,0 1 0,-1-1 1,1 1-1,-1-1 0,1 1 0,-1 0 1,0 0-1,-6-3 0,0 1-324,-10-4-1864,19 7 1871,0 1 0,-1-1-1,1 1 1,0-1 0,0 0 0,0 1-1,-1-1 1,1 1 0,0-1 0,0 1-1,0-1 1,0 0 0,0 1-1,0-1 1,0 1 0,0-1 0,0 1-1,0-1 1,0 0 0,0 1 0,0-1-1,1 1 1,-1-1 0,0 1-1,0-1 1,1 1 0,-1-1 0,0 1-1,1-1 1,-1 1 0,0-1 0,1 1-1,-1-1 1,1 0 0,9-8-3656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1.813"/>
    </inkml:context>
    <inkml:brush xml:id="br0">
      <inkml:brushProperty name="width" value="0.1" units="cm"/>
      <inkml:brushProperty name="height" value="0.1" units="cm"/>
      <inkml:brushProperty name="color" value="#E71224"/>
    </inkml:brush>
  </inkml:definitions>
  <inkml:trace contextRef="#ctx0" brushRef="#br0">1 115 11577,'-1'-36'1545,"3"-38"2657,-2 74-4141,0 0 0,0 0-1,0-1 1,0 1-1,0 0 1,-1 0 0,1 0-1,0 0 1,0 0-1,0-1 1,0 1 0,0 0-1,0 0 1,0 0 0,0 0-1,1 0 1,-1 0-1,0-1 1,0 1 0,0 0-1,0 0 1,0 0 0,0 0-1,0 0 1,0 0-1,0-1 1,0 1 0,0 0-1,0 0 1,1 0 0,-1 0-1,0 0 1,0 0-1,0 0 1,0 0 0,0 0-1,0 0 1,1-1 0,-1 1-1,0 0 1,0 0-1,0 0 1,0 0 0,0 0-1,0 0 1,1 0 0,-1 0-1,0 0 1,0 0-1,0 0 1,0 0 0,1 0-1,5 9 1415,3 13-89,6 40 106,-2 1 0,5 80 0,-13-85-1908,3 1 1,2-2-1,21 64 1,-5-62-4967,-24-55 4367,1 1-1,-1-1 0,1 1 0,1-1 1,-1 0-1,1 0 0,-1 0 0,1-1 0,0 0 1,5 4-1,14 1-3809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2.995"/>
    </inkml:context>
    <inkml:brush xml:id="br0">
      <inkml:brushProperty name="width" value="0.1" units="cm"/>
      <inkml:brushProperty name="height" value="0.1" units="cm"/>
      <inkml:brushProperty name="color" value="#E71224"/>
    </inkml:brush>
  </inkml:definitions>
  <inkml:trace contextRef="#ctx0" brushRef="#br0">201 637 10505,'1'-15'840,"-1"11"-391,0 0-1,0 0 1,0 0 0,0 0 0,-1 0-1,1 0 1,-1 0 0,-2-6 0,3 9-345,-1 0 0,0 0 1,0 0-1,0 0 1,0 0-1,0 1 1,0-1-1,0 0 1,0 1-1,0-1 1,0 0-1,0 1 1,-1-1-1,1 1 0,0 0 1,0-1-1,-1 1 1,1 0-1,0 0 1,0 0-1,-1 0 1,1 0-1,0 0 1,-1 0-1,1 0 1,0 0-1,0 1 1,-1-1-1,1 1 0,0-1 1,-2 2-1,-10 1 322,1 2 0,1 0 0,-1 0 0,1 1 0,-1 0 0,2 1 0,-12 9 0,18-13-371,-1 1 0,1-1 1,0 1-1,0 0 0,0 1 0,0-1 0,1 1 1,0-1-1,0 1 0,0 0 0,0 0 0,1 0 1,0 1-1,0-1 0,0 1 0,1-1 0,0 1 1,-1 6-1,2-10-61,0-1 0,0 0 0,0 0 0,0 0 0,0 1 0,1-1 0,-1 0 0,0 0 0,1 0 0,-1 1 0,1-1 0,-1 0 0,1 0 0,-1 0 0,1 0 0,0 0 0,0 0 0,-1 0 0,1 0 0,0 0 0,0 0 0,0-1 0,0 1 0,0 0 1,1 0-1,1 0-7,0 0 1,-1 0 0,1-1-1,0 1 1,-1-1 0,1 1-1,0-1 1,0 0 0,-1 0-1,7-1 1,-1 0-19,-1-1 0,1 0 1,0 0-1,-1-1 0,1 0 0,13-7 1,-19 8 21,1 0 1,-1 0 0,1 1 0,-1-1-1,0-1 1,0 1 0,0 0 0,0 0-1,-1-1 1,1 1 0,0-1-1,-1 0 1,0 1 0,0-1 0,0 0-1,0 0 1,0 0 0,0 0 0,-1 0-1,1 0 1,-1-5 0,0 12 7,0-1 0,0 1 0,0-1 0,1 1 0,0-1 0,-1 1 0,1-1 0,0 0 0,1 1 0,-1-1 0,0 0 0,1 0 0,0 0 0,0 0 0,0 0 0,0 0 0,0-1 0,1 1 0,-1-1 0,1 1 0,-1-1 0,1 0 0,0 0 0,0 0 0,0 0 0,0-1 0,0 1 0,1-1 0,-1 0 0,0 0 0,1 0 0,-1 0 0,5 0 0,2 1 21,0-1-1,0-1 1,0 1-1,0-2 0,0 1 1,0-1-1,0-1 0,0 0 1,18-6-1,-22 5-12,0 0-1,-1 0 1,1 0-1,0-1 1,-1 0-1,0 0 1,0 0-1,0-1 1,-1 1-1,0-1 1,1-1-1,-2 1 1,1 0 0,-1-1-1,1 0 1,2-7-1,3-10 45,-2 0 0,0 0 1,-1-1-1,-1 1 0,3-44 0,-6-126 838,-4 61 439,3 116-1054,0-2 371,0 0 0,-2 0 1,0 0-1,-1 0 1,-7-30-1,16 131 1534,23 81-1618,11 82-239,-38-207-247,2 13 22,20 94 0,-24-142-102,0-1 0,0 0 0,0 0 0,0 0 0,1 0 0,-1 0-1,1 0 1,0 0 0,0 0 0,0 0 0,1-1 0,-1 1 0,0-1 0,1 0 0,0 0 0,-1 0 0,1 0 0,0 0 0,0-1-1,0 1 1,0-1 0,1 0 0,-1 1 0,0-2 0,0 1 0,1 0 0,-1-1 0,0 1 0,1-1 0,-1 0 0,1 0 0,-1 0 0,0-1-1,7-1 1,-2 1-72,0-1-1,1 0 0,-1-1 0,0 0 0,0 0 1,-1-1-1,1 0 0,-1 0 0,0-1 0,0 0 1,0 0-1,-1-1 0,7-6 0,8-11-432,-1-2 0,-1 0 0,-1-2 0,23-46 0,-39 92 198,3 43 409,-5-58-68,0 1 0,1-1 0,0 1 0,0-1 0,1 1 0,-1-1 0,1 0 0,0 0-1,0 0 1,3 6 0,-1-8-2,-1 1 0,1 0 0,0-1 0,0 0 1,0 0-1,0 0 0,0 0 0,0-1 0,0 0 0,1 0 0,-1 0 0,0 0 0,7 0 0,2 0 34,-1-1 0,0 0-1,21-3 1,-29 3-42,1-1 0,-1 0 0,0 0 0,1-1 0,-1 1 0,0-1 0,0 0 0,0 0 0,0-1 0,0 1 0,0-1 0,-1 1 0,1-1 0,-1 0 0,0-1 0,5-5 0,-2-1 15,0 0 0,0-1 0,-1 1 0,6-21 0,-7 18-63,1 1 0,0 0 0,14-23 0,-18 34 8,1-1 0,-1 1 0,1 0 0,0 0 0,-1 0 0,1 0 0,0 0 0,-1 0 0,1 0 0,0 0 0,0 1 0,0-1 0,0 1 0,0-1 0,0 1 0,0 0 0,0 0 0,0 0 0,0 0 0,0 0 0,0 0 0,0 1 0,0-1 0,3 2 0,50 17-469,-51-17 414,14 5-1283,0 0 1,39 10-1,-55-17 1146,-1 1 0,1-1 0,0 0 0,-1 0 0,1 0 0,0 0 0,-1 0 1,1 0-1,0 0 0,-1-1 0,1 1 0,0-1 0,-1 1 0,1-1 0,-1 1 0,3-2 0,13-12-5522,-13 11 3858,-3-5-2671,-9-5-1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33.344"/>
    </inkml:context>
    <inkml:brush xml:id="br0">
      <inkml:brushProperty name="width" value="0.1" units="cm"/>
      <inkml:brushProperty name="height" value="0.1" units="cm"/>
      <inkml:brushProperty name="color" value="#E71224"/>
    </inkml:brush>
  </inkml:definitions>
  <inkml:trace contextRef="#ctx0" brushRef="#br0">1 265 15333,'33'-11'316,"27"-8"28,25-7-52,24-9-288,11-3-928,-5-10-2148,-12 16 0,-24 1 0,-27 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1.184"/>
    </inkml:context>
    <inkml:brush xml:id="br0">
      <inkml:brushProperty name="width" value="0.1" units="cm"/>
      <inkml:brushProperty name="height" value="0.1" units="cm"/>
      <inkml:brushProperty name="color" value="#E71224"/>
    </inkml:brush>
  </inkml:definitions>
  <inkml:trace contextRef="#ctx0" brushRef="#br0">569 111 17358,'0'-5'429,"0"-1"1,-1 1-1,0-1 1,1 1 0,-2 0-1,1-1 1,-1 1 0,1 0-1,-1 0 1,-1 0-1,1 0 1,-6-7 0,6 9-225,-1 0 1,1 0 0,-1 0-1,0 1 1,0-1-1,0 1 1,-1 0 0,1 0-1,0 0 1,-1 0 0,1 1-1,-1-1 1,0 1 0,1 0-1,-1 0 1,0 0 0,0 0-1,-5 1 1,-7 0 194,0 0 0,0 2 0,0 0 0,1 0 1,-1 2-1,1 0 0,-1 1 0,1 0 0,0 1 0,1 1 1,-1 0-1,-23 17 0,14-7-298,0 1 0,2 2 0,0 0 1,1 1-1,2 0 0,-20 28 0,28-33-102,0 0 0,2 1 0,0 0 0,0 1 0,2 0 0,0 0 0,1 0 0,-5 28 0,10-40 0,0 1 0,0-1 0,1 0 0,0 1 0,0-1 0,0 1 0,1-1 0,0 0 0,0 1 0,0-1 0,1 0 0,0 0 0,0 0 0,1 0 0,0 0 0,0 0 0,0-1 0,0 0 0,1 1 0,0-1 0,0 0 0,1-1 0,-1 1 0,1-1 0,0 0 0,0 0 0,1 0 0,10 5 0,0-2-4,1 0-1,0-1 1,0-1 0,1-1 0,-1 0-1,20 1 1,111 1-597,-144-6 567,212-12-4830,-137 2-117,-1-5-1,82-25 0,-62 6-1158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04.810"/>
    </inkml:context>
    <inkml:brush xml:id="br0">
      <inkml:brushProperty name="width" value="0.1" units="cm"/>
      <inkml:brushProperty name="height" value="0.1" units="cm"/>
      <inkml:brushProperty name="color" value="#E71224"/>
    </inkml:brush>
  </inkml:definitions>
  <inkml:trace contextRef="#ctx0" brushRef="#br0">1 236 8849,'2'6'4845,"7"8"-2308,27 33 517,-30-38-2570,0 0-1,1 0 0,0 0 1,15 13-1,-18-20-413,0 0 0,-1-1 0,1 1-1,0-1 1,0 0 0,0 1 0,0-2 0,0 1 0,0 0 0,1-1-1,-1 0 1,0 0 0,0 0 0,6-1 0,5-1 186,1-1-1,20-6 1,-4-4 57,-1-1 0,0-1 0,-1-2 0,0-1 0,26-21 0,26-16 99,136-67 165,-217 121-584,1 0 0,0 0 1,0 0-1,0-1 0,-1 1 1,1 0-1,-1-1 0,1 1 1,-1-1-1,1 1 0,-1-1 1,0 0-1,0 0 0,0 0 1,0 1-1,1-4 0,0-7-4946,-2-2-6187,-1 3 6055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3.554"/>
    </inkml:context>
    <inkml:brush xml:id="br0">
      <inkml:brushProperty name="width" value="0.1" units="cm"/>
      <inkml:brushProperty name="height" value="0.1" units="cm"/>
      <inkml:brushProperty name="color" value="#E71224"/>
    </inkml:brush>
  </inkml:definitions>
  <inkml:trace contextRef="#ctx0" brushRef="#br0">1 261 1632,'0'0'380,"0"0"94,5 0 6786,27 0-6770,92-5 1647,158-29 0,-86 8-1350,748-92 649,-753 87-788,47-6 569,-220 33 556,-3 1-2882,-5 2-7192,-26 0 4653,-14 0-1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54.218"/>
    </inkml:context>
    <inkml:brush xml:id="br0">
      <inkml:brushProperty name="width" value="0.1" units="cm"/>
      <inkml:brushProperty name="height" value="0.1" units="cm"/>
      <inkml:brushProperty name="color" value="#E71224"/>
    </inkml:brush>
  </inkml:definitions>
  <inkml:trace contextRef="#ctx0" brushRef="#br0">0 161 5240,'1'0'163,"-1"1"-1,1 0 1,-1 0-1,1 0 0,0-1 1,-1 1-1,1 0 0,0-1 1,-1 1-1,1 0 1,0-1-1,0 1 0,0-1 1,0 0-1,-1 1 0,1-1 1,0 1-1,0-1 1,0 0-1,0 0 0,0 0 1,0 1-1,0-1 1,0 0-1,0 0 0,0 0 1,0-1-1,1 1 0,40-1 654,-32 1-245,447-37 5386,-3-28-3771,-217 30-1406,-192 26-699,-29 6-39,1 0 0,27-1 1,-44 4-182,0 0-263,0-1 137,0 1-1,0-1 1,0 1 0,0 0-1,0-1 1,0 1 0,0-1 0,-1 1-1,1-1 1,0 1 0,0 0-1,-1-1 1,1 1 0,0 0 0,-1-1-1,1 1 1,0 0 0,-1-1-1,1 1 1,0 0 0,-1 0 0,1 0-1,0-1 1,-1 1 0,1 0-1,-1 0 1,1 0 0,-1 0 0,1 0-1,-1-1 1,-21-1-2818,11 2 1333,-22-2-1679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06.543"/>
    </inkml:context>
    <inkml:brush xml:id="br0">
      <inkml:brushProperty name="width" value="0.1" units="cm"/>
      <inkml:brushProperty name="height" value="0.1" units="cm"/>
      <inkml:brushProperty name="color" value="#E71224"/>
    </inkml:brush>
  </inkml:definitions>
  <inkml:trace contextRef="#ctx0" brushRef="#br0">84 515 4520,'0'0'468,"1"0"6542,13-1-6045,271-37 4004,-168 18-4032,909-152 2963,-589 96-3434,-236 42-267,240-73 1,-427 103-156,-8 3 35,0-1 1,-1 0-1,0 0 0,1 0 0,-1-1 0,0 1 0,8-7 1,-12 9-36,-1 0 0,0 0 0,0 0 0,1 0 0,-1-1 0,0 1 0,0 0 1,0 0-1,1 0 0,-1-1 0,0 1 0,0 0 0,0 0 0,0-1 0,0 1 1,1 0-1,-1 0 0,0-1 0,0 1 0,0 0 0,0 0 0,0-1 1,0 1-1,0 0 0,0-1 0,0 1 0,0 0 0,0 0 0,0-1 0,0 1 1,0 0-1,0 0 0,0-1 0,0 1 0,-1 0 0,1 0 0,0-1 0,0 1 1,0 0-1,0 0 0,0-1 0,-1 1 0,1 0 0,0 0 0,0 0 1,-1-1-1,1 1 0,0 0 0,0 0 0,0 0 0,-1 0 0,1 0 0,0-1 1,0 1-1,-1 0 0,1 0 0,0 0 0,-1 0 0,1 0 0,0 0 0,0 0 1,-1 0-1,1 0 0,-1 0 0,-19-2 576,-108 1-288,-197 26 0,-124 45-2332,294-43 1588,75-13 56,-1196 222-1925,1202-221 2284,-84 21 40,157-36-39,11 0 0,128-7 296,191-34-1,-218 24-93,1998-337 2711,-2086 348-2859,7 1-716,-31 1-1152,1 3 1621,0 0 1,0 1-1,-1-1 0,1 0 1,0 1-1,0-1 0,-1 0 1,1 1-1,-1-1 0,1 0 1,0 1-1,-1-1 1,1 1-1,-1-1 0,1 1 1,-1-1-1,1 1 0,-1 0 1,0-1-1,1 1 0,-1-1 1,0 1-1,1 0 0,-1 0 1,-1-1-1,-27 4-4293,28-3 4333,-67 8-4931,-44-3-1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34.027"/>
    </inkml:context>
    <inkml:brush xml:id="br0">
      <inkml:brushProperty name="width" value="0.1" units="cm"/>
      <inkml:brushProperty name="height" value="0.1" units="cm"/>
      <inkml:brushProperty name="color" value="#E71224"/>
    </inkml:brush>
  </inkml:definitions>
  <inkml:trace contextRef="#ctx0" brushRef="#br0">18 467 2044,'0'0'207,"0"0"58,0 0 87,0 0 68,0 0 52,0 0 47,-17-8 7303,17 8-7370,0-1 1,0 0-1,-1 0 0,1 0 1,0 1-1,0-1 0,0 0 1,0 0-1,0 0 0,0 0 1,0 0-1,0 1 0,1-1 0,-1 0 1,0 0-1,0 0 0,1 1 1,-1-1-1,0 0 0,1 0 1,-1 1-1,1-1 0,-1 0 1,1 1-1,-1-1 0,1 0 1,0 1-1,-1-1 0,2 0 1,8 4 3954,5 7-4298,-12-8-509,163 111 3380,-162-111-2980,1 1 0,0-1 0,-1 0 0,1-1 0,0 1 0,0-1 0,-1 0 0,1 0 0,0 0 0,0-1 0,1 1 0,-1-1 0,0 0 0,0-1 0,7-1 0,8-2 0,1-1 0,28-12 0,-29 10 0,315-136-11,-173 69-725,-155 71 666,22-9-1097,54-33 1,35-44-4209,-26 34 205,-61 38 1699,40-31-1,-3-11-2584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39.894"/>
    </inkml:context>
    <inkml:brush xml:id="br0">
      <inkml:brushProperty name="width" value="0.1" units="cm"/>
      <inkml:brushProperty name="height" value="0.1" units="cm"/>
      <inkml:brushProperty name="color" value="#E71224"/>
    </inkml:brush>
  </inkml:definitions>
  <inkml:trace contextRef="#ctx0" brushRef="#br0">13 311 6409,'-12'-8'12587,"13"8"-12470,1-1 0,-1 1 1,1 0-1,-1 0 0,1 0 1,-1-1-1,1 1 0,0 1 1,-1-1-1,1 0 0,-1 0 1,1 1-1,-1-1 0,1 0 1,1 2-1,26 8 802,-29-9-890,87 43 4007,-14-5 2071,-66-37-6038,-1-1 0,0-1 1,0 1-1,0-1 0,1 0 1,-1-1-1,0 1 1,0-1-1,1 0 0,5-2 1,-9 2-30,58-15-43,-1-3 0,100-46 0,2-1-705,98-16-3344,-249 78 3709,241-77-10166,-143 51 4796,-19-2 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6:57.687"/>
    </inkml:context>
    <inkml:brush xml:id="br0">
      <inkml:brushProperty name="width" value="0.1" units="cm"/>
      <inkml:brushProperty name="height" value="0.1" units="cm"/>
      <inkml:brushProperty name="color" value="#E71224"/>
    </inkml:brush>
  </inkml:definitions>
  <inkml:trace contextRef="#ctx0" brushRef="#br0">0 318 13593,'0'-25'8932,"0"19"969,1 15-9854,0 0 0,0 1-1,1-1 1,0 0 0,1 0-1,-1 0 1,9 16 0,37 59-109,-28-53 91,-19-29-29,0-1 0,0 1 0,0-1 0,0 1 0,0-1 0,1 0 0,-1 0 0,1 1 0,-1-1 0,1 0 0,-1 0 0,1-1 0,-1 1 0,1 0 0,0 0 0,0-1 0,-1 1 0,1-1 0,0 0 0,0 1 0,0-1 0,-1 0 0,1 0 0,3 0 0,4-1 0,0-1 0,0 0 0,-1 0 0,10-4 0,-7 3 0,57-19-1199,-2-2 0,120-62-1,125-100-10067,-156 97 5302,-12 1 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19.306"/>
    </inkml:context>
    <inkml:brush xml:id="br0">
      <inkml:brushProperty name="width" value="0.1" units="cm"/>
      <inkml:brushProperty name="height" value="0.1" units="cm"/>
      <inkml:brushProperty name="color" value="#E71224"/>
    </inkml:brush>
  </inkml:definitions>
  <inkml:trace contextRef="#ctx0" brushRef="#br0">0 245 16193,'0'0'677,"0"0"109,0 0 113,0 0 151,0 0 122,0 0 85,0 0 34,0 0 18,0 0-54,0 0-227,1 16 2298,14 48-1602,-13-58-1651,-1-1 0,1 0 0,1 0-1,-1 0 1,1-1 0,0 1-1,0 0 1,0-1 0,1 0-1,3 4 1,-4-6-73,-1-1 0,0 0 0,1 0 0,-1 1 0,1-2 0,-1 1 0,1 0 0,-1 0 0,1-1 0,0 0 0,-1 1 0,1-1 0,0 0 1,-1 0-1,1-1 0,0 1 0,2-1 0,50-14-8,-40 10-2,200-71-2301,-114 39-3536,188-98 1,-87 14-403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28.471"/>
    </inkml:context>
    <inkml:brush xml:id="br0">
      <inkml:brushProperty name="width" value="0.1" units="cm"/>
      <inkml:brushProperty name="height" value="0.1" units="cm"/>
      <inkml:brushProperty name="color" value="#E71224"/>
    </inkml:brush>
  </inkml:definitions>
  <inkml:trace contextRef="#ctx0" brushRef="#br0">65 0 6121,'-44'0'1627,"24"0"6190,36 16-6338,0-8-1178,-1-1 0,1 0-1,0-1 1,1 0 0,18 3-1,90 12 772,-108-19-942,472 26 1310,-222-20-1313,-181-3-90,800 27 422,-787-37 147,159-28 1,-70 6 321,-82 23-1016,-105 3-14,-1 1 0,1 0 0,0 0 1,0 0-1,0 0 0,0-1 1,-1 1-1,1 0 0,0-1 1,0 1-1,0-1 0,-1 1 1,1-1-1,0 1 0,-1-1 1,1 1-1,0-1 0,-1 0 1,1 1-1,-1-1 0,1 0 1,-1 0-1,0 1 0,1-1 0,-1 0 1,1-1-1,4-15-2639,-3 5-1948,-2 12 4540,-3-8-4463,-9-3-1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30.319"/>
    </inkml:context>
    <inkml:brush xml:id="br0">
      <inkml:brushProperty name="width" value="0.1" units="cm"/>
      <inkml:brushProperty name="height" value="0.1" units="cm"/>
      <inkml:brushProperty name="color" value="#E71224"/>
    </inkml:brush>
  </inkml:definitions>
  <inkml:trace contextRef="#ctx0" brushRef="#br0">4 206 10441,'0'1'583,"-1"0"0,1-1 1,-1 1-1,1 0 0,0 0 1,0 0-1,-1-1 0,1 1 0,0 0 1,0 0-1,0 0 0,0 0 0,0 0 1,0-1-1,0 1 0,0 0 0,0 0 1,1 1-1,8 22 4206,23 27-3503,-21-35 232,45 75 2009,-54-90-3521,-1 0 0,1 0 1,-1 0-1,1-1 0,-1 1 0,1 0 0,0-1 1,-1 1-1,1-1 0,0 1 0,-1-1 0,1 0 1,0 0-1,0 0 0,-1 0 0,1 0 0,0 0 1,0 0-1,2-1 0,8-1-41,0-1-1,-1-1 1,1 0-1,19-10 1,-15 8-89,256-117-5379,136-67-9675,-272 124 9290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2.147"/>
    </inkml:context>
    <inkml:brush xml:id="br0">
      <inkml:brushProperty name="width" value="0.1" units="cm"/>
      <inkml:brushProperty name="height" value="0.1" units="cm"/>
      <inkml:brushProperty name="color" value="#E71224"/>
    </inkml:brush>
  </inkml:definitions>
  <inkml:trace contextRef="#ctx0" brushRef="#br0">78 177 22746,'0'0'69,"-1"1"1,1-1-1,0 0 0,0 0 1,0 0-1,-1 0 0,1 1 1,0-1-1,0 0 0,0 0 1,-1 0-1,1 0 0,0 0 1,0 0-1,-1 0 0,1 1 1,0-1-1,-1 0 0,1 0 1,0 0-1,0 0 0,-1 0 1,1 0-1,0 0 0,0 0 1,-1-1-1,1 1 0,0 0 1,0 0-1,-1 0 0,1 0 1,0 0-1,0 0 0,-1 0 0,1-1 1,0 1-1,0 0 0,-1 0 1,1 0-1,0 0 0,0-1 1,0 1-1,0 0 0,-1 0 1,1-1-1,0 1 0,0 0 1,0 0-1,0-1 0,0 1 1,0 0-1,0 0 0,0-1 1,0 1-1,0 0 0,0 0 1,0-1-1,0 1 0,0 0 1,0 0-1,0-1 0,0 1 1,0-1-1,-14 22 1059,6-1-577,1 1 0,2-1 0,0 1 0,1 1 0,-2 29-1,4 112 674,3-92-1297,1 252 73,-14-388 0,8 2 0,2-1 0,3 1 0,11-76 0,-6 100 0,1 1 0,2 0 0,1 1 0,2 0 0,2 1 0,27-52 0,-31 71 0,1 1 0,1-1 0,0 2 0,1 0 0,0 0 0,1 1 0,1 1 0,0 1 0,32-21 0,-41 29 0,1 0 0,0 1 0,0-1 0,0 1 0,1 1 0,-1 0 0,1 0 0,-1 0 0,1 1 0,0 0 0,0 0 0,-1 1 0,1 0 0,0 0 0,0 1 0,0 0 0,-1 0 0,1 1 0,0 0 0,-1 0 0,0 1 0,1 0 0,-1 1 0,0-1 0,-1 1 0,1 0 0,7 7 0,-8-6 0,0 0 0,0 1 0,-1 0 0,0 0 0,0 1 0,0-1 0,-1 1 0,0 0 0,0 1 0,-1-1 0,0 0 0,3 12 0,-3-7 0,0 1 0,-1 0 0,-1-1 0,-1 1 0,1 0 0,-2-1 0,-2 17 0,-2-1 0,-1-1 0,-2 0 0,0-1 0,-2 0 0,-1 0 0,-22 38 0,10-27 6,-2-1 1,-1-2-1,-2-1 1,-1 0-1,-64 53 1,65-63-1648,-62 36 0,90-59 1522,0 0 0,-1 1 0,1-1 0,0 0 0,-1 0 0,1 0 0,0 1 0,-1-1 0,1 0-1,0 0 1,-1 0 0,1 0 0,0 0 0,-1 0 0,1 0 0,0 0 0,-1 0 0,1 0 0,0 0 0,-1 0 0,1 0 0,0 0 0,-1 0 0,1 0 0,0 0 0,-1 0-1,1-1 1,0 1 0,-1 0 0,1 0 0,0 0 0,-1-1 0,1 1 0,0 0 0,0 0 0,-1-1 0,1 1 0,0 0 0,0 0 0,0-1 0,-1 1 0,1-1-224,0 0 0,0 0 1,0 1-1,0-1 1,0 0-1,0 1 0,0-1 1,0 0-1,0 1 1,0-1-1,0 0 1,1 1-1,-1-1 0,0 0 1,0 1-1,1-1 1,-1 0-1,0 1 0,1-1 1,-1 1-1,1-1 1,-1 1-1,1-2 0,15-11-5089,9-5-1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30.867"/>
    </inkml:context>
    <inkml:brush xml:id="br0">
      <inkml:brushProperty name="width" value="0.1" units="cm"/>
      <inkml:brushProperty name="height" value="0.1" units="cm"/>
      <inkml:brushProperty name="color" value="#E71224"/>
    </inkml:brush>
  </inkml:definitions>
  <inkml:trace contextRef="#ctx0" brushRef="#br0">0 259 15965,'0'0'364,"0"0"131,10 20 2735,-8-12-2730,1-1 0,0 0 1,1 0-1,0 0 0,0 0 0,8 9 0,-10-13-318,1 0-1,0-1 0,0 1 1,0-1-1,0 1 0,0-1 0,1 0 1,-1 0-1,1 0 0,-1-1 0,1 1 1,0-1-1,0 0 0,-1 0 0,6 0 1,8 1-4,-1-1 0,1-2-1,-1 1 1,1-2 0,-1 0 0,20-6 0,103-35-1059,-107 31 530,60-24-3607,-2-3-1,159-97 0,-106 44-905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54.994"/>
    </inkml:context>
    <inkml:brush xml:id="br0">
      <inkml:brushProperty name="width" value="0.1" units="cm"/>
      <inkml:brushProperty name="height" value="0.1" units="cm"/>
      <inkml:brushProperty name="color" value="#E71224"/>
    </inkml:brush>
  </inkml:definitions>
  <inkml:trace contextRef="#ctx0" brushRef="#br0">43 99 10033,'-5'0'748,"-21"-1"943,15-3 2215,15 4 365,17-1-3968,161 1 996,945-25 3020,359-36-3474,-1266 56 1219,-177 3-8533,-32 7 717,-9-3-1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57.123"/>
    </inkml:context>
    <inkml:brush xml:id="br0">
      <inkml:brushProperty name="width" value="0.1" units="cm"/>
      <inkml:brushProperty name="height" value="0.1" units="cm"/>
      <inkml:brushProperty name="color" value="#E71224"/>
    </inkml:brush>
  </inkml:definitions>
  <inkml:trace contextRef="#ctx0" brushRef="#br0">1 469 9697,'0'0'608,"3"-1"4408,17-6-2811,2 3-1536,0 2-1,-1 0 0,1 1 1,0 1-1,0 1 1,0 1-1,0 0 0,-1 2 1,0 1-1,1 1 0,-2 0 1,1 2-1,-1 0 0,29 17 1,-31-15-508,0 0 1,0-1-1,1-1 0,-1-1 1,2-1-1,-1-1 0,1 0 1,0-1-1,0-1 0,0-1 1,22-1-1,3-3-25,-1-2 1,0-1-1,-1-3 0,82-25 1,166-78 355,-188 69-351,107-42 159,295-125 545,-459 190-755,-28 12-39,0 0 0,32-20 0,-48 26-109,4 0-1285,8 2-427,6 0-261,3 1-986,2-1-3073,-25-1 5792,1 0 0,0 0 0,0 0 0,0 0 1,-1-1-1,1 1 0,0 0 0,0 0 0,-1-1 0,1 1 1,0 0-1,-1-1 0,1 1 0,0-1 0,-1 1 0,1-1 1,-1 1-1,1-1 0,0 0 0,13-26-5658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09.919"/>
    </inkml:context>
    <inkml:brush xml:id="br0">
      <inkml:brushProperty name="width" value="0.1" units="cm"/>
      <inkml:brushProperty name="height" value="0.1" units="cm"/>
      <inkml:brushProperty name="color" value="#E71224"/>
    </inkml:brush>
  </inkml:definitions>
  <inkml:trace contextRef="#ctx0" brushRef="#br0">151 0 9281,'-1'6'619,"0"0"0,0 0 0,-1-1 0,1 1 0,-2 0 0,1-1 1,0 1-1,-1-1 0,0 0 0,-4 6 0,3-5-357,-1 2 0,2-1 0,-1 0 0,1 1 0,-4 12 0,-8 73 1409,-2 101-1,11-114-1333,4-61-258,-14 126 460,6-71-393,4 0 0,6 126 0,2-85-86,-1-53 62,0-15 97,-2 0 1,-1 0 0,-12 58-1,8-62-160,1 0-1,3 0 1,3 60-1,0-30-39,1-34-12,2 0 1,17 72-1,4 24 5,-14-41 3,8 129 43,-13-181-75,6-1-4888,2 9-5269,-9-28 5821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47.610"/>
    </inkml:context>
    <inkml:brush xml:id="br0">
      <inkml:brushProperty name="width" value="0.1" units="cm"/>
      <inkml:brushProperty name="height" value="0.1" units="cm"/>
      <inkml:brushProperty name="color" value="#E71224"/>
    </inkml:brush>
  </inkml:definitions>
  <inkml:trace contextRef="#ctx0" brushRef="#br0">0 271 6737,'2'13'8435,"2"0"-3366,4 3-2353,7 6-2772,9 19 799,-22-34-973,6 8 3181,-7-15-2807,0 0 0,0 0 0,0 0 0,0 0 0,1 0 0,-1 0 0,0 0 0,0 0 0,0 0 0,0-1 1,0 1-1,0 0 0,0-1 0,0 1 0,0-1 0,0 1 0,0-1 0,1-1 0,47-30 458,-2-3-1,-1-2 1,45-46-1,36-30-5611,-112 101 3439,-2 2-1966,0-1-1,0 0 1,17-22-1,-19 18-1847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49.091"/>
    </inkml:context>
    <inkml:brush xml:id="br0">
      <inkml:brushProperty name="width" value="0.1" units="cm"/>
      <inkml:brushProperty name="height" value="0.1" units="cm"/>
      <inkml:brushProperty name="color" value="#E71224"/>
    </inkml:brush>
  </inkml:definitions>
  <inkml:trace contextRef="#ctx0" brushRef="#br0">1 287 6949,'0'0'597,"0"0"156,0 0 143,0 0 111,0 0 104,0 0 93,0 0 76,0 0 62,0 0-22,0 0-255,0 0-195,0 0-172,0 0-133,0 0-104,0 0-97,0 0-91,0 31 598,-1-20-900,2 6 1029,-1-17-975,1 0-1,-1 1 1,0-1-1,1 0 1,-1 0-1,0 1 1,1-1-1,-1 0 1,0 0-1,1 0 1,-1 1-1,0-1 1,1 0-1,-1 0 1,1 0-1,-1 0 1,0 0-1,1 0 1,-1 0-1,1 0 1,-1 0-1,1 0 1,-1 0-1,0 0 1,1 0-1,-1 0 1,1 0-1,-1 0 1,0-1-1,1 1 1,-1 0-1,0 0 1,1 0-1,-1-1 1,1 1-1,-1 0 1,1-1-1,19-10-54,-1-2 0,0 0 1,0-1-1,22-23 0,-24 23-596,26-25-3834,-1-2 0,46-58 0,-43 35-221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7:49.995"/>
    </inkml:context>
    <inkml:brush xml:id="br0">
      <inkml:brushProperty name="width" value="0.1" units="cm"/>
      <inkml:brushProperty name="height" value="0.1" units="cm"/>
      <inkml:brushProperty name="color" value="#E71224"/>
    </inkml:brush>
  </inkml:definitions>
  <inkml:trace contextRef="#ctx0" brushRef="#br0">13 228 11021,'-13'24'3205,"17"-17"262,12-8-2114,4-5-1310,0-1 1,29-13-1,2-2-619,28-12-3630,137-80 1,-131 59 809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16.359"/>
    </inkml:context>
    <inkml:brush xml:id="br0">
      <inkml:brushProperty name="width" value="0.1" units="cm"/>
      <inkml:brushProperty name="height" value="0.1" units="cm"/>
      <inkml:brushProperty name="color" value="#E71224"/>
    </inkml:brush>
  </inkml:definitions>
  <inkml:trace contextRef="#ctx0" brushRef="#br0">1362 315 8725,'1'-20'4019,"-2"-25"4220,0 43-8031,0 0 0,1-1 0,-1 1 0,0 0 0,0 0 0,0-1 0,-1 1 0,1 0 0,-3-3 0,-38-51 1043,33 41-1058,-1 0 0,-1 1 1,-14-13-1,16 19-82,0 1-1,-1 0 1,0 1 0,0 0-1,-1 1 1,1 0 0,-1 0 0,0 1-1,-20-4 1,-12-1 219,-54-4 0,84 12-294,-396-13 1680,390 14-1654,4 1-27,0 0-1,0 0 1,1 2-1,-1 0 1,1 1 0,-1 0-1,1 1 1,0 0-1,-17 11 1,-4 4 180,1 2 1,-35 30-1,60-44-163,-26 18 234,2 1 0,1 2 0,-36 41 0,60-59-242,0-1 0,1 1-1,1 0 1,-1 0 0,2 1 0,-1-1 0,2 2-1,0-1 1,0 0 0,1 1 0,1-1 0,0 1-1,0 0 1,1 24 0,-2 377 1208,5-397-1252,0 1 0,1-1 1,1 1-1,1-1 0,0 0 0,1-1 0,1 1 0,1-1 1,0-1-1,20 29 0,-21-35 0,0 0 0,0-1 0,1 0 0,0-1 0,1 1 0,-1-2 0,2 1 0,-1-1 0,1-1 0,-1 0 0,14 5 0,12 3 0,73 15 0,-33-9 0,-8-2 0,113 13 0,-140-26 0,0-3 0,0-1 0,0-2 0,0-1 0,57-14 0,-73 11 0,0-2 0,0 0 0,-1-2 0,0-1 0,0 0 0,-1-2 0,-1 0 0,0-2 0,25-23 0,-20 14 0,-1-1 0,-2-1 0,0-1 0,-2-1 0,-1-1 0,19-37 0,-33 54 0,0 0 0,-1 0 0,-1 0 0,1-1 0,-2 0 0,0 1 0,0-1 0,-2-1 0,1 1 0,-2 0 0,0-17 0,2-74-152,0 75 245,-1 0 0,-2 0 0,-4-35-1,3 55-298,0 1 0,0-1 0,-1 0 0,0 1 0,0 0 0,-1-1 0,0 1 0,0 1 0,-1-1 0,0 1 0,-1-1 0,1 1 0,-1 1-1,-12-11 1,7 9-1072,0 0-1,0 1 0,-1 0 0,0 1 0,0 0 0,-1 1 0,1 0 1,-16-3-1,-56-10-4850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19.177"/>
    </inkml:context>
    <inkml:brush xml:id="br0">
      <inkml:brushProperty name="width" value="0.1" units="cm"/>
      <inkml:brushProperty name="height" value="0.1" units="cm"/>
      <inkml:brushProperty name="color" value="#E71224"/>
    </inkml:brush>
  </inkml:definitions>
  <inkml:trace contextRef="#ctx0" brushRef="#br0">29 16 6661,'-18'0'1337,"7"-1"5863,27 6-3541,86 14-2257,1-5-1,116 2 0,421-16 46,-598-1-1408,424-15 280,86-1-62,-36 6-74,-318 3 344,-189 8 148,6-2-3304,6-3-10941,-23-3 8421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29.407"/>
    </inkml:context>
    <inkml:brush xml:id="br0">
      <inkml:brushProperty name="width" value="0.1" units="cm"/>
      <inkml:brushProperty name="height" value="0.1" units="cm"/>
      <inkml:brushProperty name="color" value="#E71224"/>
    </inkml:brush>
  </inkml:definitions>
  <inkml:trace contextRef="#ctx0" brushRef="#br0">1 417 16037,'0'0'464,"0"0"73,22-3 3572,-1 4-3302,1 0 1,-1 1 0,1 1 0,-1 1-1,0 1 1,0 1 0,0 1 0,-1 1-1,0 1 1,-1 0 0,0 1-1,0 1 1,26 21 0,-40-27-754,0-2 0,1 1-1,-1 0 1,1-1 0,9 4 0,-12-6-55,0-1 0,0 1 0,0-1 1,1 1-1,-1-1 0,0 0 0,0 0 1,0-1-1,0 1 0,0 0 0,0-1 1,0 0-1,5-2 0,13-5 1,-1-2 0,0 0 0,-1-1 0,34-26 0,67-66 0,-56 45 0,4 0 0,111-98 0,-176 154-238,7-6 580,-6-7-3717,-5-21-1947,-3 24-2074,-9 6 4588,8 5 931,-19-12-4163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2.482"/>
    </inkml:context>
    <inkml:brush xml:id="br0">
      <inkml:brushProperty name="width" value="0.1" units="cm"/>
      <inkml:brushProperty name="height" value="0.1" units="cm"/>
      <inkml:brushProperty name="color" value="#E71224"/>
    </inkml:brush>
  </inkml:definitions>
  <inkml:trace contextRef="#ctx0" brushRef="#br0">0 19 20958,'0'-3'1264,"0"-3"0,2 0 4,2 3-4,-2 6 0,2 12 5,4 10-5,-3 4 0,-1 3 0,3 0-840,-6-3-424,2-6-860,-1-4-448,1-3-636,15-11-3785,-18-3 1,-5-12-1,-2-12 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30.491"/>
    </inkml:context>
    <inkml:brush xml:id="br0">
      <inkml:brushProperty name="width" value="0.1" units="cm"/>
      <inkml:brushProperty name="height" value="0.1" units="cm"/>
      <inkml:brushProperty name="color" value="#E71224"/>
    </inkml:brush>
  </inkml:definitions>
  <inkml:trace contextRef="#ctx0" brushRef="#br0">1 433 16586,'11'-3'682,"0"0"1,0 1-1,1 1 0,-1 0 1,1 1-1,0 0 1,-1 1-1,1 0 1,12 3-1,7 4 2782,57 23-1,-43-14-1899,-33-14-1501,0 0 0,1 0-1,-1-1 1,1-1 0,-1 0 0,1-1 0,-1-1-1,1 1 1,-1-2 0,0 0 0,1 0 0,-1-2-1,0 1 1,18-9 0,10-5-88,-1-3-1,66-44 1,142-130 25,-51 35 0,-186 149 678,-7 6-2178,-5 5-6859,-2-1 2463,-5-5-1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32.418"/>
    </inkml:context>
    <inkml:brush xml:id="br0">
      <inkml:brushProperty name="width" value="0.1" units="cm"/>
      <inkml:brushProperty name="height" value="0.1" units="cm"/>
      <inkml:brushProperty name="color" value="#E71224"/>
    </inkml:brush>
  </inkml:definitions>
  <inkml:trace contextRef="#ctx0" brushRef="#br0">0 175 9365,'174'1'3346,"285"-4"2356,-1-30-3208,539-78-84,-905 109-2139,-65 3-9,-1-2 0,1 0 0,28-6 0,-48 1-32,-4 2-8967,-9-5 3361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8:50.236"/>
    </inkml:context>
    <inkml:brush xml:id="br0">
      <inkml:brushProperty name="width" value="0.1" units="cm"/>
      <inkml:brushProperty name="height" value="0.1" units="cm"/>
      <inkml:brushProperty name="color" value="#E71224"/>
    </inkml:brush>
  </inkml:definitions>
  <inkml:trace contextRef="#ctx0" brushRef="#br0">885 165 8289,'-31'-28'5330,"-62"-43"1,77 64-4983,0 0 1,0 0 0,-1 1 0,0 2-1,0-1 1,-1 2 0,-21-2 0,5 0 96,32 4-418,-30-5 371,-1 1 0,0 2-1,-51 1 1,75 3-389,0 0-1,0 0 0,-1 1 0,1 0 1,0 0-1,1 1 0,-1 0 1,0 1-1,1 0 0,0 0 0,0 1 1,0 0-1,1 1 0,-1-1 0,1 1 1,0 1-1,-7 8 0,-14 23 19,1 0 0,3 2 0,1 1 0,1 1-1,3 0 1,-19 62 0,24-50 1,3 1 0,1 1 0,-2 102 0,9 253 266,5-209-64,-3-111-65,3 103-178,-1-183 27,1 0 1,1 0-1,0 0 0,0-1 0,1 0 0,1 1 1,5 9-1,44 66 287,-46-76-257,1 0 0,0-1 0,0 0 0,0 0 0,2-1 0,-1-1 0,1 1 1,-1-2-1,2 0 0,22 10 0,13 1 209,73 16 1,-59-17-163,-39-11 24,-1-2-1,0 0 0,1-1 0,0-1 0,-1-1 1,1-1-1,0-1 0,-1-1 0,0-1 0,1 0 1,-2-2-1,1-1 0,-1 0 0,0-1 0,0-2 0,-1 0 1,0-1-1,-1 0 0,0-2 0,-1 0 0,0-1 1,-1 0-1,-1-2 0,0 0 0,19-28 0,2-18 1089,10-12-184,-31 53-904,0-1 0,-1 0 0,-1-1 0,-2-1 0,0 0 0,-1 0 0,-2-1 0,0 0 0,3-27 0,9-55-115,-9 50 0,-2 0 0,2-80 0,-11-268 0,0 393 0,-1 1 0,-1-1 0,0 0 0,0 1 0,-1-1 0,-1 1 0,0 0 0,0 0 0,-9-16 0,-5-1 0,0 0 0,-24-27 0,19 30 0,0 0 0,-2 2 0,-1 1 0,-31-20 0,44 32 0,4 4 0,-15-11 0,1-1 0,0-1 0,1-1 0,-37-44 0,31 36 383,21 23-2688,0 1 0,0 1 0,0-1 0,-1 1 0,1 0 0,-1 1 0,0 0 0,-15-3 0,-14-2-3895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01.058"/>
    </inkml:context>
    <inkml:brush xml:id="br0">
      <inkml:brushProperty name="width" value="0.1" units="cm"/>
      <inkml:brushProperty name="height" value="0.1" units="cm"/>
      <inkml:brushProperty name="color" value="#E71224"/>
    </inkml:brush>
  </inkml:definitions>
  <inkml:trace contextRef="#ctx0" brushRef="#br0">12 283 3828,'0'0'638,"0"0"185,0 0 191,-11-4 10207,39 40 758,-1-2-10347,58 59 0,-83-92-1632,0 0 0,0 0 0,0 0 0,0 0 0,1-1 0,-1 1 0,0-1 0,0 1 0,1-1 0,-1 0 0,0 0 0,1 0 0,-1 0 0,0-1 0,1 1 0,-1-1 0,0 1 0,0-1 0,4-1 0,41-18 0,260-149 0,-142 73 0,-89 49 0,92-41 0,-164 84-1,-3 4 0,0-1-1,0 0 0,0 0 0,-1 1 1,1-1-1,0 1 0,0-1 0,0 1 1,0-1-1,0 1 0,0-1 0,0 1 1,0 0-1,1 0 0,0-1 0,-2 1-284,0 0-739,0-3-1381,0-4 725,-1 6-4578,-15 13-2933,-6-3 3256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02.654"/>
    </inkml:context>
    <inkml:brush xml:id="br0">
      <inkml:brushProperty name="width" value="0.1" units="cm"/>
      <inkml:brushProperty name="height" value="0.1" units="cm"/>
      <inkml:brushProperty name="color" value="#E71224"/>
    </inkml:brush>
  </inkml:definitions>
  <inkml:trace contextRef="#ctx0" brushRef="#br0">0 355 7797,'0'0'648,"0"0"119,8 0 7511,13 0-5884,-15 1-1897,1 0 0,-1 1 0,1 0 0,-1 0 1,0 0-1,1 0 0,-1 1 0,11 7 0,43 35 2998,-27-19-1367,-31-24-2046,-1-1 0,1 1-1,-1-1 1,1 0-1,0 0 1,0 0 0,0 0-1,0 0 1,0 0-1,0 0 1,0 0-1,0-1 1,0 1 0,0-1-1,0 0 1,1 0-1,-1 0 1,0 0 0,0 0-1,0 0 1,0 0-1,0-1 1,0 1 0,1-1-1,-1 1 1,3-2-1,11-5-17,-1 0 1,0-1-1,-1 0 0,1-1 0,-2-1 0,1 0 0,15-17 0,23-15-1,50-27-60,114-57 1,-29 19-4,-185 106 0,0-1 0,0 1 0,0-1 0,0 0 0,0 1 0,0-1 0,-1 0 0,1 0 0,0 0 0,-1 0 0,0 0 0,2-4 0,-1 5 0,0 0 0,-1-1-138,-1 2-647,3 0-1304,8 2-4443,-26 0-4466,0-4 4894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09.187"/>
    </inkml:context>
    <inkml:brush xml:id="br0">
      <inkml:brushProperty name="width" value="0.1" units="cm"/>
      <inkml:brushProperty name="height" value="0.1" units="cm"/>
      <inkml:brushProperty name="color" value="#E71224"/>
    </inkml:brush>
  </inkml:definitions>
  <inkml:trace contextRef="#ctx0" brushRef="#br0">1 25 6689,'8'4'12335,"12"-3"-8434,32-1-6010,-35 0 3420,394 2 1575,432-5 1008,-675-10-3468,17 0 220,-13 10-190,-170 4-2969,-4 3-5437,-6 0 324,-1-1 5689,-8-1-3264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15.335"/>
    </inkml:context>
    <inkml:brush xml:id="br0">
      <inkml:brushProperty name="width" value="0.1" units="cm"/>
      <inkml:brushProperty name="height" value="0.1" units="cm"/>
      <inkml:brushProperty name="color" value="#E71224"/>
    </inkml:brush>
  </inkml:definitions>
  <inkml:trace contextRef="#ctx0" brushRef="#br0">0 219 3604,'0'0'516,"1"0"9412,0 1-4952,9 10-3818,9 5-352,1-1 0,1-1 0,0-2 0,31 15-1,-35-18-438,2 0 44,-12-6-184,0-1-1,0 2 1,-1-1 0,1 1 0,-1 0 0,0 0 0,0 1 0,8 8 0,-9-13 109,-1 0-1,0 0 0,0-1 1,0 1-1,0-1 0,0 0 1,-1 0-1,1-1 0,6-2 1,-5 2-118,52-21 776,79-44-1,-5 2-816,-37 22-177,174-68 0,-264 111 0,9-6 0,-11 4-137,-2 1-648,1-6-3553,-1 4 3235,0-16-1680,0 18 2459,0 0 0,-1 1 0,1-1-1,0 1 1,-1-1 0,1 0 0,0 1 0,-1-1 0,1 1-1,-1-1 1,1 1 0,0 0 0,-1-1 0,1 1 0,-1-1-1,0 1 1,1 0 0,-1-1 0,1 1 0,-2-1 0,-12-4-5281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17.834"/>
    </inkml:context>
    <inkml:brush xml:id="br0">
      <inkml:brushProperty name="width" value="0.1" units="cm"/>
      <inkml:brushProperty name="height" value="0.1" units="cm"/>
      <inkml:brushProperty name="color" value="#E71224"/>
    </inkml:brush>
  </inkml:definitions>
  <inkml:trace contextRef="#ctx0" brushRef="#br0">0 229 6297,'0'0'579,"0"0"138,0 0 161,0 0 123,28 0 4743,-20 1-5290,0 0 0,0 1 0,0 0 0,0 1 0,0-1 0,-1 1 0,1 1 0,-1 0-1,0 0 1,0 0 0,0 1 0,-1 0 0,9 8 0,38 24 818,-47-35-1042,-1 1 0,0 0 0,1-1-1,0 0 1,0 0 0,-1-1 0,1 1 0,0-1 0,0-1 0,0 1 0,0-1 0,0 0 0,0 0 0,8-2 0,-7 0 114,0 0 1,0-1-1,0 0 1,0 0 0,0 0-1,-1-1 1,1 0-1,-1 0 1,0-1 0,0 0-1,5-5 1,15-13 179,0 1 0,2 1 0,33-18-1,96-44-291,-29 16-219,-125 66-13,20-17 0,-22 16-83,-1 2-416,0 0-522,0-3-3876,1-1 3590,0 1-2438,-1 2-6525,0 1 4802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18.818"/>
    </inkml:context>
    <inkml:brush xml:id="br0">
      <inkml:brushProperty name="width" value="0.1" units="cm"/>
      <inkml:brushProperty name="height" value="0.1" units="cm"/>
      <inkml:brushProperty name="color" value="#E71224"/>
    </inkml:brush>
  </inkml:definitions>
  <inkml:trace contextRef="#ctx0" brushRef="#br0">1 220 13409,'0'0'482,"0"0"74,11 1 3388,21 16-2017,-1 1 0,43 33-1,22 14 1978,-89-61-3703,0-1 0,0-1 0,0 1 0,0-1 0,1 0 0,-1-1 1,1 0-1,-1 0 0,1-1 0,-1 1 0,1-2 0,-1 1 1,1-1-1,-1 0 0,0-1 0,1 1 0,-1-2 0,0 1 0,0-1 1,0 0-1,8-5 0,14-8-148,0-2 1,-1-1-1,34-31 0,-44 36 1,9-9-354,116-85 937,-122 94-1493,0 2-1,1 0 1,0 2-1,1 0 1,32-8-1,-30 12-1642,-14 4 161,0 0-1,0-1 1,0-1 0,-1 0 0,12-5 0,-4-4-3378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22.383"/>
    </inkml:context>
    <inkml:brush xml:id="br0">
      <inkml:brushProperty name="width" value="0.1" units="cm"/>
      <inkml:brushProperty name="height" value="0.1" units="cm"/>
      <inkml:brushProperty name="color" value="#E71224"/>
    </inkml:brush>
  </inkml:definitions>
  <inkml:trace contextRef="#ctx0" brushRef="#br0">15 74 17538,'0'-58'4551,"0"43"6083,0 200-10598,4 578-28,-19-420-8,12-305 8,3-22-5730,-1-40-9202,1 1 8864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2.813"/>
    </inkml:context>
    <inkml:brush xml:id="br0">
      <inkml:brushProperty name="width" value="0.1" units="cm"/>
      <inkml:brushProperty name="height" value="0.1" units="cm"/>
      <inkml:brushProperty name="color" value="#E71224"/>
    </inkml:brush>
  </inkml:definitions>
  <inkml:trace contextRef="#ctx0" brushRef="#br0">6 93 11437,'-2'-17'828,"-1"-3"28,3 2 36,3-3 16,14 9-192,12 11-604,59-3-3260,-34 11 0,9 5 0,3 1-1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23.095"/>
    </inkml:context>
    <inkml:brush xml:id="br0">
      <inkml:brushProperty name="width" value="0.1" units="cm"/>
      <inkml:brushProperty name="height" value="0.1" units="cm"/>
      <inkml:brushProperty name="color" value="#E71224"/>
    </inkml:brush>
  </inkml:definitions>
  <inkml:trace contextRef="#ctx0" brushRef="#br0">343 26 9705,'-2'-26'10808,"-6"39"-1555,-3 7-10207,-220 429 4909,226-439-4027,-11 18-197,1 0 1,1 1-1,2 0 0,-17 59 1,29-79-2850,6-10 303,10-14-3153,-9 8 2014,10-9-1206,2-9-1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23.583"/>
    </inkml:context>
    <inkml:brush xml:id="br0">
      <inkml:brushProperty name="width" value="0.1" units="cm"/>
      <inkml:brushProperty name="height" value="0.1" units="cm"/>
      <inkml:brushProperty name="color" value="#E71224"/>
    </inkml:brush>
  </inkml:definitions>
  <inkml:trace contextRef="#ctx0" brushRef="#br0">0 82 7533,'3'-20'1778,"-2"13"-857,0 1 0,0-1 0,1 1 0,-1-1 0,1 1 0,5-9 0,-7 14-720,1 0 0,0 1-1,0-1 1,0 0 0,0 1-1,0-1 1,0 1 0,0-1-1,0 1 1,0 0 0,0-1-1,0 1 1,0 0 0,0 0 0,1 0-1,-1 0 1,0 0 0,0 0-1,0 0 1,0 0 0,0 0-1,0 0 1,0 1 0,0-1 0,1 0-1,-1 1 1,1 0 0,31 13 2382,0 10-848,0 0 0,-1 2 0,54 58 0,-40-38-662,-26-27-940,91 97 727,-100-103-1120,-1 0 0,-1 0 0,0 1 0,-1 1 0,0-1 0,-1 1 0,7 24 0,-10-32-2521,-3-8-10,2-2-3579,-1 0-1854,1 0 2867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28.078"/>
    </inkml:context>
    <inkml:brush xml:id="br0">
      <inkml:brushProperty name="width" value="0.1" units="cm"/>
      <inkml:brushProperty name="height" value="0.1" units="cm"/>
      <inkml:brushProperty name="color" value="#E71224"/>
    </inkml:brush>
  </inkml:definitions>
  <inkml:trace contextRef="#ctx0" brushRef="#br0">1 64 12373,'0'0'744,"0"0"110,0 0-700,0 0-1,0 0 0,0 0 0,0 0 1,0 0-1,0 0 0,0 0 1,0 0-1,0 0 0,1 0 0,-1 0 1,0 0-1,0 0 0,0 0 1,0 0-1,0 0 0,0-1 1,0 1-1,0 0 0,0 0 0,0 0 1,0 0-1,0 0 0,0 0 1,0 0-1,0 0 0,0 0 0,0 0 1,0 0-1,0 0 0,0 0 1,0 0-1,0 0 0,0 0 0,0-1 1,0 1-1,0 0 0,0 0 1,0 0-1,0 0 0,0 0 0,0 0 1,0 0-1,0 0 0,0 0 1,0 0-1,0 0 0,0 0 1,0 0-1,0 0 0,0-1 0,0 1 1,0 0-1,0 0 0,0 0 1,0 0-1,0 0 0,308 0 6327,2 0-3417,-148 0-2737,-117-2 99,-23 1-1094,0 1-3505,-18-4-5080,-3-10 3986,-1 7 3018,3-25-3518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44.068"/>
    </inkml:context>
    <inkml:brush xml:id="br0">
      <inkml:brushProperty name="width" value="0.1" units="cm"/>
      <inkml:brushProperty name="height" value="0.1" units="cm"/>
      <inkml:brushProperty name="color" value="#E71224"/>
    </inkml:brush>
  </inkml:definitions>
  <inkml:trace contextRef="#ctx0" brushRef="#br0">0 206 11893,'0'0'422,"0"0"114,0 0 140,13-21 9308,-1 22-9178,1-1 0,-1-1-1,1 0 1,-1 0 0,0-2-1,0 1 1,17-7 0,44-28-2786,32-32-8305,-53 34 3930,-13 8 691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44.838"/>
    </inkml:context>
    <inkml:brush xml:id="br0">
      <inkml:brushProperty name="width" value="0.1" units="cm"/>
      <inkml:brushProperty name="height" value="0.1" units="cm"/>
      <inkml:brushProperty name="color" value="#E71224"/>
    </inkml:brush>
  </inkml:definitions>
  <inkml:trace contextRef="#ctx0" brushRef="#br0">0 295 14277,'54'2'8844,"-34"0"-6492,0-1 0,20-2 0,-30-1-2226,-1 0 0,0 0 0,0-1 0,0-1-1,0 1 1,0-1 0,14-10 0,56-41-3190,-65 44 2114,23-20-6102,64-69 1,-83 81 5045,28-29-3518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9:53.264"/>
    </inkml:context>
    <inkml:brush xml:id="br0">
      <inkml:brushProperty name="width" value="0.1" units="cm"/>
      <inkml:brushProperty name="height" value="0.1" units="cm"/>
      <inkml:brushProperty name="color" value="#E71224"/>
    </inkml:brush>
  </inkml:definitions>
  <inkml:trace contextRef="#ctx0" brushRef="#br0">96 1 7017,'0'0'430,"0"0"114,0 0 132,0 0 111,0 0 78,0 0 63,0 0 61,0 0 70,0 0 26,0 0-142,0 0-75,0 0-75,0 0-79,0 0-70,0 0-68,26 0 1689,-19 0-2153,1 0 0,-1 0 0,0 1 0,0 0 0,-1 0 0,1 1 0,0 0 0,0 0 0,-1 0 0,13 7 0,-16-7-76,0 1 1,0-1-1,0 1 0,0 0 0,-1 0 0,1 0 0,-1 0 0,1 0 1,-1 0-1,0 1 0,-1-1 0,1 1 0,0 0 0,-1-1 0,0 1 0,0 0 1,0 0-1,0 0 0,-1 0 0,1 7 0,-1-2 28,-1 1 0,1-1 1,-1 0-1,-1 0 0,1 0 0,-2 0 0,1-1 0,-1 1 0,-1-1 0,1 1 1,-7 9-1,-5 6 262,-2 0-1,-24 26 1,27-35-61,1 1-1,0 1 1,1 0-1,1 0 1,1 1 0,-10 22-1,16-27-66,1 0 0,0 0 1,1 0-1,-1 23 0,3-28-112,0 0-1,0 0 1,1 0 0,0-1 0,0 1-1,1 0 1,-1-1 0,2 1 0,3 9-1,-3-13-29,0 0-1,0-1 1,0 1-1,0-1 1,1 0-1,-1 0 1,1 0-1,0 0 1,0-1-1,0 0 1,0 1-1,0-1 1,0-1 0,1 1-1,-1-1 1,0 1-1,9 0 1,8 1 426,-1-1 0,33 0 0,-52-2-474,-1 0 271,0 0-30,1-17 716,-1 6-792,-4 19-147,-2 18-26,1 0 0,2 0 0,0 1 0,1-1 0,2 1 0,1-1 0,6 39 0,-3-45 0,1 1 0,2-1 0,8 20 0,-7-19 0,0 0 0,7 34 0,42 247 0,-55-293 0,-1 0 0,0-1 0,0 1 0,0 0 0,-2 13 0,1-19 0,-1-1 0,1 1 0,-1 0 0,0-1 0,0 1 0,0 0 0,0-1 0,0 0 0,0 1 0,-1-1 0,1 1 0,-1-1 0,0 0 0,1 0 0,-1 0 0,0 0 0,0 0 0,0-1 0,-1 1 0,1 0 0,-5 1 0,-17 8-817,-35 9-1,32-11-899,-18 4-6027,27-10 4708,-1-1 0,-35-1 0,51-1 2534,-46-2-5522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0:30.515"/>
    </inkml:context>
    <inkml:brush xml:id="br0">
      <inkml:brushProperty name="width" value="0.1" units="cm"/>
      <inkml:brushProperty name="height" value="0.1" units="cm"/>
      <inkml:brushProperty name="color" value="#E71224"/>
    </inkml:brush>
  </inkml:definitions>
  <inkml:trace contextRef="#ctx0" brushRef="#br0">155 15 2632,'2'-10'931,"0"7"6120,114 2-4294,-115 1-2715,0 0 0,1 0-1,-1 0 1,0 0 0,0 0-1,1 1 1,-1-1 0,0 0-1,0 1 1,1-1 0,-1 1-1,0 0 1,0-1 0,0 1-1,0 0 1,0 0 0,0-1-1,0 1 1,0 0 0,0 0-1,-1 0 1,1 0 0,1 2-1,-1-1 34,0 1 0,1 0 1,-1 0-1,-1 0 0,1 1 0,0-1 0,-1 0 0,1 0 0,-1 5 0,0-2 56,0 1-1,-1 0 1,1 0-1,-1-1 1,-1 1-1,0-1 1,0 1-1,-4 10 1,-22 27 607,20-33-573,0 0 1,1 0 0,1 1-1,0 0 1,0 0-1,1 1 1,1-1 0,0 1-1,0 0 1,-2 20-1,6-23-99,-1-1 0,1 0-1,1 0 1,0 1-1,0-1 1,1 0 0,4 15-1,-4-21-52,-1 0 0,1 0 0,-1-1 0,1 1 0,0-1 0,0 1 0,0-1 0,0 0 0,0 0 0,1 0-1,-1 0 1,1 0 0,-1 0 0,1-1 0,0 1 0,-1-1 0,1 0 0,0 0 0,0 0 0,0 0 0,0 0 0,0-1 0,0 1-1,0-1 1,0 0 0,1 0 0,2 0 0,-5 0 34,0 0 0,0 0 0,0 0 0,0-1 0,0 1 0,0 0 0,0 0 0,0-1 0,0 1 0,0-1 0,0 1 0,0-1 0,0 1 0,0-1 0,0 0 0,-1 1 0,1-1 0,0 0 0,0 1 0,-1-1 0,1 0 0,0 0 0,-1 0 0,1 0 0,-1 0 0,0 0 0,1 0 0,-1 0 0,1 0 0,-1 0 0,0 0 0,0 0 0,0 0 0,0 0 0,0 0 0,0 0 0,0 0-1,0 0 1,0 0 0,0 0 0,-1-2 0,1 1 451,1 14-451,0 0 0,1 0 0,0 0 0,1 0 0,6 15 0,-5-16 39,0 1 0,-1-1 0,-1 1 0,1 0 0,-1 16-1,-2-23-102,-1-1-1,0 0 0,0 1 0,-1-1 1,0 0-1,1 0 0,-1 0 0,0 0 1,-1 0-1,1-1 0,-1 1 0,0-1 1,1 0-1,-1 1 0,-1-1 0,-6 5 0,-7 5-869,-1 0-1,-20 11 0,23-15-430,0-1 0,0 0-1,-1-1 1,0 0-1,-1-2 1,1 0 0,-1 0-1,-30 3 1,-10-13-2767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0:37.227"/>
    </inkml:context>
    <inkml:brush xml:id="br0">
      <inkml:brushProperty name="width" value="0.1" units="cm"/>
      <inkml:brushProperty name="height" value="0.1" units="cm"/>
      <inkml:brushProperty name="color" value="#E71224"/>
    </inkml:brush>
  </inkml:definitions>
  <inkml:trace contextRef="#ctx0" brushRef="#br0">1 296 10433,'1'0'7224,"3"0"-3449,20 6-2574,13 18-463,-34-21-661,0 0 0,1 0 0,-1 0 0,1-1 0,0 1 1,0-1-1,0 0 0,0 0 0,0-1 0,0 1 0,0-1 0,1 0 0,-1 0 0,1 0 1,-1-1-1,1 1 0,-1-1 0,0 0 0,1 0 0,6-2 0,14-5-112,0-1-1,-1-1 0,0-1 0,-1-1 0,23-14 1,102-77-4057,-19 11-2991,-57 44 2551,-11 2-1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0:50.654"/>
    </inkml:context>
    <inkml:brush xml:id="br0">
      <inkml:brushProperty name="width" value="0.1" units="cm"/>
      <inkml:brushProperty name="height" value="0.1" units="cm"/>
      <inkml:brushProperty name="color" value="#E71224"/>
    </inkml:brush>
  </inkml:definitions>
  <inkml:trace contextRef="#ctx0" brushRef="#br0">0 528 16117,'0'0'397,"4"-9"7000,3 9-6670,0 1 1,0 1-1,-1-1 1,1 1-1,0 0 1,-1 1-1,1 0 1,-1 0-1,8 5 1,-7-5-570,-1 1 0,0-1 0,1 0 0,0 0 0,0-1 0,-1 0 1,1 0-1,1-1 0,9 1 0,0-2-164,0-2 0,-1 0 0,1-1 0,0 0 0,19-8 0,82-36-647,-95 37 396,236-114-3872,-168 73 355,-3-3 0,97-78-1,-27 2-1681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0:58.915"/>
    </inkml:context>
    <inkml:brush xml:id="br0">
      <inkml:brushProperty name="width" value="0.1" units="cm"/>
      <inkml:brushProperty name="height" value="0.1" units="cm"/>
      <inkml:brushProperty name="color" value="#E71224"/>
    </inkml:brush>
  </inkml:definitions>
  <inkml:trace contextRef="#ctx0" brushRef="#br0">227 104 5076,'-34'-2'890,"14"-1"4852,-36-11 0,41 12-5072,0 0 0,0 2 0,-16 0 1,-2 1 703,26-1-472,9 1 222,145-1-107,719-25 2650,-310-3-2570,1 25-846,-332 4-335,-59-14 231,-63 2 612,-22 8 588,-80 3-1538,-1 0 0,0 0-1,1 0 1,-1 0 0,1 0 0,-1 0-1,1 0 1,-1 0 0,0 1 0,1-1-1,-1 0 1,0 0 0,1 0 0,-1 1-1,1-1 1,-1 0 0,0 1 0,0-1-1,1 0 1,-1 1 0,0-1 0,1 0-1,-1 1 1,0-1 0,0 0 0,0 1-1,1-1 1,-1 1 0,0-1 0,0 0-1,0 1 1,0-1 0,0 1 0,0-1-1,0 1 1,0-1 0,0 0 0,0 1-1,0-1 1,0 1 0,0-1 0,0 1-1,0-1 1,-1 0 0,1 1 0,0-1-1,0 1 1,0-1 0,-1 0 0,1 1 0,-1 2-985,-1-1 0,1 1 0,0 0 1,-1-1-1,0 0 0,1 1 0,-1-1 0,0 0 1,-4 3-1,-8 4-3933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3.136"/>
    </inkml:context>
    <inkml:brush xml:id="br0">
      <inkml:brushProperty name="width" value="0.1" units="cm"/>
      <inkml:brushProperty name="height" value="0.1" units="cm"/>
      <inkml:brushProperty name="color" value="#E71224"/>
    </inkml:brush>
  </inkml:definitions>
  <inkml:trace contextRef="#ctx0" brushRef="#br0">375 66 17370,'0'-3'200,"0"1"1,-1-1-1,1 0 1,-1 1-1,1-1 1,-1 0-1,0 1 1,0-1-1,0 1 1,0-1-1,-1 1 1,1-1-1,0 1 1,-1 0-1,0 0 1,0 0-1,0 0 1,0 0-1,0 0 1,0 0-1,0 1 1,0-1-1,-1 1 1,1-1-1,0 1 1,-1 0-1,0 0 1,1 0-1,-1 1 1,1-1-1,-1 0 1,0 1-1,-2-1 1,-7 0 196,0 0 1,0 1 0,0 0 0,1 0 0,-1 2-1,-16 2 1,8 1 183,1 0-1,0 2 0,1 0 1,-1 1-1,-24 14 0,35-17-355,1 0 1,0 0-1,0 1 0,1 0 0,-1 0 0,-8 12 0,13-15-174,-1 1 1,1 0-1,0 0 1,0 0-1,0 0 1,0 0-1,1 0 1,0 0-1,-1 1 1,2-1-1,-1 0 1,0 1-1,1 8 1,1-10-52,-1 0 1,1 1 0,0-1-1,0 0 1,0 0 0,0 0-1,0 0 1,1 0 0,0 0-1,-1 0 1,1 0-1,0 0 1,1-1 0,-1 1-1,0-1 1,1 0 0,-1 0-1,1 1 1,0-2 0,-1 1-1,1 0 1,0 0 0,0-1-1,0 0 1,0 0 0,1 0-1,-1 0 1,5 1 0,3 0-2,1 0 1,-1 0 0,0-1 0,0-1 0,1 0-1,-1 0 1,15-3 0,-19 2 0,0 0 0,0-1 0,0 1 0,0-1 0,0-1 0,-1 1 0,1-1 0,-1 0 0,0-1 0,0 1 0,0-1 0,0-1 0,-1 1 0,1-1 0,-1 0 0,0 0 0,-1 0 0,1-1 0,-1 0 0,0 0 0,-1 0 0,1 0 0,-1 0 0,0-1 0,-1 1 0,1-1 0,-1 0 0,-1 0 0,1 0 0,-1 0 0,-1 0 0,1 0 0,-1 0 0,-1-11 0,7 355 0,-6-321 0,2 16 0,-1 0 0,-8 56 0,6-77 0,-1-1 0,-1 0 0,0 0 0,0 0 0,-1 0 0,-1-1 0,1 1 0,-2-1 0,1 0 0,-1-1 0,0 1 0,-13 12 0,0-5-48,0 0 0,-2-2 0,0 0 0,-29 14 0,9-5-1011,26-12-2050,36-23-4044,56-53-3448,-25 18 5300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01.347"/>
    </inkml:context>
    <inkml:brush xml:id="br0">
      <inkml:brushProperty name="width" value="0.1" units="cm"/>
      <inkml:brushProperty name="height" value="0.1" units="cm"/>
      <inkml:brushProperty name="color" value="#E71224"/>
    </inkml:brush>
  </inkml:definitions>
  <inkml:trace contextRef="#ctx0" brushRef="#br0">36 136 5368,'-2'0'356,"0"0"-1,0-1 1,0 1-1,0-1 0,1 1 1,-1-1-1,0 0 0,0 0 1,1 0-1,-1 0 0,1 0 1,-1 0-1,1 0 0,-2-2 1,2 3-131,0-1 0,1 1 0,-1-1 0,0 0 0,1 1 0,-1-1 1,1 0-1,0 1 0,-1-1 0,1 0 0,-1 0 0,1 1 0,0-1 1,0 0-1,-1 0 0,1 0 0,0 1 0,0-1 0,0 0 0,0 0 0,0 0 1,0 0-1,0 0 0,0 1 0,0-1 0,0 0 0,1 0 0,-1 0 1,0 1-1,1-1 0,-1 0 0,0 0 0,1 1 0,0-2 0,0 2-163,0-1-1,0 1 1,0-1-1,0 1 1,0 0-1,0-1 1,0 1-1,0 0 1,0 0-1,0 0 1,0 0-1,0 0 1,0 0-1,0 0 1,0 0-1,1 0 1,6 1 137,330 7 947,-110 1-906,3010 3 1889,-2033-14-287,-404-13-1041,-2 0-87,-401 16-363,766-10 3168,-973 3-2483,412-19 130,-408 2-1166,-193 23-11,-1 0 5,0 0 1,0 0 0,0 1 0,0-1 0,0 0 0,0-1 0,0 1-1,0 0 1,0 0 0,0 0 0,0-1 0,0 1 0,0 0-1,-1-1 1,1 1 0,0-1 0,0 1 0,0-1 0,0 1-1,-1-1 1,1 0 0,1 0 0,-11 7-9004,-21-6 1791,5-10 1753,7-7 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04.051"/>
    </inkml:context>
    <inkml:brush xml:id="br0">
      <inkml:brushProperty name="width" value="0.1" units="cm"/>
      <inkml:brushProperty name="height" value="0.1" units="cm"/>
      <inkml:brushProperty name="color" value="#E71224"/>
    </inkml:brush>
  </inkml:definitions>
  <inkml:trace contextRef="#ctx0" brushRef="#br0">10 22 8361,'0'-1'178,"-1"1"0,0-1 0,0 1 1,1-1-1,-1 0 0,1 1 0,-1-1 0,0 0 1,1 1-1,-1-1 0,1 0 0,0 0 0,-1 1 1,1-1-1,0 0 0,-1 0 0,1 0 1,0 0-1,-1-1 0,2 2-85,-1-1 0,0 1 0,1 0 0,-1-1 0,0 1 0,1 0 0,-1-1 0,0 1 0,1 0 0,-1-1 0,1 1 0,-1 0 0,0 0 0,1-1 0,-1 1 0,1 0 0,-1 0 0,1 0 0,-1 0 0,1 0 0,-1 0 0,1-1 0,-1 1 0,2 1 0,43 2 1631,-33-2-1809,30 3 384,401 21 1613,929-49 2028,-199 17-3432,-729 9-469,1394 1 57,-1302-5-54,867 10 304,-1007 8-197,261 3 4300,-438-20 649,-201 1-7714,1 0 0,26 5-1,-34-1-1795,-14-1 1244,-19 1-1709,-37-5-1351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11.043"/>
    </inkml:context>
    <inkml:brush xml:id="br0">
      <inkml:brushProperty name="width" value="0.1" units="cm"/>
      <inkml:brushProperty name="height" value="0.1" units="cm"/>
      <inkml:brushProperty name="color" value="#E71224"/>
    </inkml:brush>
  </inkml:definitions>
  <inkml:trace contextRef="#ctx0" brushRef="#br0">24 230 2052,'-24'-31'8990,"24"31"-8837,1-1 0,-1 1 0,0-1 0,0 1 0,1-1 0,-1 1 0,0 0 0,1-1 0,-1 1 0,0 0 0,1-1 0,-1 1 0,1 0 0,-1 0 0,0-1 0,1 1 0,-1 0 0,1 0 0,-1 0 0,1-1 0,-1 1 0,1 0 0,-1 0 0,1 0 0,-1 0 0,1 0 0,-1 0 0,1 0 0,-1 0 0,1 0 0,21-2-94,201-6 1379,258-13 340,380-39-7,318-24-143,-171 68-1133,-914 16-432,385 14 295,-425-11-258,-21-1 66,38 0 579,-58 10-5604,-8-7-1923,-5-3 2534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15.743"/>
    </inkml:context>
    <inkml:brush xml:id="br0">
      <inkml:brushProperty name="width" value="0.1" units="cm"/>
      <inkml:brushProperty name="height" value="0.1" units="cm"/>
      <inkml:brushProperty name="color" value="#E71224"/>
    </inkml:brush>
  </inkml:definitions>
  <inkml:trace contextRef="#ctx0" brushRef="#br0">1 48 4208,'29'0'3200,"245"0"3275,869-15-1536,-689 5-3305,-454 9-1017,0 1-611,0-1-1,0 1 1,0 0-1,1-1 1,-1 1 0,0 0-1,0-1 1,0 1-1,1 0 1,-1 0 0,0-1-1,0 1 1,1 0 0,-1-1-1,0 1 1,0 0-1,1 0 1,-1 0 0,0-1-1,1 1 1,-1 0-1,0 0 1,1 0 0,-1 0-1,1 0 1,-1 0-1,0 0 1,1 0 0,0 0-1,48-11-9189,-25 9 5168,2-1-1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18.063"/>
    </inkml:context>
    <inkml:brush xml:id="br0">
      <inkml:brushProperty name="width" value="0.1" units="cm"/>
      <inkml:brushProperty name="height" value="0.1" units="cm"/>
      <inkml:brushProperty name="color" value="#E71224"/>
    </inkml:brush>
  </inkml:definitions>
  <inkml:trace contextRef="#ctx0" brushRef="#br0">1 19 3912,'90'-8'7650,"-18"2"-5707,511 2 2632,-312 6-3297,191-4-45,789 12-348,-753 12-745,375 7-1,49-16 225,-689-9 680,-233-4-1007,0 0 12,0 0 18,0 0 12,0 0 9,0 0 2,0 0-3,0 0 6,0 0-4,0 0-8,7 3-2030,-7-3 1610,15 1-1377,-14-1 1539,-1 0 0,0 0-1,1 0 1,-1 0 0,1 0-1,-1 0 1,0 0 0,1 0 0,-1 0-1,0 0 1,1 0 0,-1 0 0,1 0-1,-1 0 1,0 0 0,1 1-1,-1-1 1,0 0 0,1 0 0,-1 0-1,0 1 1,0-1 0,1 0 0,-1 0-1,0 1 1,0-1 0,1 0-1,-1 1 1,0-1 0,0 0 0,0 1-1,1-1 1,-1 0 0,0 1 0,0-1-1,-3 4-4334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19.991"/>
    </inkml:context>
    <inkml:brush xml:id="br0">
      <inkml:brushProperty name="width" value="0.1" units="cm"/>
      <inkml:brushProperty name="height" value="0.1" units="cm"/>
      <inkml:brushProperty name="color" value="#E71224"/>
    </inkml:brush>
  </inkml:definitions>
  <inkml:trace contextRef="#ctx0" brushRef="#br0">13 1 4192,'-1'0'93,"1"0"0,0 0 0,-1 0 0,1 0 0,0 0-1,-1 0 1,1-1 0,0 1 0,-1 0 0,1 0-1,0 0 1,-1 0 0,1 0 0,-1 0 0,1 0 0,0 1-1,-1-1 1,1 0 0,0 0 0,-1 0 0,1 0-1,0 0 1,-1 0 0,1 1 0,0-1 0,-1 0 0,1 0-1,0 1 1,-1-1 0,1 0 0,0 0 0,0 1 0,-1-1-1,1 0 1,0 1 0,0-1 0,0 0 0,0 1-1,-1-1 1,1 1 0,1 0 68,0-1-1,-1 1 1,1-1-1,0 1 0,0-1 1,0 1-1,-1-1 1,1 0-1,0 1 1,0-1-1,0 0 1,0 0-1,0 1 1,0-1-1,0 0 1,0 0-1,0 0 1,1 0-1,614 0 6242,2 0-3375,1235 0-3023,-871 0 2083,-527 19-1794,-126-1-226,217 9 36,98-15-38,-412-14-5166,-264-4-1755,8 0 4719,-48-9-2360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23.554"/>
    </inkml:context>
    <inkml:brush xml:id="br0">
      <inkml:brushProperty name="width" value="0.1" units="cm"/>
      <inkml:brushProperty name="height" value="0.1" units="cm"/>
      <inkml:brushProperty name="color" value="#E71224"/>
    </inkml:brush>
  </inkml:definitions>
  <inkml:trace contextRef="#ctx0" brushRef="#br0">0 131 3808,'1'-3'514,"1"1"0,-1 0 0,0-1 0,-1 0 0,1 1 0,0-1 0,-1 1 0,1-1 0,-1 0 0,0 1 0,0-1 0,0 0 0,0 1 0,-1-4 0,1-1 2975,28 6-2597,1186 13 2660,-863-25-3151,-87 1-299,164-7 164,214-4 416,-206 17-465,-435 6-196,-1 0 12,0 0 10,0 0-5,0 0 0,0 0 7,23 0-93,-10-6-2445,-9 1-554,-8 1-4681,-5 0 3723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25.086"/>
    </inkml:context>
    <inkml:brush xml:id="br0">
      <inkml:brushProperty name="width" value="0.1" units="cm"/>
      <inkml:brushProperty name="height" value="0.1" units="cm"/>
      <inkml:brushProperty name="color" value="#E71224"/>
    </inkml:brush>
  </inkml:definitions>
  <inkml:trace contextRef="#ctx0" brushRef="#br0">54 153 8853,'-4'2'444,"-1"-1"-1,1 1 1,0-1 0,-1 0 0,1 0-1,-1-1 1,1 1 0,-1-1 0,-8 0 0,26 2 3283,16-4-2648,-6 0-536,498-19 2913,97-1-2029,704 16 55,-898-5-1057,93-1-61,222-5 598,-413 6-298,-86-3 419,53-1 1644,-207 15-1193,-83-7-5236,-4-2-7474,-5 4 5215,-1-4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59.849"/>
    </inkml:context>
    <inkml:brush xml:id="br0">
      <inkml:brushProperty name="width" value="0.1" units="cm"/>
      <inkml:brushProperty name="height" value="0.1" units="cm"/>
      <inkml:brushProperty name="color" value="#E71224"/>
    </inkml:brush>
  </inkml:definitions>
  <inkml:trace contextRef="#ctx0" brushRef="#br0">28 1 7401,'-14'7'602,"1"2"4061,14-9-4503,0 1 0,0 0 1,0 0-1,0-1 1,0 1-1,0-1 1,1 1-1,-1-1 0,0 1 1,0-1-1,0 0 1,1 0-1,-1 0 0,0 1 1,0-1-1,2-1 1,61 8 1615,117-5-1,-69-3-810,210 8 19,260 2-212,-245-9 93,366 0 3491,-703 0-4000,3-2-2224,5-2-2190,-8 4 3893,0 0 0,0 0 0,0 0-1,0 0 1,0 0 0,0 0 0,0-1 0,0 1 0,-1 0-1,1 0 1,0 0 0,0 0 0,0 0 0,0 0 0,0 0 0,0 0-1,0 0 1,0 0 0,0 0 0,0 0 0,0 0 0,0 0-1,0 0 1,0 0 0,0-1 0,0 1 0,0 0 0,0 0 0,0 0-1,0 0 1,-1 0 0,1 0 0,0 0 0,0 0 0,0 0-1,0 0 1,1-1 0,-1 1 0,0 0 0,0 0 0,0 0 0,0 0-1,0 0 1,0 0 0,0 0 0,0 0 0,0 0 0,0 0-1,0 0 1,0 0 0,0-1 0,0 1 0,0 0 0,0 0 0,0 0-1,0 0 1,0 0 0,0 0 0,1 0 0,-1 0 0,0 0-1,0 0 1,0 0 0,0 0 0,-20-2-5124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08.650"/>
    </inkml:context>
    <inkml:brush xml:id="br0">
      <inkml:brushProperty name="width" value="0.1" units="cm"/>
      <inkml:brushProperty name="height" value="0.1" units="cm"/>
      <inkml:brushProperty name="color" value="#E71224"/>
    </inkml:brush>
  </inkml:definitions>
  <inkml:trace contextRef="#ctx0" brushRef="#br0">27 185 6409,'-16'15'1199,"5"-4"4673,12-10-5751,0-1-1,0 1 1,0-1 0,0 1-1,0-1 1,0 0 0,0 1-1,0-1 1,0 0 0,0 0-1,0 0 1,0 1 0,0-1-1,0 0 1,0 0 0,0-1-1,0 1 1,0 0 0,0 0-1,1-1 1,482-9 3303,396-7-2138,-285 12-1247,-1-28 377,796-55 1785,-973 85-2082,199-9 1214,-477 2 1540,-138 11-3026,0-2 408,-2-5-3378,1 3 2667,0 2 204,0 0 0,0 0 1,-1 0-1,1 0 1,0 0-1,0 0 0,-1 0 1,1 0-1,-1 0 0,1 0 1,0 1-1,-1-1 1,0 0-1,1 0 0,-1 0 1,1 1-1,-1-1 0,0 0 1,0 1-1,1-1 1,-1 0-1,0 1 0,0-1 1,0 1-1,0-1 1,0 1-1,0 0 0,0-1 1,0 1-1,0 0 0,0 0 1,0 0-1,0 0 1,0-1-1,-1 2 0,-28-6-4804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3.467"/>
    </inkml:context>
    <inkml:brush xml:id="br0">
      <inkml:brushProperty name="width" value="0.1" units="cm"/>
      <inkml:brushProperty name="height" value="0.1" units="cm"/>
      <inkml:brushProperty name="color" value="#E71224"/>
    </inkml:brush>
  </inkml:definitions>
  <inkml:trace contextRef="#ctx0" brushRef="#br0">97 667 16221,'0'-5'845,"0"0"355,0 0 516,0 1 4,0 10 0,0 8 0,0 10 0,0 2 1,1 6-1,4 1-652,-1-4-352,4-4-1128,-1-5-956,1 0-716,1-25-3561,-5 7 1,-2-9-1</inkml:trace>
  <inkml:trace contextRef="#ctx0" brushRef="#br0" timeOffset="1">5 128 13121,'-3'-22'624,"2"-3"76,1 3-16,0-5 28,4 8-176,12 16-612,3-7-3184,5 14 0,10 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10.967"/>
    </inkml:context>
    <inkml:brush xml:id="br0">
      <inkml:brushProperty name="width" value="0.1" units="cm"/>
      <inkml:brushProperty name="height" value="0.1" units="cm"/>
      <inkml:brushProperty name="color" value="#E71224"/>
    </inkml:brush>
  </inkml:definitions>
  <inkml:trace contextRef="#ctx0" brushRef="#br0">54 127 4108,'-40'0'1984,"26"0"2414,14 0-3322,0 0-186,0 0-89,26 0 2616,519-6 1787,-283 3-4448,376 4-44,350-9-602,-490-34-52,-183 10-13,238 2 6,-37 25-39,-355 6 33,-161-1-40,0 0 6,0 1-111,2 0 4636,1-1-5400,0 0-2036,0 1 2776,15 1-4046,-1-4-7154,-13-3 6963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12.444"/>
    </inkml:context>
    <inkml:brush xml:id="br0">
      <inkml:brushProperty name="width" value="0.1" units="cm"/>
      <inkml:brushProperty name="height" value="0.1" units="cm"/>
      <inkml:brushProperty name="color" value="#E71224"/>
    </inkml:brush>
  </inkml:definitions>
  <inkml:trace contextRef="#ctx0" brushRef="#br0">113 203 5729,'-11'1'434,"-49"4"831,19-4 3243,40-1-3463,1 0-133,0 0-154,21 0 688,233 1-454,729-23 1269,-148-14-1725,57 5 1109,-339 8-1442,66 1-102,-565 21-159,23-2 195,-27 3-3032,-50 0 2706,0 0 0,1 0 0,-1 0-1,1 0 1,-1 0 0,0 0 0,1 0 0,-1-1 0,0 1-1,1 0 1,-1 0 0,0 0 0,1 0 0,-1 0 0,0-1-1,1 1 1,-1 0 0,0 0 0,1-1 0,-1 1 0,0 0-1,0 0 1,1-1 0,-1 1 0,0 0 0,0-1 0,0 1 0,1 0-1,-1-1 1,0 1 0,0 0 0,0-1 0,0 1 0,0 0-1,0-1 1,0 1 0,0-1 0,0 1 0,0 0 0,0-1-1,-4-19-2847,3 18 2560,-12-39-3396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26.542"/>
    </inkml:context>
    <inkml:brush xml:id="br0">
      <inkml:brushProperty name="width" value="0.1" units="cm"/>
      <inkml:brushProperty name="height" value="0.1" units="cm"/>
      <inkml:brushProperty name="color" value="#E71224"/>
    </inkml:brush>
  </inkml:definitions>
  <inkml:trace contextRef="#ctx0" brushRef="#br0">0 65 6665,'0'0'699,"0"-2"223,0 1-1,1-1 1,-1 1-1,0 0 1,1-1-1,-1 1 1,1-1-1,-1 1 1,1 0-1,0-1 1,-1 1-1,1 0 1,2-3-1,939-39 6222,-252 57-4371,-284-9-1730,-347 5-4262,-21-3-2863,-1-6-5435,-24-5 6325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32.719"/>
    </inkml:context>
    <inkml:brush xml:id="br0">
      <inkml:brushProperty name="width" value="0.1" units="cm"/>
      <inkml:brushProperty name="height" value="0.1" units="cm"/>
      <inkml:brushProperty name="color" value="#E71224"/>
    </inkml:brush>
  </inkml:definitions>
  <inkml:trace contextRef="#ctx0" brushRef="#br0">14 126 8377,'-14'-2'4325,"20"-4"-490,23-3-1010,264-18 1130,-171 20-2780,1051-60 4161,-331 59-4325,-504 10-838,-32-3-61,315 3 0,-479 10-202,9 0 1632,-151-10-3220,0-2 1615,0 0 1,0 0 0,0 0-1,0 1 1,0-1 0,0 0-1,0 0 1,0 0 0,0 1-1,0-1 1,0 0-1,0 0 1,0 0 0,0 0-1,0 1 1,0-1 0,0 0-1,0 0 1,0 0-1,0 1 1,0-1 0,0 0-1,0 0 1,0 0 0,0 0-1,1 1 1,-1-1-1,0 0 1,0 0 0,0 0-1,0 0 1,0 0 0,0 1-1,1-1 1,-1 0-1,0 0 1,0 0 0,0 0-1,0 0 1,1 0 0,-1 0-1,0 0 1,0 0-1,0 0 1,1 0 0,-1 0-1,0 0 1,0 0 0,0 0-1,1 0 1,-1 0-1,0 0 1,0 0 0,0 0-1,0 0 1,1 0 0,-1 0-1,0 0 1,2 0-1016,18 0-1241,-8 5-4856,-12-3 1590,-6-1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34.023"/>
    </inkml:context>
    <inkml:brush xml:id="br0">
      <inkml:brushProperty name="width" value="0.1" units="cm"/>
      <inkml:brushProperty name="height" value="0.1" units="cm"/>
      <inkml:brushProperty name="color" value="#E71224"/>
    </inkml:brush>
  </inkml:definitions>
  <inkml:trace contextRef="#ctx0" brushRef="#br0">0 46 7777,'28'-2'5256,"4"-1"-3529,43-2-1015,839 0 2734,458-24-2394,-1060 27-745,-194 2 1036,-117 0-1436,10 0-2227,19 1-399,-4 0-3424,-14 1 2695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34.899"/>
    </inkml:context>
    <inkml:brush xml:id="br0">
      <inkml:brushProperty name="width" value="0.1" units="cm"/>
      <inkml:brushProperty name="height" value="0.1" units="cm"/>
      <inkml:brushProperty name="color" value="#E71224"/>
    </inkml:brush>
  </inkml:definitions>
  <inkml:trace contextRef="#ctx0" brushRef="#br0">0 1 6177,'540'0'6119,"280"2"-1743,567-1 2137,-1367 5-10549,-9-3-6488,-13-4 6215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36.103"/>
    </inkml:context>
    <inkml:brush xml:id="br0">
      <inkml:brushProperty name="width" value="0.1" units="cm"/>
      <inkml:brushProperty name="height" value="0.1" units="cm"/>
      <inkml:brushProperty name="color" value="#E71224"/>
    </inkml:brush>
  </inkml:definitions>
  <inkml:trace contextRef="#ctx0" brushRef="#br0">8 169 10053,'-8'-2'3032,"18"-3"-1619,19-3-234,81-7 709,199-2-1,-218 14-1423,761-33 1984,256-7-1263,-737 42-1369,-331 9-3528,5 0-1922,-43-8 5337,0 0 0,0 0-1,0 0 1,0 0-1,1-1 1,-1 1 0,0-1-1,0 1 1,0-1-1,0 0 1,-1 0 0,1 0-1,0 0 1,0 0-1,0 0 1,-1-1 0,1 1-1,2-3 1,-1 0-371,0-1-1,0 0 1,0 0 0,-1 0 0,3-7-1,-4 10 502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56.089"/>
    </inkml:context>
    <inkml:brush xml:id="br0">
      <inkml:brushProperty name="width" value="0.1" units="cm"/>
      <inkml:brushProperty name="height" value="0.1" units="cm"/>
      <inkml:brushProperty name="color" value="#E71224"/>
    </inkml:brush>
  </inkml:definitions>
  <inkml:trace contextRef="#ctx0" brushRef="#br0">0 210 8361,'2'0'296,"0"0"1,1 0-1,-1 0 1,0 0-1,0 0 1,0 0-1,0-1 1,0 1-1,0 0 0,0-1 1,3-1-1,-4 1 14,68-15 1789,0 3 0,131-7 0,144 18-300,-173 4-850,694-25 702,-71-1-582,-703 21-1033,852-73 560,-852 66-533,156-10 563,384 20 0,-303 30 684,37 2 102,255-33-295,-436-9-981,91-1-203,-275 11 90,0 0-1,0 0-8,0 0-56,0 0-290,0 0-384,7-1-2939,7-2-6266,-9-4 4841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2:58.455"/>
    </inkml:context>
    <inkml:brush xml:id="br0">
      <inkml:brushProperty name="width" value="0.1" units="cm"/>
      <inkml:brushProperty name="height" value="0.1" units="cm"/>
      <inkml:brushProperty name="color" value="#E71224"/>
    </inkml:brush>
  </inkml:definitions>
  <inkml:trace contextRef="#ctx0" brushRef="#br0">8 71 4060,'0'0'221,"-1"0"0,1 1 1,-1-1-1,1 0 0,0 1 0,-1-1 0,1 0 0,-1 1 0,1-1 0,0 0 0,-1 1 0,1-1 0,0 1 0,-1-1 0,1 1 0,0-1 0,0 1 0,0-1 0,-1 1 0,1-1 1,0 1-1,0-1 0,0 1 0,0-1 0,0 2 0,11 3 2833,31-4-1127,-29-2-1246,371 12 4346,381-18-2547,-464 1-1791,239 4 641,345-11 1948,-248-3-1858,-223 7-1053,855 2 778,-750 9-921,474-18-56,-564 7 660,-428 9-803,-1 0 0,0 0-20,1 0-26,-1 0 1,0 0 24,0 0 12,0 0 7,0 0 14,0 0-2,0 0 9,0 0-12,0 0-5,0 0-1,0 0 1,0 0-2,0 0-21,0 0-42,0 0-64,0 0-122,0 0-207,0 0-266,0 0-204,0 0-253,34-4-5945,-25 1-1926,-9 2 7009,0-6-3504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00.126"/>
    </inkml:context>
    <inkml:brush xml:id="br0">
      <inkml:brushProperty name="width" value="0.1" units="cm"/>
      <inkml:brushProperty name="height" value="0.1" units="cm"/>
      <inkml:brushProperty name="color" value="#E71224"/>
    </inkml:brush>
  </inkml:definitions>
  <inkml:trace contextRef="#ctx0" brushRef="#br0">0 0 11641,'0'0'171,"13"0"737,449 6 4073,231 15-1779,-20-1-1780,-200-16-580,133 4 165,-108 0 296,-285-8 1756,-88 0 725,-125 0-3573,0 0-66,0 0-70,0 0-60,2 0-27,-1 0-102,-1 0-294,2-6-7059,3-5 1538,-3 6-1874,0 2 2291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04.316"/>
    </inkml:context>
    <inkml:brush xml:id="br0">
      <inkml:brushProperty name="width" value="0.1" units="cm"/>
      <inkml:brushProperty name="height" value="0.1" units="cm"/>
      <inkml:brushProperty name="color" value="#E71224"/>
    </inkml:brush>
  </inkml:definitions>
  <inkml:trace contextRef="#ctx0" brushRef="#br0">0 253 10113,'4'-44'1883,"17"-75"0,-4 29 2740,-18 169 166,0-1-3621,-9 899 6478,9-492-6984,39 402-662,-3-270 0,-36-569-9,0-26-14,0-1 0,1 0 1,2 1-1,0-1 0,6 24 0,-7-42-268,1-1 0,-1 0 1,1 0-1,-1 1 0,1-1 0,0 0 0,0 0 1,0-1-1,0 1 0,0 0 0,3 1 1,-4-2 16,-1-1 1,1 1 0,-1-1 0,1 1 0,-1-1-1,1 1 1,0-1 0,-1 0 0,1 1 0,-1-1 0,1 0-1,0 0 1,-1 1 0,1-1 0,0 0 0,0 0-1,-1 0 1,1 0 0,0 0 0,0 0 0,-1 0-1,1 0 1,0 0 0,-1 0 0,1 0 0,0 0-1,0 0 1,-1-1 0,1 1 0,0 0 0,-1-1 0,1 1-1,-1 0 1,1-1 0,0 1 0,-1-1 0,1 1-1,-1-1 1,1 1 0,-1-1 0,1 0 0,0-27-5608,-6-27 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03.675"/>
    </inkml:context>
    <inkml:brush xml:id="br0">
      <inkml:brushProperty name="width" value="0.1" units="cm"/>
      <inkml:brushProperty name="height" value="0.1" units="cm"/>
      <inkml:brushProperty name="color" value="#E71224"/>
    </inkml:brush>
  </inkml:definitions>
  <inkml:trace contextRef="#ctx0" brushRef="#br0">0 128 13137,'0'0'409,"0"0"138,1 0 2631,10-2-2415,-6 2-657,788 23 9009,-75 10-5790,0-34-2547,-246-2 58,1273-5-263,152-53-573,-1654 57 0,103-9 0,-340 12 885,16-2-1217,-2-3-4393,-19 5 3981,1 0-1,-1 0 1,1 0-1,-1 0 1,1-1-1,-1 1 1,1 0-1,-1-1 1,0 1 0,0-1-1,0 0 1,0 1-1,0-1 1,0 0-1,-1 0 1,1 1-1,0-1 1,-1 0-1,1 0 1,-1 0 0,0-3-1,5-39-5359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7.263"/>
    </inkml:context>
    <inkml:brush xml:id="br0">
      <inkml:brushProperty name="width" value="0.1" units="cm"/>
      <inkml:brushProperty name="height" value="0.1" units="cm"/>
      <inkml:brushProperty name="color" value="#E71224"/>
    </inkml:brush>
  </inkml:definitions>
  <inkml:trace contextRef="#ctx0" brushRef="#br0">48 0 15673,'-2'9'778,"-1"-1"0,0 0 0,0 0 0,-7 11 0,-8 22 2073,16-34-2464,0-1 1,1 1-1,0-1 1,0 1-1,0-1 0,1 1 1,0 0-1,0-1 0,1 1 1,0 0-1,0-1 1,0 1-1,1-1 0,0 1 1,0-1-1,1 0 1,0 0-1,0 0 0,6 8 1,-2-5-136,1 0 0,0 0 0,1-1 0,0 0 1,0 0-1,1-1 0,0-1 0,0 1 0,22 8 1,162 60-170,-191-74-83,-1 0 1,1 0-1,-1 0 1,1 0-1,-1 1 1,1-1-1,-1 1 1,0-1-1,0 1 0,0 0 1,0 0-1,0 0 1,0 0-1,0 0 1,-1 1-1,1-1 1,-1 1-1,1-1 0,-1 1 1,0-1-1,0 1 1,0-1-1,-1 1 1,1 0-1,-1 0 1,1-1-1,-1 1 0,0 0 1,0 3-1,-1-1-11,-1-1 0,1 1 0,-1-1 0,0 1 0,-1-1 0,1 1-1,-1-1 1,0 0 0,0 0 0,0-1 0,0 1 0,-1 0 0,1-1 0,-1 0-1,-7 5 1,-5 2-614,0 1 0,-1-2-1,-1 0 1,0-1-1,-31 10 1,44-17 131,0 0 1,0 0-1,0-1 1,0 1-1,0-1 1,-1 0-1,1-1 0,0 1 1,0-1-1,-6-1 1,6 0-367,0 1 0,-1-1 1,1-1-1,0 1 0,0-1 0,0 0 1,0 0-1,1 0 0,-1 0 1,1-1-1,0 0 0,0 0 0,0 0 1,-4-6-1,-13-27-4401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7.595"/>
    </inkml:context>
    <inkml:brush xml:id="br0">
      <inkml:brushProperty name="width" value="0.1" units="cm"/>
      <inkml:brushProperty name="height" value="0.1" units="cm"/>
      <inkml:brushProperty name="color" value="#E71224"/>
    </inkml:brush>
  </inkml:definitions>
  <inkml:trace contextRef="#ctx0" brushRef="#br0">0 174 14597,'31'-15'796,"10"-7"209,15 0 163,11-5 32,-9 2-44,-5 9-236,-3 4-320,-9 2-652,29-3-4224,-46 9-1,-6 2 1,-9-3-1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7.975"/>
    </inkml:context>
    <inkml:brush xml:id="br0">
      <inkml:brushProperty name="width" value="0.1" units="cm"/>
      <inkml:brushProperty name="height" value="0.1" units="cm"/>
      <inkml:brushProperty name="color" value="#E71224"/>
    </inkml:brush>
  </inkml:definitions>
  <inkml:trace contextRef="#ctx0" brushRef="#br0">968 118 13413,'-23'-15'403,"-1"1"0,0 1-1,-1 0 1,-1 2-1,0 2 1,0 0 0,-1 1-1,-41-6 1,22 8 334,-1 2 0,0 2 1,0 2-1,-56 7 0,80-4-273,0 1 0,-1 0-1,2 2 1,-1 0 0,1 2 0,-36 17-1,46-18-196,-1 0-1,1 1 0,0 1 0,1 0 1,0 0-1,1 1 0,0 1 0,0 0 1,1 0-1,0 0 0,-13 26 0,10-12 116,1 1-1,2 0 0,0 1 0,2-1 0,1 1 0,-3 29 0,3 5 594,3 100 0,4-130-894,2 0 1,2 0-1,0-1 0,2 1 0,2-1 1,0-1-1,2 0 0,2 0 0,0-1 1,2-1-1,0 0 0,33 40 0,-30-44-86,1-1 0,2-1 0,0-1 0,1-1 0,1-1 0,1-1 0,0 0 0,1-2 0,1-1-1,0-2 1,1 0 0,0-1 0,45 10 0,-37-14 5,-1-1 0,1-2 0,0-1 0,0-2 0,0-2 0,0-1 0,0-1 0,0-2 0,49-14 0,-63 13 0,1-1 0,-1-1 0,-1-1 0,0-1 0,0-1 0,-1 0 0,0-2 0,-1 0 0,0-1 0,-1 0 0,-1-2 0,0 0 0,-1-1 0,-1 0 0,22-37 0,-22 26 0,0-1 0,-2-1 0,-1 0 0,-2-1 0,-1 0 0,-1 0 0,3-39 0,-6 35 0,-3-1 0,0 0 0,-3 1 0,-1-1 0,-1 0 0,-12-43 0,9 57 5,0 0 0,-2 1-1,-1 0 1,-1 0 0,0 1 0,-1 1-1,-2 0 1,0 0 0,0 2 0,-2 0-1,0 0 1,-1 2 0,-1 0 0,0 1-1,-21-12 1,11 8-393,-1 2 0,-1 2 0,0 0 0,-1 2 0,0 2 0,-1 0 0,0 2 0,-1 2 0,-59-5 0,82 11-309,0 0 0,0 0 0,0 1 0,0 1 0,0-1-1,0 1 1,-13 5 0,21-6 341,0 0-1,-1-1 0,1 1 1,0 0-1,0 1 1,0-1-1,0 0 0,0 0 1,0 1-1,0-1 1,1 1-1,-1 0 1,0 0-1,1-1 0,-1 1 1,1 0-1,0 0 1,0 0-1,0 0 0,0 1 1,0-1-1,0 0 1,0 0-1,1 1 0,-1-1 1,1 0-1,0 1 1,-1-1-1,1 0 1,0 1-1,0-1 0,1 0 1,-1 1-1,0-1 1,2 3-1,14 27-4916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8.775"/>
    </inkml:context>
    <inkml:brush xml:id="br0">
      <inkml:brushProperty name="width" value="0.1" units="cm"/>
      <inkml:brushProperty name="height" value="0.1" units="cm"/>
      <inkml:brushProperty name="color" value="#E71224"/>
    </inkml:brush>
  </inkml:definitions>
  <inkml:trace contextRef="#ctx0" brushRef="#br0">279 57 15537,'-2'-3'244,"1"0"0,-1 0-1,1 0 1,-1 1 0,0-1 0,0 0-1,0 1 1,-1 0 0,1-1-1,-1 1 1,1 0 0,-1 0-1,0 0 1,1 1 0,-1-1-1,0 0 1,0 1 0,0 0-1,0 0 1,-6-1 0,-6-2 549,1 2 1,0 0-1,-18 0 1,31 2-709,-11-1 550,0 1 0,0 0 0,0 1 0,1 1 0,-1 0 0,-18 5 0,27-6-537,1-1-1,0 1 0,-1 0 1,1 0-1,0 0 1,-1 1-1,1-1 0,0 1 1,0-1-1,0 1 0,0-1 1,0 1-1,1 0 0,-1 0 1,0 0-1,1 0 0,0 0 1,-1 1-1,1-1 1,0 0-1,0 1 0,0-1 1,0 0-1,1 1 0,-1-1 1,1 1-1,-1-1 0,1 1 1,0 0-1,0-1 0,0 1 1,0-1-1,1 1 1,-1-1-1,1 1 0,1 3 1,0 2-42,1-1 1,1 0 0,-1 0 0,1 0 0,1 0 0,-1-1 0,1 1 0,0-1-1,1 0 1,0-1 0,-1 1 0,2-1 0,7 5 0,11 7-54,-1-2 0,34 14 0,47 15-3,-57-25 0,49 27 0,-94-44 0,0 0 0,0 0 0,0 0 0,-1 0 0,1 0 0,0 1 0,-1-1 0,0 1 0,0-1 0,1 1 0,-2 0 0,1 0 0,0 0 0,0 0 0,-1 0 0,2 6 0,-1 0 0,0 1 0,-1 0 0,0 0 0,-1 15 0,0-19 0,0-6-3,0 0-1,-1 1 1,1-1-1,0 0 1,0 1-1,0-1 1,0 0-1,0 1 1,0-1-1,1 0 1,-1 1-1,0-1 1,0 0-1,0 1 1,0-1-1,0 0 1,0 1-1,1-1 1,-1 0-1,0 1 1,0-1-1,0 0 1,1 0-1,-1 1 1,0-1-1,0 0 1,1 0-1,-1 0 1,0 1-1,1-1 1,-1 0-1,0 0 1,1 0-1,-1 0 1,0 0-1,1 0 1,-1 1-1,0-1 1,1 0-1,-1 0 1,0 0-1,1 0 1,-1 0-1,0 0 1,1 0-1,-1-1 1,0 1-1,1 0 1,-1 0-1,0 0 1,1 0-1,-1 0 1,0 0-1,1-1 1,-1 1-1,0 0 1,0 0-1,1 0 1,-1-1-1,0 1 1,0 0-1,1-1 1,1 0-280,-1 0 1,1-1-1,-1 1 1,1 0 0,-1-1-1,1 1 1,-1-1-1,0 0 1,0 1-1,2-4 1,1-13-5508,0-1-1,1-27 1,-2 12-238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9.110"/>
    </inkml:context>
    <inkml:brush xml:id="br0">
      <inkml:brushProperty name="width" value="0.1" units="cm"/>
      <inkml:brushProperty name="height" value="0.1" units="cm"/>
      <inkml:brushProperty name="color" value="#E71224"/>
    </inkml:brush>
  </inkml:definitions>
  <inkml:trace contextRef="#ctx0" brushRef="#br0">0 249 16690,'2'-14'232,"13"-5"44,13-10 8,15-5-20,15 2-92,13 3-256,4 5-312,-2 4-484,-3 6-573,-17-11-1567,-9 17 0,-8 8 0,-16 3-1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9.424"/>
    </inkml:context>
    <inkml:brush xml:id="br0">
      <inkml:brushProperty name="width" value="0.1" units="cm"/>
      <inkml:brushProperty name="height" value="0.1" units="cm"/>
      <inkml:brushProperty name="color" value="#E71224"/>
    </inkml:brush>
  </inkml:definitions>
  <inkml:trace contextRef="#ctx0" brushRef="#br0">1 0 9389,'0'2'248,"-1"-1"0,1 1 0,0-1 0,0 1 0,1-1 0,-1 0 0,0 1 0,0-1 0,1 0 0,-1 1 0,1-1 0,-1 0 0,1 1 0,-1-1 0,1 0 0,0 0 0,0 1 0,-1-1 0,1 0 0,2 2 0,0-2 181,-1 0 0,1 0 0,0 0 0,0 0 0,0 0 0,-1-1 0,1 1 0,5-1 1,0 1-154,-8-1-222,1 0 0,0 0 0,0 0 0,0 0 1,0 0-1,0 0 0,-1 0 0,1 0 0,0 0 0,0 0 0,0 1 0,0-1 0,0 0 1,-1 1-1,1-1 0,0 0 0,0 1 0,-1-1 0,1 1 0,0-1 0,-1 1 0,1 0 0,0-1 1,-1 1-1,1 0 0,-1-1 0,1 1 0,-1 0 0,1-1 0,-1 1 0,0 0 0,1 0 1,-1 0-1,0 0 0,0-1 0,1 2 0,-2 2 16,0-1 0,0 0 1,0 0-1,-1-1 0,1 1 0,-1 0 1,0 0-1,-2 3 0,2-4-25,0 0-1,1 1 1,-1-1-1,1 0 1,-1 1 0,1 0-1,0-1 1,0 1-1,-1 4 1,5-6-109,0 0 0,0 0 0,-1 0 0,1 0 0,0-1 0,0 1 0,0-1 0,0 0 0,0 0 0,0 0 0,5-1 0,1 1-213,15 0-957,0-2 0,40-6 0,-34 2-1235,-1-1 0,0-2 0,50-22 1,-28 4-1125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9.758"/>
    </inkml:context>
    <inkml:brush xml:id="br0">
      <inkml:brushProperty name="width" value="0.1" units="cm"/>
      <inkml:brushProperty name="height" value="0.1" units="cm"/>
      <inkml:brushProperty name="color" value="#E71224"/>
    </inkml:brush>
  </inkml:definitions>
  <inkml:trace contextRef="#ctx0" brushRef="#br0">1 0 12817,'8'7'2201,"27"14"-504,1-2 0,43 17 1,-26-12-455,85 36 183,-45-29-5279,-79-26-1254,-19-7-1015,-6-4 2277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30.090"/>
    </inkml:context>
    <inkml:brush xml:id="br0">
      <inkml:brushProperty name="width" value="0.1" units="cm"/>
      <inkml:brushProperty name="height" value="0.1" units="cm"/>
      <inkml:brushProperty name="color" value="#E71224"/>
    </inkml:brush>
  </inkml:definitions>
  <inkml:trace contextRef="#ctx0" brushRef="#br0">453 0 19646,'-9'0'904,"-9"8"420,-11 9 32,-9 11-4,-11 11 4,-7 18-852,-6 13-904,0-13-4808,-5 25-1,4-2 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39.051"/>
    </inkml:context>
    <inkml:brush xml:id="br0">
      <inkml:brushProperty name="width" value="0.1" units="cm"/>
      <inkml:brushProperty name="height" value="0.1" units="cm"/>
      <inkml:brushProperty name="color" value="#E71224"/>
    </inkml:brush>
  </inkml:definitions>
  <inkml:trace contextRef="#ctx0" brushRef="#br0">17 600 5116,'-11'-7'3020,"5"2"4895,11 5-3308,17 7-3599,-5 2 238,0 0 0,0 2 1,-1 0-1,0 1 0,-1 1 0,25 25 0,-14-13 807,-25-24-2046,0 0 1,0-1 0,0 1-1,-1-1 1,1 1 0,0-1-1,0 0 1,0 1 0,0-1 0,0 0-1,0 0 1,0 1 0,0-1-1,1 0 1,-1 0 0,0 0-1,0 0 1,0 0 0,0-1 0,0 1-1,0 0 1,0 0 0,0-1-1,0 1 1,0-1 0,0 1-1,0-1 1,-1 1 0,1-1-1,0 1 1,0-1 0,0 0 0,-1 1-1,1-1 1,0 0 0,0 0-1,-1 0 1,1-1 0,8-5 17,320-212-1208,14 37-3843,227-68-10755,-418 192 10400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09.623"/>
    </inkml:context>
    <inkml:brush xml:id="br0">
      <inkml:brushProperty name="width" value="0.1" units="cm"/>
      <inkml:brushProperty name="height" value="0.1" units="cm"/>
      <inkml:brushProperty name="color" value="#E71224"/>
    </inkml:brush>
  </inkml:definitions>
  <inkml:trace contextRef="#ctx0" brushRef="#br0">337 111 16566,'-7'-2'1040,"-23"-13"2051,29 14-2928,0 1 0,1 0 0,-1 0 0,0-1-1,1 1 1,-1 0 0,0-1 0,1 1 0,-1-1 0,1 1 0,-1-1 0,1 1-1,-1-1 1,1 1 0,-1-1 0,1 1 0,0-1 0,-1 0 0,1 1 0,0-1-1,-1 0 1,1 1 0,0-1 0,0 0 0,0 1 0,0-1 0,0 0 0,-1 1-1,1-1 1,0 0 0,1 0 0,-1 1 0,0-1 0,0-1 0,2 1 175,0-1 0,0 1 0,0 0 0,0-1 0,1 1 0,-1 0 0,0 0 0,1 1 0,-1-1 0,1 0 0,-1 1 0,4-1 0,3-1 226,108-21 139,157-11 0,-273 34-698,-1 0-5,1 0 0,-1-1 0,1 1 0,-1 0 0,0 0 0,1 0 0,-1 0 0,1 0 0,-1 0 0,1 0 0,-1 0 0,1 0 0,-1 0 0,0 0 0,1 0 0,-1 1 0,1-1 0,-1 0 0,0 0 0,1 0 0,-1 0 0,1 1 0,-1-1 0,0 0 0,1 1 0,-1-1 0,0 0 0,1 0 0,-1 1 0,0-1 0,0 0 0,1 1 0,-1-1 0,0 1 0,0-1 0,0 0 0,1 1 0,-1-1 0,0 1 0,0-1 0,0 1 0,0-1 0,0 0 0,0 1 0,0-1 0,0 1 0,0-1 0,0 1 0,0-1 0,0 0 0,0 1 0,0-1 0,0 1 0,-1-1 0,1 1 0,0-1 0,0 0 0,0 1 0,-1-1 0,1 0 0,0 1 0,-1-1 0,1 0 0,0 1 0,-1-1 0,1 0 0,-1 1 0,-23 29 0,22-27 0,-228 248 0,223-243 0,0-1 0,0 0 0,1 1 0,0 0 0,0 0 0,1 1 0,0 0 0,1 0 0,-5 11 0,9-19 0,0 0 0,0 0 0,0 0 0,0 0 0,0 0 0,0 0 0,0 0 0,0 0 0,0 0 0,0 0 0,1 0 0,-1 0 0,0 0 0,1 0 0,-1 0 0,1 0 0,-1-1 0,1 1 0,-1 0 0,1 0 0,-1 0 0,1-1 0,0 1 0,0 0 0,-1-1 0,1 1 0,0-1 0,0 1 0,0-1 0,-1 1 0,1-1 0,0 1 0,0-1 0,0 0 0,0 0 0,0 1 0,0-1 0,0 0 0,2 0 0,48 3 0,-38-3 0,125-2 0,-65 0 0,82 7 0,-149-4 0,-1 0 0,0-1 0,1 2 0,-1-1 0,0 1 0,0 0 0,0 0 0,0 0 0,0 0 0,6 5 0,-9-5 0,1 0 0,-1 0 0,0 0 0,0 0 0,-1 1 0,1-1 0,0 0 0,-1 1 0,0-1 0,1 1 0,-1 0 0,0-1 0,0 1 0,0 0 0,-1-1 0,1 1 0,-1 0 0,1 0 0,-1 0 0,0 0 0,-1 3 0,0 4 0,-1 0 0,0-1 0,-1 1 0,0-1 0,0 1 0,-1-1 0,-1 0 0,1-1 0,-1 1 0,-1-1 0,1 0 0,-2 0 0,1-1 0,-1 1 0,-9 6 0,-8 8 0,-2-2 0,-1 0 0,-35 19 0,-1-4 0,-1-2 0,-88 31 0,112-50 0,-1-2 0,0-2 0,-1-1 0,0-2 0,-52 1 0,78-8 6,0 0-1,-29-5 1,39 5-28,1-2 0,0 1 0,-1-1 0,1 0 0,0 0 0,0 0 0,0 0 0,0-1 0,1 0 0,-1 0 0,-6-6 0,10 8-41,0 0 1,0 0 0,0 1 0,0-1 0,1 0-1,-1 0 1,0 0 0,0 0 0,1 0-1,-1 0 1,0 0 0,1 0 0,-1 0-1,1 0 1,0 0 0,-1 0 0,1 0 0,0-1-1,0 1 1,0 0 0,-1 0 0,1 0-1,0 0 1,1-1 0,-1 1 0,0 0 0,0 0-1,0 0 1,1 0 0,-1 0 0,1-1-1,-1 1 1,1 0 0,-1 0 0,1 0-1,-1 0 1,1 0 0,0 0 0,0 1 0,-1-1-1,2-1 1,4-2-432,-1 0 0,1 0 0,0 1 0,0 0 0,10-5 0,-8 5-26,210-77-15185,-123 51 10348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7.519"/>
    </inkml:context>
    <inkml:brush xml:id="br0">
      <inkml:brushProperty name="width" value="0.1" units="cm"/>
      <inkml:brushProperty name="height" value="0.1" units="cm"/>
      <inkml:brushProperty name="color" value="#E71224"/>
    </inkml:brush>
  </inkml:definitions>
  <inkml:trace contextRef="#ctx0" brushRef="#br0">1 637 15181,'0'-14'485,"0"-5"4482,6 18-1957,4 11-633,7 11-787,-2 1-1,20 37 1,-27-43-1370,1 0 0,0-1 0,1 0-1,1 0 1,0-2 0,1 1 0,0-1-1,23 18 1,-29-28-220,-1 0 0,1-1 0,0 0 0,-1 0 0,1-1 0,0 1 0,0-1 0,0 0 0,0-1 0,0 0 0,1 0 0,-1 0 0,0 0 0,9-3 0,6-1 0,-1-1 0,39-15 0,-15 1 0,-1-2 0,73-48 0,74-69 0,-90 63 0,42-25 0,5 6 0,256-121 0,-356 194 0,3-1 0,78-47 0,-125 68-73,0 0 0,-1 0 0,1 1 0,0-1 0,0 1 0,0-1 0,-1 1 1,1 0-1,0 0 0,0 1 0,0-1 0,2 1 0,11 7-3077,-16-8 2957,0 0 1,1 1-1,-1-1 0,0 1 0,0-1 0,0 1 0,0-1 1,0 0-1,1 1 0,-1-1 0,0 1 0,0-1 1,0 1-1,0-1 0,0 1 0,-1-1 0,1 1 0,0-1 1,0 1-1,0-1 0,0 0 0,0 1 0,-1-1 0,1 1 1,0-1-1,0 1 0,-1-1 0,1 0 0,0 1 1,0-1-1,-1 0 0,0 1 0,-3 3-912,-1 1 1,0-1-1,0 0 0,-1-1 1,1 0-1,-1 1 0,0-2 0,-10 5 1,5-3-99,-55 24-4369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49.951"/>
    </inkml:context>
    <inkml:brush xml:id="br0">
      <inkml:brushProperty name="width" value="0.1" units="cm"/>
      <inkml:brushProperty name="height" value="0.1" units="cm"/>
      <inkml:brushProperty name="color" value="#E71224"/>
    </inkml:brush>
  </inkml:definitions>
  <inkml:trace contextRef="#ctx0" brushRef="#br0">37 0 6929,'-26'0'2255,"15"0"6545,49 1-6840,39 7 1,95 23-1171,-11 0 125,159 3 1326,-89-12-1181,324 14 1254,-251-38-588,512-16-383,446-15-905,-1100 26-403,-160 4-3,-1-2-4380,-1 4 3906,0 1 0,0-1-1,0 0 1,0 0 0,0 1 0,0-1-1,-1 0 1,1 0 0,0 1 0,0-1-1,0 0 1,-1 1 0,1-1 0,0 0-1,-1 1 1,1-1 0,-1 0-1,1 1 1,-1-1 0,1 1 0,-1-1-1,1 1 1,-1-1 0,1 1 0,-1-1-1,0 1 1,1-1 0,-1 1 0,0 0-1,1-1 1,-1 1 0,0 0-1,0 0 1,1 0 0,-1 0 0,0-1-1,0 1 1,-22-8-5378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8.227"/>
    </inkml:context>
    <inkml:brush xml:id="br0">
      <inkml:brushProperty name="width" value="0.1" units="cm"/>
      <inkml:brushProperty name="height" value="0.1" units="cm"/>
      <inkml:brushProperty name="color" value="#E71224"/>
    </inkml:brush>
  </inkml:definitions>
  <inkml:trace contextRef="#ctx0" brushRef="#br0">0 66 13185,'274'1'13853,"19"4"-9248,341 1-3491,348-15-1104,-523 4-10,-308 3 0,682-17 0,631-23 0,-777 42 0,-174 33 0,-228-9 0,-241-21 0,168 7 0,-197-8 867,-1 1-4457,-9 0-2369,-19-2-280,-17-6 290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0.850"/>
    </inkml:context>
    <inkml:brush xml:id="br0">
      <inkml:brushProperty name="width" value="0.1" units="cm"/>
      <inkml:brushProperty name="height" value="0.1" units="cm"/>
      <inkml:brushProperty name="color" value="#E71224"/>
    </inkml:brush>
  </inkml:definitions>
  <inkml:trace contextRef="#ctx0" brushRef="#br0">1 60 16754,'0'-22'189,"0"-9"6579,0 24-291,0 37-4193,45 643-1989,-24-520-293,8 98-104,-30-251 3,1 1 0,0-1 0,0 1 0,0-1 0,0 1 0,0-1 0,0 1 0,0 0 0,0-1 0,0 1 0,1-1 0,-1 1 0,0-1 0,0 0 0,0 1 0,1-1 0,-1 1 0,0-1 0,0 1 0,1-1 0,-1 1 0,0-1 0,1 0 0,-1 1 0,1-1 0,-1 0 0,0 1 0,1-1 0,-1 0 0,1 0-1,0 1 1,14-9-5581,-11 4 3912,-1 0 0,1 0 0,-1 0 0,0-1-1,0 1 1,2-7 0,5-19-3944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2.062"/>
    </inkml:context>
    <inkml:brush xml:id="br0">
      <inkml:brushProperty name="width" value="0.1" units="cm"/>
      <inkml:brushProperty name="height" value="0.1" units="cm"/>
      <inkml:brushProperty name="color" value="#E71224"/>
    </inkml:brush>
  </inkml:definitions>
  <inkml:trace contextRef="#ctx0" brushRef="#br0">0 336 9549,'5'-5'403,"0"0"0,0 1 1,0-1-1,0 1 0,1 1 0,-1-1 0,1 1 1,0 0-1,0 0 0,0 0 0,11-2 0,10-1 277,42-6-1,-32 6 109,713-103 4313,106-18-3879,-683 102 405,-145 22 1095,-28 22-15,0 241 86,3 131-2732,2-305-61,4 0 0,35 151 0,-32-191 0,-7-33 0,-2 0 0,0 0 0,0 0 0,1 27 0,-4-38 0,0-1 0,-1 1 0,1 0 0,0-1 0,-1 1 0,1 0 0,-1-1 0,0 1 0,1-1 0,-1 1 0,0-1 0,0 1 0,0-1 0,0 0 0,0 1 0,-1-1 0,1 0 0,0 0 0,0 0 0,-1 0 0,-1 2 0,-38 15 0,34-15 0,-78 23 0,-1-3 0,-109 13 0,120-22 0,-875 147 0,631-108 0,72 0 0,227-49 0,20-4-27,0 0 1,0 0-1,0 0 0,-1 0 1,1 0-1,0 0 0,0 0 0,0 0 1,0 0-1,0 0 0,0 0 1,0 0-1,-1 0 0,1-1 1,0 1-1,0 0 0,0 0 1,0 0-1,0 0 0,0 0 0,-1 1 1,1-1-1,0 0 0,0 0 1,0 0-1,0 0 0,0 0 1,0 0-1,-1 0 0,1 0 1,0 0-1,0 0 0,0 0 0,0 0 1,0 0-1,0 0 0,0 0 1,0 1-1,0-1 0,0 0 1,-1 0-1,1 0 0,0 0 1,0 0-1,0 0 0,0 0 0,0 1 1,0-1-1,0 0 0,0 0 1,0 0-1,0 0 0,0 0 1,0 0-1,0 1 0,0-1 1,0 0-1,0 0 0,0 0 0,0 0 1,0 0-1,0 0 0,0 1 1,0-1-1,0 0 0,1 0 1,11 3-3521,-8-3 2502,-1 0 0,0 0 0,1 0 0,-1 0 0,0 0 0,1-1 0,-1 0 0,0 1 0,4-3 0,13-11-4616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2.650"/>
    </inkml:context>
    <inkml:brush xml:id="br0">
      <inkml:brushProperty name="width" value="0.1" units="cm"/>
      <inkml:brushProperty name="height" value="0.1" units="cm"/>
      <inkml:brushProperty name="color" value="#E71224"/>
    </inkml:brush>
  </inkml:definitions>
  <inkml:trace contextRef="#ctx0" brushRef="#br0">61 311 7193,'-29'9'961,"-2"2"6557,31-11-7451,0 0-1,0 0 1,0 0-1,0 0 1,0 0-1,0 0 1,1 0-1,-1 0 1,0 0 0,0 0-1,0 0 1,0 0-1,0 0 1,0 0-1,0 0 1,0 0-1,0 0 1,0 0-1,0 0 1,1 0-1,-1 0 1,0 0-1,0 0 1,0 0-1,0 0 1,0 0 0,0 0-1,0 0 1,0 0-1,0 0 1,0 0-1,0 0 1,0 1-1,0-1 1,1 0-1,-1 0 1,0 0-1,0 0 1,0 0-1,0 0 1,0 0-1,0 0 1,0 0 0,0 0-1,0 0 1,0 0-1,0 1 1,0-1-1,0 0 1,0 0-1,0 0 1,0 0-1,24-2 1620,341-63 2510,-6-28-2562,-56-5-172,-79 24-3869,-290 96-7633,-47 22 4280,41-16 2572,-14 5-201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3.005"/>
    </inkml:context>
    <inkml:brush xml:id="br0">
      <inkml:brushProperty name="width" value="0.1" units="cm"/>
      <inkml:brushProperty name="height" value="0.1" units="cm"/>
      <inkml:brushProperty name="color" value="#E71224"/>
    </inkml:brush>
  </inkml:definitions>
  <inkml:trace contextRef="#ctx0" brushRef="#br0">2 374 6309,'0'3'129,"-1"-1"70,1 0 0,0 0-1,0 0 1,0 0 0,0 0-1,0-1 1,1 1 0,-1 0-1,0 0 1,1 0 0,-1-1-1,1 1 1,1 2 0,-1-3-37,1 0 0,0-1-1,0 1 1,-1 0 0,1-1 0,0 1 0,0-1 0,0 1 0,0-1-1,-1 0 1,1 0 0,0 0 0,0 0 0,3-1 0,56-1 2627,115-19 1,59-29-607,-226 48-2082,577-164 3235,-204 23-4108,-338 131-4051,-31 9 1443,-41-2-2603,-3 0 2042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3.531"/>
    </inkml:context>
    <inkml:brush xml:id="br0">
      <inkml:brushProperty name="width" value="0.1" units="cm"/>
      <inkml:brushProperty name="height" value="0.1" units="cm"/>
      <inkml:brushProperty name="color" value="#E71224"/>
    </inkml:brush>
  </inkml:definitions>
  <inkml:trace contextRef="#ctx0" brushRef="#br0">62 15 7865,'-18'-2'835,"14"2"-587,1-1 0,-1 1 0,1-1 0,-1 1-1,1-1 1,-1 0 0,1 0 0,0 0 0,0-1 0,-6-3-1,32 5 2801,250 43 1509,136 12-2296,-347-48-2102,11 0-38,-1 3-1,85 24 1,-151-32-107,1 0 0,0 1 1,-1-1-1,1 1 0,-1 1 1,0-1-1,7 6 1,-12-8 12,0 0 1,1 1-1,-1-1 1,0 0-1,0 1 1,0-1-1,0 1 1,0-1-1,0 1 1,0-1-1,-1 1 1,1 0-1,0-1 1,-1 1-1,1 0 1,-1 0 0,0 0-1,0-1 1,0 1-1,0 0 1,0 0-1,0-1 1,0 1-1,0 0 1,-1 0-1,1 0 1,-1-1-1,1 1 1,-1 0-1,0-1 1,0 1-1,1-1 1,-2 2-1,-13 20 421,-1-2-1,-1 0 1,0 0-1,-2-2 1,-38 31-1,4-2 228,36-31-527,-142 142 1012,129-126-2631,1 3 1,-47 72 0,70-97 606,-4 7-1708,0 0 0,-1-1 1,-2 0-1,-21 24 0,14-27-2121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4.411"/>
    </inkml:context>
    <inkml:brush xml:id="br0">
      <inkml:brushProperty name="width" value="0.1" units="cm"/>
      <inkml:brushProperty name="height" value="0.1" units="cm"/>
      <inkml:brushProperty name="color" value="#E71224"/>
    </inkml:brush>
  </inkml:definitions>
  <inkml:trace contextRef="#ctx0" brushRef="#br0">593 421 13997,'-52'4'714,"0"3"-1,-101 26 1,126-25-438,0 1 0,1 1-1,0 2 1,1 1 0,1 0 0,0 2 0,-26 20-1,40-26-123,0 0 1,1 0-1,0 1 0,1 0 0,0 1 0,0 0 0,1 0 0,1 0 0,0 1 0,0 0 0,-7 25 0,11-30-117,1 0 1,-1-1-1,1 1 0,1 0 0,-1 0 0,1 0 0,0 0 0,1 0 0,0-1 0,0 1 1,0 0-1,1 0 0,0-1 0,0 1 0,1-1 0,0 0 0,0 0 0,0 0 1,1 0-1,0 0 0,0-1 0,0 1 0,1-1 0,8 7 0,-3-4-30,1-1 0,0 0 0,1 0-1,0-1 1,0-1 0,0 0 0,0-1-1,1 0 1,0 0 0,0-2-1,0 0 1,17 1 0,-2-1-81,-1-2 1,1-1-1,-1-1 1,54-11-1,-63 9-102,-1-1 0,1-1 1,-1 0-1,-1-1 0,1-1 0,30-20 0,-39 23 23,-1-1 1,0 0-1,0 0 1,-1-1-1,0 0 0,0 0 1,0-1-1,-1 1 0,0-1 1,-1 0-1,0-1 1,0 1-1,0-1 0,-1 0 1,3-13-1,-4 6-92,0 1 1,-2 0-1,1 0 0,-2-1 1,0 1-1,-1 0 0,0 0 0,-1 0 1,-1 0-1,0 0 0,-1 1 0,-1-1 1,-10-19-1,-13-15-183,-1 0-1,-47-56 1,25 35 565,28 37 722,1-1 1,1-1-1,2 0 1,-26-69 0,45 96 1214,8 19-1249,12 24-207,15 28-647,3-1-1,2-1 0,3-2 1,2-3-1,54 54 0,-79-93-895,0 0-1,1-2 1,31 20-1,-35-26-649,0 0-1,1-1 1,0-1-1,1 0 1,24 5 0,-8-6-1840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4.749"/>
    </inkml:context>
    <inkml:brush xml:id="br0">
      <inkml:brushProperty name="width" value="0.1" units="cm"/>
      <inkml:brushProperty name="height" value="0.1" units="cm"/>
      <inkml:brushProperty name="color" value="#E71224"/>
    </inkml:brush>
  </inkml:definitions>
  <inkml:trace contextRef="#ctx0" brushRef="#br0">7 0 9845,'-2'10'3328,"-3"53"-1570,6-55-1631,0 0 0,1 0 0,0-1 0,0 1 0,0 0 0,1-1 0,1 0 0,-1 1 0,1-1 0,0-1 0,1 1 0,-1 0 0,1-1 0,1 0 0,7 7 0,-9-10-77,0 1 1,0-1-1,0 0 0,1-1 0,-1 1 1,1-1-1,0 0 0,-1 0 1,1 0-1,0-1 0,0 1 1,0-1-1,1-1 0,-1 1 0,0-1 1,0 1-1,0-2 0,0 1 1,1 0-1,-1-1 0,0 0 0,0 0 1,0-1-1,9-3 0,-12 4-20,-1 1-1,1-1 1,-1 0-1,1 0 1,-1 0 0,0 0-1,1 0 1,-1 0-1,0 0 1,1 0-1,-1 0 1,0-1-1,0 1 1,0-1-1,0 1 1,0 0-1,-1-1 1,1 0-1,0 1 1,-1-1 0,1-2-1,0 2 10,-1-1 0,0 0 0,0 0 0,0 0 0,-1 0 0,1 0 0,-1 0 0,1 0 0,-1 0 0,0 1 0,-2-5 0,-2-3 47,0 1-1,-1-1 0,0 1 0,-1 0 1,-10-11-1,10 14-269,1 0 1,-1 0-1,0 0 1,0 1-1,-1 0 1,1 1-1,-1-1 1,0 1-1,0 1 1,-1 0-1,-9-3 1,19 8-4302,7 8 823,8-5 498,5-3-1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5.066"/>
    </inkml:context>
    <inkml:brush xml:id="br0">
      <inkml:brushProperty name="width" value="0.1" units="cm"/>
      <inkml:brushProperty name="height" value="0.1" units="cm"/>
      <inkml:brushProperty name="color" value="#E71224"/>
    </inkml:brush>
  </inkml:definitions>
  <inkml:trace contextRef="#ctx0" brushRef="#br0">1 5 14673,'0'-3'436,"0"3"32,4-1 116,-2 1 57,7 4 19,0 5 4,6 6 8,-1 8-32,4 4-92,-3-1-572,-1-2-296,-4-7-364,1-6-732,17-15-2093,-28 4 1,-8-7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8.448"/>
    </inkml:context>
    <inkml:brush xml:id="br0">
      <inkml:brushProperty name="width" value="0.1" units="cm"/>
      <inkml:brushProperty name="height" value="0.1" units="cm"/>
      <inkml:brushProperty name="color" value="#E71224"/>
    </inkml:brush>
  </inkml:definitions>
  <inkml:trace contextRef="#ctx0" brushRef="#br0">439 74 11113,'0'-64'9965,"-1"64"-9792,1-1 0,0 0 0,-1 1 0,1-1 1,-1 1-1,1-1 0,-1 1 0,1-1 0,-1 1 0,1-1 0,-1 1 1,1-1-1,-1 1 0,0 0 0,1-1 0,-1 1 0,1 0 0,-1 0 1,0-1-1,1 1 0,-1 0 0,0 0 0,0 0 0,1 0 0,-1 0 1,0 0-1,0 0 0,-23 1 1565,7 2-1291,0 1 1,0 0-1,1 2 1,0-1-1,0 2 1,0 1-1,1 0 1,-21 14-1,14-7-241,-1 2-1,2 1 0,1 0 0,-27 32 1,34-35-200,1 1 1,1 1 0,1 0-1,0 0 1,1 1 0,1 1 0,-10 33-1,15-44-6,2 1-1,-1-1 0,1 1 0,1-1 1,-1 1-1,1-1 0,1 1 1,0-1-1,2 10 0,-2-13 1,1 1 0,0-1 1,0 1-1,0-1 0,1 0 0,0 0 0,0 0 1,0 0-1,1-1 0,0 1 0,0-1 0,0 0 1,0 0-1,8 5 0,-1-2 1,1-1 0,-1 0 0,2 0 0,-1-1-1,1-1 1,-1 0 0,1-1 0,0 0 0,26 2 0,9-3-221,64-4 1,-91 1-142,30-1-875,52-10 0,-85 8-209,-1 0 1,23-9-1,-31 10-22,0-1-1,-1-1 1,1 1-1,-1-1 1,12-10 0,-1-7-3986,-4-2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5.453"/>
    </inkml:context>
    <inkml:brush xml:id="br0">
      <inkml:brushProperty name="width" value="0.1" units="cm"/>
      <inkml:brushProperty name="height" value="0.1" units="cm"/>
      <inkml:brushProperty name="color" value="#E71224"/>
    </inkml:brush>
  </inkml:definitions>
  <inkml:trace contextRef="#ctx0" brushRef="#br0">54 99 4800,'-14'-17'905,"1"-4"47,0 0-64,0 0-260,14 9-316,11 7-580,5 3-1372,7 9-1,13 3 1,7 1 0</inkml:trace>
  <inkml:trace contextRef="#ctx0" brushRef="#br0" timeOffset="1">365 97 6033,'64'49'3754,"-47"-37"-758,-1 0 0,25 23-1,-40-34-2881,0-1 1,-1 1-1,1-1 0,0 1 0,0-1 0,0 0 0,-1 1 0,1-1 0,0 0 0,0 0 0,0 1 0,0-1 0,0 0 1,-1 0-1,1 0 0,0 0 0,0 0 0,0 0 0,0 0 0,0-1 0,0 1 0,-1 0 0,1 0 0,0-1 0,0 1 1,0-1-1,-1 1 0,1 0 0,0-1 0,0 0 0,-1 1 0,1-1 0,-1 1 0,1-1 0,1-1 0,23-28 149,-22 26 42,2-3-203,0 1-1,0 0 0,1 0 0,-1 1 0,1 0 0,0 0 0,1 0 0,11-6 0,-13 9-81,0 0 0,1 0 1,-1 0-1,1 1 0,-1 0 1,1 0-1,-1 1 0,1-1 1,0 1-1,-1 0 1,1 1-1,0-1 0,5 3 1,1 0-141,-1 1 1,0 0 0,0 1 0,0 0 0,11 7 0,-13-6-360,-1-1 1,1-1 0,1 0 0,-1 0 0,0-1 0,1 0-1,10 2 1,50-6-7360,-36-1 3750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5.943"/>
    </inkml:context>
    <inkml:brush xml:id="br0">
      <inkml:brushProperty name="width" value="0.1" units="cm"/>
      <inkml:brushProperty name="height" value="0.1" units="cm"/>
      <inkml:brushProperty name="color" value="#E71224"/>
    </inkml:brush>
  </inkml:definitions>
  <inkml:trace contextRef="#ctx0" brushRef="#br0">115 9 13253,'-4'-2'113,"1"1"0,-1-1 0,0 1 0,1 0 0,-1 1 0,0-1 0,0 1 0,0-1-1,0 1 1,0 0 0,0 1 0,0-1 0,1 1 0,-1-1 0,0 1 0,0 0 0,-5 3 0,6-3-31,1 0 0,-1 1 0,1-1 0,-1 1 0,1-1 0,0 1 0,0 0 0,0 0 0,0 0 0,0 0 0,0 0 0,1 0 0,-1 1 0,0-1 0,1 1 0,0-1 0,0 1 0,0-1 0,0 1 0,0 0 0,0-1 0,1 1 0,-1 0 0,1 3 0,0-4-24,0-1 1,0 0-1,0 1 0,0-1 0,0 0 0,0 1 1,1-1-1,-1 0 0,0 1 0,1-1 0,-1 0 1,1 0-1,-1 0 0,1 0 0,0 1 0,0-1 0,-1 0 1,1 0-1,0 0 0,0 0 0,0 0 0,0-1 1,0 1-1,2 1 0,0-1 11,0 1 0,0-1 1,0 0-1,0-1 0,0 1 1,0-1-1,1 1 0,-1-1 0,0 0 1,4 0-1,0-1 64,1 1-1,-1-2 1,0 1-1,1-1 1,-1 0 0,0 0-1,-1-1 1,11-5 0,-15 7-33,-1 0 1,1-1-1,0 1 1,-1-1 0,1 1-1,0-1 1,-1 1-1,0-1 1,1 0 0,-1 0-1,0 0 1,0 0 0,0 0-1,0 0 1,-1 0-1,1 0 1,0-4 0,1-23 4672,-2 23-3163,0 5-595,3 24 1328,8 13-2251,1-1 0,2 0 0,2-1 1,31 51-1,8 18-85,-45-83-7,3 5 0,-2 1 0,0 0 0,-1 1 0,9 42 0,-18-63 0,0-1 0,0 1 0,0 0 0,-1-1 0,0 1 0,0 0 0,-1-1 0,1 1 0,-1 0 0,0-1 0,-1 1 0,1-1 0,-1 1 0,0-1 0,-1 0 0,1 1 0,-1-1 0,0-1 0,0 1 0,-1 0 0,0-1 0,1 1 0,-1-1 0,-1 0 0,1-1 0,0 1 0,-1-1 0,-8 5 0,5-4-1,0-1 0,0 1 0,0-1 0,0-1 0,0 0 0,-1 0 0,1-1 0,-1 0 0,1 0 0,-1-1 0,-15-1 0,20 1-56,0-1 0,0 1 0,0-1 0,0 0 0,1 0 0,-1-1 0,0 1 0,0-1 0,1 0 0,-1 0 0,1 0 0,-1 0 0,1-1 0,0 1 0,0-1 0,0 0 0,0 0 0,0 0 0,1 0 0,0 0 0,-1-1 0,1 1 0,0-1 0,1 1 0,-1-1 0,-2-7 0,3 2-233,-1 0 1,1 0 0,0 0-1,1-1 1,0 1 0,1 0-1,0 0 1,0-1 0,1 1-1,0 0 1,0 0 0,1 1-1,1-1 1,-1 0 0,1 1 0,1 0-1,5-8 1,11-14-2557,1 0 1,2 2-1,27-26 1,-13 15-2232,-6 4 308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6.826"/>
    </inkml:context>
    <inkml:brush xml:id="br0">
      <inkml:brushProperty name="width" value="0.1" units="cm"/>
      <inkml:brushProperty name="height" value="0.1" units="cm"/>
      <inkml:brushProperty name="color" value="#E71224"/>
    </inkml:brush>
  </inkml:definitions>
  <inkml:trace contextRef="#ctx0" brushRef="#br0">1 183 16654,'0'-2'3256,"3"6"-843,11 17 464,23 41-851,-26-42-996,27 46 954,32 76 0,-58-113-2574,8 35 0,-41-99-5312,-25-39 4287,24 32 1073,3-1-1,-16-50 0,27 70 559,2-1 1,1 1-1,1-1 1,1 0-1,1 0 1,1-26-1,2 45 20,-1 0 0,1 1-1,0-1 1,0 0 0,0 1-1,1-1 1,-1 1 0,1 0 0,0-1-1,1 1 1,-1 0 0,1 0 0,0 0-1,-1 0 1,2 1 0,-1-1 0,0 1-1,1 0 1,0 0 0,-1 0 0,9-4-1,-7 4 12,1 0-1,0 1 0,1 0 0,-1 0 0,0 0 0,1 1 0,-1 0 1,0 0-1,1 0 0,-1 1 0,1 0 0,0 0 0,-1 1 1,1 0-1,8 2 0,-12-2-38,-1 0 0,1-1 1,0 1-1,0 1 0,0-1 1,-1 0-1,1 1 0,-1-1 1,1 1-1,-1 0 0,0 0 1,1 0-1,-1 0 0,0 0 1,0 0-1,0 1 0,-1-1 1,3 5-1,-2-4-26,-1 1 1,0 0-1,0 0 1,0 0-1,0 1 1,-1-1-1,0 0 1,0 0-1,0 0 1,0 0-1,-2 8 1,-2 5-254,-1 0 0,-1 0 0,0-1 0,-17 30 0,11-21-401,-10 15-1159,6-12-2481,12-18 1651,3-9 2557,1-1 0,0 0 0,0 0 0,0 0 0,0 1-1,0-1 1,0 0 0,0 0 0,0 0 0,0 1 0,0-1 0,0 0 0,0 0 0,0 0 0,0 1 0,0-1 0,0 0 0,0 0 0,0 0 0,0 1-1,0-1 1,0 0 0,1 0 0,-1 0 0,0 1 0,0-1 0,0 0 0,0 0 0,0 0 0,1 0 0,-1 0 0,0 1 0,0-1 0,0 0 0,0 0-1,1 0 1,-1 0 0,0 0 0,0 0 0,0 0 0,1 0 0,-1 0 0,0 1 0,0-1 0,0 0 0,1 0 0,-1 0 0,12-3-3725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7.142"/>
    </inkml:context>
    <inkml:brush xml:id="br0">
      <inkml:brushProperty name="width" value="0.1" units="cm"/>
      <inkml:brushProperty name="height" value="0.1" units="cm"/>
      <inkml:brushProperty name="color" value="#E71224"/>
    </inkml:brush>
  </inkml:definitions>
  <inkml:trace contextRef="#ctx0" brushRef="#br0">33 31 13793,'-19'43'2971,"15"-29"-2649,1-1 1,0 1 0,2-1 0,-1 1 0,2 0 0,0 0-1,2 17 1,-2-28-270,0 0 0,0 0 0,1 0 0,0 0-1,-1 0 1,1 0 0,0-1 0,0 1 0,1 0-1,-1-1 1,0 1 0,1 0 0,0-1 0,-1 0-1,1 1 1,0-1 0,0 0 0,1 0 0,-1 0-1,0 0 1,1-1 0,-1 1 0,1 0 0,-1-1 0,1 0-1,0 0 1,0 0 0,-1 0 0,1 0 0,0 0-1,0-1 1,0 1 0,0-1 0,0 0 0,0 0-1,0 0 1,0 0 0,0-1 0,5 0 0,-4 0-6,1 0 0,-1 0 0,0-1 0,0 1 0,1-1 0,-1 0 0,0 0 0,-1-1 0,1 1 0,0-1 0,-1 1 0,1-1 0,-1 0 0,0-1 0,0 1 0,0 0 0,0-1 0,-1 0 1,1 1-1,-1-1 0,0 0 0,0 0 0,-1-1 0,1 1 0,-1 0 0,0-1 0,0 1 0,0 0 0,-1-1 0,1-4 0,0 1-5,-1 0 1,0-1-1,-1 1 0,0 0 1,0 0-1,-1 0 0,0 0 1,0 0-1,-1 0 0,0 0 1,0 1-1,0-1 0,-1 1 1,-1 0-1,-8-12 0,-1 8-399,4 2-1038,10 9 1296,0 0-1,-1-1 0,1 1 1,0 0-1,0 0 0,0 0 1,0-1-1,0 1 1,0 0-1,0 0 0,0-1 1,0 1-1,0 0 0,0 0 1,0 0-1,0-1 0,0 1 1,0 0-1,0 0 0,0-1 1,0 1-1,0 0 0,1 0 1,-1 0-1,0-1 1,0 1-1,0 0 0,0 0 1,0 0-1,1 0 0,-1-1 1,0 1-1,0 0 0,0 0 1,0 0-1,1 0 0,-1 0 1,0-1-1,0 1 1,1 0-1,-1 0 0,0 0 1,3 7-8678,5-6 4388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7.779"/>
    </inkml:context>
    <inkml:brush xml:id="br0">
      <inkml:brushProperty name="width" value="0.1" units="cm"/>
      <inkml:brushProperty name="height" value="0.1" units="cm"/>
      <inkml:brushProperty name="color" value="#E71224"/>
    </inkml:brush>
  </inkml:definitions>
  <inkml:trace contextRef="#ctx0" brushRef="#br0">119 89 13941,'1'-16'1040,"0"10"-591,-1 1 1,1-1-1,-2 0 1,1 1-1,-1-8 1,0 13-374,1-1 1,0 0 0,0 0 0,-1 1-1,1-1 1,0 0 0,-1 1 0,1-1-1,0 0 1,-1 1 0,1-1-1,-1 0 1,1 1 0,-1-1 0,0 1-1,1-1 1,-1 1 0,0 0-1,1-1 1,-1 1 0,0-1 0,1 1-1,-1 0 1,0 0 0,1-1-1,-1 1 1,0 0 0,0 0 0,0 0-1,1 0 1,-1 0 0,0 0-1,0 0 1,1 0 0,-1 0 0,0 0-1,0 0 1,1 1 0,-1-1-1,0 0 1,0 1 0,1-1 0,-2 1-1,-4 1 259,0 1-1,0 0 1,0 1-1,0 0 1,0 0-1,1 0 1,-1 0-1,1 1 0,0 0 1,-8 11-1,10-13-273,1 0 0,0 0-1,0 0 1,0 0-1,0 1 1,1-1 0,-1 1-1,1-1 1,0 1-1,0 0 1,0 0 0,1-1-1,-1 1 1,1 0-1,0 0 1,0 0 0,0-1-1,1 1 1,-1 0 0,1 0-1,2 6 1,-2-8-50,0 1 0,1-1 0,-1 0 0,1 0 0,-1 0 0,1 0 1,0 0-1,0 0 0,0 0 0,0-1 0,0 1 0,1-1 0,-1 1 0,0-1 1,1 0-1,-1 0 0,1 0 0,-1 0 0,1 0 0,-1-1 0,1 1 1,0-1-1,-1 0 0,1 1 0,0-1 0,-1 0 0,1-1 0,0 1 0,-1 0 1,1-1-1,4-1 0,2 0 109,0 0 0,-1-1 0,1 0-1,0-1 1,-1 0 0,0 0 0,15-11 0,-17 9 164,0 0-1,-1 0 1,0-1-1,0 1 0,-1-1 1,0 0-1,0-1 1,0 1-1,-1-1 1,0 1-1,-1-1 1,0 0-1,0 0 1,0 0-1,-1-1 1,0 1-1,-1 0 1,-1-14-1,3 31-283,0 0 0,0 0 0,1 0 0,0-1 0,0 1 0,1-1 0,0 0 0,7 10 0,46 59 0,-43-60 0,6 9 0,90 122 0,-99-131 0,-1 0 0,-1 0 0,-1 1 0,0 0 0,-2 1 0,0 0 0,5 24 0,-11-35 0,1 0 0,-2 1 0,1-1 0,-1 0 0,0 1 0,0-1 0,-1 0 0,0 0 0,-1 0 0,0 0 0,0-1 0,-1 1 0,0-1 0,0 0 0,0 0 0,-1 0 0,0 0 0,-1-1 0,1 0 0,-1 0 0,-10 7 0,7-5 0,-1 0 0,0-1 0,0-1 0,-1 1 0,0-2 0,0 1 0,-1-2 0,1 0 0,-1 0 0,0-1 0,0 0 0,0-1 0,-25 1 0,33-3 0,-1 0 0,1 0 0,-1-1 0,1 0 0,-1 0 0,1 0 0,-1 0 0,1-1 0,0 0 0,0 0 0,0 0 0,0 0 0,0 0 0,0-1 0,1 0 0,-1 0 0,-4-5 0,4 2 0,-1 0 0,1 0 0,1 0 0,-1 0 0,1-1 0,0 0 0,0 0 0,1 0 0,0 0 0,-1-7 0,0-6 0,1 1 0,1 0 0,0 0 0,2-1 0,0 1 0,1 0 0,8-29 0,-2 21-128,1 0 1,1 1-1,2 0 0,0 1 1,2 1-1,1 0 0,1 0 1,0 2-1,2 0 0,1 1 1,1 1-1,0 0 0,43-30 1,-52 43-628,-1 0 0,1 1 0,0 0 0,1 1 0,-1 1 1,1-1-1,16-2 0,30-11-6672,-31 9 1594,-4 3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8.615"/>
    </inkml:context>
    <inkml:brush xml:id="br0">
      <inkml:brushProperty name="width" value="0.1" units="cm"/>
      <inkml:brushProperty name="height" value="0.1" units="cm"/>
      <inkml:brushProperty name="color" value="#E71224"/>
    </inkml:brush>
  </inkml:definitions>
  <inkml:trace contextRef="#ctx0" brushRef="#br0">11 312 13597,'-10'0'2262,"12"-1"-656,23-2-257,266-27 3243,145-34-2181,-411 60-2266,659-119 2883,-252 42-3789,-408 77 432,-16 3-1692,-10 1-6104,-92 23-748,15-6 4436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8.944"/>
    </inkml:context>
    <inkml:brush xml:id="br0">
      <inkml:brushProperty name="width" value="0.1" units="cm"/>
      <inkml:brushProperty name="height" value="0.1" units="cm"/>
      <inkml:brushProperty name="color" value="#E71224"/>
    </inkml:brush>
  </inkml:definitions>
  <inkml:trace contextRef="#ctx0" brushRef="#br0">66 431 8317,'-9'7'313,"3"-3"-56,1 0 0,-1 0 0,1 1 0,-1-1 1,1 1-1,0 0 0,1 1 0,0-1 0,-6 10 0,10-15-222,0 1-1,0-1 1,0 0-1,0 1 1,0-1-1,0 1 1,0-1-1,1 0 1,-1 1-1,0-1 1,0 0-1,0 1 1,0-1-1,1 0 1,-1 1-1,0-1 1,0 0-1,1 0 1,-1 1-1,0-1 1,1 0-1,-1 0 1,0 1-1,1-1 1,-1 0-1,0 0 1,1 0-1,-1 0 1,0 0-1,1 1 1,-1-1-1,0 0 1,1 0-1,-1 0 1,1 0-1,-1 0 1,0 0-1,1 0 1,-1 0-1,1-1 1,22 1 630,-20 0-485,350-45 4501,-283 34-4227,1317-276 3375,-1345 276-4007,14-3-968,0-3 0,57-25 1,-69 18-2376,-41 23 3044,-1-1 0,0 1 0,0-1 0,1 0 0,-1 1 0,0-1 0,0 0 0,-1 0 0,1 0 0,0-1 0,-1 1 0,1 0 0,-1-1 0,0 1 0,2-4 0,-7-10-3348</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9.326"/>
    </inkml:context>
    <inkml:brush xml:id="br0">
      <inkml:brushProperty name="width" value="0.1" units="cm"/>
      <inkml:brushProperty name="height" value="0.1" units="cm"/>
      <inkml:brushProperty name="color" value="#E71224"/>
    </inkml:brush>
  </inkml:definitions>
  <inkml:trace contextRef="#ctx0" brushRef="#br0">94 3 9681,'-29'-1'608,"18"0"-173,1 1 0,-1 0 0,-18 3-1,29-3-411,-1 0 0,1 0 0,0 0 0,0 0 0,0 0 0,0 0 0,0 0 0,-1 0 0,1 0 0,0 0 0,0 0 0,0 0 0,0 0 0,0 0 0,-1 1 0,1-1 0,0 0 0,0 0 0,0 0 0,0 0 0,0 0 0,0 0 0,0 0 0,0 1 0,-1-1 0,1 0 0,0 0 0,0 0 0,0 0 0,0 0 0,0 1 0,0-1 0,0 0-1,0 0 1,0 0 0,0 0 0,0 0 0,0 1 0,0-1 0,0 0 0,0 0 0,0 0 0,0 0 0,0 1 0,0-1 0,0 0 0,0 0 0,0 0 0,1 0 0,-1 1 0,9 8 714,14 6 265,2-2-328,1-1 1,1-1 0,0-2 0,32 8-1,116 15 857,-161-29-1386,193 22 1293,13 3-303,-212-27-1071,0 0 0,1 1 0,-1 0 0,0 1 0,0 0 0,12 6 0,-19-8-43,1 0 1,-1 0-1,0 0 0,1 0 1,-1 0-1,0 0 0,0 1 1,0-1-1,0 1 0,0-1 1,0 1-1,0-1 0,0 1 1,-1-1-1,1 1 0,-1 0 1,1-1-1,-1 1 0,0 0 1,1-1-1,-1 1 0,0 0 1,0 0-1,0-1 0,0 1 1,-1 0-1,1 0 0,0-1 1,-1 1-1,1 0 0,-1-1 1,1 1-1,-1-1 0,0 1 1,0-1-1,0 1 0,-2 2 1,-6 10 97,0 1 0,-2-2 0,1 1 0,-2-1 0,-21 18 0,-77 56 166,52-42-244,-2 1-374,-82 70 281,120-96-1344,0 2 1,2 0-1,0 1 1,-15 26 0,33-46 978,0-1 1,1 1-1,-1-1 1,1 1 0,0 0-1,0 0 1,0-1-1,0 1 1,0 0-1,1 0 1,-1 0 0,1 0-1,0 0 1,0 0-1,0 0 1,0 0-1,0 0 1,1 0 0,-1 0-1,2 3 1,-1-5 19,0 0 1,1 0 0,-1 1 0,0-1-1,1 0 1,-1 0 0,1 0-1,0-1 1,-1 1 0,4 1-1,-5-2 384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59.763"/>
    </inkml:context>
    <inkml:brush xml:id="br0">
      <inkml:brushProperty name="width" value="0.1" units="cm"/>
      <inkml:brushProperty name="height" value="0.1" units="cm"/>
      <inkml:brushProperty name="color" value="#E71224"/>
    </inkml:brush>
  </inkml:definitions>
  <inkml:trace contextRef="#ctx0" brushRef="#br0">0 90 13869,'1'-80'3181,"-1"80"-3134,0 0 1,0-1-1,0 1 1,0-1 0,0 1-1,0 0 1,0-1-1,0 1 1,0 0 0,0-1-1,0 1 1,1 0-1,-1-1 1,0 1 0,0 0-1,0-1 1,1 1-1,-1 0 1,0-1-1,0 1 1,1 0 0,-1 0-1,0-1 1,0 1-1,1 0 1,-1 0 0,0 0-1,1-1 1,-1 1-1,0 0 1,1 0 0,-1 0-1,0 0 1,1 0-1,-1 0 1,1 0 0,-1 0-1,0 0 1,1 0-1,-1 0 1,0 0 0,1 0-1,-1 0 1,1 0-1,-1 0 1,0 0 0,1 0-1,-1 0 1,0 1-1,1-1 1,-1 0 0,20 13 1750,1 7-925,-1 0 0,0 2-1,-2 0 1,-1 1 0,0 1 0,-2 0 0,24 51 0,-7 1 571,35 121 1,-38-88-628,24 188 0,-18 116-972,-34-394-27,-1-3-542,2 1 0,0-1 0,6 25 1,-8-40 547,0-1 0,0 1 1,1 0-1,-1 0 0,0 0 1,1 0-1,-1 0 0,1-1 0,-1 1 1,1 0-1,-1 0 0,1-1 1,0 1-1,-1 0 0,1-1 1,0 1-1,0 0 0,0-1 0,-1 1 1,1-1-1,0 0 0,0 1 1,0-1-1,0 0 0,0 1 1,0-1-1,-1 0 0,1 0 0,0 0 1,0 0-1,0 0 0,0 0 1,0 0-1,0 0 0,0 0 1,0 0-1,0-1 0,0 1 0,0 0 1,0 0-1,-1-1 0,1 1 1,0-1-1,0 1 0,1-1 0,1-1-629,0 0-1,-1 0 0,1 0 0,0 0 0,-1 0 0,1-1 0,-1 1 0,1-1 0,-1 0 0,0 1 0,0-1 0,2-5 0,7-29-4710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0.763"/>
    </inkml:context>
    <inkml:brush xml:id="br0">
      <inkml:brushProperty name="width" value="0.1" units="cm"/>
      <inkml:brushProperty name="height" value="0.1" units="cm"/>
      <inkml:brushProperty name="color" value="#E71224"/>
    </inkml:brush>
  </inkml:definitions>
  <inkml:trace contextRef="#ctx0" brushRef="#br0">13 539 10333,'-3'-12'416,"1"2"-31,-1 0 0,2 0-1,-1 0 1,1-12-1,1 18-290,0 1 1,0 0-1,1 0 0,-1-1 0,1 1 0,0 0 0,0 0 0,0 0 1,1 0-1,-1 0 0,1 0 0,-1 0 0,1 0 0,0 1 0,0-1 0,0 1 1,4-4-1,6-2 195,1 0 1,0 1-1,0 1 1,0 0 0,1 0-1,0 1 1,0 1 0,21-4-1,-32 8-248,371-72 3959,10 27-1539,-165 21-1567,942-158 2763,-1073 156-2305,-86 26-1264,0 0 0,-1 0 0,1 0 0,-1 0 0,1 0 0,0 1 0,-1-1 0,1 1 0,-1-1 0,1 1 0,-1 0 0,1-1 0,-1 1 0,1 0 0,-1 0 0,0 0 0,1 0 0,-1 0 0,0 0 0,0 0 0,0 1 0,0-1 0,0 0 0,0 1 0,1 2 0,23 40 121,-4 10 76,-3 1 1,20 100-1,1 117-208,-25-156-98,44 175 1,-42-242 20,33 67 0,-6-14 0,-41-98 0,0 1 0,-1 0 0,0-1 0,0 1 0,0 0 0,-1 0 0,1 0 0,-1 0 0,0 0 0,-1 5 0,0-8 0,1 1 0,-1 0 0,0-1 0,0 1 0,0-1 0,0 0 0,0 1 0,0-1 0,-1 0 0,1 0 0,-1 1 0,1-1 0,-1 0 0,0-1 0,0 1 0,0 0 0,0-1 0,0 1 0,-4 2 0,-41 17 0,-2-2 0,0-1 0,-1-3 0,-53 8 0,32-6 0,-450 89 0,-4-24 0,-307 57 0,797-132 0,16-4 0,1 1 0,-34 12 0,48-14-5,6-1-206,10-1-764,-8 0 467,19 0-2079,-1-1 0,1-2 0,-1 0 0,0-1 0,26-9 0,26-16-1626,52-30-1447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9.082"/>
    </inkml:context>
    <inkml:brush xml:id="br0">
      <inkml:brushProperty name="width" value="0.1" units="cm"/>
      <inkml:brushProperty name="height" value="0.1" units="cm"/>
      <inkml:brushProperty name="color" value="#E71224"/>
    </inkml:brush>
  </inkml:definitions>
  <inkml:trace contextRef="#ctx0" brushRef="#br0">203 65 15881,'0'-8'1787,"1"-12"2000,-3 16-1608,-2 9 233,-54 108 3028,10 6-3984,-34 124-1631,72-187 175,36-79 0,32-67 0,-4-3 0,51-122 0,-87 176 0,24-57 0,-42 95 0,1 0 0,-1 1 0,1-1 0,-1 0 0,1 0 0,-1 1 0,1-1 0,0 0 0,-1 1 0,1-1 0,0 1 0,-1-1 0,1 1 0,0-1 0,0 1 0,0-1 0,-1 1 0,1 0 0,0-1 0,0 1 0,0 0 0,0 0 0,0 0 0,0 0 0,0 0 0,-1 0 0,1 0 0,0 0 0,0 0 0,0 0 0,0 0 0,0 0 0,0 1 0,0-1 0,-1 0 0,1 1 0,0-1 0,0 1 0,0-1 0,-1 1 0,1-1 0,0 1 0,-1-1 0,1 1 0,0 0 0,-1-1 0,1 1 0,0 1 0,6 5 0,-1 0 0,0 0 0,7 12 0,-13-19 0,21 38 0,-1 1 0,-2 0 0,19 67 0,-1-8 0,-29-80 0,-4-12 0,0 1 0,0 0 0,-1-1 0,0 1 0,0 0 0,-1 0 0,1 8 0,-4-14-1,-1 0-1,0-1 1,0 1-1,0-1 1,0 0-1,0 1 1,0-1 0,-5-1-1,1 1-18,-49-1-517,-124 4-1495,150 0 917,1 0-1,-1 2 1,-52 15-1,50-4-2732,27-7 423,5-9 3201,1 1 0,-1-1 0,1 1-1,-1-1 1,1 0 0,-1 1 0,1-1-1,-1 1 1,1-1 0,-1 0 0,1 0-1,0 1 1,-1-1 0,1 0 0,0 0 0,-1 0-1,1 0 1,0 0 0,-1 1 0,2-1-1,35 1-4343,16-7-1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1.912"/>
    </inkml:context>
    <inkml:brush xml:id="br0">
      <inkml:brushProperty name="width" value="0.1" units="cm"/>
      <inkml:brushProperty name="height" value="0.1" units="cm"/>
      <inkml:brushProperty name="color" value="#E71224"/>
    </inkml:brush>
  </inkml:definitions>
  <inkml:trace contextRef="#ctx0" brushRef="#br0">175 415 10861,'0'0'530,"1"2"42,-1-1 0,0 0 1,0 0-1,0 0 0,1 0 0,-1 0 0,0 0 1,1 1-1,-1-1 0,1 0 0,-1 0 0,1 0 0,0-1 1,0 2-1,5-2-256,0-1 1,-1 0 0,1-1-1,-1 1 1,1-1-1,-1 0 1,0-1-1,0 1 1,0-1-1,0 0 1,0 0 0,-1-1-1,1 1 1,-1-1-1,6-7 1,-5 6-78,-1-1-1,0-1 1,-1 1 0,1-1 0,-1 1-1,0-1 1,-1 0 0,0 0 0,0 0-1,2-14 1,-3 7-39,0 0-1,-1 0 1,-1 0 0,0-1-1,-1 2 1,0-1 0,-1 0-1,-1 0 1,0 1 0,0 0-1,-2 0 1,-7-15 0,8 21-129,1-1 0,-1 1 0,-1-1 0,0 2 0,0-1 0,0 1 0,0-1 0,-1 2 0,0-1 0,-1 1 0,1 0 0,-1 0 0,0 1 0,0 0 0,0 1 1,0 0-1,-1 0 0,0 1 0,1 0 0,-1 0 0,0 1 0,0 0 0,0 0 0,-11 2 0,17-1-53,0 1 1,0-1-1,0 1 1,0 0-1,0 0 0,0 0 1,0 0-1,0 0 0,0 1 1,0 0-1,1-1 1,-1 1-1,1 0 0,-1 0 1,1 0-1,0 1 1,0-1-1,0 0 0,-3 4 1,3-1-1,-1 1 0,1-1 0,0 0 0,0 0 1,1 1-1,0-1 0,0 1 0,0-1 0,0 1 0,1 6 0,1 9 8,1-1-1,1 1 0,0-1 1,13 38-1,8 9-8,34 64-1,11 31-13,-59-134-3,-1 0 0,-2 0 0,8 58 0,-14-71-1,-1-1 0,0 1 0,-2 0-1,1 0 1,-2 0 0,0-1 0,-6 20 0,-6 7-998,-24 45 1,25-57-170,12-26 856,0 0-136,1 0 1,-1 1 0,1-1 0,0 0-1,0 0 1,0 1 0,0-1-1,1 1 1,-1 4 0,2-11 74,0 0 1,0 0 0,0 0-1,0 1 1,1-1 0,-1 0-1,1 1 1,-1-1 0,1 1-1,4-5 1,27-29 1357,-26 29-1179,27-24 1000,1 1 0,1 2 0,58-34 0,26-18-1838,-88 50-2697,-12 4-3228,-12 13 2621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2.247"/>
    </inkml:context>
    <inkml:brush xml:id="br0">
      <inkml:brushProperty name="width" value="0.1" units="cm"/>
      <inkml:brushProperty name="height" value="0.1" units="cm"/>
      <inkml:brushProperty name="color" value="#E71224"/>
    </inkml:brush>
  </inkml:definitions>
  <inkml:trace contextRef="#ctx0" brushRef="#br0">0 149 13297,'33'-13'1435,"1"2"1,0 2-1,1 1 0,60-6 0,-73 12-698,-1 1-1,0 1 1,1 1 0,-1 1-1,0 0 1,0 2-1,0 1 1,-1 0 0,22 9-1,-38-13-636,-1 1 0,0-1 0,0 0-1,0 1 1,0 0 0,0 0 0,0-1 0,0 2-1,-1-1 1,1 0 0,-1 1 0,1-1 0,-1 1-1,0 0 1,0-1 0,0 1 0,0 0 0,-1 0-1,1 1 1,-1-1 0,0 0 0,0 0 0,0 1-1,0-1 1,-1 0 0,1 1 0,-1-1 0,0 1-1,0-1 1,0 1 0,0-1 0,-1 1 0,1-1-1,-1 0 1,0 1 0,0-1 0,0 0 0,0 0-1,-1 1 1,1-1 0,-1 0 0,0 0 0,0-1-1,-4 6 1,-7 7-179,0 0 0,0-1 0,-1-1 0,-1 0 0,0-1 0,-1 0 0,-1-1 0,1-1 0,-2-1 0,1 0 0,-1-1 0,-1-1 0,1-1 0,-26 5 0,42-10 58,1-1 0,-1 0 0,0 1 0,1-1-1,-1 0 1,1 0 0,-1 0 0,0-1 0,1 1 0,-1 0 0,0-1 0,1 1 0,-1-1 0,1 1 0,-1-1 0,1 0-1,-1 1 1,1-1 0,0 0 0,-1 0 0,1 0 0,0 0 0,-2-2 0,2 1-4,0 0 1,0 0-1,0 0 1,0 0-1,1-1 1,-1 1-1,0 0 0,1 0 1,0-1-1,-1 1 1,1-1-1,0 1 1,0 0-1,1-3 1,0-7-35,1 1 0,1 0 1,0 0-1,1 1 0,7-18 1,2 2-40,1 0 0,1 1 0,1 1 0,25-28 0,-30 39-301,0 1-1,1 1 1,1 0 0,0 1 0,0 0 0,1 0 0,0 2-1,1 0 1,24-10 0,34-1-3456,-59 16 2458,0 1 1,1 1-1,-1 0 1,1 1-1,-1 1 0,1 0 1,13 3-1,21 10-3800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2.576"/>
    </inkml:context>
    <inkml:brush xml:id="br0">
      <inkml:brushProperty name="width" value="0.1" units="cm"/>
      <inkml:brushProperty name="height" value="0.1" units="cm"/>
      <inkml:brushProperty name="color" value="#E71224"/>
    </inkml:brush>
  </inkml:definitions>
  <inkml:trace contextRef="#ctx0" brushRef="#br0">0 300 10397,'14'-6'353,"0"-1"0,0 0 0,-1-1 0,-1 0 0,1-1-1,-1-1 1,-1 0 0,20-22 0,-23 23 25,-1 0-1,0 0 1,0-1-1,-1 0 1,-1 0-1,0-1 1,0 1-1,-1-1 0,0 0 1,-1-1-1,0 1 1,1-13-1,-4 22-256,0 0-1,0 0 0,0-1 0,0 1 1,0 0-1,0 0 0,0 0 0,0 0 1,-1 0-1,1 0 0,-1 0 0,0 0 1,0 0-1,1 0 0,-1 0 0,-1 0 1,1 1-1,0-1 0,0 0 0,0 1 1,-1-1-1,1 1 0,-4-3 0,2 2-12,1 1 0,-1 0-1,0 0 1,1 0-1,-1 1 1,0-1-1,0 1 1,1-1 0,-1 1-1,0 0 1,0 0-1,0 0 1,1 1 0,-1-1-1,0 1 1,0-1-1,-4 3 1,0-1-17,0 1 1,0-1 0,1 2 0,-1-1-1,1 1 1,-1 0 0,1 1-1,1-1 1,-1 1 0,1 0-1,-1 0 1,1 1 0,1 0-1,-1 0 1,-4 8 0,7-11-142,1 1 0,-1 0-1,1-1 1,-1 1 0,1 0 0,0 0 0,0-1 0,1 1-1,-1 0 1,1 0 0,0 0 0,0 0 0,0 0 0,1 0-1,-1 0 1,1 0 0,0-1 0,0 1 0,0 0 0,1 0-1,-1-1 1,1 1 0,0-1 0,0 1 0,0-1 0,1 0-1,-1 0 1,1 0 0,-1 0 0,5 3 0,3 1-724,0 0 0,0-1 0,1-1 0,0 1 0,0-2 1,0 1-1,1-2 0,-1 0 0,1 0 0,13 1 0,2 2-995,35 6-2539,-5-2-1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3.058"/>
    </inkml:context>
    <inkml:brush xml:id="br0">
      <inkml:brushProperty name="width" value="0.1" units="cm"/>
      <inkml:brushProperty name="height" value="0.1" units="cm"/>
      <inkml:brushProperty name="color" value="#E71224"/>
    </inkml:brush>
  </inkml:definitions>
  <inkml:trace contextRef="#ctx0" brushRef="#br0">0 509 11429,'8'-4'363,"0"0"-1,-1 0 1,1-1-1,-1-1 1,0 1 0,-1-1-1,9-8 1,1-2 214,7-6 328,-1 0 0,0-2 0,24-37 0,-36 48-347,-2-1-1,0 0 1,-1 0 0,0-1 0,-1 0 0,-1 0-1,-1-1 1,5-25 0,-8 38-424,-1 0 0,1 0 0,-1 0 0,0 0 0,0 0-1,0 0 1,-1 0 0,1 0 0,-1 0 0,1 0 0,-1 0 0,0 0 0,0 1 0,0-1 0,-1 0 0,1 0 0,-3-2 0,3 4-40,-1-1 0,0 0 0,0 1 0,0 0 1,0 0-1,0-1 0,0 1 0,-1 1 0,1-1 1,0 0-1,-1 0 0,1 1 0,0-1 0,-1 1 1,1 0-1,-1 0 0,1 0 0,0 0 0,-1 0 1,1 0-1,-4 2 0,-1-1 7,1 0 0,-1 1 0,1 0-1,-1 0 1,1 0 0,0 1 0,0 0 0,0 0 0,0 1 0,1 0 0,-1 0-1,1 0 1,0 1 0,0-1 0,1 1 0,-1 0 0,1 1 0,0-1 0,0 1-1,-5 12 1,6-12-158,1 0 0,-1 0 1,2 0-1,-1 1 0,1-1 0,0 0 0,0 1 0,0-1 0,1 1 0,0 0 0,1-1 0,-1 1 0,1-1 0,0 1 0,1-1 1,0 0-1,0 0 0,0 1 0,1-1 0,-1-1 0,8 11 0,-3-6-213,1-1 0,1 0 0,-1-1 1,1 1-1,1-2 0,0 1 0,0-2 0,0 1 0,1-1 1,0-1-1,0 0 0,0 0 0,1-1 0,-1 0 0,1-1 1,16 2-1,12 0-1394,1-1 1,-1-2-1,65-5 0,-80 2 713,-1-2 1,0 0-1,1-2 0,-1 0 0,-1-2 0,39-15 0,-51 16 964,-1 1 0,1-2 0,-1 1-1,-1-1 1,0-1 0,14-13-1,-16 13 455,0 0 0,-1 0 0,0-1-1,-1 0 1,0 0 0,0 0 0,-1-1-1,4-14 1,1-4 1428,6-48 1,-13 63-1323,-1 1 0,0-1 0,-1 0 0,0 1 0,-1-1 0,-4-16 0,5 27-470,-1 0 1,1 0-1,-1 0 0,1 1 1,-1-1-1,0 0 0,0 0 1,0 1-1,0-1 0,0 1 1,0-1-1,0 1 0,-1-1 1,1 1-1,0 0 0,-1-1 1,1 1-1,-1 0 0,0 0 1,1 0-1,-1 0 0,-3-1 0,2 2 7,0-1 0,-1 1-1,1-1 1,0 1-1,-1 0 1,1 0 0,0 1-1,-1-1 1,1 1-1,0-1 1,-1 1 0,-2 2-1,-1-1-5,1 1 0,0-1 0,-1 2 0,1-1-1,1 1 1,-1-1 0,0 2 0,1-1 0,0 1 0,0-1 0,1 1-1,-7 8 1,9-7-129,-1-1 1,1 1-1,0 0 0,0 0 0,0 1 0,1-1 1,0 0-1,1 0 0,-1 1 0,1-1 0,0 1 1,0-1-1,1 0 0,0 0 0,0 1 0,1-1 1,0 0-1,0 0 0,0 0 0,1 0 0,-1-1 1,1 1-1,1-1 0,6 10 0,-2-5-291,-1-1 0,1 0 0,1 0 0,0-1 0,0 0 0,0-1 0,1 0 0,0 0 0,1-1 0,0 0 0,0-1 0,14 5 0,-1-4-2461,1-1-1,0-1 0,0-1 1,48 0-1,-23-6-2027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05.822"/>
    </inkml:context>
    <inkml:brush xml:id="br0">
      <inkml:brushProperty name="width" value="0.1" units="cm"/>
      <inkml:brushProperty name="height" value="0.1" units="cm"/>
      <inkml:brushProperty name="color" value="#E71224"/>
    </inkml:brush>
  </inkml:definitions>
  <inkml:trace contextRef="#ctx0" brushRef="#br0">0 581 15425,'3'10'827,"1"-1"-1,0 1 0,0-1 0,1 0 0,0 0 0,0-1 1,1 1-1,1-1 0,12 13 0,16 23 3178,-18-20-3158,-2 0 0,0 1 0,-2 1 0,-1 0 0,16 49 0,-21-54-846,0-15 0,-5-8 0,0 1 0,0-1 0,-1 1 0,1-1 0,-1 0 0,1 0 0,-1 1 0,0-1 0,1 0 0,1-5 0,5-6 0,27-46-253,3 3-1,3 0 1,1 3-1,3 1 1,3 3-1,91-75 1,-60 67-2031,146-79 0,99-24-5636,-288 143 7009,180-81-4954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16.735"/>
    </inkml:context>
    <inkml:brush xml:id="br0">
      <inkml:brushProperty name="width" value="0.1" units="cm"/>
      <inkml:brushProperty name="height" value="0.1" units="cm"/>
      <inkml:brushProperty name="color" value="#E71224"/>
    </inkml:brush>
  </inkml:definitions>
  <inkml:trace contextRef="#ctx0" brushRef="#br0">0 101 6257,'0'0'479,"0"0"98,0 0 115,0 0 75,0 0 49,6-3 2810,8-5-2288,13 4-786,1 2-1,-1 0 1,0 2 0,38 4-1,14 0 95,1369-46 3883,-1054 29-4372,-24 1-48,-160 5-57,-37 2 0,-146 1 1767,-21 3-2528,-5 1-4430,-20-1-4270,4-4 4704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18.218"/>
    </inkml:context>
    <inkml:brush xml:id="br0">
      <inkml:brushProperty name="width" value="0.1" units="cm"/>
      <inkml:brushProperty name="height" value="0.1" units="cm"/>
      <inkml:brushProperty name="color" value="#E71224"/>
    </inkml:brush>
  </inkml:definitions>
  <inkml:trace contextRef="#ctx0" brushRef="#br0">1 201 8501,'447'-24'7619,"-142"4"-4757,839-11 1187,275 39-3252,-785-7-749,772-4-9,-789-25 9,-611 28-220,-5 1 94,0-1 0,0 0-1,0 0 1,0 1-1,1-1 1,-1 0 0,0 0-1,0 0 1,0 0 0,0 0-1,0-1 1,0 1 0,0 0-1,0 0 1,0-1 0,0 1-1,0-1 1,0 1-1,0-1 1,0 1 0,0-1-1,0 1 1,0-1 0,-1 0-1,1 0 1,0 1 0,0-2-1,2-9-1247,4-8-877,6 4-2600,-5-1 383,0-18-1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1.595"/>
    </inkml:context>
    <inkml:brush xml:id="br0">
      <inkml:brushProperty name="width" value="0.1" units="cm"/>
      <inkml:brushProperty name="height" value="0.1" units="cm"/>
      <inkml:brushProperty name="color" value="#E71224"/>
    </inkml:brush>
  </inkml:definitions>
  <inkml:trace contextRef="#ctx0" brushRef="#br0">254 78 11389,'-4'-52'5866,"-2"32"39,6 19-5714,-1 1-1,1 0 0,0-1 1,0 1-1,-1 0 1,1 0-1,0-1 0,0 1 1,-1 0-1,1 0 1,0-1-1,-1 1 0,1 0 1,0 0-1,-1 0 0,1-1 1,0 1-1,-1 0 1,1 0-1,0 0 0,-1 0 1,1 0-1,-1 0 1,1 0-1,0 0 0,-1 0 1,1 0-1,0 0 1,-1 0-1,0 0 0,-14 8 1473,-10 16-1063,12-10-463,2 1-1,0 1 1,1 0 0,1 0-1,0 1 1,1 0-1,1 1 1,0-1 0,-6 30-1,4-2-110,1 1-1,-3 83 0,10-94-25,1 1 0,1 0 0,3-1 0,7 38 0,-9-62 0,1-1 0,0 1 0,1-1 0,0 1 0,0-1 0,1-1 0,0 1 0,1-1 0,0 1 0,1-2 0,0 1 0,0-1 0,1 0 0,0 0 0,0-1 0,1 0 0,13 7 0,-20-12 0,1-1 0,-1 1 0,1-1 0,0 0 0,-1 0 0,1 0 0,0-1 0,0 1 0,0-1 0,-1 1 0,1-1 0,0 0 0,0 0 0,0-1 0,0 1 0,0 0 0,-1-1 0,1 0 0,0 1 0,0-1 0,-1 0 0,1 0 0,0-1 0,-1 1 0,1-1 0,-1 1 0,0-1 0,1 0 0,-1 0 0,0 0 0,0 0 0,0 0 0,2-4 0,2-2 0,-1 0 0,0 0 0,-1-1 0,0 1 0,0-1 0,-1 0 0,0 0 0,0 0 0,1-10 0,0-6 0,-2 1 0,0-1 0,-1 0 0,-5-42 0,3 65-11,1-1-1,-1 1 1,0-1 0,1 1-1,-1-1 1,0 1 0,-1-1 0,1 1-1,0 0 1,-1 0 0,1 0-1,-1 0 1,1 0 0,-1 0-1,0 0 1,0 0 0,0 1-1,0-1 1,0 1 0,-1-1 0,1 1-1,0 0 1,-1 0 0,1 0-1,-1 0 1,1 0 0,-1 1-1,1-1 1,-1 1 0,1-1-1,-1 1 1,0 0 0,1 0 0,-6 1-1,-5 0-365,1 1-1,-1 0 1,1 1-1,0 0 1,-21 8-1,13-2-1193,1 0-1,0 1 1,-17 13-1,28-18 152,1 0 1,-1 1-1,1 0 0,1 0 0,-1 1 0,1 0 0,0 0 0,-9 16 0,9-8-4096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2.610"/>
    </inkml:context>
    <inkml:brush xml:id="br0">
      <inkml:brushProperty name="width" value="0.1" units="cm"/>
      <inkml:brushProperty name="height" value="0.1" units="cm"/>
      <inkml:brushProperty name="color" value="#E71224"/>
    </inkml:brush>
  </inkml:definitions>
  <inkml:trace contextRef="#ctx0" brushRef="#br0">1087 139 10545,'-2'-7'231,"1"1"0,-1-1 1,0 1-1,0 0 0,-1 0 0,0 0 1,0 0-1,0 1 0,-1-1 0,0 1 0,0 0 1,0 0-1,-1 0 0,1 0 0,-1 1 1,0 0-1,-1 0 0,1 0 0,-1 1 0,1-1 1,-1 1-1,0 1 0,0-1 0,-1 1 1,-11-3-1,-12 0 702,1 0 1,-1 2 0,0 1-1,-42 3 1,60-1-730,-15 2 106,0 1 0,1 1 0,-1 2 0,1 0 0,0 2-1,1 0 1,0 2 0,0 1 0,1 1 0,-29 20 0,11-4 136,1 1 1,2 3 0,2 1-1,-55 62 1,70-70-104,1 2 0,1 1 0,1 0 0,2 1 0,1 1-1,1 1 1,2 0 0,1 1 0,1 0 0,2 1 0,1 0 0,2 0 0,1 1-1,-1 56 1,5-22-55,12 102-1,-7-145-290,1 1 0,1-1 1,1 0-1,1-1 0,2 0 0,0 0 1,17 27-1,-12-26 3,2-1 0,1-1 0,1-1 0,0 0 0,2-2 0,0 0 0,2-1 0,0-2 0,1 0 0,0-1 0,2-2 0,0 0 0,0-2 0,1-1 0,0-1 0,1-1 0,0-2 0,1 0 0,-1-2 0,1-2 0,33 1 0,-20-3 0,1-2 0,-1-2 0,0-1 0,59-15 0,-71 11 0,0-2 0,-1-1 0,-1-1 0,0-1 0,0-1 0,45-33 0,-34 16 0,-1-1 0,-2-2 0,-1-1 0,-1-2 0,-3-2 0,-1 0 0,-1-2 0,-3-2 0,-1 0 0,34-85 0,-52 110 0,-2 0 0,0 0 0,0-1 0,-2 0 0,-1 0 0,0 0 0,-1-29 0,-2 35 0,-1-1 0,0 1 0,0 0 0,-1 0 0,-1 0 0,-1 0 0,0 0 0,0 1 0,-1 0 0,0 0 0,-12-16 0,-28-28 0,-3 1 0,-2 2 0,-2 3 0,-90-66 0,122 100-461,-1 2 0,-1 1 0,0 1 0,-1 0 1,-27-8-1,32 13-1018,-1 2 0,1 0 0,-1 1 0,0 1 0,-1 1 0,1 1 0,-24 2 0,-51 9-4578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3.763"/>
    </inkml:context>
    <inkml:brush xml:id="br0">
      <inkml:brushProperty name="width" value="0.1" units="cm"/>
      <inkml:brushProperty name="height" value="0.1" units="cm"/>
      <inkml:brushProperty name="color" value="#E71224"/>
    </inkml:brush>
  </inkml:definitions>
  <inkml:trace contextRef="#ctx0" brushRef="#br0">22 237 22946,'-19'-60'4364,"17"54"-2862,1 7-165,10 33 189,86 328-15,2 8-5675,-94-364 1565,-2-15 579,-3-18-554,-34-203-6737,0 1 6074,32 191 3557,2 1-1,2 0 0,1-1 1,8-42-1,-6 66 175,0-1-1,1 1 1,0-1-1,2 1 1,0 0-1,0 1 0,10-15 1,-12 20-133,1 1 0,1 0-1,0 0 1,0 1 0,0-1 0,1 1 0,0 0 0,0 1 0,0 0-1,1 0 1,-1 1 0,1 0 0,11-4 0,-16 6-208,0 1 1,0 0 0,0 1-1,0-1 1,1 1 0,-1-1-1,0 1 1,0 0 0,1 0-1,-1 0 1,3 1 0,-4-1-98,-1 1 1,0-1-1,0 1 1,0 0-1,1-1 1,-1 1-1,0 0 1,0-1-1,0 1 1,0 0-1,0 0 1,0 0-1,-1 0 1,1 0-1,0 0 1,0 0-1,-1 0 1,1 1-1,-1-1 1,1 0-1,-1 0 1,1 1-1,-1-1 1,0 0-1,1 0 1,-1 1-1,0-1 1,0 0-1,0 1 1,0-1-1,0 2 0,-1 4 67,0 1-1,0-1 0,0 0 0,-1 1 0,0-1 0,0 0 0,-1 0 1,-4 8-1,-33 54 191,22-40-249,-16 25-173,19-33-416,1 1-1,1 0 0,1 1 0,1 1 1,1 0-1,-8 28 0,17-50 232,1-1 0,0 1-1,0-1 1,0 1 0,0-1-1,0 1 1,0 0 0,1-1-1,-1 1 1,0-1 0,1 1-1,-1-1 1,1 1 0,-1-1-1,1 0 1,0 1 0,0-1-1,0 0 1,0 1 0,0-1-1,0 0 1,0 0 0,0 0-1,0 0 1,0 0 0,1 0-1,0 1 1,2 0-248,0 0 1,0 0 0,0 0-1,0-1 1,0 0 0,0 1-1,6-1 1,33 1-3776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9.419"/>
    </inkml:context>
    <inkml:brush xml:id="br0">
      <inkml:brushProperty name="width" value="0.1" units="cm"/>
      <inkml:brushProperty name="height" value="0.1" units="cm"/>
      <inkml:brushProperty name="color" value="#E71224"/>
    </inkml:brush>
  </inkml:definitions>
  <inkml:trace contextRef="#ctx0" brushRef="#br0">132 39 19774,'0'-8'713,"0"-22"4648,1 54-1626,1 72-1026,-4 238-2258,-13-255-3695,14-78 2907,1 0 1,-1 1 0,1-1-1,-1 0 1,0 0 0,1 0-1,-1 0 1,0 0 0,0-1-1,0 1 1,0 0 0,1 0-1,-1 0 1,0-1 0,-1 1-1,1 0 1,0-1 0,0 1-1,0-1 1,0 0 0,0 1-1,0-1 1,-1 0 0,1 1-1,0-1 1,0 0 0,0 0-1,-1 0 1,1 0 0,0 0-1,0-1 1,0 1 0,-3-1-1,-2 0-907,-1 0-1,1 0 1,0-1 0,-1 0-1,-6-4 1,-23-15-4053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4.092"/>
    </inkml:context>
    <inkml:brush xml:id="br0">
      <inkml:brushProperty name="width" value="0.1" units="cm"/>
      <inkml:brushProperty name="height" value="0.1" units="cm"/>
      <inkml:brushProperty name="color" value="#E71224"/>
    </inkml:brush>
  </inkml:definitions>
  <inkml:trace contextRef="#ctx0" brushRef="#br0">1 65 21854,'0'-61'4848,"0"60"-4824,0 1 0,0 0-1,0 0 1,0 0 0,0 0-1,0 0 1,0 0-1,0 0 1,0 0 0,0 0-1,0 0 1,0 0 0,0-1-1,0 1 1,0 0 0,0 0-1,0 0 1,0 0-1,0 0 1,0 0 0,0 0-1,0 0 1,0 0 0,0 0-1,0 0 1,0-1-1,0 1 1,0 0 0,0 0-1,0 0 1,1 0 0,-1 0-1,0 0 1,0 0 0,0 0-1,0 0 1,0 0-1,0 0 1,0 0 0,0 0-1,0 0 1,0 0 0,0 0-1,1 0 1,-1 0-1,0 0 1,0 0 0,0 0-1,0 0 1,0 0 0,0 0-1,0 0 1,0 0-1,0 0 1,0 0 0,0 0-1,1 0 1,-1 0 0,0 0-1,0 0 1,0 0 0,0 0-1,0 0 1,0 0-1,0 0 1,0 0 0,0 1-1,6 7 883,5 18 58,-10-24-804,93 287 2572,-3-4-4340,-83-266 607,1 0 0,0-1 0,20 27 0,-22-35-1760,2 0-1,-1-1 1,19 16 0,-26-24 2396,0-1 0,0 1 1,0 0-1,0-1 1,0 1-1,0-1 1,0 1-1,0-1 0,1 0 1,-1 1-1,0-1 1,0 0-1,0 0 1,2 0-1,15-3-5103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4.426"/>
    </inkml:context>
    <inkml:brush xml:id="br0">
      <inkml:brushProperty name="width" value="0.1" units="cm"/>
      <inkml:brushProperty name="height" value="0.1" units="cm"/>
      <inkml:brushProperty name="color" value="#E71224"/>
    </inkml:brush>
  </inkml:definitions>
  <inkml:trace contextRef="#ctx0" brushRef="#br0">411 79 16986,'0'-21'892,"-6"0"64,-15 0 8,-19 5 28,-17 24-164,-19 23-148,-9 16-248,12 13-392,20 5-616,59-14-3860,-11 2-1,28-17 1,15-18-1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4.762"/>
    </inkml:context>
    <inkml:brush xml:id="br0">
      <inkml:brushProperty name="width" value="0.1" units="cm"/>
      <inkml:brushProperty name="height" value="0.1" units="cm"/>
      <inkml:brushProperty name="color" value="#E71224"/>
    </inkml:brush>
  </inkml:definitions>
  <inkml:trace contextRef="#ctx0" brushRef="#br0">56 149 15905,'-5'4'181,"1"0"-1,-1 1 0,1 0 0,0-1 0,0 2 0,0-1 0,1 0 0,-1 1 0,2-1 0,-1 1 0,0 0 0,1 0 0,0 0 0,1 0 0,-3 12 0,4-13 20,-1 0 0,0 0-1,1 0 1,0 0-1,0 0 1,1 0 0,0 0-1,-1 0 1,1 0-1,1-1 1,-1 1 0,1 0-1,0 0 1,0-1-1,0 0 1,1 1 0,-1-1-1,1 0 1,0 0-1,6 6 1,-2-5 107,1 1-1,-1-2 1,1 1 0,0-1-1,1 0 1,-1 0 0,0-1-1,1-1 1,0 1 0,0-1-1,0-1 1,0 0 0,0 0-1,0 0 1,0-1 0,0-1-1,0 1 1,0-2-1,16-3 1,-18 3-165,1 0 0,-1 0-1,1-1 1,-1 0 0,0 0 0,0-1-1,0 0 1,-1 0 0,1-1 0,-1 1-1,0-2 1,-1 1 0,1 0 0,-1-1-1,0 0 1,0 0 0,-1-1 0,0 0-1,0 1 1,0-1 0,-1 0-1,0-1 1,2-7 0,-1-8-114,0 0 0,-2 0 1,-1 0-1,-1 0 0,0 0 0,-2 0 1,-1 0-1,-6-23 0,9 43-28,-1 1 0,0 0 0,1 0 0,-1 0 0,0-1 0,0 1 0,0 0 0,-1 0 0,1 0 0,0 1 0,-3-3 0,4 3 0,0 1 0,-1 0 0,1 0 0,0-1 0,0 1 0,-1 0 0,1 0 0,0 0 0,-1 0 0,1-1 0,0 1 0,-1 0 0,1 0 0,0 0 0,-1 0 0,1 0 0,0 0 0,-1 0 0,1 0 0,0 0 0,-1 0 0,1 0 0,0 0 0,-1 0 0,1 0 0,0 0 0,-1 1 0,-8 13 0,5 5 2,0-1-1,1 1 1,2 0 0,-1 29-1,10 76-67,-5-91-16,-2-29 47,0 25-620,2 0-1,1-1 0,1 1 0,2-1 0,18 51 0,38 35-7443,-61-109 7365,1-1 0,-1 1 1,1 0-1,0-1 0,0 0 0,0 0 0,1 0 1,-1 0-1,1 0 0,0-1 0,0 1 1,1-1-1,4 3 0,21 2-4403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5.095"/>
    </inkml:context>
    <inkml:brush xml:id="br0">
      <inkml:brushProperty name="width" value="0.1" units="cm"/>
      <inkml:brushProperty name="height" value="0.1" units="cm"/>
      <inkml:brushProperty name="color" value="#E71224"/>
    </inkml:brush>
  </inkml:definitions>
  <inkml:trace contextRef="#ctx0" brushRef="#br0">0 176 18850,'3'-105'7316,"-3"105"-7238,1 0-1,-1 0 0,0 0 0,0-1 0,1 1 0,-1 0 0,0 0 0,0 0 0,1 0 1,-1 0-1,0 0 0,0 0 0,1 0 0,-1 0 0,0 0 0,0 0 0,1 0 1,-1 1-1,0-1 0,0 0 0,1 0 0,-1 0 0,0 0 0,0 0 0,0 0 0,1 1 1,-1-1-1,0 0 0,0 0 0,0 0 0,1 1 0,-1-1 0,0 0 0,0 0 1,0 0-1,0 1 0,0-1 0,0 0 0,1 0 0,-1 1 0,0-1 0,12 14 1077,6 17-811,-1 0 0,-2 1 0,-1 1 0,-1 1 0,-2 0 1,13 65-1,11 218-537,-34-298 194,-3-16 0,-8-34 0,-45-213 0,50 210 0,2 1 0,1-1 0,2 0 0,1 0 0,8-47 0,-7 69 0,1 0 0,0 1 0,1 0 0,0 0 0,1 0 0,0 0 0,1 1 0,0 0 0,11-15 0,-11 19 0,0-1 0,0 1 0,1 0 0,0 0 0,0 1 0,0 0 0,1 0 0,0 0 0,0 1 0,0 1 0,0-1 0,17-3 0,-22 6 0,1 0 0,0 0 0,-1 1 0,1 0 0,0-1 0,-1 1 0,1 1 1,0-1-1,3 1 0,-6-1-1,1 1 1,-1-1 0,0 0 0,0 1-1,0-1 1,0 1 0,0 0 0,0-1 0,-1 1-1,1 0 1,0 0 0,0-1 0,0 1-1,-1 0 1,1 0 0,0 0 0,-1 0-1,1 0 1,0 0 0,-1 0 0,0 0-1,1 0 1,-1 0 0,0 0 0,1 0 0,-1 0-1,0 1 1,0-1 0,0 0 0,0 0-1,0 0 1,0 0 0,0 2 0,-3 7-125,0-1 1,0 0-1,-1 1 0,0-1 1,0 0-1,-1-1 1,0 1-1,0-1 0,-11 11 1,-5 10-612,8-7-783,0-1 0,-11 29-1,23-49 1232,0 1 0,1-1 0,-1 0 0,1 1 0,0-1-1,-1 0 1,1 1 0,0-1 0,0 1 0,0-1 0,0 0-1,0 1 1,0-1 0,0 1 0,1-1 0,-1 0 0,0 1-1,1-1 1,-1 0 0,1 1 0,-1-1 0,1 0 0,0 0-1,0 0 1,-1 1 0,1-1 0,0 0 0,0 0 0,0 0-1,0 0 1,0 0 0,1-1 0,0 2 0,3 1-533,0-1 0,0 0 0,0 0 0,1 0 1,-1 0-1,9 0 0,40 5-4516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5.421"/>
    </inkml:context>
    <inkml:brush xml:id="br0">
      <inkml:brushProperty name="width" value="0.1" units="cm"/>
      <inkml:brushProperty name="height" value="0.1" units="cm"/>
      <inkml:brushProperty name="color" value="#E71224"/>
    </inkml:brush>
  </inkml:definitions>
  <inkml:trace contextRef="#ctx0" brushRef="#br0">114 636 14113,'26'-23'1060,"-1"-1"-1,-1-1 0,-2-1 1,28-41-1,-37 47-369,-2-1-1,0 0 1,-2 0-1,0-1 1,-1 0-1,-1-1 1,5-31-1,-8 29 55,0 1-1,-2-1 1,-1 0-1,0 0 1,-2 0-1,-4-26 1,4 48-653,1-1 0,-1 1-1,0 0 1,0 0 0,0 0 0,-1 0 0,1-1 0,-1 2 0,1-1 0,-1 0 0,0 0 0,0 0-1,0 1 1,-1-1 0,1 1 0,-1 0 0,1 0 0,-1 0 0,-4-3 0,3 4-35,0-1-1,0 1 1,0 0 0,-1 0 0,1 0-1,0 0 1,-1 1 0,1-1 0,-1 1 0,1 1-1,-1-1 1,-8 2 0,0 2-46,-1 0 1,0 0-1,1 1 0,0 1 1,0 0-1,1 1 0,0 1 1,-13 9-1,15-9-10,0 1 0,1 0 0,0 0 0,0 1 0,1 1 0,1-1 0,-1 1 0,2 0 0,-1 1 0,2 0 0,-1 0 0,2 0 0,-7 24 0,10-28 0,-1 0 0,2 1 0,-1-1 0,1 0 0,0 1 0,1-1 0,-1 0 0,2 1 0,-1-1 0,1 0 0,1 0 0,-1 0 0,1 0 0,1 0 0,0-1 0,0 1 0,0-1 0,1 0 0,0-1 0,0 1 0,0-1 0,12 11 0,1-4-219,0 0 1,1-1-1,0 0 0,1-2 0,0-1 1,1 0-1,0-1 0,0-1 1,1-1-1,0-2 0,25 4 0,9-2-2826,0-2 0,0-3 0,69-7 0,-102 4 52,40-10 1,-3-8-2992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6.155"/>
    </inkml:context>
    <inkml:brush xml:id="br0">
      <inkml:brushProperty name="width" value="0.1" units="cm"/>
      <inkml:brushProperty name="height" value="0.1" units="cm"/>
      <inkml:brushProperty name="color" value="#E71224"/>
    </inkml:brush>
  </inkml:definitions>
  <inkml:trace contextRef="#ctx0" brushRef="#br0">43 162 13225,'-42'33'3419,"41"-33"-3354,1 0 0,0 0 1,0 0-1,0 1 1,0-1-1,0 0 1,0 0-1,0 0 1,0 0-1,0 1 1,0-1-1,0 0 1,0 0-1,0 0 0,0 0 1,0 1-1,0-1 1,1 0-1,-1 0 1,0 0-1,0 0 1,0 1-1,0-1 1,0 0-1,0 0 1,0 0-1,0 0 0,1 0 1,-1 0-1,0 0 1,0 1-1,0-1 1,0 0-1,0 0 1,1 0-1,-1 0 1,0 0-1,0 0 1,0 0-1,0 0 1,1 0-1,-1 0 0,0 0 1,0 0-1,0 0 1,0 0-1,1 0 1,-1 0-1,0 0 1,0 0-1,0 0 1,0 0-1,0 0 1,1 0-1,-1 0 0,0 0 1,0 0-1,0 0 1,0-1-1,1 1 1,13-1 1488,18-3-816,-1-1 0,1-2 0,-1-2 0,-1 0 0,1-2 0,-2-2 0,1 0 0,-2-2 0,0-1 0,31-24 0,-52 33-330,0 1 0,-1-1-1,0 0 1,-1 0-1,9-15 1,-17 73-407,2 0 1,2 0-1,3 0 1,1 0-1,3-1 1,2 0-1,19 53 1,-22-79 31,0 0 0,-2 0 0,0 0 0,0 27 0,-4-37-618,-1 1-1,-1-1 1,0 0-1,-1 1 1,-1-1 0,0 0-1,0 0 1,-7 14-1,0-14-5317,-10-10 2438,15-3 2104,-27-1-4284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6.474"/>
    </inkml:context>
    <inkml:brush xml:id="br0">
      <inkml:brushProperty name="width" value="0.1" units="cm"/>
      <inkml:brushProperty name="height" value="0.1" units="cm"/>
      <inkml:brushProperty name="color" value="#E71224"/>
    </inkml:brush>
  </inkml:definitions>
  <inkml:trace contextRef="#ctx0" brushRef="#br0">1 529 12313,'0'-8'1096,"0"0"136,3-5 196,9-6 193,17-4 75,16-2-32,19-5-312,12-2-312,6-1-408,1-3-1472,1-8-1208,-17-4-2188,-16-13-1,-16-9 1,-12-8-1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6.810"/>
    </inkml:context>
    <inkml:brush xml:id="br0">
      <inkml:brushProperty name="width" value="0.1" units="cm"/>
      <inkml:brushProperty name="height" value="0.1" units="cm"/>
      <inkml:brushProperty name="color" value="#E71224"/>
    </inkml:brush>
  </inkml:definitions>
  <inkml:trace contextRef="#ctx0" brushRef="#br0">1077 120 9925,'-22'-16'414,"0"2"0,-1 1 0,-1 0 1,0 2-1,0 1 0,-1 1 0,0 1 0,-1 1 1,0 1-1,0 1 0,0 1 0,0 2 0,-1 1 1,1 1-1,-51 6 0,49-2-4,-1 2 1,1 1-1,0 2 0,0 0 1,1 2-1,0 1 0,1 1 1,1 2-1,0 0 0,0 1 0,2 2 1,0 0-1,2 2 0,-25 26 1,21-16 97,2 2 0,1 0 0,1 1 1,2 1-1,1 1 0,2 1 0,2 0 0,1 1 0,2 0 1,-11 64-1,16-62-153,1-1 1,3 0-1,1 1 0,1-1 1,3 1-1,1-1 1,2 0-1,1 0 0,2 0 1,26 65-1,-25-80-319,2-1 0,1 0-1,0-1 1,2-1 0,0 0-1,2-1 1,0-1 0,1 0-1,0-1 1,1-1 0,1-1 0,1-1-1,0-1 1,1 0 0,0-2-1,48 17 1,-32-15-41,0-2 1,1-2-1,0-1 1,1-3-1,-1 0 0,1-3 1,0-1-1,0-3 1,78-11-1,-89 7 5,-1-1 0,-1-2 0,1 0 0,-1-2 0,-1 0 0,0-2 0,-1-1 0,0-2 0,-2 0 0,1-1 0,-2-1 0,32-34 0,-32 28 0,-1-2 0,-1 0 0,-2-1 0,-1-1 0,-1-1 0,-1-1 0,-1 0 0,-2 0 0,-1-1 0,12-59 0,-17 58 0,-2 1 0,-1-2 0,-1 1 0,-1 0 0,-3 0 0,0 0 0,-2 0 0,-14-55 0,11 62 0,-2-1 0,-1 2 0,-1-1 0,-1 1 0,-1 1 0,-1 0 0,-1 1 0,-1 1 0,0 0 0,-39-35 0,30 34-7,-1 2-1,-1 0 1,-1 2 0,0 1-1,-1 1 1,-43-16 0,47 23-216,0 1 0,0 0 0,-1 2 0,0 2 0,0 0 0,0 1 0,0 2 0,-37 2 0,53 0-292,0 1-1,0 0 0,1 0 1,-1 1-1,0 0 0,1 1 1,0 0-1,0 1 0,0 0 1,0 0-1,1 1 0,-14 12 1,19-16 127,1 1 0,-1 0 0,1 0 0,0 0 0,0 0 0,0 0 0,0 0 0,0 0 0,1 1 0,-1-1 0,1 1 0,0-1 0,0 1 0,1 0 0,-1 4 0,1-4 29,0 0 1,1 0-1,0 0 1,-1 0-1,2 0 1,-1-1-1,0 1 1,1 0-1,-1-1 1,1 1-1,0-1 1,1 1-1,-1-1 1,0 0 0,1 0-1,0 0 1,3 3-1,11 9-2475,37 24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7.358"/>
    </inkml:context>
    <inkml:brush xml:id="br0">
      <inkml:brushProperty name="width" value="0.1" units="cm"/>
      <inkml:brushProperty name="height" value="0.1" units="cm"/>
      <inkml:brushProperty name="color" value="#E71224"/>
    </inkml:brush>
  </inkml:definitions>
  <inkml:trace contextRef="#ctx0" brushRef="#br0">0 216 20146,'0'-4'178,"1"-20"2489,-1 23-2622,0 1 1,0 0 0,0-1 0,1 1-1,-1 0 1,0-1 0,0 1-1,0 0 1,0-1 0,0 1 0,0 0-1,1 0 1,-1-1 0,0 1 0,0 0-1,0 0 1,1-1 0,-1 1 0,0 0-1,0 0 1,1 0 0,-1 0 0,0-1-1,1 1 1,-1 0 0,0 0 0,1 0-1,-1 0 1,0 0 0,0 0-1,1 0 1,-1 0 0,0 0 0,1 0-1,-1 0 1,0 0 0,1 0 0,-1 0-1,0 0 1,1 0 0,-1 0 0,0 0-1,1 0 1,-1 0 0,0 0 0,0 1-1,1-1 1,-1 0 0,0 0 0,0 0-1,1 1 1,-1-1 0,0 0-1,0 0 1,1 1 0,-1-1 0,0 0-1,0 0 1,0 1 0,0-1 0,0 0-1,1 0 1,-1 1 0,0-1 0,0 0-1,0 1 1,10 15 600,0-1 1,-1 2-1,0-1 1,-1 1-1,-2 1 0,1-1 1,5 32-1,-3-6-261,-3 0 1,-1 1-1,-1 56 0,14-186-385,36-128 0,-43 182 0,1 1 0,1 0 0,2 1 0,29-45 0,-39 67 0,1 1 0,-1 1 0,1-1 0,1 1 0,-1 0 0,1 0 0,0 1 0,0 0 0,0 0 0,11-5 0,-12 8 0,-1 0 0,1 0 0,0 0 0,-1 1 0,1 0 0,0 0 0,0 1 0,0-1 0,0 1 0,0 1 0,0-1 0,-1 1 0,1 0 0,0 0 0,11 4 0,-6 0 7,0 0-1,0 1 1,0 0 0,-1 1-1,0 0 1,0 1 0,-1 0-1,1 0 1,-2 1-1,0 0 1,0 1 0,0 0-1,-1 0 1,-1 1 0,9 16-1,3 14-520,-1 2-1,20 79 0,-35-116 386,3 11-923,0-2 0,11 23 0,8 5-5678,-24-43 6543,1 1 0,-1-1 0,0 1 1,0-1-1,0 1 0,1-1 0,-1 1 0,0-1 1,1 1-1,-1-1 0,0 1 0,1-1 0,-1 0 0,1 1 1,-1-1-1,1 0 0,-1 1 0,0-1 0,1 0 0,-1 0 1,1 1-1,0-1 0,-1 0 0,1 0 0,-1 0 1,1 0-1,-1 0 0,1 0 0,-1 0 0,1 0 0,-1 0 1,1 0-1,-1 0 0,1 0 0,0 0 0,-1 0 0,1 0 1,-1-1-1,1 1 0,-1 0 0,1 0 0,-1-1 1,1 1-1,-1 0 0,0 0 0,1-1 0,-1 1 0,1-1 1,-1 1-1,0 0 0,1-1 0,-1 1 0,0-1 0,1 1 1,-1-1-1,0 0 0,10-26-5138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7.694"/>
    </inkml:context>
    <inkml:brush xml:id="br0">
      <inkml:brushProperty name="width" value="0.1" units="cm"/>
      <inkml:brushProperty name="height" value="0.1" units="cm"/>
      <inkml:brushProperty name="color" value="#E71224"/>
    </inkml:brush>
  </inkml:definitions>
  <inkml:trace contextRef="#ctx0" brushRef="#br0">4 113 14677,'-2'-29'834,"1"21"-478,1 1 0,-1-1 0,1 0 0,1 0 0,-1 0 0,1 0 1,1 1-1,2-11 0,-4 18-318,0 0 0,0-1 0,0 1 1,1 0-1,-1 0 0,0 0 0,0 0 0,0-1 1,1 1-1,-1 0 0,0 0 0,0 0 0,0 0 1,1-1-1,-1 1 0,0 0 0,0 0 0,0 0 1,1 0-1,-1 0 0,0 0 0,0 0 0,1 0 1,-1 0-1,0 0 0,0 0 0,1 0 0,-1 0 1,0 0-1,0 0 0,1 0 0,-1 0 1,0 0-1,0 0 0,1 0 0,-1 1 0,0-1 1,0 0-1,1 0 0,-1 0 0,0 0 0,0 0 1,0 1-1,0-1 0,1 0 0,-1 0 0,0 0 1,0 1-1,0-1 0,0 0 0,0 0 0,0 1 1,1-1-1,-1 0 0,0 0 0,0 0 0,0 1 1,9 18 1012,-7-15-740,38 100 2670,-5 1-1,25 134 1,46 136-4838,-103-366 1325,1-1-1,0 1 0,1-1 0,-1 0 0,2 0 1,-1-1-1,1 1 0,7 6 0,35 26-7621,-26-33 2677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9.753"/>
    </inkml:context>
    <inkml:brush xml:id="br0">
      <inkml:brushProperty name="width" value="0.1" units="cm"/>
      <inkml:brushProperty name="height" value="0.1" units="cm"/>
      <inkml:brushProperty name="color" value="#E71224"/>
    </inkml:brush>
  </inkml:definitions>
  <inkml:trace contextRef="#ctx0" brushRef="#br0">1 202 13097,'39'-17'648,"19"-4"76,27-8 24,21-3 0,4 2-159,-6 9-501,10 2-1193,-28 8-1999,-20 0 0,-16 6 0,-4-1-1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8.021"/>
    </inkml:context>
    <inkml:brush xml:id="br0">
      <inkml:brushProperty name="width" value="0.1" units="cm"/>
      <inkml:brushProperty name="height" value="0.1" units="cm"/>
      <inkml:brushProperty name="color" value="#E71224"/>
    </inkml:brush>
  </inkml:definitions>
  <inkml:trace contextRef="#ctx0" brushRef="#br0">229 4 14649,'-18'-4'208,"-8"4"12,-15 12-8,-3 10-28,-3 17-148,17 11-372,13-1-684,11-21-1808,15 11 0,15-17 0,14-16-1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8.362"/>
    </inkml:context>
    <inkml:brush xml:id="br0">
      <inkml:brushProperty name="width" value="0.1" units="cm"/>
      <inkml:brushProperty name="height" value="0.1" units="cm"/>
      <inkml:brushProperty name="color" value="#E71224"/>
    </inkml:brush>
  </inkml:definitions>
  <inkml:trace contextRef="#ctx0" brushRef="#br0">29 188 14949,'-5'14'270,"0"-1"-1,0 1 1,2 0-1,-1 0 1,2 1-1,0-1 1,0 21-1,2-30-117,0 0 0,0 0 0,1 0 0,0-1 0,0 1 0,0 0 0,0 0 0,1-1 0,-1 1 0,1 0 0,1-1 0,-1 0 0,1 1 0,-1-1 0,1 0 0,0-1 0,1 1 0,-1 0 0,1-1 0,-1 0 0,1 0 0,0 0 0,0 0 0,0 0 0,6 1 0,2 1 219,1-1-1,-1 0 1,1-1-1,0-1 1,0 0-1,0-1 1,1 0-1,-1-1 0,0 0 1,0-1-1,0-1 1,0 0-1,0-1 1,0 0-1,23-10 1,-24 9-120,-1-1 0,0-1 1,0 1-1,0-2 0,-1 0 1,0 0-1,0 0 0,-1-1 0,0-1 1,0 0-1,-1 0 0,0-1 1,-1 0-1,0 0 0,-1 0 1,11-23-1,-9 5-36,-2 0 0,-1 0 0,-1-1 0,-1 0 0,-1 0 0,-3-31 1,1 44-212,-4-6-4,4 21 0,-1 1 0,1 0 0,0 0 0,-1 0 0,1 1 0,0-1 0,-1 0 0,1 0 0,0 0 0,-1 0 0,1 0 0,0 0 0,0 0 0,-1 0 0,1 1 0,0-1 0,-1 0 0,1 0 0,0 0 0,0 1 0,-1-1 0,1 0 0,0 0 0,0 1 0,0-1 0,-1 0 0,1 1 0,0-1 0,0 0 0,0 0 0,0 1 0,0-1 0,0 1 0,-17 44 0,12-14 0,1 0 0,1 1 0,1-1 0,6 60 0,31 126 0,-33-203-16,25 98-478,-23-98 97,1-1-1,0 0 1,1 0-1,1 0 1,0-1-1,9 13 1,24 19-2929,-27-31 650,0 1 0,21 30 1,-7-4-3366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8.691"/>
    </inkml:context>
    <inkml:brush xml:id="br0">
      <inkml:brushProperty name="width" value="0.1" units="cm"/>
      <inkml:brushProperty name="height" value="0.1" units="cm"/>
      <inkml:brushProperty name="color" value="#E71224"/>
    </inkml:brush>
  </inkml:definitions>
  <inkml:trace contextRef="#ctx0" brushRef="#br0">18 226 19178,'1'-69'4976,"0"58"169,21 102-1825,-9-38-3246,12 98 0,-19 99-74,-7-179 0,1-72 0,0 1 0,0 0 0,0 0 0,0 0 0,0 0 0,0 0 0,0 0 0,0 0 0,0 0 0,0-1 0,0 1 0,0 0 0,0 0 0,-1 0 0,1 0 0,0 0 0,0 0 0,0 0 0,0 0 0,0 0 0,0 0 0,0 0 0,0 0 0,-1 0 0,1 0 0,0-1 0,0 1 0,0 0 0,0 0 0,0 0 0,0 0 0,0 0 0,-1 0 0,1 0 0,0 0 0,0 0 0,0 1 0,0-1 0,0 0 0,0 0 0,0 0 0,-1 0 0,1 0 0,0 0 0,0 0 0,0 0 0,0 0 0,0 0 0,0 0 0,0 0 0,0 0 0,0 0 0,0 1 0,0-1 0,-1 0 0,1 0 0,0 0 0,0 0 0,0 0 0,0 0 0,-7-10 0,-5-18 0,1-1 0,1 0 0,2-1 0,1 0 0,-5-43 0,0-156 0,12 203 0,1 0 0,1 1 0,2-1 0,0 1 0,10-30 0,-11 46 0,1 0 0,0 1 0,0-1 0,0 1 0,1 0 0,0 1 0,12-14 0,-14 17 0,1 0 0,0 1 0,1 0 0,-1-1 0,1 2 0,-1-1 0,1 0 0,0 1 0,0 0 0,0 0 0,0 0 0,0 1 0,0 0 0,9-1 0,-12 1 0,0 1 0,0-1 0,0 1 1,0 0-1,0 0 0,0-1 0,-1 2 0,1-1 0,0 0 0,0 0 0,0 1 1,0-1-1,0 1 0,0-1 0,0 1 0,0 0 0,-1 0 0,1 0 1,0 0-1,-1 0 0,1 0 0,0 0 0,-1 0 0,1 1 0,-1-1 0,0 1 1,0-1-1,1 1 0,-1-1 0,0 1 0,0 0 0,0 0 0,-1-1 1,1 1-1,0 0 0,-1 0 0,1 0 0,-1 0 0,0 0 0,1 0 0,-1 0 1,0 0-1,0 0 0,0 0 0,-1 3 0,-1 7-68,0-1-1,0 1 0,-1-1 1,-1 0-1,0 0 1,-8 15-1,-38 61-1332,34-62-118,1 1 0,1 0 0,-16 43 0,30-67 1390,-2 4-793,0 0 1,0 0-1,1 0 1,0 0-1,0 7 1,1-11 627,0-1 1,0 0-1,0 1 1,0-1-1,0 0 1,1 1 0,-1-1-1,0 0 1,1 0-1,-1 1 1,1-1-1,0 0 1,-1 0-1,1 0 1,0 0 0,0 0-1,-1 0 1,1 0-1,0 0 1,0 0-1,0 0 1,0 0-1,0 0 1,1-1 0,-1 1-1,0 0 1,0-1-1,0 1 1,1-1-1,1 1 1,26 4-4732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49.023"/>
    </inkml:context>
    <inkml:brush xml:id="br0">
      <inkml:brushProperty name="width" value="0.1" units="cm"/>
      <inkml:brushProperty name="height" value="0.1" units="cm"/>
      <inkml:brushProperty name="color" value="#E71224"/>
    </inkml:brush>
  </inkml:definitions>
  <inkml:trace contextRef="#ctx0" brushRef="#br0">123 527 14337,'47'-39'1345,"-1"-3"0,49-59-1,-81 85-676,-1-2-1,-1 1 0,0-2 0,-2 0 0,0 0 1,-1-1-1,-1 0 0,0 0 0,-2-1 0,4-21 0,-9 36-360,0 1 1,0-1-1,-1 1 0,0-1 0,0 1 0,0-1 0,-1 1 0,1-1 1,-1 1-1,-1-1 0,-3-9 0,4 12-193,-1 1 0,0-1 0,0 1 0,0-1 0,0 1 0,0 0 0,0 0 0,0 0 0,-1 0 0,1 0 0,-1 0-1,0 1 1,1 0 0,-1-1 0,0 1 0,0 0 0,0 0 0,0 0 0,0 1 0,0-1 0,0 1 0,0-1 0,-4 1 0,-3 0-64,0 0 0,-1 0-1,1 1 1,0 0 0,0 1 0,0 0 0,0 1-1,0 0 1,0 0 0,1 1 0,-15 8 0,10-3-39,2-1 1,-1 2 0,1-1 0,1 2-1,0-1 1,0 2 0,-11 14 0,8-5-18,0 0 0,1 1 1,1 1-1,1 0 1,1 0-1,1 1 1,1 0-1,1 1 1,-4 31-1,10-47 6,0 0 0,0 0 0,1 0 0,0 0 0,0 1 0,1-1 0,1 0 0,2 9 0,-3-14 0,1 0 0,-1 0 0,1 0 0,0 0 0,1 0 0,-1 0 0,1-1 0,-1 1 0,1-1 0,0 0 0,0 0 0,1 0 0,-1 0 0,0-1 0,1 1 0,0-1 0,0 0 0,7 4 0,7 0-84,0-1 0,0 0 1,0-2-1,1 0 0,-1 0 0,36-2 0,-2-3-763,63-10-1,-44 0-2092,-1-4 1,98-33-1,-143 39 775,0 0 0,-1-2 0,0-1 0,27-19 0,4-13-3248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0.271"/>
    </inkml:context>
    <inkml:brush xml:id="br0">
      <inkml:brushProperty name="width" value="0.1" units="cm"/>
      <inkml:brushProperty name="height" value="0.1" units="cm"/>
      <inkml:brushProperty name="color" value="#E71224"/>
    </inkml:brush>
  </inkml:definitions>
  <inkml:trace contextRef="#ctx0" brushRef="#br0">352 59 17674,'-3'-4'250,"0"0"1,0-1 0,-1 1-1,1 1 1,-1-1 0,0 0 0,0 1-1,0 0 1,-1 0 0,1 0-1,-1 1 1,0-1 0,1 1 0,-10-3-1,6 3 55,0 1-1,0-1 0,0 1 1,0 1-1,0 0 0,0 0 1,0 0-1,0 1 0,-8 2 1,4-1-39,1 1-1,-1 1 1,1 0 0,0 0 0,1 1 0,-1 1 0,1 0 0,0 0 0,0 1-1,1 0 1,-1 0 0,2 1 0,-10 10 0,13-11-124,1-1-1,-1 0 1,1 1 0,0 0-1,1 0 1,0 1 0,0-1 0,0 0-1,1 1 1,0 0 0,1-1-1,0 1 1,-1 13 0,2-15-65,1 1 0,0-1 1,0 0-1,0 0 0,1 1 1,0-1-1,0 0 0,1-1 0,-1 1 1,1 0-1,0-1 0,1 1 0,-1-1 1,1 0-1,0 0 0,1-1 1,6 7-1,4 1 23,1 0 1,0-2-1,1 0 1,0-1-1,0 0 1,1-2-1,0 0 1,25 6-1,12 0 39,88 9-1,-81-18-127,-44-4-11,-1 1 0,1 0 0,-1 1 0,0 1 0,0 1 0,0 0 0,25 11 0,-40-14 0,0 0 0,1 0 0,-1 0 0,0 1 0,0-1 0,0 1 0,0-1 0,0 1 0,-1 0 0,1 0 0,-1 0 0,1 0 0,-1 0 0,1 0 0,-1 0 0,0 1 0,0-1 0,0 0 0,0 1 0,0 2 0,-1-1 0,0 0 0,0-1 0,0 1 0,0-1 0,-1 1 0,0-1 0,1 0 0,-1 1 0,-1-1 0,1 1 0,0-1 0,-4 6 0,-3 2 0,0 0 0,0 0 0,-1 0 0,-1-1 0,1-1 0,-16 12 0,-20 10 0,-2-2 0,-1-2 0,-1-2 0,-1-2 0,-55 17 0,89-34 0,1 0 0,-1-1 0,0-1 0,0-1 0,0 0 0,0-1 0,-27 0 0,41-2 0,1 0 0,0 0 0,-1-1 0,1 1 0,0-1 0,0 1 0,0-1 0,-1 0 0,1 1 0,0-1 0,0 0 0,0 0 0,0 0 0,0 0 0,0 0 0,0 0 0,1 0 0,-1 0 0,0 0 0,0 0 0,1 0 0,-1-1 0,1 1 0,-1 0 0,1 0 0,0-1 0,-1 1 0,1 0 0,0-1 0,0 1 0,0-2 0,-1-5 0,1 0 0,0 0 0,3-16 0,-3 23 0,4-20 0,1 1 0,1-1 0,0 1 0,1 0 0,20-35 0,63-88 0,-61 101 0,-2-1 0,28-60 0,-50 92 0,-1 0 0,0-1 0,-1 0 0,0 0 0,-1 1 0,0-2 0,-1 1 0,0-17 0,-1 28-1,-1-1 0,1 1 0,0-1 0,0 1 0,-1 0 0,1-1 0,0 1 0,-1-1 0,1 1 0,-1 0 0,0-1 0,0 1 0,1 0 0,-1-1 0,0 1 0,0 0 0,0 0 0,0 0 0,0 0 0,-1 0 0,-1-1 0,0 0-51,1 1 1,-1 1-1,1-1 1,-1 0-1,1 0 0,-1 1 1,0 0-1,1 0 1,-1-1-1,0 1 0,-3 1 1,-4 0-371,0 1 1,1 0-1,-1 1 0,1 0 1,-13 6-1,-11 6-2488,21-13 523,12-2 2182,-1 0 0,0 0 0,1 0 0,-1 0 0,0 0 0,0 0 0,1 1 0,-1-1 0,0 0 0,1 0 0,-1 1-1,0-1 1,1 0 0,-1 1 0,0-1 0,1 0 0,-1 1 0,1-1 0,-1 1 0,0-1 0,1 1 0,0-1 0,-1 1 0,1 0-1,-1-1 1,1 1 0,0 0 0,-1-1 0,1 1 0,0 0 0,0-1 0,-1 1 0,1 0 0,0-1 0,0 1 0,0 0 0,0 0 0,0 0-1,0 0-65,0 0 0,0-1-1,0 1 1,-1 0-1,1 0 1,1-1 0,-1 1-1,0 0 1,0 0-1,0-1 1,0 1-1,1 0 1,-1 0 0,0-1-1,0 1 1,1 0-1,-1-1 1,1 1-1,0 1 1,13 5-5158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0.871"/>
    </inkml:context>
    <inkml:brush xml:id="br0">
      <inkml:brushProperty name="width" value="0.1" units="cm"/>
      <inkml:brushProperty name="height" value="0.1" units="cm"/>
      <inkml:brushProperty name="color" value="#E71224"/>
    </inkml:brush>
  </inkml:definitions>
  <inkml:trace contextRef="#ctx0" brushRef="#br0">1271 308 10661,'-9'-21'512,"-1"0"1,0 1-1,-2 0 1,0 0-1,-1 2 1,-30-34-1,32 42-129,0 0 0,-1 1 0,0 0 0,0 1 0,-1 0 0,0 1 0,0 0 0,-1 1 0,0 1 0,0 0 0,-26-5 0,17 6 5,-1 1 0,1 1 0,-1 1 0,0 1 0,0 2 0,1 0 0,-32 7 0,24-2 9,0 3 0,0 0 0,0 2 0,-52 28 0,39-13 107,1 2 0,1 2 1,1 1-1,2 2 0,2 2 0,-53 65 1,63-66-77,1 1 1,2 2-1,1 0 1,2 1-1,2 2 1,2 0-1,-20 70 1,29-83-287,2 1 1,1 0 0,2 0 0,0 1-1,2-1 1,1 1 0,2-1-1,1 1 1,1-1 0,1 0-1,2 0 1,15 42 0,-13-51-142,1 0 1,1-1 0,1-1-1,0 1 1,1-2 0,1 0-1,1 0 1,1-2 0,0 0-1,0 0 1,2-2 0,0 0-1,21 11 1,3-1-2,2-2-1,0-1 1,1-3-1,91 23 1,-86-28 0,1-3 0,1-1 0,-1-3 0,1-3 0,0-1 0,-1-3 0,102-16 0,-127 12 0,0-1 0,-1-1 0,0-1 0,0-1 0,-1-2 0,0 0 0,30-22 0,-37 21 0,0 0 0,-1-1 0,-1-1 0,-1-1 0,0 0 0,-1-1 0,0 0 0,-1-1 0,-2-1 0,12-23 0,-8 8 0,-2-1 0,-1 0 0,-2-1 0,-1 0 0,4-48 0,-8 29 0,-2-1 0,-10-104 0,1 113-38,-2 0-1,-2 1 1,-2 0 0,-2 1-1,-2 0 1,-1 1 0,-3 1-1,-2 1 1,-1 1 0,-2 1-1,-2 2 1,-1 0 0,-52-50-1,67 75-296,-1 0-1,0 1 1,-1 0 0,0 1-1,-1 1 1,-23-11-1,29 17-238,0 0-1,-1 0 0,1 1 1,-1 0-1,0 1 0,1 1 1,-1 0-1,0 0 0,0 1 1,0 1-1,-20 3 0,6 3-861,-1 1 0,2 1 0,-1 2 0,1 0-1,0 2 1,1 0 0,-29 23 0,-59 50-4308</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1.759"/>
    </inkml:context>
    <inkml:brush xml:id="br0">
      <inkml:brushProperty name="width" value="0.1" units="cm"/>
      <inkml:brushProperty name="height" value="0.1" units="cm"/>
      <inkml:brushProperty name="color" value="#E71224"/>
    </inkml:brush>
  </inkml:definitions>
  <inkml:trace contextRef="#ctx0" brushRef="#br0">341 57 15241,'0'-6'241,"0"2"538,0-1 0,0 1 0,0-1 0,0 1 0,-1 0 0,0-1 0,0 1 0,-2-6 0,3 10-634,0-1 0,0 1-1,-1 0 1,1-1-1,0 1 1,-1-1 0,1 1-1,-1 0 1,1-1 0,0 1-1,-1 0 1,1 0-1,-1-1 1,1 1 0,-1 0-1,1 0 1,-1 0 0,1 0-1,-1-1 1,1 1 0,-1 0-1,1 0 1,-1 0-1,1 0 1,-1 0 0,1 0-1,-2 1 1,-23 12 2043,9 0-1613,0 1 1,0 1-1,2 1 0,0 0 1,1 1-1,-21 34 1,-53 120-593,85-166 42,-18 39-25,-25 81 0,39-103 0,2-1 0,0 0 0,1 1 0,1 0 0,1 0 0,3 29 0,0-22-5,18-31-3487,-13 0 1921,0-1 1,0 0-1,0-1 0,0 1 1,-1-1-1,1-1 1,-1 1-1,0-1 0,-1 0 1,8-8-1,9-19-4421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3.403"/>
    </inkml:context>
    <inkml:brush xml:id="br0">
      <inkml:brushProperty name="width" value="0.1" units="cm"/>
      <inkml:brushProperty name="height" value="0.1" units="cm"/>
      <inkml:brushProperty name="color" value="#E71224"/>
    </inkml:brush>
  </inkml:definitions>
  <inkml:trace contextRef="#ctx0" brushRef="#br0">60 84 16253,'0'-30'685,"1"-11"4604,-1 28 1278,-2 58-3543,-19 329-1992,-3 221-1115,24-563 22,0 0-1613,5 34 0,-1-55 177,0-10-4294,-4-2 5234,0 0 1,0 0-1,0 0 0,0 0 1,0-1-1,0 1 0,0 0 1,-1 0-1,1 0 0,0 0 1,-1 0-1,1 0 1,0 0-1,-1 0 0,1 0 1,-1 0-1,0 0 0,1 0 1,-2-1-1,-18-22-4903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3.736"/>
    </inkml:context>
    <inkml:brush xml:id="br0">
      <inkml:brushProperty name="width" value="0.1" units="cm"/>
      <inkml:brushProperty name="height" value="0.1" units="cm"/>
      <inkml:brushProperty name="color" value="#E71224"/>
    </inkml:brush>
  </inkml:definitions>
  <inkml:trace contextRef="#ctx0" brushRef="#br0">1 360 12209,'3'-17'680,"15"-8"196,15-6 124,23-8 76,15 0 9,22 1-9,6-1-180,-2 5-376,-7 6-592,33-1-3797,-54 12 1,-8 4 0,-16 3-1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4.073"/>
    </inkml:context>
    <inkml:brush xml:id="br0">
      <inkml:brushProperty name="width" value="0.1" units="cm"/>
      <inkml:brushProperty name="height" value="0.1" units="cm"/>
      <inkml:brushProperty name="color" value="#E71224"/>
    </inkml:brush>
  </inkml:definitions>
  <inkml:trace contextRef="#ctx0" brushRef="#br0">46 149 14825,'-5'5'289,"0"1"0,1 0 0,-1 1 0,1-1 0,1 1 0,-1 0 0,1 0 0,1 0 0,-1 0 0,1 1 0,0-1-1,1 0 1,0 1 0,0 0 0,0-1 0,1 1 0,1 9 0,0-12-55,0-1 0,0 0 0,0 1 0,0-1-1,1 0 1,0 1 0,0-1 0,0 0 0,1 0 0,-1-1 0,1 1 0,0 0-1,0-1 1,0 0 0,0 1 0,1-1 0,-1 0 0,1-1 0,0 1 0,0-1 0,0 0-1,0 0 1,0 0 0,0 0 0,1-1 0,-1 1 0,0-1 0,1 0 0,8 0-1,1 1 121,0-1 0,1 0-1,-1-2 1,1 1 0,-1-2-1,0 0 1,1 0-1,-1-1 1,0-1 0,13-6-1,-20 8-274,-1-1 0,1 0 0,-1-1 0,0 0-1,0 0 1,-1 0 0,1 0 0,-1-1 0,0 0-1,0 0 1,-1-1 0,1 1 0,-1-1 0,0 0-1,-1 0 1,1 0 0,-1 0 0,-1-1 0,1 0 0,-1 1-1,0-1 1,1-10 0,0-13-75,-1 1 1,-2 0-1,-1-1 1,-7-43-1,-6 37-4,9 90 0,29 496-34,-19-484-5,9 84-1676,-13-144 1325,0 0 1,1 1 0,-1-1-1,1 0 1,1 0 0,-1 0-1,1 0 1,0 0 0,7 9-1,-1-4-2028,0-1 0,1 0 1,16 12-1,-3-8-3387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0.100"/>
    </inkml:context>
    <inkml:brush xml:id="br0">
      <inkml:brushProperty name="width" value="0.1" units="cm"/>
      <inkml:brushProperty name="height" value="0.1" units="cm"/>
      <inkml:brushProperty name="color" value="#E71224"/>
    </inkml:brush>
  </inkml:definitions>
  <inkml:trace contextRef="#ctx0" brushRef="#br0">172 229 17758,'0'2'8485,"2"17"-6297,-5 162 2330,-22 92-5300,22-256-93,-6 0-6042,8-16 6344,0 0 0,-1 0-1,1-1 1,-1 1 0,1 0-1,-1-1 1,1 1-1,-1-1 1,1 0 0,-1 0-1,1 1 1,-1-1 0,1 0-1,-1 0 1,1 0-1,-1-1 1,0 1 0,1 0-1,-1 0 1,1-1-1,-3 0 1,-22-9-5299</inkml:trace>
  <inkml:trace contextRef="#ctx0" brushRef="#br0" timeOffset="1">0 305 14341,'34'-22'772,"19"-7"92,20-7 29,22-5-1,1 2-156,5 8-700,3-8-3741,-8 16 1,-17 0 0,-22 2-1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4.503"/>
    </inkml:context>
    <inkml:brush xml:id="br0">
      <inkml:brushProperty name="width" value="0.1" units="cm"/>
      <inkml:brushProperty name="height" value="0.1" units="cm"/>
      <inkml:brushProperty name="color" value="#E71224"/>
    </inkml:brush>
  </inkml:definitions>
  <inkml:trace contextRef="#ctx0" brushRef="#br0">1 274 18918,'2'-29'3364,"2"56"489,0 3-3170,32 158 3495,11 75-2407,-54-317-1771,-21-214 0,28 252 0,-3-39 0,7-66 0,-3 105 0,1 0 0,1 1 0,1-1 0,0 1 0,1 0 0,0 0 0,1 0 0,15-26 0,-15 34 0,-1 0 0,1 0 0,0 0 0,1 1 0,-1 0 0,1 1 0,14-9 0,-19 12 0,0 0 0,1 1 0,0-1 0,-1 1 0,1-1 0,0 1 0,0 0 0,-1 0 0,1 1 0,0-1 0,0 0 0,0 1 0,0 0 0,0 0 0,0 0 0,0 0 0,0 0 0,0 1 0,0-1 0,0 1 0,0 0 0,0-1 0,-1 2 0,1-1 0,5 3 0,-6-2-15,0 0 1,0 0-1,-1 0 0,1 1 0,0-1 1,-1 0-1,0 1 0,1 0 0,-1-1 1,0 1-1,0 0 0,-1 0 0,1-1 1,0 1-1,-1 0 0,0 0 0,0 0 1,1 0-1,-2 0 0,1 0 0,0-1 1,-2 5-1,0 6-217,-1-1-1,0 0 1,-10 22 0,-54 94-1917,45-92 432,3 2 1,-16 39-1,32-70 681,1 0 1,0 0-1,0 1 1,1-1 0,-1 10-1,2-16 697,0 1 0,0 0 0,0 0-1,0 0 1,0 0 0,0-1-1,1 1 1,-1 0 0,1 0 0,-1-1-1,1 1 1,0 0 0,0-1 0,0 1-1,0-1 1,0 1 0,0-1 0,0 1-1,0-1 1,0 0 0,1 1-1,-1-1 1,3 2 0,26 7-4578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5.003"/>
    </inkml:context>
    <inkml:brush xml:id="br0">
      <inkml:brushProperty name="width" value="0.1" units="cm"/>
      <inkml:brushProperty name="height" value="0.1" units="cm"/>
      <inkml:brushProperty name="color" value="#E71224"/>
    </inkml:brush>
  </inkml:definitions>
  <inkml:trace contextRef="#ctx0" brushRef="#br0">0 528 11481,'26'-15'977,"-1"0"0,-1-2 0,0-1 0,34-33 0,-46 39-485,-1-1 1,0-1-1,-1 0 0,-1 0 0,0-1 0,-1 0 0,0 0 0,-2-1 0,7-20 0,-8 19 217,0 1 0,-1-2 1,-1 1-1,-1 0 0,0-1 1,-1 1-1,-1-1 0,-4-33 1,4 50-651,0 0 0,-1 0 1,1-1-1,0 1 1,-1 0-1,1 0 1,-1 0-1,0 0 1,1-1-1,-1 1 0,0 0 1,0 0-1,1 0 1,-1 0-1,0 1 1,0-1-1,0 0 1,0 0-1,0 0 0,0 1 1,0-1-1,-1 1 1,1-1-1,0 1 1,0-1-1,0 1 1,-1 0-1,1-1 0,0 1 1,0 0-1,-1 0 1,1 0-1,0 0 1,-1 0-1,1 0 1,0 0-1,0 0 0,-1 1 1,1-1-1,0 1 1,0-1-1,0 1 1,-1-1-1,-1 2 0,-4 1 113,1 1 0,0-1 0,-1 1 0,1 1 0,0-1-1,-8 9 1,6-3-90,1 0-1,0 0 1,0 0-1,1 1 1,1 0 0,0 0-1,0 0 1,1 1-1,0 0 1,1 0-1,1 0 1,0 0 0,0 0-1,1 18 1,1-22-83,0-1 0,1 0 0,0 0 0,0 0 0,1 0 0,0 0 0,0 0 0,0 0 0,1 0 0,0-1 0,6 10 0,-5-12 2,-1 1-1,1-1 0,-1-1 1,1 1-1,0 0 1,1-1-1,-1 0 0,1 0 1,-1 0-1,1-1 1,0 1-1,0-1 0,0 0 1,0 0-1,0-1 1,11 2-1,-3-1 0,0-1 0,0-1 0,0 0 0,0 0 0,0-2 0,0 1 0,0-2 0,0 0 0,-1 0 0,1-1 0,-1 0 0,0-2 0,0 1 0,18-12 0,-18 9 0,0-1 0,-1 0 0,0 0 0,0-1 0,-1-1 0,0 0 0,-1 0 0,0-1 0,-1 0 0,0 0 0,-1-1 0,10-25 0,-9 15 0,-2 0 0,0 0 0,-2-1 0,0 1 0,-2-1 0,-1-30 0,29 95 0,18 36 0,-18-28 0,28 58 0,-53-98-75,-2 0-1,1 1 1,-1-1 0,-1 1-1,0 0 1,0 0 0,0 18 0,-2-23-268,0 0 1,-1-1 0,1 1-1,-1 0 1,0 0 0,-1-1-1,-2 8 1,2-8-382,0 0-1,-1-1 1,1 1-1,-1-1 1,1 1 0,-1-1-1,0 0 1,0 0-1,-6 4 1,8-6 378,-4 3-1445,0-1 1,0 1-1,-1-1 1,1 0-1,-9 3 1,0-2-3754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5.753"/>
    </inkml:context>
    <inkml:brush xml:id="br0">
      <inkml:brushProperty name="width" value="0.1" units="cm"/>
      <inkml:brushProperty name="height" value="0.1" units="cm"/>
      <inkml:brushProperty name="color" value="#E71224"/>
    </inkml:brush>
  </inkml:definitions>
  <inkml:trace contextRef="#ctx0" brushRef="#br0">292 790 18982,'0'-1'107,"0"1"0,1-1 0,-1 1 0,0-1 0,0 1 0,0-1 0,0 0 0,0 1 0,0-1 0,0 1 0,0-1 0,0 0 0,0 1 1,0-1-1,0 1 0,-1-1 0,1 1 0,0-1 0,0 1 0,-1-1 0,1 1 0,0-1 0,-1 1 0,1-1 0,0 1 0,-1-1 0,1 1 0,-1-1 0,1 1 0,0 0 0,-2-1 0,-12 14 1870,-11 32-105,24-45-1858,-9 21 1038,0 1-1,-10 35 1,18-51-875,1 0 1,-1 0-1,1 0 1,1-1-1,-1 1 1,1 1-1,0-1 0,0 0 1,0 0-1,1 0 1,0 0-1,0-1 1,1 1-1,0 0 1,4 9-1,-4-12-159,0-1 0,0 1 1,0 0-1,1-1 0,-1 1 0,1-1 0,0 0 0,0 0 0,0 0 0,0 0 0,0-1 1,0 1-1,0-1 0,0 0 0,1 0 0,-1 0 0,0 0 0,1 0 0,-1-1 0,1 0 1,-1 1-1,1-1 0,-1-1 0,1 1 0,-1 0 0,1-1 0,-1 0 0,1 0 0,3-1 1,-1 0-22,0 1 0,0-2 1,0 1-1,0-1 1,-1 0-1,1 0 1,-1 0-1,0-1 1,1 0-1,-2 0 1,1 0-1,0 0 1,-1-1-1,0 0 1,4-6-1,-5 6 1,-1 0 0,0 0 1,0 0-1,0 0 0,-1 0 0,0 0 1,0-1-1,0 1 0,0 0 0,-1-1 1,0 1-1,0-1 0,-1 1 0,0 0 0,1-1 1,-2 1-1,1 0 0,-1 0 0,1 0 1,-1 0-1,-5-9 0,3 7-9,-1 1 1,1 0-1,-1 0 1,0 0-1,-1 1 0,1-1 1,-1 1-1,0 0 1,0 1-1,0 0 0,-1 0 1,0 0-1,0 1 1,-14-5-1,7 4-5,-1 0 0,0 2 0,1-1 0,-1 2-1,0 0 1,0 1 0,-19 2 0,23-1-9,0 1 1,0 0-1,0 1 1,1 0-1,-1 0 1,1 1-1,0 1 0,0-1 1,0 2-1,-13 8 1,21-12 11,0 0 0,-1 0 0,1 0 0,0 0 0,0 0 0,0 0 0,1 1 1,-1-1-1,0 0 0,1 1 0,0 0 0,-1-1 0,1 1 0,0 0 0,1 0 0,-2 4 1,2-5 7,0 0 1,0 0-1,0 0 1,1 0-1,-1 0 1,0-1-1,1 1 1,0 0-1,-1 0 1,1-1 0,0 1-1,0 0 1,0-1-1,0 1 1,0-1-1,0 1 1,0-1-1,1 0 1,-1 1-1,1-1 1,-1 0 0,1 0-1,-1 0 1,1 0-1,-1 0 1,4 1-1,5 2 13,0-1 1,0 0-1,0 0 0,0-1 0,0-1 0,0 0 0,1 0 0,-1-1 0,0 0 0,1-1 1,-1 0-1,11-3 0,5-1 22,-1-1 0,-1-2 0,43-18 0,-46 16 1,0-1 0,-2-1 0,1-1 0,-2 0 0,1-2 0,-2 0-1,0-1 1,-1 0 0,-1-2 0,22-31 0,-21 24 6,-2 0 1,0-1 0,-2-1-1,-1 0 1,-1-1 0,-2 0-1,0 0 1,3-31-1,0-28-26,-4 0 0,-8-167 0,3 285-11,2 30 0,16 78 0,43 119 0,9 39 0,-57-220 0,8 149 0,-23-206 0,1-8 0,0-1 0,-1 1 0,-1 0 0,-3 21 0,3-32 0,0 1 0,1-1 0,-1 0 0,0 0 0,1 0 0,-1 1 0,0-1 0,0 0 0,0 0 0,0 0 0,0 0 0,-1 0 0,1-1 0,0 1 0,0 0 0,0 0 0,-1-1 0,1 1 0,0-1 0,-1 1 0,1-1 0,-1 1 0,1-1 0,0 0 0,-1 0 0,1 0 0,-1 0 0,1 0 0,-2 0 0,-44-7 0,41 5 0,0 1 0,0-2 0,0 1 0,0-1 0,1 1 0,-1-2 0,1 1 0,0-1 0,-1 1 0,2-1 0,-8-8 0,9 9 0,1 0 0,0 0 0,0 0 0,0 0 0,0-1 0,1 1 0,-1-1 0,1 1 0,0-1 0,0 0 0,0 1 0,0-1 0,1 0 0,0 0 0,0 1 0,0-1 0,0 0 0,0 0 0,1 1 0,-1-1 0,3-6 0,0 1 0,0 1 0,1-1 0,0 1 1,1 0-1,-1 0 0,2 0 0,10-13 0,3 0-44,34-28 0,-6 12-345,2 1-1,1 3 0,83-42 1,163-55-2875,-267 118 2831,811-347-15859,-591 242 10732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7.235"/>
    </inkml:context>
    <inkml:brush xml:id="br0">
      <inkml:brushProperty name="width" value="0.1" units="cm"/>
      <inkml:brushProperty name="height" value="0.1" units="cm"/>
      <inkml:brushProperty name="color" value="#E71224"/>
    </inkml:brush>
  </inkml:definitions>
  <inkml:trace contextRef="#ctx0" brushRef="#br0">75 210 13725,'-21'0'1024,"4"0"633,0 0 319,1-2 0,13 2 0,6 0 0,7 0 0,24-4 1,33-1-5,35-10-1044,39-5-1240,37-6-1896,7-12-3521,-7-8 1,-30-7-1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7.822"/>
    </inkml:context>
    <inkml:brush xml:id="br0">
      <inkml:brushProperty name="width" value="0.1" units="cm"/>
      <inkml:brushProperty name="height" value="0.1" units="cm"/>
      <inkml:brushProperty name="color" value="#E71224"/>
    </inkml:brush>
  </inkml:definitions>
  <inkml:trace contextRef="#ctx0" brushRef="#br0">60 250 11493,'-9'3'468,"-2"5"236,-2-1 216,-1 1 192,8-2 160,1-4 213,3-2 235,2 0 8,8-2 120,24 0-260,21-8-216,30-4-812,28-11-736,20-8-1268,6-33-3484,-11 21-1,-12 0 1,-21 3-1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58.387"/>
    </inkml:context>
    <inkml:brush xml:id="br0">
      <inkml:brushProperty name="width" value="0.1" units="cm"/>
      <inkml:brushProperty name="height" value="0.1" units="cm"/>
      <inkml:brushProperty name="color" value="#E71224"/>
    </inkml:brush>
  </inkml:definitions>
  <inkml:trace contextRef="#ctx0" brushRef="#br0">43 399 10881,'-9'5'620,"0"3"236,0 0 224,-2-3 188,8-1 140,2-4 165,2 0 71,16-1 116,23-4 36,35-4-820,44-12-708,67-14-1824,25-14-2956,19-21-1,1-26 1,44-46-1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42.626"/>
    </inkml:context>
    <inkml:brush xml:id="br0">
      <inkml:brushProperty name="width" value="0.1" units="cm"/>
      <inkml:brushProperty name="height" value="0.1" units="cm"/>
      <inkml:brushProperty name="color" value="#E71224"/>
    </inkml:brush>
  </inkml:definitions>
  <inkml:trace contextRef="#ctx0" brushRef="#br0">732 128 16305,'-14'-19'2151,"-1"2"-1,-30-29 0,39 41-1572,0 1 0,-1-1 0,1 1 1,-1 0-1,1 0 0,-1 1 0,0 0 1,-1 0-1,1 0 0,0 1 0,-1 0 1,-9 0-1,-15 1-400,1 1 0,0 2 0,-1 2 0,1 1 1,0 1-1,1 1 0,0 2 0,0 1 0,1 1 0,0 2 1,1 1-1,0 1 0,-36 26 0,57-35-178,0-1 0,1 1 0,0 0 0,0 1 0,0-1 0,0 1 0,1 1 0,1-1 0,-1 1 0,1-1 0,0 1 0,-3 10 0,6-12 0,-1-1 0,1 1 0,0-1 0,1 1 0,-1 0 0,1-1 0,1 1 0,-1 0 0,1-1 0,-1 1 0,2-1 0,-1 1 0,1-1 0,-1 1 0,1-1 0,1 0 0,-1 0 0,1 0 0,6 8 0,1 0 0,1-1 0,0 0 0,1 0 0,0-1 0,1-1 0,26 16 0,93 44 0,-104-57 0,28 13 0,-33-17 0,-1 0 0,-1 2 0,1 1 0,-2 1 0,0 0 0,22 20 0,-39-31 0,0 1 0,-1-1 0,1 1 0,-1 0 0,0 0 0,0 0 0,0 0 0,0 0 0,0 0 0,-1 0 0,0 1 0,1-1 0,-1 1 0,0-1 0,-1 1 0,1-1 0,-1 1 0,1-1 0,-1 1 0,0 0 0,0-1 0,-1 6 0,-1-4 0,-1 1 0,1 0 0,-1 0 0,0-1 0,0 0 0,0 0 0,-1 0 0,0 0 0,0 0 0,0-1 0,-1 1 0,-6 4 0,-14 11 3,0-2 1,-1-1-1,-1-1 1,-42 19-1,-124 39-68,60-25-937,107-36-802,26-13 1731,0 0 0,0 1 1,0-1-1,0 0 0,0 0 0,0 0 0,0 1 0,0-1 1,0 0-1,0 0 0,0 0 0,0 0 0,0 1 1,0-1-1,0 0 0,1 0 0,-1 0 0,0 0 0,0 1 1,0-1-1,0 0 0,0 0 0,0 0 0,0 0 0,0 1 1,1-1-1,-1 0 0,0 0 0,0 0 0,0 0 0,0 0 1,0 0-1,1 0 0,-1 0 0,0 0 0,0 1 0,0-1 1,1 0-1,-1 0 0,0 0 0,0 0 0,0 0 0,0 0 1,1 0-1,-1 0 0,0 0 0,0 0 0,0 0 0,1 0 1,-1 0-1,0-1 0,0 1 0,0 0 0,0 0 0,1 0 1,-1 0-1,0 0 0,0 0 0,56-7-8749,-2-6 3225,10-8 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42.959"/>
    </inkml:context>
    <inkml:brush xml:id="br0">
      <inkml:brushProperty name="width" value="0.1" units="cm"/>
      <inkml:brushProperty name="height" value="0.1" units="cm"/>
      <inkml:brushProperty name="color" value="#E71224"/>
    </inkml:brush>
  </inkml:definitions>
  <inkml:trace contextRef="#ctx0" brushRef="#br0">116 13 19634,'0'-1'194,"0"1"1,0 0-1,0-1 1,0 1-1,1 0 1,-1-1-1,0 1 1,0 0-1,0-1 0,0 1 1,0 0-1,0-1 1,0 1-1,0 0 1,0-1-1,0 1 1,0-1-1,0 1 1,0 0-1,0-1 1,0 1-1,-1 0 1,1 0-1,0-1 0,0 1 1,0 0-1,0-1 1,-1 1-1,1 0 1,0-1-1,0 1 1,-1 0-1,1 0 1,0 0-1,0-1 1,-1 1-1,1 0 1,-1 0-1,-6 14 2805,-9 36-1406,15-48-1209,-10 43-110,2 0 1,-7 87-1,11 20-3012,5-152 2674,0 0 1,0 0-1,0-1 0,0 1 0,0 0 0,0 0 0,0 0 0,0 0 0,0 0 0,0 0 0,0 0 0,0 0 0,0 0 0,0 0 0,0 0 0,0-1 0,0 1 0,0 0 0,0 0 0,0 0 0,0 0 0,0 0 0,-1 0 0,1 0 0,0 0 0,0 0 0,0 0 0,0 0 0,0 0 0,0 0 1,0 0-1,0 0 0,0 0 0,0 0 0,0 0 0,-1 0 0,1 0 0,0 0 0,0 0 0,0 0 0,0 0 0,0 0 0,0 0 0,0 0 0,0 0 0,0 0 0,0 0 0,0 0 0,-1 0 0,1 0 0,0 0 0,0 0 0,0 0 0,0 1 0,0-1 0,0 0 0,0 0 0,0 0 1,0 0-1,-10-14-5354,-9-13-4409,4 4 4231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1:43.328"/>
    </inkml:context>
    <inkml:brush xml:id="br0">
      <inkml:brushProperty name="width" value="0.1" units="cm"/>
      <inkml:brushProperty name="height" value="0.1" units="cm"/>
      <inkml:brushProperty name="color" value="#E71224"/>
    </inkml:brush>
  </inkml:definitions>
  <inkml:trace contextRef="#ctx0" brushRef="#br0">131 476 12157,'28'-60'2389,"26"-85"0,-45 117-1047,-2 0-1,-2 0 0,0 0 1,-2-1-1,0-46 1,-3 73-1203,0 0 1,0 0 0,0 0-1,0-1 1,-1 1 0,1 0-1,0 0 1,-1 0 0,0 0-1,1 0 1,-1 0 0,0 0-1,0 0 1,0 0 0,-1 0-1,1 0 1,0 1 0,-1-1-1,1 0 1,-1 1 0,1-1-1,-1 1 1,0 0 0,-3-3-1,1 3 24,0 0 0,0 0 0,-1 0 0,1 0 0,0 1 0,0 0 0,-1 0 0,1 0 0,0 0 0,0 1 0,-9 1 0,3 1 18,-1 0 0,1 1 0,0 0 0,0 0 0,0 1 0,0 0-1,1 1 1,0 0 0,0 0 0,0 1 0,-14 15 0,20-19-213,0 0 1,1 1 0,-1-1 0,1 0 0,-1 1 0,1 0 0,0-1-1,1 1 1,-1 0 0,0 0 0,1 0 0,0 0 0,0 0 0,0 0-1,1 0 1,-1 1 0,1-1 0,0 0 0,0 0 0,1 0 0,-1 1-1,1-1 1,0 0 0,0 0 0,0 0 0,1 0 0,-1 0 0,1 0-1,0-1 1,0 1 0,0 0 0,1-1 0,-1 0 0,5 5 0,-1-1-385,1-1 1,0 0-1,0 1 1,1-2-1,0 1 1,0-1-1,0-1 1,0 1-1,14 4 1,7 0-3111,50 10 0,-40-10 203,26 1-2334,-6-5 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08.639"/>
    </inkml:context>
    <inkml:brush xml:id="br0">
      <inkml:brushProperty name="width" value="0.1" units="cm"/>
      <inkml:brushProperty name="height" value="0.1" units="cm"/>
      <inkml:brushProperty name="color" value="#E71224"/>
    </inkml:brush>
  </inkml:definitions>
  <inkml:trace contextRef="#ctx0" brushRef="#br0">0 1 18198,'0'13'3499,"0"127"4542,0 1-6726,0-133-2038,1 0 0,0-1 0,1 1-1,2 9 1,5 13-6036,-5-17 2030,-2-6-587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1.230"/>
    </inkml:context>
    <inkml:brush xml:id="br0">
      <inkml:brushProperty name="width" value="0.1" units="cm"/>
      <inkml:brushProperty name="height" value="0.1" units="cm"/>
      <inkml:brushProperty name="color" value="#E71224"/>
    </inkml:brush>
  </inkml:definitions>
  <inkml:trace contextRef="#ctx0" brushRef="#br0">293 26 12129,'0'-3'876,"0"-3"156,0 0 76,0 1 20,0 1 25,-8 2 127,-7 8 24,-9 3 20,-8 10 24,-4 8-588,-4 8-288,3 1-296,5 4-296,3 2-516,11-2-856,5-23-2876,6 19-1,6-4 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09.302"/>
    </inkml:context>
    <inkml:brush xml:id="br0">
      <inkml:brushProperty name="width" value="0.1" units="cm"/>
      <inkml:brushProperty name="height" value="0.1" units="cm"/>
      <inkml:brushProperty name="color" value="#E71224"/>
    </inkml:brush>
  </inkml:definitions>
  <inkml:trace contextRef="#ctx0" brushRef="#br0">641 189 12441,'-8'-15'720,"-1"1"0,0-1 0,-1 2 0,0-1 0,-1 1 0,-1 1 0,0 0-1,-16-12 1,20 19-294,0 0 0,-1 0-1,0 1 1,0 0 0,0 1-1,0 0 1,0 0-1,-1 1 1,1 0 0,-1 0-1,0 1 1,0 1-1,1 0 1,-1 0 0,0 1-1,1 0 1,-1 0 0,0 1-1,1 1 1,-11 3-1,3 0-127,1 0-1,0 1 0,0 1 1,1 0-1,0 1 0,0 1 1,1 1-1,0 0 0,1 0 1,-15 17-1,11-7-215,1 2 0,1-1 0,1 2-1,0 0 1,2 1 0,1 0 0,1 0 0,2 2 0,0-1 0,1 1 0,2 0 0,1 0 0,1 0 0,1 0-1,2 1 1,0-1 0,2 1 0,1-1 0,7 29 0,-5-39-82,1 0 0,0 0 0,1-1 0,1 1 0,0-2 0,2 1 0,-1-2 0,2 1 0,0-1 0,1-1 0,0 0 0,1 0 0,0-1 0,1-1 0,0 0 0,1-1 0,20 10 0,-13-9 0,0 0 0,1-2 0,0-1 0,1-1 0,0 0 0,0-2 0,0-1 0,1-1 0,-1-1 0,1-1 0,48-4 0,-48 0 0,-1-1 0,1-1 0,-1-2 0,0 0 0,0-1 0,-1-2 0,0 0 0,26-17 0,-36 19 0,0-1 0,-1 0 0,-1-1 0,0-1 0,0 0 0,-1 0 0,0-1 0,-1-1 0,0 1 0,-1-1 0,0-1 0,-2 1 0,1-1 0,7-27 0,-4 1 0,-2-1 0,-1 0 0,-2 0 0,-3-1 0,-1 1 0,-1-1 0,-11-67 0,7 89-3,0 0 0,-1 0 0,-1 1 1,-1 0-1,0 0 0,-2 1 0,0 0 0,-14-20 0,15 27-157,0 1-1,0 0 1,-1 0-1,0 1 1,-1 1-1,0-1 1,-1 1-1,1 1 1,-1 0-1,-1 1 1,1 0-1,-1 1 1,-20-7-1,7 5-1616,-1 0 1,-52-5-1,66 11 863,0 1 0,-1 0 0,1 1 0,0 0 0,0 1 0,0 0 0,0 1 0,-14 6 0,-44 23-4727,14 4 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0.334"/>
    </inkml:context>
    <inkml:brush xml:id="br0">
      <inkml:brushProperty name="width" value="0.1" units="cm"/>
      <inkml:brushProperty name="height" value="0.1" units="cm"/>
      <inkml:brushProperty name="color" value="#E71224"/>
    </inkml:brush>
  </inkml:definitions>
  <inkml:trace contextRef="#ctx0" brushRef="#br0">424 42 11261,'-4'-4'183,"0"1"0,0 1 0,0-1 0,0 1 0,-1-1 0,1 1 0,-1 1 0,0-1 0,0 0 0,-6 0 0,-53-7 852,59 8-931,-28-2 616,1 1 1,-1 2-1,1 1 0,-1 1 0,-54 11 0,85-12-658,-1-1 1,1 1-1,-1-1 0,1 1 0,0 0 0,-1 0 0,1 0 0,0 0 0,0 1 0,0-1 0,0 1 0,0-1 0,0 1 1,0 0-1,0-1 0,1 1 0,-1 0 0,1 0 0,-1 0 0,1 0 0,0 1 0,0-1 0,0 0 0,0 1 0,0-1 1,0 0-1,1 1 0,-1-1 0,0 4 0,2-1 46,-1-1 0,1 1 0,0-1 1,0 0-1,0 1 0,1-1 0,0 0 0,0 1 0,0-1 0,0 0 1,0 0-1,1-1 0,0 1 0,0-1 0,4 5 0,19 17 612,2-2-1,1 0 0,62 36 0,26 19 930,-102-67-1378,0 2 0,-2-1 0,1 2 1,-2 0-1,16 21 0,-24-28-339,-1-1 0,1 1 0,-1-1-1,0 1 1,-1 0 0,1 0 0,-1 0 0,-1 0 0,1 1 0,-2-1 0,1 0-1,-1 1 1,0-1 0,-1 9 0,0-6-642,-1 0-1,0 0 1,0 0 0,-1-1-1,-8 17 1,10-26 319,-1 0 0,1 0 0,0 0 1,-1-1-1,1 1 0,0 0 0,-1-1 0,1 1 0,0-1 0,0 0 0,-1 1 0,1-1 0,0 0 1,0 0-1,0 0 0,0 1 0,0-1 0,-2-2 0,-27-27-7045,14 1 3275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0.672"/>
    </inkml:context>
    <inkml:brush xml:id="br0">
      <inkml:brushProperty name="width" value="0.1" units="cm"/>
      <inkml:brushProperty name="height" value="0.1" units="cm"/>
      <inkml:brushProperty name="color" value="#E71224"/>
    </inkml:brush>
  </inkml:definitions>
  <inkml:trace contextRef="#ctx0" brushRef="#br0">411 69 11581,'5'-68'5682,"-20"92"-1401,6-12-3252,-132 209 5303,-63 108-6238,196-314-735,0 1 1,1 0-1,-9 31 1,14-38-204,0-1 1,0 1-1,1 0 1,1 0-1,0 0 1,0 0-1,0 0 1,1 0-1,3 10 1,-4-17 393,1 1 0,0-1 0,-1 1-1,1-1 1,0 0 0,1 0 0,-1 1 0,0-1 0,3 3 0,20 11-4050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1.002"/>
    </inkml:context>
    <inkml:brush xml:id="br0">
      <inkml:brushProperty name="width" value="0.1" units="cm"/>
      <inkml:brushProperty name="height" value="0.1" units="cm"/>
      <inkml:brushProperty name="color" value="#E71224"/>
    </inkml:brush>
  </inkml:definitions>
  <inkml:trace contextRef="#ctx0" brushRef="#br0">0 313 10357,'23'-15'940,"0"-2"0,-1-1 1,33-35-1,-48 44-487,0 1 0,-1-1 0,0 0 0,-1 0 0,0-1 0,0 1 0,-1-1 0,0 0 1,-1-1-1,0 1 0,-1 0 0,2-21 0,-3 21 82,0 6-142,-1 0-1,1 0 1,-1-1 0,0 1 0,0 0 0,-1 0 0,-1-6 0,2 9-308,0 0 1,-1 0-1,0 0 1,1 1-1,-1-1 1,0 0-1,1 0 1,-1 0-1,0 0 1,0 1-1,0-1 0,1 0 1,-1 1-1,0-1 1,0 0-1,0 1 1,0-1-1,0 1 1,0 0-1,-1-1 1,1 1-1,0 0 1,0 0-1,0 0 1,0-1-1,0 1 1,0 0-1,0 0 1,-1 1-1,1-1 0,0 0 1,-2 1-1,-2 0 48,-1 0-1,1 0 0,-1 0 0,1 1 0,0 0 0,0 0 0,-1 1 1,2-1-1,-1 1 0,0 0 0,1 1 0,-1-1 0,1 1 0,0 0 0,0 0 1,0 0-1,1 0 0,-1 0 0,1 1 0,0 0 0,-3 6 0,5-7-153,-1 0 0,1 0 0,0 0 0,0 0-1,0 0 1,1 0 0,-1 0 0,1 0 0,0 0-1,0 0 1,1 0 0,-1 0 0,1 0 0,0 0-1,0 0 1,0-1 0,1 1 0,-1 0-1,1 0 1,0-1 0,0 1 0,0-1 0,0 1-1,1-1 1,-1 0 0,1 0 0,0 0 0,0-1-1,0 1 1,4 2 0,5 3-213,0 0 0,0-2-1,0 1 1,1-2 0,0 0 0,0 0 0,0-1 0,18 3 0,14 0-1494,54 3 0,-78-10 166,-1 0 0,35-4 0,8-8-4352,-38 3 1718,-8-4-1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1.535"/>
    </inkml:context>
    <inkml:brush xml:id="br0">
      <inkml:brushProperty name="width" value="0.1" units="cm"/>
      <inkml:brushProperty name="height" value="0.1" units="cm"/>
      <inkml:brushProperty name="color" value="#E71224"/>
    </inkml:brush>
  </inkml:definitions>
  <inkml:trace contextRef="#ctx0" brushRef="#br0">1 109 8513,'0'-1'176,"0"1"1,0-1-1,0 1 1,0-1-1,-1 1 0,1-1 1,0 1-1,0-1 1,0 1-1,0-1 1,0 1-1,0-1 1,0 1-1,0-1 0,0 1 1,1-1-1,-1 1 1,0-1-1,0 1 1,0 0-1,0-1 1,1 1-1,-1-1 0,0 1 1,1-1-1,-1 1 1,0 0-1,1-1 1,-1 1-1,0 0 1,1-1-1,-1 1 0,0 0 1,1-1-1,-1 1 1,1 0-1,-1 0 1,1 0-1,-1-1 1,1 1-1,-1 0 0,1 0 1,-1 0-1,1 0 1,-1 0-1,1 0 1,-1 0-1,1 0 1,0 0-1,23 15 5100,-19-11-4772,0 2 202,1-1 0,-1 1 0,-1-1 0,1 1 0,-1 1 0,0-1 0,4 10 0,1 13-286,-5-43-731,0-1 1,1 1-1,0 0 0,1 0 0,1 1 0,0 0 0,1 0 0,12-15 0,-19 27 330,1-1 0,-1 1 0,0 0 0,1 0 0,-1 0 0,1 0-1,-1 0 1,1 0 0,-1 0 0,1 1 0,0-1 0,-1 1 0,1-1 0,0 1 0,0-1 0,-1 1 0,1 0 0,0 0-1,0 0 1,-1 0 0,1 0 0,3 1 0,-1 0 76,0 0 0,-1 1 0,1-1-1,-1 1 1,0 0 0,0 0 0,0 0 0,0 1-1,0-1 1,4 5 0,0 0 229,-1 1 0,1 0 0,-1 0 0,-1 0 0,0 1 0,0 0 0,5 13 0,-3 24 1339,-2-10-1014,-3-36-662,-1-1 0,1 1 0,-1-1 1,0 1-1,1-1 0,-1 1 0,0-1 0,0 0 0,0 0 0,1 0 1,-1 0-1,0 0 0,0 0 0,0 0 0,0 0 0,0-1 0,49-53-452,-23 24 195,1 1 1,1 2-1,45-35 1,-73 62 275,0 1 1,0-1-1,0 0 1,0 0-1,0 0 1,0 0-1,0 1 1,0-1-1,1 1 1,-1-1-1,0 1 1,0-1-1,1 1 1,-1 0-1,0-1 1,0 1-1,1 0 1,-1 0-1,0 0 1,1 0-1,-1 0 1,0 0-1,1 0 1,-1 1-1,0-1 0,0 0 1,1 1-1,-1-1 1,0 1-1,0-1 1,0 1-1,2 1 1,0 1 52,-1 1 0,1 0 0,-1 0-1,0 0 1,0 0 0,-1 0 0,1 0 0,0 5 0,2 3 7,3 10-202,19 47-1293,-24-64 1018,1 1 0,0 0 0,1-1-1,-1 1 1,1-1 0,0 0 0,0-1 0,1 1 0,4 4-1,10 2-2209,12 12-4887,-17-11 2172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1.867"/>
    </inkml:context>
    <inkml:brush xml:id="br0">
      <inkml:brushProperty name="width" value="0.1" units="cm"/>
      <inkml:brushProperty name="height" value="0.1" units="cm"/>
      <inkml:brushProperty name="color" value="#E71224"/>
    </inkml:brush>
  </inkml:definitions>
  <inkml:trace contextRef="#ctx0" brushRef="#br0">1 43 16746,'0'-20'1776,"-1"-2"2410,2 37 61,10 96 724,12-2-6552,-22-106 1267,-1-1 1,1 0 0,0 0-1,0 0 1,0 0-1,0 0 1,0-1 0,1 1-1,-1 0 1,0 0-1,1-1 1,0 1-1,-1-1 1,1 1 0,0-1-1,-1 0 1,4 2-1,3 2-1671,-2 4-1809,-6-9 3646,1 0-1,-1 0 1,0 1 0,0-1 0,0 0 0,0 0-1,0 0 1,0 0 0,0 0 0,0 1 0,0-1-1,0 0 1,0 0 0,0 0 0,1 0-1,-1 1 1,0-1 0,0 0 0,0 0 0,0 0-1,0 0 1,-1 1 0,1-1 0,0 0 0,0 0-1,0 0 1,0 0 0,0 0 0,0 1 0,0-1-1,0 0 1,0 0 0,0 0 0,0 0-1,0 0 1,-1 1 0,1-1 0,0 0 0,0 0-1,0 0 1,0 0 0,0 0 0,-1 0 0,1 0-1,0 0 1,0 0 0,0 0 0,0 0-1,0 0 1,-1 1 0,-7-4-5528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2.198"/>
    </inkml:context>
    <inkml:brush xml:id="br0">
      <inkml:brushProperty name="width" value="0.1" units="cm"/>
      <inkml:brushProperty name="height" value="0.1" units="cm"/>
      <inkml:brushProperty name="color" value="#E71224"/>
    </inkml:brush>
  </inkml:definitions>
  <inkml:trace contextRef="#ctx0" brushRef="#br0">194 349 12377,'7'-56'1613,"-2"0"0,-6-92 0,1 144-1517,0 1 0,0-1 0,0 0 0,-1 0-1,0 1 1,0-1 0,0 0 0,0 1 0,-1-1 0,1 1 0,-1 0-1,0-1 1,0 1 0,0 0 0,0 0 0,-1 0 0,1 0 0,-1 1-1,0-1 1,0 1 0,0-1 0,0 1 0,0 0 0,0 0 0,0 0-1,-1 1 1,1-1 0,-1 1 0,0 0 0,1 0 0,-1 0-1,0 0 1,1 1 0,-1 0 0,0-1 0,0 1 0,1 0 0,-1 1-1,0-1 1,0 1 0,-6 2 0,5-2-117,0 0 1,0 1-1,0 0 0,1 0 1,-1 0-1,1 1 1,-1-1-1,1 1 0,0 0 1,0 0-1,0 1 1,1-1-1,-1 1 0,1 0 1,0 0-1,0 0 0,0 0 1,0 0-1,1 1 1,-1-1-1,1 1 0,1 0 1,-1 0-1,0-1 1,1 1-1,0 0 0,1 0 1,-1 1-1,1-1 0,0 0 1,0 0-1,0 0 1,1 0-1,-1 0 0,1 0 1,1 0-1,-1 0 1,4 8-1,-1-5-229,0-1-1,0 1 1,1-1 0,0 0 0,1 0-1,-1-1 1,1 1 0,0-1-1,1-1 1,-1 1 0,13 7 0,5 0-1447,0-1 1,36 13 0,-25-11-13,36 12-1831,-4-7-1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2.739"/>
    </inkml:context>
    <inkml:brush xml:id="br0">
      <inkml:brushProperty name="width" value="0.1" units="cm"/>
      <inkml:brushProperty name="height" value="0.1" units="cm"/>
      <inkml:brushProperty name="color" value="#E71224"/>
    </inkml:brush>
  </inkml:definitions>
  <inkml:trace contextRef="#ctx0" brushRef="#br0">187 50 12481,'1'-2'139,"-1"1"0,0-1 0,0 0 0,0 0 0,0 0 0,0 1 0,0-1 0,0 0 0,-1 0 0,1 1 0,-1-1 0,1 0 0,-1 0 0,0 1 0,0-1 0,1 1 0,-1-1 0,0 1 0,-1-1 0,1 1 0,0 0 0,0-1 0,0 1 0,-1 0 0,1 0 0,-1 0 0,1 0 0,-1 0 0,1 0 0,-1 0-1,0 1 1,1-1 0,-1 0 0,0 1 0,1 0 0,-1-1 0,0 1 0,0 0 0,0 0 0,1 0 0,-1 0 0,0 0 0,0 0 0,1 0 0,-1 1 0,0-1 0,-2 1 0,-2 1 243,-1 0 1,0 1-1,1-1 0,-1 1 1,1 1-1,0-1 0,0 1 1,0 0-1,1 0 0,-10 10 0,8-5-114,1 0-1,0 1 1,0 0-1,1 0 0,1 0 1,-1 1-1,2-1 1,-1 1-1,2 0 0,-1 0 1,2 0-1,-1 0 0,2 0 1,-1 1-1,1-1 1,3 18-1,-2-20-197,1 1 1,0-1-1,1-1 1,0 1 0,0 0-1,0-1 1,1 1-1,1-1 1,6 9-1,-7-11-76,0-1-1,0-1 1,1 1-1,-1-1 1,1 1-1,0-1 1,1-1 0,-1 1-1,0-1 1,1 0-1,0 0 1,0 0-1,12 3 1,-2-3-166,0 0-1,1-1 1,-1-1-1,1 0 1,-1-1-1,0-1 1,1 0 0,-1-1-1,0-1 1,0-1-1,30-11 1,-36 12 96,0-1 0,-1 0 1,1-1-1,-1 0 0,0-1 0,-1 0 1,1 0-1,-1-1 0,-1 0 1,1 0-1,-1-1 0,0 0 0,-1 0 1,0-1-1,0 1 0,-1-1 0,0-1 1,0 1-1,5-19 0,-7 17 134,-1 3 163,-2 12 67,-3 26 79,3-26-335,0 0 0,0 0-1,1 0 1,-1 0 0,1 0 0,0 0 0,0 0 0,0 0 0,0 0 0,1 0 0,0-1 0,-1 1 0,1 0-1,1-1 1,-1 0 0,3 4 0,-1-4 15,-1 0-1,1-1 0,-1 1 1,1-1-1,0 0 1,0 0-1,0 0 1,0 0-1,1-1 0,-1 0 1,0 0-1,1 0 1,-1 0-1,8 0 0,3 0 101,1 0-1,0-1 0,-1-1 0,1 0 0,16-4 0,-28 4-101,0 0 0,0 0 0,1 0 0,-1 0 0,0-1-1,0 0 1,-1 0 0,1 0 0,0 0 0,-1 0 0,1-1 0,-1 0 0,0 0 0,1 0 0,-2 0 0,1 0 0,0 0 0,0-1 0,-1 1 0,0-1 0,0 0-1,0 0 1,2-5 0,-1-7 86,-1 1-1,0-1 1,-1 0-1,-1-19 1,0 25-120,1 9-89,0 1 0,1-1 1,-1 0-1,0 1 0,0-1 0,1 1 0,-1-1 0,0 1 0,0 0 0,1-1 0,-1 1 0,0 0 0,1 0 0,-1 0 0,0 0 0,1 0 0,-1 1 0,2-1 0,3 0-95,25 0-1081,-1 2 1,1 0 0,40 10 0,-17 0-3909,-2 3-3425,-31-8 3934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3.419"/>
    </inkml:context>
    <inkml:brush xml:id="br0">
      <inkml:brushProperty name="width" value="0.1" units="cm"/>
      <inkml:brushProperty name="height" value="0.1" units="cm"/>
      <inkml:brushProperty name="color" value="#E71224"/>
    </inkml:brush>
  </inkml:definitions>
  <inkml:trace contextRef="#ctx0" brushRef="#br0">25 43 13953,'1'-1'145,"1"-3"288,0 0-1,0 0 1,0 1 0,0-1 0,1 1 0,0 0 0,0-1 0,3-2 0,-4 5-248,0 0 0,0 0 0,0 0 0,0 0 0,1 1 1,-1-1-1,0 1 0,0 0 0,0-1 0,1 1 1,-1 0-1,0 0 0,0 1 0,0-1 0,1 0 0,-1 1 1,0-1-1,4 3 0,-3-3 15,-1 1 0,1 0 0,-1 0 0,1 0 0,-1 0 0,1 1 0,-1-1 0,0 1 0,0-1 0,1 1 0,-1 0 0,-1 0 0,1 0 0,0 0 0,0 0 0,-1 0 0,1 0 0,1 4 0,-1-2 27,-1 1-1,1-1 1,-1 1 0,0-1 0,0 1 0,-1 0 0,0-1-1,1 1 1,-2 8 0,-1 3 169,-1-1 0,0 0-1,-1 0 1,-1 0 0,-9 20 0,1-9 255,-1 0 0,-18 23 0,14-22-224,-15 31 0,33-58-427,-1 1 1,1-1-1,0 1 0,-1-1 0,1 1 0,-1-1 0,1 1 0,0-1 0,0 1 0,-1-1 0,1 1 1,0 0-1,0-1 0,0 1 0,-1-1 0,1 1 0,0 0 0,0-1 0,0 1 0,0 0 0,0-1 0,0 1 1,0-1-1,1 1 0,-1 0 0,0-1 0,0 1 0,0-1 0,1 1 0,-1 0 0,0-1 0,1 1 1,-1-1-1,0 1 0,1-1 0,-1 1 0,1-1 0,-1 1 0,0-1 0,1 0 0,-1 1 0,1-1 1,0 0-1,-1 1 0,1-1 0,-1 0 0,1 0 0,-1 1 0,1-1 0,0 0 0,0 0 0,39-3 0,-26 1 0,25-2-539,0-2 1,-1-2-1,72-23 1,-94 25-390,-1-1 1,0-1 0,0 0 0,25-19 0,-32 20-165,0 0-1,0 0 1,-1 0-1,0-1 1,-1-1 0,1 1-1,-2-1 1,10-17-1,-12 19-252,0-1 0,0-1 0,2-15 0,1-28-4036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3.899"/>
    </inkml:context>
    <inkml:brush xml:id="br0">
      <inkml:brushProperty name="width" value="0.1" units="cm"/>
      <inkml:brushProperty name="height" value="0.1" units="cm"/>
      <inkml:brushProperty name="color" value="#E71224"/>
    </inkml:brush>
  </inkml:definitions>
  <inkml:trace contextRef="#ctx0" brushRef="#br0">826 84 11309,'-9'-8'331,"1"0"1,-2 0-1,1 1 1,-1 0-1,0 1 0,-1 0 1,1 0-1,-1 1 0,0 1 1,0-1-1,-1 2 0,-16-4 1,12 5 29,0 1-1,0 0 1,0 1 0,0 1 0,0 0 0,0 1-1,1 1 1,-25 7 0,13 0 69,0 0 1,1 2-1,0 1 0,1 1 1,0 1-1,2 1 0,-1 1 1,2 1-1,1 1 0,-20 23 0,15-12 67,1 1-1,2 0 0,2 2 0,1 1 0,1 0 0,2 2 0,1 0 0,2 0 0,-12 53 0,21-65-205,1 0 0,1-1-1,1 1 1,1 0 0,1 0 0,1 0-1,6 28 1,-4-34-135,2 0 1,0 0-1,1 0 1,1-1 0,1 0-1,0 0 1,1-1-1,1 0 1,0 0-1,13 14 1,-8-14-144,1-1 1,1 0-1,0-1 1,0-1-1,2-1 1,-1 0-1,2-1 1,-1-1-1,1-1 1,1-1-1,0-1 1,42 9-1,-10-6-16,0-3 0,0-2 1,1-2-1,65-6 0,-69 1 3,0-3 0,0-2 0,-1-2 0,0-2 0,68-25 0,-96 27 0,-1 0 0,0-1 0,-1-2 0,0 0 0,-1 0 0,21-20 0,-27 21 0,-1-1 0,0 0 0,-1-1 0,0 0 0,-1-1 0,-1 0 0,0 0 0,-1-1 0,8-22 0,-8 16-19,-1-1 0,-1 0 0,-1 0 0,-2 0 0,0 0-1,-1 0 1,-1 0 0,-1 0 0,-1-1 0,0 1 0,-2 0 0,-1 1 0,-1-1 0,-1 1 0,0 0-1,-2 0 1,-15-26 0,11 24-192,-1 1 0,-2 0 0,0 1 0,-1 1 0,-1 1 0,-1 0 0,-1 1-1,0 1 1,-2 1 0,1 1 0,-2 1 0,0 1 0,-1 1 0,-29-11 0,26 13-355,0 2 0,-37-8 0,55 15 161,-1-1 0,1 1 1,-1 1-1,1 0 1,-1 0-1,1 1 1,-1 0-1,1 1 1,-1 0-1,-13 5 1,22-7 193,-1 1 1,1 0-1,-1-1 1,1 1-1,-1 0 1,1 0-1,-1 0 1,1 0-1,0 0 1,0 0-1,-1 1 1,1-1 0,0 0-1,0 1 1,0-1-1,0 0 1,1 1-1,-1-1 1,0 1-1,0 0 1,1-1-1,-1 1 1,1 0-1,0-1 1,-1 1-1,1 0 1,0-1-1,0 1 1,0 0-1,0-1 1,0 1-1,1 0 1,-1-1-1,0 1 1,1 0-1,-1-1 1,1 1-1,0-1 1,0 3 0,3 4-547,0 0 0,1 0 1,0-1-1,0 1 0,1-1 1,6 7-1,45 39-3932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1.552"/>
    </inkml:context>
    <inkml:brush xml:id="br0">
      <inkml:brushProperty name="width" value="0.1" units="cm"/>
      <inkml:brushProperty name="height" value="0.1" units="cm"/>
      <inkml:brushProperty name="color" value="#E71224"/>
    </inkml:brush>
  </inkml:definitions>
  <inkml:trace contextRef="#ctx0" brushRef="#br0">5 136 12949,'-3'0'964,"3"2"236,-2-2 317,2 2 51,11-2 64,21-2 44,26-2-260,31-5-496,32-4-688,33-9-1956,-12 1-2744,-16-4-1,-19 5 1,-39-3-1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4.282"/>
    </inkml:context>
    <inkml:brush xml:id="br0">
      <inkml:brushProperty name="width" value="0.1" units="cm"/>
      <inkml:brushProperty name="height" value="0.1" units="cm"/>
      <inkml:brushProperty name="color" value="#E71224"/>
    </inkml:brush>
  </inkml:definitions>
  <inkml:trace contextRef="#ctx0" brushRef="#br0">278 29 14385,'-6'-4'248,"0"0"-1,-1 1 0,1 0 0,-1 0 1,1 0-1,-1 1 0,0 0 0,0 1 1,0-1-1,0 1 0,-14 0 1,8 1 97,-1 1 1,0 0 0,1 0 0,-1 2-1,-15 4 1,23-5-140,0 0 0,-1 0-1,1 1 1,0 0 0,0 0 0,1 0-1,-1 1 1,1 0 0,0 0 0,0 1-1,-5 4 1,8-7-119,1 0 0,-1 0 0,1 1 0,0-1-1,0 0 1,0 0 0,0 1 0,0-1 0,0 0 0,1 1 0,-1-1 0,1 1-1,0-1 1,-1 1 0,1-1 0,0 1 0,0-1 0,1 1 0,-1-1 0,1 0-1,-1 1 1,1-1 0,0 1 0,-1-1 0,1 0 0,1 0 0,-1 1 0,0-1-1,0 0 1,1 0 0,-1 0 0,4 3 0,4 5 178,1 0-1,0-1 1,1 0-1,0-1 1,0 0-1,14 7 1,80 37 1016,-76-39-924,10 4 38,-17-9-68,0 2 0,-1 0 0,0 2 0,31 22 0,-48-31-385,0 1 0,0-1 0,-1 1 0,1 0 1,-1 0-1,0 0 0,0 0 0,0 0 1,0 1-1,-1-1 0,0 1 0,0 0 0,0 0 1,0-1-1,-1 1 0,0 0 0,0 1 1,0-1-1,-1 0 0,0 0 0,0 0 0,0 0 1,0 0-1,-1 1 0,0-1 0,-2 8 1,0-5-262,1-1 0,-1 0 0,0 0 0,-1 0 0,0 0 0,0-1 1,0 1-1,-1-1 0,0 0 0,0 0 0,-7 5 0,8-7-298,0-1-1,-1 0 1,1 0 0,-1-1-1,0 1 1,-10 3-1,11-5-254,-1 0-1,0 0 1,1 0-1,-1 0 0,0-1 1,0 0-1,0 0 1,-6-1-1,-10-5-3367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4.636"/>
    </inkml:context>
    <inkml:brush xml:id="br0">
      <inkml:brushProperty name="width" value="0.1" units="cm"/>
      <inkml:brushProperty name="height" value="0.1" units="cm"/>
      <inkml:brushProperty name="color" value="#E71224"/>
    </inkml:brush>
  </inkml:definitions>
  <inkml:trace contextRef="#ctx0" brushRef="#br0">287 27 14137,'0'-11'712,"-2"0"96,-2 6 149,-11 5 55,-2 16 20,-12 26 8,-5 17 12,-5 13-16,2 10-68,3 6-840,4-4-228,4-8-480,11-8-684,13-14-952,-1-9-1529,12-12 1,7-14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4.963"/>
    </inkml:context>
    <inkml:brush xml:id="br0">
      <inkml:brushProperty name="width" value="0.1" units="cm"/>
      <inkml:brushProperty name="height" value="0.1" units="cm"/>
      <inkml:brushProperty name="color" value="#E71224"/>
    </inkml:brush>
  </inkml:definitions>
  <inkml:trace contextRef="#ctx0" brushRef="#br0">0 306 9101,'17'-13'740,"-2"0"0,1-2 0,-2 0 0,0 0 0,22-33 1,-29 36 57,0 0 1,-1-1-1,0 0 1,-1 0-1,0 0 1,-2 0-1,1-1 1,-1 1-1,1-25 1,-4 37-676,0 0 1,0 0-1,0 0 1,0-1-1,0 1 1,0 0 0,0 0-1,0 0 1,0 0-1,-1-1 1,1 1-1,0 0 1,-1 0-1,1 0 1,-1 0 0,1 0-1,-1 0 1,0 0-1,1 0 1,-1 0-1,0 0 1,0 0 0,1 1-1,-1-1 1,0 0-1,0 0 1,0 1-1,0-1 1,0 1-1,0-1 1,0 1 0,-1-1-1,1 1 1,0 0-1,0-1 1,0 1-1,0 0 1,0 0 0,-1 0-1,1 0 1,0 0-1,0 0 1,0 0-1,0 0 1,-1 0-1,1 1 1,-1 0 0,-4 0 181,0 0 1,0 1-1,0 0 1,0 0-1,0 1 1,1 0 0,-10 6-1,9-5-187,1 1 1,0-1-1,0 1 0,1 0 1,-1 0-1,1 1 0,0 0 1,0-1-1,1 1 0,0 1 1,0-1-1,0 0 0,1 1 1,0-1-1,-2 10 0,4-13-186,-1 1 0,1 0 0,0 0 0,0 0 0,0 0 0,1 0 0,-1 0 0,1 0 0,0 0 0,0 0 0,0-1 0,1 1 0,-1 0 0,1-1 0,0 1 0,0-1 0,0 0 0,1 1 0,-1-1 0,1 0-1,0 0 1,-1-1 0,1 1 0,1-1 0,-1 1 0,0-1 0,0 0 0,6 2 0,5 3-363,0-1-1,1-1 1,0-1-1,0 0 1,0-1-1,0 0 1,0-1-1,1-1 1,-1 0-1,21-2 0,3-3-3339,-1-2 0,72-19-1,-65 8-812,-7-5-1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5.647"/>
    </inkml:context>
    <inkml:brush xml:id="br0">
      <inkml:brushProperty name="width" value="0.1" units="cm"/>
      <inkml:brushProperty name="height" value="0.1" units="cm"/>
      <inkml:brushProperty name="color" value="#E71224"/>
    </inkml:brush>
  </inkml:definitions>
  <inkml:trace contextRef="#ctx0" brushRef="#br0">541 170 12217,'-8'-12'352,"0"0"0,-2 0 0,1 0 0,-1 1 0,-1 1-1,0 0 1,0 0 0,-1 1 0,0 1 0,-1 0 0,0 0 0,0 2 0,0-1 0,-1 2-1,-20-6 1,17 6-77,0 1 1,-1 0-1,1 2 0,-1 0 0,0 1 0,0 0 0,0 2 0,1 0 0,-1 1 0,0 1 0,1 1 0,-27 8 0,37-9-222,1 0 0,-1 1 0,0-1-1,1 1 1,0 1 0,0-1 0,0 1-1,1 0 1,-10 11 0,14-14-41,-1-1-1,1 0 1,0 1 0,0 0 0,0-1-1,0 1 1,0 0 0,1-1 0,-1 1 0,0 0-1,1 0 1,-1 0 0,1 0 0,0-1 0,0 1-1,0 0 1,-1 0 0,2 0 0,-1 0 0,0 0-1,0 0 1,1 0 0,-1-1 0,1 1-1,-1 0 1,1 0 0,0 0 0,0-1 0,0 1-1,0 0 1,0-1 0,0 1 0,0-1 0,0 1-1,1-1 1,-1 0 0,1 1 0,-1-1-1,1 0 1,-1 0 0,1 0 0,-1 0 0,3 0-1,7 4 36,-1 0 0,0-1 0,1 0 0,0-1 0,0-1 0,0 1 0,0-2 0,0 1 0,15-1 0,0-2 97,0 0 0,50-9-1,-67 9-69,0-1-1,-1-1 0,1 1 1,0-1-1,9-6 1,-16 8 37,1 0 0,-1 0 0,0-1 0,0 1 0,0-1 0,0 1 0,-1-1 0,1 0 0,0 0 0,-1 0 0,1 0 0,-1 0 0,0 0 0,0 0 0,1-1 0,-1 1 0,-1 0 0,1 0 0,0-1 0,-1 1 0,1-1 0,-1 1 0,1-5 0,4 86 5220,3-32-5038,2 1 0,22 63 0,-26-94-264,-1-1 0,-1 2 0,0-1-1,2 34 1,-5-45-95,-1 1-1,-1-1 1,1 1 0,-1-1-1,0 1 1,-1-1-1,0 0 1,1 0-1,-2 1 1,1-1-1,-1 0 1,0-1-1,0 1 1,-1-1-1,0 1 1,-6 6 0,1-3-465,0 0 1,-1-1 0,0 0-1,-1-1 1,0 0 0,0-1-1,0 0 1,-1-1 0,-24 8-1,21-11-2321,16-14-2496,3-1 1637,4-8-1117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6.266"/>
    </inkml:context>
    <inkml:brush xml:id="br0">
      <inkml:brushProperty name="width" value="0.1" units="cm"/>
      <inkml:brushProperty name="height" value="0.1" units="cm"/>
      <inkml:brushProperty name="color" value="#E71224"/>
    </inkml:brush>
  </inkml:definitions>
  <inkml:trace contextRef="#ctx0" brushRef="#br0">0 47 12909,'12'-2'431,"0"0"-1,-1 0 0,1 1 1,0 1-1,0 0 1,0 1-1,0 0 1,0 1-1,19 5 0,-28-6-289,0 0 1,0 0-1,1 0 0,-1 0 0,0 1 0,0-1 0,0 1 0,0 0 0,-1-1 0,1 2 0,0-1 0,-1 0 1,0 0-1,1 1 0,-1-1 0,0 1 0,0 0 0,0 0 0,-1-1 0,1 1 0,0 0 0,-1 1 0,0-1 1,0 0-1,0 0 0,0 0 0,-1 1 0,1-1 0,-1 0 0,0 1 0,0-1 0,0 0 0,0 1 0,-1-1 1,1 0-1,-1 1 0,-2 5 0,0 0 47,-1 0-1,0-1 1,0 1 0,-1-1 0,0 0 0,0 0-1,-13 12 1,15-15-183,-1-1-1,0 0 1,0-1-1,0 1 1,-1-1-1,1 1 0,-1-1 1,0-1-1,0 1 1,0-1-1,0 1 1,0-2-1,-1 1 1,-7 1-1,12-3-16,0 0-1,1 0 0,-1 0 0,0 0 1,1 0-1,-1-1 0,0 1 1,0 0-1,1 0 0,-1-1 1,0 1-1,1 0 0,-1-1 1,1 1-1,-1-1 0,1 1 0,-1-1 1,1 1-1,-1-1 0,1 0 1,-1 1-1,1-1 0,0 1 1,-1-1-1,1 0 0,0 1 1,-1-1-1,1 0 0,0 0 0,0 1 1,0-1-1,0-1 0,-2-23-245,2 13 188,2 0 1,-1 0 0,2 0-1,0 1 1,0-1 0,1 1-1,0 0 1,1 0 0,0 0-1,10-14 1,-11 19-251,1-1 0,0 0 1,0 1-1,1 0 0,-1 1 0,2-1 0,-1 1 0,0 0 1,1 0-1,0 1 0,0 0 0,0 0 0,1 1 0,-1 0 1,1 0-1,9-2 0,47-4-4495,89 5 2280,-129 4 1523,-34 37 9339,9-32-7789,0 1-1,0 0 0,0 0 0,1 0 1,-1 0-1,1 0 0,1 0 1,1 9-1,-1-13-448,-1 0 0,1 0 1,0 0-1,0 0 0,0-1 0,1 1 1,-1 0-1,0 0 0,1-1 0,-1 1 0,1-1 1,0 1-1,-1-1 0,1 0 0,0 0 1,0 0-1,0 0 0,0 0 0,0 0 0,0 0 1,0 0-1,0-1 0,0 1 0,0-1 1,0 0-1,0 1 0,3-1 0,6 2 102,0-1 0,0 0 0,0 0 0,1-1 0,-1-1 0,0 1 0,0-2 0,0 0 0,14-4 0,-24 6-185,-1 0 1,1-1-1,0 1 0,0-1 1,-1 1-1,1 0 1,0-1-1,0 0 1,-1 1-1,1-1 0,-1 1 1,1-1-1,0 0 1,-1 1-1,1-1 0,-1 0 1,0 0-1,1 1 1,-1-1-1,0 0 1,1 0-1,-1 0 0,0 1 1,0-1-1,0 0 1,1-2-1,-2 2-24,1-1 1,0 0-1,-1 0 0,0 0 0,1 0 1,-1 1-1,0-1 0,0 0 0,0 1 0,0-1 1,-2-2-1,-1-1-183,0 1-1,0 0 1,0 0-1,0 0 1,-1 0-1,0 1 1,-5-3-1,6 4 180,-8-5-4328,29 2 484,8 2 849,5 1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6.619"/>
    </inkml:context>
    <inkml:brush xml:id="br0">
      <inkml:brushProperty name="width" value="0.1" units="cm"/>
      <inkml:brushProperty name="height" value="0.1" units="cm"/>
      <inkml:brushProperty name="color" value="#E71224"/>
    </inkml:brush>
  </inkml:definitions>
  <inkml:trace contextRef="#ctx0" brushRef="#br0">1 25 11461,'0'0'694,"3"27"5062,-2-25-5591,1 0 0,0 0 0,-1 0 0,1 0-1,0 0 1,0 0 0,1-1 0,-1 1 0,0-1 0,1 1 0,-1-1 0,0 0 0,1 0 0,0 0-1,-1 0 1,1 0 0,-1-1 0,1 1 0,5-1 0,-1 1-163,0 0 1,0-1-1,0 0 0,0-1 1,0 1-1,13-4 0,-16 2-613,0 1 0,0-1 1,-1-1-1,1 1 0,0 0 0,-1-1 0,0 0 0,0 1 0,0-1 0,0-1 1,0 1-1,3-6 0,13-12-4876,1 5 1590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6.951"/>
    </inkml:context>
    <inkml:brush xml:id="br0">
      <inkml:brushProperty name="width" value="0.1" units="cm"/>
      <inkml:brushProperty name="height" value="0.1" units="cm"/>
      <inkml:brushProperty name="color" value="#E71224"/>
    </inkml:brush>
  </inkml:definitions>
  <inkml:trace contextRef="#ctx0" brushRef="#br0">1 21 16085,'4'-18'3497,"-4"18"-3429,0 0 1,0 0-1,0 0 0,0-1 1,0 1-1,0 0 0,0 0 1,0 0-1,0 0 0,0 0 1,0 0-1,1 0 0,-1 0 1,0-1-1,0 1 0,0 0 1,0 0-1,0 0 0,0 0 1,0 0-1,0 0 0,0 0 1,1 0-1,-1 0 0,0 0 1,0 0-1,0 0 1,0 0-1,0 0 0,0 0 1,1 0-1,-1 0 0,0 0 1,0 0-1,0 0 0,0 0 1,0 0-1,0 0 0,0 0 1,1 0-1,-1 0 0,0 0 1,0 0-1,0 0 0,0 0 1,0 0-1,0 0 0,0 0 1,1 0-1,-1 0 0,0 0 1,0 1-1,11 25 4782,-7-15-4665,19 57 2394,-12-32-2092,1-1 0,2-1 1,26 48-1,-38-79-487,0 0 0,0 0 0,0 0 0,0 0 0,1 0 0,0-1 0,-1 1 0,1-1 0,0 1 0,0-1 0,1 0 0,-1 0 0,0-1 0,1 1 0,-1-1 0,1 1 0,6 0 0,-5-1 0,0-1 0,0 1 0,0-2 0,0 1 0,0 0 0,0-1 0,0 0 0,0 0 0,0-1 0,0 1 0,8-5 0,-2 0 0,0 0 0,0-1 0,-1 0 0,0 0 0,0-1 0,-1-1 0,0 0 0,0 0 0,12-19 0,-9 9-243,-1-2 1,-1 1-1,-1-1 0,0-1 1,-2 0-1,-1 0 0,7-43 0,-13 64-42,-1 1-1,1 0 0,0-1 1,-1 1-1,1 0 0,0 0 1,-1-1-1,1 1 0,0 0 1,-1 0-1,1-1 0,-1 1 1,1 0-1,0 0 0,-1 0 1,1 0-1,-1-1 0,1 1 1,-1 0-1,1 0 0,-1 0 1,1 0-1,0 0 0,-1 0 1,1 0-1,-1 0 0,1 0 1,-1 1-1,1-1 0,-1 0 1,1 0-1,0 0 0,-1 0 1,1 1-1,-1-1 0,0 1 1,-29 8-3555,20-6 1849,-34 11-2813,-7 2-1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7.270"/>
    </inkml:context>
    <inkml:brush xml:id="br0">
      <inkml:brushProperty name="width" value="0.1" units="cm"/>
      <inkml:brushProperty name="height" value="0.1" units="cm"/>
      <inkml:brushProperty name="color" value="#E71224"/>
    </inkml:brush>
  </inkml:definitions>
  <inkml:trace contextRef="#ctx0" brushRef="#br0">1 1 17850,'4'9'1168,"2"6"284,3 12 88,2 11 12,-8 12-396,1 7-616,-4 8-704,20 1-4852,-29 1-1,-5-8 1,-7-11-1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8.067"/>
    </inkml:context>
    <inkml:brush xml:id="br0">
      <inkml:brushProperty name="width" value="0.1" units="cm"/>
      <inkml:brushProperty name="height" value="0.1" units="cm"/>
      <inkml:brushProperty name="color" value="#E71224"/>
    </inkml:brush>
  </inkml:definitions>
  <inkml:trace contextRef="#ctx0" brushRef="#br0">92 1 15985,'-17'1'5426,"31"2"787,5 1-3160,-3 2-3340,-12-5 378,-1 1 0,1 0 0,-1 0 0,0 0 0,0 1 0,0-1 0,0 1 0,0 0-1,0-1 1,-1 1 0,1 1 0,-1-1 0,0 0 0,0 0 0,0 1 0,0-1 0,-1 1 0,0 0 0,1-1 0,-1 1 0,1 6-1,-2-1-48,0 0-1,-1 0 0,1 0 0,-2 0 0,1 0 0,-1-1 0,0 1 0,-5 11 0,6-19-40,-2 7 0,1 0 1,0-1-1,0 1 0,-1 13 1,3-19-2,0 0 0,0 0 0,0 1-1,0-1 1,0 0 0,1 0 0,-1 0 0,1 0 0,-1 0 0,1 0 0,0 0 0,0 0 0,0 0 0,0-1 0,0 1 0,0 0 0,1 0 0,-1-1 0,0 1 0,1-1 0,0 1 0,-1-1 0,3 2 0,9 4 0,0-1 0,21 7 0,-25-9 0,1-1 0,0 1 0,-1 0 0,0 1 0,0 0 0,-1 1 0,11 8 0,-19-14 0,1 1-1,-1-1 0,0 1 1,1-1-1,-1 1 1,0 0-1,0-1 1,1 1-1,-1 0 1,0-1-1,0 1 1,0 0-1,0-1 1,0 1-1,0 0 1,0-1-1,0 1 1,0 0-1,0-1 1,0 1-1,0 0 1,-1-1-1,1 1 1,0 0-1,0-1 1,-1 1-1,1 0 1,0-1-1,-1 1 1,1-1-1,-1 1 1,1-1-1,-1 1 1,1-1-1,-1 1 1,1-1-1,-1 0 1,1 1-1,-1-1 1,1 0-1,-1 1 1,-1-1-1,-29 17-141,30-16 128,-54 21-1710,-2-3-1,-82 19 1,138-38 1509,0 1 1,-1-1-1,1 0 0,0 0 1,-1 1-1,1-1 1,-1 0-1,1 0 0,0 0 1,-1-1-1,1 1 1,-1 0-1,1 0 0,-2-1 1,3 0-62,0 0 0,0 1 0,-1-1 1,1 0-1,0 1 0,0-1 1,0 0-1,0 1 0,0-1 0,0 0 1,0 1-1,0-1 0,0 0 0,0 1 1,0-1-1,0 0 0,1 1 0,-1-1 1,0 0-1,1 1 0,-1-1 0,0 1 1,1-1-1,-1 0 0,0 1 1,1-1-1,-1 1 0,1-1 0,-1 1 1,1-1-1,-1 1 0,2-1 0,15-19-4756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8.663"/>
    </inkml:context>
    <inkml:brush xml:id="br0">
      <inkml:brushProperty name="width" value="0.1" units="cm"/>
      <inkml:brushProperty name="height" value="0.1" units="cm"/>
      <inkml:brushProperty name="color" value="#E71224"/>
    </inkml:brush>
  </inkml:definitions>
  <inkml:trace contextRef="#ctx0" brushRef="#br0">789 48 10225,'-43'-13'1224,"-1"2"0,-1 2 0,-64-4 0,93 12-853,0 0 1,0 2-1,1 0 1,-1 1 0,0 0-1,1 2 1,0 0-1,-1 0 1,1 1-1,1 1 1,-1 1-1,1 0 1,-20 13 0,11-1 25,1 0 0,1 2 0,1 0 0,0 1 0,2 1 0,0 1 0,2 1 0,1 0 0,-18 39 0,13-18 623,2 1 0,2 1 0,2 0 0,-14 89 0,22-99-531,2 1 1,2 1 0,2-1-1,1 0 1,7 42-1,-6-67-463,1 0 0,0 0-1,1 0 1,0 0 0,2-1-1,-1 0 1,2 0 0,0 0 0,0 0-1,1-1 1,0-1 0,1 1-1,1-2 1,0 1 0,0-1-1,22 16 1,-12-14-26,1-1 0,0 0 0,1-2 0,0-1 0,0 0 0,1-2 0,0-1 0,0 0 0,0-2 0,0 0 0,39-2 0,-18-3 0,0-1 0,0-3 0,-1-1 0,0-2 0,54-19 0,-77 21 0,0-1 0,-1-1 0,0-1 0,-1 0 0,0-1 0,-1-1 0,0-1 0,-1 0 0,0-1 0,18-22 0,-19 17 0,0 0 0,-2-2 0,0 1 0,-2-2 0,0 0 0,-1 0 0,-1 0 0,10-41 0,-11 28 1,-2 0-1,-1 0 1,-1-1 0,-2 1-1,-2-1 1,-1 1 0,-11-69-1,7 81-4,0 0-1,-2 1 0,0-1 0,-2 2 0,0-1 1,-2 1-1,0 1 0,-1-1 0,-1 2 0,-1 0 0,0 1 1,-2 0-1,-18-16 0,14 17-372,-1 1-1,-1 1 1,-1 0 0,1 2 0,-2 1-1,0 1 1,0 1 0,-40-11-1,37 14-1158,0 2-1,0 1 1,-1 0 0,0 2-1,0 2 1,0 0-1,-54 9 1,-19 17-4137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4.462"/>
    </inkml:context>
    <inkml:brush xml:id="br0">
      <inkml:brushProperty name="width" value="0.1" units="cm"/>
      <inkml:brushProperty name="height" value="0.1" units="cm"/>
      <inkml:brushProperty name="color" value="#E71224"/>
    </inkml:brush>
  </inkml:definitions>
  <inkml:trace contextRef="#ctx0" brushRef="#br0">1 60 12505,'0'0'564,"6"-3"781,18-5-482,1 0-1,0 1 1,0 2 0,36-4 0,-36 5-290,15-2 295,0 1 0,-1 2 1,1 1-1,0 3 0,65 8 0,-100-8-734,0 0 1,0 0-1,0 1 0,-1-1 0,1 1 1,0 0-1,-1 0 0,0 1 0,1-1 1,-1 1-1,0 0 0,-1 0 0,1 0 1,0 1-1,-1-1 0,0 1 0,0 0 1,0 0-1,0 0 0,0 0 0,-1 1 1,0-1-1,0 1 0,0-1 0,-1 1 1,1 0-1,-1 0 0,0 0 0,0-1 1,-1 1-1,0 6 0,3 68 1154,-3 0 0,-19 131 0,0 2-1191,15-144-97,1-27 0,2 65 0,2-104 0,-1-1 0,1 0 0,0 1 0,0-1 0,0 0 0,0 0 0,0 0 0,0 1 0,0-1 0,0 0 0,0 0 0,1-1 0,-1 1 0,0 0 0,1 0 0,-1-1 0,0 1 0,1 0 0,-1-1 0,1 0 0,-1 1 0,1-1 0,-1 0 0,1 0 0,-1 1 0,1-1 0,-1 0 0,3-1 0,46-1 0,-49 2 0,-1 0 0,1 0 0,0 0 0,0-1 0,0 1 0,0 0 0,0-1 0,0 1 0,0-1 0,0 1 0,0-1 0,-1 1 0,1-1 0,0 1 0,0-1 0,-1 0 0,2-1 0,-2 2 0,0 0 0,-1-1 0,1 1 0,0-1 0,0 1 0,0 0 0,-1-1 0,1 1 0,0 0 0,0-1 0,-1 1 0,1 0 0,0-1 0,-1 1 0,1 0 0,0 0 0,-1-1 0,1 1 0,-1 0 0,1 0 0,0 0 0,-1 0 0,1-1 0,-1 1 0,1 0 0,0 0 0,-1 0 0,1 0 0,-1 0 0,1 0 0,-1 0 0,1 0 0,0 0 0,-1 0 0,1 0 0,-1 1 0,1-1 0,-1 0 0,1 0 0,-7 0 0,0 0 0,0 1 0,0 0 0,0 0 0,1 0 0,-1 1 0,0 0 0,1 0 0,-1 1 0,1 0 0,-11 7 0,13-7 0,0-1 0,1 2 0,-1-1 0,1 0 0,0 1 0,0 0 0,0-1 0,1 1 0,-1 0 0,1 0 0,0 1 0,0-1 0,0 0 0,1 1 0,0-1 0,-1 1 0,2 0 0,-2 6 0,1 11 0,1 0 0,1 0 0,0 0 0,2 0 0,1 0 0,0-1 0,8 22 0,63 144 0,-50-132 0,32 104 0,-52-140 0,1 0 0,-2 0 0,0 0 0,1 23 0,-5-37 0,1 0 0,-1 0 0,-1-1 0,1 1 0,-1 0 0,0 0 0,0-1 0,0 1 0,-1 0 0,1-1 0,-1 1 0,0-1 0,-1 0 0,1 0 0,-1 0 0,1 0 0,-1 0 0,-5 4 0,-1 0 0,-2 0 0,1-1 0,-1 0 0,0 0-1,-1-1 1,1-1 0,-17 5 0,-91 23-762,102-29 484,-113 17-4351,78-18-2897,-96-4 0,87-7 1506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19.714"/>
    </inkml:context>
    <inkml:brush xml:id="br0">
      <inkml:brushProperty name="width" value="0.1" units="cm"/>
      <inkml:brushProperty name="height" value="0.1" units="cm"/>
      <inkml:brushProperty name="color" value="#E71224"/>
    </inkml:brush>
  </inkml:definitions>
  <inkml:trace contextRef="#ctx0" brushRef="#br0">608 569 14817,'-31'-18'875,"-1"1"-1,-1 2 0,0 1 0,-41-11 0,52 20-287,0 0 0,0 1 0,0 1 0,0 2 0,0 0 0,-1 1 0,-41 6 0,55-5-361,-1 1 1,1 0 0,0 1 0,0 0 0,0 0 0,1 1 0,-1 0 0,1 1 0,0 0-1,0 0 1,1 0 0,-1 1 0,1 1 0,0-1 0,1 1 0,-7 8 0,7-6-51,1-1 1,0 1-1,1 0 1,0 1-1,0-1 1,1 1-1,0 0 1,1-1 0,0 1-1,0 1 1,1-1-1,1 0 1,0 0-1,1 18 1,1-19-104,-1 0 0,1-1 0,0 1 0,1 0 1,0-1-1,0 0 0,1 1 0,0-1 0,0-1 0,1 1 0,0-1 1,0 0-1,1 0 0,0 0 0,0-1 0,1 1 0,0-2 0,0 1 1,0-1-1,1 0 0,-1 0 0,1-1 0,0 0 0,1-1 0,-1 0 1,1 0-1,10 2 0,-9-3-60,-1 0 0,1 0 0,0-1 0,0-1 0,0 0 0,-1 0 0,1-1 0,0 0 1,0-1-1,-1 0 0,1 0 0,-1-1 0,0 0 0,1-1 0,-1 0 0,-1 0 0,1-1 0,-1 0 0,0-1 0,0 0 0,0 0 0,-1 0 1,0-1-1,13-16 0,-10 8-13,-1-1 0,0-1 1,-1 0-1,-1 0 1,-1-1-1,0 1 0,-1-1 1,3-23-1,-1-15 0,2-79 0,-8 75 0,-10-91 0,7 129 0,-2 1 0,0 0 0,-2 0 0,0 0 0,-1 1 0,-1-1 0,-18-30 0,25 48 0,-1 1 0,0-1 0,0 0 0,0 1 0,0 0 0,0-1 0,-1 1 0,1 0 0,-1 0 0,1 0 0,-1 0 0,0 1 0,-3-2 0,5 3 0,0-1 0,-1 1 0,1 0 0,0 0 0,-1 0 0,1 0 0,0 0 0,0 0 0,-1 0 0,1 1 0,0-1 0,0 0 0,0 1 0,-1-1 0,1 1 0,0-1 0,0 1 0,0 0 0,0-1 0,0 1 0,0 0 0,0 0 0,0 0 0,0 0 0,0 0 0,0 0 0,1 0 0,-1 0 0,0 0 0,1 0 0,-1 0 0,1 0 0,-1 0 0,0 3 0,-3 7 3,0 0 1,0 1-1,1 0 1,1 0-1,0 0 1,0 0-1,1 1 1,1-1-1,0 0 1,0 0-1,2 1 1,-1-1-1,2 0 1,-1 0-1,2-1 1,6 19-1,-2-11-138,1 0 0,1-1 1,0 0-1,2 0 0,0-1 0,0 0 0,2-1 0,30 28 0,-24-28-892,1 0-1,0-2 0,1 0 0,43 19 1,-37-22-2769,1 0-1,0-2 1,54 10 0,-40-14-1840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0.067"/>
    </inkml:context>
    <inkml:brush xml:id="br0">
      <inkml:brushProperty name="width" value="0.1" units="cm"/>
      <inkml:brushProperty name="height" value="0.1" units="cm"/>
      <inkml:brushProperty name="color" value="#E71224"/>
    </inkml:brush>
  </inkml:definitions>
  <inkml:trace contextRef="#ctx0" brushRef="#br0">29 19 18186,'-2'44'3774,"1"-27"-2768,0 0 0,2 0-1,0 0 1,0 0 0,6 23 0,-5-36-854,-1 1 1,1-1-1,0 0 0,0 1 0,0-1 0,1 0 0,-1 0 1,1-1-1,0 1 0,0 0 0,0-1 0,1 0 1,-1 0-1,1 0 0,0 0 0,0-1 0,0 1 0,0-1 1,0 0-1,1 0 0,-1 0 0,1-1 0,-1 1 0,6 0 1,-4-1-104,1 0 0,-1 0 1,0 0-1,1-1 0,-1 0 1,0 0-1,1-1 1,-1 1-1,0-1 0,0-1 1,0 1-1,0-1 1,11-5-1,-14 5-45,0 1 1,0-1-1,-1 0 1,1 0-1,-1 0 1,1-1-1,-1 1 1,0-1-1,0 1 1,0-1-1,0 0 1,-1 1 0,1-1-1,-1 0 1,0 0-1,1 0 1,-1-1-1,-1 1 1,1 0-1,0 0 1,-1 0-1,1-1 1,-1 1-1,0 0 1,0 0-1,-1-1 1,1 1-1,-2-6 1,0 0-131,-1 0 1,0 0-1,0 0 1,-1 1 0,0-1-1,0 1 1,-1 0-1,-1 0 1,1 0-1,-1 1 1,0 0 0,-1 0-1,1 1 1,-1-1-1,-1 2 1,1-1-1,-1 1 1,0 0 0,0 0-1,-1 1 1,1 0-1,-1 1 1,0 0-1,0 0 1,0 1 0,0 0-1,0 0 1,-1 1-1,1 1 1,-1 0-1,-9 0 1,18 0 3,-1 0-1,1 0 1,0 0-1,-1 0 1,1 1-1,0-1 1,-1 0 0,1 1-1,0-1 1,0 0-1,-1 1 1,1 0 0,0-1-1,0 1 1,0 0-1,0-1 1,0 1 0,0 0-1,0 0 1,0 0-1,-2 2 1,3-2-77,0 0 0,0 0 0,0 0 0,0 0-1,1 0 1,-1 0 0,0 0 0,0 0 0,1 0 0,-1 0 0,0 0 0,1-1 0,-1 1-1,1 0 1,-1 0 0,1 0 0,-1 0 0,1-1 0,0 1 0,-1 0 0,3 1 0,4 4-1499,1 1 0,1-1 0,-1 0 0,13 5 0,16 7-2650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0.396"/>
    </inkml:context>
    <inkml:brush xml:id="br0">
      <inkml:brushProperty name="width" value="0.1" units="cm"/>
      <inkml:brushProperty name="height" value="0.1" units="cm"/>
      <inkml:brushProperty name="color" value="#E71224"/>
    </inkml:brush>
  </inkml:definitions>
  <inkml:trace contextRef="#ctx0" brushRef="#br0">0 1 16373,'7'38'9786,"17"60"-6153,-2-11-2680,12 61-2088,-15-51-2780,-19-94 3417,1-1 0,-1 0 0,0 1 0,1-1 0,0 0-1,0 0 1,-1 1 0,1-1 0,0 0 0,1 0 0,-1 0 0,0 0 0,4 3 0,-3-2-4183,-5-3 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0.728"/>
    </inkml:context>
    <inkml:brush xml:id="br0">
      <inkml:brushProperty name="width" value="0.1" units="cm"/>
      <inkml:brushProperty name="height" value="0.1" units="cm"/>
      <inkml:brushProperty name="color" value="#E71224"/>
    </inkml:brush>
  </inkml:definitions>
  <inkml:trace contextRef="#ctx0" brushRef="#br0">0 183 8629,'9'-24'1045,"2"1"1,23-41 0,-30 59-835,-1-1 1,0 1-1,1 0 1,0 1 0,0-1-1,1 1 1,-1 0-1,1 0 1,0 0-1,0 0 1,0 1 0,1 0-1,-1 0 1,1 1-1,0-1 1,0 1 0,7-2-1,-12 4-100,1 0 0,-1-1 0,1 1 0,-1 0-1,1 0 1,0 0 0,-1 0 0,1 0 0,-1 0 0,1 1 0,0-1 0,-1 0-1,1 1 1,-1-1 0,1 1 0,-1 0 0,0-1 0,1 1 0,-1 0 0,0 0-1,1 0 1,-1 0 0,1 1 0,0 0-7,-1 0 0,-1 0 1,1 0-1,0 0 0,0 0 0,-1 0 0,1 0 1,-1 0-1,0 1 0,1-1 0,-1 0 0,0 0 1,0 0-1,-1 4 0,-2 8 116,0-1-1,0 0 1,-1 0 0,-7 13-1,10-24-210,-47 93 121,-2 8-1447,40-71-675,9-30 1472,1 0 0,-1 1 0,1-1 1,0 0-1,0 0 0,0 1 0,0-1 1,0 0-1,1 0 0,-1 1 0,1-1 1,0 3-1,8 4-3136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1.050"/>
    </inkml:context>
    <inkml:brush xml:id="br0">
      <inkml:brushProperty name="width" value="0.1" units="cm"/>
      <inkml:brushProperty name="height" value="0.1" units="cm"/>
      <inkml:brushProperty name="color" value="#E71224"/>
    </inkml:brush>
  </inkml:definitions>
  <inkml:trace contextRef="#ctx0" brushRef="#br0">65 308 14673,'0'-1'612,"0"-1"156,0 2 77,-2-2 59,4 6 24,-2 5 12,0 5 0,0 3-12,5 3-92,-1-2-692,1-1-496,2-2-564,1-7-548,25-10-2493,-24 2 1,-6-6 0,-3-11-1</inkml:trace>
  <inkml:trace contextRef="#ctx0" brushRef="#br0" timeOffset="1">1 36 10185,'0'-8'288,"0"3"-120,0-2-352,10-1-456,19 0-1320,-6 17 0,8 3-1,14 5 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1.397"/>
    </inkml:context>
    <inkml:brush xml:id="br0">
      <inkml:brushProperty name="width" value="0.1" units="cm"/>
      <inkml:brushProperty name="height" value="0.1" units="cm"/>
      <inkml:brushProperty name="color" value="#E71224"/>
    </inkml:brush>
  </inkml:definitions>
  <inkml:trace contextRef="#ctx0" brushRef="#br0">1 1 8913,'7'17'2115,"-1"0"1,6 29-1,-10-34-769,1-1 0,0 1 0,1-1 0,0 1 0,1-1 0,0 0 0,1-1 0,7 11 0,-12-19-1201,1-1-1,-1 0 1,1 0-1,-1 1 1,1-1-1,0 0 0,0-1 1,0 1-1,-1 0 1,1 0-1,0-1 1,0 1-1,0-1 1,0 0-1,0 1 1,0-1-1,0 0 1,0 0-1,0 0 1,0-1-1,0 1 1,0 0-1,0-1 0,0 1 1,3-3-1,4 1-30,-1-2-1,0 1 1,0-1-1,11-8 1,-4 1 5,-1-2 1,0 0-1,-1-1 0,0 0 1,-1-1-1,-1 0 1,19-33-1,-28 44-101,4 3-97,1 11-185,8 20-806,-10-18 269,11 13-1000,-15-24 1656,0 0 1,0 0 0,-1 0-1,1 0 1,0 0-1,0 0 1,0 0 0,0-1-1,0 1 1,0 0 0,1-1-1,-1 1 1,0-1-1,0 1 1,0-1 0,0 1-1,1-1 1,-1 0-1,2 0 1,26-12-4665,-24 11 3792,0 0 0,0 0 0,0 1 0,0 0-1,10 1 1,18-1-3353,12-8-867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1.827"/>
    </inkml:context>
    <inkml:brush xml:id="br0">
      <inkml:brushProperty name="width" value="0.1" units="cm"/>
      <inkml:brushProperty name="height" value="0.1" units="cm"/>
      <inkml:brushProperty name="color" value="#E71224"/>
    </inkml:brush>
  </inkml:definitions>
  <inkml:trace contextRef="#ctx0" brushRef="#br0">185 45 12453,'0'-2'129,"-1"0"0,1 0 0,-1 0 0,1 0 0,-1 0 0,0 0 0,0 0 0,0 0 1,0 0-1,0 0 0,-1 0 0,1 0 0,0 1 0,-1-1 0,1 1 0,-1-1 0,0 1 0,1-1 0,-1 1 0,0 0 0,0 0 0,0 0 0,0 0 0,0 0 0,0 0 0,0 1 0,0-1 0,0 1 0,-1-1 0,1 1 0,-3 0 0,1 0 61,1 0-1,-1 0 0,0 1 1,1-1-1,-1 1 0,0 0 1,1 0-1,-1 0 0,0 1 1,1-1-1,0 1 0,-1 0 1,1-1-1,0 2 0,0-1 1,0 0-1,-3 3 0,3-1 65,-1 1 0,1-1 0,0 0 0,0 1-1,0 0 1,1-1 0,0 1 0,0 0-1,0 0 1,0 1 0,1-1 0,0 0-1,0 0 1,0 1 0,0-1 0,1 1-1,0-1 1,0 0 0,1 1 0,0-1-1,0 0 1,0 1 0,3 6 0,-3-8-123,1 0 1,0-1-1,0 1 1,0-1-1,0 1 1,1-1-1,-1 0 1,1 0 0,0 0-1,0 0 1,0-1-1,0 1 1,0-1-1,0 0 1,1 0-1,0 0 1,-1 0-1,1-1 1,0 1 0,-1-1-1,1 0 1,0 0-1,0 0 1,0-1-1,0 1 1,0-1-1,0 0 1,0 0-1,0 0 1,0-1 0,6-1-1,-7 2-61,0-1-1,0 0 1,0 0-1,1-1 1,-1 1-1,0 0 1,-1-1-1,1 0 1,0 0-1,0 0 1,-1 0-1,1 0 1,-1 0 0,0-1-1,1 1 1,-1-1-1,0 1 1,-1-1-1,1 0 1,0 0-1,-1 0 1,0 0-1,1 0 1,0-6-1,1-3 76,-1 1 0,0-1-1,-1 0 1,0-21 0,-1 28-130,0 65-15,4 0 0,1-1 0,25 102 0,-21-126 0,-2 0 0,-1 1 0,-1-1 0,-2 1 0,-4 73 0,0-97 0,-1 1 0,0-1 0,-1 0 0,0 0 0,-1 0 0,0 0 0,-1-1 0,0 0 0,-1 1 0,0-2 0,-1 1 0,0-1 0,-1 0 0,0-1 0,0 1 0,-1-2 0,0 1 0,-1-1 0,0-1 0,-20 13 0,18-14 0,-1 0 0,-24 8 0,33-13 0,0 0 0,0 1 0,0-2 0,-1 1 0,1 0 0,0-1 0,0 0 0,0 0 0,-1 0 0,1-1 0,0 1 0,0-1 0,-6-2 0,9 3 0,0-1 0,0 0 0,-1 0 0,1 0 0,0 0 0,0 0 0,0-1 0,0 1 0,0 0 0,1 0 0,-1-1 0,0 1 0,1 0 0,-1-1 0,0 1 0,1-1 0,0 1 0,-1-1 0,1 1 0,0-1 0,0 1 0,0-1 0,0 1 0,0-1 0,0-1 0,8-40 0,6 5-196,2 0 0,1 1 0,2 0-1,46-65 1,-58 92-245,1 0-1,1 1 0,0 0 0,0 0 1,1 1-1,0 0 0,0 1 0,1 0 1,12-6-1,-8 5-1395,0-1 0,-1-1 1,0 0-1,21-21 0,-4-1-4223,-8 7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3.059"/>
    </inkml:context>
    <inkml:brush xml:id="br0">
      <inkml:brushProperty name="width" value="0.1" units="cm"/>
      <inkml:brushProperty name="height" value="0.1" units="cm"/>
      <inkml:brushProperty name="color" value="#E71224"/>
    </inkml:brush>
  </inkml:definitions>
  <inkml:trace contextRef="#ctx0" brushRef="#br0">147 1 20274,'0'0'998,"0"0"232,0 10 1350,0 22-1294,-2 0 0,-2 0 0,0 0 0,-11 34 0,7-38-1035,-1-1 0,-1-1 0,-2 0 0,-28 47 0,27-53-251,7-14 0,2 1 0,-1 1 0,1-1 0,-7 16 0,11-23 0,0 1 0,0-1 0,0 0 0,0 0 0,0 1 0,1-1 0,-1 0 0,0 0 0,0 1 0,0-1 0,0 0 0,0 0 0,1 0 0,-1 1 0,0-1 0,0 0 0,0 0 0,1 0 0,-1 1 0,0-1 0,0 0 0,1 0 0,-1 0 0,0 0 0,0 0 0,1 0 0,-1 0 0,0 0 0,1 0 0,-1 1 0,0-1 0,0 0 0,1 0 0,-1 0 0,0-1 0,0 1 0,1 0 0,-1 0 0,0 0 0,1 0 0,-1 0 0,0 0 0,0 0 0,1 0 0,-1 0 0,0-1 0,0 1 0,0 0 0,1 0 0,-1-1 0,22-6 0,-16 5 0,306-91 0,-303 91 0,0-1 0,0 0 0,-1-1 0,1 0 0,-1 0 0,0-1 0,0 0 0,-1-1 0,0 0 0,10-9 0,-14 12 0,-1 0 0,0 0 0,0 0 0,0 0 0,-1-1 0,1 1 0,-1 0 0,0-1 0,0 1 0,0-1 0,0 1 0,0-1 0,-1 0 0,0 1 0,0-1 0,0 0 0,0 1 0,0-1 0,-1 1 0,1-1 0,-1 0 0,0 1 0,0-1 0,-1 1 0,1 0 0,-1-1 0,1 1 0,-5-6 0,5 7 0,-1 0 0,1 0 0,0-1 0,-1 1 0,0 0 0,1 1 0,-1-1 0,0 0 0,0 0 0,0 1 0,0-1 0,0 1 0,0 0 0,0-1 0,-1 1 0,1 0 0,-3 0 0,4 1 0,-1 0 0,1 0 0,0 0 0,-1 0 0,1 1 0,-1-1 0,1 0 0,0 1 0,-1-1 0,1 1 0,0 0 0,0-1 0,0 1 0,-1 0 0,1 0 0,0-1 0,0 1 0,0 0 0,0 0 0,0 0 0,0 1 0,1-1 0,-1 0 0,0 0 0,0 0 0,1 1 0,-1-1 0,1 0 0,-1 1 0,1-1 0,-1 3 0,-4 11 0,1 0 0,1 1 0,0 0 0,1-1 0,-1 19 0,6 83 0,-1-36 0,-2-58-628,0 10 1276,6 54 1,-5-76-1208,1 0 1,1-1-1,5 15 1,-6-20-494,1 0-1,-1 0 1,1 0-1,0-1 1,0 1-1,0-1 1,8 8-1,-10-11 35,-1-1 797,0 0 1,1 1-1,-1-1 1,0 0-1,0 0 1,0 1-1,0-1 0,0 0 1,1 0-1,-1 1 1,0-1-1,0 0 1,1 0-1,-1 0 0,0 0 1,0 1-1,1-1 1,-1 0-1,0 0 1,0 0-1,1 0 0,-1 0 1,0 0-1,0 0 1,1 0-1,-1 0 1,0 0-1,1 0 0,-1 0 1,0 0-1,0 0 1,1 0-1,-1 0 0,0 0 1,1 0-1,-1 0 1,0 0-1,0 0 1,1-1-1,-1 1 0,0 0 1,0 0-1,1 0 1,-1 0-1,0-1 1,1 1-1,3-12-5471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3.827"/>
    </inkml:context>
    <inkml:brush xml:id="br0">
      <inkml:brushProperty name="width" value="0.1" units="cm"/>
      <inkml:brushProperty name="height" value="0.1" units="cm"/>
      <inkml:brushProperty name="color" value="#E71224"/>
    </inkml:brush>
  </inkml:definitions>
  <inkml:trace contextRef="#ctx0" brushRef="#br0">987 298 9597,'-5'-18'665,"-1"0"0,-1 0 0,0 0 1,-2 1-1,0 0 0,-1 1 0,0 0 0,-1 0 0,-1 1 0,-1 1 1,0 0-1,0 0 0,-2 2 0,1-1 0,-2 2 0,-21-13 1,25 19-120,0 0 0,-1 1 0,1 1 0,-1 0 0,0 0 0,0 1 0,1 1 1,-1 0-1,-26 2 0,12 2 250,0 0 1,0 2-1,-45 14 0,47-10-562,1 1 0,0 1-1,0 1 1,1 1 0,1 1-1,0 1 1,1 1 0,1 1-1,1 1 1,0 0-1,1 2 1,1 0 0,-24 36-1,20-21-239,1 0 0,2 2 0,2 0 0,1 0 0,2 2-1,2-1 1,1 2 0,-6 48 0,1 100 6,14-155 0,2 1 0,2-1 0,11 54 0,-10-70 0,1-1 0,1 0 0,1 0 0,0-1 0,1 1 0,1-2 0,0 1 0,1-1 0,0-1 0,1 0 0,1 0 0,0-1 0,19 15 0,-14-14 0,0-1 0,2-1 0,-1-1 0,1 0 0,0-1 0,1-1 0,0-1 0,0-1 0,1-1 0,30 4 0,-8-3 0,1-3 0,0-2 0,0-2 0,-1-1 0,1-3 0,52-11 0,-74 10 0,1 0 0,-1-2 0,-1 0 0,1-1 0,-1-1 0,-1-1 0,0-1 0,-1-1 0,0-1 0,-1 0 0,0-1 0,-1-1 0,20-26 0,-23 24 0,-1-1 0,-1 0 0,0-1 0,-2 0 0,0-1 0,-1 0 0,10-41 0,-13 34 0,-1-1 0,-2 0 0,0 0 0,-2 0 0,-5-51 0,0 48 0,-1 1 0,-1 0 0,-2 0 0,-1 1 0,-15-33 0,3 18 0,-1 1 0,-45-64 0,40 67-114,-68-89 205,85 117-506,-2 1 0,1 0 1,-2 1-1,1 0 0,-2 1 0,1 1 0,-21-11 0,29 17-367,0 1 0,-1 0 0,0 0 0,0 1-1,1-1 1,-1 1 0,0 0 0,0 1 0,0-1 0,0 1-1,-11 2 1,5 0-811,1 0 0,0 1 0,0 1-1,-17 7 1,-21 15-4435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4.846"/>
    </inkml:context>
    <inkml:brush xml:id="br0">
      <inkml:brushProperty name="width" value="0.1" units="cm"/>
      <inkml:brushProperty name="height" value="0.1" units="cm"/>
      <inkml:brushProperty name="color" value="#E71224"/>
    </inkml:brush>
  </inkml:definitions>
  <inkml:trace contextRef="#ctx0" brushRef="#br0">29 0 18178,'3'113'11079,"3"11"-7470,5 146-5423,-9-221-2227,-4-46-3951,-5-9 4160,-10-12-326,-8-16-1354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5.351"/>
    </inkml:context>
    <inkml:brush xml:id="br0">
      <inkml:brushProperty name="width" value="0.1" units="cm"/>
      <inkml:brushProperty name="height" value="0.1" units="cm"/>
      <inkml:brushProperty name="color" value="#E71224"/>
    </inkml:brush>
  </inkml:definitions>
  <inkml:trace contextRef="#ctx0" brushRef="#br0">385 62 17242,'0'-3'366,"0"-1"1,-1 1 0,1-1 0,0 1-1,-1 0 1,0-1 0,0 1 0,0 0 0,0 0-1,-3-6 1,3 7-220,0 1 0,0-1-1,-1 1 1,1 0 0,-1-1 0,1 1-1,-1 0 1,1 0 0,-1 0 0,0 0-1,0 0 1,1 0 0,-1 1-1,0-1 1,0 0 0,0 1 0,0-1-1,0 1 1,0 0 0,-3 0 0,-6 0 220,1 1 1,0 0 0,-1 1-1,1 0 1,0 1 0,0 0-1,0 0 1,1 1-1,-1 0 1,1 1 0,0 0-1,-16 11 1,9-3 67,0-1 0,1 2 0,0 0 0,1 1 1,-20 27-1,23-25-332,0 1 0,1-1 0,2 2-1,-1-1 1,2 2 0,1-1 0,0 1 0,1-1 0,-3 36 0,7-44-105,0 1-1,1 0 1,1-1-1,0 1 1,1 0-1,0-1 1,1 0-1,4 12 1,-4-15 3,0-1 0,1 1 0,0-1 0,0 0 0,1 0 0,0-1-1,0 1 1,1-1 0,-1 0 0,1 0 0,1-1 0,7 6 0,3-1-1,1 0 1,0-2-1,0 0 0,0 0 1,1-2-1,0-1 0,1 0 1,25 2-1,162 6-837,-199-12 760,29 0-281,-1 0-594,-1 0 0,1-3 0,63-10 1,6-21-4310,-31 8-223,-64 22 4355,-1 0 0,0-1 0,-1 0 0,9-5 0,21-20-4515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5.199"/>
    </inkml:context>
    <inkml:brush xml:id="br0">
      <inkml:brushProperty name="width" value="0.1" units="cm"/>
      <inkml:brushProperty name="height" value="0.1" units="cm"/>
      <inkml:brushProperty name="color" value="#E71224"/>
    </inkml:brush>
  </inkml:definitions>
  <inkml:trace contextRef="#ctx0" brushRef="#br0">0 214 12289,'11'-25'740,"16"-5"184,10-9 108,19-3 44,11 10 41,5 9-5,3 6-12,-4 12-104,-11 5-188,-13 12-792,-14 18-740,-15 11-804,-7 5-2261,-26 25 1,-17 5 0,-12 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5.532"/>
    </inkml:context>
    <inkml:brush xml:id="br0">
      <inkml:brushProperty name="width" value="0.1" units="cm"/>
      <inkml:brushProperty name="height" value="0.1" units="cm"/>
      <inkml:brushProperty name="color" value="#E71224"/>
    </inkml:brush>
  </inkml:definitions>
  <inkml:trace contextRef="#ctx0" brushRef="#br0">3 119 7097,'0'26'808,"0"3"132,-3-1 196,3-1 192,12-13 164,13-12 80,12-10 24,18-6 21,20-5-89,2-5-936,0-7-660,2-3-1112,-15 4-2509,-12 1 1,-13 2 0,-11-2-1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5.866"/>
    </inkml:context>
    <inkml:brush xml:id="br0">
      <inkml:brushProperty name="width" value="0.1" units="cm"/>
      <inkml:brushProperty name="height" value="0.1" units="cm"/>
      <inkml:brushProperty name="color" value="#E71224"/>
    </inkml:brush>
  </inkml:definitions>
  <inkml:trace contextRef="#ctx0" brushRef="#br0">0 85 15989,'15'-3'4810,"-12"3"-4537,0 0 0,0-1 1,0 2-1,-1-1 1,1 0-1,0 0 1,0 1-1,0 0 1,0-1-1,-1 1 1,1 0-1,0 0 1,-1 1-1,1-1 0,-1 0 1,1 1-1,-1 0 1,0 0-1,3 2 1,-1 0 45,-1 0 0,-1 0 0,1 0 0,0 1 1,-1-1-1,0 1 0,0 0 0,0-1 0,-1 1 0,2 6 1,0 8 262,-1-1 1,-1 1-1,0-1 1,-4 36 0,-5 24-508,9-94-75,0 0 0,1 0 0,1 0 0,1 0 0,0 1 0,1 0 0,0-1 0,1 2 0,13-23 0,-8 17 0,2 2 0,0-1 0,0 2 0,2 0 0,0 0 0,23-18 0,-32 30 0,1 0 0,-1 1 0,1 0 0,0 0 0,0 0 0,0 1 0,1 0 0,-1 0 0,10-2 0,-14 5 0,-1-1 0,0 1 0,0 0 0,0-1 0,1 1 0,-1 1 0,0-1 0,0 0 0,1 0 0,-1 1 0,0-1 0,0 1 0,0 0 0,0-1 0,0 1 0,0 0 0,0 0 0,0 1 0,0-1 0,0 0 0,0 1 0,-1-1 0,1 1 0,-1-1 0,1 1 0,-1 0 0,1-1 0,-1 1 0,0 0 0,0 0 0,0 0 0,0 0 0,0 0 0,-1 0 0,2 5 0,2 14-21,0 0-1,-2 0 1,1 39-1,-3-30-1384,6 36 1,6-21-3811,10-4-3925,-10-31 3973,4-8-1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3:26.543"/>
    </inkml:context>
    <inkml:brush xml:id="br0">
      <inkml:brushProperty name="width" value="0.1" units="cm"/>
      <inkml:brushProperty name="height" value="0.1" units="cm"/>
      <inkml:brushProperty name="color" value="#E71224"/>
    </inkml:brush>
  </inkml:definitions>
  <inkml:trace contextRef="#ctx0" brushRef="#br0">149 267 8565,'-48'-74'2892,"21"33"1815,-36-70-1,62 107-3949,-1 0 0,0 0 0,1 1 0,0-1 0,0 0 0,0 0 0,0 0 0,0-6 0,4 29 3257,8 15-3127,-2-5-737,23 89-133,29 233-1,-59-282-40,-1 1-1818,7-27-2471,-6-37 769,-2-8-446,-12-12-701,-21-3 91,24 13 4363,1 0 1,-1 0 0,1-1 0,0 0 0,-14-12 0,21 16 362,0 0 0,0-1 0,0 1-1,0 0 1,0-1 0,0 1 0,1 0 0,-1-1-1,0 1 1,1-1 0,-1 1 0,1-1 0,0 1 0,-1-1-1,1 0 1,0-2 0,0 2 140,1 0 1,-1-1-1,1 1 0,0 0 0,-1 0 1,1 0-1,0 0 0,0 0 0,1 0 0,-1 0 1,0 0-1,1 0 0,-1 0 0,4-2 1,5-6 372,2 1 1,-1 0-1,1 1 0,0 0 1,21-9-1,71-27-1153,-61 28-528,101-41-8860,-126 54 7971,-1 9 7473,-17-6-5504,0-1-1,0 1 1,0 0-1,0 0 0,0 0 1,0 0-1,0 0 1,0 0-1,0-1 1,0 1-1,0 0 0,0 0 1,0 0-1,1 0 1,-1 0-1,0 0 1,0-1-1,0 1 0,0 0 1,0 0-1,0 0 1,0 0-1,0 0 1,0 0-1,0 0 1,1 0-1,-1-1 0,0 1 1,0 0-1,0 0 1,0 0-1,0 0 1,0 0-1,1 0 0,-1 0 1,0 0-1,0 0 1,0 0-1,0 0 1,0 0-1,0 0 0,1 0 1,-1 0-1,0 0 1,0 0-1,0 0 1,0 0-1,0 0 1,0 0-1,1 0 0,-1 0 1,0 0-1,0 0 1,0 0-1,0 1 1,0-1-1,0 0 0,0 0 1,1 0-1,-1 0 1,0 0-1,0 0 1,0 0-1,0 0 0,0 1 1,0-1-1,0 0 1,0 0-1,5-30-550,-5 27 477,1 2 103,0 0 0,1 0-1,-1-1 1,0 1 0,0 0 0,0 0-1,1 0 1,-1 1 0,0-1-1,1 0 1,-1 0 0,1 1-1,-1-1 1,1 1 0,-1-1-1,1 1 1,0-1 0,-1 1-1,1 0 1,-1 0 0,1 0-1,0 0 1,-1 0 0,1 0-1,1 1 1,5-1 579,12-1 826,-1 1-1,1 0 1,-1 2-1,1 0 1,37 10-1,-50-10-1061,1 1 1,-1 0-1,0 0 0,0 1 0,0 0 0,0 0 0,11 10 0,-14-11-201,-1 0 0,0 1 1,0-1-1,0 1 1,-1 0-1,1 0 1,-1 0-1,0 0 1,0 0-1,0 0 1,0 1-1,-1-1 1,0 1-1,1 6 0,-1-8-168,-1 1 0,-1 0-1,1 0 1,0-1 0,-1 1-1,0 0 1,0-1 0,0 1-1,0-1 1,-1 1-1,1-1 1,-1 1 0,0-1-1,0 0 1,0 0 0,0 0-1,-1 0 1,1 0 0,-1-1-1,0 1 1,0-1 0,-5 4-1,-1 0-371,0 0-1,0 0 1,-1-1-1,0 0 0,0-1 1,-16 5-1,25-9 263,0 1 0,0-1 0,0 0 1,-1 1-1,1-1 0,0 0 0,0 0 0,0 1 0,-1-1 0,1 0 0,0 0 0,0 0 0,-1-1 0,1 1 0,0 0 0,0 0 0,0-1 0,0 1 0,-1 0 0,1-1 1,0 1-1,0-1 0,0 0 0,0 1 0,0-1 0,-1-1 0,1 0-3,0 1 1,1-1-1,-1 0 0,1 1 1,-1-1-1,1 0 1,0 0-1,0 1 0,0-1 1,0 0-1,0 0 0,0 1 1,0-1-1,0 0 1,1 0-1,0-1 0,3-11-257,1 0 1,1 1-1,10-18 0,18-26-325,4 3-1,59-69 1,-18 25-1739,-33 29-762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36.138"/>
    </inkml:context>
    <inkml:brush xml:id="br0">
      <inkml:brushProperty name="width" value="0.1" units="cm"/>
      <inkml:brushProperty name="height" value="0.1" units="cm"/>
      <inkml:brushProperty name="color" value="#E71224"/>
    </inkml:brush>
  </inkml:definitions>
  <inkml:trace contextRef="#ctx0" brushRef="#br0">1 304 16522,'0'0'983,"1"0"8697,3 0-5124,11 6-3530,-4 5-1026,0 0 0,-1 1 0,-1 0 0,16 25 0,-17-24 0,1 0 0,0 0 0,1-1 0,17 17 0,-25-28 0,0 0 0,0 1 0,0-1 0,0 0 0,1 0 0,-1 0 0,0-1 0,0 1 0,1-1 0,-1 1 0,0-1 0,1 0 0,-1 1 0,5-2 0,35-5 0,-39 6 0,33-9-485,0-2 1,0-1-1,46-22 1,-29 7-3069,73-49-1,-51 21-2374,95-87-1,-55 31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37.283"/>
    </inkml:context>
    <inkml:brush xml:id="br0">
      <inkml:brushProperty name="width" value="0.1" units="cm"/>
      <inkml:brushProperty name="height" value="0.1" units="cm"/>
      <inkml:brushProperty name="color" value="#E71224"/>
    </inkml:brush>
  </inkml:definitions>
  <inkml:trace contextRef="#ctx0" brushRef="#br0">0 368 15593,'0'0'1158,"1"0"7134,2 0-4587,8 5-1900,35 46 479,-38-42-2296,0 1 1,0-1-1,1 0 0,0-1 1,18 14-1,-23-20 12,0-1 0,1 1 0,-1-1 0,0 0 0,1 0 0,-1 0 0,0 0 0,1-1 0,-1 0 0,6 0 0,48-6 0,-56 5 0,37-6-161,-1-2-1,-1-1 1,48-21 0,106-58-3558,-74 26-4694,184-133 0,-186 107 2629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47.986"/>
    </inkml:context>
    <inkml:brush xml:id="br0">
      <inkml:brushProperty name="width" value="0.1" units="cm"/>
      <inkml:brushProperty name="height" value="0.1" units="cm"/>
      <inkml:brushProperty name="color" value="#E71224"/>
    </inkml:brush>
  </inkml:definitions>
  <inkml:trace contextRef="#ctx0" brushRef="#br0">52 521 10965,'-2'-1'379,"0"1"-1,-1-1 1,1 1 0,0-1 0,0 0-1,0 0 1,0 0 0,1 0-1,-1 0 1,0 0 0,0 0 0,1-1-1,-1 1 1,0-1 0,1 1-1,-1-1 1,1 0 0,-2-1 0,-10-22 5163,10 10 1091,5 15-6433,0 0 0,0 1 0,-1-1 0,1 1 0,0-1 1,-1 1-1,1 0 0,-1 0 0,1 0 0,-1 0 0,2 1 0,23 16-178,-6-5-20,0 1-1,-1 1 1,0 1-1,20 22 1,56 75-2,-94-112 0,1 0 0,-1 1 0,1-1 0,0 0 0,-1 0 0,1 0 0,0 0 0,0 0 0,0 0 0,-1-1 0,1 1 0,0-1 0,0 1 0,0-1 0,0 0 0,0 0 0,0 1 0,0-2 0,0 1 0,0 0 0,1 0 0,-2-1 0,1 1 0,0-1 0,4-1 0,6-1 0,-1-2 0,21-10 0,-31 14 0,34-21 0,-1-1 0,-1-2 0,-2-1 0,37-38 0,24-21 0,-1 11 0,3 3 0,3 4 0,112-57 0,-170 105 0,-37 18 0,0 1 0,0-1-145,3-9-4492,-3-7 2196,-2 14 979,4-11-5096,-2 1 1083,-3-7-541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49.539"/>
    </inkml:context>
    <inkml:brush xml:id="br0">
      <inkml:brushProperty name="width" value="0.1" units="cm"/>
      <inkml:brushProperty name="height" value="0.1" units="cm"/>
      <inkml:brushProperty name="color" value="#E71224"/>
    </inkml:brush>
  </inkml:definitions>
  <inkml:trace contextRef="#ctx0" brushRef="#br0">12 692 10041,'-11'-26'4607,"11"26"-4524,0 0 0,0-1-1,0 1 1,0 0-1,0 0 1,0 0 0,0 0-1,0 0 1,0-1 0,0 1-1,0 0 1,0 0-1,0 0 1,0 0 0,0 0-1,0 0 1,1-1-1,-1 1 1,0 0 0,0 0-1,0 0 1,0 0 0,0 0-1,0 0 1,0 0-1,1 0 1,-1 0 0,0 0-1,0-1 1,0 1 0,0 0-1,0 0 1,1 0-1,-1 0 1,0 0 0,0 0-1,0 0 1,0 0-1,0 0 1,1 0 0,-1 0-1,0 0 1,0 0 0,0 0-1,0 1 1,17 6 2303,33 29 473,-1 2 1,-2 2-1,63 68 0,-109-107-2825,12 14 244,-11-12-251,1 0 0,-1 0 0,1 0 0,0 0 0,0-1-1,7 5 1,-9-6-27,1-1 0,0 1-1,0-1 1,0 1 0,0-1 0,0 0-1,-1 1 1,1-1 0,0 0-1,0 0 1,0-1 0,0 1 0,0 0-1,0 0 1,0-1 0,-1 1 0,1-1-1,3-1 1,9-5 0,-1 0 0,0 0 0,-1-1 0,1-1 0,10-10 0,57-57 0,-21 18 0,687-521 0,-725 566 0,-15 9 0,1 1 0,-1-2 0,0 1 0,-1-1 0,1 0 0,9-10 0,-15 13 0,1 2-37,-1 0-301,1 0-793,3-10-1391,-1-2 1004,4-24-4589,-3 9-3246,-3 8 3481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51.071"/>
    </inkml:context>
    <inkml:brush xml:id="br0">
      <inkml:brushProperty name="width" value="0.1" units="cm"/>
      <inkml:brushProperty name="height" value="0.1" units="cm"/>
      <inkml:brushProperty name="color" value="#E71224"/>
    </inkml:brush>
  </inkml:definitions>
  <inkml:trace contextRef="#ctx0" brushRef="#br0">1 641 13461,'0'-1'412,"0"0"0,0 0-1,-1 0 1,1 0 0,0 0 0,0 0 0,0 0-1,0 0 1,1 0 0,-1 0 0,0 0-1,0 0 1,1 0 0,-1 1 0,0-1-1,1 0 1,-1 0 0,1 0 0,-1 0-1,1 0 1,0 0 0,-1 1 0,1-1-1,0 0 1,-1 0 0,2 0 0,10 3 3736,6 8-4442,10 11 1147,0 1 0,-2 1 0,27 32 0,-9-10-148,-41-42-684,5 6 13,1 0 1,0-1-1,0 0 1,1-1-1,12 7 1,-18-12-36,1 0 1,-1-1-1,1 1 0,0-1 1,-1 0-1,1-1 0,0 1 1,0-1-1,-1 0 1,1 0-1,0 0 0,0 0 1,-1-1-1,1 0 0,0 0 1,5-2-1,5-3 1,0 0 0,0 0 0,-1-2 0,0 0 0,26-18 0,60-60 0,-53 43 0,-17 17-58,94-82-459,223-150-1,-299 228-184,201-121-12236,-176 104 6929,-19 1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4:53.881"/>
    </inkml:context>
    <inkml:brush xml:id="br0">
      <inkml:brushProperty name="width" value="0.1" units="cm"/>
      <inkml:brushProperty name="height" value="0.1" units="cm"/>
      <inkml:brushProperty name="color" value="#E71224"/>
    </inkml:brush>
  </inkml:definitions>
  <inkml:trace contextRef="#ctx0" brushRef="#br0">11 197 18498,'-1'0'201,"1"0"0,-1 0 0,1 1 0,0-1 0,-1 0 0,1 0 0,0 0 0,-1 0 0,1-1 0,0 1 0,-1 0 0,1 0 1,0 0-1,-1 0 0,1 0 0,0 0 0,-1 0 0,1-1 0,0 1 0,-1 0 0,1 0 0,0 0 0,-1-1 0,1 1 0,0 0 0,0-1 0,-1 1 0,1 0 1,0 0-1,0-1 0,-1 0 0,2 1-32,-1-1 1,0 1 0,1-1-1,-1 1 1,1 0 0,-1-1-1,0 1 1,1 0 0,-1-1-1,1 1 1,-1 0 0,1-1-1,-1 1 1,1 0 0,-1 0-1,1-1 1,-1 1-1,1 0 1,0 0 0,-1 0-1,1 0 1,-1 0 0,1 0-1,-1 0 1,2 0 0,338-28 2925,-2-5-3323,-2-5-4665,1-9-6006,-220 27 5430,-21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09.961"/>
    </inkml:context>
    <inkml:brush xml:id="br0">
      <inkml:brushProperty name="width" value="0.1" units="cm"/>
      <inkml:brushProperty name="height" value="0.1" units="cm"/>
      <inkml:brushProperty name="color" value="#E71224"/>
    </inkml:brush>
  </inkml:definitions>
  <inkml:trace contextRef="#ctx0" brushRef="#br0">76 31 22658,'-7'0'1068,"-2"0"12,-6 0-8,-4 0 0,8 0 1,1 0-169,6 0-1232,58 0-5389,-40 0 1,1-11-1,3-8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5.930"/>
    </inkml:context>
    <inkml:brush xml:id="br0">
      <inkml:brushProperty name="width" value="0.1" units="cm"/>
      <inkml:brushProperty name="height" value="0.1" units="cm"/>
      <inkml:brushProperty name="color" value="#E71224"/>
    </inkml:brush>
  </inkml:definitions>
  <inkml:trace contextRef="#ctx0" brushRef="#br0">252 130 18474,'-11'28'7752,"-45"104"-4339,-10 7-1126,-35 84-1446,87-180-841,11-28 0,11-28 0,92-213 0,-43 90 0,-53 128 0,20-49 0,2 2 0,3 0 0,41-57 0,-66 107 0,-1 0 0,1 1 0,0 0 0,0 0 0,1 0 0,-1 0 0,1 1 0,0 0 0,7-4 0,-10 6 0,0 0 0,0 0 0,0 1 0,0-1 0,0 1 0,1 0 0,-1-1 0,0 1 0,0 0 0,1 0 0,-1 0 0,0 1 0,0-1 0,1 0 0,-1 1 0,0 0 0,0-1 0,0 1 0,0 0 0,0 0 0,0 0 0,0 0 0,0 1 0,0-1 0,3 3 0,4 6 0,0 0 0,-1 0 0,0 1 0,0 0 0,-1 0 0,0 1 0,-1 0 0,-1 0 0,5 14 0,6 23 0,8 50 0,-17-69 0,56 282 0,-63-312 0,0 0 0,0 1 0,0-1 0,0 0 0,0 1 0,0-1 0,0 0 0,0 1 0,0-1 0,0 0 0,0 1 0,0-1 0,0 0 0,0 1 0,0-1 0,0 0 0,0 1 0,0-1 0,0 0 0,-1 0 0,1 1 0,0-1 0,0 0 0,0 0 0,-1 1 0,1-1 0,0 0 0,0 0 0,-1 1 0,1-1 0,0 0 0,0 0 0,-1 0 0,1 0 0,0 0 0,-1 1 0,1-1 0,0 0 0,-1 0 0,1 0 0,0 0 0,-1 0 0,1 0 0,0 0 0,0 0 0,-1 0 0,1 0 0,0 0 0,-1 0 0,1 0 0,0 0 0,-1-1 0,-23-7 0,17 4 0,-40-14-175,0 3 1,-91-20-1,111 31-645,0 1-1,0 0 0,-1 2 1,1 2-1,-1 0 0,-46 9 0,72-10 423,1 0 0,-1 1 0,1-1 0,0 0 0,-1 0 0,1 1 0,0-1 0,-1 1 0,1-1 0,0 1 0,-1 0 0,1 0 0,0-1 0,0 1-1,0 0 1,0 0 0,0 0 0,0 0 0,-1 2 0,2-2 141,0-1 0,1 1 0,-1 0 0,1 0 0,-1-1 0,1 1 0,-1 0 0,1-1 0,0 1-1,-1 0 1,1-1 0,0 1 0,-1-1 0,1 1 0,0-1 0,0 0 0,-1 1 0,1-1 0,0 0 0,0 1 0,0-1 0,0 0 0,-1 0-1,1 0 1,0 0 0,0 0 0,0 0 0,0 0 0,1 0 0,41 3-5152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2.730"/>
    </inkml:context>
    <inkml:brush xml:id="br0">
      <inkml:brushProperty name="width" value="0.1" units="cm"/>
      <inkml:brushProperty name="height" value="0.1" units="cm"/>
      <inkml:brushProperty name="color" value="#E71224"/>
    </inkml:brush>
  </inkml:definitions>
  <inkml:trace contextRef="#ctx0" brushRef="#br0">107 164 6333,'0'0'852,"0"0"161,0 0 185,0 0 194,0 0 140,-4 0 2450,-17-2-692,-45-1 3251,51 2-554,116-1-5646,188-30 1,-33-23-4768,-247 53 3582,-1-1-1,1 0 1,-1 0 0,15-8-1,11-15-7765,-27 17 3434,-9-3-1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3.182"/>
    </inkml:context>
    <inkml:brush xml:id="br0">
      <inkml:brushProperty name="width" value="0.1" units="cm"/>
      <inkml:brushProperty name="height" value="0.1" units="cm"/>
      <inkml:brushProperty name="color" value="#E71224"/>
    </inkml:brush>
  </inkml:definitions>
  <inkml:trace contextRef="#ctx0" brushRef="#br0">115 131 8269,'-9'-13'1214,"0"0"0,-1 1 0,-21-20 1,18 20 1494,1-1 1,-17-23-1,27 40 4555,3 14-3924,4 38-2989,-1-13 102,1 194-346,-5-133-300,2-78-720,2-1 0,0 1 1,1-1-1,2 0 0,10 28 0,3 8-3352,-15-41 1983,1-1 0,1 1 1,0-2-1,18 30 0,10-5-3422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4.096"/>
    </inkml:context>
    <inkml:brush xml:id="br0">
      <inkml:brushProperty name="width" value="0.1" units="cm"/>
      <inkml:brushProperty name="height" value="0.1" units="cm"/>
      <inkml:brushProperty name="color" value="#E71224"/>
    </inkml:brush>
  </inkml:definitions>
  <inkml:trace contextRef="#ctx0" brushRef="#br0">32 183 8441,'-24'0'6144,"17"0"-272,17 0-881,70-2-2791,127-21 1,71-33-5919,-180 29-2823,-88 24 5261,0-2 0,0 1 0,0-1 0,-1-1-1,1 0 1,12-10 0,5-13-4033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6.010"/>
    </inkml:context>
    <inkml:brush xml:id="br0">
      <inkml:brushProperty name="width" value="0.1" units="cm"/>
      <inkml:brushProperty name="height" value="0.1" units="cm"/>
      <inkml:brushProperty name="color" value="#E71224"/>
    </inkml:brush>
  </inkml:definitions>
  <inkml:trace contextRef="#ctx0" brushRef="#br0">198 30 12337,'6'-21'5337,"-6"13"-15,-6 11 3228,-7 17-8362,1 1 1,1 0 0,1 0-1,1 1 1,-9 31-1,6-17-98,-18 51 57,-24 121 1,43-153-1062,3 2 0,3 0 0,1 77 0,5-124-2012,-1-13-1598,0-6-6635,0-9 5766</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6.646"/>
    </inkml:context>
    <inkml:brush xml:id="br0">
      <inkml:brushProperty name="width" value="0.1" units="cm"/>
      <inkml:brushProperty name="height" value="0.1" units="cm"/>
      <inkml:brushProperty name="color" value="#E71224"/>
    </inkml:brush>
  </inkml:definitions>
  <inkml:trace contextRef="#ctx0" brushRef="#br0">1 29 5336,'0'-3'2305,"0"0"-1,0 1 0,0-1 0,1 0 1,-1 0-1,1 1 0,0-1 0,1-4 0,8 8-1879,-1 0 0,1 1 0,-1-1 0,0 2 0,0-1 0,0 1 0,0 1 0,0 0 0,-1 0 0,0 1 0,0 0 0,0 0 0,0 0 0,13 14 0,5 7-380,0 2 1,31 44 0,-41-50 135,63 86-179,50 62-73,-120-157-851,2 2-1186,-6-13-4145,0-9-6333,-2 3 7177</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7.111"/>
    </inkml:context>
    <inkml:brush xml:id="br0">
      <inkml:brushProperty name="width" value="0.1" units="cm"/>
      <inkml:brushProperty name="height" value="0.1" units="cm"/>
      <inkml:brushProperty name="color" value="#E71224"/>
    </inkml:brush>
  </inkml:definitions>
  <inkml:trace contextRef="#ctx0" brushRef="#br0">1 153 10405,'0'0'714,"20"-4"3169,271-76 2565,-170 45-5402,-114 33-885,72-18-1703,-26 12-7512,-40 6 5038,-1 1-1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08.291"/>
    </inkml:context>
    <inkml:brush xml:id="br0">
      <inkml:brushProperty name="width" value="0.1" units="cm"/>
      <inkml:brushProperty name="height" value="0.1" units="cm"/>
      <inkml:brushProperty name="color" value="#E71224"/>
    </inkml:brush>
  </inkml:definitions>
  <inkml:trace contextRef="#ctx0" brushRef="#br0">520 96 8829,'0'-3'517,"0"-1"1,-1 1-1,1-1 0,-1 1 1,1 0-1,-1-1 1,0 1-1,0 0 0,-1 0 1,1 0-1,0 0 1,-1 0-1,0 0 0,0 0 1,0 0-1,0 1 1,-3-3-1,1 1-78,0 1 1,-1-1-1,1 2 0,-1-1 1,0 0-1,0 1 0,0 0 1,0 0-1,-10-2 0,-1 1-85,0 0 0,0 2 0,0 0 0,0 1 0,-1 0-1,-20 4 1,23-1-179,0 1-1,0 1 0,1 0 1,0 0-1,0 1 0,0 1 1,0 0-1,1 1 0,1 0 1,-1 1-1,1 1 0,1-1 1,-15 18-1,11-12 212,2 1 0,0 1 0,1-1 0,0 2 0,1-1 0,1 2 0,1-1 0,1 1 0,-6 21 1,10-25-126,0 1 0,1-1 0,0 1 0,2 30 0,0-40-253,1-1 0,-1 1 0,1-1 1,1 1-1,-1-1 0,1 0 0,-1 0 1,2 0-1,-1 0 0,0 0 0,1 0 1,0 0-1,0-1 0,0 0 0,1 1 1,0-1-1,6 5 0,3 0-8,1-1 0,0 0 0,0-1 0,1-1 0,0 0 0,0-1 0,0-1 0,0 0 0,27 2 0,15-1 0,75-2 0,-91-4 0,21 3 0,-35 0 0,0-2 0,0-1 0,0 0 0,34-8 0,-25-8 76,-32 14-225,0 0 1,0 1 0,1 0-1,-1 0 1,1 0 0,0 0 0,0 1-1,-1-1 1,1 1 0,5 0 0,-5 1 425,27-2-6185,-30 2 5316,-1-1 0,0 1 0,1 0 0,-1-1-1,0 1 1,0-1 0,1 0 0,-1 1 0,0-1 0,0 0-1,0 0 1,0 1 0,0-1 0,0 0 0,0 0-1,0 0 1,0 0 0,0-1 0,0 1 0,0 0 0,-1 0-1,1 0 1,0-2 0,3-20-5088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20.887"/>
    </inkml:context>
    <inkml:brush xml:id="br0">
      <inkml:brushProperty name="width" value="0.1" units="cm"/>
      <inkml:brushProperty name="height" value="0.1" units="cm"/>
      <inkml:brushProperty name="color" value="#E71224"/>
    </inkml:brush>
  </inkml:definitions>
  <inkml:trace contextRef="#ctx0" brushRef="#br0">1 776 19386,'10'11'4028,"72"35"1378,-52-31-4090,-1 2-1,46 34 1,-72-49-1316,0 0 0,0 0 0,1 0 0,-1-1 0,0 1 0,1-1 0,-1 0 0,1 0 0,-1 0 0,1-1 0,-1 1 0,1-1 0,0 0 0,-1 0 0,1 0 0,-1 0 0,1-1 0,6-1 0,6-2 0,1-1 0,27-13 0,-42 17 0,64-30-237,116-76 0,56-62-3707,-131 91 717,72-48-1637,113-83-2825,-61 28 1413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24.882"/>
    </inkml:context>
    <inkml:brush xml:id="br0">
      <inkml:brushProperty name="width" value="0.1" units="cm"/>
      <inkml:brushProperty name="height" value="0.1" units="cm"/>
      <inkml:brushProperty name="color" value="#E71224"/>
    </inkml:brush>
  </inkml:definitions>
  <inkml:trace contextRef="#ctx0" brushRef="#br0">91 0 4336,'-1'1'180,"1"0"0,0-1-1,-1 1 1,1 0-1,-1-1 1,1 1-1,-1 0 1,1-1-1,-1 1 1,0-1-1,1 1 1,-1-1 0,0 1-1,0-1 1,1 1-1,-1-1 1,0 0-1,0 1 1,1-1-1,-1 0 1,0 0 0,0 1-1,0-1 1,0 0-1,1 0 1,-1 0-1,0 0 1,0 0-1,-1 0 1,-33-1 4518,26 1-3238,1 0-982,-9-1 3766,26 4-1788,77 12-822,157 8 1,90-21-450,-208-4-1027,414 5-2221,-183-1-3427,-2-4-5539,-247-1 6488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5:29.870"/>
    </inkml:context>
    <inkml:brush xml:id="br0">
      <inkml:brushProperty name="width" value="0.1" units="cm"/>
      <inkml:brushProperty name="height" value="0.1" units="cm"/>
      <inkml:brushProperty name="color" value="#E71224"/>
    </inkml:brush>
  </inkml:definitions>
  <inkml:trace contextRef="#ctx0" brushRef="#br0">62 316 17946,'-16'0'648,"-1"-3"368,2-1 52,2 0-44,13 4 64,18-6 12,26-3 36,39-6-128,48-4-460,59-12-920,60-5-1036,46-29-3552,30 10-1,8-14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6.283"/>
    </inkml:context>
    <inkml:brush xml:id="br0">
      <inkml:brushProperty name="width" value="0.1" units="cm"/>
      <inkml:brushProperty name="height" value="0.1" units="cm"/>
      <inkml:brushProperty name="color" value="#E71224"/>
    </inkml:brush>
  </inkml:definitions>
  <inkml:trace contextRef="#ctx0" brushRef="#br0">79 26 17538,'1'-23'3457,"-1"21"-1885,0 4-124,1 36 2799,0-7-3114,2 315 2186,-4-223-3894,1-122 378,0 0 0,0 1 1,0-1-1,0 0 0,0 1 1,0-1-1,0 0 0,-1 0 0,1 1 1,-1-1-1,1 0 0,-1 0 0,1 1 1,-2 0-1,2-2-26,0 1-1,-1-1 1,1 0 0,0 0-1,-1 0 1,1 1 0,-1-1-1,1 0 1,0 0 0,-1 0-1,1 0 1,-1 0 0,1 0-1,-1 1 1,1-1 0,0 0-1,-1 0 1,1-1 0,-1 1-1,1 0 1,-1 0 0,1 0-1,0 0 1,-1 0 0,1 0-1,-1 0 1,0-1 0,-4-2-2099,0-1 0,0 0 0,0 0 1,-8-8-1,6 5 1613,-20-21-4592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11.314"/>
    </inkml:context>
    <inkml:brush xml:id="br0">
      <inkml:brushProperty name="width" value="0.1" units="cm"/>
      <inkml:brushProperty name="height" value="0.1" units="cm"/>
      <inkml:brushProperty name="color" value="#E71224"/>
    </inkml:brush>
  </inkml:definitions>
  <inkml:trace contextRef="#ctx0" brushRef="#br0">1 687 15913,'34'2'5608,"-10"-2"-4370,-1 2 0,1 0-1,0 2 1,-1 1 0,0 0-1,27 11 1,-18-3-592,-1 2-1,-1 0 1,49 34-1,-77-47-645,0-1 0,0 1 0,0-1 0,1 1 0,-1-1 0,0 0 0,1 0 0,-1 0 0,1-1 0,-1 1 0,1 0 0,-1-1 0,1 0 0,2 1 0,-2-2 0,-1 0 0,0 1 0,0-1 0,1 0 0,-1 0 0,0-1 0,0 1 0,0 0 0,0-1 0,0 1 0,0-1 0,-1 0 0,1 1 0,0-1 0,1-3 0,45-58 0,-3-1 0,48-94 0,-34 55 0,-12 23 0,3 3 0,3 1 0,71-75 0,-114 137 0,7-5 0,-15 26-1501,-1-3 859,0-6-448,0-7-3862,2 18-7525,-3-13 6433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12.515"/>
    </inkml:context>
    <inkml:brush xml:id="br0">
      <inkml:brushProperty name="width" value="0.1" units="cm"/>
      <inkml:brushProperty name="height" value="0.1" units="cm"/>
      <inkml:brushProperty name="color" value="#E71224"/>
    </inkml:brush>
  </inkml:definitions>
  <inkml:trace contextRef="#ctx0" brushRef="#br0">1 630 17530,'0'0'189,"0"0"1,0-1-1,0 1 0,0 0 1,0-1-1,0 1 1,0 0-1,0-1 1,0 1-1,1 0 1,-1-1-1,0 1 1,0 0-1,0-1 1,0 1-1,1 0 1,-1 0-1,0-1 0,0 1 1,1 0-1,-1 0 1,0 0-1,0-1 1,1 1-1,-1 0 1,0 0-1,1 0 1,-1 0-1,0-1 1,1 1-1,14 0 2091,16 8-785,-29-7-1167,21 8 450,-1 1 0,0 1-1,0 1 1,-1 0 0,23 20 0,91 83-184,-133-113-594,1 1 0,0 0 0,0-1 0,-1 0 0,1 0 0,1 0 0,-1 0 0,0 0 0,5 1 0,-5-2 0,-1-1 0,1-1 0,-1 1 0,1 0 0,-1-1 0,1 1 0,-1-1 0,1 0 0,-1 0 0,0 0 0,1 0 0,-1 0 0,0 0 0,4-3 0,12-8 0,-1-1 0,0 0 0,0-1 0,17-20 0,56-71 0,-23 24 0,21-8 0,4 4 0,119-84 0,5-5 0,-205 166 0,-8 6 0,0-1 0,0 1 0,0 0 0,-1-1 0,1 1 0,-1-1 0,0 0 0,1 0 0,-1 0 0,-1 0 0,1 0 0,2-5 0,-4 5 0,0 2 0,0-1-97,6 4-2060,2-1 894,7-1-1269,-8 2-7564,-18-5 4555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31.407"/>
    </inkml:context>
    <inkml:brush xml:id="br0">
      <inkml:brushProperty name="width" value="0.1" units="cm"/>
      <inkml:brushProperty name="height" value="0.1" units="cm"/>
      <inkml:brushProperty name="color" value="#E71224"/>
    </inkml:brush>
  </inkml:definitions>
  <inkml:trace contextRef="#ctx0" brushRef="#br0">4 590 13625,'0'0'348,"0"0"96,0 0 114,-3-1 3750,4 1 985,23 9-3994,0 1 0,0 2 1,40 26-1,-2-2 283,-43-25-1233,0-1 0,1-2 1,21 8-1,-34-14-348,0-1 0,0 1 0,0-1 0,0-1 0,0 1 0,1-1 0,-1 0 1,0-1-1,0 0 0,0 0 0,0 0 0,0-1 0,8-3 0,5-4-1,-2 0 0,0-2 0,0 0 0,-1 0 0,0-2 0,16-16 0,87-94 0,-104 105 0,10-9 0,353-375 0,-321 341 0,-58 59-127,0 2-576,1 0 360,0 0 0,0 0-1,0 0 1,-1 0 0,1 0 0,0-1 0,0 1 0,-1 0 0,1 0-1,0-1 1,0 1 0,-1 0 0,1-1 0,0 1 0,-1-1 0,1 1-1,1-2 1,5-1-5632,2 8-2305,-4-3 2532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32.902"/>
    </inkml:context>
    <inkml:brush xml:id="br0">
      <inkml:brushProperty name="width" value="0.1" units="cm"/>
      <inkml:brushProperty name="height" value="0.1" units="cm"/>
      <inkml:brushProperty name="color" value="#E71224"/>
    </inkml:brush>
  </inkml:definitions>
  <inkml:trace contextRef="#ctx0" brushRef="#br0">1 846 10741,'5'7'6399,"11"12"-4204,16 5-62,1-2 0,0-1 0,2-1 0,0-2 0,72 25 0,-98-40-2107,0 0 1,1-1-1,-1 1 1,0-2-1,1 0 0,-1 0 1,1 0-1,-1-1 1,1-1-1,0 0 1,-1 0-1,0-1 0,1 0 1,-1 0-1,0-1 1,0 0-1,0-1 0,0 0 1,-1-1-1,0 1 1,0-1-1,0-1 1,8-7-1,44-41-26,78-94 0,-25 24 0,-13 25 0,4 5 0,4 5 0,217-138 0,-273 197 0,1 3 0,1 2 0,2 3 0,65-18 0,-120 41-473,0-1-1,0 0 1,0 1 0,0-1-1,0 1 1,0-1 0,0 1-1,0-1 1,0 1 0,0 0-1,-1-1 1,1 1-1,0 0 1,0 0 0,0 0-1,-1 0 1,1 0 0,-1 0-1,2 2 1,12 24-12110,-14-19 7230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34.303"/>
    </inkml:context>
    <inkml:brush xml:id="br0">
      <inkml:brushProperty name="width" value="0.1" units="cm"/>
      <inkml:brushProperty name="height" value="0.1" units="cm"/>
      <inkml:brushProperty name="color" value="#E71224"/>
    </inkml:brush>
  </inkml:definitions>
  <inkml:trace contextRef="#ctx0" brushRef="#br0">35 919 8897,'-30'1'2957,"26"1"5719,14 6-7917,-1 0 0,0 2 0,0-1 0,0 1 0,-1 0 1,7 12-1,1-1 105,-8-10-524,10 15 741,2-2 0,0 0 0,40 35 0,-53-53-1011,-1-1 0,1 0-1,0-1 1,0 0 0,0 0 0,1 0-1,0-1 1,-1 0 0,1 0 0,0-1-1,1 0 1,-1 0 0,0-1 0,0 0-1,1-1 1,-1 0 0,0 0 0,1-1-1,10-1 1,-2-3-70,-1 0 0,1-1 0,-1-1 0,-1 0 0,25-15 0,71-58 0,-41 29 0,256-147 0,17 24 0,-135 69 0,-25 12 0,379-200 0,-449 223 0,10-4 0,-111 70-1718,-10 8-6269,-1 1-3550,-13-29 5777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44.443"/>
    </inkml:context>
    <inkml:brush xml:id="br0">
      <inkml:brushProperty name="width" value="0.1" units="cm"/>
      <inkml:brushProperty name="height" value="0.1" units="cm"/>
      <inkml:brushProperty name="color" value="#E71224"/>
    </inkml:brush>
  </inkml:definitions>
  <inkml:trace contextRef="#ctx0" brushRef="#br0">147 248 3224,'-20'-9'6184,"15"6"-5726,0 0 1,1 0 0,-1 0 0,0 1 0,0 0 0,0 0 0,-1 0 0,1 1 0,0-1 0,-1 1 0,-8 0 0,6 0-146,1 0 1,0-1-1,0 0 0,0 0 1,-8-3-1,9-1 2789,15 3-2193,15 3-785,759 10 2990,-1-51-1254,109-36 2363,-472 41-2494,281-9-818,-378 43-911,336 4 0,-648-2 0,408 6 0,-298-2 0,-117 6-4049,-9-8-4067,-27 14-721,-6-12 2961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6:53.275"/>
    </inkml:context>
    <inkml:brush xml:id="br0">
      <inkml:brushProperty name="width" value="0.1" units="cm"/>
      <inkml:brushProperty name="height" value="0.1" units="cm"/>
      <inkml:brushProperty name="color" value="#E71224"/>
    </inkml:brush>
  </inkml:definitions>
  <inkml:trace contextRef="#ctx0" brushRef="#br0">1 76 9081,'0'1'75,"0"-1"1,0 1 0,0-1-1,0 1 1,0-1-1,1 0 1,-1 1-1,0-1 1,0 1 0,0-1-1,1 0 1,-1 1-1,0-1 1,1 0 0,-1 1-1,0-1 1,1 0-1,-1 0 1,0 1-1,1-1 1,-1 0 0,0 0-1,1 1 1,-1-1-1,1 0 1,-1 0 0,0 0-1,1 0 1,-1 0-1,1 0 1,-1 0-1,1 0 1,20 1 460,-13-1-125,421-3 5225,213-26-2600,-125 4-2373,-512 25-1565,-1 0 1,0 0-1,1-1 1,-1 0 0,1 0-1,4-2 1,2-6-6237,-8-5 2941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00.775"/>
    </inkml:context>
    <inkml:brush xml:id="br0">
      <inkml:brushProperty name="width" value="0.1" units="cm"/>
      <inkml:brushProperty name="height" value="0.1" units="cm"/>
      <inkml:brushProperty name="color" value="#E71224"/>
    </inkml:brush>
  </inkml:definitions>
  <inkml:trace contextRef="#ctx0" brushRef="#br0">1 20 13161,'0'1'33,"1"-1"0,-1 1 0,1 0 0,-1 0-1,1-1 1,-1 1 0,1 0 0,0-1 0,-1 1 0,1-1-1,0 1 1,0-1 0,-1 1 0,1-1 0,0 0 0,0 1-1,0-1 1,0 0 0,-1 1 0,1-1 0,0 0-1,0 0 1,0 0 0,1 0 0,31 4 450,-26-4-319,296 5 2747,-158-8-1791,1654-5 6072,-1831 6-16928,-17-7 4322,41 7 4405,-54-13-3836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02.207"/>
    </inkml:context>
    <inkml:brush xml:id="br0">
      <inkml:brushProperty name="width" value="0.1" units="cm"/>
      <inkml:brushProperty name="height" value="0.1" units="cm"/>
      <inkml:brushProperty name="color" value="#E71224"/>
    </inkml:brush>
  </inkml:definitions>
  <inkml:trace contextRef="#ctx0" brushRef="#br0">49 221 11389,'-5'-5'635,"-25"-29"1438,29 32-1807,-1 0-1,1 1 1,0-1-1,-1 0 1,1 0-1,0 0 1,0 0-1,1-1 1,-1 1-1,0 0 1,1 0 0,-1 0-1,1-1 1,0 1-1,-1-3 1,2 4-169,-1 0 0,1 1 0,0-1 0,-1 1 0,1-1 0,-1 1 1,1-1-1,0 1 0,-1-1 0,1 1 0,0-1 0,0 1 0,-1 0 1,1-1-1,0 1 0,0 0 0,-1 0 0,1 0 0,0 0 0,0 0 0,0 0 1,0 0-1,0 0 0,27-1 452,-22 1-330,327 1 1717,501-4 1719,-5-47-1615,-238 17-1503,-573 33-262,36 0-622,-18-2 3505,-28 2-5260,15-2-552,-17 1 84,-7 0-3825,-46-11 70,-26-21 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38.455"/>
    </inkml:context>
    <inkml:brush xml:id="br0">
      <inkml:brushProperty name="width" value="0.1" units="cm"/>
      <inkml:brushProperty name="height" value="0.1" units="cm"/>
      <inkml:brushProperty name="color" value="#E71224"/>
    </inkml:brush>
  </inkml:definitions>
  <inkml:trace contextRef="#ctx0" brushRef="#br0">1 31 5252,'927'47'6520,"-915"-47"-6426,430-5 3034,-1-26-846,-54 0-98,-373 25-1422,-10 2-5823,-4 3 1273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6.614"/>
    </inkml:context>
    <inkml:brush xml:id="br0">
      <inkml:brushProperty name="width" value="0.1" units="cm"/>
      <inkml:brushProperty name="height" value="0.1" units="cm"/>
      <inkml:brushProperty name="color" value="#E71224"/>
    </inkml:brush>
  </inkml:definitions>
  <inkml:trace contextRef="#ctx0" brushRef="#br0">1 246 12201,'23'-17'576,"19"-8"136,26-7 64,31-8 20,10 1 8,13 5-63,-6 8-517,-4 7-1237,-35 10-2147,-24 4 0,-19 5 0,-16 0-1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45.387"/>
    </inkml:context>
    <inkml:brush xml:id="br0">
      <inkml:brushProperty name="width" value="0.1" units="cm"/>
      <inkml:brushProperty name="height" value="0.1" units="cm"/>
      <inkml:brushProperty name="color" value="#E71224"/>
    </inkml:brush>
  </inkml:definitions>
  <inkml:trace contextRef="#ctx0" brushRef="#br0">1 696 11285,'0'0'681,"0"0"164,3-10 12365,1 7-10730,9 4-1884,-1 0-1,0 1 1,1 0-1,-1 1 0,16 7 1,59 26 20,-81-33-567,-2-2-46,16 9 4,-1-2 0,1-1 0,30 8-1,-43-14-6,0 0 0,0 0 0,0-1 0,1 0 0,-1 0-1,0-1 1,0 0 0,0 0 0,0 0 0,0-1 0,0 0-1,0-1 1,0 1 0,7-5 0,19-13-74,-1-1 0,38-33 0,30-22-1075,255-153-7744,9-7-2113,-181 107 5262</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27.379"/>
    </inkml:context>
    <inkml:brush xml:id="br0">
      <inkml:brushProperty name="width" value="0.1" units="cm"/>
      <inkml:brushProperty name="height" value="0.1" units="cm"/>
      <inkml:brushProperty name="color" value="#E71224"/>
    </inkml:brush>
  </inkml:definitions>
  <inkml:trace contextRef="#ctx0" brushRef="#br0">599 507 4280,'0'0'696,"0"0"133,0 0 127,0 0 103,0 0 92,0 0 93,0 0 105,0 0 112,0-6 3867,0-22-2888,0-1-1364,1 5-297,-5-40-1,3 56-576,-1-1 0,0 1-1,0-1 1,-1 1 0,0 0 0,0 0 0,-1 1 0,-7-11 0,-10-15 730,-1 2-1,-38-40 1,55 67-942,1 0 0,-1 1 0,0 0 0,-1 0 0,1 0 0,0 1 0,-1-1 0,1 1 0,-1 1 1,0-1-1,0 1 0,0 0 0,-9-1 0,-11 1 118,-46 4 0,57-2-80,5 0-31,0 1-1,1 0 1,0 0 0,0 1-1,0 1 1,0 0-1,0 0 1,0 0 0,1 1-1,0 0 1,0 1-1,1 0 1,-1 0 0,1 1-1,0 0 1,1 0-1,0 0 1,0 1-1,1 0 1,-1 0 0,2 1-1,-1-1 1,1 1-1,1 0 1,-1 0 0,-1 11-1,2-3-8,2-6 64,-1 1 0,0-2 0,-1 1 0,-6 15 0,11-40 1000,-1 0 1,-1-1 0,-2-16 0,1-9-803,1 22-247,-1-12-2,2 0 0,1 1 0,7-39 0,-6 56-1,-1-1 0,-1 0 0,0-23 0,-3 61 0,-1 0 0,-1 0 0,-13 45 0,-6 30 0,9-49 0,5-24 0,11-26 0,-1 0 0,1-1 0,0 1 0,-1-1 0,1 1 0,0-1 0,-1 1 0,1-1 0,0 0 0,-1 0 0,1 0 0,0 0 0,-1 0 0,4-1 0,-3 1 0,62 1 100,6-1-4224,95-9-11914,-98 0 9690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2.566"/>
    </inkml:context>
    <inkml:brush xml:id="br0">
      <inkml:brushProperty name="width" value="0.1" units="cm"/>
      <inkml:brushProperty name="height" value="0.1" units="cm"/>
      <inkml:brushProperty name="color" value="#E71224"/>
    </inkml:brush>
  </inkml:definitions>
  <inkml:trace contextRef="#ctx0" brushRef="#br0">1 69 16714,'0'-58'6551,"0"48"-1828,0 40-1954,0 243-352,0 3-5554,1-272 398,1-9 296,1-14-2610,-3-52-4844,-2 22 4948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2.899"/>
    </inkml:context>
    <inkml:brush xml:id="br0">
      <inkml:brushProperty name="width" value="0.1" units="cm"/>
      <inkml:brushProperty name="height" value="0.1" units="cm"/>
      <inkml:brushProperty name="color" value="#E71224"/>
    </inkml:brush>
  </inkml:definitions>
  <inkml:trace contextRef="#ctx0" brushRef="#br0">1 21 11985,'0'-1'96,"0"0"-1,1 0 1,-1 0 0,1 0-1,-1 0 1,1 0 0,-1 0-1,1 0 1,-1 0 0,1 0-1,0 0 1,0 0-1,0 1 1,-1-1 0,1 0-1,0 0 1,0 1 0,0-1-1,0 1 1,0-1 0,0 1-1,0-1 1,0 1 0,0-1-1,0 1 1,0 0 0,1 0-1,-1 0 1,0-1-1,0 1 1,0 0 0,2 1-1,40 0 1865,-25 3-1254,-1 1 1,1 1 0,-1 0-1,25 14 1,65 43 1608,-13-8-2134,-77-45-448,37 17-862,-50-25 905,-1-1-1,0 0 1,0 0 0,1 0 0,-1 0 0,1 0 0,-1-1-1,1 1 1,-1-1 0,1 0 0,-1 0 0,6-1 0,16-15-3548,-13 3-3631,-12 1 3582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3.236"/>
    </inkml:context>
    <inkml:brush xml:id="br0">
      <inkml:brushProperty name="width" value="0.1" units="cm"/>
      <inkml:brushProperty name="height" value="0.1" units="cm"/>
      <inkml:brushProperty name="color" value="#E71224"/>
    </inkml:brush>
  </inkml:definitions>
  <inkml:trace contextRef="#ctx0" brushRef="#br0">73 63 13693,'-2'-17'948,"-3"0"64,1 0 85,-5 6 463,4 13 256,-1 24 160,-2 16 0,-1 19-4,0 14 5,3 7-853,0 3-1064,3 1-760,44-8-5001,-34-2 1,6-12-1,-2-19 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05.982"/>
    </inkml:context>
    <inkml:brush xml:id="br0">
      <inkml:brushProperty name="width" value="0.1" units="cm"/>
      <inkml:brushProperty name="height" value="0.1" units="cm"/>
      <inkml:brushProperty name="color" value="#E71224"/>
    </inkml:brush>
  </inkml:definitions>
  <inkml:trace contextRef="#ctx0" brushRef="#br0">777 104 10897,'-18'-10'755,"-89"-46"3506,90 49-3480,1 1 1,-1 0-1,0 1 0,-34-4 0,25 6-243,0 2-1,0 1 1,0 0-1,1 2 1,-1 1-1,0 2 0,1 0 1,0 1-1,0 2 1,0 0-1,-29 16 1,40-17-319,1 0 0,0 2 0,1-1-1,-1 1 1,2 1 0,-1 1 0,1-1 0,1 1 0,0 1 0,1 0 0,0 1 0,0 0-1,2 0 1,0 0 0,0 1 0,1 0 0,1 1 0,0-1 0,1 1 0,-3 20-1,5-13-150,0 0 0,1 1 0,2-1 0,0 0 0,1 0 0,2 0 0,0 0 0,1-1 0,1 1 0,1-1 0,1-1-1,1 1 1,0-1 0,2-1 0,0 0 0,2 0 0,0-1 0,0-1 0,2 0 0,0-1 0,1 0 0,1-2-1,0 0 1,1 0 0,0-2 0,1 0 0,21 9 0,-3-3-68,1-2 0,1-1 0,1-2 0,77 15 0,-97-25 0,-1 0 0,1-1 0,-1-1 0,1-1 0,-1-1 0,1-1 0,0-1 0,-1 0 0,0-1 0,0-1 0,0-1 0,28-13 0,-35 12 0,-1-1 0,0 0 0,-1 0 0,1-1 0,-2 0 0,1-1 0,-2 0 0,1 0 0,-1-1 0,-1 0 0,0-1 0,0 1 0,-1-1 0,-1-1 0,0 1 0,-1-1 0,0 0 0,-1 0 0,3-17 0,-3 6 0,0 0 0,-2-1 0,-1 1 0,-1 0 0,0-1 0,-2 1 0,-1 0 0,-1 0 0,-14-41 0,9 43 3,-1 0-1,0 0 1,-2 2-1,0-1 1,-1 2-1,-1-1 1,-1 2-1,-1 0 1,0 1-1,-30-22 1,26 23-38,-1 1 0,-1 1 0,0 1 1,-1 1-1,0 1 0,0 1 0,-1 1 0,-1 1 1,-35-6-1,51 13-293,1 0 0,-1 0 1,0 1-1,0 1 0,0-1 0,0 2 0,0-1 0,0 1 1,-11 4-1,17-4-133,0-1 0,1 1 0,-1-1 0,1 1 0,-1 0 0,1 0 1,0 1-1,0-1 0,0 1 0,0-1 0,0 1 0,0 0 0,1 0 0,0 0 0,-1 1 1,1-1-1,0 0 0,1 1 0,-1-1 0,1 1 0,-1 0 0,1 0 0,0-1 0,0 1 0,0 6 1,4 33-5269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7.300"/>
    </inkml:context>
    <inkml:brush xml:id="br0">
      <inkml:brushProperty name="width" value="0.1" units="cm"/>
      <inkml:brushProperty name="height" value="0.1" units="cm"/>
      <inkml:brushProperty name="color" value="#E71224"/>
    </inkml:brush>
  </inkml:definitions>
  <inkml:trace contextRef="#ctx0" brushRef="#br0">0 223 11645,'19'-21'523,"0"1"-1,1 1 1,1 1-1,1 1 1,1 1-1,0 0 1,1 2 0,1 1-1,0 1 1,0 1-1,1 1 1,1 1-1,-1 2 1,1 0-1,1 2 1,33-2 0,-53 6-275,-1 1 1,1 0 0,0 1-1,-1 0 1,1 0 0,0 0-1,10 5 1,-16-6-205,0 1 0,0 0 0,0 0 0,0 0 0,0 0 0,0 0 0,-1 0 0,1 1-1,-1-1 1,1 0 0,-1 1 0,1 0 0,-1-1 0,0 1 0,1 0 0,-1-1 0,0 1 0,0 0 0,-1 0 0,1 0-1,0 0 1,-1 0 0,1 0 0,-1 0 0,1 0 0,-1 0 0,0 1 0,0-1 0,0 0 0,0 0 0,-1 3 0,0 1-80,-1 0 1,0 0-1,0 0 1,0 0-1,-1 0 1,0 0-1,0-1 1,0 1-1,-1-1 1,0 0-1,0 0 1,-8 7-1,-3 2-689,0-1 0,-29 19 0,7-9-1793,-1-1 0,0-2 0,-2-2 0,-64 21 0,20-18-1827</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4.902"/>
    </inkml:context>
    <inkml:brush xml:id="br0">
      <inkml:brushProperty name="width" value="0.1" units="cm"/>
      <inkml:brushProperty name="height" value="0.1" units="cm"/>
      <inkml:brushProperty name="color" value="#E71224"/>
    </inkml:brush>
  </inkml:definitions>
  <inkml:trace contextRef="#ctx0" brushRef="#br0">0 1 3532,'0'5'868,"4"1"245,-1-1 151,3-1 88,-1 0 60,0-4 16,-1 2 4,6-1 0,-6 6-16,8 2-736,4 5-568,-3 3-664,5 1-776,-7 9-1504,-6 10 0,-2-7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5.251"/>
    </inkml:context>
    <inkml:brush xml:id="br0">
      <inkml:brushProperty name="width" value="0.1" units="cm"/>
      <inkml:brushProperty name="height" value="0.1" units="cm"/>
      <inkml:brushProperty name="color" value="#E71224"/>
    </inkml:brush>
  </inkml:definitions>
  <inkml:trace contextRef="#ctx0" brushRef="#br0">105 1 2880,'1'20'670,"1"0"0,5 20 1,1 18 809,3 239 8182,-10-174-9156,-1 102-11578,-4-152 10771,-4-2 4694,1-32-5017,-2 0-1,-17 42 1,-9 44 9352,32-106-7573,0 0 1,1 30 0,9 38-3629,0-54 106</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5.933"/>
    </inkml:context>
    <inkml:brush xml:id="br0">
      <inkml:brushProperty name="width" value="0.1" units="cm"/>
      <inkml:brushProperty name="height" value="0.1" units="cm"/>
      <inkml:brushProperty name="color" value="#E71224"/>
    </inkml:brush>
  </inkml:definitions>
  <inkml:trace contextRef="#ctx0" brushRef="#br0">1976 49 10933,'-24'0'612,"-9"-2"140,-6-4-8,-9 1-120,1-1-240,-4-2-528,-5-5-840,-16 9-1600,-18 0 0,-8 4-1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6.966"/>
    </inkml:context>
    <inkml:brush xml:id="br0">
      <inkml:brushProperty name="width" value="0.1" units="cm"/>
      <inkml:brushProperty name="height" value="0.1" units="cm"/>
      <inkml:brushProperty name="color" value="#E71224"/>
    </inkml:brush>
  </inkml:definitions>
  <inkml:trace contextRef="#ctx0" brushRef="#br0">287 43 13861,'49'-16'2191,"-27"8"-373,35-8 1,-51 15-1391,-1 0 1,0 1 0,0-1 0,1 1-1,-1 0 1,1 0 0,-1 1 0,0 0-1,0-1 1,1 2 0,9 3 0,-12-4-236,0 1 0,0 0 0,-1 1 0,1-1 1,0 0-1,-1 1 0,0 0 0,1-1 0,-1 1 0,0 0 1,0 0-1,-1 0 0,1 0 0,-1 1 0,0-1 1,1 0-1,-1 1 0,-1-1 0,1 0 0,0 1 1,-1-1-1,0 1 0,0-1 0,0 6 0,-1 4 107,0 0 0,0 0 0,-1 0 0,-1 0-1,-5 16 1,-2-4-147,0-1-1,-2-1 1,0 0 0,-2-1-1,0 0 1,-1-1-1,-2 0 1,-22 22 0,-21 13-214,-85 62 1,-9 8 112,144-114-52,11-6 0,25-5 0,320-58 460,-86 11-2418,-87 28-5665,-161 17 6125,-7 0 352,0 1-1,-1-1 1,1 1-1,0 1 0,0-1 1,-1 0-1,1 1 1,8 3-1,-5 3-4761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09.297"/>
    </inkml:context>
    <inkml:brush xml:id="br0">
      <inkml:brushProperty name="width" value="0.1" units="cm"/>
      <inkml:brushProperty name="height" value="0.1" units="cm"/>
      <inkml:brushProperty name="color" value="#E71224"/>
    </inkml:brush>
  </inkml:definitions>
  <inkml:trace contextRef="#ctx0" brushRef="#br0">480 25 4672,'-18'-2'752,"-5"2"245,-10-2 171,-5-2 92,5 1 28,2 1 8,2-2-8,5 4-36,-4 0-88,5 0-644,-5-2-624,4 2-760,6-6-2072,-18 8 0,-6 0 0,-10 4-1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7:11.204"/>
    </inkml:context>
    <inkml:brush xml:id="br0">
      <inkml:brushProperty name="width" value="0.1" units="cm"/>
      <inkml:brushProperty name="height" value="0.1" units="cm"/>
      <inkml:brushProperty name="color" value="#E71224"/>
    </inkml:brush>
  </inkml:definitions>
  <inkml:trace contextRef="#ctx0" brushRef="#br0">0 29 4412,'22'0'476,"8"0"97,7-2 19,8 2 4,-6 0-88,0-3-224,0-3-364,-1-2-288,-2 4-1028,-5 0-1,0 3 1,-5 6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20.079"/>
    </inkml:context>
    <inkml:brush xml:id="br0">
      <inkml:brushProperty name="width" value="0.1" units="cm"/>
      <inkml:brushProperty name="height" value="0.1" units="cm"/>
      <inkml:brushProperty name="color" value="#E71224"/>
    </inkml:brush>
  </inkml:definitions>
  <inkml:trace contextRef="#ctx0" brushRef="#br0">315 32 3860,'0'-1'24,"-1"1"1,1-1-1,0 1 0,0-1 0,0 1 0,0-1 0,-1 1 0,1 0 0,0-1 1,0 1-1,-1-1 0,1 1 0,0 0 0,-1-1 0,1 1 0,0 0 0,-1-1 1,1 1-1,-1 0 0,1 0 0,-1-1 0,1 1 0,0 0 0,-1 0 0,1 0 0,-1 0 1,1 0-1,-1-1 0,1 1 0,-1 0 0,0 0 0,-20 0-400,15 0 317,-20 1-44,0 2-1,1 0 1,-1 2-1,1 1 1,-48 17-1,16-4-42,56-19 151,0 0 0,0 0 0,0 1 0,0-1-1,0 0 1,0 1 0,0-1 0,0 1 0,0 0 0,0-1 0,0 1 0,0 0 0,0-1 0,1 1 0,-1 0 0,-1 1 0,2-2 41,1 1 0,-1-1 0,0 0 0,0 1 0,0-1 0,1 0 0,-1 1 0,0-1 0,0 0 0,1 1 0,-1-1 0,0 0 0,1 1 0,-1-1 0,0 0 0,1 0 0,-1 1 0,0-1 0,1 0 0,-1 0 0,1 0 0,-1 0 0,1 1 0,-1-1 0,0 0-1,1 0 1,-1 0 0,1 0 0,-1 0 0,1 0 0,-1 0 0,0 0 0,1 0 0,-1-1 0,1 1 0,-1 0 0,0 0 0,1 0 0,14 0 627,-1-1 0,1-1 0,-1 0 0,0 0 0,0-1 0,0-1 0,0-1 0,-1 0-1,1 0 1,-1-2 0,0 1 0,-1-2 0,21-15 0,-32 22-632,-1 1 1,1 0-1,-1 0 1,1 0-1,-1-1 0,1 1 1,-1 0-1,0-1 1,1 1-1,-1 0 1,1-1-1,-1 1 0,0-1 1,1 1-1,-1 0 1,0-1-1,0 1 0,1-1 1,-1 1-1,0-1 1,0 1-1,0-1 1,0 1-1,0-1 0,1 1 1,-1-1-1,0 1 1,0-1-1,0 1 0,0-1 1,-1 1-1,1-1 1,0 1-1,0-1 0,0 1 1,0-1-1,0 1 1,-1-1-1,1 1 1,0-1-1,0 1 0,-1-1 1,1 1-1,0 0 1,-1-1-1,1 1 0,0-1 1,-1 1-1,1 0 1,-1 0-1,1-1 0,0 1 1,-1 0-1,1-1 1,-1 1-1,1 0 1,-1 0-1,1 0 0,-1 0 1,1 0-1,-1 0 1,1-1-1,-1 1 0,1 0 1,-1 0-1,1 0 1,-2 1-1,-42-3 476,39 2-398,-18 1 144,-41 7-1,55-6-279,0 0 1,1 0 0,-1 1 0,1 0-1,-1 0 1,1 1 0,-14 9-1,22-13 10,0 0 0,0 0-1,-1 0 1,1 0-1,0 0 1,0 0 0,0 1-1,0-1 1,0 0-1,0 0 1,0 0 0,-1 0-1,1 0 1,0 0 0,0 0-1,0 0 1,0 0-1,0 1 1,0-1 0,0 0-1,0 0 1,0 0-1,0 0 1,0 0 0,-1 0-1,1 1 1,0-1-1,0 0 1,0 0 0,0 0-1,0 0 1,0 0 0,0 1-1,0-1 1,0 0-1,0 0 1,0 0 0,0 0-1,1 0 1,-1 0-1,0 1 1,0-1 0,0 0-1,0 0 1,0 0 0,0 0-1,0 0 1,0 0-1,0 1 1,0-1 0,0 0-1,1 0 1,-1 0-1,0 0 1,0 0 0,0 0-1,0 0 1,0 0-1,1 0 1,13 3-119,25-2 115,-35-1-55,4 0-208,-1-1-1,0 1 0,1-1 1,-1-1-1,0 0 0,8-2 0,-3-1-581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20.730"/>
    </inkml:context>
    <inkml:brush xml:id="br0">
      <inkml:brushProperty name="width" value="0.1" units="cm"/>
      <inkml:brushProperty name="height" value="0.1" units="cm"/>
      <inkml:brushProperty name="color" value="#E71224"/>
    </inkml:brush>
  </inkml:definitions>
  <inkml:trace contextRef="#ctx0" brushRef="#br0">10 10 3600,'-6'6'-442,"3"4"5307,3-10-4675,0 1 0,0-1 0,0 0 0,0 1 0,0-1 0,0 1 1,0-1-1,1 0 0,-1 1 0,0-1 0,0 1 0,0-1 0,1 0 1,-1 1-1,0-1 0,1 0 0,-1 0 0,0 1 0,1-1 0,-1 0 1,0 1-1,1-1 0,-1 0 0,0 0 0,1 0 0,-1 0 0,1 1 1,-1-1-1,0 0 0,1 0 0,-1 0 0,1 0 0,-1 0 0,0 0 1,1 0-1,-1 0 0,1 0 0,0 0 0,66-3 1077,-61 3-1193,1-1 0,-1 0 1,0-1-1,1 1 0,-1-1 0,0 0 0,0-1 0,7-3 0,-15 5-1080,0-1-1,0 1 0,0 0 1,-1 0-1,1 0 0,0 0 1,-1 0-1,1 0 0,0 1 1,-1-1-1,-4 0 0,-5 0-1633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22.952"/>
    </inkml:context>
    <inkml:brush xml:id="br0">
      <inkml:brushProperty name="width" value="0.1" units="cm"/>
      <inkml:brushProperty name="height" value="0.1" units="cm"/>
      <inkml:brushProperty name="color" value="#E71224"/>
    </inkml:brush>
  </inkml:definitions>
  <inkml:trace contextRef="#ctx0" brushRef="#br0">1 458 5052,'0'0'724,"0"0"135,0 0 151,0 0 129,0 0 121,0 0 134,0-7 3753,0-15-3362,3-5-844,1 1 0,2-1 0,15-46 0,-5 22-599,-10 32-225,1 0-1,1 1 1,0 0 0,1 1-1,1-1 1,1 2 0,1 0-1,0 0 1,21-20 0,-28 30-43,-4 4-45,1 0 0,-1 0 0,1 1 0,0-1 0,0 0 0,0 0 0,-1 1 0,2-1 0,-1 1 0,0 0 0,0 0 0,0 0 0,1 0 0,-1 0 0,0 0 0,1 0-1,-1 1 1,1-1 0,-1 1 0,1 0 0,-1 0 0,1 0 0,3 0 0,-3 0-9,1 0 0,0 0-1,-1 0 1,1 0 0,0 1 0,-1 0-1,1-1 1,-1 1 0,1 1 0,-1-1-1,1 0 1,-1 1 0,3 2-1,-1 0 152,0 1 0,0 0-1,-1 0 1,0 1-1,0-1 1,4 8-1,27 53 1709,-27-48-1531,0-1 0,2 0 0,19 26 0,-19-30-148,-1 0 0,-1 1 0,9 18 0,7 11 344,-13-35-1814,-6-6-3680,-6-3-8946,-7-1 8711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23.498"/>
    </inkml:context>
    <inkml:brush xml:id="br0">
      <inkml:brushProperty name="width" value="0.1" units="cm"/>
      <inkml:brushProperty name="height" value="0.1" units="cm"/>
      <inkml:brushProperty name="color" value="#E71224"/>
    </inkml:brush>
  </inkml:definitions>
  <inkml:trace contextRef="#ctx0" brushRef="#br0">1 2 8313,'10'-2'12390,"-5"3"-11844,72 47 5214,-55-32-4876,0-2 0,25 11 0,-38-21-1748,0 0 0,1-1 0,-1 0 1,12 1-1,20 1-6196,-40-5 6625,0 0 0,0 0-1,0 0 1,0 0 0,0 0 0,-1 0 0,1 0 0,0-1 0,0 1 0,0 0 0,0-1 0,0 1 0,0 0-1,0-1 1,0 1 0,0-1 0,-1 1 0,1-1 0,0 0 0,1 0 0,5-6-4134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24.182"/>
    </inkml:context>
    <inkml:brush xml:id="br0">
      <inkml:brushProperty name="width" value="0.1" units="cm"/>
      <inkml:brushProperty name="height" value="0.1" units="cm"/>
      <inkml:brushProperty name="color" value="#E71224"/>
    </inkml:brush>
  </inkml:definitions>
  <inkml:trace contextRef="#ctx0" brushRef="#br0">16 1 4736,'2'0'3287,"4"0"11634,-3 3-13077,-14 118 3465,1 4-2639,4-123-4514,11-1 2338,-4-1-7491,-3-8-6098,4-4 7439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31.111"/>
    </inkml:context>
    <inkml:brush xml:id="br0">
      <inkml:brushProperty name="width" value="0.1" units="cm"/>
      <inkml:brushProperty name="height" value="0.1" units="cm"/>
      <inkml:brushProperty name="color" value="#E71224"/>
    </inkml:brush>
  </inkml:definitions>
  <inkml:trace contextRef="#ctx0" brushRef="#br0">26 23 3708,'-1'10'1024,"1"-4"5082,15-3-3233,454-3-313,-438-2-2429,0-1-1,-1-1 1,0-2 0,50-15 0,-75 20 70,1-1-1,0 1 1,0 0 0,0 1-1,5-1 1,-11 28 1153,-1 157 167,0 59-179,5-82 2604,6-82-1775,-6-54-804,2 45 0,5 152 113,-7-162-1390,-1-22-90,8 189 0,1 95 0,-6-125 0,-1-118 0,-2-20 0,-4 82 0,-2-69 0,3-49-16,-1 0 0,-1 0 0,-9 40 0,4-29-47,7-29 0,-1 0 0,1-1-1,-1 1 1,0 0 0,-1-1 0,1 1 0,-1 0 0,0-1 0,0 0-1,0 1 1,-1-1 0,1 0 0,-1 0 0,0 0 0,-1-1 0,1 1-1,0-1 1,-8 6 0,-34 18 70,-1-2 0,-72 28 0,38-19 354,16-8 125,-114 29 0,93-31-513,74-21 27,3 0 0,1-1 0,0 0 0,-1 0 0,1-1 0,-1 0 0,-9 0 0,14-1 0,1-1 0,0 1 0,0-1 0,0 1 0,-1-1 0,1 0 0,0 0 0,0 0 0,0 0 0,0 0 0,0 0 0,0-1 0,1 1 0,-1-1 0,0 1 0,1-1 0,-1 0 0,1 0 0,-1 1 0,1-1 0,0 0 0,0 0 0,0 0 0,0 0 0,-1-4 0,-2-6 233,0 0-1,0 0 1,-1-14-1,3 6-2605,0 0 0,2-41 0,4 18-5048,18-79 1,2 23 1556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34.040"/>
    </inkml:context>
    <inkml:brush xml:id="br0">
      <inkml:brushProperty name="width" value="0.1" units="cm"/>
      <inkml:brushProperty name="height" value="0.1" units="cm"/>
      <inkml:brushProperty name="color" value="#E71224"/>
    </inkml:brush>
  </inkml:definitions>
  <inkml:trace contextRef="#ctx0" brushRef="#br0">179 33 3804,'86'-1'8469,"6"-3"-4691,205-14-4110,-212 12 1479,19 2-689,-101 37 2353,9 152-157,-27 255 2562,8-224-2831,2-13-1942,-6 301-217,11-357-67,-13 289-7297,13-282 6603,12-94 100,-12-58 438,-1-1 0,1 0 0,-1 0 0,1 0-1,-1 0 1,0 0 0,1 0 0,-1 0 0,0 0 0,0 0 0,0-1-1,0 1 1,0 0 0,0 0 0,0-1 0,0 1 0,0-1 0,0 1-1,0-1 1,-1 1 0,1-1 0,-1 1 0,-32 8 27,31-8-27,-49 14-187,-56 24 1,67-22-884,0-2 0,-83 17 1,89-24 402,-1 1 0,-43 17 0,33-10 6,42-15 736,-1 0 0,0 0 0,1-1-1,-1 1 1,0-1 0,1 0 0,-1-1 0,-4 0-1,7-2 243,1 1 0,1-1-1,-1 0 1,0 0 0,1 0-1,-1 0 1,1-5 0,1-209 2481,-6-344-1656,-21 313-1175,14 163 16,-3-163 0,18 152-37,-4 0 0,-5 0-1,-4 0 1,-25-108 0,20 141 38,-6-73 0,18 103-15,2 0 1,1-1-1,1 1 0,7-35 0,-7 62 7,0 0-1,0 0 0,1 1 1,0-1-1,0 1 0,1-1 0,-1 1 1,1 0-1,1 0 0,-1 0 1,0 0-1,1 1 0,0-1 0,0 1 1,1 0-1,-1 0 0,1 0 1,0 1-1,0 0 0,0 0 0,0 0 1,0 0-1,1 1 0,0 0 0,6-2 1,14-4-4726,0-1 0,29-15 1,-28 8 297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36.471"/>
    </inkml:context>
    <inkml:brush xml:id="br0">
      <inkml:brushProperty name="width" value="0.1" units="cm"/>
      <inkml:brushProperty name="height" value="0.1" units="cm"/>
      <inkml:brushProperty name="color" value="#E71224"/>
    </inkml:brush>
  </inkml:definitions>
  <inkml:trace contextRef="#ctx0" brushRef="#br0">1549 415 7873,'4'-91'7581,"-1"54"-4935,-2 1 1,-5-48-1,3 77-2486,0 0 1,-1 0-1,0 0 1,-1 0-1,1 0 1,-1 0-1,0 1 1,-1 0-1,0-1 1,0 1 0,0 1-1,-1-1 1,0 1-1,0-1 1,0 1-1,0 1 1,-1-1-1,0 1 1,0 0-1,0 0 1,-1 1-1,-12-6 1,1 2 64,-1 1 0,-1 1 0,1 1 0,-1 0 0,0 1 0,0 1 0,-22 1 0,-82 0-74,-134 2 1388,232 1-1398,0 1-1,0 2 1,0 0 0,-32 12 0,-95 44-30,122-45-93,1 1 0,1 2 1,0 1-1,2 1 1,0 1-1,2 1 1,-25 29-1,-10 18 80,-71 110 0,104-141 77,-33 69 1,52-91-121,1-1 1,1 2-1,1-1 0,0 0 0,1 1 1,1 0-1,-1 25 0,2-18-34,2-1 0,1 1 0,1-1 0,1 0 0,2 0 0,0 0 0,1 0 0,1-1 0,1 0 0,14 25 0,2-7-22,2-1 0,1-1 1,3-1-1,1-2 0,1-1 0,56 46 1,-62-60-4,0-2 1,1 0-1,2-2 1,-1-2-1,2 0 1,0-2-1,1-1 1,0-1-1,51 9 0,-25-9 12,1-3 0,0-2 0,0-3 0,90-6 0,-95-2-6,-1-1 0,0-3 0,0-2 0,-1-3 0,52-20 0,-68 19-2,-1-1 0,0-1 0,-1-2 0,-1-2-1,-1-1 1,-1-1 0,48-48 0,-63 57 0,-1-2 0,0 0 0,-1 0 0,-1-2 0,0 1 0,-1-1 0,-2-1 0,1 0 0,-2 0 0,-1-1 0,0 0 0,-2-1 0,0 1 0,-1-1 0,1-22 0,16-183 0,-8 101 0,-3-174 0,-11 278-13,0 1-1,-2-1 1,0 0 0,-1 1-1,-1 0 1,-11-29 0,12 41-305,-1-1 1,1 1-1,-1 0 1,-1 0 0,1 1-1,-13-13 1,11 14-428,0 0 0,0 1 0,0 0 0,-1 0 0,1 0 0,-1 1 0,0 1 0,-10-4 1,-3 1-2343,0 1 0,-40-3 1,30 4 475,-40-5-3325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37.427"/>
    </inkml:context>
    <inkml:brush xml:id="br0">
      <inkml:brushProperty name="width" value="0.1" units="cm"/>
      <inkml:brushProperty name="height" value="0.1" units="cm"/>
      <inkml:brushProperty name="color" value="#E71224"/>
    </inkml:brush>
  </inkml:definitions>
  <inkml:trace contextRef="#ctx0" brushRef="#br0">158 104 16157,'-140'45'2738,"123"-36"-1680,17-9-1043,0 0-1,0 0 1,0 0 0,0 0-1,0 1 1,0-1 0,0 0 0,0 0-1,0 0 1,0 0 0,0 0 0,0 0-1,0 1 1,0-1 0,0 0 0,0 0-1,0 0 1,0 0 0,0 0 0,0 0-1,0 1 1,0-1 0,0 0-1,0 0 1,0 0 0,0 0 0,0 0-1,0 0 1,0 1 0,0-1 0,0 0-1,0 0 1,0 0 0,0 0 0,1 0-1,-1 0 1,0 0 0,0 0 0,0 0-1,0 1 1,0-1 0,0 0-1,0 0 1,1 0 0,-1 0 0,0 0-1,0 0 1,0 0 0,0 0 0,0 0-1,0 0 1,1 0 0,-1 0 0,0 0-1,0 0 1,0 0 0,0 0-1,46 3 1363,-44-3-1340,984-20 7778,-945 19-7636,1047-66 2402,-499 27-2610,-538 37 29,-22 2 0,-1-1 0,53-10 0,-75 10-23,0 1-6901,-26-1-1986,-2-4 3277,2-2 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05.115"/>
    </inkml:context>
    <inkml:brush xml:id="br0">
      <inkml:brushProperty name="width" value="0.1" units="cm"/>
      <inkml:brushProperty name="height" value="0.1" units="cm"/>
      <inkml:brushProperty name="color" value="#E71224"/>
    </inkml:brush>
  </inkml:definitions>
  <inkml:trace contextRef="#ctx0" brushRef="#br0">518 92 10145,'-57'-8'2227,"21"3"185,1 0 0,-57 2 0,80 4-1910,0 0-1,0 1 0,1 0 0,-1 1 0,0 0 0,1 0 0,0 2 0,0-1 0,0 1 0,1 1 1,-19 12-1,17-8-138,0 0 0,1 0 0,0 1 0,1 1 0,0 0 0,1 0 0,0 1 0,1 0 0,0 0 0,1 1 0,1 0 0,-7 21 0,10-26-255,1 0-1,0 0 0,0 0 0,1 1 0,0-1 0,1 0 0,0 1 0,1-1 1,-1 0-1,2 1 0,-1-1 0,2 0 0,-1 0 0,1 0 0,0 0 1,1-1-1,0 1 0,0-1 0,1 0 0,0 0 0,11 12 0,-3-7-101,0 0 0,1-1 0,0-1-1,1 0 1,1-2 0,-1 1 0,2-2-1,-1 0 1,1-1 0,0 0 0,0-2-1,24 5 1,-8-3-7,1-2 0,0-1 0,0-2 0,0-1 0,59-6 0,-74 2 1,0 0 0,0-1 0,0-1 0,0 0 0,-1-2 0,0 0 0,0-1 0,0-1 0,-1 0 0,22-18 0,-32 22 0,-1 0 0,1-1 0,-1 0 0,-1-1 0,1 1 0,-1-1 0,0 0 0,0 0 0,-1-1 0,0 1 0,0-1 0,-1 0 0,0 0 0,-1 0 0,0-1 0,0 1 0,0 0 0,-1-1 0,0 1 0,-1-1 0,0 0 0,0 1 0,-1-1 0,0 1 0,-1-1 0,-2-7 0,-1 0 4,-1 0 0,-1 1-1,0 0 1,-1 0 0,-1 1 0,0 0-1,-1 0 1,0 1 0,-1 0 0,-1 1 0,0 0-1,-25-18 1,14 13-176,-2 0-1,0 2 0,-1 0 1,-1 2-1,0 1 0,-39-12 1,26 14-1684,-65-11 0,78 18 408,1 1 1,-1 1-1,0 2 0,0 0 0,1 2 0,-31 7 1,-61 23-4474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07.215"/>
    </inkml:context>
    <inkml:brush xml:id="br0">
      <inkml:brushProperty name="width" value="0.1" units="cm"/>
      <inkml:brushProperty name="height" value="0.1" units="cm"/>
      <inkml:brushProperty name="color" value="#E71224"/>
    </inkml:brush>
  </inkml:definitions>
  <inkml:trace contextRef="#ctx0" brushRef="#br0">498 104 11861,'0'-1'162,"0"0"0,0 0 1,0 0-1,0 0 0,-1 0 0,1 0 0,0 0 1,0 1-1,-1-1 0,1 0 0,-1 0 0,1 0 1,-1 0-1,1 1 0,-1-1 0,1 0 0,-1 1 1,0-1-1,0 0 0,1 1 0,-1-1 0,0 1 1,-1-2-1,-28-6 2186,-38 10 563,58-1-2178,-8 1-240,1 1 1,0 1-1,-1 0 0,1 1 1,1 1-1,-1 1 1,1 0-1,0 1 0,1 1 1,0 0-1,0 1 1,1 0-1,0 2 0,1 0 1,0 0-1,-17 22 0,19-20-338,0 1-1,1 0 0,1 0 1,0 1-1,1 1 0,1-1 0,0 1 1,1 0-1,1 0 0,1 1 1,1 0-1,0 0 0,1 0 0,1 0 1,0 0-1,4 22 0,-2-28-153,1-1 0,1 1 0,0-1 0,0 0 0,2 0-1,-1 0 1,1 0 0,0-1 0,1 0 0,1 0 0,12 15-1,-8-13 1,0-1-1,1 0 0,0-1 0,1-1 0,0 0 1,0 0-1,29 12 0,-17-11 0,-1-1 0,1-1 0,1-2 0,-1 0 0,1-2-1,0-1 1,1 0 0,-1-2 0,0-2 0,33-3 0,-38 1 0,0-1 0,-1 0 0,1-2 0,-1 0 0,-1-1 0,29-15 0,-39 17 0,0 0 0,-1-1 0,0 0 0,0 0 0,0-1 0,-1 0 0,0 0 0,0-1 0,-1 0 0,0 0 0,0-1 0,-1 1 0,0-1 0,-1 0 0,6-15 0,-4 0 14,-1 1 0,-1-1 0,-1-1 1,-1 1-1,-1 0 0,-1-1 0,-1 1 0,-1 0 0,-2 0 1,0 0-1,-1 0 0,-2 1 0,0-1 0,-2 1 0,-14-28 1,14 33-59,-1 1 1,-1 0-1,0 0 1,-1 1-1,-1 1 1,-1 0-1,0 1 1,-21-17-1,23 23-145,1 0 0,-1 0-1,-1 2 1,1-1-1,-1 2 1,0-1 0,-1 2-1,1 0 1,-1 0-1,1 2 1,-1-1 0,-20 0-1,28 3-340,0 0 0,0 1 0,1-1 0,-1 1 0,0 0 0,1 0-1,-1 1 1,1 0 0,-1 0 0,1 0 0,0 0 0,0 1 0,0 0 0,0 0 0,0 0 0,0 1-1,1 0 1,0-1 0,0 2 0,0-1 0,0 0 0,1 1 0,0 0 0,-1-1 0,-1 7-1,-5 31-4921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08.066"/>
    </inkml:context>
    <inkml:brush xml:id="br0">
      <inkml:brushProperty name="width" value="0.1" units="cm"/>
      <inkml:brushProperty name="height" value="0.1" units="cm"/>
      <inkml:brushProperty name="color" value="#E71224"/>
    </inkml:brush>
  </inkml:definitions>
  <inkml:trace contextRef="#ctx0" brushRef="#br0">535 95 11405,'-1'-5'306,"0"1"0,0 0-1,0 0 1,-1 0 0,0 0 0,0 0 0,0 1 0,0-1-1,-1 0 1,1 1 0,-1 0 0,0 0 0,0 0-1,0 0 1,0 0 0,-1 0 0,1 1 0,-1-1 0,1 1-1,-1 0 1,0 0 0,0 1 0,-8-3 0,-2 0 778,0 0 1,0 1 0,0 0 0,-1 1-1,-24 0 1,24 3-618,0 0-1,0 0 1,0 1 0,1 1 0,-1 1-1,1 0 1,0 1 0,0 0-1,1 1 1,-1 1 0,-14 9 0,15-7-355,1 0 1,0 1-1,0 0 1,1 1-1,0 1 1,1-1-1,1 2 1,0-1 0,0 1-1,1 1 1,1-1-1,0 1 1,1 1-1,0-1 1,1 1-1,-5 28 1,6-20-113,1-1 0,2 1 0,0 0 0,1 0 0,1 0 0,1 0 0,1 0 0,2 0 0,11 38 0,-11-47 0,0-1 0,1 0 0,1 0 0,0-1 0,1 0 0,0 0 0,0-1 0,1 0 0,1 0 0,0-1 0,1-1 0,-1 1 0,2-2 0,-1 0 0,1 0 0,24 11 0,-9-8 0,1-1 0,0-2 0,0-1 0,1-1 0,53 4 0,-38-7 0,-1-3 0,1-2 0,55-9 0,-79 8 0,0-2 0,1 0 0,-2-1 0,1-1 0,-1-1 0,0-1 0,-1 0 0,26-19 0,-32 20 0,-1-1 0,-1 0 0,1 0 0,-1-1 0,-1-1 0,0 0 0,-1 0 0,0-1 0,0 0 0,-1 0 0,-1-1 0,0 0 0,5-17 0,-7 17-6,0-1 0,-1 1 0,-1 0 0,0-1 0,0 0 1,-2 1-1,0-1 0,0 0 0,-1 0 0,-1 1 0,0-1 0,-1 1 0,-1 0 0,0-1 0,0 1 0,-2 1 1,1-1-1,-2 1 0,1 0 0,-2 0 0,1 1 0,-2 0 0,0 1 0,0-1 0,0 2 0,-1-1 0,-1 1 1,-12-8-1,-2 2-795,0 0 1,-1 2-1,0 1 1,-1 1-1,0 1 1,-1 1-1,-29-4 1,14 5-2105,0 2-1,0 2 1,-1 1-1,-43 5 1,14 5-2919</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10.215"/>
    </inkml:context>
    <inkml:brush xml:id="br0">
      <inkml:brushProperty name="width" value="0.1" units="cm"/>
      <inkml:brushProperty name="height" value="0.1" units="cm"/>
      <inkml:brushProperty name="color" value="#E71224"/>
    </inkml:brush>
  </inkml:definitions>
  <inkml:trace contextRef="#ctx0" brushRef="#br0">210 18 2732,'0'0'336,"-25"0"3808,-76-16-7494,56 15 3211,14 1 4067,24 0-1971,6 0-981,1 0-112,0 0-123,0 0-107,29 1 1466,410 22 1489,168 15-1198,-547-33-2265,-28-3-84,0 2 0,0 0-1,-1 2 1,34 11-1,-47-6 286,-9-5-1358,-3-4-2631,-48-4-6364,18-3 6605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10.850"/>
    </inkml:context>
    <inkml:brush xml:id="br0">
      <inkml:brushProperty name="width" value="0.1" units="cm"/>
      <inkml:brushProperty name="height" value="0.1" units="cm"/>
      <inkml:brushProperty name="color" value="#E71224"/>
    </inkml:brush>
  </inkml:definitions>
  <inkml:trace contextRef="#ctx0" brushRef="#br0">0 0 8329,'61'2'9414,"13"2"-4920,184 15-3752,-170-11 1086,-36-4-1378,366 35 2867,-409-38-3232,1 1 0,0 0 1,-1 0-1,12 5 0,-16-3-1585,-5-4 1240,0 0 1,0 0-1,0 0 0,0 1 0,0-1 1,0 0-1,0 0 0,0 0 0,0 0 1,0 0-1,0 1 0,0-1 1,0 0-1,0 0 0,0 0 0,0 0 1,0 0-1,0 1 0,0-1 0,0 0 1,-1 0-1,1 0 0,0 0 1,0 0-1,0 0 0,0 0 0,0 0 1,0 0-1,-1 1 0,1-1 0,0 0 1,0 0-1,0 0 0,0 0 1,0 0-1,-1 0 0,1 0 0,0 0 1,0 0-1,0 0 0,0 0 0,0 0 1,-1 0-1,1 0 0,0 0 1,0 0-1,0 0 0,-1 0 0,-10-1-4660,-2 0-1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11.776"/>
    </inkml:context>
    <inkml:brush xml:id="br0">
      <inkml:brushProperty name="width" value="0.1" units="cm"/>
      <inkml:brushProperty name="height" value="0.1" units="cm"/>
      <inkml:brushProperty name="color" value="#E71224"/>
    </inkml:brush>
  </inkml:definitions>
  <inkml:trace contextRef="#ctx0" brushRef="#br0">1 143 10269,'0'0'179,"0"0"-1,0 1 1,0-1-1,1 1 1,-1-1-1,0 0 1,0 1 0,0-1-1,1 0 1,-1 0-1,0 1 1,0-1 0,1 0-1,-1 0 1,0 1-1,0-1 1,1 0-1,-1 0 1,0 0 0,1 1-1,-1-1 1,0 0-1,1 0 1,-1 0 0,1 0-1,-1 0 1,0 0-1,1 0 1,-1 0-1,0 0 1,1 0 0,0 0-1,19 0 246,-12 0 266,198-18 4265,102-37-1622,-192 32-2327,-13 2-164,65-11-2154,-208 36-7409,-22 4 3315,3 4 1418,-4 0-1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12.096"/>
    </inkml:context>
    <inkml:brush xml:id="br0">
      <inkml:brushProperty name="width" value="0.1" units="cm"/>
      <inkml:brushProperty name="height" value="0.1" units="cm"/>
      <inkml:brushProperty name="color" value="#E71224"/>
    </inkml:brush>
  </inkml:definitions>
  <inkml:trace contextRef="#ctx0" brushRef="#br0">25 174 6593,'-6'11'784,"-1"3"172,0-1 168,2 0 204,5-9 216,5-4 184,13 0 92,17 0 25,26-4 35,28-2-512,27-5-472,22-4-624,44-7-1824,-14-4-2564,-6-10-1,-20-12 1,-8-12-1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55.299"/>
    </inkml:context>
    <inkml:brush xml:id="br0">
      <inkml:brushProperty name="width" value="0.1" units="cm"/>
      <inkml:brushProperty name="height" value="0.1" units="cm"/>
      <inkml:brushProperty name="color" value="#E71224"/>
    </inkml:brush>
  </inkml:definitions>
  <inkml:trace contextRef="#ctx0" brushRef="#br0">101 104 14093,'-2'-1'486,"1"-1"0,-1 0 0,1 0-1,0 0 1,0 0 0,0 0 0,0 0-1,1 0 1,-1-1 0,0 1 0,1 0-1,-1-3 1,2 4-338,-1 0 1,0 0-1,1 0 1,-1 0-1,1 0 0,0 0 1,-1 1-1,1-1 1,0 0-1,-1 0 0,1 1 1,0-1-1,0 0 0,0 1 1,-1-1-1,1 0 1,0 1-1,0 0 0,0-1 1,0 1-1,0-1 1,0 1-1,0 0 0,0 0 1,0-1-1,0 1 0,0 0 1,0 0-1,2 0 1,496-57 2742,-498 57-2889,-1 0-1,1 0 0,0 0 1,0 0-1,0 0 0,0 0 1,0 0-1,0 0 0,0 0 1,0 0-1,0 0 0,-1 0 1,1 1-1,0-1 0,0 0 1,0 1-1,0-1 0,-1 1 1,1-1-1,0 1 0,0-1 1,-1 1-1,1 0 0,0-1 1,-1 1-1,1 0 0,0 0 1,0 24 333,-2-10-108,-1 235 3619,5 272-3276,2-421-570,4 0 0,46 197 0,-30-178 0,-5 1 0,4 132 0,-22-234 0,1 33 0,-3-49 0,0-1 0,0 1 0,-1-1 0,1 0 0,-1 1 0,1-1 0,-1 0 0,0 0 0,0 1 0,0-1 0,0 0 0,0 0 0,-1 0 0,1 0 0,-1 0 0,1-1 0,-1 1 0,-2 2 0,-17 8-6,1-1 1,-1-1-1,-1-1 0,0-1 0,-40 9 1,14-3-120,-2 1-180,-3 2-1218,-100 18-1,-64-25-9767,199-11 9295,1 0 0,-19-5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8:57.248"/>
    </inkml:context>
    <inkml:brush xml:id="br0">
      <inkml:brushProperty name="width" value="0.1" units="cm"/>
      <inkml:brushProperty name="height" value="0.1" units="cm"/>
      <inkml:brushProperty name="color" value="#E71224"/>
    </inkml:brush>
  </inkml:definitions>
  <inkml:trace contextRef="#ctx0" brushRef="#br0">205 108 7833,'0'0'127,"0"0"0,0 0 0,0 0 0,-1-1 0,1 1 1,0 0-1,0 0 0,0 0 0,-1 0 0,1 0 0,0 0 0,0 0 0,0-1 1,0 1-1,0 0 0,-1 0 0,1 0 0,0 0 0,0 0 0,0-1 1,0 1-1,0 0 0,0 0 0,0 0 0,0-1 0,0 1 0,0 0 0,-1 0 1,1 0-1,0-1 0,0 1 0,0 0 0,0 0 0,0 0 0,0-1 1,1 1-1,-1 0 0,0 0 0,0 0 0,0-1 0,0 1 0,0 0 1,0 0-1,0 0 0,0 0 0,0-1 0,0 1 0,1 0 0,-1 0 0,0 0 1,0 0-1,0-1 0,0 1 0,0 0 0,1 0 0,-1 0 0,0 0 1,0 0-1,0 0 0,1 0 0,11-12 1876,15 0-1170,2 2 0,0 0-1,0 2 1,44-7 0,-25 6-356,60-11 385,-182 18-716,15 1-150,-99 4 113,135-1-88,0 0-1,0 2 1,1 1-1,-39 13 0,56-15-35,0 0 0,1 0 0,-1 1 0,1 0-1,-1 0 1,1 0 0,0 0 0,0 1 0,1 0 0,-1-1-1,1 1 1,-3 7 0,-6 8 38,6-13 30,1 0 0,0 1-1,0 0 1,1 0-1,0 0 1,0 1 0,1-1-1,0 1 1,0 0-1,1 0 1,1 0-1,-1 0 1,1 13 0,2 45 3296,17 109 1,-10-125-2339,40 205 36,-2 11-1047,-42-237 0,33 307 0,-11-176 0,0 8 0,-25-150 0,1 11 0,7 32 0,-7-55 0,-1 0 0,1 0 0,0 0 0,1-1 0,0 1 0,0-1 0,0 0 0,1 0 0,-1 0 0,8 8 0,-6-8 0,1 0 0,0 0 0,0-1 0,0 0 0,1 0 0,-1 0 0,1-1 0,0 0 0,1 0 0,-1-1 0,1 0 0,0 0 0,-1-1 0,1 0 0,0-1 0,0 1 0,14-1 0,218-8 10,-200 3-41,0-2-1,-1-1 1,76-25-1,-77 23-4692,-8 3-5809,-30 4 4736,-1-3 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00.413"/>
    </inkml:context>
    <inkml:brush xml:id="br0">
      <inkml:brushProperty name="width" value="0.1" units="cm"/>
      <inkml:brushProperty name="height" value="0.1" units="cm"/>
      <inkml:brushProperty name="color" value="#E71224"/>
    </inkml:brush>
  </inkml:definitions>
  <inkml:trace contextRef="#ctx0" brushRef="#br0">96 561 4804,'0'0'534,"0"0"107,0 0 106,0 0 63,0 0 46,0 0 44,0 0 38,0 0 38,0 0-10,0 0-204,0 0-119,0 0-51,0 0-27,0 0-2,0 0-1,0 0-13,-23-13 2503,20 13-3043,0 0 0,0 0 1,-1 1-1,1 0 0,0-1 0,0 1 1,0 1-1,0-1 0,0 0 0,0 1 1,0-1-1,1 1 0,-1 0 0,0 0 1,1 0-1,0 0 0,-1 0 0,1 1 1,0-1-1,0 1 0,0-1 0,0 1 1,1 0-1,-1 0 0,1 0 0,0 0 1,0 0-1,0 0 0,0 0 1,0 0-1,0 0 0,1 1 0,0-1 1,0 0-1,0 0 0,0 1 0,0-1 1,0 0-1,1 0 0,0 0 0,-1 0 1,3 5-1,-3-8 33,0 1 0,1 0 0,-1-1 0,0 1 0,1 0 0,-1-1-1,1 1 1,-1 0 0,1-1 0,-1 1 0,1-1 0,-1 1 0,1-1 0,0 1 0,-1-1 0,1 0 0,0 1 0,-1-1 0,1 0 0,0 1 0,-1-1 0,1 0 0,0 0 0,0 0 0,-1 0 0,1 1-1,0-1 1,0 0 0,-1 0 0,1-1 0,0 1 0,0 0 0,-1 0 0,1 0 0,0 0 0,0-1 0,-1 1 0,1 0 0,0 0 0,-1-1 0,1 1 0,0-1 0,-1 1 0,1-1 0,-1 1 0,1-1-1,-1 1 1,1-1 0,-1 1 0,1-1 0,-1 0 0,1 1 0,-1-1 0,0 0 0,1 1 0,-1-1 0,0 0 0,0 1 0,0-1 0,1 0 0,-1-1 0,-1-8 361,1 9-362,0 0 0,-1 0 0,1 1 0,0-1 0,0 0 1,0 0-1,-1 1 0,1-1 0,0 0 0,0 0 0,0 1 1,0-1-1,0 0 0,1 0 0,-1 1 0,0-1 0,0 0 1,0 0-1,1 1 0,-1-1 0,0 0 0,1 1 0,-1-1 0,1 0 1,-1 1-1,1-1 0,-1 1 0,1-1 0,-1 0 0,1 1 1,-1-1-1,1 1 0,0 0 0,-1-1 0,1 1 0,0 0 0,1-1 1,2 0 1,0 0 1,1 0 0,-1 0-1,0-1 1,1 1 0,-1-1 0,0 0-1,0 0 1,4-4 0,-7 5 59,1 0 1,0-1 0,0 1 0,-1-1-1,1 0 1,-1 0 0,0 1-1,0-1 1,1 0 0,-1 0 0,0 0-1,0 0 1,-1 0 0,1 0 0,0-1-1,-1 1 1,1 0 0,-1 0-1,0-4 1,0 5-82,-1 0 0,1 1-1,-1-1 1,0 1 0,1-1-1,-1 1 1,0-1 0,1 1-1,-1 0 1,0-1 0,0 1-1,1 0 1,-1 0 0,0-1-1,0 1 1,0 0 0,1 0 0,-1 0-1,0 0 1,0 0 0,0 0-1,-1 1 1,-20 1-135,21-1 96,0 0 0,0-1 0,0 1 0,0 0 0,0-1 0,1 1 0,-1 0 0,0 0 1,0 0-1,1-1 0,-1 1 0,1 0 0,-1 0 0,1 0 0,-1 0 0,1 0 0,0 0 1,-1 0-1,1 1 0,0-1 0,0 0 0,0 0 0,0 0 0,0 0 0,0 0 0,0 0 1,0 0-1,0 0 0,0 0 0,1 0 0,-1 1 0,0-1 0,1 0 0,-1 0 0,1 0 1,0 1-1,1 0-8,-1 0 1,1 0-1,-1-1 1,1 1 0,0 0-1,0-1 1,-1 1-1,1-1 1,0 0 0,1 1-1,-1-1 1,0 0-1,0 0 1,0 0-1,5 0 1,-3 0 61,-1 0 0,1 0 0,0 0 0,0-1 0,-1 0 0,1 0 1,0 0-1,0 0 0,0-1 0,-1 1 0,1-1 0,0 0 0,-1 0 0,6-2 0,-8 2-9,-1 0 0,0 1 0,0-1 0,1 1 0,-1-1 1,0 1-1,0-1 0,0 0 0,0 1 0,0-1 0,0 0 0,0 1 0,0-1 0,0 1 0,0-1 0,0 0 0,-1 1 0,1-1 0,0 1 1,0-1-1,0 1 0,-1-1 0,1 0 0,0 1 0,-1-1 0,1 1 0,0-1 0,-1 1 0,1 0 0,-1-1 0,1 1 0,-1-1 0,1 1 1,-1 0-1,1-1 0,-1 1 0,0 0 0,-23-15-41,23 14-151,-1 0 72,1 1 0,-1-1 1,0 1-1,1-1 0,-1 1 1,1 0-1,-1 0 0,0 0 1,1 0-1,-1 0 1,0 0-1,1 0 0,-1 0 1,0 1-1,1-1 0,-2 1 1,2 0 118,0-1 0,-1 1-1,1-1 1,0 0 0,0 0 0,0 0 0,0 1 0,0-1 0,0 0 0,-1 0 0,1-1 0,0 1 0,0 0 0,-2-1 0,2 1-26,1-1 1,-1 0 0,0 0-1,1 0 1,-1 0 0,0 0 0,1 0-1,-1 0 1,1 0 0,0-1-1,-1 1 1,1 0 0,0 0 0,-1 0-1,1 0 1,0-1 0,0 1 0,0 0-1,0 0 1,0 0 0,1-2-1,0-8-31,0 0 0,0 0-1,2 1 1,-1-1 0,1 0 0,1 1-1,0 0 1,0 0 0,1 0-1,1 0 1,-1 1 0,2-1-1,-1 1 1,1 1 0,0 0-1,1 0 1,10-8 0,16-13 2,0 3 0,75-43-1,-107 68 31,79-44 279,2 4-1,166-58 1,-212 87-227,0 2 0,1 1 0,0 2 0,0 2 0,0 1 0,1 2 0,63 5 0,-94-2-2,-1 1-1,1 0 1,-1 0-1,0 0 1,0 1-1,0 0 1,0 1-1,0-1 1,-1 1-1,0 1 1,0-1-1,0 1 0,7 7 1,5 8 314,0 1-1,21 31 1,0 1 153,-27-37-483,-1 1 0,0 0 0,-1 1 0,12 30 0,-22-48-6,-1 0 1,1 1-1,0-1 1,0 0-1,0 1 1,1-1-1,-1 0 0,0 1 1,0-1-1,0 0 1,0 1-1,0-1 1,0 0-1,0 0 1,0 1-1,1-1 1,-1 0-1,0 0 1,0 1-1,0-1 0,1 0 1,-1 0-1,0 1 1,0-1-1,1 0 1,-1 0-1,0 0 1,0 0-1,1 1 1,-1-1-1,0 0 1,1 0-1,-1 0 0,0 0 1,1 0-1,-1 0 1,0 0-1,0 0 1,1 0-1,-1 0 1,0 0-1,1 0 1,-1 0-1,0 0 1,1 0-1,-1 0 0,0 0 1,1 0-1,-1-1-40,0 1 0,0-1 0,0 1 0,0-1-1,0 1 1,0-1 0,0 1 0,0-1 0,0 1-1,0-1 1,0 1 0,0-1 0,0 1 0,-1-1-1,1 1 1,0-1 0,0 1 0,-1 0-1,1-1 1,0 1 0,-1-1 0,1 1 0,0 0-1,-1-1 1,1 1 0,0 0 0,-1-1 0,1 1-1,-1 0 1,1 0 0,0 0 0,-1-1 0,1 1-1,-2 0 1,-3-2-288,0-1 0,0 2-1,0-1 1,0 0 0,0 1-1,-1 0 1,1 1 0,0-1 0,-1 1-1,-9 0 1,6 0-455,9 0-7622,1 0 67,1 0 3203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0.991"/>
    </inkml:context>
    <inkml:brush xml:id="br0">
      <inkml:brushProperty name="width" value="0.1" units="cm"/>
      <inkml:brushProperty name="height" value="0.1" units="cm"/>
      <inkml:brushProperty name="color" value="#E71224"/>
    </inkml:brush>
  </inkml:definitions>
  <inkml:trace contextRef="#ctx0" brushRef="#br0">152 56 16726,'0'-38'5380,"0"21"1544,8 62-3056,0-9-3999,-2 21 131,-3-1 0,-2 0 0,-2 1 0,-3-1 0,-2 0 0,-3 0 0,-2-1 0,-2 0 0,-40 101 0,25-93 0,17-41 0,1 0 0,1 1 0,1 0 0,-6 29 0,14-52 0,0 0 0,0 0 0,0 1 0,0-1 0,0 0 0,0 0 0,0 0 0,0 1 0,0-1 0,0 0 0,0 0 0,0 1 0,0-1 0,0 0 0,0 0 0,0 1 0,0-1 0,0 0 0,0 0 0,1 0 0,-1 1 0,0-1 0,0 0 0,0 0 0,0 0 0,1 0 0,-1 1 0,0-1 0,0 0 0,0 0 0,1 0 0,-1 0 0,0 0 0,0 0 0,0 1 0,1-1 0,-1 0 0,0 0 0,0 0 0,1 0 0,-1 0 0,0 0 0,0 0 0,1 0 0,-1 0 0,0 0 0,0 0 0,0 0 0,1 0 0,-1-1 0,0 1 0,0 0 0,1 0 0,-1 0 0,0 0 0,0 0 0,0 0 0,1 0 0,-1-1 0,0 1 0,0 0 0,20-11 0,-14 7 0,234-115 0,-150 78 0,156-97 0,-236 131 0,0 0 0,0-1 0,-1 0 0,0 0 0,0-1 0,-1 0 0,0-1 0,9-14 0,-14 18 0,0-1 0,0 1 0,-1 0 0,0-1 0,0 1 0,-1-1 0,0 0 0,0 1 0,0-1 0,-1 0 0,0 0 0,0 1 0,-1-1 0,0 0 0,0 1 0,-4-13 0,-3-4 0,-1-1 0,-1 1 0,-1 1 0,-1 0 0,-17-22 0,29 44 0,-1 1 0,1-1 0,-1 1 0,1-1 0,-1 1 0,1 0 0,0-1 0,0 1 0,-1 0 0,1-1 0,0 1 0,0 0 0,0-1 0,-1 1 0,1 0 0,0 0 0,0-1 0,0 1 0,0 0 0,0-1 0,1 1 0,-1 0 0,0 0 0,1 30 0,10 24-1,4-1 0,1 0 1,40 84-1,-12-27-135,-12-31-284,33 98-6772,-54-143 3937,-2 0 0,-1 1 1,3 40-1,-10-9-2737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02.279"/>
    </inkml:context>
    <inkml:brush xml:id="br0">
      <inkml:brushProperty name="width" value="0.1" units="cm"/>
      <inkml:brushProperty name="height" value="0.1" units="cm"/>
      <inkml:brushProperty name="color" value="#E71224"/>
    </inkml:brush>
  </inkml:definitions>
  <inkml:trace contextRef="#ctx0" brushRef="#br0">1304 0 2676,'0'0'508,"3"10"12637,-1-6-12710,-1 1-113,-1 0 0,1 0 0,-1 0 0,0-1 0,0 1 0,-1 9 0,0 2 97,1 0-318,-1 0 1,0 0-1,-1 0 0,-1 0 1,0-1-1,-1 1 0,-1-1 1,-1 0-1,0 0 0,-1 0 1,0-1-1,-1 0 0,-1 0 0,0-1 1,-1-1-1,0 1 0,-1-1 1,-15 12-1,-17 13-32,-2-2-1,-1-2 1,-2-2 0,-1-2 0,-1-2-1,-1-3 1,-94 31 0,127-50-58,-141 38 92,139-39-63,-1-1 0,0-1 0,1 0-1,-1-2 1,-40-4 0,54 1 1,-1 1-1,1-1 1,-1-1 0,1 0 0,0 0 0,1 0 0,-1 0 0,1-1-1,0 0 1,0-1 0,0 0 0,-9-11 0,-21-19 160,22 25-149,0-1 0,1-1 0,-19-24 0,26 29-40,1 0 0,0-1-1,0 1 1,1-1 0,0 0 0,1 0 0,0-1 0,-3-13-1,3 2 449,1 0-1,0-30 0,2 51-401,0 0 1,0 1-1,0-1 1,0 0-1,0 0 0,-1 0 1,1 0-1,0 0 1,0 0-1,0 0 0,0 0 1,-1 0-1,1 0 1,0 0-1,0 0 0,0 0 1,0 0-1,-1 0 1,1 0-1,0 0 0,0 0 1,0 0-1,0 0 1,-1 0-1,1 0 0,0 0 1,0 0-1,0 0 1,0 0-1,-1 0 1,1 0-1,0 0 0,0-1 1,0 1-1,0 0 1,0 0-1,0 0 0,-1 0 1,1 0-1,0 0 1,0-1-1,0 1 0,0 0 1,0 0-1,0 0 1,0 0-1,0-1 0,-8 17-435,-1 9 438,0-1 0,-1 0 0,-2-1 0,0-1 0,-19 26 0,18-21 524,13-22 557,9-16-167,-6 7-862,168-236 2331,-167 236-2441,0 1 0,0-1 0,0 1-1,1 0 1,-1 0 0,1 0 0,0 1-1,0-1 1,0 1 0,0 1 0,0-1 0,0 1-1,1-1 1,-1 2 0,0-1 0,1 0-1,7 1 1,8 1-99,1 0 0,42 9 0,-16 2-948,-36-8 388,0 0 1,0-1-1,0-1 0,0 0 1,13 0-1,15-5-3052,-24 1 1389,0 1-1,20 1 1,23 0-3298,-2-4 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03.863"/>
    </inkml:context>
    <inkml:brush xml:id="br0">
      <inkml:brushProperty name="width" value="0.1" units="cm"/>
      <inkml:brushProperty name="height" value="0.1" units="cm"/>
      <inkml:brushProperty name="color" value="#E71224"/>
    </inkml:brush>
  </inkml:definitions>
  <inkml:trace contextRef="#ctx0" brushRef="#br0">8 301 4052,'-1'1'264,"0"0"0,1 0 0,-1-1 0,0 1-1,1 0 1,-1 0 0,1 1 0,-1-1 0,1 0-1,-1 0 1,1 0 0,0 0 0,0 0 0,-1 2-1,2-2-59,-1-1-1,0 0 0,0 1 0,0-1 1,0 1-1,1-1 0,-1 0 1,0 1-1,0-1 0,1 0 0,-1 1 1,0-1-1,0 0 0,1 1 1,-1-1-1,0 0 0,1 0 0,-1 1 1,1-1-1,-1 0 0,0 0 0,1 0 1,-1 0-1,1 0 0,-1 1 1,1-1-1,22 0 5034,-6-2-4480,-5 1-2273,181-28 2765,237-66 0,-278 58-626,96-27 508,47-11 10,-285 72-310,-4-3-5866,-6 6 4551,0-1 0,0 1 0,-1-1 0,1 1 0,0-1 0,-1 1 0,1-1 0,-1 1 0,1-1 0,-1 1 0,1-1 0,-1 1 0,1-1 0,-1 1 0,1 0 0,-1-1 0,1 1 0,-1 0 0,0 0 0,1-1 0,-1 1 0,1 0 0,-2 0 0,-9-5-3289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04.427"/>
    </inkml:context>
    <inkml:brush xml:id="br0">
      <inkml:brushProperty name="width" value="0.1" units="cm"/>
      <inkml:brushProperty name="height" value="0.1" units="cm"/>
      <inkml:brushProperty name="color" value="#E71224"/>
    </inkml:brush>
  </inkml:definitions>
  <inkml:trace contextRef="#ctx0" brushRef="#br0">0 0 7421,'0'0'586,"9"0"4592,37 0-2726,195 8 1905,-197-4-3981,-1 3 0,0 1 0,64 20 1,-105-27-362,0 0 0,0 0 1,-1 0-1,1 0 1,0 1-1,-1-1 0,1 0 1,-1 1-1,1-1 0,-1 1 1,0 0-1,1-1 1,-1 1-1,0 0 0,0 0 1,0 0-1,-1 0 1,1 0-1,0 0 0,-1 0 1,1 0-1,-1 0 0,0 0 1,1 0-1,-1 0 1,0 0-1,0 0 0,-1 0 1,1 0-1,0 0 0,-1 0 1,0 3-1,-1 3 66,0 0-1,0 0 0,-1 0 1,0-1-1,0 1 1,-1-1-1,-5 9 0,-19 18 102,0-2-1,-3-1 1,0-1-1,-40 29 1,-25 24-1156,60-53-873,-2-2-3413,8-6-1715,21-16 2730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05.107"/>
    </inkml:context>
    <inkml:brush xml:id="br0">
      <inkml:brushProperty name="width" value="0.1" units="cm"/>
      <inkml:brushProperty name="height" value="0.1" units="cm"/>
      <inkml:brushProperty name="color" value="#E71224"/>
    </inkml:brush>
  </inkml:definitions>
  <inkml:trace contextRef="#ctx0" brushRef="#br0">566 31 9265,'1'-9'605,"-3"-10"3758,2 19-4271,-1-1 0,1 1 0,-1 0 0,1 0 0,-1-1 0,1 1 0,-1 0 0,1 0 0,-1 0 0,1-1 0,-1 1 0,1 0 0,-1 0 0,1 0 0,-1 0 0,0 0 0,1 0 0,-1 0 0,1 0 0,-1 0 0,1 1 0,-1-1 0,1 0 0,-1 0 0,1 0 0,-1 1 0,1-1 0,-1 0 0,1 0 0,-1 1 0,1-1 0,0 1 0,-1-1 0,0 1 0,-26 18 301,0 1 0,1 2 0,1 0 1,-24 29-1,-21 18-4,-197 159 1474,259-222-1690,-23 17 129,30-22-202,-1 1 0,1-1-1,0 0 1,-1 0-1,1 1 1,0-1-1,0 1 1,0-1-1,0 1 1,0 0-1,0-1 1,0 1-1,1 0 1,-2 2 0,2-4 213,0 0-33,132 11 3684,4 0-6229,152-14-13010,-194 1 9954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14.337"/>
    </inkml:context>
    <inkml:brush xml:id="br0">
      <inkml:brushProperty name="width" value="0.1" units="cm"/>
      <inkml:brushProperty name="height" value="0.1" units="cm"/>
      <inkml:brushProperty name="color" value="#E71224"/>
    </inkml:brush>
  </inkml:definitions>
  <inkml:trace contextRef="#ctx0" brushRef="#br0">10 569 13797,'-10'-12'6532,"10"11"-6294,0 1 0,0-1 0,0 1 0,0-1 0,0 1 0,0-1 0,0 1 0,0-1 0,0 1 0,1-1 0,-1 1 0,0 0 0,0-1 0,0 1 0,0-1 0,1 1 0,-1-1 0,0 1 0,1 0 0,-1-1 0,0 1 0,1 0 0,-1-1 0,0 1 0,1 0 0,-1-1 0,0 1 0,1 0 0,-1 0 0,1 0 0,-1-1 0,1 1 0,-1 0 0,1 0 0,20 4 2659,31 27-3079,-41-23 1055,25 14-573,24 16-190,71 34 0,-130-72-110,1 1 0,-1 0 0,1-1 0,0 1 0,0-1 0,-1 0 0,1 1 0,0-1 0,-1 0 0,1 0 0,0 0 0,0-1 0,-1 1 0,1 0 0,0 0 0,0-1 0,-1 1 0,1-1 0,-1 0 0,3-1 0,28-23 0,-25 18 0,55-56-14,-33 34-502,0 0 0,2 2 0,49-34 0,108-50-4943,83-81-4642,-206 142 7593,95-72-3796</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17.519"/>
    </inkml:context>
    <inkml:brush xml:id="br0">
      <inkml:brushProperty name="width" value="0.1" units="cm"/>
      <inkml:brushProperty name="height" value="0.1" units="cm"/>
      <inkml:brushProperty name="color" value="#E71224"/>
    </inkml:brush>
  </inkml:definitions>
  <inkml:trace contextRef="#ctx0" brushRef="#br0">86 30 9173,'-85'0'6512,"138"1"-1384,31 7-2679,55 1-1129,911-18 4965,-705-10-5966,-95 4-136,-220 10 217,-30 5-284,0 0 8,0 0 6,19 0-4336,5 2 2107,0 0-1803,3-1-6593,-16-1 4779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18.407"/>
    </inkml:context>
    <inkml:brush xml:id="br0">
      <inkml:brushProperty name="width" value="0.1" units="cm"/>
      <inkml:brushProperty name="height" value="0.1" units="cm"/>
      <inkml:brushProperty name="color" value="#E71224"/>
    </inkml:brush>
  </inkml:definitions>
  <inkml:trace contextRef="#ctx0" brushRef="#br0">30 179 13485,'-22'0'1450,"15"0"-223,15 0 1470,535-21 3033,1-25-3472,63-4-402,-433 41-1564,267-27 517,-435 36-631,-5 0-101,0 0 0,-1 0 0,1 0 0,0 0 0,0 0 0,0 0 0,0 0 0,-1 0 0,1 0-1,0 0 1,0 0 0,0 0 0,-1-1 0,1 1 0,0 0 0,0-1 0,-1 1 0,1 0 0,0-1-1,0 1 1,-1-1 0,1 0 0,-1 1 0,1-1 0,0 1 0,-1-1 0,1 0 0,-1 1 0,1-1 0,-1 0-1,0 1 1,1-1 0,-1 0 0,0 0 0,1-1 0,-1 2-263,0 0-509,0 0-488,10 0-1166,21 0-1037,-8 0-4160,-23-1 1745,-1 0 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19.487"/>
    </inkml:context>
    <inkml:brush xml:id="br0">
      <inkml:brushProperty name="width" value="0.1" units="cm"/>
      <inkml:brushProperty name="height" value="0.1" units="cm"/>
      <inkml:brushProperty name="color" value="#E71224"/>
    </inkml:brush>
  </inkml:definitions>
  <inkml:trace contextRef="#ctx0" brushRef="#br0">45 159 15009,'-34'0'830,"23"0"99,25 0 1405,201 0-71,1481-29 6007,-516-25-6043,-1082 50-2058,345-30 567,-429 32-736,-4 1 0,-1 0 0,1 0 0,-1-2 0,0 1 0,1-1 0,9-5 0,-18 7-18,-1 0-229,0 1-791,-4-5-17211,1 4 16915,-9-8-4598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47.939"/>
    </inkml:context>
    <inkml:brush xml:id="br0">
      <inkml:brushProperty name="width" value="0.1" units="cm"/>
      <inkml:brushProperty name="height" value="0.1" units="cm"/>
      <inkml:brushProperty name="color" value="#E71224"/>
    </inkml:brush>
  </inkml:definitions>
  <inkml:trace contextRef="#ctx0" brushRef="#br0">2 155 3704,'0'0'333,"0"0"84,0 0 97,0 0 69,0 0 43,0 0 30,0 0 35,-2-40 6726,14 41-7087,0 0-1,0-1 0,15-1 0,7 0-147,439-22 1643,-161 4-1470,640 3-132,-539 12-60,-61-15 136,-46 1 43,-24 17-65,-147 2 516,-92 1-1373,-29-1-1662,0 0 0,0-1 0,24-4 0,-20-2-1478,-10-3-1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50.919"/>
    </inkml:context>
    <inkml:brush xml:id="br0">
      <inkml:brushProperty name="width" value="0.1" units="cm"/>
      <inkml:brushProperty name="height" value="0.1" units="cm"/>
      <inkml:brushProperty name="color" value="#E71224"/>
    </inkml:brush>
  </inkml:definitions>
  <inkml:trace contextRef="#ctx0" brushRef="#br0">0 58 7609,'2'1'341,"1"-1"-1,-1 1 1,0-1 0,1 1 0,-1-1 0,0 0 0,0 0 0,1 0 0,-1 0 0,0 0 0,4-1-1,-1 0 147,254-6 4975,129 8-2647,-124 1-1493,1088-12 1080,-883-12-2229,95 0 57,-510 22-175,137 2 240,-162 3-722,-14 0-3460,-8 2-7338,-8-14 6528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1.711"/>
    </inkml:context>
    <inkml:brush xml:id="br0">
      <inkml:brushProperty name="width" value="0.1" units="cm"/>
      <inkml:brushProperty name="height" value="0.1" units="cm"/>
      <inkml:brushProperty name="color" value="#E71224"/>
    </inkml:brush>
  </inkml:definitions>
  <inkml:trace contextRef="#ctx0" brushRef="#br0">0 493 22322,'3'-3'4537,"12"-2"-3946,-1 1 1,1-2-1,-1 0 0,22-13 0,-12 6-144,76-40 179,-2-3 1,-2-5-1,133-112 0,-212 159-626,22-23 0,-36 35 0,-1-1 0,0 0 0,1 1 0,-1-1 0,-1 0 0,1 0 0,0 0 0,-1-1 0,0 1 0,0 0 0,0-1 0,1-2 0,-6 61 0,2 1 0,3 0 0,2 0 0,14 79 0,4-35 0,52 153 0,-55-199-232,-3 2 0,-2 0 0,-2 0 0,-3 1 0,1 96 0,-4-122-2829,-5-29 809,-2-7-892,0 3 2084,2 1 510,-1 0 0,0 0 1,0 1-1,0-1 0,0 0 0,0 1 0,0-1 1,0 0-1,0 1 0,0-1 0,0 1 0,-1 0 0,1-1 1,-2 1-1,-7-3-2124,-18-11-2786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59.403"/>
    </inkml:context>
    <inkml:brush xml:id="br0">
      <inkml:brushProperty name="width" value="0.1" units="cm"/>
      <inkml:brushProperty name="height" value="0.1" units="cm"/>
      <inkml:brushProperty name="color" value="#E71224"/>
    </inkml:brush>
  </inkml:definitions>
  <inkml:trace contextRef="#ctx0" brushRef="#br0">0 319 14017,'66'3'4259,"35"9"-2134,-2 1-428,91-1 571,1-8-1,-1-9 1,310-46-1,549-181-668,-985 219-1218,-9 1-4840,-47 6-1558,-5-6 2131,-3 8 2646,1-24-4609</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52.339"/>
    </inkml:context>
    <inkml:brush xml:id="br0">
      <inkml:brushProperty name="width" value="0.1" units="cm"/>
      <inkml:brushProperty name="height" value="0.1" units="cm"/>
      <inkml:brushProperty name="color" value="#E71224"/>
    </inkml:brush>
  </inkml:definitions>
  <inkml:trace contextRef="#ctx0" brushRef="#br0">1 107 10349,'0'0'508,"0"0"34,0 0 26,11 0 742,365-26 3366,-3-33-3151,-283 44-908,-58 8 347,-34 10-899,1 0 0,0 1 0,0-1 0,0 0 0,0 1 0,0-1 0,1 0 0,0 1 0,0-1 0,0 6 0,-1 4 92,-6 114 1618,11 129-1,0-195-666,4 1 0,2-1 0,30 98 0,77 173 1474,-88-258-2436,4 9-48,39 119-63,-66-180-36,-1 0 0,-1 1 0,-1-1 1,0 1-1,-2 0 0,-1 0 1,-3 27-1,1-42 1,0-1 0,0 1 1,0 0-1,-1 0 0,0-1 0,-1 1 0,0-1 1,0 0-1,0 0 0,-1-1 0,0 1 0,0-1 1,-1 0-1,0 0 0,0-1 0,0 1 1,-1-2-1,-12 8 0,-8 4-12,-2-2 1,0-1-1,-45 12 1,69-23 6,-278 77-2462,225-68-1692,-77 5-1,127-15 3317,0 0 0,0 0 0,0-1-1,0 0 1,0-1 0,0 0 0,0 0 0,0 0 0,0-1-1,0-1 1,1 1 0,-14-7 0,16 5-70,1 0-1,-1 0 1,1-1-1,-1 1 1,-3-6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53.550"/>
    </inkml:context>
    <inkml:brush xml:id="br0">
      <inkml:brushProperty name="width" value="0.1" units="cm"/>
      <inkml:brushProperty name="height" value="0.1" units="cm"/>
      <inkml:brushProperty name="color" value="#E71224"/>
    </inkml:brush>
  </inkml:definitions>
  <inkml:trace contextRef="#ctx0" brushRef="#br0">212 55 7469,'-1'0'74,"1"1"0,0-1 1,-1 0-1,1 0 1,0 1-1,-1-1 1,1 0-1,0 1 0,0-1 1,-1 0-1,1 1 1,0-1-1,0 0 0,0 1 1,0-1-1,-1 0 1,1 1-1,0-1 0,0 1 1,0-1-1,0 0 1,0 1-1,0-1 0,0 1 1,0-1-1,0 0 1,0 1-1,0-1 0,0 1 1,1-1-1,-1 0 1,0 1-1,14 4 1145,26-7-240,-35 2-695,41-4 435,0-1-1,0-3 1,-1-2 0,71-24-1,-108 30-123,-9 1-205,-18 1-46,-32 5-143,-22 7-153,-1 3 0,2 2 0,-136 50 1,198-61-98,1 0 1,0 0 0,0 0 0,-12 10-1,20-14 50,-1 1-1,1 0 0,0-1 1,0 1-1,0 0 0,0 0 1,0 0-1,0 0 0,0 0 0,1 0 1,-1 0-1,0 0 0,1 1 1,-1-1-1,0 0 0,1 0 1,-1 0-1,1 1 0,0-1 1,-1 0-1,1 1 0,0-1 1,0 0-1,0 1 0,0-1 1,0 0-1,0 1 0,0-1 1,1 0-1,-1 1 0,0-1 0,1 0 1,-1 0-1,1 1 0,-1-1 1,1 0-1,0 0 0,-1 0 1,1 0-1,0 0 0,0 0 1,0 0-1,1 2 0,12 11 124,-2-2 118,0 0 0,16 25 0,-24-32-150,-1 1 0,0 0 0,-1 0 0,1 0-1,-1 0 1,0 1 0,-1-1 0,1 0 0,-1 1 0,0 9-1,3 160 1628,2 52-88,-1-174-1205,1 0 0,17 62 0,-9-61-39,69 287 2356,-26 4 1249,-55-330-3856,0-1 0,1 1 0,1-1 0,0 0 1,1 0-1,0 0 0,1 0 0,1-1 1,1 0-1,0-1 0,17 23 0,-15-25-134,0-1 1,1 0-1,0 0 0,1-1 0,0 0 0,0-1 1,1-1-1,0 0 0,0-1 0,1 0 1,0-1-1,24 6 0,-2-3-148,1-2 0,0-1 0,0-2 0,0-2 0,0-1 0,0-2 0,0-2 0,38-8 0,-70 11-364,1-1-1,-1 0 1,0 1 0,0-2-1,0 1 1,0-1 0,0 0-1,-1 0 1,1 0 0,7-7-1,21-27-7486,-19 11 2052,-6-2 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56.519"/>
    </inkml:context>
    <inkml:brush xml:id="br0">
      <inkml:brushProperty name="width" value="0.1" units="cm"/>
      <inkml:brushProperty name="height" value="0.1" units="cm"/>
      <inkml:brushProperty name="color" value="#E71224"/>
    </inkml:brush>
  </inkml:definitions>
  <inkml:trace contextRef="#ctx0" brushRef="#br0">0 492 6021,'1'-3'590,"0"1"1,-1 0 0,1 0-1,0 0 1,0 0 0,0 0 0,1 0-1,-1 0 1,0 1 0,1-1-1,1-1 1,24-6-2,0 3 0,0 0 0,51-4 0,-16 2-150,732-137 2142,-316 51-2068,-220 48-419,414-81 42,-642 119-166,-26 6 48,0 1-1,0 0 1,0 0-1,0 0 1,0 0-1,1 1 0,-1-1 1,8 2-1,-10-1 0,-1 1-1,1 0 1,0 0 0,-1 0-1,1 0 1,-1 0 0,1 0-1,-1 0 1,0 0 0,1 0-1,-1 1 1,0-1-1,0 1 1,0-1 0,0 1-1,0-1 1,0 1 0,0 0-1,-1-1 1,1 1 0,0 0-1,-1 0 1,0-1-1,1 4 1,4 21 215,-1 0 0,-1 0 0,-1 31 0,-1-23 128,7 41 1,5 3 557,4 0 0,3-1 0,52 131 0,-54-167-581,102 254 1480,-61-98-771,14 38 1101,-48-161-1387,61 157 721,-65-179-1466,-2 1-1,-3 1 1,-2 1-1,-2 0 1,7 86-1,-15-102-14,4 52 0,5-1 0,25 98 0,-26-146-694,30 71 0,-26-82-4066,2 0-4241,-17-27 3132,-14-7 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59:58.284"/>
    </inkml:context>
    <inkml:brush xml:id="br0">
      <inkml:brushProperty name="width" value="0.1" units="cm"/>
      <inkml:brushProperty name="height" value="0.1" units="cm"/>
      <inkml:brushProperty name="color" value="#E71224"/>
    </inkml:brush>
  </inkml:definitions>
  <inkml:trace contextRef="#ctx0" brushRef="#br0">9 0 8781,'-6'6'7323,"4"9"-4363,2 26-2758,0-23 761,1 16-20,2 0-1,0 1 0,3-1 1,12 45-1,0-25 818,44 98 0,110 236 1826,24 51-2866,-150-342-720,-4 1 0,-4 3 0,42 174 0,10 267 0,-81-452 0,28 114 0,-24-151 0,33 152 0,-28-117 0,5 32 0,-23-113 0,1 1 0,-1 0 0,1 0 0,1 0 0,-1 0 0,1 0 0,1 0 0,-1-1 0,8 15 0,-8-21 0,-1 1 0,1-1 0,0 0 0,0 1 0,0-1 0,0 0 0,0 0 0,0 0 0,0 0 0,0-1 0,0 1 0,0 0 0,0-1 0,5 1 0,33 0 0,-28-1 0,23-2 0,0-1 0,0-1 0,0-2 0,44-13 0,134-55 0,-68 22 0,116-36 0,215-67 0,-365 122 0,359-119 0,-451 145 0,-1-1 0,1-1 0,-1 0 0,26-20 0,-25 15 0,-10 8 0,0 0 0,-1-1 0,12-13 0,-17 17 0,-1 0 0,1 0 0,-1-1 0,0 1 0,0-1 0,-1 0 0,1 0 0,-1 0 0,1 1 0,-1-1 0,-1 0 0,1 0 0,0-6 0,2-165-446,-3 137-4201,-2 0-4593,1 14 3095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01.264"/>
    </inkml:context>
    <inkml:brush xml:id="br0">
      <inkml:brushProperty name="width" value="0.1" units="cm"/>
      <inkml:brushProperty name="height" value="0.1" units="cm"/>
      <inkml:brushProperty name="color" value="#E71224"/>
    </inkml:brush>
  </inkml:definitions>
  <inkml:trace contextRef="#ctx0" brushRef="#br0">1 692 5913,'0'-7'8463,"0"-14"-3997,0-17-3846,3 1-1,6-40 1,-3 56-546,1 0-1,1 1 1,1-1-1,1 2 0,0-1 1,1 2-1,2-1 1,0 2-1,0-1 1,2 2-1,0 0 0,1 1 1,24-19-1,-10 12 3,1 1 0,1 2 0,1 0 0,0 3 0,2 1-1,-1 1 1,40-9 0,15 2 61,1 3-1,161-9 0,187 21 103,-287 7-122,213 11 373,-363-12-309,13 0-824,-12-10-4061,-2 7 3781,0 3 722,0-1 0,0 1 0,0 0 0,0-1 0,0 1 1,0 0-1,0-1 0,0 1 0,0 0 0,0-1 0,0 1 0,0 0 1,0 0-1,0-1 0,0 1 0,-1 0 0,1-1 0,0 1 0,0 0 1,0 0-1,0-1 0,-1 1 0,1 0 0,0 0 0,0-1 1,-1 1-1,1 0 0,0 0 0,0 0 0,-1-1 0,1 1 0,0 0 1,-1 0-1,1 0 0,0 0 0,-1 0 0,1 0 0,-3-1-911,-12-5-3261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01.783"/>
    </inkml:context>
    <inkml:brush xml:id="br0">
      <inkml:brushProperty name="width" value="0.1" units="cm"/>
      <inkml:brushProperty name="height" value="0.1" units="cm"/>
      <inkml:brushProperty name="color" value="#E71224"/>
    </inkml:brush>
  </inkml:definitions>
  <inkml:trace contextRef="#ctx0" brushRef="#br0">31 48 9685,'-8'-10'949,"5"8"-603,1 0-1,0-1 0,0 1 0,0-1 0,0 1 0,1-1 0,-1 0 0,1 0 0,-1 1 0,1-1 0,-2-6 0,6 8-55,-1 1 0,0 1-1,0-1 1,0 0-1,0 0 1,1 1-1,-1-1 1,0 1 0,0 0-1,0 0 1,2 1-1,-4-2-242,227 70 2218,-164-55-1733,-1 4 1,0 2-1,79 39 0,-135-56-513,0-1-1,0 1 1,0 0-1,0 0 0,0 1 1,-1 0-1,0 0 0,0 0 1,5 7-1,-8-8 13,0-1 0,0 1 0,-1-1 0,1 1 0,-1 0 0,0-1-1,0 1 1,0 0 0,-1 0 0,1 0 0,-1 0 0,0 0 0,0 0 0,0 0 0,-1 0 0,1 0 0,-3 7-1,-8 21 204,-1-1-1,-2 0 0,-1-1 0,-1-1 0,-1-1 1,-26 31-1,-25 45-878,58-86-750,-1 0 0,-1-1 0,-1-1 0,0 1-1,-1-2 1,-1 0 0,0-1 0,-1-1 0,-1 0 0,-28 17 0,7-12-3138</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14.343"/>
    </inkml:context>
    <inkml:brush xml:id="br0">
      <inkml:brushProperty name="width" value="0.1" units="cm"/>
      <inkml:brushProperty name="height" value="0.1" units="cm"/>
      <inkml:brushProperty name="color" value="#E71224"/>
    </inkml:brush>
  </inkml:definitions>
  <inkml:trace contextRef="#ctx0" brushRef="#br0">41 320 7501,'-1'0'214,"-1"0"0,0 0-1,1 0 1,-1 0 0,1 0 0,-1 0 0,1-1 0,-1 1 0,1 0 0,-1-1 0,1 1 0,-1-1 0,1 0 0,0 1 0,-1-1 0,1 0 0,0 0 0,-1 0-1,1 0 1,0 0 0,0 0 0,-2-2 0,2 0 778,0 0 1,0-1-1,0 1 0,0 0 0,0 0 1,1-1-1,0 1 0,0 0 0,0-6 0,25 17 1981,15 14-1639,-2 1 0,-1 2 0,-2 1 0,61 58 0,-67-59-662,-28-24-668,1 0 1,-1 0 0,1 0-1,-1 0 1,1 0-1,0-1 1,0 1 0,-1-1-1,1 1 1,0-1-1,0 0 1,0 1 0,-1-1-1,1 0 1,0 0 0,0 0-1,0-1 1,-1 1-1,1 0 1,0-1 0,0 1-1,0-1 1,-1 0-1,1 1 1,2-3 0,6-2-10,0-1 0,0 0-1,9-9 1,-7 5 15,229-200-10,-173 146 0,-67 63 0,24-21 0,-2 0 0,0-2 0,-2 0 0,25-38 0,-35 51-4460,1 12-3652,1 2-782,-6-3 3250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15.579"/>
    </inkml:context>
    <inkml:brush xml:id="br0">
      <inkml:brushProperty name="width" value="0.1" units="cm"/>
      <inkml:brushProperty name="height" value="0.1" units="cm"/>
      <inkml:brushProperty name="color" value="#E71224"/>
    </inkml:brush>
  </inkml:definitions>
  <inkml:trace contextRef="#ctx0" brushRef="#br0">0 414 13125,'6'-12'4559,"-1"4"1390,11 12-3874,-8 0-1531,-1 2 1,1-1-1,-1 1 1,0 0-1,-1 0 0,1 1 1,-1 0-1,0 0 1,-1 1-1,7 11 1,13 16 523,-23-34-1068,-1 0 0,1 0 0,0 0 1,-1 0-1,1 0 0,0 0 0,-1-1 0,1 1 0,0-1 0,0 1 1,0-1-1,0 0 0,-1 1 0,1-1 0,4-1 0,34-1 0,-33 1 0,41-6 0,0-1 0,83-27 0,90-47 0,-186 69 0,602-296 0,-601 289 0,-5 0 0,-25 16 0,1-1 0,0 1 0,0 0 0,9-4 0,-15 7-394,0 1 0,0 0 1,0 0-1,0 0 0,0 0 0,0 0 1,-1 0-1,1 1 0,0-1 0,0 0 0,0 0 1,0 0-1,0 1 0,-1-1 0,1 1 1,0-1-1,0 1 0,0-1 0,-1 1 1,2 0-1,-2-1 157,0 0 0,1 1 1,-1-1-1,0 0 0,0 0 0,0 1 1,1-1-1,-1 0 0,0 0 1,0 1-1,0-1 0,0 0 0,1 1 1,-1-1-1,0 0 0,0 1 1,0-1-1,0 0 0,0 1 0,0-1 1,0 0-1,0 1 0,0-1 1,0 0-1,0 1 0,0-1 0,0 0 1,-1 1-1,1-1 0,0 0 1,0 0-1,0 1 0,0-1 0,0 0 1,-1 1-1,1-1 0,0 0 1,0 0-1,-1 1 0,1-1 0,0 0 1,0 0-1,-1 0 0,1 1 1,0-1-1,0 0 0,-1 0 0,1 0 1,0 0-1,-1 0 0,1 0 1,0 1-1,-1-1 0,1 0 0,0 0 1,-1 0-1,-15 5-5263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20.521"/>
    </inkml:context>
    <inkml:brush xml:id="br0">
      <inkml:brushProperty name="width" value="0.1" units="cm"/>
      <inkml:brushProperty name="height" value="0.1" units="cm"/>
      <inkml:brushProperty name="color" value="#E71224"/>
    </inkml:brush>
  </inkml:definitions>
  <inkml:trace contextRef="#ctx0" brushRef="#br0">217 94 4684,'-16'0'3281,"19"-2"3418,15 1-1120,-4 1-7314,593-47 6922,-247 10-4968,13 30-113,-232 8-46,-140-1-55,-1 0 21,0 0 55,0 0 95,0 0 93,0 0 45,0 0 11,0 0 7,0 0-6,0 0 1,-2 28 606,-9 54 1,-1-7-533,-2 27 309,-4 46 133,16-119-661,-3 0 0,0-1-1,-2 1 1,-1-1 0,-13 29-1,11-30 40,0 1 0,2 1 0,1 0-1,2 0 1,-3 34 0,0 80-45,-1 51-82,9-165-94,-1 76 0,4 0 0,22 133 0,-9-94 0,-13-115 0,14 54 0,1 3 0,-4-12 0,-9-50 0,0 1 0,2 47 0,-7 424 0,-2-495 0,1 0 0,-1 0 0,0 0 0,0 0 0,0 0 0,0-1 0,0 1 0,0-1 0,0 1 0,0-1 0,-3 1 0,5-1 0,-245 32 0,-110 22 0,14 18 0,164-27 0,-59 11 0,228-54 0,1-1 0,0 0 0,0 0 0,0 0 0,0-1 0,1 0 0,-11-1 0,15 0 0,0 0 0,0 0 0,-1 1 0,1-1 0,0 0 0,0-1 0,0 1 0,0 0 0,1-1 0,-1 1 0,0-1 0,0 1 0,1-1 0,-1 0 0,1 0 0,0 0 0,-1 1 0,1-2 0,0 1 0,0 0 0,0 0 0,0 0 0,0-3 0,-6-22 0,2 0 0,0 0 0,2-1 0,1 1 0,1-1 0,4-37 0,-1-5 0,-1-67 0,-6-213 0,-3 287 0,-3 1 0,-20-65 0,2 9 0,1 7 0,16 72 0,2-1 0,1-1 0,-4-71 0,12 85 0,2-275 0,15 130 0,4-90 0,-10 125 0,-3 59 0,-5 62 0,1 0 0,1 0 0,9-27 0,-7 28 0,-1-1 0,-1 0 0,-1 0 0,2-16 0,9-29 0,-14 60 0,1-1 0,0 1 0,-1-1 0,1 0 0,0 1 0,0 0 0,0-1 0,0 1 0,0 0 0,0-1 0,1 1 0,-1 0 0,0 0 0,1 0 0,-1 0 0,1 0 0,-1 0 0,1 1 0,-1-1 0,1 0 0,0 1 0,-1-1 0,4 0 0,39-5 0,-40 6 0,23-7-4547,0 9 2189,-15 0 546,1-2-4200,-11 2-1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2.061"/>
    </inkml:context>
    <inkml:brush xml:id="br0">
      <inkml:brushProperty name="width" value="0.1" units="cm"/>
      <inkml:brushProperty name="height" value="0.1" units="cm"/>
      <inkml:brushProperty name="color" value="#E71224"/>
    </inkml:brush>
  </inkml:definitions>
  <inkml:trace contextRef="#ctx0" brushRef="#br0">0 545 16810,'0'0'512,"5"-4"72,20-7 40,23-14 24,34-15-36,35-21-296,33-19-900,13-36-3321,-2 13 1,-26-2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22.503"/>
    </inkml:context>
    <inkml:brush xml:id="br0">
      <inkml:brushProperty name="width" value="0.1" units="cm"/>
      <inkml:brushProperty name="height" value="0.1" units="cm"/>
      <inkml:brushProperty name="color" value="#E71224"/>
    </inkml:brush>
  </inkml:definitions>
  <inkml:trace contextRef="#ctx0" brushRef="#br0">0 404 15489,'0'0'328,"0"0"116,0 0 125,0 0 139,24 8 4245,-2 4-2099,31 22 0,-20-8-640,36 34 1,-65-58-2208,-1 0-1,1 0 1,-1 0 0,1 0 0,0 0 0,0-1 0,0 0 0,0 0 0,0 0 0,0 0-1,0-1 1,0 1 0,0-1 0,0 0 0,0 0 0,0-1 0,1 1 0,-1-1 0,0 0-1,0 0 1,4-2 0,11-3-11,0-1 0,33-17 0,-2-7 4,-2-1 0,-1-2 0,73-71 0,-59 50 0,-12 13 0,165-154 0,-213 195-107,-1 1 0,1-1 0,-1 1 1,1-1-1,-1 1 0,1-1 0,-1 1 0,1-1 0,-1 1 1,1 0-1,0-1 0,-1 1 0,1 0 0,0-1 0,-1 1 1,1 0-1,0 0 0,-1 0 0,1 0 0,0-1 0,0 1 1,-1 0-1,1 0 0,1 1 0,8 7-7323,-10-7 7203,1-1 1,-1 0-1,0 0 1,1 0-1,-1 0 1,0 0-1,0 0 0,1 0 1,-1 0-1,0 0 1,0 0-1,1 0 1,-1 0-1,0 0 0,1 0 1,-1 0-1,0 0 1,0 0-1,1-1 0,-1 1 1,0 0-1,0 0 1,1 0-1,-1 0 1,0 0-1,0-1 0,0 1 1,1 0-1,-1 0 1,0 0-1,0-1 0,0 1 1,0 0-1,1 0 1,-1-1-1,0 1 1,0 0-1,0 0 0,0-1 1,0 1-1,0 0 1,0 0-1,0-1 1,0 1-1,0 0 0,0-1 1,0 1-1,0 0 1,0-1-1,4-16-5437</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32.515"/>
    </inkml:context>
    <inkml:brush xml:id="br0">
      <inkml:brushProperty name="width" value="0.1" units="cm"/>
      <inkml:brushProperty name="height" value="0.1" units="cm"/>
      <inkml:brushProperty name="color" value="#E71224"/>
    </inkml:brush>
  </inkml:definitions>
  <inkml:trace contextRef="#ctx0" brushRef="#br0">55 58 4056,'0'0'283,"0"5"3805,-1-4 1990,-52-3-4695,52 2-977,17-4 3711,29 4-4265,-39 0 487,828 0 2886,-695 4-3122,-78 3 87,-61-7-129,32 2 652,-29-1-894,16-1 989,-18 0-885,-1 0 0,1 0-1,-1 0 1,1 0 0,-1 0 0,1 0-1,-1 0 1,1 0 0,-1-1-1,1 1 1,-1 0 0,1 0 0,-1 0-1,0-1 1,1 1 0,-1 0 0,1-1-1,-1 1 1,0 0 0,1-1 0,-1 1-1,0 0 1,1-1 0,-1 1-1,0-1 1,0 1 0,0 0 0,1-1-1,-1 1 1,0-1 0,0 1 0,0-1-1,0 1 1,1-1 0,-4-44-4066,3 45 4014,0-1 0,0 1 1,0-1-1,0 1 0,0-1 1,0 1-1,-1-1 0,1 1 1,0-1-1,0 1 0,0-1 1,0 1-1,-1-1 0,1 1 1,0-1-1,0 1 0,-1 0 1,1-1-1,0 1 0,-1 0 1,1-1-1,0 1 0,-1 0 1,1-1-1,-1 1 0,1 0 1,0-1-1,-1 1 0,1 0 1,-1 0-1,1 0 0,-1 0 1,1-1-1,-1 1 0,0 0 1,1 0 91,-20-4-4631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34.319"/>
    </inkml:context>
    <inkml:brush xml:id="br0">
      <inkml:brushProperty name="width" value="0.1" units="cm"/>
      <inkml:brushProperty name="height" value="0.1" units="cm"/>
      <inkml:brushProperty name="color" value="#E71224"/>
    </inkml:brush>
  </inkml:definitions>
  <inkml:trace contextRef="#ctx0" brushRef="#br0">0 17 5256,'22'0'14296,"14"1"-8287,81 2-6507,-71-2 2672,508-16 3161,-32 8-5149,-327 8-177,-1 12-9,1 1 0,-11-14-29,-183 0-253,14 0-1472,46 1-3678,-54-2-731,-6 0 3300,-11-4 1058,5 3 3,-29-15-4514</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41.568"/>
    </inkml:context>
    <inkml:brush xml:id="br0">
      <inkml:brushProperty name="width" value="0.1" units="cm"/>
      <inkml:brushProperty name="height" value="0.1" units="cm"/>
      <inkml:brushProperty name="color" value="#E71224"/>
    </inkml:brush>
  </inkml:definitions>
  <inkml:trace contextRef="#ctx0" brushRef="#br0">33 0 2216,'0'0'292,"-3"11"7204,-19-14-4537,14 4-304,9 2 1260,10 6-3618,0 0 0,0 1 1,-1 1-1,-1 0 0,10 14 0,23 25 176,-11-17-559,38 52 0,-30-19-286,-30-48 397,2 1 0,18 23 1,-16-26 206,-1 0 0,0 1 0,-1 1 1,0 0-1,-2 0 0,0 1 1,12 38-1,69 205 1369,-24-82 1000,42 94 1561,-87-217-3896,-15-39-173,1 0 0,0-1 0,1 0 0,15 23 0,-12-22-19,-1 0 1,-1 1 0,14 39-1,-16-36-25,2 0-1,22 39 1,12 18-35,-34-59-21,1-1 0,1 0 1,0-1-1,1-1 0,1 1 1,17 15-1,-10-10 20,0 0 1,-1 1-1,-2 1 1,-1 1-1,17 34 1,13 20-13,-39-65-1,-1 0 0,0 0 0,-1 0 0,-1 1 0,0 0 0,-1 0 0,-1 0 0,1 27 0,-1-15 0,8 38 0,-8-59 0,-1 0 0,1 0 0,1-1 0,-1 1 0,1 0 0,0-1 0,1 0 0,0 0 0,0 0 0,0 0 0,0 0 0,1-1 0,0 0 0,0 0 0,1 0 0,-1-1 0,1 1 0,0-1 0,0-1 0,13 7 0,49 24 0,-61-30-689,-4-2-4534,-17-12-3835,-10-8 3126</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57.638"/>
    </inkml:context>
    <inkml:brush xml:id="br0">
      <inkml:brushProperty name="width" value="0.1" units="cm"/>
      <inkml:brushProperty name="height" value="0.1" units="cm"/>
      <inkml:brushProperty name="color" value="#E71224"/>
    </inkml:brush>
  </inkml:definitions>
  <inkml:trace contextRef="#ctx0" brushRef="#br0">0 181 12521,'0'-1'682,"0"-1"1,0 0-1,0 0 0,1 0 0,-1 1 1,0-1-1,1 0 0,-1 0 0,1 1 1,-1-1-1,2-2 0,-1 3-387,-1 1-1,0 0 0,1-1 0,-1 1 1,1-1-1,-1 1 0,1 0 0,-1-1 1,1 1-1,-1 0 0,1-1 1,-1 1-1,1 0 0,-1 0 0,1 0 1,0-1-1,-1 1 0,1 0 0,-1 0 1,1 0-1,0 0 0,-1 0 0,2 0 1,17 7 3917,3 7-4575,-9-2 626,1-1-1,-1 2 1,11 14-1,-13-14-237,0-1-1,1 0 0,26 19 0,-35-29-24,-1-1 0,1 0 0,0 0 0,-1 0 0,1 0 0,0-1 0,0 1 0,0-1 0,0 0 0,-1 0 0,1 0 0,0 0 0,0 0 0,0 0 0,0-1 0,5-1 0,44-18 0,-7-5-690,-1-2 0,63-49 0,-1-1-5992,-80 61 2773,1 0 1,36-15-1,-9 11-2227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58.602"/>
    </inkml:context>
    <inkml:brush xml:id="br0">
      <inkml:brushProperty name="width" value="0.1" units="cm"/>
      <inkml:brushProperty name="height" value="0.1" units="cm"/>
      <inkml:brushProperty name="color" value="#E71224"/>
    </inkml:brush>
  </inkml:definitions>
  <inkml:trace contextRef="#ctx0" brushRef="#br0">1 110 15041,'5'5'7438,"8"-3"-4484,21-3-1972,-27 1-86,24-2 381,0-2 1,52-12-1,-65 12-1045,0-2 0,-1 0 0,0-1 0,0 0 0,-1-2 0,17-10 0,-17 6-232,-13 12 0,-1 1 0,-1 0-64,0 0-348,-1 0-509,5-2-3189,-1 0 2423,8-5-1927,-3-1-7212,-6 5 5266</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00.418"/>
    </inkml:context>
    <inkml:brush xml:id="br0">
      <inkml:brushProperty name="width" value="0.1" units="cm"/>
      <inkml:brushProperty name="height" value="0.1" units="cm"/>
      <inkml:brushProperty name="color" value="#E71224"/>
    </inkml:brush>
  </inkml:definitions>
  <inkml:trace contextRef="#ctx0" brushRef="#br0">43 290 10413,'-16'-2'2026,"-5"0"536,15-2 4134,6 4-5765,7 1-491,0 0 0,0-1 0,0 1 0,0-1 0,11-2-1,8 1 16,737-48 5411,-6-73-4687,-724 116-1179,137-23 0,-162 29-50,-7 0-327,6-2-4172,-5-1-248,-8-16-3640,0 4 5385,-5-22-2692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23.823"/>
    </inkml:context>
    <inkml:brush xml:id="br0">
      <inkml:brushProperty name="width" value="0.1" units="cm"/>
      <inkml:brushProperty name="height" value="0.1" units="cm"/>
      <inkml:brushProperty name="color" value="#E71224"/>
    </inkml:brush>
  </inkml:definitions>
  <inkml:trace contextRef="#ctx0" brushRef="#br0">98 16 6017,'-80'14'3093,"62"-12"2908,333-3-524,-144 3-3920,746 0 4665,-729-2-5786,-188-1-9005,0-1 4000,0-8 2286,0 7-82,0-15-3139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24.775"/>
    </inkml:context>
    <inkml:brush xml:id="br0">
      <inkml:brushProperty name="width" value="0.1" units="cm"/>
      <inkml:brushProperty name="height" value="0.1" units="cm"/>
      <inkml:brushProperty name="color" value="#E71224"/>
    </inkml:brush>
  </inkml:definitions>
  <inkml:trace contextRef="#ctx0" brushRef="#br0">71 193 4768,'-25'8'712,"-20"10"1257,45-18-1947,0 0 0,0 0 0,0 0 0,0 0 0,0 1-1,0-1 1,0 0 0,0 0 0,0 0 0,0 0 0,0 0-1,0 0 1,0 1 0,0-1 0,0 0 0,0 0 0,0 0 0,0 0-1,0 0 1,0 0 0,0 1 0,0-1 0,0 0 0,0 0-1,0 0 1,0 0 0,0 0 0,0 0 0,0 0 0,0 1 0,0-1-1,0 0 1,0 0 0,0 0 0,1 0 0,-1 0 0,0 0-1,0 0 1,0 0 0,0 0 0,0 0 0,0 0 0,0 1 0,1-1-1,-1 0 1,0 0 0,0 0 0,0 0 0,0 0 0,0 0-1,0 0 1,1 0 0,-1 0 0,0 0 0,0 0 0,0 0 0,0 0-1,0 0 1,0 0 0,1-1 0,-1 1 0,0 0 0,0 0-1,0 0 1,0 0 0,0 0 0,0 0 0,1 0 0,13 1 636,544-18 6791,2-37-4890,-154 12-1291,-276 31-1054,514-58 267,-625 64-2033,-19 4 1326,0 1 0,1 0-1,-1-1 1,0 1 0,0-1-1,0 1 1,1-1 0,-1 1-1,0 0 1,0-1 0,0 1-1,0-1 1,0 1 0,0-1-1,0 1 1,0-1 0,0 1-1,0-1 1,0 1 0,0-1-1,0 1 1,-1 0 0,1-1-1,0 1 1,0-1 0,0 1-1,-1 0 1,1-1 0,0 1-1,0-1 1,-1 1 0,1 0-1,0-1 1,-1 1 0,1 0-1,0-1 1,-1 1 0,1 0-1,-1-1 1,-7-7-3434</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25.174"/>
    </inkml:context>
    <inkml:brush xml:id="br0">
      <inkml:brushProperty name="width" value="0.1" units="cm"/>
      <inkml:brushProperty name="height" value="0.1" units="cm"/>
      <inkml:brushProperty name="color" value="#E71224"/>
    </inkml:brush>
  </inkml:definitions>
  <inkml:trace contextRef="#ctx0" brushRef="#br0">0 0 10305,'171'28'5379,"500"141"-134,-661-166-5179,0 1 1,-1 0 0,1 0 0,-1 1 0,0 1 0,13 8 0,-20-12-41,0-1 1,-1 1-1,1 0 0,0-1 1,-1 1-1,1 0 1,-1 0-1,1 0 0,-1 0 1,0 0-1,0 0 1,0 1-1,0-1 0,0 0 1,-1 0-1,1 1 1,-1-1-1,1 1 0,-1-1 1,0 0-1,0 1 1,0-1-1,0 1 0,0-1 1,-1 0-1,1 1 1,-1-1-1,0 0 0,1 1 1,-1-1-1,0 0 0,0 0 1,0 0-1,-3 4 1,-5 7 77,-1-1 1,-1 0-1,1 0 1,-2-1 0,0-1-1,-14 10 1,-87 54 323,74-50-303,-193 141-35,126-69-2637,12 10-5349,59-65 3484,5-13-1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3.043"/>
    </inkml:context>
    <inkml:brush xml:id="br0">
      <inkml:brushProperty name="width" value="0.1" units="cm"/>
      <inkml:brushProperty name="height" value="0.1" units="cm"/>
      <inkml:brushProperty name="color" value="#E71224"/>
    </inkml:brush>
  </inkml:definitions>
  <inkml:trace contextRef="#ctx0" brushRef="#br0">104 210 10513,'-103'36'2994,"170"-48"596,311-106-913,-125 35-1834,-225 74-720,-13 4 30,0 0 1,1 1 0,0 0-1,19-1 1,-31 5-44,0 0 1,0 0 0,0 0 0,0 0 0,0 1-1,0-1 1,0 1 0,0 0 0,0 1-1,-1-1 1,1 1 0,0-1 0,-1 1 0,1 0-1,-1 0 1,0 1 0,0-1 0,0 1 0,0-1-1,0 1 1,5 6 0,69 116 2988,-22-31-1291,131 212 1250,6 11-2221,-167-280-831,363 596 8,-71 96-14,-116-242 0,-56-166 0,467 1090 0,-319-774 0,-269-594 0,46 94 0,-61-115 0,0 0 0,-1 0 0,-2 1 0,6 32 0,-11-45 0,-1 0 0,0-1 0,0 1 1,-1 0-1,0-1 0,-1 1 0,0-1 0,0 1 0,-1-1 1,-1 0-1,1 0 0,-1 0 0,-1 0 0,0-1 0,0 0 0,0 0 1,-9 9-1,-8 7-131,-1 0 0,-1-2 0,-50 36 0,12-14-1489,-1-3 0,-74 36-1,100-59-147,-1-2 0,0-2 0,-1-1 0,0-2 0,-63 9 1,83-18 649,-1 0 0,0-2 0,1 0 1,-32-5-1,24-1-745,1-1 0,-34-14 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0:25.802"/>
    </inkml:context>
    <inkml:brush xml:id="br0">
      <inkml:brushProperty name="width" value="0.1" units="cm"/>
      <inkml:brushProperty name="height" value="0.1" units="cm"/>
      <inkml:brushProperty name="color" value="#E71224"/>
    </inkml:brush>
  </inkml:definitions>
  <inkml:trace contextRef="#ctx0" brushRef="#br0">1199 6 11977,'0'0'73,"0"0"-1,0-1 0,0 1 1,0 0-1,0 0 1,0-1-1,-1 1 1,1 0-1,0 0 1,0-1-1,0 1 0,0 0 1,0 0-1,-1 0 1,1 0-1,0-1 1,0 1-1,0 0 1,-1 0-1,1 0 0,0 0 1,0 0-1,0-1 1,-1 1-1,1 0 1,0 0-1,0 0 1,-1 0-1,1 0 0,0 0 1,0 0-1,-1 0 1,1 0-1,0 0 1,0 0-1,-1 0 1,1 0-1,0 0 0,0 0 1,-1 0-1,1 0 1,0 0-1,0 1 1,0-1-1,-1 0 1,1 0-1,-22 10 1167,-19 17-266,-34 27 171,-224 147 1205,265-180-2190,-617 395 1317,639-407-1464,5-5-3,0 1-1,1 0 0,0 0 1,0 0-1,0 1 0,1 0 0,-7 10 1,11-16-14,1 1 1,0-1-1,0 1 1,0-1-1,0 1 1,0-1-1,0 1 1,0-1-1,0 1 1,0-1-1,0 1 1,0-1-1,1 1 1,-1-1-1,0 1 1,0-1-1,0 0 1,1 1 0,-1-1-1,0 1 1,0-1-1,1 0 1,-1 1-1,0-1 1,1 0-1,-1 1 1,1-1-1,-1 0 1,0 1-1,1-1 1,-1 0-1,1 0 1,-1 1-1,1-1 1,-1 0-1,0 0 1,1 0-1,-1 0 1,1 0-1,-1 0 1,1 0-1,-1 0 1,1 0-1,-1 0 1,1 0-1,35 5-646,-25-4 237,249 22-13226,-186-16 9703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3.034"/>
    </inkml:context>
    <inkml:brush xml:id="br0">
      <inkml:brushProperty name="width" value="0.1" units="cm"/>
      <inkml:brushProperty name="height" value="0.1" units="cm"/>
      <inkml:brushProperty name="color" value="#E71224"/>
    </inkml:brush>
  </inkml:definitions>
  <inkml:trace contextRef="#ctx0" brushRef="#br0">2 39 22458,'-1'-11'1821,"0"-13"481,3 20-117,3 10 1625,202 485-3619,-194-447-400,7 17-1192,-10-44-3031,4 0-3487,-8-13 1654,1-7 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3.419"/>
    </inkml:context>
    <inkml:brush xml:id="br0">
      <inkml:brushProperty name="width" value="0.1" units="cm"/>
      <inkml:brushProperty name="height" value="0.1" units="cm"/>
      <inkml:brushProperty name="color" value="#E71224"/>
    </inkml:brush>
  </inkml:definitions>
  <inkml:trace contextRef="#ctx0" brushRef="#br0">93 15 20886,'0'0'179,"0"-1"0,1 1 0,-1-1 0,0 1 0,0-1-1,0 0 1,0 1 0,0-1 0,0 1 0,0-1 0,-1 1 0,1-1 0,0 1 0,0-1 0,0 1 0,0-1 0,-1 1 0,1-1-1,0 1 1,0-1 0,-1 1 0,1-1 0,0 1 0,-1-1 0,1 1 0,-1 0 0,1-1 0,-1 1 0,1-1 0,-13 9 2277,-10 26 281,23-32-2688,-1-1 1,0 1-1,1-1 0,-1 1 1,1-1-1,0 1 1,-1 0-1,1-1 0,0 1 1,0 0-1,0-1 0,0 1 1,0 0-1,0-1 0,1 1 1,-1 0-1,1-1 1,-1 1-1,1-1 0,-1 1 1,1 0-1,0-1 0,0 0 1,0 1-1,0-1 1,0 0-1,0 1 0,2 1 1,-2-2-55,1 0 0,0-1 1,0 1-1,0 0 0,0 0 1,0-1-1,0 1 0,0-1 1,0 0-1,0 1 1,0-1-1,0 0 0,0 0 1,0-1-1,0 1 0,0 0 1,0-1-1,0 1 0,0-1 1,0 1-1,0-1 0,0 0 1,2-1-1,-4 2 5,1 0 1,-1 0-1,1 0 0,0-1 1,-1 1-1,1 0 0,-1 0 0,1 0 1,-1-1-1,1 1 0,-1 0 1,0 0-1,1-1 0,-1 1 1,1 0-1,-1-1 0,0 1 1,1-1-1,-1 1 0,0-1 0,1 1 1,-1 0-1,0-1 0,1 1 1,-1-1-1,0 1 0,0-1 1,0 1-1,0-1 0,0 1 0,1-1 1,-1 0-1,0 1 0,0-1 1,0 1-1,0-1 0,0 1 1,-1-1-1,1 1 0,0-1 1,0 1-1,0-1 0,0 1 0,-1-1 1,1 1-1,0-1 0,0 1 1,-1-1-1,1 1 0,0-1 1,-1 1-1,1 0 0,0-1 0,-1 1 1,1 0-1,-1-1 0,1 1 1,-1 0-1,1-1 0,-2 1 1,-1-2-31,0 0 0,-1 0 1,1 0-1,-1 1 1,1 0-1,-1 0 1,-5-1-1,-17 1-1775,1 3-3413,-4-1-7715,31-2 6645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3.899"/>
    </inkml:context>
    <inkml:brush xml:id="br0">
      <inkml:brushProperty name="width" value="0.1" units="cm"/>
      <inkml:brushProperty name="height" value="0.1" units="cm"/>
      <inkml:brushProperty name="color" value="#E71224"/>
    </inkml:brush>
  </inkml:definitions>
  <inkml:trace contextRef="#ctx0" brushRef="#br0">5 19 23882,'-1'0'145,"1"-1"0,-1 1 0,1-1 0,0 1-1,-1-1 1,1 0 0,0 1 0,-1-1 0,1 1 0,0-1 0,0 0-1,0 1 1,-1-1 0,1 0 0,0 1 0,0-1 0,0 0 0,0 0-1,0 1 1,0-1 0,1 0 0,-1 1 0,0-1 0,0 0 0,1 0-1,-1 0-87,1 1 0,-1 0-1,1 0 1,-1 0 0,1-1 0,-1 1-1,1 0 1,-1 0 0,1 0-1,-1 0 1,1 0 0,-1 0 0,1 0-1,-1 0 1,1 0 0,-1 1-1,1-1 1,-1 0 0,1 0 0,-1 0-1,1 0 1,-1 1 0,1-1-1,-1 0 1,1 1 0,-1-1 0,0 0-1,1 1 1,-1-1 0,1 0-1,-1 1 1,0-1 0,0 1 0,1-1-1,-1 0 1,0 1 0,1 0-1,16 21 469,0 0-1,-1 2 1,-1 0-1,-2 0 1,18 43 0,38 138-891,-55-159 548,42 159-1324,-56-202 951,1-1-1,0 0 1,-1 1 0,1-1 0,0 0-1,0 1 1,0-1 0,1 0 0,-1 0-1,0 0 1,1 0 0,-1 0-1,1 0 1,0-1 0,0 1 0,0 0-1,0-1 1,0 0 0,0 1 0,0-1-1,4 2 1,-3-2-754,0 1-1,1 0 0,-1 0 1,-1 0-1,1 0 1,0 0-1,0 1 1,-1-1-1,5 6 1,-3-3-5040,-8-12 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4.232"/>
    </inkml:context>
    <inkml:brush xml:id="br0">
      <inkml:brushProperty name="width" value="0.1" units="cm"/>
      <inkml:brushProperty name="height" value="0.1" units="cm"/>
      <inkml:brushProperty name="color" value="#E71224"/>
    </inkml:brush>
  </inkml:definitions>
  <inkml:trace contextRef="#ctx0" brushRef="#br0">1 318 14249,'0'-26'1041,"1"0"0,1 0 0,1 1 0,11-42-1,-12 59-750,1 0-1,0 0 1,0 1-1,0-1 1,1 1-1,0-1 1,0 1-1,1 1 1,0-1-1,0 1 1,1-1-1,0 2 1,0-1-1,0 1 1,1-1-1,-1 2 1,1-1-1,9-3 1,-7 3 153,1 2 1,0 0 0,0 0-1,0 0 1,0 1-1,1 1 1,-1 0 0,0 0-1,13 2 1,-20-1-356,0 0-1,0 0 1,0 1 0,0-1-1,0 1 1,0 0 0,0 0-1,0 0 1,0 1 0,0-1-1,0 0 1,-1 1 0,1 0 0,-1 0-1,1 0 1,-1 0 0,0 0-1,1 0 1,-1 1 0,0-1-1,-1 1 1,1-1 0,0 1-1,-1 0 1,1 0 0,-1 0-1,0 0 1,0 0 0,0 0-1,0 0 1,-1 0 0,1 0-1,-1 5 1,0 3-232,0 0-1,-1 0 1,0 0 0,0 0 0,-2 0-1,-4 16 1,-29 64-1636,7-21-398,26-60 1622,-20 65-4694,22-69 4089,0 0 0,1 1-1,-1-1 1,1 0 0,1 10-1,7 1-3714</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4.767"/>
    </inkml:context>
    <inkml:brush xml:id="br0">
      <inkml:brushProperty name="width" value="0.1" units="cm"/>
      <inkml:brushProperty name="height" value="0.1" units="cm"/>
      <inkml:brushProperty name="color" value="#E71224"/>
    </inkml:brush>
  </inkml:definitions>
  <inkml:trace contextRef="#ctx0" brushRef="#br0">55 97 18846,'-5'-6'590,"-10"-18"2963,-19-40 0,35 62-10,6 5-2122,8 10-476,12 15-896,-1 2 1,-1 1-1,-2 0 1,-1 2-1,-2 1 1,32 69-1,61 230-106,-69-186 84,-41-138-316,0 0 0,0 0 0,1 0 0,0-1 0,0 0 0,1 0 0,10 14 0,-15-22 194,1 1 0,-1-1-1,0 1 1,0-1-1,0 1 1,1-1-1,-1 0 1,0 1 0,1-1-1,-1 0 1,0 1-1,1-1 1,-1 0-1,1 1 1,-1-1 0,0 0-1,1 1 1,-1-1-1,1 0 1,-1 0-1,1 0 1,-1 0 0,1 1-1,-1-1 1,1 0-1,-1 0 1,1 0 0,-1 0-1,1 0 1,-1 0-1,1 0 1,-1 0-1,1 0 1,-1-1 0,1 1-1,-1 0 1,0 0-1,1 0 1,-1-1-1,1 1 1,-1 0 0,1 0-1,-1-1 1,0 1-1,1 0 1,-1-1-1,1 1 1,-1 0 0,0-1-1,0 1 1,1-1-1,-1 1 1,0 0-1,0-1 1,1 1 0,-1-1-1,0 1 1,0-1-1,0 0 1,10-11-7733,-8 6 2195,-6-3 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5.086"/>
    </inkml:context>
    <inkml:brush xml:id="br0">
      <inkml:brushProperty name="width" value="0.1" units="cm"/>
      <inkml:brushProperty name="height" value="0.1" units="cm"/>
      <inkml:brushProperty name="color" value="#E71224"/>
    </inkml:brush>
  </inkml:definitions>
  <inkml:trace contextRef="#ctx0" brushRef="#br0">1 318 13917,'0'-12'1020,"0"-6"188,1-4 93,13-9 11,12 2-36,14-1-340,18-1-608,27-2-1352,-16 4-3029,-7-2 1,-6 4 0,-12 2-1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5.418"/>
    </inkml:context>
    <inkml:brush xml:id="br0">
      <inkml:brushProperty name="width" value="0.1" units="cm"/>
      <inkml:brushProperty name="height" value="0.1" units="cm"/>
      <inkml:brushProperty name="color" value="#E71224"/>
    </inkml:brush>
  </inkml:definitions>
  <inkml:trace contextRef="#ctx0" brushRef="#br0">0 137 14969,'0'4'474,"0"1"0,1-1 0,-1 0-1,1 1 1,0-1 0,1 0 0,-1 0 0,0 0-1,1 1 1,0-2 0,0 1 0,0 0-1,1 0 1,-1-1 0,4 4 0,-1-2 47,0 0 0,1 0 0,-1 0 1,1-1-1,0 0 0,0-1 0,1 1 0,10 3 1,-4-2 3,-1-1 0,0-1 0,1 0 0,0-1 0,0 0 0,0-1 0,0-1 0,0 0 1,24-3-1,-35 3-516,0-1-1,0 1 1,0-1 0,0 0 0,0 1 0,0-1 0,0 0 0,-1 0 0,1 0 0,0-1-1,-1 1 1,1 0 0,0 0 0,-1-1 0,1 1 0,-1-1 0,0 0 0,0 1 0,0-1-1,1 0 1,-1 0 0,-1 1 0,1-1 0,0 0 0,0 0 0,-1 0 0,1 0 0,-1 0-1,0 0 1,1 0 0,-1 0 0,0-1 0,-1-2 0,1-7-19,-2 1 1,0-1-1,0 0 0,-7-17 1,6 16 30,-2-2-21,0-1 0,-1 1 0,0 0 0,-1 1 0,-1 0 0,-13-18 0,53 96 0,-6-16-37,-1 1 0,-3 1-1,-2 1 1,19 72 0,-37-112 333,2 6-1847,1 0 0,9 24 0,-12-36 289,1 0-1,0-1 0,-1 1 0,1 0 1,1-1-1,-1 0 0,1 0 1,0 0-1,0 0 0,0-1 1,0 1-1,6 3 0,10 0-4637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5.819"/>
    </inkml:context>
    <inkml:brush xml:id="br0">
      <inkml:brushProperty name="width" value="0.1" units="cm"/>
      <inkml:brushProperty name="height" value="0.1" units="cm"/>
      <inkml:brushProperty name="color" value="#E71224"/>
    </inkml:brush>
  </inkml:definitions>
  <inkml:trace contextRef="#ctx0" brushRef="#br0">60 362 20166,'0'-56'5600,"4"59"-5040,-1 0-1,1 0 1,-1 0-1,0 0 0,0 0 1,0 1-1,0-1 1,3 6-1,-1-3 7,-2-2-430,89 121 1247,-84-113-1397,0 2 1,-1-1 0,-1 1 0,0 0 0,0 1 0,-2 0-1,0-1 1,2 17 0,-5-31 13,-1 1 0,0 0 0,0 0 0,0 0 0,0-1 0,0 1 0,-1 0 0,1 0 0,0 0 0,0-1 0,0 1 0,-1 0 0,1 0 0,0-1 0,-1 1 0,1 0 0,-1-1 0,1 1 0,-1 0 0,1-1 0,-1 1 0,1-1 0,-1 1 0,1-1 0,-1 1 0,0-1 0,1 1 0,-1-1 0,0 0 0,0 1 0,1-1 0,-1 0 0,0 0 0,0 1 0,1-1 0,-1 0 0,0 0 0,0 0 0,0 0 0,1 0 0,-1 0 0,0 0 0,-1-1 0,-36-6 0,28 3 0,0-1 0,1 0 0,-1-1 0,1 1 0,0-2 0,0 1 0,1-1 0,0-1 0,0 0 0,1 0 0,0 0 0,0-1 0,1 0 0,0 0 0,0-1 0,1 1 0,1-1 0,-6-15 0,1-3 0,1 0 0,2-1 0,0 1 0,2-1 0,-1-51 0,5 57 0,0 0 0,2 0 0,0 0 0,11-39 0,-11 55 0,0 0 0,0 1 0,1-1 0,1 1 0,-1-1 0,1 1 0,0 0 0,7-8 0,-8 11 0,0 0 0,0 1 0,0-1 0,0 1 0,0 0 0,1 0 0,-1 0 0,1 0 0,-1 0 0,1 1 0,0 0 0,0 0 0,0 0 0,0 0 0,0 0 0,5 1 0,-6 0 0,0 0 1,0 0-1,0 0 1,0 1-1,0 0 0,-1-1 1,1 1-1,0 0 0,-1 0 1,1 1-1,0-1 1,-1 0-1,1 1 0,-1 0 1,0 0-1,1-1 0,-1 1 1,0 0-1,0 1 1,0-1-1,-1 0 0,1 1 1,-1-1-1,1 1 0,-1-1 1,0 1-1,1-1 1,-1 1-1,-1 0 0,1 0 1,0 0-1,0 3 0,2 10-162,-1 0-1,-1 0 0,0 1 0,-2 19 1,0-3-520,-1 0-2023,5 59 0,-3-89 2137,0 0-1,0 0 0,1 0 1,-1 0-1,1 0 0,0 0 1,-1 0-1,2-1 1,-1 1-1,0 0 0,0 0 1,1-1-1,0 1 0,-1-1 1,1 0-1,0 1 0,0-1 1,0 0-1,1 0 0,-1 0 1,0 0-1,1-1 1,-1 1-1,1-1 0,0 1 1,3 0-1,26 4-4684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6.151"/>
    </inkml:context>
    <inkml:brush xml:id="br0">
      <inkml:brushProperty name="width" value="0.1" units="cm"/>
      <inkml:brushProperty name="height" value="0.1" units="cm"/>
      <inkml:brushProperty name="color" value="#E71224"/>
    </inkml:brush>
  </inkml:definitions>
  <inkml:trace contextRef="#ctx0" brushRef="#br0">79 423 16149,'37'-60'3266,"-22"40"-2358,-2-1-1,0-1 1,-1 0-1,-2 0 1,0-2-1,-1 1 1,7-33-1,-15 53-850,2-12 827,-1-1 0,0 0 0,-1-29-1,-1 42-718,0-1-1,-1 1 0,0 0 0,1-1 1,-1 1-1,0 0 0,-1-1 1,1 1-1,0 0 0,-4-5 1,4 6-134,-1 1 0,1 0 0,0-1 0,-1 1 0,1 0 0,-1 0 0,1 0 0,-1 0 0,1 0 0,-1 1 0,0-1 0,1 0 0,-1 1 0,0-1 0,0 1 0,0-1 0,1 1 0,-1 0 1,0 0-1,0 0 0,-3 0 0,-2 1-31,0 0 1,0 1 0,0 0 0,0 0 0,0 1-1,0 0 1,1 0 0,-1 0 0,1 1-1,0 0 1,0 0 0,-9 8 0,8-6-1,0 1 0,0 0 0,1 1-1,0-1 1,0 1 0,1 0 0,-1 0 0,2 1 0,-5 9 0,6-10 3,1-1 0,0 0 0,0 1 0,1-1 1,0 1-1,0 0 0,0-1 0,1 1 0,1 0 0,-1-1 0,1 1 0,0 0 0,1-1 1,0 1-1,0-1 0,0 0 0,1 0 0,0 0 0,6 8 0,-4-7-79,0 0 1,1-1-1,0 0 0,1-1 0,0 1 1,0-1-1,0-1 0,0 1 0,1-1 0,0 0 1,0-1-1,1 0 0,-1 0 0,1-1 1,17 5-1,-12-6-515,0 0 0,0 0 1,-1-1-1,1-1 0,0 0 0,22-4 0,84-22-7095,-92 19 5813,54-19-4100,-16-4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3.907"/>
    </inkml:context>
    <inkml:brush xml:id="br0">
      <inkml:brushProperty name="width" value="0.1" units="cm"/>
      <inkml:brushProperty name="height" value="0.1" units="cm"/>
      <inkml:brushProperty name="color" value="#E71224"/>
    </inkml:brush>
  </inkml:definitions>
  <inkml:trace contextRef="#ctx0" brushRef="#br0">66 240 19806,'-66'-51'7040,"75"69"-2428,3 9-3781,62 131-592,92 291 0,-157-418-239,-3 1 0,4 34 0,-10-65 0,0-1 0,0 0 0,1 1 0,-1-1 0,0 1 0,0-1 0,0 0 0,0 1 0,0-1 0,0 1 0,0-1 0,0 0 0,0 1 0,0-1 0,0 0 0,0 1 0,-1-1 0,1 1 0,0-1 0,0 0 0,0 1 0,0-1 0,-1 0 0,1 1 0,0-1 0,0 0 0,-1 1 0,1-1 0,0 0 0,-1 0 0,1 1 0,-11-6 0,-12-19 0,6 1 0,1-1 0,1-1 0,1 0 0,1-1 0,1-1 0,2 0 0,1 0 0,-8-35 0,7 12 0,2 0 0,2-1 0,1-93 0,6 124 0,1 0 0,0 0 0,1 1 0,1-1 0,1 1 0,1 0 0,1 0 0,0 1 0,15-26 0,-15 32 0,1 0 0,0 0 0,1 1 0,1 0 0,0 0 0,0 1 0,1 0 0,0 1 0,1 1 0,-1 0 0,2 0 0,-1 1 0,23-9 0,-18 10 0,-1 0 0,1 2 0,-1 0 0,1 1 0,0 0 0,0 2 0,1 0 0,-1 0 0,0 2 0,0 0 0,23 5 0,-31-4 0,-1 0 0,0 1 0,0 0 0,0 0 0,-1 0 0,1 1 0,-1 0 0,0 1 0,0 0 0,0 0 0,0 0 0,-1 1 0,0 0 0,0 0 0,-1 1 0,0-1 0,0 1 0,0 0 0,-1 1 0,0-1 0,0 1 0,-1-1 0,0 1 0,-1 0 0,3 10 0,-2-3 0,-1 1 0,0 0 0,-1 0 0,-1 0 0,-1 0 0,0 0 0,-5 26 0,0-16 0,-1-1 0,-1 0 0,-2-1 0,-12 26 0,-14 13 0,-2-2 0,-64 78 0,52-75-138,-27 35-1031,33-33-2350,36-47-997,8-17-1807,11-19 622</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6.878"/>
    </inkml:context>
    <inkml:brush xml:id="br0">
      <inkml:brushProperty name="width" value="0.1" units="cm"/>
      <inkml:brushProperty name="height" value="0.1" units="cm"/>
      <inkml:brushProperty name="color" value="#E71224"/>
    </inkml:brush>
  </inkml:definitions>
  <inkml:trace contextRef="#ctx0" brushRef="#br0">408 264 19942,'-8'-3'3445,"-27"3"-1370,15 1-1004,-16 3 291,0-2 1,-1-2 0,-39-4-1,65 2-1225,0 0-1,1 0 1,-1-1 0,1-1-1,0 0 1,-13-6-1,18 7-150,-1 0 0,1-1-1,0 0 1,0 0 0,0 0-1,1-1 1,-1 1-1,1-1 1,0 0 0,1 0-1,-6-10 1,7 12 14,0 0 0,0-1 0,1 1 0,0 0 0,-1-1 0,1 1 0,0-1 0,1 0 0,-1 1 0,1-1 0,-1 0 0,1 1 0,0-1 0,0 0 0,1 1 0,-1-1 0,1 1 0,0-1 0,0 0 0,0 1 0,0-1 0,1 1 0,-1 0 0,1-1 0,0 1 0,0 0 0,0 0 0,0 0 0,1 0 0,-1 1 0,1-1 0,-1 1 0,1-1 0,0 1 0,0 0 0,7-3 0,4-3 0,1 1 0,0 1 0,0 0 0,1 1 0,0 1 0,0 0 0,17-1 0,6 0 0,0 1 0,75 4 0,-99 1 0,1 1 0,0 0 0,-1 1 0,0 1 0,1 0 0,-1 1 0,-1 1 0,1 0 0,-1 1 0,15 10 0,-23-13 0,0 1 0,0 0 0,0 0 0,-1 0 0,1 1 0,-1 0 0,-1 0 0,1 1 0,-1-1 0,-1 1 0,1 0 0,-1 0 0,0 0 0,2 9 0,-2-5 0,-1 0 0,-1 0 0,0 0 0,0 0 0,-1 0 0,-1 0 0,0 0 0,-4 21 0,-3-3 0,-1-1 0,-2 0 0,0-1 0,-2 0 0,-1-1 0,-24 34 0,21-36 0,0 0 0,-2-1 0,-1 0 0,-1-2 0,0 0 0,-2-2 0,-26 18 0,47-35 0,0-1 0,0 0 0,0 0 0,0 0 0,0 0 0,0 0 0,0 0 0,0 0 0,0-1 0,0 1 0,-1-1 0,1 0 0,0 0 0,0 1 0,-3-2 0,4 1 0,0 0 0,0-1 0,1 1 0,-1 0 0,0-1 0,1 1 0,-1-1 0,1 1 0,-1-1 0,1 1 0,-1-1 0,1 0 0,-1 1 0,1-1 0,-1 0 0,1 1 0,0-1 0,-1 0 0,1 1 0,0-1 0,0 0 0,-1 0 0,1 1 0,0-1 0,0 0 0,0 0 0,0 1 0,0-2 0,0-4 0,1 1 0,0-1 0,0 1 0,0-1 0,1 1 0,-1 0 0,1 0 0,1-1 0,-1 1 0,4-5 0,4-5 9,1 1-1,1 1 1,0 0-1,0 0 1,2 1-1,-1 1 1,1 0-1,1 1 1,0 0-1,1 1 1,31-13-1,-19 12-189,-1 1 0,2 1 1,-1 1-1,1 2 0,0 1 0,46-1 1,19-1-5104,46-12-9063,-87 9 8367</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7.217"/>
    </inkml:context>
    <inkml:brush xml:id="br0">
      <inkml:brushProperty name="width" value="0.1" units="cm"/>
      <inkml:brushProperty name="height" value="0.1" units="cm"/>
      <inkml:brushProperty name="color" value="#E71224"/>
    </inkml:brush>
  </inkml:definitions>
  <inkml:trace contextRef="#ctx0" brushRef="#br0">0 47 23062,'0'-10'665,"0"-22"2559,1 28-1628,1 19-612,15 136 2306,8 0-5157,-25-149 1732,9 29-1806,-8-30 1653,-1 0 0,1 0 0,-1 0 0,1-1 0,0 1 0,-1 0 0,1 0 0,0-1 0,-1 1 0,1 0 0,0-1 0,0 1 0,0 0 0,0-1 0,0 1 0,-1-1 0,1 0 0,0 1 0,0-1 0,0 0 0,0 1 0,0-1 0,0 0 0,2 0 0,-2 0 104,-1 0 1,0 0-1,1 0 1,-1 0-1,0 1 0,1-1 1,-1 0-1,0 0 0,1-1 1,-1 1-1,0 0 1,1 0-1,-1 0 0,0 0 1,0 0-1,1 0 1,-1 0-1,0 0 0,1-1 1,-1 1-1,0 0 1,0 0-1,1 0 0,-1-1 1,0 1-1,0 0 1,1 0-1,-1-1 0,0 1 1,0 0-1,0 0 0,0-1 1,0 1-1,1 0 1,-1-1-1,0 1 0,0 0 1,0-1-1,0 1 1,0 0-1,0 0 0,0-1 1,0 1-1,0 0 1,0-1-1,0 1 0,0 0 1,0-1-1,0 1 0,0 0 1,-1-1-1,1 1 1,0 0-1,0 0 0,0-1 1,0 1-1,0 0 1,-1-1-1,-5-19-5233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7.543"/>
    </inkml:context>
    <inkml:brush xml:id="br0">
      <inkml:brushProperty name="width" value="0.1" units="cm"/>
      <inkml:brushProperty name="height" value="0.1" units="cm"/>
      <inkml:brushProperty name="color" value="#E71224"/>
    </inkml:brush>
  </inkml:definitions>
  <inkml:trace contextRef="#ctx0" brushRef="#br0">1 668 9737,'0'-12'1120,"0"1"120,4 2 208,11 1 124,17 4 241,12 8 235,12 4 176,11 0 152,-3-1 24,-3 2-975,-8-1-525,-9-4-684,-3-4-716,-11 0-781,8-12-4063,-24 1-1,-14-10 1,-14-5-1</inkml:trace>
  <inkml:trace contextRef="#ctx0" brushRef="#br0" timeOffset="1">249 125 13125,'-9'-38'1834,"6"26"-818,0 0 0,0 0-1,1 0 1,0-18 0,2 30-958,0 0 0,0-1 0,0 1 0,0 0 0,0-1 0,0 1 0,0 0 0,0-1-1,0 1 1,0 0 0,0 0 0,0-1 0,0 1 0,0 0 0,0-1 0,0 1 0,1 0 0,-1 0 0,0-1 0,0 1 0,0 0 0,0 0 0,1-1 0,-1 1 0,0 0 0,0 0 0,0 0 0,1-1 0,-1 1 0,0 0 0,0 0 0,1 0 0,-1 0 0,0 0-1,1-1 1,-1 1 0,0 0 0,0 0 0,1 0 0,-1 0 0,0 0 0,1 0 0,14 9 1538,13 21 472,-9-6-844,-2 0-1,-1 2 0,23 47 0,26 88 51,-6-13-2928,-57-143 1361,0 0-1,0 0 0,1 0 0,0 0 0,0-1 0,0 1 0,7 6 0,10 7-3738,-14-13 2514,36 51-9883,-27-43 5701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7.879"/>
    </inkml:context>
    <inkml:brush xml:id="br0">
      <inkml:brushProperty name="width" value="0.1" units="cm"/>
      <inkml:brushProperty name="height" value="0.1" units="cm"/>
      <inkml:brushProperty name="color" value="#E71224"/>
    </inkml:brush>
  </inkml:definitions>
  <inkml:trace contextRef="#ctx0" brushRef="#br0">32 136 18970,'-11'-32'1641,"7"21"-1003,0 0 0,1 0-1,0-1 1,1 0 0,0 1-1,0-13 1,2 23-600,-1 1 0,1 0 0,0-1 1,0 1-1,0-1 0,0 1 0,0 0 0,0-1 0,1 1 0,-1-1 0,0 1 1,0 0-1,0-1 0,0 1 0,0 0 0,1-1 0,-1 1 0,0 0 1,0-1-1,0 1 0,1 0 0,-1-1 0,0 1 0,1 0 0,-1 0 1,0-1-1,0 1 0,1 0 0,-1 0 0,0 0 0,1-1 0,-1 1 1,1 0-1,-1 0 0,0 0 0,1 0 0,-1 0 0,1 0 0,-1 0 0,0 0 1,1 0-1,-1 0 0,0 0 0,1 0 0,-1 0 0,1 0 0,0 0 1,19 11 1105,-19-10-1067,36 25 895,-2 3 0,0 0 0,-2 2 0,53 66 0,-46-45-1586,-1 3 1,51 100 0,-46-79-2344,-18-45-1203,7-5-3725,-13-20 2505,-4-8-1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8.214"/>
    </inkml:context>
    <inkml:brush xml:id="br0">
      <inkml:brushProperty name="width" value="0.1" units="cm"/>
      <inkml:brushProperty name="height" value="0.1" units="cm"/>
      <inkml:brushProperty name="color" value="#E71224"/>
    </inkml:brush>
  </inkml:definitions>
  <inkml:trace contextRef="#ctx0" brushRef="#br0">189 58 14953,'-21'-17'712,"-9"2"21,-2 1 7,-8 3 0,11 19-56,5 18-256,11 8-536,26-3-1236,-3 9-2161,15-12 1,11-9 0,2-11-1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8.551"/>
    </inkml:context>
    <inkml:brush xml:id="br0">
      <inkml:brushProperty name="width" value="0.1" units="cm"/>
      <inkml:brushProperty name="height" value="0.1" units="cm"/>
      <inkml:brushProperty name="color" value="#E71224"/>
    </inkml:brush>
  </inkml:definitions>
  <inkml:trace contextRef="#ctx0" brushRef="#br0">0 277 16946,'1'0'106,"-1"-1"1,0 0-1,1 1 1,-1-1-1,0 1 1,1-1-1,-1 1 1,1-1-1,-1 1 1,1-1-1,-1 1 1,1 0 0,-1-1-1,1 1 1,-1 0-1,1-1 1,0 1-1,-1 0 1,1 0-1,0-1 1,-1 1-1,1 0 1,0 0-1,-1 0 1,1 0 0,0 0-1,-1 0 1,2 0-1,24 0 1621,-21 0-1352,17-1 826,0 0 0,0-1 1,23-6-1,-38 7-950,0 0 0,-1-1-1,1 0 1,-1-1-1,0 1 1,1-1 0,-1 0-1,-1-1 1,1 1-1,0-1 1,-1 0 0,0-1-1,0 1 1,7-8-1,-10 8-160,-1-1 0,1 1 1,0 0-1,-1-1 0,0 1 0,0-1 0,0 1 0,-1-1 0,1 0 0,-1 1 0,0-1 0,-1 1 0,1-1 0,-1 0 0,0 1 0,0-1 0,0 1 0,-1 0 0,1-1 0,-1 1 0,0 0 0,-3-5 0,-6-11-97,-2 0 1,-25-34 0,36 52 20,9 37-14,120 220-415,-93-193-2309,-12-33-1433,3-9-4208,-9-16 2668,4-6 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8.894"/>
    </inkml:context>
    <inkml:brush xml:id="br0">
      <inkml:brushProperty name="width" value="0.1" units="cm"/>
      <inkml:brushProperty name="height" value="0.1" units="cm"/>
      <inkml:brushProperty name="color" value="#E71224"/>
    </inkml:brush>
  </inkml:definitions>
  <inkml:trace contextRef="#ctx0" brushRef="#br0">1 316 24298,'0'-1'81,"0"1"0,0-1 0,1 1 0,-1-1 0,0 1-1,1-1 1,-1 1 0,0-1 0,1 1 0,-1-1 0,1 1 0,-1 0-1,1-1 1,-1 1 0,1-1 0,-1 1 0,1 0 0,-1 0 0,1-1-1,0 1 1,-1 0 0,1 0 0,-1 0 0,1 0 0,0 0 0,-1-1-1,1 1 1,-1 0 0,1 1 0,0-1 0,-1 0 0,1 0 0,-1 0-1,1 0 1,0 0 0,-1 0 0,1 1 0,-1-1 0,1 0 0,-1 1-1,1-1 1,-1 0 0,2 1 0,24 18 1066,1 4-677,-2 2 1,0 1-1,-2 1 1,-1 0-1,-1 2 1,-2 1-1,28 54 1,-46-81-471,2 3 0,0 0 0,0 0 0,-1 0 0,0 0 0,0 1 0,0-1 0,-1 1 0,0-1 0,0 1 0,-1-1 0,0 12 0,-1-17 0,1 0 0,-1 0 0,0 0 0,1 0 0,-1-1 0,0 1 0,1 0 0,-1-1 0,0 1 0,0 0 0,0-1 0,0 1 0,0-1 0,0 1 0,0-1 0,0 0 0,0 1 0,0-1 0,0 0 0,0 0 0,0 0 0,0 0 0,0 0 0,0 0 0,0 0 0,0 0 0,0 0 0,0 0 0,0 0 0,0-1 0,0 1 0,0 0 0,0-1 0,-1 0 0,-37-16 0,25 8 0,1 0 0,-1-1 0,2 0 0,0-1 0,0 0 0,1-1 0,0-1 0,1 0 0,1 0 0,0 0 0,1-2 0,0 1 0,1-1 0,0 0 0,2 0 0,-6-20 0,3 1 0,1-1 0,1 0 0,2 0 0,2 0 0,1 0 0,6-55 0,-4 75 0,1 0 0,1 0 0,0 1 0,1-1 0,8-19 0,-12 32 0,1 0 0,0-1 0,0 1 0,0 0 0,1-1 0,-1 1 0,1 0 0,-1 0 0,1 0 0,-1 0 0,1 1 0,0-1 0,0 0 0,0 1 0,0-1 0,0 1 0,1 0 0,-1-1 0,0 1 0,0 0 0,1 0 0,-1 1 0,1-1 0,-1 0 0,1 1 0,-1 0 0,1-1 0,-1 1 0,1 0 0,-1 0 0,1 1 0,0-1 0,-1 0 0,1 1 0,-1 0 0,0-1 0,1 1 0,-1 0 0,5 2 0,2 3-75,0 0 0,0 1-1,0 0 1,-1 0 0,0 1 0,0 0-1,-1 1 1,0-1 0,0 1 0,-1 1-1,8 14 1,31 42-2046,-27-46-335,0-1-1,38 30 0,-46-41 1164,1 0-1,0-1 1,0-1 0,0 0-1,1 0 1,0-1 0,0-1-1,14 4 1,35 0-4072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9.247"/>
    </inkml:context>
    <inkml:brush xml:id="br0">
      <inkml:brushProperty name="width" value="0.1" units="cm"/>
      <inkml:brushProperty name="height" value="0.1" units="cm"/>
      <inkml:brushProperty name="color" value="#E71224"/>
    </inkml:brush>
  </inkml:definitions>
  <inkml:trace contextRef="#ctx0" brushRef="#br0">61 548 17698,'24'-53'1898,"-1"0"-1,-3-2 1,-3 0 0,-1-1 0,-4-1 0,9-85 0,-20 135-1601,-1-1 0,0 0-1,0 0 1,-2-14 0,1 21-290,1 0-1,0 0 1,0 0 0,0 0-1,-1 0 1,1 0 0,-1 0-1,1 0 1,-1 0 0,1 0-1,-1 0 1,1 0 0,-1 0-1,0 0 1,1 1 0,-1-1-1,0 0 1,0 0 0,0 1-1,0-1 1,0 1 0,1-1-1,-1 0 1,0 1 0,0 0-1,0-1 1,0 1 0,-1 0-1,1-1 1,0 1 0,0 0-1,0 0 1,0 0 0,0 0-1,0 0 1,0 0 0,0 0-1,0 0 1,0 1 0,0-1-1,-1 0 1,1 1 0,0-1-1,-1 1 1,-6 4-7,1 0 0,0 0 0,0 0 0,0 1 0,0 0 0,1 1 0,0 0 0,0-1 0,1 2 0,-5 7 0,0 0 0,0 0 0,1 0 0,1 1 0,0 1 0,1-1 0,1 1 0,1 0 0,0 1 0,-2 22 0,5-32 0,1 1 0,1-1 0,0 0 0,0 0 0,1 1 0,0-1 0,0 0 0,1 0 0,0 0 0,0 0 0,1 0 0,0 0 0,0-1 0,1 1 0,0-1 0,0 0 0,1 0 0,0 0 0,0-1 0,1 0 0,-1 0 0,10 7 0,-5-6-22,0 0-1,1-1 1,0 0 0,0-1-1,0 0 1,0-1 0,1 0-1,0-1 1,0 0 0,18 1 0,10-1-753,79-4 1,53-16-3417,-148 12 2549,1 0 0,-1-2 0,-1-1 0,1 0 0,26-15 0,-45 21 1015,-1-1 0,1 0 0,0 0 1,-1 0-1,0-1 0,0 1 0,0-1 1,4-5-1,-6 6 63,-1 0 0,1 1 0,-1-1 0,0 0 0,0 0 0,0 0 0,0 0 0,0-1 0,0-4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49.663"/>
    </inkml:context>
    <inkml:brush xml:id="br0">
      <inkml:brushProperty name="width" value="0.1" units="cm"/>
      <inkml:brushProperty name="height" value="0.1" units="cm"/>
      <inkml:brushProperty name="color" value="#E71224"/>
    </inkml:brush>
  </inkml:definitions>
  <inkml:trace contextRef="#ctx0" brushRef="#br0">0 76 17506,'9'-7'839,"1"1"1,0 0-1,0 0 1,0 1-1,1 1 1,13-4-1,67-15 1873,-76 20-2020,-8 1-402,32-3 1418,-38 5-1633,0 0 0,-1 0-1,1 0 1,0 0 0,0 0 0,0 0 0,0 0 0,0 1 0,0-1-1,0 0 1,0 1 0,0-1 0,-1 1 0,1-1 0,0 1 0,0-1-1,-1 1 1,1-1 0,0 1 0,0 0 0,-1-1 0,1 1 0,-1 0 0,1 0-1,-1-1 1,1 1 0,-1 0 0,1 0 0,-1 0 0,0 0 0,1 0-1,-1 0 1,0-1 0,0 1 0,0 2 0,0 4 105,-1 1 0,0 0 0,-1-1-1,0 1 1,0-1 0,-4 9 0,2-6-174,0 0 0,1 1-1,1 0 1,-2 13 0,4-21-6,0-1 0,0 0 0,0 1 0,0-1 0,0 1 0,1-1 0,-1 0 0,1 1 0,-1-1 0,1 0 0,0 0 0,0 0 0,0 1 0,0-1 0,1 0 0,-1 0 0,0 0 0,1-1 0,0 1 0,-1 0 0,1-1 0,0 1 0,0-1 0,2 2 0,6 3 0,1-1 0,0 0 0,0 0 0,0-1 0,20 4 0,64 7 0,-60-11 0,42 4 0,-46-5 0,-1 0 0,0 2 0,31 8 0,-60-12 0,0-1 0,0 0 0,0 0 0,0 1 0,0-1 0,0 1 0,1-1 0,-1 1 0,0-1 0,-1 1 0,1 0 0,0-1 0,0 1 0,0 0 0,0 0 0,0 0 0,-1-1 0,1 1 0,0 0 0,-1 0 0,2 2 0,-2-2 0,0 0 0,0 0 0,-1 0 0,1 0 0,0 0 0,0 0 0,0 0 0,-1 0 0,1 0 0,0 0 0,-1 0 0,1 0 0,-1 0 0,1 0 0,-1 0 0,1-1 0,-1 1 0,0 0 0,0 0 0,-6 6 0,0-1 0,0-1 0,-1 1 0,-9 4 0,-77 40-407,-138 53 0,218-97 165,-6-1-923,13-8-2373,8 1 3039,-1 1 0,1-1 0,0 1 1,0-1-1,-1 1 0,1 0 0,0-1 0,0 1 0,0 0 1,0 0-1,1 0 0,-1 0 0,0 0 0,0 0 0,1 0 1,-1 0-1,3-1 0,33-23-5509,14-10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0.198"/>
    </inkml:context>
    <inkml:brush xml:id="br0">
      <inkml:brushProperty name="width" value="0.1" units="cm"/>
      <inkml:brushProperty name="height" value="0.1" units="cm"/>
      <inkml:brushProperty name="color" value="#E71224"/>
    </inkml:brush>
  </inkml:definitions>
  <inkml:trace contextRef="#ctx0" brushRef="#br0">19 363 23882,'-18'-72'3949,"18"72"-3919,-1 0 0,1-1 1,0 1-1,0 0 1,1 0-1,-1 0 0,0 0 1,0 0-1,0 0 1,0-1-1,0 1 1,0 0-1,0 0 0,0 0 1,0 0-1,0 0 1,0 0-1,0-1 0,0 1 1,0 0-1,0 0 1,1 0-1,-1 0 1,0 0-1,0 0 0,0 0 1,0 0-1,0 0 1,0 0-1,1-1 0,-1 1 1,0 0-1,0 0 1,0 0-1,0 0 0,0 0 1,0 0-1,1 0 1,-1 0-1,0 0 1,0 0-1,0 0 0,0 0 1,0 0-1,1 0 1,-1 0-1,0 1 0,12 2 667,11 9 0,-21-12-590,37 21 251,-1 2 0,-1 1 0,-1 2 1,-1 1-1,35 37 0,-56-50-399,-2 1-1,0 0 1,0 1 0,-2 1-1,0-1 1,9 21 0,-14-25 52,-1 1 1,0 0 0,0 1-1,-1-1 1,-1 1 0,0-1-1,-1 1 1,0 0-1,-3 22 1,2-34-12,0 0 0,0 0 0,0 0 0,-1-1 0,1 1 0,0 0 0,-1 0 0,0 0 0,1 0 0,-1-1 0,0 1 0,0 0 0,0 0 0,0-1 0,0 1 0,-1-1 0,1 1 0,0-1 0,-1 0 0,1 1 0,-1-1 0,-2 2 0,2-3 0,-1 1 0,1 0 0,-1-1 0,1 1 0,-1-1 0,0 0 0,1 0 0,-1 0 0,1 0 0,-1 0 0,0-1 0,1 1 0,-1-1 0,-4-1 0,-2-2 0,0 0 0,0 0 0,0-1 0,0 0 0,1-1 0,-1 1 0,-12-14 0,6 2 0,2 0 0,0-1 0,1 0 0,0-1 0,2 0 0,0-1 0,1 0 0,1-1 0,-7-31 0,4 7 0,2 0 0,2-1 0,-1-68 0,7 91 0,2 0 0,0-1 0,1 1 0,1 0 0,8-26 0,-9 42 0,0 1 0,0-1 0,0 1 0,1-1 0,1 1 0,-1 0 0,1 0 0,0 0 0,0 0 0,0 1 0,1-1 0,0 1 0,0 1 0,0-1 0,1 1 0,0-1 0,0 2 0,0-1 0,0 1 0,0 0 0,9-3 0,-8 4 0,0 0 0,0 0 0,0 1 0,0 0 0,0 0 0,0 1 0,0 0 0,0 0 0,0 1 0,0 0 0,0 0 0,0 1 0,0 0 0,0 0 0,-1 0 0,8 4 0,-9-3 0,-1 0 0,0-1 0,0 2 0,0-1 0,0 0 0,0 1 0,-1 0 0,0 0 0,1 0 0,-1 0 0,-1 0 0,1 1 0,-1-1 0,0 1 0,0 0 0,0 0 0,0 0 0,-1 0 0,0 0 0,0 0 0,0 0 0,-1 0 0,0 7 0,0 0-5,-1 1 0,0-1 0,-1 0 0,-1 0 0,0 0 0,0 0 0,-1 0 0,-8 15 0,-7 9-258,-29 42 1,31-52-1221,1 0 0,1 1 0,-15 37 0,23-47-606,5-14 1178,1 0 0,-1 1 0,1-1 0,0 1 0,0-1 0,0 1 0,0 0 0,0 6 0,1-10 796,0 0-1,0 0 0,0 0 1,0 1-1,0-1 0,0 0 1,0 0-1,0 0 1,0 1-1,0-1 0,0 0 1,0 0-1,1 0 0,-1 1 1,0-1-1,0 0 0,0 0 1,0 0-1,0 0 0,0 1 1,1-1-1,-1 0 0,0 0 1,0 0-1,0 0 0,0 0 1,0 0-1,1 0 0,-1 1 1,0-1-1,0 0 0,0 0 1,1 0-1,-1 0 0,0 0 1,0 0-1,0 0 0,1 0 1,-1 0-1,0 0 0,0 0 1,0 0-1,1 0 0,-1 0 1,0 0-1,16-9-5205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08.691"/>
    </inkml:context>
    <inkml:brush xml:id="br0">
      <inkml:brushProperty name="width" value="0.1" units="cm"/>
      <inkml:brushProperty name="height" value="0.1" units="cm"/>
      <inkml:brushProperty name="color" value="#E71224"/>
    </inkml:brush>
  </inkml:definitions>
  <inkml:trace contextRef="#ctx0" brushRef="#br0">397 144 17826,'0'0'318,"-1"0"0,1 0 1,-1 0-1,1 0 0,-1 0 0,1 0 1,-1 0-1,1 0 0,-1 1 1,1-1-1,-1 0 0,1 0 1,0 0-1,-1 0 0,1 1 0,-1-1 1,1 0-1,0 1 0,-1-1 1,1 0-1,0 1 0,-1-1 1,1 0-1,0 1 0,-1-1 0,1 1 1,0-1-1,0 0 0,-1 2 1,-26 26 1840,-15 16-772,11-17-1123,-1-1 0,-2-1-1,0-2 1,-2-1 0,0-2-1,-52 21 1,87-41-264,0 1 0,0-1 0,1 0 0,-1 1 0,0-1 0,0 0 0,0 0 0,0 1 0,0-1 0,0 0 0,1 0 0,-1 0 0,0 0 0,0 0 0,0 0 0,0-1 0,0 1 0,0 0 0,0 0 0,0-1 0,-1 0 0,2 1 0,0-1 0,-1 1 0,1-1 0,0 1 0,-1-1 0,1 0 0,0 1 0,-1-1 0,1 0 0,0 1 0,0-1 0,0 0 0,0 0 0,0 1 0,0-1 0,0 0 0,0 1 0,0-1 0,0 0 0,0 1 0,1-2 0,0-4 0,1 0 0,0 0 0,1 0 0,6-11 0,9-10 0,0 0 0,2 1 0,1 1 0,2 1 0,39-33 0,-26 28 0,2 1 0,0 2 0,58-29 0,-87 51 0,0-1 0,1 1 0,0 1 0,-1 0 0,1 0 0,12-1 0,-20 3 0,1 1 0,-1 0 0,1 0 0,-1 0 0,1 0 0,-1 0 0,0 0 0,1 1 0,-1-1 0,0 1 0,1 0 0,-1 0 0,0 0 0,0 0 0,1 0 0,-1 0 0,0 0 0,0 1 0,0-1 0,0 1 0,-1 0 0,1-1 0,0 1 0,-1 0 0,1 0 0,-1 0 0,0 0 0,0 0 0,1 0 0,0 5 0,3 8 0,-1 0 0,-1 0 0,0 0 0,-1 1 0,-1-1 0,0 0 0,-3 22 0,-1-3 0,-1 0 0,-12 41 0,7-41 0,-3 0 0,0-1 0,-2-1 0,-2 0 0,-1-1 0,-1-1 0,-35 44 0,8-20 0,-2-2 0,-97 82 0,138-128 0,4-4 0,1 0 0,-1-1 0,0 1 0,0 0 0,0 0 0,0-1 0,0 1 0,-1-1 0,1 0 0,0 0 0,-1 0 0,1 0 0,-1 0 0,1 0 0,-5 0 0,6-1 0,1 0 0,-1-1 0,1 1 0,0 0 0,-1-1 0,1 1 0,0-1 0,0 1 0,-1 0 0,1-1 0,0 1 0,0-1 0,0 1 0,0-1 0,-1 1 0,1-1 0,0 1 0,0-1 0,0 1 0,0-1 0,0 1 0,0-1 0,0 1 0,0-1 0,0 1 0,1-1 0,-1 1 0,0-1 0,0 1 0,0-1 0,1 1 0,-1-2 0,10-14 0,-3 8 0,1 1 0,0 0 0,0 0 0,1 1 0,0 0 0,0 1 0,0 0 0,1 0 0,0 1 0,-1 0 0,2 1 0,10-2 0,15-3 0,-1 2 0,43-1 0,-35 5-596,0 2 0,0 1 0,0 3 0,49 11 0,-48-6-5669,78 30 1,-73-18 511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4.507"/>
    </inkml:context>
    <inkml:brush xml:id="br0">
      <inkml:brushProperty name="width" value="0.1" units="cm"/>
      <inkml:brushProperty name="height" value="0.1" units="cm"/>
      <inkml:brushProperty name="color" value="#E71224"/>
    </inkml:brush>
  </inkml:definitions>
  <inkml:trace contextRef="#ctx0" brushRef="#br0">79 223 16738,'-5'-72'6832,"6"64"-2724,0 47-1511,-40 409 17,4-123-2736,34-280 122,1-29 0,0-27 0,-1-190 0,5-279 0,-4 480 0,9-141 0,-6 120 0,1-1 0,0 1 0,2-1 0,10-25 0,-15 44 0,0 0 0,1 0 0,-1 0 0,1 0 0,0 1 0,0-1 0,0 0 0,0 1 0,0-1 0,0 1 0,1 0 0,-1 0 0,1 0 0,0 0 0,0 0 0,-1 1 0,1-1 0,5-1 0,-3 2 0,0 0 0,-1 0 0,1 1 0,0-1 0,0 1 0,0 0 0,0 1 0,0-1 0,0 1 0,0 0 0,5 1 0,5 4 0,0-1 0,0 2 0,0 0 0,-1 1 0,-1 0 0,19 15 0,-12-6 0,-1 0 0,-1 2 0,-1 0 0,0 1 0,21 35 0,60 121 0,-54-92 0,-24-49-124,-10-20-205,-1 0 0,-1 1 1,0 0-1,-1 0 0,-1 1 1,-1 0-1,4 19 0,-9-34 18,1 0 1,-1 0-1,0 1 0,0-1 0,0 0 0,-1 0 0,1 0 0,0 0 0,-1 0 0,0 0 0,1 0 0,-1 0 0,0 0 0,0 0 0,0-1 0,0 1 0,0 0 0,0 0 0,-1-1 0,1 1 0,0-1 0,-3 2 0,-2 2-771,0-1 0,0-1 0,0 1 0,-1-1 0,-10 3 1,-42 14-4376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0.660"/>
    </inkml:context>
    <inkml:brush xml:id="br0">
      <inkml:brushProperty name="width" value="0.1" units="cm"/>
      <inkml:brushProperty name="height" value="0.1" units="cm"/>
      <inkml:brushProperty name="color" value="#E71224"/>
    </inkml:brush>
  </inkml:definitions>
  <inkml:trace contextRef="#ctx0" brushRef="#br0">1 39 21894,'3'-18'2729,"-2"17"-2661,-1 1 1,0 0-1,0 0 1,1 0 0,-1 0-1,0 0 1,1 0 0,-1-1-1,0 1 1,0 0-1,1 0 1,-1 0 0,0 0-1,1 0 1,-1 0-1,0 0 1,1 0 0,-1 1-1,0-1 1,0 0-1,1 0 1,-1 0 0,0 0-1,0 0 1,1 0 0,-1 0-1,0 1 1,0-1-1,1 0 1,-1 0 0,0 0-1,0 1 1,1-1-1,1 3 206,1 0-1,-1 0 1,1 0-1,-1 0 0,0 0 1,0 1-1,1 3 1,14 40 639,-3 1 0,-1 0 1,7 68-1,-18-103-942,1 0-137,0 10 312,-2-7-3114,4-30-3672,-5 13 6282,1 0 0,-1 0 0,1-1 0,-1 1 0,1 0 0,-1 0 0,1-1 0,-1 1 0,0 0 0,0 0 0,0-1 0,0 1 0,0 0 0,0-1 0,0 1 0,0 0 0,-1-1 0,1-1 0,-20-61 4484,10 35-4303,1 0 0,1-1 0,-6-55-1,13 70 181,-1-19 112,2 33-14,0 0 0,1 0-1,-1 0 1,0 0 0,0 0 0,1 0-1,-1 0 1,1 0 0,-1 0 0,1 0 0,-1 1-1,1-1 1,0 0 0,-1 0 0,1 0-1,0 1 1,-1-1 0,1 0 0,0 1-1,0-1 1,0 0 0,0 1 0,0-1-1,0 1 1,0 0 0,0-1 0,1 1-1,16-3 1208,1 2 0,-1 0 0,1 1 0,-1 0 0,34 7 0,-13-2-426,53 5-11,112 9-365,-160-18-1883,47-4 1,-89 3 1150,-1 0 1,0 0-1,1-1 0,-1 1 1,0 0-1,1 0 1,-1-1-1,0 1 1,0 0-1,1-1 1,-1 0-1,0 1 0,0-1 1,0 0-1,0 1 1,0-1-1,0 0 1,0 0-1,0 0 0,0 0 1,0 0-1,0 0 1,0 0-1,-1 0 1,1 0-1,0 0 0,-1-1 1,1 1-1,-1 0 1,0 0-1,1-1 1,-1 1-1,0 0 1,0-1-1,1 1 0,-1 0 1,0-1-1,0 1 1,-1 0-1,1 0 1,0-1-1,0 1 0,-1-3 1,-12-15-5216</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0.995"/>
    </inkml:context>
    <inkml:brush xml:id="br0">
      <inkml:brushProperty name="width" value="0.1" units="cm"/>
      <inkml:brushProperty name="height" value="0.1" units="cm"/>
      <inkml:brushProperty name="color" value="#E71224"/>
    </inkml:brush>
  </inkml:definitions>
  <inkml:trace contextRef="#ctx0" brushRef="#br0">101 266 13345,'-24'-60'2572,"-24"-60"1557,19 35 2851,56 153-1767,28 41-4457,8 16-984,7 67 228,-14-36 0,-42-112 636,-9-26-1836,-4-15-1420,-2-5-1973,-3-3-2368,-6 0 3686,6 4 1022,-15-8-3991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2.111"/>
    </inkml:context>
    <inkml:brush xml:id="br0">
      <inkml:brushProperty name="width" value="0.1" units="cm"/>
      <inkml:brushProperty name="height" value="0.1" units="cm"/>
      <inkml:brushProperty name="color" value="#E71224"/>
    </inkml:brush>
  </inkml:definitions>
  <inkml:trace contextRef="#ctx0" brushRef="#br0">2 501 23810,'0'0'79,"0"0"0,0 0 0,0 0 0,-1 0 0,1 0 0,0 0 0,0 0 0,0 0 0,0-1-1,0 1 1,0 0 0,0 0 0,0 0 0,0 0 0,0 0 0,0 0 0,0 0 0,-1 0 0,1-1 0,0 1 0,0 0 0,0 0 0,0 0-1,0 0 1,0 0 0,0 0 0,0 0 0,0-1 0,0 1 0,0 0 0,0 0 0,0 0 0,0 0 0,0 0 0,1 0 0,-1 0-1,0-1 1,0 1 0,0 0 0,0 0 0,0 0 0,0 0 0,0 0 0,0 0 0,0 0 0,0 0 0,0 0 0,0-1 0,1 1 0,-1 0-1,0 0 1,0 0 0,0 0 0,0 0 0,0 0 0,0 0 0,0 0 0,1 0 0,-1 0 0,0 0 0,10 5 1299,12 14-606,11 12-551,-1 2 1,-2 1-1,-2 2 0,-1 0 1,-2 2-1,-1 1 0,-2 1 1,18 48-1,-18 2-2493,-19-88-1331,1-8 1949,1-12-573,-4 8 619,0 0 0,-1 1 0,0-1 0,-1 0 0,0 1 0,-3-15 0,0 9 1262,-1 0 0,0 0 0,-10-20 0,-9-7 3582,-49-66-1,22 35-6232,-5-2 1148,3 6 3822,50 64-1276,0 1-1,0-1 1,1 0 0,-1 0-1,1 0 1,0 0 0,1 0-1,-3-10 1,4 13-442,0 0 0,0 0 1,1 0-1,-1 0 0,0 0 0,1 0 1,-1 0-1,1 0 0,0 0 0,0 0 1,0 0-1,0 0 0,0 1 1,0-1-1,0 0 0,0 1 0,1-1 1,-1 1-1,1-1 0,-1 1 0,1 0 1,0-1-1,-1 1 0,1 0 1,3-1-1,42-23 1361,1 3 0,80-25 0,-60 23-1038,-1 0-290,126-50-94,-144 54-203,83-52 1,-104 47 8,-28 24 0,1 1 0,-1 0 0,1 0 0,0 0 0,-1 0 0,1 0 0,-1 0 0,1 0 0,-1 0 0,1 0 0,-1 0 0,1 0 0,0 0 0,-1 0 0,1 0 0,-1 1 0,1-1 0,-1 0 0,1 0 0,-1 1 0,1-1 0,-1 0 0,1 1 0,-1-1 0,0 0 0,1 1 0,-1-1 0,1 1 0,-1-1 0,1 1 0,14 17 0,-14-16 0,35 48 0,-2 2 0,-3 1 0,-1 1 0,-4 2 0,-1 0 0,18 66 0,-38-102 0,0 0 0,-1 0 0,-1 0 0,-1 0 0,0 24 0,-2-35 0,-1 0 0,0 0 0,0 0 0,-1 0 0,0 0 0,-1 0 0,0-1 0,0 1 0,-1-1 0,0 0 0,0 0 0,-1 0 0,-10 13 0,-1-4 2,-1-1 0,0-1-1,-1-1 1,0 0 0,-1-2 0,-34 18-1,-129 48-146,177-77 134,-100 35-1295,32-17-2643,43-14-389</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2.543"/>
    </inkml:context>
    <inkml:brush xml:id="br0">
      <inkml:brushProperty name="width" value="0.1" units="cm"/>
      <inkml:brushProperty name="height" value="0.1" units="cm"/>
      <inkml:brushProperty name="color" value="#E71224"/>
    </inkml:brush>
  </inkml:definitions>
  <inkml:trace contextRef="#ctx0" brushRef="#br0">1 9 19190,'0'0'130,"0"0"0,0 0 1,-1-1-1,1 1 0,0 0 0,0 0 1,0-1-1,0 1 0,0 0 1,0 0-1,0-1 0,0 1 0,0 0 1,0-1-1,0 1 0,0 0 1,1 0-1,-1-1 0,0 1 0,0 0 1,0 0-1,0-1 0,0 1 1,0 0-1,1 0 0,-1 0 0,0-1 1,0 1-1,0 0 0,1 0 1,-1 0-1,0-1 0,0 1 0,1 0 1,-1 0-1,0 0 0,0 0 1,1 0-1,-1 0 0,0 0 0,0 0 1,1 0-1,-1-1 0,0 1 0,0 0 1,1 0-1,-1 0 0,0 0 1,1 1-1,-1-1 0,0 0 0,0 0 1,1 0-1,-1 0 0,0 0 1,0 0-1,1 0 0,-1 0 0,0 1 1,22 18 2968,18 33-784,-33-37-2410,-1-1 0,0 1 0,-1 0 0,-1 1 0,0-1 0,1 18 0,3 7-2687,-5-32 1620,3-7-5389,-5-2 6173,-1 1-1,0-1 0,1 0 0,-1 1 1,0-1-1,0 0 0,0 1 0,1-1 1,-1 0-1,0 1 0,0-1 1,0 0-1,0 0 0,0 1 0,0-1 1,-1 0-1,1 1 0,0-1 1,0 0-1,0 1 0,-1-1 0,1 0 1,0 1-1,0-1 0,-1 1 0,1-1 1,-1 0-1,-12-21-4946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2.876"/>
    </inkml:context>
    <inkml:brush xml:id="br0">
      <inkml:brushProperty name="width" value="0.1" units="cm"/>
      <inkml:brushProperty name="height" value="0.1" units="cm"/>
      <inkml:brushProperty name="color" value="#E71224"/>
    </inkml:brush>
  </inkml:definitions>
  <inkml:trace contextRef="#ctx0" brushRef="#br0">1 298 9949,'0'-1'185,"0"0"1,0 0-1,0-1 0,0 1 0,0 0 1,1 0-1,-1 0 0,1-1 1,-1 1-1,1 0 0,-1 0 1,1 0-1,0 0 0,-1 0 0,1 0 1,0 0-1,0 0 0,0 0 1,0 0-1,-1 0 0,1 1 1,1-1-1,-1 0 0,0 1 1,0-1-1,0 1 0,0-1 0,0 1 1,0-1-1,3 1 0,3-2 333,1 1-1,-1 0 1,1 1-1,8 0 0,-8 0 29,3 0-12,158 0 6165,-55 0-6419,-113 0-440,0 0 0,0 0 0,1 0 0,-1 0 0,0 0 0,1 0 0,-1-1 1,0 1-1,1 0 0,-1-1 0,0 1 0,0-1 0,0 1 0,1-1 0,0 0 0,-1 0-6,-1 1-1,0-1 1,0 1-1,0 0 1,1-1-1,-1 1 1,0-1-1,0 1 1,0-1 0,0 1-1,0 0 1,0-1-1,0 1 1,0-1-1,0 1 1,0-1-1,0 1 1,0 0-1,0-1 1,0 1 0,-1-1-1,1 1 1,0-1-1,0 1 1,0 0-1,-1-1 1,1 1-1,0 0 1,-1-1-1,-2-2-1042,0-1-1,0 1 0,0 0 1,0 0-1,-1 0 0,0 1 1,-4-4-1,-13-2-763,-10 4 7240,-4-1 1461,10-6-8066,16 6 979,0-1 0,0 0 0,1 0 0,0-1 0,0 0-1,1-1 1,0 1 0,0-1 0,0-1 0,1 1 0,-7-16 0,12 23 357,-3-8 95,0 0 0,1-1 0,0 1 0,0-1 0,1 1 0,-1-17 0,3 25 12,0 1 1,1-1-1,-1 1 0,0-1 1,0 1-1,1-1 1,-1 1-1,0 0 1,1-1-1,-1 1 0,1-1 1,-1 1-1,0 0 1,1-1-1,-1 1 1,1 0-1,-1 0 1,1-1-1,-1 1 0,1 0 1,-1 0-1,1 0 1,-1 0-1,1 0 1,-1 0-1,1 0 1,-1-1-1,1 1 0,0 1 1,-1-1-1,1 0 1,-1 0-1,1 0 1,-1 0-1,1 0 0,-1 0 1,1 1-1,-1-1 1,1 0-1,-1 0 1,1 1-1,22 10 2251,-9-3-1581,-2 1 0,1 1 0,-1 0-1,16 17 1,37 50-2068,-30-33-2663</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3.778"/>
    </inkml:context>
    <inkml:brush xml:id="br0">
      <inkml:brushProperty name="width" value="0.1" units="cm"/>
      <inkml:brushProperty name="height" value="0.1" units="cm"/>
      <inkml:brushProperty name="color" value="#E71224"/>
    </inkml:brush>
  </inkml:definitions>
  <inkml:trace contextRef="#ctx0" brushRef="#br0">34 530 12409,'-3'-2'375,"0"-1"-1,0 0 1,0 0 0,0 0-1,1-1 1,-1 1 0,1 0-1,0-1 1,0 0 0,0 0-1,1 1 1,-2-6 0,2 7-191,1-1-1,0 0 1,-1 1 0,1-1 0,1 1 0,-1-1-1,0 0 1,1 1 0,-1-1 0,1 1 0,0-1 0,0 1-1,-1 0 1,2-1 0,-1 1 0,0 0 0,0 0-1,1-1 1,0 1 0,2-3 0,12-12 824,1 1-1,1 1 1,0 1 0,34-22 0,87-39 1429,-74 42-1708,7-5-20,-24 15-157,-1-3-1,-1-1 1,53-43-1,-96 68-519,-1 1-10,-1 0 1,1 0 0,-1 0-1,0 0 1,1-1 0,-1 1-1,0 0 1,0-1-1,0 1 1,0 0 0,0-1-1,0 1 1,0-1 0,0 0-1,-1 1 1,1-1-1,-1 0 1,1 1 0,-1-1-1,1-3 1,-1 5-23,1-1 0,-1 1 0,1 0 0,0 0 0,-1-1 0,1 1 0,-1 0 0,1 0 0,0 0 0,-1 0 0,1 0 0,0 0 0,-1 0 0,1 0 0,-1 0 0,1 0 0,0 0 0,-1 0 0,1 0 0,0 1 0,-1-1 0,1 0 0,-1 0 0,1 1 0,-1-1 0,1 0 0,-1 1 0,1-1 0,0 1 0,21 11 0,-15-7 0,0 1 0,-1 0 0,0 0 0,0 0 0,0 1 0,7 13 0,28 52 0,-25-41 0,135 237 0,-135-243 0,1-2 0,1 0 0,2-1 0,0 0 0,40 31 0,-57-50 0,1 0 0,-1 0 0,0 1 0,0-1 0,0 1 0,0 0 0,0 0 0,-1 0 0,0 0 0,0 0 0,0 1 0,2 5 0,-4-8 0,0 1 0,1 0 0,-1 0 0,0 0 0,0 0 0,-1 0 0,1 0 0,0-1 0,-1 1 0,0 0 0,0 0 0,0 0 0,0-1 0,0 1 0,0 0 0,-1-1 0,1 0 0,-1 1 0,0-1 0,0 0 0,-2 3 0,-9 8 0,-1 0 0,0-1 0,-1-1 0,-28 18 0,-73 30 0,79-41 0,-43 22-59,-449 241-562,520-275 733,-14 6-4090,22-12 3621,1 0 0,-1 0 0,0 0 0,0 0 0,1 0-1,-1 0 1,0 0 0,0 0 0,1 0 0,-1-1 0,0 1 0,1 0-1,-1-1 1,0 1 0,1 0 0,-1-1 0,0 1 0,1-1-1,-1 1 1,1-1 0,-1 1 0,1-1 0,-1 0 0,1 1 0,-1-1-1,1 1 1,0-1 0,-1 0 0,1 0 0,-1-1 0,-6-14-5360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4.199"/>
    </inkml:context>
    <inkml:brush xml:id="br0">
      <inkml:brushProperty name="width" value="0.1" units="cm"/>
      <inkml:brushProperty name="height" value="0.1" units="cm"/>
      <inkml:brushProperty name="color" value="#E71224"/>
    </inkml:brush>
  </inkml:definitions>
  <inkml:trace contextRef="#ctx0" brushRef="#br0">0 4 19010,'3'-3'5034,"4"4"-3500,5 4-546,-2 1-386,0 1 0,0 1 0,-1 0 0,0 0-1,0 0 1,-1 1 0,0 1 0,-1-1 0,9 16-1,1 6-1041,24 62 0,-28-59-823,-12-33 1046,0 1 0,-1 0 0,1-1 0,0 1 1,0-1-1,0 1 0,1-1 0,-1 1 0,0-1 0,0 0 0,1 0 1,-1 1-1,1-1 0,-1 0 0,1 0 0,-1 0 0,1-1 0,0 1 1,-1 0-1,1-1 0,0 1 0,0-1 0,2 1 0,24 11-7965,-23-9 2497</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4.543"/>
    </inkml:context>
    <inkml:brush xml:id="br0">
      <inkml:brushProperty name="width" value="0.1" units="cm"/>
      <inkml:brushProperty name="height" value="0.1" units="cm"/>
      <inkml:brushProperty name="color" value="#E71224"/>
    </inkml:brush>
  </inkml:definitions>
  <inkml:trace contextRef="#ctx0" brushRef="#br0">0 144 13861,'3'-25'880,"14"-2"212,7-1 449,10-4 263,5 10 156,13 17-4,-1 1 4,-11 8-4,-7 9 5,-17 6-777,-13 12-1036,-17 7-880,5 4-1793,-26 0-2883,-6-2-1,3-12 1,3-5-1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6.276"/>
    </inkml:context>
    <inkml:brush xml:id="br0">
      <inkml:brushProperty name="width" value="0.1" units="cm"/>
      <inkml:brushProperty name="height" value="0.1" units="cm"/>
      <inkml:brushProperty name="color" value="#E71224"/>
    </inkml:brush>
  </inkml:definitions>
  <inkml:trace contextRef="#ctx0" brushRef="#br0">1 393 8745,'0'2'398,"1"0"0,-1-1 0,1 1 0,-1 0 1,1-1-1,0 1 0,-1-1 0,1 1 0,0 0 0,0-1 1,0 0-1,0 1 0,1-1 0,-1 0 0,0 1 0,0-1 1,1 0-1,-1 0 0,1 0 0,-1 0 0,1 0 0,-1-1 0,1 1 1,0 0-1,-1-1 0,1 1 0,0-1 0,0 0 0,-1 1 1,4-1-1,9 2 1459,0 0 1,25-2-1,-31 0-1256,7 1 110,-1-2-1,0 0 1,0 0-1,0-1 1,-1-1-1,26-9 0,-31 9-669,-1-1 0,1 0 0,-1 0 0,0-1 0,0 0 0,0-1 0,-1 1 0,0-1 0,0 0 0,0-1 0,-1 0 0,8-11 0,-6 6-41,-1 0 0,0-1 0,-1 0 0,6-21 0,1-3 0,-11 33 0,1 0 0,0 0 0,0 0 0,0 1 0,0-1 0,1 1 0,0-1 0,0 1 0,0 0 0,0 0 0,0 0 0,0 0 0,1 0 0,5-2 0,-2 1 0,0 1 0,1-1 0,0 2 0,-1-1 0,1 1 0,0 0 0,11 0 0,1 0 0,0 2 0,1 0 0,-1 1 0,0 2 0,29 5 0,-38-5 0,0 0 0,0 1 0,13 6 0,-24-10 0,1 1 0,0-1 0,-1 0 0,1 0 0,0 0 0,-1 0 0,1 0 0,0-1 0,-1 1 0,1 0 0,0 0 0,-1 0 0,1-1 0,0 1 0,-1 0 0,1 0 0,-1-1 0,1 1 0,-1-1 0,1 1 0,0 0 0,-1-1 0,0 1 0,1-2 0,14-15 0,-10 12 0,3-5-18,-1 0 0,-1 0-1,0-1 1,0 0 0,-1 0-1,0 0 1,5-19 0,-2 23-2393,14 1-5600,4-3-2475,-12-4 4634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7.691"/>
    </inkml:context>
    <inkml:brush xml:id="br0">
      <inkml:brushProperty name="width" value="0.1" units="cm"/>
      <inkml:brushProperty name="height" value="0.1" units="cm"/>
      <inkml:brushProperty name="color" value="#E71224"/>
    </inkml:brush>
  </inkml:definitions>
  <inkml:trace contextRef="#ctx0" brushRef="#br0">364 336 15081,'-29'-5'664,"0"1"-1,0 1 1,-1 2-1,1 1 0,-33 4 1,55-4-458,0 2-1,-1-1 1,1 1 0,0 0 0,1 1 0,-1-1 0,0 1-1,1 1 1,-1-1 0,1 1 0,0 0 0,0 0 0,1 1 0,-1 0-1,1 0 1,0 0 0,0 1 0,1 0 0,0-1 0,0 2-1,0-1 1,1 0 0,-1 1 0,2 0 0,-1-1 0,-1 9 0,1-4 25,0 1 1,1-1-1,1 1 1,0 0-1,0 0 1,1 0-1,1 0 1,0-1-1,1 1 1,0 0-1,0-1 1,6 14-1,-5-17-180,0 0-1,1-1 0,0 1 1,0-1-1,1 0 1,0 0-1,0 0 0,0-1 1,1 0-1,0 0 1,0 0-1,1-1 0,-1 0 1,1 0-1,0-1 0,1 0 1,-1 0-1,10 3 1,-1-2-237,0-1 1,1 0-1,0-1 1,0-1-1,0-1 1,0 0-1,0-1 0,0-1 1,0-1-1,-1 0 1,1-1-1,0-1 1,-1-1-1,0 0 1,21-10-1,-33 13 9,0 0 0,-1 0 0,0 0-1,1 0 1,-1 0 0,0-1 0,0 1-1,0-1 1,-1 0 0,1 0 0,-1 0-1,1 0 1,-1-1 0,0 1 0,0-1-1,0 1 1,-1-1 0,1 0 0,-1 1-1,0-1 1,0 0 0,-1 0 0,1 0-1,-1 0 1,1 0 0,-1 0 0,0 0-1,-1 0 1,1 0 0,-1 1 0,0-1 0,0 0-1,0 0 1,-2-4 0,-5-12-572,0 0-1,-2 1 1,0 0 0,-26-34 0,-55-71-241,38 55 3041,-80-139 0,130 202-1526,-12-25 1107,14 29-1374,0 1 0,1 0 1,-1-1-1,1 1 0,-1-1 0,1 1 1,0-1-1,-1 1 0,1-1 1,0 1-1,0-1 0,0 1 0,0-1 1,0 0-1,1-1 0,-1 2-173,1 1 0,-1 0-1,0 0 1,1 0-1,-1 0 1,0 0 0,1 0-1,-1-1 1,1 1 0,-1 0-1,0 0 1,1 0-1,-1 0 1,1 0 0,-1 0-1,0 0 1,1 1 0,-1-1-1,0 0 1,1 0-1,-1 0 1,1 0 0,-1 0-1,0 1 1,1-1 0,-1 0-1,0 0 1,1 1-1,-1-1 1,0 0 0,1 1-1,12 10 716,-12-11-639,38 39 1210,-2 1-1,53 76 0,17 20-1506,-89-116 147,1-1-1,1 0 1,1-2-1,30 21 1,-42-33-11,0 0 0,0 0 0,0-1 0,1-1 0,-1 1 0,1-2 0,0 1 0,0-1 0,17 1 0,-23-3 0,-1 0 0,1 0 0,0 0 0,-1 0 0,1 0 0,0-1 0,-1 0 0,1 0 0,-1 0 0,0 0 0,1 0 0,-1-1 0,0 1 0,1-1 0,-1 0 0,0 0 0,0 0 0,-1-1 0,1 1 0,0-1 0,-1 1 0,0-1 0,1 0 0,-1 0 0,0 0 0,0 0 0,-1 0 0,1-1 0,1-4 0,1-6 0,-1 1 0,-1-1 0,-1 0 0,1 0 0,-2 1 0,0-1 0,-1 0 0,0 0 0,-1 0 0,-1 1 0,0-1 0,-1 1 0,0 0 0,-1 0 0,0 0 0,-11-17 0,15 28 0,0-1 0,0 1 0,-1 0 0,1-1 0,-1 1 0,1 0 0,-1 0 0,0 0 0,0 0 0,0 1 0,0-1 0,0 0 0,0 1 0,-1 0 0,1-1 0,0 1 0,-1 0 0,1 0 0,-5-1 0,7 2 0,-1 1 0,0-1 0,1 1 0,-1-1 0,0 1 0,1-1 0,-1 1 0,1-1 0,-1 1 0,1 0 0,-1-1 0,1 1 0,-1 0 0,1-1 0,0 1 0,-1 0 0,1-1 0,0 1 0,-1 0 0,1 0 0,0-1 0,0 1 0,0 0 0,0 0 0,0 0 0,0-1 0,0 1 0,0 1 0,2 25 0,1-18-30,0 0 0,0 0 1,1 0-1,0-1 0,0 1 0,1-1 1,0 0-1,0 0 0,1-1 1,0 1-1,1-1 0,0-1 0,0 1 1,0-1-1,15 9 0,-3-3-520,0-2 0,0 0 0,1-1 1,0-1-1,41 11 0,-53-18 87,-1 1 0,1-2 0,0 1 0,-1-1 0,1 0 0,0-1 0,-1 1 0,1-1 0,-1-1-1,1 0 1,-1 0 0,0 0 0,1-1 0,9-5 0,41-13-5638,-17 4 789,-10-8-1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4.843"/>
    </inkml:context>
    <inkml:brush xml:id="br0">
      <inkml:brushProperty name="width" value="0.1" units="cm"/>
      <inkml:brushProperty name="height" value="0.1" units="cm"/>
      <inkml:brushProperty name="color" value="#E71224"/>
    </inkml:brush>
  </inkml:definitions>
  <inkml:trace contextRef="#ctx0" brushRef="#br0">1 553 14753,'1'0'752,"17"-8"157,25-11 47,30-13 8,27-11-4,29-18-164,9-3-484,1-1-1100,-23-40-3133,-20 48 1,-20 3 0,-30 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8.139"/>
    </inkml:context>
    <inkml:brush xml:id="br0">
      <inkml:brushProperty name="width" value="0.1" units="cm"/>
      <inkml:brushProperty name="height" value="0.1" units="cm"/>
      <inkml:brushProperty name="color" value="#E71224"/>
    </inkml:brush>
  </inkml:definitions>
  <inkml:trace contextRef="#ctx0" brushRef="#br0">6 160 15985,'0'-1'168,"-1"0"-1,0 0 1,1 0-1,-1 0 1,1 0-1,-1 0 1,1-1-1,0 1 1,-1 0-1,1 0 1,0 0-1,0 0 1,0 0-1,0-1 1,0 1-1,0 0 1,0 0-1,0 0 1,1-2-1,-1 3-57,1-1 0,-1 1 0,1 0 0,-1-1 0,1 1-1,-1 0 1,1-1 0,-1 1 0,1 0 0,-1 0 0,1-1-1,0 1 1,-1 0 0,1 0 0,-1 0 0,1 0 0,0 0-1,-1 0 1,1 0 0,0 0 0,-1 0 0,1 0 0,0 0 0,0 0-1,7 2 469,-1 0 0,1 1 0,-1 0-1,10 5 1,42 23 2224,73 51 0,-103-60-2371,0 0 1,-2 2-1,0 1 0,25 31 0,-49-52-433,1 0-30,0 1 0,-1-1 0,1 1-1,-1 0 1,1 0 0,-2 1 0,1-1-1,0 0 1,-1 1 0,3 11 0,-5-16 30,-1 0 0,1 0 1,0 0-1,0 0 0,-1-1 1,1 1-1,-1 0 1,1 0-1,-1 0 0,1 0 1,-1 0-1,1 0 0,-1-1 1,0 1-1,1 0 1,-1 0-1,0-1 0,0 1 1,0-1-1,1 1 0,-1-1 1,0 1-1,0-1 1,0 1-1,0-1 0,0 0 1,0 1-1,0-1 0,0 0 1,0 0-1,0 0 1,0 0-1,0 0 0,0 0 1,0 0-1,0 0 0,-2-1 1,-42-3-24,43 4 25,-16-4 19,-1-1 1,1-1-1,1 0 1,-1-1-1,1-1 1,0 0-1,1-1 1,0-1-1,0-1 0,1 0 1,-26-26-1,30 25-1,0 0-1,0-1 0,1 0 0,1-1 1,0 0-1,1 0 0,0-1 0,1 0 0,1 0 1,1 0-1,0-1 0,0 0 0,-3-32 1,8 42-18,-1 0 0,1 0 1,0 0-1,0 0 0,1 0 1,0 0-1,0 0 1,0 1-1,1-1 0,0 0 1,0 1-1,0-1 0,1 1 1,0 0-1,6-10 0,-5 11 0,0 0 0,0 1 0,0-1 0,0 1 0,1 0 0,-1 0 0,1 0 0,0 1 0,0 0 0,0 0 0,0 0 0,0 0 0,0 1 0,1 0 0,-1 0 0,0 0 0,9 1 0,-9-1-12,-1 1 0,1 0 0,-1 0 0,1 0 0,-1 1-1,1-1 1,-1 1 0,0 0 0,1 1 0,-1-1 0,0 1 0,0 0 0,0 0 0,0 0 0,0 0-1,0 1 1,-1-1 0,1 1 0,-1 0 0,0 0 0,1 0 0,-1 1 0,-1-1 0,1 1 0,-1 0 0,1 0-1,-1-1 1,0 1 0,0 1 0,-1-1 0,1 0 0,-1 0 0,0 1 0,0-1 0,0 9 0,0 6-357,-2-1 1,0 1-1,-1 0 0,-1 0 1,-11 33-1,0 9-2642,8 0-4484,6-61 7376,0 1 1,0-1 0,0 0-1,-1 0 1,1 0-1,0 1 1,0-1 0,0 0-1,0 0 1,0 0-1,0 1 1,0-1 0,0 0-1,0 0 1,0 0-1,1 1 1,-1-1 0,0 0-1,0 0 1,0 0-1,0 1 1,0-1 0,0 0-1,0 0 1,0 0 0,1 1-1,-1-1 1,0 0-1,0 0 1,0 0 0,0 0-1,0 0 1,1 0-1,-1 1 1,0-1 0,0 0-1,0 0 1,1 0-1,-1 0 1,0 0 0,0 0-1,0 0 1,1 0-1,-1 0 1,0 0 0,9-7-4237,2-13-546</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1:58.556"/>
    </inkml:context>
    <inkml:brush xml:id="br0">
      <inkml:brushProperty name="width" value="0.1" units="cm"/>
      <inkml:brushProperty name="height" value="0.1" units="cm"/>
      <inkml:brushProperty name="color" value="#E71224"/>
    </inkml:brush>
  </inkml:definitions>
  <inkml:trace contextRef="#ctx0" brushRef="#br0">13 87 16113,'-3'-15'1052,"0"7"-228,1-1-1,1 1 0,-2-18 0,3 25-752,0 1-1,0-1 0,0 0 0,0 0 1,0 1-1,0-1 0,0 0 0,0 0 0,0 1 1,1-1-1,-1 0 0,0 0 0,0 1 1,1-1-1,-1 0 0,0 1 0,1-1 1,-1 1-1,1-1 0,-1 0 0,1 1 1,-1-1-1,1 1 0,-1-1 0,1 1 1,0-1-1,-1 1 0,1 0 0,0-1 1,-1 1-1,1 0 0,0-1 0,-1 1 0,1 0 1,0 0-1,0 0 0,-1 0 0,1 0 1,0 0-1,0 0 0,-1 0 0,1 0 1,0 0-1,0 0 0,-1 0 0,1 0 1,0 1-1,-1-1 0,1 0 0,0 0 1,-1 1-1,1-1 0,0 1 0,0 0 1,17 8 790,0 0 1,-1 2 0,0 0 0,28 26 0,-12-11 113,115 103 1627,-94-79-2322,116 83-1,-158-125-279,1-1 0,0 0 0,0-1 0,1 0 0,0-1 0,23 5 0,-33-9 0,0-1 0,1 1 0,-1-1 0,0 0 0,0 0 0,0-1 0,1 1 0,-1-1 0,0 0 0,0 0 0,8-3 0,-10 3 0,1-1 0,-1 1 0,1-1 0,-1 0 0,0 0 0,0 0 0,0 0 0,0-1 0,0 1 0,0 0 0,0-1 0,-1 1 0,1-1 0,-1 0 0,0 1 0,0-1 0,0 0 0,1-5 0,0-4 0,0-1 0,0 1 0,-2-1 0,0 1 0,0-1 0,-1 1 0,0-1 0,-1 1 0,-1-1 0,0 1 0,-1 0 0,0 0 0,0 0 0,-10-15 0,14 25 0,-1 1 0,1 1 0,-1-1 0,1 0 0,-1 0 0,1 0 0,-1 0 0,0 0 0,1 0 0,-1 1 0,0-1 0,0 0 0,0 0 0,1 1 0,-1-1 0,-2 0 0,3 1 0,0 0 0,-1 1 0,1-1 0,0 0 0,-1 0 0,1 1 0,0-1 0,0 0 0,-1 0 0,1 1 0,0-1 0,0 0 0,-1 1 0,1-1 0,0 0 0,0 1 0,0-1 0,0 0 0,0 1 0,0-1 0,-1 1 0,1-1 0,0 0 0,0 1 0,0-1 0,0 0 0,0 1 0,1 0 0,-1 3 0,0 1 0,0-1 0,1 1 0,-1-1 0,1 1 0,0-1 0,3 7 0,1-1-184,1 0-1,0 0 1,1 0 0,0-1-1,0 0 1,1 0 0,0-1-1,1 0 1,0-1 0,0 0-1,0 0 1,1-1 0,0 0-1,1 0 1,-1-1 0,15 4-1,0-1-1545,0-2 0,0 0 0,1-2-1,-1-1 1,1-1 0,34-1 0,-41-2-216,0-1 1,26-5-1,31-15-3890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1.006"/>
    </inkml:context>
    <inkml:brush xml:id="br0">
      <inkml:brushProperty name="width" value="0.1" units="cm"/>
      <inkml:brushProperty name="height" value="0.1" units="cm"/>
      <inkml:brushProperty name="color" value="#E71224"/>
    </inkml:brush>
  </inkml:definitions>
  <inkml:trace contextRef="#ctx0" brushRef="#br0">488 1079 18366,'-32'-9'1085,"0"1"1,0 1-1,0 2 0,-1 2 1,0 0-1,0 2 1,0 2-1,-46 6 1,71-6-840,0 0 1,0 0 0,0 1 0,0 0 0,0 1 0,0-1 0,1 2 0,-1-1-1,1 1 1,0 0 0,0 0 0,-8 7 0,11-7-170,0 0 1,1 0-1,-1 1 0,1 0 1,0-1-1,0 1 0,0 0 1,0 1-1,1-1 1,0 0-1,0 1 0,1-1 1,0 1-1,-1 0 0,2-1 1,-1 1-1,1 11 0,0-7-75,1-1-1,0 1 1,1-1-1,0 0 0,0 1 1,1-1-1,0 0 0,1-1 1,0 1-1,0 0 1,1-1-1,0 0 0,1 0 1,0-1-1,0 1 1,0-1-1,1-1 0,0 1 1,0-1-1,1 0 0,-1-1 1,1 0-1,10 5 1,-3-2-3,0-1 1,1 0 0,0-2 0,1 1 0,-1-2-1,1 0 1,0-1 0,0-1 0,0 0 0,0-2-1,0 0 1,18-2 0,-29 2 0,1-1 0,-1 0 0,0 0 0,0-1 0,0 1 0,-1-1 0,1-1 0,0 1 0,-1-1 0,1 0 0,-1 0 0,0-1 0,0 1 0,0-1 0,-1 0 0,1 0 0,-1-1 0,0 0 0,0 1 0,-1-1 0,1 0 0,-1-1 0,0 1 0,0-1 0,-1 1 0,0-1 0,0 0 0,0 0 0,-1 0 0,1 0 0,-1 0 0,-1 0 0,1 0 0,-2-10 0,0-1 0,-1-1 0,0 0 0,-2 1 0,0 0 0,-1 0 0,-1 0 0,0 0 0,-14-24 0,-6-6 0,-47-65 0,-45-43 0,-65-96 0,204 307 0,3-13 0,1-1 0,3-1 0,1-2 0,3-1 0,0-1 0,3-2 0,0-1 0,48 33 0,-62-52 0,0-1 0,1-1 0,1-2 0,28 12 0,-39-19 0,0 0 0,0-1 0,0 0 0,0-1 0,1 0 0,-1-1 0,0 0 0,1-1 0,-1-1 0,21-3 0,-29 3 0,0 0 0,1 0 0,-1-1 0,0 0 0,0 0 0,-1 0 0,1 0 0,0-1 0,-1 1 0,1-1 0,-1 0 0,0 0 0,0 0 0,0-1 0,0 1 0,-1-1 0,0 1 0,1-1 0,-1 0 0,0 0 0,-1 0 0,1 0 0,-1 0 0,0 0 0,0-1 0,1-8 0,1-8 0,-2-1 0,0 0 0,-1 1 0,-4-24 0,3 33 0,0-6 0,1 13 0,0-1 0,0 1 0,-1 0 0,0-1 0,0 1 0,-2-6 0,12 21 0,0-1 0,0-1 0,1 1 0,0-2 0,1 1 0,19 10 0,-17-11 0,1-1 0,-1 0 0,1-1 0,23 6 0,-29-9 0,0 0 0,0-1 0,0 0 0,0 0 0,1-1 0,-1 0 0,0-1 0,0 0 0,0 0 0,9-3 0,-16 4 0,1-1 0,0 1 0,0-1 0,0 0 0,-1 0 0,1 0 0,0 0 0,-1 0 0,1 0 0,-1 0 0,1 0 0,-1-1 0,0 1 0,1-1 0,-1 1 0,0-1 0,0 1 0,0-1 0,0 0 0,0 0 0,-1 1 0,1-1 0,0 0 0,-1 0 0,1 0 0,-1 0 0,0 1 0,0-1 0,1 0 0,-1 0 0,-1 0 0,1 0 0,0 0 0,0 0 0,-1 0 0,1 0 0,-1 0 0,1 1 0,-1-1 0,-2-3 0,-3-8 0,0 0 0,-1 0 0,-1 1 0,-11-15 0,16 24 0,-218-246 0,145 170 0,-72-95 0,143 168 0,2 2 0,0 0 0,0 0 0,1 0 0,-1 0 0,1-1 0,-3-8 0,9 14 0,8 8 0,15 15 0,168 153 0,61 57 0,-176-154 0,75 96 0,-77-72 0,-78-105 0,0 1 0,0 0 0,0 0 0,0 0 0,0 0 0,0 0 0,0 0 0,0 0 0,0-1 0,0 1 0,1 0 0,-1 0 0,0 0 0,0 0 0,0 0 0,0 0 0,0 0 0,0 0 0,0-1 0,0 1 0,0 0 0,0 0 0,1 0 0,-1 0 0,0 0 0,0 0 0,0 0 0,0 0 0,0 0 0,0 0 0,0 0 0,1 0 0,-1 0 0,0 0 0,0 0 0,0 0 0,0 0 0,0 0 0,0 0 0,1 0 0,-1 0 0,0 0 0,0 0 0,0 0 0,0 0 0,0 0 0,0 0 0,0 0 0,1 0 0,-1 0 0,0 0 0,0 0 0,0 0 0,0 1 0,0-1 0,0 0 0,-1-12 0,-3-2 0,-1 0 0,-1 0 0,0 1 0,-1 0 0,0 0 0,-1 1 0,-1-1 0,1 2 0,-2-1 0,0 2 0,0-1 0,-1 1 0,0 1 0,-20-13 0,17 13 0,-1 0 0,0 1 0,0 0 0,0 2 0,-1 0 0,0 0 0,-1 2 0,1 0 0,-1 0 0,0 2 0,0 0 0,-22 1 0,38 1 0,-33 3 0,33-3 0,-1 1 0,1-1 0,-1 0 0,1 1 0,-1-1 0,1 1 0,-1-1 0,1 1 0,-1-1 0,1 1 0,0 0 0,0 0 0,-1 0 0,1 0 0,0 0 0,0 0 0,-2 2 0,3-3 0,0 0 0,0 1 0,1-1 0,-1 0 0,0 0 0,0 1 0,0-1 0,0 0 0,0 0 0,0 1 0,0-1 0,1 0 0,-1 0 0,0 0 0,0 1 0,0-1 0,1 0 0,-1 0 0,0 0 0,0 0 0,0 0 0,1 1 0,-1-1 0,0 0 0,0 0 0,1 0 0,-1 0 0,0 0 0,0 0 0,1 0 0,-1 0 0,0 0 0,0 0 0,1 0 0,-1 0 0,0 0 0,0 0 0,1 0 0,-1 0 0,14 0 0,0-1 0,-1-1 0,0 0 0,0-1 0,0-1 0,-1 0 0,1 0 0,-1-2 0,0 1 0,0-2 0,-1 1 0,0-1 0,0-1 0,16-15 0,-21 18 0,0-1 0,-1 1 0,0-1 0,0 0 0,0 0 0,-1 0 0,0-1 0,0 0 0,-1 0 0,0 0 0,0 0 0,-1 0 0,0-1 0,0 1 0,0-1 0,-1 1 0,0-1 0,-1 0 0,0 1 0,0-1 0,0 0 0,-1 1 0,0-1 0,-5-14 0,-2-1 0,-2 1 0,0 0 0,-2 1 0,0 0 0,-22-27 0,-87-91 0,18 22 0,102 116 0,-3-4 0,0 1 0,1-1 0,0 1 0,0-1 0,0 0 0,0 0 0,-3-10 0,65 82 0,111 122 0,78 93 0,-200-220 0,73 84 0,-119-144 0,0 0 0,-1 0 0,2 0 0,-1 0 0,0 0 0,0-1 0,0 1 0,1-1 0,3 2 0,-5-3 0,-1 0 0,1 0 0,0 0 0,-1 0 0,1 0 0,-1 0 0,1 0 0,-1 0 0,1 0 0,-1-1 0,0 1 0,1 0 0,-1 0 0,1 0 0,-1-1 0,1 1 0,-1 0 0,0-1 0,1 1 0,-1 0 0,1-1 0,-1 1 0,0 0 0,1-1 0,-1 1 0,0-1 0,0 1 0,1-1 0,-1 1 0,0-1 0,0 1 0,0-1 0,0 1 0,0-1 0,1 1 0,-1-1 0,0 1 0,0-1 0,0 1 0,0-1 0,0 1 0,-1-1 0,1 1 0,0-1 0,0 1 0,0-1 0,0 1 0,-1-1 0,0-4 0,1 1 0,-1 0 0,-1 0 0,1 0 0,-1-1 0,1 1 0,-1 1 0,-1-1 0,1 0 0,0 0 0,-1 1 0,0-1 0,1 1 0,-5-3 0,-5-6 0,-1 1 0,-18-13 0,7 9 0,0 2 0,-49-21 0,24 12 0,49 22 0,-1 0 0,1 0 0,0 0 0,-1-1 0,1 1 0,0 0 0,-1 0 0,1-1 0,-1 1 0,1 0 0,0-1 0,0 1 0,-1 0 0,1-1 0,0 1 0,0-1 0,-1 1 0,1 0 0,0-1 0,0 1 0,0-1 0,0 1 0,0 0 0,-1-1 0,1 1 0,0-1 0,0 1 0,0-1 0,0 1 0,0-1 0,0 1 0,1-1 0,-1 1 0,0 0 0,0-1 0,0 1 0,0-1 0,0 1 0,1 0 0,-1-1 0,0 1 0,0-1 0,1 1 0,-1 0 0,0-1 0,1 1 0,-1 0 0,0-1 0,1 1 0,-1 0 0,0 0 0,1-1 0,-1 1 0,1 0 0,-1 0 0,1 0 0,32-21 0,-24 16 0,21-13 0,-11 9 0,-1-2 0,0 0 0,-1-1 0,0 0 0,-1-2 0,0 0 0,14-18 0,-29 31 0,0 0 0,0 1 0,-1-1 0,1 0 0,0 1 0,0-1 0,0 1 0,0-1 0,-1 1 0,1-1 0,0 1 0,0 0 0,0-1 0,0 1 0,0 0 0,0 0 0,0 0 0,0 0 0,0 0 0,0 0 0,0 0 0,0 0 0,0 0 0,0 0 0,0 0 0,1 1 0,32 12 0,-11-3 0,-12-7 0,0 0 0,0-1 0,1-1 0,-1 1 0,1-2 0,-1 0 0,1 0 0,-1-1 0,1 0 0,-1-1 0,16-5 0,13-6 0,0-3 0,38-20 0,-66 29 0,0 0 0,0-1 0,0 0 0,-1 0 0,-1-1 0,1-1 0,-1 0 0,-1 0 0,15-22 0,-1 8 0,-20 21 0,-1 1 0,1-1 0,0 0 0,-1 0 0,1 0 0,-1 0 0,4-6 0,-6 6 0,1 1 0,0 2-207,17-1-3964,-17 1 3231,1-1 0,0 1 0,0-1 0,-1 1 0,1-1 0,-1 0 0,1 1 0,-1-1 0,1 0 0,-1 0 0,1 0 0,-1 0 0,0-1 0,1 1 0,-1 0 0,0 0 0,2-4 0,9-7-4788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4.787"/>
    </inkml:context>
    <inkml:brush xml:id="br0">
      <inkml:brushProperty name="width" value="0.1" units="cm"/>
      <inkml:brushProperty name="height" value="0.1" units="cm"/>
      <inkml:brushProperty name="color" value="#E71224"/>
    </inkml:brush>
  </inkml:definitions>
  <inkml:trace contextRef="#ctx0" brushRef="#br0">6 0 20926,'0'0'81,"0"0"1,0 0-1,0 1 1,0-1-1,0 0 1,0 0-1,0 0 1,0 0-1,0 0 1,0 0-1,0 0 1,0 0-1,0 0 1,0 1-1,0-1 1,0 0-1,0 0 1,0 0-1,0 0 0,0 0 1,0 0-1,-1 0 1,1 0-1,0 0 1,0 0-1,0 0 1,0 1-1,0-1 1,0 0-1,0 0 1,0 0-1,0 0 1,0 0-1,0 0 1,0 0-1,-1 0 1,1 0-1,0 0 1,0 0-1,0 0 1,0 0-1,0 0 0,0 0 1,0 0-1,0 0 1,-1 0-1,1 0 1,0 0-1,0 0 1,0 0-1,0 0 1,0 0-1,0 0 1,0 0-1,0 0 1,0 0-1,0 0 1,-1-1-1,1 1 1,0 0-1,-1 18 1507,0 24-509,6 23 1035,20 106 0,9-15-3887,-29-134 1069,8 11-2670,-10-27-2642,-10-23-4515,-5-8 5338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5.121"/>
    </inkml:context>
    <inkml:brush xml:id="br0">
      <inkml:brushProperty name="width" value="0.1" units="cm"/>
      <inkml:brushProperty name="height" value="0.1" units="cm"/>
      <inkml:brushProperty name="color" value="#E71224"/>
    </inkml:brush>
  </inkml:definitions>
  <inkml:trace contextRef="#ctx0" brushRef="#br0">0 16 14329,'4'-6'648,"13"3"236,14 1 129,13-2 159,19 7 148,10 6 20,3 2 0,-4 5-272,-9 1-244,-1 4-632,-8-7-972,11-6-3888,-30-2-1,-12-4 1,-9-7-1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5.455"/>
    </inkml:context>
    <inkml:brush xml:id="br0">
      <inkml:brushProperty name="width" value="0.1" units="cm"/>
      <inkml:brushProperty name="height" value="0.1" units="cm"/>
      <inkml:brushProperty name="color" value="#E71224"/>
    </inkml:brush>
  </inkml:definitions>
  <inkml:trace contextRef="#ctx0" brushRef="#br0">15 44 16958,'-6'-14'892,"2"2"64,2-1 252,-1 8 360,15 18 72,5 21 4,11 19-4,2 9 1,8 10 3,0-1-1240,-1-2-796,-3-7-616,9-8-1261,-5-20-3035,1-1-1,-1-15 1,0-10-1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5.786"/>
    </inkml:context>
    <inkml:brush xml:id="br0">
      <inkml:brushProperty name="width" value="0.1" units="cm"/>
      <inkml:brushProperty name="height" value="0.1" units="cm"/>
      <inkml:brushProperty name="color" value="#E71224"/>
    </inkml:brush>
  </inkml:definitions>
  <inkml:trace contextRef="#ctx0" brushRef="#br0">92 340 15669,'0'-27'1273,"0"-13"954,-1 1-1,-7-47 1,6 74-1592,-1 1 1,1 0-1,-2 0 1,1 1-1,-2-1 1,1 1-1,-1-1 1,-1 1-1,0 1 0,0-1 1,-1 1-1,-10-10 1,17 19-617,0 0 1,0-1-1,0 1 1,-1 0-1,1 0 1,0 0-1,0-1 0,0 1 1,0 0-1,-1 0 1,1 0-1,0 0 1,0 0-1,0-1 0,-1 1 1,1 0-1,0 0 1,0 0-1,-1 0 1,1 0-1,0 0 1,0 0-1,-1 0 0,1 0 1,0 0-1,0 0 1,-1 0-1,1 0 1,0 0-1,0 0 0,-1 0 1,1 0-1,0 0 1,0 0-1,-1 1 1,1-1-1,-4 10 178,3 16-277,1-26 89,1 9-223,1-1-1,-1 1 1,1-1-1,0 1 1,1-1-1,0 0 1,0 0-1,1 0 1,0 0-1,1-1 1,-1 0-1,1 0 1,1 0-1,11 12 0,-10-12-273,0-1 0,0 0 0,0-1 0,1 1 0,0-1-1,0-1 1,0 1 0,1-2 0,-1 1 0,1-1 0,0 0-1,0-1 1,17 3 0,-10-4-1436,0-1-1,-1 0 1,1-1-1,-1-1 1,1 0-1,28-9 1,-6-7-2673</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6.126"/>
    </inkml:context>
    <inkml:brush xml:id="br0">
      <inkml:brushProperty name="width" value="0.1" units="cm"/>
      <inkml:brushProperty name="height" value="0.1" units="cm"/>
      <inkml:brushProperty name="color" value="#E71224"/>
    </inkml:brush>
  </inkml:definitions>
  <inkml:trace contextRef="#ctx0" brushRef="#br0">126 703 8413,'-1'-20'1572,"1"11"1949,9 21-600,-5-7-2650,-1-1-60,1 0-1,0 0 0,0-1 1,1 1-1,-1-1 0,1 0 1,0 0-1,0-1 0,0 1 1,0-1-1,0 0 0,0 0 1,0-1-1,1 1 0,-1-1 1,1-1-1,5 1 0,3 1-53,-1-2-1,1 0 0,-1-1 0,1 0 0,23-5 0,-36 6-154,0 0 0,0 0 0,0 0-1,-1 0 1,1-1 0,0 1 0,0 0 0,-1 0-1,1 0 1,0-1 0,-1 1 0,1 0 0,0-1-1,0 1 1,-1 0 0,1-1 0,-1 1 0,1-1-1,0 1 1,-1-1 0,1 0 0,-1 1 0,1-1-1,-1 1 1,0-1 0,1 0 0,-1 1 0,0-1-1,1 0 1,-1 0 0,0 1 0,0-1 0,1 0-1,-1-1 1,-1 0-172,0-1-1,0 1 1,0-1-1,-1 1 0,1 0 1,-1 0-1,1 0 1,-4-3-1,-9-13-1166,-58-120-4190,-22-37 2518,8 15 2056,65 118 1223,9 19 909,1-2 1,2 1-1,-10-39 1,19 63-1038,0-1 1,-1 1 0,1-1-1,0 0 1,0 1 0,0-1-1,-1 0 1,1 0 0,0 1 0,0-1-1,0 0 1,0 1 0,0-1-1,0 0 1,1 1 0,-1-1-1,0 0 1,0 1 0,0-1-1,1 0 1,-1 1 0,0-1-1,0 0 1,1 1 0,-1-1 0,1 1-1,-1-1 1,1 1 0,0-2-1,0 2 28,0 0 0,0 0 0,0 0 0,1-1 0,-1 1 0,0 0 0,0 0 0,0 0 0,1 1 0,-1-1 0,0 0 0,0 0 0,0 1 0,0-1 0,2 1 0,46 27 2554,-45-26-2473,40 28 1265,-1 2 0,-2 2 1,59 62-1,-48-37-1476,81 117 0,-71-76-6628,-61-98 6205,0-1-1,0 0 0,0 1 1,0-1-1,0 1 0,0-1 0,-1 1 1,1-1-1,0 1 0,-1 0 0,0-1 1,1 4-1,-1-5 206,0 1 0,0 0-1,0-1 1,0 1 0,-1 0 0,1-1 0,0 1 0,0-1 0,-1 1 0,1 0-1,0-1 1,-1 1 0,1-1 0,0 1 0,-1-1 0,1 1 0,-1-1-1,1 1 1,-1-1 0,1 1 0,-1-1 0,0 1 0,-4 1-151,0-1 0,0 1 1,0-1-1,0 1 0,0-2 1,-9 2-1,-9 1 4140,-9 2-5121,14-6-357,18 1 1632,0-1 1,0 1-1,-1 0 1,1 0-1,0 0 0,-1 0 1,1 0-1,0 0 1,0 0-1,-1-1 1,1 1-1,0 0 1,0 0-1,-1 0 0,1-1 1,0 1-1,0 0 1,-1 0-1,1-1 1,0 1-1,0 0 0,0-1 1,0 1-1,0 0 1,0 0-1,-1-1 1,1 1-1,0 0 0,0-1 1,0 1-1,0 0 1,0-1-1,0 1 1,0-1-1,4-4-505,-3 4 504,-1 1 1,1-1 0,0 0 0,-1 1 0,1-1 0,-1 0-1,1 0 1,-1 1 0,0-1 0,1 0 0,-1 0 0,0 0-1,1 1 1,-1-1 0,0 0 0,0 0 0,0 0-1,0-2 1,1-1 122,0 0 0,0 0 0,0-1 0,1 1 0,-1 0-1,1 0 1,0 0 0,0 1 0,0-1 0,1 0 0,-1 1-1,1-1 1,0 1 0,0 0 0,4-3 0,9-8 952,31-22 0,-39 31-850,73-46 1041,89-42 0,3-1-2913,-91 39-1298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6.458"/>
    </inkml:context>
    <inkml:brush xml:id="br0">
      <inkml:brushProperty name="width" value="0.1" units="cm"/>
      <inkml:brushProperty name="height" value="0.1" units="cm"/>
      <inkml:brushProperty name="color" value="#E71224"/>
    </inkml:brush>
  </inkml:definitions>
  <inkml:trace contextRef="#ctx0" brushRef="#br0">0 63 11205,'0'-3'452,"1"-2"36,7 2 8,0-5 4,6 2-16,4 4-80,1 1-272,1 1-740,-6-34-2100,-6 42 0,-11 7-1,-13 7 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06.803"/>
    </inkml:context>
    <inkml:brush xml:id="br0">
      <inkml:brushProperty name="width" value="0.1" units="cm"/>
      <inkml:brushProperty name="height" value="0.1" units="cm"/>
      <inkml:brushProperty name="color" value="#E71224"/>
    </inkml:brush>
  </inkml:definitions>
  <inkml:trace contextRef="#ctx0" brushRef="#br0">1 1265 16037,'1'1'79,"0"0"-1,0-1 0,0 1 0,0-1 1,0 0-1,0 1 0,0-1 0,1 0 1,-1 0-1,0 0 0,0 0 0,0 0 1,1 0-1,-1 0 0,0 0 0,0 0 1,0 0-1,0-1 0,1 1 0,-1 0 0,0-1 1,0 1-1,2-2 0,5-1 190,118-38 1901,-3-6 0,120-64 0,-184 83-1545,1173-628 6562,-984 503-6910,-196 118-279,-2-3 0,74-71 0,-109 89-127,-15 20-360,1-1 0,-1-1-1,1 1 1,-1 0 0,0 0 0,1 0-1,-1 0 1,0 0 0,0 0 0,1 0-1,-1 0 1,0-1 0,0 1-1,-1 0 1,1 0 0,0 0 0,0 0-1,-1-2 1,1 3 180,0 0 0,-1 0 0,1 0-1,0-1 1,-1 1 0,1 0 0,-1 0 0,1 0 0,0 0 0,-1 0-1,1-1 1,-1 1 0,1 0 0,0 0 0,-1 0 0,1 0-1,-1 0 1,1 0 0,0 1 0,-1-1 0,1 0 0,-1 0-1,1 0 1,0 0 0,-1 0 0,1 0 0,-1 1 0,1-1-1,-5 1-2351,-11-2-3166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5.162"/>
    </inkml:context>
    <inkml:brush xml:id="br0">
      <inkml:brushProperty name="width" value="0.1" units="cm"/>
      <inkml:brushProperty name="height" value="0.1" units="cm"/>
      <inkml:brushProperty name="color" value="#E71224"/>
    </inkml:brush>
  </inkml:definitions>
  <inkml:trace contextRef="#ctx0" brushRef="#br0">0 214 13717,'5'-13'461,"0"1"0,1-1 0,0 1-1,0 0 1,2 0 0,0 1 0,0 0-1,1 0 1,0 1 0,0 0 0,1 1 0,1 0-1,0 0 1,0 1 0,0 1 0,1 0 0,20-9-1,-22 12-150,0 0 0,0 1-1,0 0 1,0 1 0,1 0-1,-1 1 1,0 0-1,1 0 1,0 1 0,-1 0-1,1 1 1,-1 0 0,1 1-1,-1 0 1,0 1 0,0 0-1,0 0 1,0 1-1,0 1 1,-1 0 0,0 0-1,0 0 1,9 9 0,-10-8-106,-1 1 1,0 0 0,0 0 0,-1 0 0,1 1-1,-2 0 1,1 1 0,-1-1 0,-1 1-1,6 13 1,-5-7-52,-1 0-1,0 0 1,-1 0-1,-1 1 1,1 31-1,-5-9-121,-1 0 1,-2 1-1,-1-2 1,-18 59-1,0-28-31,-3-1 0,-3-1 0,-39 62 0,-41 92 0,107-212 0,-1-1 0,1 1 0,0 0 0,0 0 0,-1 11 0,4-18 0,-1 0 0,1-1 0,0 1 0,0 0 0,0 0 0,0 0 0,0 0 0,0 0 0,0 0 0,0 0 0,0-1 0,1 1 0,-1 0 0,0 0 0,0 0 0,1 0 0,-1-1 0,1 1 0,-1 0 0,1 0 0,-1-1 0,1 1 0,-1 0 0,1-1 0,-1 1 0,1 0 0,0-1 0,0 1 0,-1-1 0,1 1 0,0-1 0,0 1 0,-1-1 0,1 0 0,0 1 0,0-1 0,0 0 0,0 0 0,0 0 0,-1 0 0,1 0 0,0 0 0,0 0 0,0 0 0,0 0 0,0 0 0,0 0 0,-1 0 0,3-1 0,32-6 0,1-2 0,-1-1 0,-1-2 0,41-20 0,-37 16 0,354-168-687,-136 50-7262,-243 127 7172,-7 4 410,34-18-5286,47-33 0,-58 31-183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25.063"/>
    </inkml:context>
    <inkml:brush xml:id="br0">
      <inkml:brushProperty name="width" value="0.1" units="cm"/>
      <inkml:brushProperty name="height" value="0.1" units="cm"/>
      <inkml:brushProperty name="color" value="#E71224"/>
    </inkml:brush>
  </inkml:definitions>
  <inkml:trace contextRef="#ctx0" brushRef="#br0">0 96 15865,'0'0'235,"0"0"0,0 0 0,0-1 0,1 1 0,-1 0 0,0 0 0,0 0 0,0 0 0,0 0 0,0 0 0,0-1 0,0 1 0,0 0 0,0 0 0,1 0 0,-1 0 0,0 0 0,0 0 0,0 0 0,0-1 0,0 1 0,0 0 0,1 0 0,-1 0 0,0 0 0,0 0 0,0 0 0,0 0 0,1 0 0,-1 0 0,0 0 0,0 0 0,0 0 0,0 0 0,0 0 0,1 0 0,-1 0 0,0 0 0,0 0 0,0 0 0,0 0 0,1 0 0,-1 0 0,0 1 0,0-1 0,0 0 0,0 0 0,0 0 0,0 0 0,1 0 0,-1 0 0,0 0 0,0 0 0,0 1 0,16 10 2735,14 16-2840,-19-16 42,14 15 71,1-2-1,57 41 0,-73-58-244,0-2 1,0 1-1,0-1 1,1-1-1,0 0 1,0 0-1,0-1 0,0-1 1,1 0-1,-1 0 1,1-1-1,-1 0 1,17-2-1,-3-2 2,0-2 0,-1 0 0,1-2 0,-1 0 0,-1-2 0,0 0 0,40-23 0,-6-3 0,89-72 0,-36 29 0,-110 77-179,1 1 0,0-1 0,0 1 0,0-1 0,0 1 0,0 0 0,-1-1 0,1 1 1,0 0-1,0 0 0,0-1 0,0 1 0,0 0 0,0 0 0,0 0 0,0 0 0,0 0 0,0 0 0,0 1 0,0-1 0,0 0 0,0 0 0,0 1 0,0-1 0,0 1 0,24 3-3258,-16-3 1854,22-1-1586,-11-6-6683,-17 3 4819</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27.876"/>
    </inkml:context>
    <inkml:brush xml:id="br0">
      <inkml:brushProperty name="width" value="0.1" units="cm"/>
      <inkml:brushProperty name="height" value="0.1" units="cm"/>
      <inkml:brushProperty name="color" value="#E71224"/>
    </inkml:brush>
  </inkml:definitions>
  <inkml:trace contextRef="#ctx0" brushRef="#br0">0 44 8653,'0'0'741,"0"0"83,0 0 102,0 0 7203,13 2-7976,513 45 3039,5-42-1267,-141-4-1239,626 10 150,565-7-195,-1184-4-375,-34-1 180,392 2 2296,-131 6-233,-624-13-5486,0 0 2530,0-22-5115,-9-11-5952,-6-3 5434</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2.326"/>
    </inkml:context>
    <inkml:brush xml:id="br0">
      <inkml:brushProperty name="width" value="0.1" units="cm"/>
      <inkml:brushProperty name="height" value="0.1" units="cm"/>
      <inkml:brushProperty name="color" value="#E71224"/>
    </inkml:brush>
  </inkml:definitions>
  <inkml:trace contextRef="#ctx0" brushRef="#br0">22 1231 19674,'-8'-22'2057,"5"16"-1438,1 0 0,0 1-1,0-1 1,1 0 0,-1-1 0,1-6 0,1 11-455,0 1 0,0-1 0,0 1 0,0-1 0,1 1 1,-1-1-1,1 0 0,-1 1 0,1 0 0,-1-1 0,1 1 1,0-1-1,0 1 0,0 0 0,0-1 0,0 1 0,0 0 0,0 0 1,0 0-1,1 0 0,-1 0 0,0 0 0,0 0 0,1 0 1,-1 1-1,1-1 0,-1 0 0,1 1 0,1-1 0,53-16 417,1 3-1,75-9 0,-22 5-541,499-90-39,-542 96 0,-67 11 0,1 1 0,-1-1 0,1 1 0,-1-1 0,1 0 0,-1 1 0,1-1 0,-1 0 0,0 1 0,1-1 0,-1 0 0,0 0 0,0 1 0,0-1 0,1 0 0,-1 0 0,0 0 0,0 1 0,0-1 0,0 0 0,0 0 0,-1 1 0,1-1 0,0 0 0,-1-1 0,1-3 0,-31-625 0,29 615 0,1 10 0,0-1 0,1 0 0,-1 0 0,1 0 0,0 0 0,1 1 0,-1-1 0,3-8 0,-3 14 0,0 0 0,1 0 0,-1-1 0,1 1 0,-1 0 0,0 0 0,1 0 0,-1 0 0,1 0 0,-1 0 0,0 0 0,1 0 0,-1 0 0,0 0 0,1 0 0,-1 0 0,1 1 0,-1-1 0,0 0 0,1 0 0,-1 0 0,0 0 0,1 1 0,-1-1 0,0 0 0,1 0 0,-1 1 0,0-1 0,0 0 0,1 0 0,-1 1 0,13 11 0,43 50 0,90 133 0,-7-9 0,-1-33 0,-137-152 0,-1-1 0,1 1 0,0 0 0,0-1 0,0 1 0,-1-1 0,1 1 0,0-1 0,0 1 0,0-1 0,0 0 0,0 1 0,0-1 0,0 0 0,0 0 0,0 1 0,0-1 0,0 0 0,0 0 0,0 0 0,0 0 0,0-1 0,0 1 0,-1 0 0,1 0 0,0 0 0,0-1 0,0 1 0,0-1 0,0 1 0,0 0 0,0-1 0,0 0 0,-1 1 0,1-1 0,0 1 0,0-1 0,-1 0 0,2-1 0,27-37 0,-26 34 0,16-29 0,-1-1 0,-1-1 0,-2 0 0,-2-1 0,-1-1 0,7-41 0,22-238 0,-29 202 0,-12 113 0,0 0 0,0 0 0,0 0 0,0 0 0,1 0 0,-1 0 0,0 1 0,1-1 0,0 0 0,-1 0 0,1 0 0,0 1 0,0-1 0,0 0 0,0 1 0,0-1 0,0 1 0,1-1 0,-1 1 0,0 0 0,3-2 0,-2 3 0,0 0 0,0-1 0,0 1 0,0 0 0,0 0 0,0 1 0,1-1 0,-1 0 0,0 1 0,0-1 0,0 1 0,0 0 0,0-1 0,0 1 0,0 0 0,0 0 0,-1 0 0,1 1 0,2 1 0,20 14 0,-1 1 0,-1 1 0,-1 1 0,0 0 0,-2 2 0,0 1 0,27 42 0,89 187 0,-90-136 0,-44-116 0,0 1 0,0-1 0,-1 0 0,1 0 0,0 1 0,0-1 0,0 0 0,0 0 0,0 0 0,0 0 0,0 0 0,0-1 0,0 1 0,0 0 0,0 0 0,0-1 0,0 1 0,0 0 0,0-1 0,0 1 0,-1-1 0,1 1 0,1-2 0,1 1 0,170-74-207,208-84 617,10 27-3533,-386 131 3005,78-19-2999,-30 17-1717,-52 3 4445,1 0 0,0 0 0,0 0 0,0 0 1,-1 1-1,1-1 0,0 1 0,0-1 0,-1 1 0,1 0 0,-1-1 0,1 1 0,2 2 0,3 13-5055</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2.675"/>
    </inkml:context>
    <inkml:brush xml:id="br0">
      <inkml:brushProperty name="width" value="0.1" units="cm"/>
      <inkml:brushProperty name="height" value="0.1" units="cm"/>
      <inkml:brushProperty name="color" value="#E71224"/>
    </inkml:brush>
  </inkml:definitions>
  <inkml:trace contextRef="#ctx0" brushRef="#br0">0 450 21606,'0'-2'1240,"3"-2"-4,13-7 8,21-8-4,27-4 1,41-17-1,41-4 0,24-4 0,11 1-80,-5 5-2132,-18 6-548,-25 5-836,-31-9-3209,-32 19 1,-28 0-1,-26 1 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3.023"/>
    </inkml:context>
    <inkml:brush xml:id="br0">
      <inkml:brushProperty name="width" value="0.1" units="cm"/>
      <inkml:brushProperty name="height" value="0.1" units="cm"/>
      <inkml:brushProperty name="color" value="#E71224"/>
    </inkml:brush>
  </inkml:definitions>
  <inkml:trace contextRef="#ctx0" brushRef="#br0">31 86 16994,'-10'-25'3336,"-11"-36"0,33 81 935,28 53-1869,78 189 273,67 134-7141,-185-394 4438,14 24-3096,31 45-1,-41-64 2212,1-1-1,0-1 1,0 1 0,0-1-1,1 1 1,0-2-1,0 1 1,0-1 0,0 0-1,1 0 1,0 0-1,13 4 1,23-2-4284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3.362"/>
    </inkml:context>
    <inkml:brush xml:id="br0">
      <inkml:brushProperty name="width" value="0.1" units="cm"/>
      <inkml:brushProperty name="height" value="0.1" units="cm"/>
      <inkml:brushProperty name="color" value="#E71224"/>
    </inkml:brush>
  </inkml:definitions>
  <inkml:trace contextRef="#ctx0" brushRef="#br0">289 167 16922,'-4'-16'708,"-1"0"0,-1 1 0,0 0 0,-1 0 0,-1 0 1,-11-16-1,16 27-516,0 0 1,0 0 0,0 1-1,0-1 1,-1 1 0,1 0 0,-1 0-1,0 1 1,0-1 0,0 1-1,-6-3 1,7 4-75,0 0 1,0 1-1,0-1 1,0 1-1,0 0 0,-1-1 1,1 1-1,0 1 1,0-1-1,0 0 0,0 1 1,0 0-1,0-1 1,0 1-1,0 0 0,1 1 1,-1-1-1,0 0 1,-2 3-1,-5 2 156,2 2 1,-1-1-1,1 1 0,0 0 0,1 0 1,-1 1-1,2 0 0,-1 1 0,2-1 0,-1 1 1,1 0-1,1 1 0,-1-1 0,2 1 1,0 0-1,-3 14 0,0 4-24,2 1 0,1-1 0,1 1 0,2 0-1,3 30 1,-1-34-237,2 1-1,1-1 1,1 0-1,1-1 1,1 0-1,2 0 1,0 0-1,1-2 1,2 1-1,23 33 1,-22-39-105,1 0 0,1-1 0,0-1 0,1-1 0,0 0 0,2-1 0,0-1 0,0 0 0,1-2 0,0 0 0,1-2 0,32 11 0,-34-13-436,0-2-1,0 0 1,0-1-1,1-1 1,-1-1-1,1 0 1,39-3 0,-19-7-2713,41-13 1,-15 3-920,14-7-1433,-11-4 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4.322"/>
    </inkml:context>
    <inkml:brush xml:id="br0">
      <inkml:brushProperty name="width" value="0.1" units="cm"/>
      <inkml:brushProperty name="height" value="0.1" units="cm"/>
      <inkml:brushProperty name="color" value="#E71224"/>
    </inkml:brush>
  </inkml:definitions>
  <inkml:trace contextRef="#ctx0" brushRef="#br0">4 1185 18018,'0'0'68,"-1"1"1,1-1 0,0 0-1,0 1 1,-1-1 0,1 0 0,0 0-1,0 1 1,0-1 0,0 0-1,-1 1 1,1-1 0,0 0 0,0 1-1,0-1 1,0 0 0,0 1-1,0-1 1,0 1 0,0-1-1,0 0 1,0 1 0,0-1 0,0 0-1,0 1 1,0-1 0,0 0-1,0 1 1,1-1 0,-1 0 0,0 1-1,0-1 1,0 0 0,1 1-1,-1-1 1,0 0 0,0 0 0,0 1-1,1-1 1,-1 0 0,0 0-1,1 1 1,-1-1 0,0 0-1,1 0 1,-1 0 0,0 0 0,1 1-1,-1-1 1,0 0 0,1 0-1,-1 0 1,0 0 0,1 0 0,-1 0-1,0 0 1,2 0 0,31-2 1131,-22 1-769,687-115 7134,22-51-5997,-712 165-1568,18-6 0,-25 8 0,-1 0 0,1 0 0,0-1 0,0 1 0,-1 0 0,1-1 0,0 1 0,-1-1 0,1 1 0,0-1 0,-1 1 0,1-1 0,-1 1 0,1-1 0,-1 0 0,1 1 0,-1-1 0,1 0 0,-1 1 0,1-1 0,-1 0 0,0 0 0,0 1 0,1-2 0,-2 0 0,0 1 0,0 0 0,0-1 0,0 1 0,0 0 0,0 0 0,0 0 0,0 0 0,-1 0 0,1 0 0,0 0 0,-3-1 0,-4-2 0,-5-7 0,1 0 0,0 0 0,0-1 0,-12-17 0,19 21 0,0 0 0,0 0 0,1-1 0,0 0 0,1 0 0,0 0 0,0 0 0,-2-18 0,3 14-4,0-1 1,1 1-1,1 0 0,1-1 1,0 1-1,0 0 1,1-1-1,1 1 0,0 0 1,9-22-1,-8 27-1,-1 1 1,1-1-1,1 1 0,-1 0 1,1 1-1,0-1 0,1 1 1,0 0-1,0 0 0,0 1 1,0-1-1,1 1 0,0 1 1,0 0-1,1-1 0,-1 2 1,1-1-1,12-3 0,2 2 5,0 0-1,0 2 1,1 0-1,-1 2 1,1 0-1,-1 2 1,43 5-1,-46-3 2,-1 1 0,0 1-1,0 0 1,-1 1 0,0 1 0,0 0-1,0 2 1,-1 0 0,0 0 0,15 14-1,-23-17 6,-1 1 1,0 0-1,0 1 0,-1 0 0,0 0 0,0 0 0,-1 0 0,0 1 0,0 0 0,-1 0 0,0 1 1,-1-1-1,2 11 0,0 7 4,-1 0-1,-2 1 1,-1 39 0,-1-63-10,1 14 0,-1-16 0,2-9 0,4-19 0,1 0 0,2 1 0,0 1 0,2-1 0,13-23 0,-15 31 0,14-28 0,2 1 0,37-50 0,-52 80 0,1 1 0,0-1 0,1 2 0,0 0 0,1 0 0,1 1 0,-1 1 0,2 0 0,0 1 0,21-9 0,-28 15 0,-1 0 0,1 1 0,0 0 0,1 0 0,-1 1 0,0 0 0,0 1 0,0 0 0,1 0 0,-1 0 0,0 1 0,0 1 0,0-1 0,14 6 0,-11-3 0,0 1 0,-1 0 0,1 1 0,-1 1 0,-1-1 0,1 1 0,-1 1 0,0 0 0,11 13 0,-9-7 0,0-1 0,-1 1 0,-1 1 0,0 0 0,-1 0 0,-1 1 0,0 0 0,-1 0 0,0 0 0,-2 1 0,0 0 0,-1 0 0,2 22 0,-4-67 0,1 0 0,2 0 0,1 0 0,1 1 0,2-1 0,0 1 0,2 1 0,15-31 0,-9 27 0,0 1 0,2 0 0,1 1 0,1 1 0,2 1 0,36-35 0,-46 51 4,0 1 1,0 0-1,1 1 1,0 0-1,1 1 1,0 1-1,0 0 1,0 1-1,0 0 0,1 1 1,0 1-1,0 0 1,0 1-1,0 1 1,0 0-1,1 1 0,-1 1 1,0 0-1,23 5 1,-20-2-70,0 0 0,-1 2 1,0 0-1,0 1 0,-1 0 0,0 1 0,0 1 1,-1 1-1,0 0 0,0 1 0,-1 0 1,-1 1-1,0 1 0,-1 0 0,0 1 1,11 17-1,6 7-1676,-22-30 437,0 0 1,-1 1 0,9 17 0,-13-23 364,0 1 0,-1 0 0,0 0 0,0 0 0,0 0 0,0 0 0,-1 0 0,1 4-1,-4 8-4508,-3-9-1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4.955"/>
    </inkml:context>
    <inkml:brush xml:id="br0">
      <inkml:brushProperty name="width" value="0.1" units="cm"/>
      <inkml:brushProperty name="height" value="0.1" units="cm"/>
      <inkml:brushProperty name="color" value="#E71224"/>
    </inkml:brush>
  </inkml:definitions>
  <inkml:trace contextRef="#ctx0" brushRef="#br0">1 120 16129,'0'0'133,"0"-1"0,1 0 0,-1 0-1,0 0 1,0 1 0,1-1 0,-1 0-1,1 0 1,-1 1 0,0-1 0,1 0-1,0 0 1,-1 1 0,1-1 0,-1 1-1,1-1 1,0 1 0,-1-1 0,1 1-1,0-1 1,0 1 0,-1-1-1,1 1 1,0 0 0,0-1 0,0 1-1,-1 0 1,1 0 0,0 0 0,0 0-1,0 0 1,1 0 0,34-1 958,-25 1-610,217 4 3499,155-3-2397,-303-5-1471,0-4-1,135-31 0,-192 33 265,0-1-1,41-19 0,-55 21 679,-7 4-879,0 0 0,0 0 1,0 0-1,0 1 0,0-1 1,0 0-1,0 1 0,0 0 1,0-1-1,1 1 0,-1 0 0,4 0 1,25-3-3577,-25 2 1744,0 1 1,-1-1-1,1 1 1,-1 0-1,1 0 1,5 1-1,-6 0-4155,-6 2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5.323"/>
    </inkml:context>
    <inkml:brush xml:id="br0">
      <inkml:brushProperty name="width" value="0.1" units="cm"/>
      <inkml:brushProperty name="height" value="0.1" units="cm"/>
      <inkml:brushProperty name="color" value="#E71224"/>
    </inkml:brush>
  </inkml:definitions>
  <inkml:trace contextRef="#ctx0" brushRef="#br0">1 704 17998,'4'0'518,"0"-1"0,0 0 0,0-1 0,0 1 1,0-1-1,0 1 0,-1-1 0,7-4 0,13-7 380,491-179 6422,-20 7-5498,-282 103-1755,229-97-68,-368 142-1204,-104 50-10983,8-7 7635,-44 5 1,-8-3-577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5.739"/>
    </inkml:context>
    <inkml:brush xml:id="br0">
      <inkml:brushProperty name="width" value="0.1" units="cm"/>
      <inkml:brushProperty name="height" value="0.1" units="cm"/>
      <inkml:brushProperty name="color" value="#E71224"/>
    </inkml:brush>
  </inkml:definitions>
  <inkml:trace contextRef="#ctx0" brushRef="#br0">567 233 13717,'0'-140'3884,"0"47"1901,-2 105-1617,-7 20-2115,-1 8-1046,-2 9-629,-3-1 1,-1-1-1,-3 0 0,-1-2 0,-41 67 1,20-50-408,-2-3-1,-3-1 1,-61 60 0,67-78 29,17-19 0,2 0 0,1 2 0,-34 47 0,46-51 0,8-18 0,0-1 0,0 1 0,0-1 0,0 1 0,0-1 0,0 1 0,0-1 0,0 1 0,1-1 0,-1 0 0,0 1 0,0-1 0,0 1 0,0-1 0,1 1 0,-1-1 0,0 0 0,0 1 0,1-1 0,-1 0 0,0 1 0,1-1 0,0 1 0,1 0 0,1 0 0,0 0 0,0 0 0,1 0 0,-1-1 0,0 1 0,0-1 0,0 0 0,5 0 0,352 2-423,-89-2-3395,3 8-7842,-189-2 6039,-23 3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6.022"/>
    </inkml:context>
    <inkml:brush xml:id="br0">
      <inkml:brushProperty name="width" value="0.1" units="cm"/>
      <inkml:brushProperty name="height" value="0.1" units="cm"/>
      <inkml:brushProperty name="color" value="#E71224"/>
    </inkml:brush>
  </inkml:definitions>
  <inkml:trace contextRef="#ctx0" brushRef="#br0">314 85 17854,'-7'-5'466,"0"1"1,1 0 0,-2 0-1,1 0 1,0 1 0,-1 0-1,1 1 1,-1-1 0,0 1-1,0 1 1,0 0 0,-9-1-1,12 2-270,0 1-1,1-1 1,-1 1-1,1 0 1,-1 0 0,1 0-1,-1 0 1,1 1-1,0 0 1,0 0-1,0 0 1,0 1-1,0-1 1,0 1 0,1 0-1,-1 0 1,1 0-1,0 0 1,0 1-1,0-1 1,0 1-1,-4 6 1,0 5 182,0 0-1,1 0 1,0 0 0,1 1-1,1 0 1,1 0 0,0 0 0,1 0-1,0 31 1,3-9-235,1-1 0,3 0 0,10 46 0,-8-52-143,2 0 0,1 0 0,1-1 0,2-1 0,0 0 0,2 0 0,2-2 0,0 0 0,2-1 0,1 0 0,0-2 0,2-1 0,28 24 0,-40-39 0,0-1 0,0-1 0,0 0 0,1 0 0,0-1 0,0 0 0,1-1 0,-1 0 0,1-1 0,0 0 0,-1-1 0,1 0 0,1-1 0,-1-1 0,0 0 0,13-1 0,-15-1 0,1 0 0,-1 0 0,1-1 0,-1 0 0,0-1 0,0 0 0,0-1 0,-1 0 0,0-1 0,0 1 0,0-2 0,0 1 0,-1-1 0,0-1 0,-1 1 0,0-1 0,0-1 0,7-10 0,-5 2 0,0 0 0,-1 0 0,0-1 0,-2 0 0,0-1 0,-1 1 0,-1-1 0,0 0 0,-2 0 0,1-37 0,-4 23 0,-1-1 0,-1 1 0,-2 0 0,-1 0 0,-16-47 0,14 58 0,-1 0 0,-1 1 0,-1 0 0,-1 1 0,-1 0 0,-1 1 0,-1 1 0,0 0 0,-1 1 0,-1 1 0,0 0 0,-1 1 0,-1 1 0,-1 1 0,0 1 0,0 0 0,-1 1 0,0 2 0,-1 0 0,0 1 0,-1 2 0,0 0 0,0 1 0,0 1 0,0 1 0,0 2 0,-1 0 0,1 1 0,-1 1 0,1 2 0,-36 7 0,52-8 0,-1 0 0,0 1 0,1-1 0,0 1 0,-1 1 0,1 0 0,1 0 0,-1 0 0,0 1 0,1-1 0,-9 10 0,13-12 0,0 1 0,0 0 0,0 0 0,1 0 0,-1 0 0,1 0 0,-1 0 0,1 0 0,0 0 0,0 1 0,1-1 0,-1 0 0,1 1 0,-1-1 0,1 0 0,0 1 0,0-1 0,0 1 0,1-1 0,0 0 0,-1 1 0,1-1 0,0 0 0,0 0 0,1 0 0,-1 1 0,1-1 0,-1-1 0,4 5 0,4 6 0,0-1 0,0 0 0,1-1 0,1 0 0,0-1 0,1 0 0,19 13 0,99 53 0,-78-48 0,9 11 0,-1 2 0,-2 2 0,-3 3 0,-1 3 0,68 78 0,-117-121-20,91 91-1055,-43-58-2084,-41-32 923,0-1 1,25 10-1,-33-15 1510,0 0-1,0 0 1,0 0-1,0 0 1,0 0-1,0-1 1,0 0-1,1 0 1,-1 0-1,0 0 1,0-1-1,0 1 1,0-1-1,6-2 1,20-12-4723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6.459"/>
    </inkml:context>
    <inkml:brush xml:id="br0">
      <inkml:brushProperty name="width" value="0.1" units="cm"/>
      <inkml:brushProperty name="height" value="0.1" units="cm"/>
      <inkml:brushProperty name="color" value="#E71224"/>
    </inkml:brush>
  </inkml:definitions>
  <inkml:trace contextRef="#ctx0" brushRef="#br0">1 31 17438,'1'-2'293,"0"0"1,-1 0-1,1 1 0,1-1 1,-1 1-1,0-1 1,0 1-1,1-1 1,-1 1-1,1 0 1,-1-1-1,1 1 1,-1 0-1,1 0 1,0 0-1,0 0 1,-1 0-1,1 1 0,0-1 1,0 1-1,0-1 1,0 1-1,2-1 1,54-2 1088,-39 4-619,470 11 4991,-371-1-5625,0 6 0,129 34 0,-232-47-129,1 0 0,0 0 0,0 2 0,21 9 0,-34-14 0,0 1 0,-1-1 0,1 1 0,0-1 0,-1 1 0,1 0 0,-1 0 0,0 0 0,0 0 0,0 1 0,0-1 0,0 0 0,0 1 0,-1 0 0,1-1 0,-1 1 0,1 0 0,-1 0 0,0-1 0,0 1 0,0 0 0,-1 0 0,1 0 0,-1 6 0,0-2 0,-1 0 0,-1 1 0,1-2 0,-1 1 0,0 0 0,-1 0 0,0-1 0,0 1 0,0-1 0,-5 7 0,-7 8 0,-26 29 0,30-37 0,-74 76 48,-163 134 0,155-146-656,-155 167 1,241-236 265,0 0 0,1 1 0,0-1 0,0 1 0,1 1 0,-5 11 0,7-13-523,1 0 1,0 0-1,1 0 0,0 0 1,0 9-1,-4 24-5151,6-17-1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7.091"/>
    </inkml:context>
    <inkml:brush xml:id="br0">
      <inkml:brushProperty name="width" value="0.1" units="cm"/>
      <inkml:brushProperty name="height" value="0.1" units="cm"/>
      <inkml:brushProperty name="color" value="#E71224"/>
    </inkml:brush>
  </inkml:definitions>
  <inkml:trace contextRef="#ctx0" brushRef="#br0">0 40 19058,'15'-3'3865,"86"-6"-1079,200-15 2038,-203 20-3765,104 11 1,-184-6-1043,0 1 1,0 0-1,0 2 0,0 0 0,0 1 0,24 11 0,-37-14-17,0 1 0,0 0-1,-1 0 1,1 0 0,-1 0 0,0 1 0,1 0-1,-2 0 1,1 0 0,0 0 0,-1 1 0,0-1-1,0 1 1,0 0 0,-1 0 0,1 0 0,-1 0-1,0 1 1,-1-1 0,1 0 0,-1 1 0,0-1-1,0 1 1,-1 10 0,-1 1 0,0-1 0,-2 0 0,0 0 0,-1 0 0,0-1 0,-1 1 0,-1-1 0,0 0 0,-1 0 0,-12 17 0,-6 8 0,-2-2 0,-42 46 0,26-36-40,8-9-1142,-61 84-1,91-115 636,1 0 0,0 0 0,0 0 0,1 0 1,0 1-1,-2 9 0,5-16 310,-1-1 1,1 1-1,-1 0 0,1-1 1,0 1-1,0-1 1,0 1-1,0 0 0,0-1 1,0 1-1,0 0 1,1-1-1,-1 1 0,1-1 1,-1 1-1,1-1 1,-1 1-1,1-1 0,0 1 1,0-1-1,0 0 1,0 1-1,0-1 1,0 0-1,0 0 0,0 1 1,0-1-1,0 0 1,1 0-1,-1-1 0,0 1 1,1 0-1,-1 0 1,1-1-1,-1 1 0,1 0 1,-1-1-1,1 0 1,0 1-1,1-1 1,4 1-466,0-1 1,0-1 0,0 1 0,-1-1 0,1 0 0,0 0 0,8-4 0,76-28-4907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7.555"/>
    </inkml:context>
    <inkml:brush xml:id="br0">
      <inkml:brushProperty name="width" value="0.1" units="cm"/>
      <inkml:brushProperty name="height" value="0.1" units="cm"/>
      <inkml:brushProperty name="color" value="#E71224"/>
    </inkml:brush>
  </inkml:definitions>
  <inkml:trace contextRef="#ctx0" brushRef="#br0">0 668 16574,'8'0'327,"0"-1"1,-1 0 0,1 0-1,-1-1 1,1 0 0,7-2-1,9-4 175,72-18 674,648-189 5713,-19-43-3323,-714 254-3559,158-75-781,-132 55-315,-37 23 983,1 1 1,0 0-1,0-1 1,-1 1-1,1-1 1,0 1-1,-1-1 0,1 0 1,0 1-1,-1-1 1,1 0-1,-1 1 1,1-1-1,-1 0 0,1 0 1,-1 1-1,0-1 1,1 0-1,-1-1 0,-14-6-3661,10 6 3047,-14-3-963,1 1-1,-1 1 0,0 0 1,0 1-1,0 1 0,-24 1 0,12 0 66,-65 0-2947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7.907"/>
    </inkml:context>
    <inkml:brush xml:id="br0">
      <inkml:brushProperty name="width" value="0.1" units="cm"/>
      <inkml:brushProperty name="height" value="0.1" units="cm"/>
      <inkml:brushProperty name="color" value="#E71224"/>
    </inkml:brush>
  </inkml:definitions>
  <inkml:trace contextRef="#ctx0" brushRef="#br0">493 23 16353,'1'-23'3085,"-2"56"-228,-2-1-2068,0 0 1,-3 0 0,0 0-1,-2-1 1,-2 0-1,0 0 1,-2-1 0,-26 46-1,-15 12 645,-88 112 0,-32 51-936,169-245-498,0 1 0,0 0 0,1 0 0,0 0 0,0 0 0,1 1 0,-1-1 0,0 13 0,3-20 0,0 1 0,0 0 0,0 0 0,0 0 0,0 0 0,0 0 0,0-1 0,0 1 0,1 0 0,-1 0 0,0 0 0,1 0 0,-1-1 0,1 1 0,-1 0 0,1-1 0,-1 1 0,1 0 0,-1-1 0,1 1 0,0 0 0,-1-1 0,1 1 0,0-1 0,0 1 0,-1-1 0,1 0 0,1 1 0,29 4 0,-29-4 0,53 0-59,0-2 1,0-3-1,65-12 0,-44 5-203,-22 4 3,50-6-1471,176-45 1,-49-25-3481,0 21-1089,-64 20 933,-17-6-466</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8.658"/>
    </inkml:context>
    <inkml:brush xml:id="br0">
      <inkml:brushProperty name="width" value="0.1" units="cm"/>
      <inkml:brushProperty name="height" value="0.1" units="cm"/>
      <inkml:brushProperty name="color" value="#E71224"/>
    </inkml:brush>
  </inkml:definitions>
  <inkml:trace contextRef="#ctx0" brushRef="#br0">0 9 19190,'2'-1'500,"30"-3"176,0 2 0,0 1-1,36 3 1,0 0 8,-56-2-552,200 8 1878,-188-5-1767,0 0 1,0 2 0,-1 1 0,1 0 0,-1 2-1,37 18 1,-56-24-144,1 1-1,-1 0 1,1-1 0,-1 2-1,0-1 1,0 0 0,-1 1-1,1 0 1,-1 0 0,0 0-1,0 0 1,0 0 0,0 1-1,-1-1 1,1 1 0,1 7-1,-2-5 8,-1 0 0,0 1 0,0-1 0,-1 0 0,0 0-1,0 1 1,0-1 0,-1 0 0,-1 0 0,1 0 0,-4 9-1,-13 36 532,-3-1 0,-53 93 0,50-104-786,2 2 1,2 1 0,1 0-1,-21 81 1,38-115-272,0 1-1,1 0 1,0-1-1,1 1 1,0 0-1,1 0 1,0 0-1,0-1 0,1 1 1,0-1-1,6 17 1,-5-20-118,0 0 0,0 0 1,0 0-1,1-1 0,0 1 0,0-1 1,0 0-1,1-1 0,0 1 0,0-1 1,0 1-1,0-1 0,1-1 0,-1 1 0,1-1 1,0 0-1,0-1 0,10 4 0,-4-3-519,1 0 0,-1 0 0,1-1 0,21 0 0,69-9-4225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39.102"/>
    </inkml:context>
    <inkml:brush xml:id="br0">
      <inkml:brushProperty name="width" value="0.1" units="cm"/>
      <inkml:brushProperty name="height" value="0.1" units="cm"/>
      <inkml:brushProperty name="color" value="#E71224"/>
    </inkml:brush>
  </inkml:definitions>
  <inkml:trace contextRef="#ctx0" brushRef="#br0">646 19 16618,'0'-1'86,"-1"0"0,1 0 0,0 1 0,0-1 0,-1 0 0,1 0 0,0 0 0,-1 0 0,1 1 0,-1-1 0,1 0 0,-1 0 1,1 1-1,-1-1 0,1 0 0,-1 1 0,0-1 0,0 1 0,1-1 0,-1 1 0,0-1 0,0 1 0,1-1 0,-1 1 0,0 0 1,0-1-1,0 1 0,0 0 0,0 0 0,1 0 0,-1 0 0,0 0 0,0 0 0,0 0 0,0 0 0,0 0 0,0 0 0,0 0 1,1 0-1,-1 1 0,0-1 0,0 0 0,0 1 0,0-1 0,1 0 0,-1 1 0,0-1 0,0 1 0,1-1 0,-1 1 0,-1 1 1,-4 4 357,0 1 1,0-1 0,0 1 0,-5 10 0,7-12-246,-55 83 2354,-231 302 2635,230-324-4553,26-31-344,2 2-1,-44 63 1,74-96-291,-1 0 0,1 0 1,0 0-1,0 0 0,1 0 0,-1 0 0,1 0 1,0 1-1,0-1 0,-1 6 0,2-8 0,1 0 0,-1 0 0,1 0 0,-1 0 0,1 0 0,0 0 0,-1 0 0,1-1 0,0 1 0,0 0 0,1 0 0,-1-1 0,0 1 0,0-1 0,1 1 0,-1-1 0,1 0 0,-1 0 0,1 1 0,0-1 0,-1 0 0,1 0 0,0-1 0,0 1 0,3 1 0,25 9-96,1-2 1,1-1-1,-1-1 1,1-2-1,52 3 1,-48-5-181,190 12-2961,108-10-6118,-301-5 8367,156-1-5121,-14-2 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44.970"/>
    </inkml:context>
    <inkml:brush xml:id="br0">
      <inkml:brushProperty name="width" value="0.1" units="cm"/>
      <inkml:brushProperty name="height" value="0.1" units="cm"/>
      <inkml:brushProperty name="color" value="#E71224"/>
    </inkml:brush>
  </inkml:definitions>
  <inkml:trace contextRef="#ctx0" brushRef="#br0">36 195 9837,'-3'-3'559,"0"1"1,0-1-1,1 1 0,-1-1 0,1 0 1,0 0-1,0-1 0,0 1 1,0 0-1,0-1 0,0 1 1,-1-8-1,-1-10 6552,4 21-6583,3 17 1808,6 0-1619,1-1 1,1-1-1,1 0 0,0 0 1,23 21-1,11 12 540,-45-47-1252,0 0-1,0 0 1,0 0-1,0 0 1,0 0-1,0-1 1,1 1-1,-1-1 1,0 1-1,0-1 1,1 1-1,-1-1 1,0 0-1,1 1 1,-1-1-1,1 0 1,-1 0-1,0 0 1,1 0-1,-1 0 1,0-1-1,1 1 1,-1 0-1,0-1 1,1 1-1,-1 0 1,0-1-1,0 0 1,3 0-1,39-28-27,-32 21 34,89-72-11,32-23 0,-85 71 0,43-26-121,-90 58-545,9 3-2317,12 4-445,13 10-11728,-25-12 9951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45.939"/>
    </inkml:context>
    <inkml:brush xml:id="br0">
      <inkml:brushProperty name="width" value="0.1" units="cm"/>
      <inkml:brushProperty name="height" value="0.1" units="cm"/>
      <inkml:brushProperty name="color" value="#E71224"/>
    </inkml:brush>
  </inkml:definitions>
  <inkml:trace contextRef="#ctx0" brushRef="#br0">0 272 13425,'0'0'619,"0"0"86,0 0 77,0 0 60,0 0 78,19 0 2809,-8 0-2995,1 1 0,0 1 0,0 0 0,-1 1 0,1 0 0,-1 1 0,0 0 0,0 1 0,14 7 0,10 9 749,43 34 0,-58-40-1211,-11-7-105,-9-7-153,1 0 0,-1-1-1,1 1 1,-1 0 0,1-1 0,-1 1 0,1-1-1,-1 1 1,1-1 0,0 1 0,-1-1-1,1 1 1,0-1 0,0 0 0,-1 1 0,1-1-1,0 0 1,0 0 0,-1 0 0,1 0 0,0 1-1,0-1 1,0 0 0,-1 0 0,1 0-1,0-1 1,0 1 0,0 0 0,-1 0 0,3-1-1,11-4 8,0-1 0,0 0-1,0-1 1,-1-1-1,0 0 1,15-13 0,3 0-272,129-82-3057,-44 17-1902,-14 30 577,-74 41 3374,104-57-4634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50.736"/>
    </inkml:context>
    <inkml:brush xml:id="br0">
      <inkml:brushProperty name="width" value="0.1" units="cm"/>
      <inkml:brushProperty name="height" value="0.1" units="cm"/>
      <inkml:brushProperty name="color" value="#E71224"/>
    </inkml:brush>
  </inkml:definitions>
  <inkml:trace contextRef="#ctx0" brushRef="#br0">9 45 13217,'-5'-15'739,"5"14"-458,-1-1 0,1 1 0,-1 0-1,1-1 1,-1 1 0,1-1 0,0 1-1,0-1 1,0 1 0,0-1 0,0 1 0,0-2-1,1 2-179,-1 0 0,1 0-1,0 1 1,-1-1 0,1 0-1,0 1 1,-1-1-1,1 1 1,0-1 0,0 1-1,0-1 1,0 1-1,0 0 1,0-1 0,-1 1-1,1 0 1,0-1 0,0 1-1,0 0 1,0 0-1,0 0 1,0 0 0,0 0-1,0 0 1,1 1 0,522 2 6636,2 26-3532,88 3-1393,423-17-1082,346 12-670,-765-2-60,98 5 0,-547-20-64,300 9-1094,-480-21-10367,-10-4 5886,13 3 3251,-24-10-3604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51.862"/>
    </inkml:context>
    <inkml:brush xml:id="br0">
      <inkml:brushProperty name="width" value="0.1" units="cm"/>
      <inkml:brushProperty name="height" value="0.1" units="cm"/>
      <inkml:brushProperty name="color" value="#E71224"/>
    </inkml:brush>
  </inkml:definitions>
  <inkml:trace contextRef="#ctx0" brushRef="#br0">73 65 12725,'-65'0'3098,"58"0"-75,42 0-1265,1288-27 5969,-451 4-5579,-101 20-1742,-457 4-301,-278 1-836,-1-2-6062,-34-1 1744,-7-1 1675,-3 0 68,-10-7-2558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6.459"/>
    </inkml:context>
    <inkml:brush xml:id="br0">
      <inkml:brushProperty name="width" value="0.1" units="cm"/>
      <inkml:brushProperty name="height" value="0.1" units="cm"/>
      <inkml:brushProperty name="color" value="#E71224"/>
    </inkml:brush>
  </inkml:definitions>
  <inkml:trace contextRef="#ctx0" brushRef="#br0">1 265 17622,'0'-12'1243,"-1"9"-610,1 0 0,0 0-1,0 0 1,0-1-1,1 1 1,-1 0 0,1 0-1,1-5 1,-2 8-520,1-1 1,-1 1-1,0-1 0,1 1 1,-1 0-1,0-1 1,1 1-1,-1 0 0,0-1 1,1 1-1,-1 0 1,1-1-1,-1 1 0,1 0 1,-1 0-1,1 0 0,-1-1 1,1 1-1,-1 0 1,1 0-1,-1 0 0,1 0 1,19 6 1561,8 9-838,-1 2-1,-1 1 1,-1 2 0,24 23-1,-28-23-879,2-1 0,0-1 0,1-1 0,0-1 0,29 13 0,-48-26 43,0-2 0,-1 1 0,1 0 0,0-1 0,0 0 0,0 0 0,0-1 0,0 1 0,0-1 0,0 0 0,0 0 0,0-1 0,9-2 0,-10 2 0,-1 0 0,0 0 0,-1-1 0,1 1 0,0-1 0,0 0 0,-1 0 0,1 0 0,-1 0 0,1 0 0,-1 0 0,0-1 0,0 1 0,0-1 0,0 0 0,-1 1 0,1-1 0,-1 0 0,1 0 0,-1 0 0,0 0 0,1-5 0,1-7 0,-1 0 0,-1 1 0,0-1 0,0 0 0,-2 0 0,0 0 0,-4-23 0,-1 11 0,-1-1 0,-1 1 0,-13-28 0,6 21-46,-32-53 1,45 85-85,3 1-1247,9 3-1273,78 14-14196,-55-8 11014</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56.885"/>
    </inkml:context>
    <inkml:brush xml:id="br0">
      <inkml:brushProperty name="width" value="0.1" units="cm"/>
      <inkml:brushProperty name="height" value="0.1" units="cm"/>
      <inkml:brushProperty name="color" value="#E71224"/>
    </inkml:brush>
  </inkml:definitions>
  <inkml:trace contextRef="#ctx0" brushRef="#br0">0 79 5497,'43'-2'1883,"-1"-1"1,0-2 0,66-18 0,-78 18-1512,-1 2 1,1 1 0,-1 1-1,44 3 1,-9 1-119,957-3 3447,-425-3-2893,394-15-15,-2 0-428,-926 18-363,264 4 11,-220 2-10,110 21 0,-113-8 293,1-5 1,117 1 0,-221-14-486,-1-1 0,1 0 1,0 0-1,0 0 0,0 0 1,0 0-1,0 0 1,0 0-1,0 1 0,0-1 1,0 0-1,0 0 0,0 0 1,0 0-1,0 0 0,0 0 1,0 1-1,0-1 0,0 0 1,0 0-1,0 0 1,0 0-1,0 0 0,0 0 1,1 0-1,-1 1 0,0-1 1,0 0-1,0 0 0,0 0 1,0 0-1,0 0 0,0 0 1,0 0-1,0 0 1,0 0-1,1 1 0,-1-1 1,0 0-1,-16 4-6127,2-5 2387</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58.163"/>
    </inkml:context>
    <inkml:brush xml:id="br0">
      <inkml:brushProperty name="width" value="0.1" units="cm"/>
      <inkml:brushProperty name="height" value="0.1" units="cm"/>
      <inkml:brushProperty name="color" value="#E71224"/>
    </inkml:brush>
  </inkml:definitions>
  <inkml:trace contextRef="#ctx0" brushRef="#br0">1 32 9329,'354'-16'5159,"-43"1"-3103,-261 14-1846,1368 2 3903,-1226 5-3851,286 11 204,-456-16-453,24 1 37,77 14 1,-114-15-6048,-26-2-1990,-8 1 4130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2:59.627"/>
    </inkml:context>
    <inkml:brush xml:id="br0">
      <inkml:brushProperty name="width" value="0.1" units="cm"/>
      <inkml:brushProperty name="height" value="0.1" units="cm"/>
      <inkml:brushProperty name="color" value="#E71224"/>
    </inkml:brush>
  </inkml:definitions>
  <inkml:trace contextRef="#ctx0" brushRef="#br0">0 42 6257,'7'-8'764,"7"-11"477,-10 4 2957,32 15-1457,1519 60 1724,-446-38-3837,-851-23-508,-181-2-301,-73-5-1071,-1-24-2140,-2 32 3219,-1-1 1,0 1-1,0-1 0,0 1 0,1-1 0,-1 0 0,0 1 0,0-1 0,0 0 0,0 1 0,0-1 0,0 1 0,0-1 0,0 0 0,-1 1 0,1-1 0,0 1 1,0-1-1,0 0 0,-1 1 0,1-1 0,0 1 0,-1-1 0,1 1 0,0-1 0,-1 1 0,1-1 0,-1 1 0,1-1 0,-1 1 0,1 0 0,-1-1 0,1 1 1,-1 0-1,1-1 0,-1 1 0,1 0 0,-2-1 0,-2-1-875,-26-9-2849</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01.927"/>
    </inkml:context>
    <inkml:brush xml:id="br0">
      <inkml:brushProperty name="width" value="0.1" units="cm"/>
      <inkml:brushProperty name="height" value="0.1" units="cm"/>
      <inkml:brushProperty name="color" value="#E71224"/>
    </inkml:brush>
  </inkml:definitions>
  <inkml:trace contextRef="#ctx0" brushRef="#br0">13 85 6117,'-1'0'168,"1"0"0,-1 0 1,1 0-1,-1 0 1,1 0-1,0 0 1,-1 0-1,1 0 0,-1 0 1,1 0-1,-1-1 1,1 1-1,-1 0 0,1 0 1,0 0-1,-1-1 1,1 1-1,0 0 1,-1 0-1,1-1 0,0 1 1,-1 0-1,1-1 1,0 1-1,-1 0 1,1-1-1,0 1 0,0-1 1,-1 1-1,1 0 1,0-1-1,0 1 0,0-1 1,0 1-1,0-1 1,0 1-1,0-1 1,0 1-1,-1 0 0,2-1 1,-1 1-1,0-1 1,0 1-1,0-1 1,0 1-1,0-1 0,0 1 1,1-1-1,-1-6 1941,19 6-426,1866-38 2700,-1392 53-4050,124 0-261,-431-16-50,582-26 104,-79 8-139,-529 20 50,-160 0-47,0 0 1,0 0-1,4 0-18,-1 0 1,1 0-1,-1 0 0,1 1 1,-1-1-1,0 1 0,5 2 1,5 6-2176,-12-8 1936,0 0 1,1 1 0,-1-1 0,0 0-1,1 0 1,-1 0 0,1 0-1,-1 0 1,1-1 0,-1 1-1,1 0 1,0-1 0,-1 1 0,1-1-1,0 1 1,0-1 0,-1 0-1,4 0 1,22-1-8997,-21-1 6094</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05.842"/>
    </inkml:context>
    <inkml:brush xml:id="br0">
      <inkml:brushProperty name="width" value="0.1" units="cm"/>
      <inkml:brushProperty name="height" value="0.1" units="cm"/>
      <inkml:brushProperty name="color" value="#E71224"/>
    </inkml:brush>
  </inkml:definitions>
  <inkml:trace contextRef="#ctx0" brushRef="#br0">0 21 8025,'5'0'308,"6"0"64,11 0 84,21 0 88,21 0 52,25 0 32,31-1 20,27 1 8,16 0 8,8 0-200,7-2-124,-10 2-176,-11 0-368,-8 0-720,-2-9-1620,-26 6 0,-15-1-1,-18 3 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06.894"/>
    </inkml:context>
    <inkml:brush xml:id="br0">
      <inkml:brushProperty name="width" value="0.1" units="cm"/>
      <inkml:brushProperty name="height" value="0.1" units="cm"/>
      <inkml:brushProperty name="color" value="#E71224"/>
    </inkml:brush>
  </inkml:definitions>
  <inkml:trace contextRef="#ctx0" brushRef="#br0">0 36 8881,'0'0'735,"2"-3"4189,12-2-3701,36 1 269,63 4-1,-32 1-1134,326-3 132,-4 0-2798,-4-3-4401,-222-1 3190,-10-4-1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12.071"/>
    </inkml:context>
    <inkml:brush xml:id="br0">
      <inkml:brushProperty name="width" value="0.1" units="cm"/>
      <inkml:brushProperty name="height" value="0.1" units="cm"/>
      <inkml:brushProperty name="color" value="#E71224"/>
    </inkml:brush>
  </inkml:definitions>
  <inkml:trace contextRef="#ctx0" brushRef="#br0">0 307 5092,'0'0'520,"0"0"55,0 0 64,0 0 78,0 0 79,0 0 67,0 0 57,0 0 54,0 0-24,0 0-247,0 0-132,0 0-63,0 0-59,0 0-77,0 0-86,0 0-68,0 0-46,19 1 338,105 12 454,146 10 365,476-23 290,-707 0-1582,548-33 238,-62 1-180,-222 20-48,118-2-18,317-23 254,498-106 511,-853 117-742,-111 10-17,289 7 497,-348 11-266,-109-1-194,26 0 1,-45-3-6193,-82 2 5542,-1 0-1,0-1 0,0 1 0,1 0 0,-1-1 0,0 1 0,0-1 0,0 0 0,0 1 0,0-1 0,0 0 1,0 0-1,3-3 0,5-8-3474</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13.059"/>
    </inkml:context>
    <inkml:brush xml:id="br0">
      <inkml:brushProperty name="width" value="0.1" units="cm"/>
      <inkml:brushProperty name="height" value="0.1" units="cm"/>
      <inkml:brushProperty name="color" value="#E71224"/>
    </inkml:brush>
  </inkml:definitions>
  <inkml:trace contextRef="#ctx0" brushRef="#br0">0 55 9289,'15'0'4388,"508"-1"1419,2-1-3617,528-1-639,-976-1-1410,-77 4-136,24 0-964,-23 0 707,0 0 0,0-1-1,0 1 1,0 0 0,0-1 0,0 1-1,0-1 1,0 0 0,0 1 0,0-1-1,0 0 1,0 1 0,0-1-1,0 0 1,-1 0 0,1 0 0,0 0-1,1-1 1,3-15-8830,-6 3 4821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15.320"/>
    </inkml:context>
    <inkml:brush xml:id="br0">
      <inkml:brushProperty name="width" value="0.1" units="cm"/>
      <inkml:brushProperty name="height" value="0.1" units="cm"/>
      <inkml:brushProperty name="color" value="#E71224"/>
    </inkml:brush>
  </inkml:definitions>
  <inkml:trace contextRef="#ctx0" brushRef="#br0">1 155 2404,'379'-2'10109,"546"-19"-7605,143 7-1577,-834 14-895,3 10-18,2 0 11,930-21 1185,-1026 9-669,106-1 63,355-8 100,-277 1-238,526-9 295,-260 22-466,334-1 236,-299-12 130,-106 7-356,-340 4 1014,-181-7-2800,1-8-1044,-1-19-7872,0 11 5896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22.451"/>
    </inkml:context>
    <inkml:brush xml:id="br0">
      <inkml:brushProperty name="width" value="0.1" units="cm"/>
      <inkml:brushProperty name="height" value="0.1" units="cm"/>
      <inkml:brushProperty name="color" value="#E71224"/>
    </inkml:brush>
  </inkml:definitions>
  <inkml:trace contextRef="#ctx0" brushRef="#br0">0 1 7193,'0'0'458,"0"0"93,0 0 120,0 0 101,0 0 73,0 0 55,0 0 35,0 0 19,0 0-49,13 0 426,1478 9 4100,-406 30-4730,-122 24-328,-197-54-181,-487-11-137,440-20 185,-652 17 76,-23 2-3724,-44 3 3303,0 0-1,0 0 1,0 0-1,0 0 1,-1 0-1,1 0 1,0-1 0,0 1-1,0 0 1,0 0-1,0 0 1,0 0-1,0 0 1,0 0-1,0 0 1,0-1 0,0 1-1,0 0 1,0 0-1,0 0 1,0 0-1,0 0 1,0 0-1,0-1 1,0 1 0,0 0-1,0 0 1,0 0-1,0 0 1,0 0-1,0 0 1,0 0-1,0-1 1,0 1 0,0 0-1,0 0 1,0 0-1,0 0 1,0 0-1,0 0 1,1 0-1,-1 0 1,0-1 0,0 1-1,0 0 1,0 0-1,0 0 1,0 0-1,0 0 1,0 0-1,1 0 1,-1 0 0,0 0-1,0 0 1,0 0-1,0 0 1,0 0-1,0 0 1,1 0-1,-1 0 1,0 0 0,0 0-1,0 0 1,0 0-1,0 0 1,0 0-1,1 0 1,-1 0-1,0 0 1,-10-8-3179,7 6 2415,-19-14-3064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6.787"/>
    </inkml:context>
    <inkml:brush xml:id="br0">
      <inkml:brushProperty name="width" value="0.1" units="cm"/>
      <inkml:brushProperty name="height" value="0.1" units="cm"/>
      <inkml:brushProperty name="color" value="#E71224"/>
    </inkml:brush>
  </inkml:definitions>
  <inkml:trace contextRef="#ctx0" brushRef="#br0">1 42 20126,'0'-9'886,"0"7"-412,0 0 0,0 0 0,0-1 0,0 1 0,0 0 0,0-1 0,1 1 0,-1 0 0,2-4 0,-1 5-347,0 1 0,-1-1 0,1 1 0,0-1 0,-1 1 0,1-1 0,0 1 0,0 0 0,0-1 0,-1 1 0,1 0 0,0-1 0,0 1 0,0 0 1,0 0-1,0 0 0,0 0 0,0 0 0,-1 0 0,1 0 0,0 0 0,0 0 0,0 1 0,0-1 0,0 0 0,-1 0 0,1 1 0,0-1 0,0 1 0,1 0 0,3 1 100,1 0 0,0 1 0,-1 0 0,0 0 0,0 1 0,0 0 0,0-1-1,0 2 1,-1-1 0,1 0 0,-1 1 0,0 0 0,3 5 0,4 9-333,-1 0 0,12 29 0,-15-32-1485,0 1-1,1-1 1,13 18 0,-9-12-8656,-14-18 4935</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23.730"/>
    </inkml:context>
    <inkml:brush xml:id="br0">
      <inkml:brushProperty name="width" value="0.1" units="cm"/>
      <inkml:brushProperty name="height" value="0.1" units="cm"/>
      <inkml:brushProperty name="color" value="#E71224"/>
    </inkml:brush>
  </inkml:definitions>
  <inkml:trace contextRef="#ctx0" brushRef="#br0">131 1 5725,'-78'0'2880,"26"0"3173,51 0-5028,1 0-135,0 0-65,5 0 731,383 0 1682,424 1-1289,-557 13-1151,-120-3 1334,0-7 3524,-119-3-7453,-1 0-1,22 5 1,-20-3-2224,2-3-1807,-4-9-1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34.395"/>
    </inkml:context>
    <inkml:brush xml:id="br0">
      <inkml:brushProperty name="width" value="0.1" units="cm"/>
      <inkml:brushProperty name="height" value="0.1" units="cm"/>
      <inkml:brushProperty name="color" value="#E71224"/>
    </inkml:brush>
  </inkml:definitions>
  <inkml:trace contextRef="#ctx0" brushRef="#br0">1 242 9653,'3'-6'8289,"-3"6"-8132,0-1 0,0 1 1,0 0-1,0-1 0,0 1 1,0-1-1,0 1 0,0 0 1,1-1-1,-1 1 1,0 0-1,0-1 0,0 1 1,0-1-1,1 1 0,-1 0 1,0-1-1,0 1 0,0 0 1,1-1-1,-1 1 0,0 0 1,1 0-1,-1-1 0,0 1 1,1 0-1,-1 0 0,0 0 1,1-1-1,-1 1 0,0 0 1,1 0-1,-1 0 0,1 0 1,-1 0-1,0 0 0,1 0 1,-1 0-1,1 0 1,-1 0-1,8 0 323,0 1-1,0 0 1,0 0 0,-1 0-1,1 1 1,-1 1 0,1-1 0,-1 1-1,11 6 1,3 4 706,33 26 0,-37-26-891,0 0 1,35 18-1,-46-28-268,0-1 1,1-1-1,-1 1 1,0-1-1,1 0 0,-1-1 1,1 1-1,11-2 1,52-8 20,-14-3-35,106-36 0,50-37-17,-121 47 6,25-9-2,177-46 0,-252 80-1,-31 9-23,1 1 1,0 0 0,0 0 0,1 1 0,21-2-1,-33 4-776,5 4-9245,-2-5 469,-1-5 3480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50.656"/>
    </inkml:context>
    <inkml:brush xml:id="br0">
      <inkml:brushProperty name="width" value="0.1" units="cm"/>
      <inkml:brushProperty name="height" value="0.1" units="cm"/>
      <inkml:brushProperty name="color" value="#E71224"/>
    </inkml:brush>
  </inkml:definitions>
  <inkml:trace contextRef="#ctx0" brushRef="#br0">168 1302 13477,'0'0'695,"0"0"110,0 0 121,7-1 8832,12-1-6460,9 4-2532,-1 1 1,1 2 0,-1 0 0,46 17 0,25 5-793,18-8 26,0-5 0,1-5 0,178-9 0,-258-2 0,0-2 0,0-1 0,0-2 0,-1-2 0,0-1 0,37-16 0,-46 15 0,-1-2 0,0 0 0,-1-2 0,-1 0 0,0-2 0,-1-1 0,-1 0 0,27-30 0,-39 36 0,-2 0 0,0 0 0,0-1 0,-1 0 0,-1 0 0,0 0 0,-1-1 0,-1 0 0,0 0 0,0 0 0,1-23 0,0-17 0,-5-98 0,-1 73 0,1 66 0,0 0 0,-1 0 0,0 0 0,-1 0 0,0 0 0,-1 1 0,0-1 0,-1 1 0,-1 0 0,0 0 0,-1 0 0,0 0 0,0 1 0,-1 0 0,-1 1 0,-10-12 0,-21-20 0,-2 1 0,-87-65 0,-105-48 0,221 147 0,-130-72 0,122 70 0,-1 1 0,0 0 0,0 2 0,-1 1 0,-30-4 0,-140-6 0,152 14 0,1 2 0,-74 11 0,88-6 0,-1 1 0,1 1 0,1 0 0,0 2 0,0 1 0,1 1 0,0 1 0,1 1 0,1 1 0,0 1 0,1 1 0,1 1 0,0 0 0,2 1 0,0 1 0,1 1 0,1 0 0,-23 44 0,11-17 0,11-21 0,-15 38 0,27-54 0,0 0 0,0 1 0,1-1 0,1 1 0,0 0 0,0 23 0,-7 397 0,9-426 0,0 25 0,1 0 0,6 42 0,-5-63 0,1 1 0,0-1 0,0 0 0,1-1 0,0 1 0,1-1 0,0 1 0,0-2 0,1 1 0,13 14 0,-3-6 2,1-1 0,0-1 0,2 0 0,0-1 0,0-2 0,1 0 0,23 10 0,-2-4-67,1-2 1,74 18-1,-60-26-1703,-20-5 113,36 2-1936,-1-7-2958,-61 1 4965,0 0-1,0-1 1,16-5 0,32-18-4752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38.724"/>
    </inkml:context>
    <inkml:brush xml:id="br0">
      <inkml:brushProperty name="width" value="0.1" units="cm"/>
      <inkml:brushProperty name="height" value="0.1" units="cm"/>
      <inkml:brushProperty name="color" value="#E71224"/>
    </inkml:brush>
  </inkml:definitions>
  <inkml:trace contextRef="#ctx0" brushRef="#br0">0 121 4580,'0'0'297,"28"8"4264,-2-6-2347,41-4 1,71-15-46,-24 1-1661,-51 11-342,-21 2 304,0-1 0,-1-2 1,77-21-1,-91 19 31,0 2 0,0 0 1,53-2-1,-29 3-321,-39 2 798,-11 3-704,-1 0 1,1-1 0,-1 1-1,1-1 1,-1 1 0,1 0-1,-1-1 1,1 1 0,-1-1-1,0 1 1,1-1 0,-1 1-1,0-1 1,0 1 0,1-1-1,-1 0 1,0 1-1,0-1 1,0 1 0,0-1-1,0 0 1,0 1 0,0-1-1,0 1 1,0-2 0,0 2 745,0 0-117,11 24 1046,11 28-1949,-3 1 0,-2 1 0,14 81 0,-9-42 0,-3-2 0,-4 1 0,4 124 0,-15 190 0,-5-236 0,0-119 0,-12 75 0,12-122 0,0 0 0,0-1 0,0 1 0,0 0 0,-1-1 0,1 1 0,-1-1 0,0 1 0,0-1 0,0 0 0,-1 0 0,1 0 0,-1 0 0,1-1 0,-1 1 0,0 0 0,0-1 0,0 0 0,-1 0 0,-5 3 0,-5 1 0,0 0 0,0-2 0,-1 0 0,-15 3 0,15-4 0,-589 112 0,465-91 0,129-22 0,-24 4 0,-68 4 0,108-11-1756,0 0 0,0-1 0,0 0 0,0 0-1,-1 0 1,1-1 0,6-4 0,47-30-5169,2-9 1033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40.227"/>
    </inkml:context>
    <inkml:brush xml:id="br0">
      <inkml:brushProperty name="width" value="0.1" units="cm"/>
      <inkml:brushProperty name="height" value="0.1" units="cm"/>
      <inkml:brushProperty name="color" value="#E71224"/>
    </inkml:brush>
  </inkml:definitions>
  <inkml:trace contextRef="#ctx0" brushRef="#br0">28 217 3816,'1'-3'9771,"-2"-5"-4988,0 6-4362,0-1-1,0 0 1,0 1-1,0-1 1,0 0 0,0 1-1,-1 0 1,-2-4-1,2 4-273,-6-7 920,25 5-896,381-59 494,-227 30-176,-87 19-193,147-31 890,-215 39-833,-24 3-381,-26 3-177,-53 8-258,1 4 1,-148 40-1,154-32 285,58-15 116,-50 12-91,0 2 0,-108 46 1,177-63 165,0 0 0,0 0 0,0 0 0,0 0 1,1 1-1,-1-1 0,1 1 0,-1-1 0,1 1 1,0 0-1,0 0 0,0 0 0,0 0 1,1 0-1,-1 1 0,1-1 0,0 1 0,0-1 1,0 0-1,0 1 0,1 3 0,-2 11 440,1 0 0,0-1-1,4 22 1,-2 1 628,-1 6 84,-1 30 239,3 1-1,20 126 0,-2-92-1403,5 128 0,-17 114 0,-16-265 0,5-67 0,0-1 0,2 1 0,1 32 0,0-52 0,1 0 0,-1 0 0,0 0 0,1 0 0,-1 0 0,1-1 0,-1 1 0,1 0 0,-1 0 0,1 0 0,0-1 0,-1 1 0,1 0 0,0-1 0,0 1 0,-1 0 0,1-1 0,0 1 0,0-1 0,0 0 0,0 1 0,0-1 0,0 0 0,0 1 0,0-1 0,0 0 0,1 0 0,33 3 0,-26-3 0,71 1 0,-1-3 0,114-19 0,154-45 0,-339 64 0,57-11-145,-18 5-278,-1-2-1,1-2 1,84-35-1,-130 46 222,0 1 0,-1 0 0,1 0 0,-1 0 0,1 0 0,-1-1 0,1 1 1,0 0-1,-1 0 0,1-1 0,-1 1 0,1 0 0,-1-1 0,0 1 0,1-1 0,-1 1 0,1-1 0,-1 1 0,0 0 0,1-1 0,-1 0 0,0 1 0,1-1 0,-1 1 0,0-1 0,0 1 0,0-1 0,1 1 0,-1-1 1,0 0-1,0 1 0,0-2 0,-1 1-344,0-1 1,0 1 0,-1 0-1,1 0 1,0 0-1,0 0 1,-1 0 0,1 0-1,-1 0 1,1 1-1,-1-1 1,-1 0 0,-31-14-5180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42.006"/>
    </inkml:context>
    <inkml:brush xml:id="br0">
      <inkml:brushProperty name="width" value="0.1" units="cm"/>
      <inkml:brushProperty name="height" value="0.1" units="cm"/>
      <inkml:brushProperty name="color" value="#E71224"/>
    </inkml:brush>
  </inkml:definitions>
  <inkml:trace contextRef="#ctx0" brushRef="#br0">62 418 8785,'-21'1'3376,"19"0"-2719,-1-1 0,1 0 0,-1 1 0,1-1 0,0 0 0,-1-1 0,1 1 0,0 0 0,-1-1 0,-3-1 0,5 1-533,0 0 1,0 0 0,0 0 0,0 0 0,1 0 0,-1 0 0,0 0-1,1 0 1,-1-1 0,0 1 0,1 0 0,0 0 0,-1-1 0,1 1-1,0 0 1,0-1 0,-1 1 0,1-1 0,0 1 0,0 0 0,1-1-1,-1 1 1,1-3 0,0-1-14,0-1-1,0 1 1,1-1-1,0 1 1,0-1-1,0 1 1,1 0-1,-1 0 1,1 0-1,1 1 1,-1-1-1,0 1 1,1-1-1,7-5 1,8-7 54,41-27 0,-46 34-116,38-25 177,2 2 0,0 2 0,65-24 0,-79 39-101,0 2 0,0 2-1,1 2 1,1 1 0,64-4 0,-69 10-76,0 2 1,0 1-1,0 2 1,50 9-1,-77-9-37,-1 1 0,1 0 0,-1 1 0,0 0 0,-1 1 0,1-1 0,14 12 1,-3 1 421,29 31 1,-38-36-138,5 5 347,0 0-1,-1 2 1,-1 0 0,-1 1 0,-1 0-1,17 36 1,-19-39-111,-4-6-388,-6-10-145,-1-1 0,1 1 0,-1-1 0,1 0 0,-1 1 0,1-1 0,-1 0 0,1 1 0,-1-1 0,1 0 0,-1 0 0,0 0 0,1 0 0,-1 1 0,1-1 0,-1 0 0,0 0-1,1 0 1,-1 0 0,1 0 0,-1 0 0,0-1 0,1 1 0,-1 0 0,0 0 0,-23-2 0,0-1 0,1-1 0,-1-1 0,1-1 0,0-1 0,1-2 0,-34-16 0,53 24 0,3 1 0,-1 0 0,1-1 0,-1 1 0,1 0 0,0 0 0,-1-1 0,1 1 0,-1 0 0,1-1 0,0 1 0,-1 0 0,1-1 0,0 1 0,-1-1 0,1 1 0,0 0 0,0-1 0,-1 1 0,1-1 0,0 1 0,0-1 0,0 1 0,0-1 0,0 1 0,0-1 0,0 1 0,0-1 0,0 1 0,0-1 0,0 1 0,0-1 0,0 0 0,0 1 0,1-1 0,-1 1 0,0 0 0,1 0 0,-1-1 0,0 1 0,1 0 0,-1 0 0,1 0 0,-1 0 0,0 0 0,1-1 0,-1 1 0,1 0 0,-1 0 0,1 0 0,-1 0 0,0 0 0,1 0 0,-1 0 0,1 0 0,-1 1 0,0-1 0,1 0 0,-1 0 0,1 0 0,-1 0 0,0 1 0,1-1 0,-1 0 0,0 0 0,1 1 0,14 5 0,54 38 0,-47-28 0,0-1 0,1-2 0,1 0 0,0-1 0,1-1 0,33 9 0,-50-19 0,-1 0 0,1-1 0,-1 0 0,1 0 0,-1 0 0,1-1 0,-1 0 0,1-1 0,-1 0 0,0 0 0,0 0 0,0-1 0,0 0 0,0-1 0,-1 1 0,1-1 0,-1 0 0,0-1 0,8-6 0,9-11 0,0-1 0,-2-1 0,23-31 0,-33 40 0,-9 13-5,-1 2 1,-1 0 0,1-1 0,-1 1 0,1-1 0,0 1 0,-1-1 0,1 1 0,-1-1 0,1 1 0,-1-1 0,1 0 0,-1 1 0,0-1 0,1 0 0,-1 1 0,0-1 0,0 0 0,1-1 0,1 2-1465,-2 0 1423,0 0 0,0 1 0,0-1 0,0 0 0,0 0 0,1 0 0,-1 0 0,0 0 0,0 0 0,0 0 0,0 0 0,0 0 0,0 1 0,1-1 0,-1 0 0,0 0 0,0 0 0,0 0 0,0 0 0,0 0 0,1 0 0,-1 0 0,0 0 0,0 0 0,0 0 0,0 0 0,0 0 0,1 0 0,-1 0 0,0 0 0,0 0 0,0 0 0,0 0 0,0-1 0,1 1 0,-1 0 0,0 0 0,0 0 0,0 0 0,0 0 0,0 0 0,0 0 0,0 0 0,1 0 0,-1-1 0,0 1 0,0 0 0,0 0 0,0 0 0,0 0 0,0 0 0,0 0 0,0-1 0,0 1 0,0 0 0,0 0 0,0 0 0,0 0 0,1-7-1687,2-9-878,-2 12-4062,0 4 844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3:57.804"/>
    </inkml:context>
    <inkml:brush xml:id="br0">
      <inkml:brushProperty name="width" value="0.1" units="cm"/>
      <inkml:brushProperty name="height" value="0.1" units="cm"/>
      <inkml:brushProperty name="color" value="#E71224"/>
    </inkml:brush>
  </inkml:definitions>
  <inkml:trace contextRef="#ctx0" brushRef="#br0">0 336 7005,'1'6'6209,"0"-7"-2094,4-13-453,-3 7-3424,0 0 1,1 1 0,0 0 0,5-11 0,3 6-148,1-1 0,0 1 1,0 1-1,1 0 0,0 1 1,1 1-1,15-8 0,108-44 199,-110 50-201,182-66 246,-168 64-265,0 1 0,0 3 0,54-4 0,-27 7 325,-1 2 1,123 12 0,-155-1 271,0 1 0,-1 2 0,0 2 0,44 22 0,-45-20-243,-24-11-315,104 52 1060,-99-48-951,-1 0 0,0 2 0,0-1 0,0 2 0,18 20 1,-16-10 452,-5-5-1116,-3-9-3154,-7-7 3424,0 0-1,0 0 0,0 0 1,-1 0-1,1 0 0,0 0 1,0 0-1,0 0 0,0 0 1,0 0-1,0 1 0,0-1 1,0 0-1,0 0 0,0 0 1,0 0-1,0 0 0,-1 0 1,1 0-1,0 0 0,0 0 1,0 0-1,0 1 0,0-1 1,0 0-1,0 0 0,0 0 1,0 0-1,0 0 0,0 0 1,0 0-1,0 0 0,0 1 1,0-1-1,0 0 0,0 0 1,0 0-1,0 0 0,0 0 1,0 0-1,0 0 0,1 0 1,-1 0-1,0 1 0,0-1 1,0 0-1,0 0 0,0 0 1,0 0-1,0 0 0,0 0 1,0 0-1,0 0 0,0 0 1,0 0-1,1 0 0,-1 0 1,0 0-1,0 0 1,0 0-1,0 0 0,-10-1-5545,-10-6 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7.102"/>
    </inkml:context>
    <inkml:brush xml:id="br0">
      <inkml:brushProperty name="width" value="0.1" units="cm"/>
      <inkml:brushProperty name="height" value="0.1" units="cm"/>
      <inkml:brushProperty name="color" value="#E71224"/>
    </inkml:brush>
  </inkml:definitions>
  <inkml:trace contextRef="#ctx0" brushRef="#br0">7 70 32767,'0'-13'0,"-2"-5"0,2 3 0,-3-2 0,3 12 0,-1 3-552,17 7-2092,2 3-3269,7-2 1,7-6-1,3 3 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6.771"/>
    </inkml:context>
    <inkml:brush xml:id="br0">
      <inkml:brushProperty name="width" value="0.1" units="cm"/>
      <inkml:brushProperty name="height" value="0.1" units="cm"/>
      <inkml:brushProperty name="color" value="#E71224"/>
    </inkml:brush>
  </inkml:definitions>
  <inkml:trace contextRef="#ctx0" brushRef="#br0">66 90 23034,'-12'-22'1538,"8"12"-764,-1 1-1,0 0 0,-1 0 1,-12-16-1,18 25-668,0 0 0,-1-1-1,1 1 1,0 0-1,0-1 1,-1 1 0,1 0-1,0-1 1,-1 1 0,1 0-1,0 0 1,0-1 0,-1 1-1,1 0 1,-1 0 0,1 0-1,0-1 1,-1 1 0,1 0-1,0 0 1,-1 0-1,1 0 1,-1 0 0,1 0-1,0 0 1,-1 0 0,1 0-1,-1 0 1,1 0 0,0 0-1,-1 0 1,0 1-1,-3 12 946,7 29-1447,-2-36 619,18 116-222,62 210 0,-24-115 0,-51-191-408,-2-4 325,2-2 0,15 41 0,-18-54-700,1 0 0,0-1 0,0 1 0,9 10 0,-8-13-642,-1 1-1,1-1 1,0 0 0,0 0-1,1-1 1,8 5 0,15 1-4648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0.535"/>
    </inkml:context>
    <inkml:brush xml:id="br0">
      <inkml:brushProperty name="width" value="0.1" units="cm"/>
      <inkml:brushProperty name="height" value="0.1" units="cm"/>
      <inkml:brushProperty name="color" value="#E71224"/>
    </inkml:brush>
  </inkml:definitions>
  <inkml:trace contextRef="#ctx0" brushRef="#br0">338 113 18514,'-4'3'1501,"-19"17"869,-22 25 1,25-24-1055,-1-1 1,-28 22-1,43-38-1053,-1 1 0,0-1 0,0 0 0,0 0 1,0-1-1,-1 0 0,1-1 0,-1 1 0,0-1 0,0-1 0,0 1 0,-12-1 0,17-1-244,1 1-1,-1-1 1,0-1-1,1 1 1,-1 0-1,0-1 1,1 1-1,-1-1 1,1 0-1,-1 0 1,1 0 0,-1 0-1,1 0 1,0 0-1,-1-1 1,1 1-1,0-1 1,0 0-1,0 0 1,0 1 0,1-1-1,-1 0 1,0-1-1,1 1 1,-1 0-1,1 0 1,0-1-1,0 1 1,0-1-1,0 1 1,0-1 0,0 1-1,1-1 1,-1 1-1,1-6 1,-1 1-21,1 0 0,1 1 0,-1-1 0,1 0 1,0 0-1,1 1 0,0-1 0,0 0 0,0 1 0,1 0 1,0-1-1,0 1 0,4-5 0,4-2 2,0 1 0,0 0 0,1 0 0,1 2 0,0-1 0,0 2 0,1 0 0,0 0 0,0 2 0,1-1 0,0 2 0,1 0 0,0 1 0,-1 1 0,1 0 0,1 1 0,-1 0 0,0 2 0,1 0 0,-1 1 0,33 3 0,-42-1 0,-1-1 0,0 1 0,1 0 0,-1 0 0,0 1 0,0 0 0,0 0 0,0 0 0,-1 1 0,1 0 0,-1 0 0,0 0 0,8 10 0,-7-7 0,-1 1 0,0 0 0,0 0 0,-1 0 0,0 0 0,0 1 0,-1-1 0,0 1 0,2 10 0,-2-1 0,0 0 0,-2 1 0,0-1 0,-1 1 0,0-1 0,-2 0 0,0 1 0,-1-1 0,-9 27 0,3-19 0,-1 0 0,-2-1 0,0-1 0,-2 1 0,-30 40 0,19-34 0,-2-1 0,-1-1 0,-44 36 0,62-56 0,-1-1 0,-1-1 0,-19 11 0,26-16 0,0 0 0,0 0 0,-1 0 0,1 0 0,0-1 0,-1 0 0,0 0 0,1-1 0,-1 1 0,1-1 0,-9-1 0,13 1 0,0 0 0,0 0 0,1 0 0,-1-1 0,0 1 0,0 0 0,0 0 0,0-1 0,0 1 0,1-1 0,-1 1 0,0 0 0,0-1 0,1 0 0,-1 1 0,0-1 0,1 1 0,-1-1 0,0 0 0,1 1 0,-1-1 0,1 0 0,-1 0 0,1 1 0,0-1 0,-1 0 0,1 0 0,-1-1 0,1 0 0,0 0 0,0 0 0,0 0 0,0 0 0,1 0 0,-1-1 0,1 1 0,-1 0 0,1 0 0,0 0 0,1-3 0,1-2 0,1 0 0,1 0 0,-1 0 0,1 1 0,7-8 0,-2 5 1,0 2 0,1-1 0,0 1 0,0 1 0,0 0-1,1 1 1,0 0 0,0 0 0,0 2 0,1-1 0,-1 2 0,17-3 0,18 1-70,91 2 0,-133 2 57,83 7-3180,23 0-9743,-73-10 7434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7.128"/>
    </inkml:context>
    <inkml:brush xml:id="br0">
      <inkml:brushProperty name="width" value="0.1" units="cm"/>
      <inkml:brushProperty name="height" value="0.1" units="cm"/>
      <inkml:brushProperty name="color" value="#E71224"/>
    </inkml:brush>
  </inkml:definitions>
  <inkml:trace contextRef="#ctx0" brushRef="#br0">20 212 14389,'-7'-32'824,"4"-6"176,-2-4 25,0-4-17,5 17-140,10 12-500,44 11-4265,-25 5 1,3 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0.874"/>
    </inkml:context>
    <inkml:brush xml:id="br0">
      <inkml:brushProperty name="width" value="0.1" units="cm"/>
      <inkml:brushProperty name="height" value="0.1" units="cm"/>
      <inkml:brushProperty name="color" value="#E71224"/>
    </inkml:brush>
  </inkml:definitions>
  <inkml:trace contextRef="#ctx0" brushRef="#br0">1 49 32107,'0'-6'72,"0"0"0,0 1 4,0 0-4,4 4-1248,15-16-5069,8 13 1,-1 0-1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3.567"/>
    </inkml:context>
    <inkml:brush xml:id="br0">
      <inkml:brushProperty name="width" value="0.1" units="cm"/>
      <inkml:brushProperty name="height" value="0.1" units="cm"/>
      <inkml:brushProperty name="color" value="#E71224"/>
    </inkml:brush>
  </inkml:definitions>
  <inkml:trace contextRef="#ctx0" brushRef="#br0">260 377 21966,'-1'-4'461,"1"0"0,-1 0 1,0 1-1,0-1 0,0 0 0,-3-6 0,-4-20 4712,8 18-4563,-1-1 1,0 1-1,-5-20 1,2 20-615,0 0 0,-1 0 0,0 1 1,-1 0-1,0 0 0,0 0 0,-2 1 0,1 0 1,-1 0-1,-11-9 0,13 12 4,-8-10 0,-2 1 0,1 1 0,-2 1 0,0 0 0,-23-14 0,39 28 0,0-1 0,1 1 0,-1-1 0,0 1 0,0-1 0,1 1 0,-1 0 0,0-1 0,0 1 0,1 0 0,-1 0 0,0 0 0,0 0 0,0 0 0,1 0 0,-1 0 0,0 0 0,0 0 0,0 0 0,1 0 0,-1 0 0,0 0 0,0 1 0,1-1 0,-1 0 0,0 1 0,0-1 0,1 0 0,-1 1 0,0-1 0,0 1 0,0 1 0,0 0 0,0 0 0,0-1 0,1 1 0,-1 0 0,1 0 0,-1 0 0,1 0 0,-1-1 0,1 1 0,0 0 0,0 4 0,1 4 0,0 0 0,0 0 0,1 0 0,5 14 0,3 0 0,1 0 0,1 0 0,1-1 0,24 31 0,76 84 0,-17-22 0,-78-93 1,-1 1 0,-2 1-1,0 1 1,-2 0 0,17 48 0,-26-65-278,-1 1 0,0 1 0,-1-1 0,0 0 0,-1 1 0,0-1 0,-1 0 0,0 1 0,-1-1 0,0 1 0,0-1 0,-1 0 1,0 1-1,-1-1 0,0 0 0,-1 0 0,0-1 0,0 1 0,-9 11 0,9-17-100,0 0-1,0 0 0,-1 0 1,1 0-1,-1-1 0,0 0 1,0 0-1,0-1 0,-1 1 1,1-1-1,0 0 0,-1 0 1,0-1-1,1 0 1,-1 0-1,0 0 0,-9-1 1,10 1 113,1-2 0,-1 1 0,1 0 0,-1-1 0,1 0 0,0 0 0,-1 0 0,1 0 1,0-1-1,-7-3 0,9 3 217,0 1 0,0-1 0,0 1 0,0-1 0,0 0 0,0 0 0,0 0 0,1 0-1,-1 0 1,1 0 0,-1 0 0,1-1 0,0 1 0,0 0 0,0-1 0,0 1 0,1-1 0,-1 1 0,0-4 0,1-3 317,0-1 0,1 1-1,0 0 1,0-1 0,1 1 0,0 0-1,0 0 1,1 0 0,1 0 0,-1 1-1,1-1 1,1 1 0,-1 0 0,2 0 0,-1 1-1,1-1 1,8-7 0,10-11 244,2 1-1,1 1 1,33-23 0,72-38-1862,-29 21-1473,-69 37 1051,-33 26 1930,1-1 0,-1 1 0,0 0-1,0 0 1,0-1 0,0 1-1,-1-1 1,1 1 0,0-1 0,0 1-1,-1-1 1,1 1 0,-1-1 0,0 1-1,1-1 1,-1 0 0,0 1-1,0-1 1,0 0 0,0-2 0,0 4-89,0 0 1,0-1-1,-1 1 1,1 0-1,0 0 1,0 0-1,0 0 1,0 0-1,0-1 1,0 1-1,0 0 1,-1 0-1,1 0 1,0 0-1,0 0 1,0 0-1,0-1 1,-1 1-1,1 0 1,0 0-1,0 0 1,0 0-1,-1 0 1,1 0-1,0 0 1,0 0-1,0 0 1,-1 0-1,1 0 1,0 0-1,0 0 1,0 0-1,-1 0 1,1 0-1,0 0 0,0 0 1,0 0-1,0 0 1,-1 1-1,1-1 1,0 0-1,0 0 1,0 0-1,0 0 1,-1 0-1,1 0 1,0 1-1,0-1 1,0 0-1,0 0 1,0 0-1,-1 1 1,-7 8 1790,4-3-1513,0 1-1,1-1 1,0 1 0,1 0-1,0 0 1,0 0 0,0 1 0,1-1-1,0 0 1,0 0 0,1 1-1,-1-1 1,2 1 0,-1-1 0,1 0-1,2 8 1,-2-9-337,1-1-1,-1 0 1,1 0 0,0 0-1,0 0 1,1 0 0,-1 0 0,1-1-1,0 1 1,0-1 0,1 0-1,-1 0 1,1 0 0,0 0-1,0-1 1,0 1 0,1-1 0,-1 0-1,1 0 1,-1-1 0,1 1-1,8 1 1,0 0-12,1-1 0,0 0 0,0-2 0,0 1 0,20-2 0,-27 0 0,-1 0 0,1-1 0,-1 0 0,1 0 0,-1 0 0,0-1 0,1 0 0,-1 0 0,0-1 0,-1 0 0,1 0 0,0 0 0,9-8 0,-13 9 0,1 0 0,-1-1 0,0 1 0,0-1 0,-1 0 0,1 1 0,-1-1 0,1 0 0,-1 0 0,0 0 0,0 0 0,0 0 0,0 0 0,-1-1 0,1 1 0,-1 0 0,0 0 0,0 0 0,0-1 0,0 1 0,-1 0 0,1 0 0,-1 0 0,0 0 0,1 0 0,-2 0 0,1 0 0,0 0 0,-1 0 0,1 0 0,-1 0 0,-3-4 0,-2-2 0,0 0 0,0 1 0,-1-1 0,0 1 0,0 1 0,-1 0 0,0 0 0,-11-6 0,10 8-5,0 0 1,0 0-1,-1 1 0,-20-5 1,26 8-160,-1 0 0,0 0 0,0 0 1,0 1-1,1 0 0,-1 0 0,0 0 0,0 1 1,1 0-1,-1 0 0,-6 2 0,2 5-1174,11 3-3657,0-10 4238,0 0 0,0 0 0,0 0 1,-1 1-1,2-1 0,-1 0 1,0 0-1,0 0 0,0-1 1,0 1-1,1 0 0,-1 0 1,0-1-1,1 1 0,-1-1 1,3 2-1,17 0-5031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3.936"/>
    </inkml:context>
    <inkml:brush xml:id="br0">
      <inkml:brushProperty name="width" value="0.1" units="cm"/>
      <inkml:brushProperty name="height" value="0.1" units="cm"/>
      <inkml:brushProperty name="color" value="#E71224"/>
    </inkml:brush>
  </inkml:definitions>
  <inkml:trace contextRef="#ctx0" brushRef="#br0">0 356 17458,'3'-7'392,"0"0"1,1 0-1,-1 0 1,1 0-1,1 0 1,-1 1-1,1 0 1,0 0-1,1 0 0,-1 1 1,1-1-1,0 1 1,0 1-1,1-1 1,-1 1-1,1 0 1,0 1-1,0-1 1,1 1-1,-1 1 1,1 0-1,-1 0 1,1 0-1,8 0 1,12-2 814,0 2 0,37 2-1,-57 0-1072,-1 0 1,1 1-1,-1 0 0,1 1 0,-1-1 0,0 2 0,0-1 0,0 1 0,0 0 0,0 0 0,0 1 0,-1-1 0,12 11 0,-16-13-134,0 1 0,0 0 0,0 0 0,0 0 0,0 1 0,-1-1 0,0 0 0,1 1 0,-1-1 0,0 1 0,0-1 0,0 1 0,0-1 0,0 1 0,-1 0 0,1-1 0,-1 1 0,0 0 0,0 0 0,0-1 0,0 1 0,0 0 0,-1-1 0,1 1 0,-1 0 0,0-1 0,0 1 0,0 0 0,0-1 0,0 1 0,0-1 0,-1 0 0,1 1 0,-1-1 0,1 0 0,-1 0 0,0 0 0,0 0 0,-3 2 0,0 1 0,0-1 0,-1 0 0,1 0 0,-1 0 0,0 0 0,0-1 0,-1 0 0,1 0 0,-1-1 0,1 0 0,-1 0 0,0-1 0,0 1 0,-10-1 0,12-1 0,0 0 0,-1-1 0,1 1 0,0-1 0,-1-1 0,1 1 0,0-1 0,0 0 0,0 0 0,0 0 0,1-1 0,-1 0 0,0 1 0,1-2 0,0 1 0,-7-7 0,5 3 0,1 1 0,0-1 0,1 0 0,0 0 0,0-1 0,1 1 0,-1-1 0,2 0 0,-1 0 0,-1-10 0,1 3 0,1 0 0,0 0 0,1-1 0,1 1 0,1 0 0,0-1 0,1 1 0,0 0 0,1 0 0,1 0 0,9-22 0,-12 34-97,1 0-1,-1 0 1,1 1-1,0-1 1,0 0 0,0 1-1,0 0 1,1-1-1,-1 1 1,1 0 0,-1 0-1,1 0 1,0 1-1,-1-1 1,1 0 0,0 1-1,0 0 1,0 0-1,0 0 1,1 0 0,-1 0-1,0 1 1,0-1-1,0 1 1,5 0 0,31-8-2867,-20-1 764,-14 7 1266,1-1 0,-1 1 0,0 1 0,1-1 0,-1 1 0,1 0 0,-1 0 0,10 0 1,23-1-4620,0-1 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4.304"/>
    </inkml:context>
    <inkml:brush xml:id="br0">
      <inkml:brushProperty name="width" value="0.1" units="cm"/>
      <inkml:brushProperty name="height" value="0.1" units="cm"/>
      <inkml:brushProperty name="color" value="#E71224"/>
    </inkml:brush>
  </inkml:definitions>
  <inkml:trace contextRef="#ctx0" brushRef="#br0">0 562 13761,'15'8'6250,"17"-1"-2455,-16-5-2687,1-1 1,-1 0-1,1-1 1,0-1 0,31-6-1,-33 3-778,0 0 0,0-1 0,-1 0 0,0-1 0,0-1 0,21-14 0,-31 20-330,0 0 0,-1 0 0,1 1 0,0-1 0,0 1 0,0 0 0,-1 0 0,1 0 0,0 1 0,0-1 0,-1 1 0,1 0 0,7 2 0,13 2 0,-16-5 0,0 0 0,0 0 0,0-1 0,0 1 0,-1-2 0,1 1 0,0-1 0,-1-1 0,1 1 0,-1-1 0,0 0 0,1-1 0,-2 0 0,1 0 0,0-1 0,-1 1 0,0-1 0,0-1 0,0 1 0,-1-1 0,0 0 0,6-8 0,-3 2 0,0-1 0,-2 0 0,1 0 0,-1 0 0,-1 0 0,0-1 0,-1 0 0,-1 0 0,0 0 0,-1-1 0,1-18 0,-3 14 0,0 1 0,-1-1 0,0 1 0,-2 0 0,0 0 0,-1 0 0,-1 0 0,-1 0 0,0 1 0,-1 0 0,-10-18 0,15 33-50,1 0 0,0-1 1,-1 1-1,1 0 0,-1 0 0,0 0 0,1 0 0,-1 0 1,0 0-1,0 0 0,-1 1 0,1-1 0,0 1 1,0 0-1,-1-1 0,1 1 0,-5-1 0,5 2-254,0 0 1,0 1-1,0-1 0,1 0 0,-1 1 0,0 0 0,0-1 0,0 1 1,1 0-1,-1 0 0,0 0 0,1 0 0,-1 0 0,1 0 1,-1 1-1,1-1 0,0 1 0,-1-1 0,1 1 0,0-1 0,0 1 1,0-1-1,0 1 0,0 0 0,0 2 0,-22 37-5688,-5 13-1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4.967"/>
    </inkml:context>
    <inkml:brush xml:id="br0">
      <inkml:brushProperty name="width" value="0.1" units="cm"/>
      <inkml:brushProperty name="height" value="0.1" units="cm"/>
      <inkml:brushProperty name="color" value="#E71224"/>
    </inkml:brush>
  </inkml:definitions>
  <inkml:trace contextRef="#ctx0" brushRef="#br0">1 93 21182,'5'-7'391,"0"-1"0,1 1 0,-1 1 1,2-1-1,-1 1 0,1 0 0,-1 1 0,2-1 0,-1 2 0,0-1 1,1 1-1,0 0 0,0 0 0,0 1 0,1 0 0,-1 0 0,13-1 1,-19 4-300,0-1 0,-1 1 0,1 0 0,0 0 0,0 0 1,0 1-1,0-1 0,0 0 0,0 1 0,-1-1 0,1 1 1,0-1-1,0 1 0,-1 0 0,1 0 0,0 0 0,-1 0 1,1 0-1,-1 0 0,1 0 0,-1 1 0,0-1 1,0 0-1,1 1 0,-1-1 0,0 1 0,0 0 0,0-1 1,0 1-1,-1 0 0,1-1 0,0 1 0,-1 0 0,1 0 1,-1 0-1,0-1 0,1 1 0,-1 4 0,1 9 115,-1 0 0,0 0 0,-1-1 0,-3 17-1,1-6-290,3-21 84,-1 6 0,0 0 0,0 0 0,2 0 0,-1 1 0,1-1 0,3 10 0,-3-17 0,0 1 0,1-1 0,-1 0 0,1 1 0,0-1 0,0 0 0,0 0 0,1 0 0,-1-1 0,1 1 0,-1-1 0,1 1 0,0-1 0,0 0 0,0 0 0,0 0 0,0 0 0,1-1 0,-1 1 0,6 1 0,16 5 0,0-2 0,0 0 0,38 2 0,-32-4 0,48 12 0,-78-16 0,0 0 0,0 1 0,1-1 0,-1 0 0,0 1 0,0-1 0,0 0 0,0 1 0,0-1 0,0 1 0,0 0 0,0-1 0,0 1 0,0 0 0,-1 0 0,1-1 0,0 1 0,0 0 0,-1 0 0,1 0 0,0 0 0,-1 0 0,1 0 0,-1 0 0,1 0 0,-1 0 0,0 0 0,1 2 0,-1 0 0,-1-1 0,1 0 0,-1 0 0,1 0 0,-1 0 0,0 0 0,0 0 0,0 0 0,0 0 0,0 0 0,-1 0 0,1 0 0,-3 2 0,-7 8 0,0-2 0,-1 0 0,-15 10 0,27-19 0,-27 16-198,-1-1 0,0-1-1,-1-1 1,0-2 0,-1-1 0,-1-1-1,1-2 1,-64 9 0,76-17-420,17-1 230,0 1 1,0 0-1,-1-1 1,1 1 0,0-1-1,0 1 1,0-1-1,0 1 1,0-1 0,0 0-1,1 1 1,-1-1-1,0 0 1,0 0-1,0 0 1,0-1 0,0 0-420,0 0 0,0-1 0,0 1-1,0-1 1,1 0 0,-1 1 0,1-1 0,0 1 0,-1-1 0,1 0 0,1 1 0,-1-1 0,0 0 0,2-4 0,8-32-5025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5.283"/>
    </inkml:context>
    <inkml:brush xml:id="br0">
      <inkml:brushProperty name="width" value="0.1" units="cm"/>
      <inkml:brushProperty name="height" value="0.1" units="cm"/>
      <inkml:brushProperty name="color" value="#E71224"/>
    </inkml:brush>
  </inkml:definitions>
  <inkml:trace contextRef="#ctx0" brushRef="#br0">11 74 21506,'-3'-11'726,"1"6"-283,1 0 1,-1 1-1,1-1 1,1 0-1,-1 0 1,1-8-1,0 12-379,0 0 0,0 0 0,0 0-1,1 0 1,-1 0 0,1 0 0,-1 1 0,0-1 0,1 0-1,0 0 1,-1 0 0,1 0 0,0 0 0,-1 1 0,1-1-1,0 0 1,0 1 0,-1-1 0,1 0 0,0 1 0,0-1-1,0 1 1,0-1 0,0 1 0,0 0 0,0-1 0,0 1-1,0 0 1,0 0 0,0 0 0,0 0 0,0 0 0,0 0 0,0 0-1,0 0 1,0 0 0,1 0 0,30 3 712,-1 2 0,0 0 0,53 18 0,-29-7-127,185 56 635,-205-58-1290,-1 1-1,0 1 1,-1 2-1,53 37 1,-76-47-62,0 1 0,-1 0 0,0 0-1,0 1 1,-1 0 0,0 0 0,-1 1 0,0 0 0,-1 0 0,0 1 0,0 0-1,6 21 1,-8-16-409,-1 0-1,0 0 1,-1 0-1,-1 1 1,-1-1-1,0 0 0,-1 0 1,-1 1-1,-4 18 1,-3-3-1535,-1 0 1,-2-2-1,-1 1 0,-1-2 1,-2 0-1,-1 0 1,-35 44-1,-9-3-3488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6.155"/>
    </inkml:context>
    <inkml:brush xml:id="br0">
      <inkml:brushProperty name="width" value="0.1" units="cm"/>
      <inkml:brushProperty name="height" value="0.1" units="cm"/>
      <inkml:brushProperty name="color" value="#E71224"/>
    </inkml:brush>
  </inkml:definitions>
  <inkml:trace contextRef="#ctx0" brushRef="#br0">44 293 24558,'-41'-72'3649,"41"72"-3621,0 0 1,0 0 0,0 0 0,-1 0-1,1 0 1,0-1 0,0 1 0,0 0-1,0 0 1,0 0 0,0 0-1,0 0 1,0 0 0,-1 0 0,1 0-1,0 0 1,0 0 0,0 0 0,0-1-1,0 1 1,0 0 0,0 0 0,0 0-1,0 0 1,0 0 0,0 0 0,0 0-1,0-1 1,0 1 0,0 0 0,0 0-1,0 0 1,0 0 0,0 0-1,0 0 1,0-1 0,0 1 0,0 0-1,0 0 1,0 0 0,0 0 0,0 0-1,0 0 1,0 0 0,0-1 0,0 1-1,0 0 1,0 0 0,0 0 0,0 0-1,0 0 1,1 0 0,-1 0 0,0 0-1,0 0 1,0-1 0,0 1-1,0 0 1,0 0 0,0 0 0,0 0-1,1 0 1,-1 0 0,0 0 0,0 0-1,0 0 1,0 0 0,0 0 0,1 0-1,10 7 828,16 17-75,3 10-698,0 1 0,-3 2 0,-1 1 0,-2 1 0,-1 0-1,-2 2 1,-2 1 0,-2 0 0,-2 2 0,18 79 0,-31-111-83,-1-8 0,0 1 0,0-1 0,0 1 0,-1 0 0,0 0 0,0-1 0,0 1 0,-1 6 0,1-11 0,-1 1 0,1-1 0,-1 0 0,1 1 0,0-1 0,-1 0 0,1 0 0,-1 1 0,1-1 0,-1 0 0,1 0 0,-1 0 0,1 1 0,-1-1 0,1 0 0,-1 0 0,1 0 0,-1 0 0,1 0 0,-1 0 0,1 0 0,-1 0 0,1 0 0,-1-1 0,1 1 0,-1 0 0,1 0 0,-1 0 0,1-1 0,-1 1 0,1 0 0,-1 0 0,1-1 0,-1 1 0,1 0 0,0-1 0,-1 1 0,1-1 0,-1 0 0,-19-15 0,-5-11 0,1 0 0,2-2 0,1 0 0,1-1 0,1-1 0,-19-45 0,21 36 0,2-1 0,2-1 0,1 1 0,-12-86 0,22 109 0,0 0 0,1 0 0,1-1 0,1 1 0,1 0 0,6-28 0,-7 40 0,1 0 0,0 1 0,0-1 0,0 1 0,1 0 0,-1 0 0,1 0 0,1 0 0,-1 0 0,1 1 0,0-1 0,0 1 0,0 0 0,0 0 0,1 1 0,-1-1 0,1 1 0,0 0 0,0 0 0,0 1 0,1-1 0,-1 1 0,1 0 0,7-1 0,-7 1 0,0 1 0,0 0 0,0 1 0,0-1 0,0 1 0,1 0 0,-1 1 0,0-1 0,0 1 0,8 3 0,-12-3 0,1 0 0,0 0 0,-1 0 0,1 0 0,-1 1 0,1-1 0,-1 1 0,0 0 0,0 0 0,0 0 0,0 0 0,0 0 0,0 0 0,0 0 0,-1 1 0,1-1 0,-1 1 0,0-1 0,1 1 0,-1 0 0,0-1 0,-1 1 0,1 0 0,0 4 0,1 5 0,-2-1 0,1 1 0,-2 0 0,1-1 0,-1 1 0,-5 17 0,-23 69 0,11-43 0,5-13 0,6-21 0,0-1 0,2 1 0,0 1 0,1-1 0,-1 29 0,6-48 0,-1 0 0,0 0 0,0 0 0,1 0 0,-1 0 0,1 0 0,0 0 0,-1 0 0,1 0 0,0 0 0,0 0 0,0 0 0,1-1 0,-1 1 0,0 0 0,1-1 0,-1 1 0,1-1 0,-1 0 0,1 1 0,0-1 0,-1 0 0,1 0 0,0 0 0,0 0 0,0 0 0,0-1 0,0 1 0,0 0 0,0-1 0,0 0 0,2 1 0,9 0 0,-1 1 0,1-2 0,-1 0 0,16-2 0,-19 1 0,160-18 0,-140 13 0,0 0 0,0-2 0,49-21 0,-72 26 0,0-1 0,0 0 0,-1 0 0,1-1 0,-1 1 0,0-1 0,0-1 0,0 1 0,-1-1 0,1 1 0,-1-1 0,-1-1 0,1 1 0,-1 0 0,0-1 0,-1 0 0,0 1 0,0-1 0,0 0 0,-1 0 0,0 0 0,0-11 0,0 7 0,0 0 0,-2 0 0,1 0 0,-1 0 0,-1 0 0,0 0 0,0 0 0,-1 1 0,-1-1 0,0 1 0,0 0 0,-1 0 0,0 0 0,-8-10 0,12 18 0,0 0 0,-1 0 0,1 0 0,-1 1 0,0-1 0,0 0 0,0 1 0,0-1 0,0 1 0,0-1 0,0 1 0,0 0 0,0 0 0,-1 0 0,1 0 0,0 0 0,-1 1 0,1-1 0,-1 1 0,1 0 0,-1-1 0,1 1 0,-1 0 0,1 0 0,-3 1 0,3 0 0,-1 0 0,1 0 0,0 0 0,0 0 0,0 0 0,0 1 0,0-1 0,0 0 0,1 1 0,-1 0 0,0-1 0,1 1 0,-1 0 0,1 0 0,0 0 0,0 0 0,0 0 0,0 0 0,0 0 0,0 1 0,0-1 0,0 0 0,1 0 0,0 1 0,-1 3 0,0-1-3,1 1 0,-1 0 0,1 0-1,0 0 1,1-1 0,-1 1 0,1 0 0,1 0 0,-1-1-1,1 1 1,0-1 0,0 1 0,0-1 0,1 0 0,6 10 0,-4-8-60,1-1 1,0 1 0,0-1 0,1 0 0,0-1-1,0 1 1,0-2 0,1 1 0,14 7 0,-9-7-484,0 0 1,1 0-1,0-2 1,-1 1-1,26 1 1,-28-4-456,0 0 1,0-1-1,0-1 1,0 0-1,0 0 1,0-1-1,11-3 1,15-10-4205,-6-4 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6.851"/>
    </inkml:context>
    <inkml:brush xml:id="br0">
      <inkml:brushProperty name="width" value="0.1" units="cm"/>
      <inkml:brushProperty name="height" value="0.1" units="cm"/>
      <inkml:brushProperty name="color" value="#E71224"/>
    </inkml:brush>
  </inkml:definitions>
  <inkml:trace contextRef="#ctx0" brushRef="#br0">14 810 15265,'-6'-35'3253,"4"29"-2586,1 1-1,-1 0 0,2-1 0,-1 1 0,0 0 1,1-1-1,0 1 0,1-10 0,1 15-380,-1 0 0,1-1 0,-1 1 0,1 0 0,0 0 0,-1 0 0,1 0 0,-1 0 0,1 0 0,0 0 0,-1 1 0,1-1 0,-1 1 0,1-1 0,-1 1 0,1-1 0,1 2 0,-1-1 114,27 9 986,3 1-891,0 0 0,50 7 0,-75-16-505,1-1 0,0 0 1,0-1-1,0 0 0,0 0 0,-1-1 1,1 1-1,0-2 0,0 1 0,-1-1 1,1 0-1,-1-1 0,0 0 0,1 0 1,-1-1-1,9-5 0,-13 6 10,-1 1 0,1-1 0,0 1 0,-1-1 0,0 0 0,1 0 0,-1 0 0,0 0 0,0-1 0,-1 1 0,1 0 0,-1-1 0,0 1 0,2-8 0,-1-1 0,-1 0 0,-1 1 0,0-17 0,1-24 0,-1 52 0,0-1 0,0 0 0,0 1 0,1-1 0,-1 0 0,0 1 0,1-1 0,-1 1 0,0-1 0,1 1 0,-1-1 0,1 1 0,-1-1 0,1 1 0,-1-1 0,1 1 0,-1-1 0,1 1 0,-1 0 0,1-1 0,0 1 0,-1 0 0,1-1 0,0 1 0,-1 0 0,1 0 0,-1 0 0,1 0 0,0 0 0,0 0 0,-1 0 0,1 0 0,0 0 0,-1 0 0,1 0 0,1 0 0,32 8 0,-17-3 0,-6-4 0,1 1 0,-1-2 0,0 1 0,0-2 0,1 1 0,-1-2 0,0 1 0,17-6 0,-23 6 0,-1-1 0,1 0 0,-1 0 0,1 0 0,-1 0 0,0-1 0,0 0 0,0 0 0,0 0 0,-1 0 0,1-1 0,-1 1 0,0-1 0,0 0 0,0 0 0,0 0 0,-1 0 0,0 0 0,0-1 0,0 1 0,0-1 0,1-6 0,1-11 0,-1-1 0,-1 0 0,-1 0 0,-2-27 0,3 56 0,0-1 0,1 0 0,-1 1 0,1-1 0,0 0 0,0 0 0,1-1 0,-1 1 0,1-1 0,0 0 0,0 0 0,1 0 0,-1 0 0,1-1 0,0 1 0,0-1 0,0-1 0,0 1 0,1-1 0,-1 0 0,0 0 0,1 0 0,0-1 0,-1 0 0,1 0 0,8 0 0,-1 1 0,1-2 0,-1 0 0,1-1 0,-1 0 0,1-1 0,-1 0 0,0-1 0,0 0 0,0-2 0,18-7 0,-20 6 0,0-1 0,0 0 0,0 0 0,-1-1 0,0-1 0,-1 1 0,0-2 0,0 1 0,-1-1 0,0-1 0,0 1 0,-2-1 0,1 0 0,5-15 0,2-10 0,-2-1 0,-1 0 0,8-56 0,-18 91 0,-1-3 0,1 0 0,0 0 0,1 0 0,-1 0 0,1 0 0,0 0 0,4-7 0,-5 11 0,0-1 0,0 1 0,1 0 0,-1 0 0,0 0 0,0 1 0,1-1 0,-1 0 0,1 0 0,-1 1 0,1-1 0,-1 1 0,1-1 0,-1 1 0,1 0 0,0 0 0,-1-1 0,1 1 0,-1 0 0,1 0 0,0 1 0,-1-1 0,1 0 0,-1 0 0,1 1 0,-1-1 0,1 1 0,1 0 0,22 9 27,0 0 1,-1 2-1,0 0 0,23 17 0,-21-12-1194,1-2 0,42 18-1,-48-26-1485,-17-6 1673,0 0 1,0 0 0,1 1-1,-1-1 1,0 1-1,0 0 1,-1 0 0,1 0-1,0 1 1,-1-1 0,1 1-1,-1 0 1,0 0-1,5 6 1,1 8-5041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7.550"/>
    </inkml:context>
    <inkml:brush xml:id="br0">
      <inkml:brushProperty name="width" value="0.1" units="cm"/>
      <inkml:brushProperty name="height" value="0.1" units="cm"/>
      <inkml:brushProperty name="color" value="#E71224"/>
    </inkml:brush>
  </inkml:definitions>
  <inkml:trace contextRef="#ctx0" brushRef="#br0">4 36 21722,'-2'-13'823,"1"-9"3080,6 21-2115,9 13-941,19 26 434,-1 2-1,39 63 1,42 95-1637,-53-89 554,-50-91-275,2 1-61,-1 1 0,-1 0 0,-1 1 0,0 0 0,6 25 0,-15-34-1744,-3-14-701,-10-17-2473,8 11 3649,-36-35-5995,16 20 4339,-21-24-2170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7.883"/>
    </inkml:context>
    <inkml:brush xml:id="br0">
      <inkml:brushProperty name="width" value="0.1" units="cm"/>
      <inkml:brushProperty name="height" value="0.1" units="cm"/>
      <inkml:brushProperty name="color" value="#E71224"/>
    </inkml:brush>
  </inkml:definitions>
  <inkml:trace contextRef="#ctx0" brushRef="#br0">104 184 8629,'-8'-29'2757,"-9"-57"0,4 18 3966,15 95 1219,-4 37-6428,1-38-550,-9 94-224,-36 174 1,45-289-741,-2 7 0,1-1 0,1 0 0,-1 21 0,2-32 0,1 1 0,-1-1 0,0 0 0,0 1 0,0-1 0,0 0 0,1 1 0,-1-1 0,0 0 0,0 0 0,1 1 0,-1-1 0,0 0 0,1 0 0,-1 0 0,0 1 0,1-1 0,-1 0 0,0 0 0,0 0 0,1 0 0,-1 0 0,1 0 0,-1 0 0,0 0 0,1 0 0,-1 0 0,0 0 0,1 0 0,-1 0 0,0 0 0,1 0 0,-1 0 0,0 0 0,1 0 0,-1 0 0,17-4 0,-15 3 0,46-17 0,-2-2 0,0-3 0,62-40 0,-92 54-30,177-113-1777,-102 52-2509,-66 48 8,29-32-1,-49 48 3110,0 0 0,0-1-1,-1 1 1,7-14 0,2-23-4797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7.488"/>
    </inkml:context>
    <inkml:brush xml:id="br0">
      <inkml:brushProperty name="width" value="0.1" units="cm"/>
      <inkml:brushProperty name="height" value="0.1" units="cm"/>
      <inkml:brushProperty name="color" value="#E71224"/>
    </inkml:brush>
  </inkml:definitions>
  <inkml:trace contextRef="#ctx0" brushRef="#br0">1 122 16686,'0'-4'405,"0"0"1,0 1 0,0-1-1,0 0 1,1 0 0,0 0-1,-1 0 1,2 1 0,-1-1 0,0 0-1,1 1 1,2-6 0,-1 6-130,0 0-1,0 1 1,0-1 0,0 0 0,0 1 0,1 0-1,-1 0 1,1 0 0,0 0 0,0 0 0,7-1 0,17-7 923,0 2 0,0 2 0,46-6 1,-61 11-983,1 0 1,-1 0-1,1 1 1,-1 1-1,0 1 1,1 0-1,-1 0 0,0 1 1,0 1-1,13 5 1,-21-6-203,-1 0-1,1 0 1,0 0-1,-1 1 1,0 0-1,0 0 1,0 0-1,-1 0 1,1 0 0,-1 1-1,0-1 1,0 1-1,-1 0 1,1 0-1,-1 0 1,0 1 0,0-1-1,-1 0 1,0 1-1,0-1 1,1 8-1,0 10-17,-2 0 0,0 0 0,-6 43 0,-28 119 3,19-118 0,-11 122 0,26-188 0,0 0 0,0 1 0,0-1 0,0 0 0,0 0 0,0 0 0,1 1 0,-1-1 0,0 0 0,1 0 0,-1 0 0,1 0 0,-1 0 0,1 0 0,0 0 0,-1 0 0,1 0 0,0 0 0,0 0 0,-1 0 0,1 0 0,0-1 0,0 1 0,0 0 0,0-1 0,0 1 0,0 0 0,0-1 0,0 1 0,1-1 0,-1 0 0,0 1 0,0-1 0,0 0 0,0 0 0,1 0 0,-1 0 0,0 0 0,0 0 0,2 0 0,7-1 0,0 0 0,0 0 0,-1-1 0,10-3 0,-9 3 0,20-6 18,0-1-1,-1-2 1,0-1 0,53-30-1,-64 31-138,0-1-1,-2 0 0,1-1 0,-2-1 0,0-1 0,0 0 0,-2 0 0,19-27 0,22-25-7486,-54 66 7192,1-1 0,0 1-1,0-1 1,-1 0 0,1 0-1,-1 1 1,1-1 0,-1 0-1,0 0 1,1 0 0,-1 0-1,0 1 1,0-1 0,-1 0 0,1 0-1,0 0 1,-1 0 0,1 1-1,-1-1 1,1 0 0,-1 1-1,0-1 1,0 0 0,0 1-1,0-1 1,0 1 0,0-1-1,-2-2 1,-17-19-5620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08.204"/>
    </inkml:context>
    <inkml:brush xml:id="br0">
      <inkml:brushProperty name="width" value="0.1" units="cm"/>
      <inkml:brushProperty name="height" value="0.1" units="cm"/>
      <inkml:brushProperty name="color" value="#E71224"/>
    </inkml:brush>
  </inkml:definitions>
  <inkml:trace contextRef="#ctx0" brushRef="#br0">1 53 23622,'0'-12'1016,"3"-3"0,18 1 0,27 4 1,21 9-1,27 13 0,20 16 0,6 12 0,-11 19 0,-11 19-1016,-22 13 0,-30 14 0,-25 10-268,-18 4-1268,46 0-4657,-88-1 1,-12-10-1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10.286"/>
    </inkml:context>
    <inkml:brush xml:id="br0">
      <inkml:brushProperty name="width" value="0.1" units="cm"/>
      <inkml:brushProperty name="height" value="0.1" units="cm"/>
      <inkml:brushProperty name="color" value="#E71224"/>
    </inkml:brush>
  </inkml:definitions>
  <inkml:trace contextRef="#ctx0" brushRef="#br0">0 180 24734,'20'9'5522,"15"16"-4799,-4 2-254,-1 1-1,-2 1 1,31 42 0,-48-57-478,-1 1 0,0 1 1,-1-1-1,-1 1 0,-1 1 1,0 0-1,-1 0 0,-1 0 1,6 36-1,-11-53 9,0 1 0,0-1 0,1 1 0,-1 0 0,0-1 0,0 1 0,0 0 0,0-1 0,0 1 0,0-1 0,0 1 0,0 0 0,0-1 0,0 1 0,0 0 0,0-1 0,-1 1 0,1-1 0,0 1 0,0 0 0,-1-1 0,1 1 0,0-1 0,-1 1 0,1-1 0,-1 1 0,1-1 0,-1 1 0,1-1 0,0 0 0,-1 1 0,0-1 0,1 1 0,-1-1 0,1 0 0,-2 1 0,0-1 0,0-1 0,0 1 0,0 0 0,0-1 0,0 1 0,0-1 0,0 0 0,1 0 0,-1 1 0,0-1 0,-3-3 0,-47-38 0,33 22 0,1-1 0,2 0 0,0-1 0,1-1 0,1-1 0,1 0 0,1 0 0,1-1 0,1-1 0,2 0 0,1 0 0,0-1 0,2 0 0,1 0 0,0-45 0,3 64 0,2 0 0,-1 0 0,1 1 0,0-1 0,0 0 0,1 1 0,4-13 0,-5 19 0,0-1 0,-1 1 0,1 0 0,0-1 0,0 1 0,-1 0 0,1-1 0,0 1 0,0 0 0,0 0 0,1 0 0,-1 0 0,0 0 0,0 0 0,1 0 0,-1 0 0,0 1 0,1-1 0,-1 0 0,1 1 0,-1-1 0,1 1 0,-1-1 0,1 1 0,-1 0 0,1 0 0,-1 0 0,1 0 0,0 0 0,-1 0 0,1 0 0,-1 0 0,1 1 0,-1-1 0,1 1 0,-1-1 0,1 1 0,-1-1 0,0 1 0,1 0 0,-1 0 0,0 0 0,2 1 0,2 1 0,-1 0 0,0 0 0,0 0 0,0 1 0,0-1 0,-1 1 0,1 0 0,-1 0 0,0 0 0,4 9 0,18 49 0,-20-46 0,0-2 0,12 22 0,-15-31 0,1-1 0,0 0 0,0 1 0,0-1 0,0-1 0,1 1 0,0-1 0,0 1 0,0-1 0,0 0 0,9 4 0,-1-1 0,1-1 0,-1-1 0,1-1 0,0 0 0,1 0 0,20 1 0,87-3 0,-73-1 0,46-3 0,89 5 0,-182-2 0,0 0 0,-1 0 0,1 0 0,0 0 0,0 0 0,0 0 0,-1 0 0,1 1 0,0-1 0,0 0 0,-1 0 0,1 1 0,0-1 0,0 1 0,-1-1 0,1 1 0,0-1 0,-1 1 0,1-1 0,0 2 0,-1-2 0,0 1 0,1 0 0,-1-1 0,0 1 0,0-1 0,-1 1 0,1-1 0,0 1 0,0 0 0,0-1 0,0 1 0,0-1 0,-1 1 0,1-1 0,0 1 0,0-1 0,-1 1 0,1-1 0,0 1 0,-1-1 0,1 0 0,-1 1 0,-30 25 0,27-23 0,-256 164-144,167-109-1610,77-51 27,15-7 1649,1 0 0,0 0 0,0 0 1,0 0-1,0 0 0,0 0 0,0 0 0,0 0 0,0 0 1,-1 0-1,1 0 0,0 0 0,0 0 0,0 0 0,0 0 1,0 0-1,0 0 0,0 0 0,0-1 0,0 1 0,0 0 1,-1 0-1,1 0 0,0 0 0,0 0 0,0 0 0,0 0 1,0 0-1,0-1 0,0 1 0,0 0 0,0 0 0,0 0 1,0 0-1,0 0 0,0 0 0,0 0 0,0-1 0,0 1 1,0 0-1,0 0 0,0 0 0,0 0 0,0 0 0,0 0 1,0 0-1,0 0 0,0-1 0,1 1 0,-1 0 0,0 0 1,0 0-1,0 0 0,0 0 0,0 0 0,0 0 0,0 0 1,0 0-1,0 0 0,21-29-10595,-10 16 8415,15-24-3510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11.503"/>
    </inkml:context>
    <inkml:brush xml:id="br0">
      <inkml:brushProperty name="width" value="0.1" units="cm"/>
      <inkml:brushProperty name="height" value="0.1" units="cm"/>
      <inkml:brushProperty name="color" value="#E71224"/>
    </inkml:brush>
  </inkml:definitions>
  <inkml:trace contextRef="#ctx0" brushRef="#br0">1 1157 18654,'11'-15'633,"2"0"0,-1 2 1,2-1-1,0 2 1,1 0-1,0 1 0,0 0 1,1 1-1,1 1 1,0 0-1,20-7 0,-10 7 213,1 0-1,0 2 1,0 1-1,1 1 1,0 1-1,43 1 1,-71 2-825,1 1 1,-1 0 0,1 0-1,-1 0 1,1 0-1,-1 0 1,1 0-1,0 0 1,-1 0-1,1 0 1,-1 1-1,1-1 1,-1 1-1,1-1 1,-1 1-1,0 0 1,1 0-1,-1-1 1,0 1-1,1 0 1,-1 0 0,0 0-1,0 0 1,0 1-1,0-1 1,0 0-1,2 3 1,-3-2-23,0 1 1,0-1-1,-1 1 1,1-1-1,-1 1 1,1-1-1,-1 1 1,0-1-1,0 0 1,0 1-1,0-1 1,0 0-1,0 0 1,-1 1-1,1-1 1,-1 0-1,-2 2 1,-4 7 0,-1 0 0,-1-1 0,0 0 0,0-1 0,-1 0 0,0 0 0,0-1 0,-1-1 0,0 0 0,-1 0 0,0-1 0,1-1 0,-23 6 0,33-11 0,0 1 0,0-1 0,1 0 0,-1 0 0,0 0 0,0 0 0,0 0 0,0 0 0,0-1 0,0 1 0,0 0 0,0-1 0,0 0 0,1 1 0,-1-1 0,0 0 0,0 0 0,1 0 0,-1 0 0,1 0 0,-1-1 0,-2-2 0,2 1 0,0 0 0,0-1 0,0 1 0,0-1 0,0 0 0,1 1 0,0-1 0,0 0 0,0 0 0,-1-7 0,1-8 0,1 0 0,0 0 0,5-31 0,-5 47 0,1-5 4,1-1 1,-1 0-1,1 0 1,1 1-1,0 0 1,0-1-1,0 1 0,1 0 1,10-14-1,-12 19-32,1 0 0,0 0-1,0 0 1,0 0-1,0 1 1,0-1 0,0 1-1,1 0 1,-1 0-1,1 0 1,0 1-1,-1-1 1,1 1 0,0 0-1,0 0 1,0 0-1,0 0 1,0 1 0,0-1-1,0 1 1,0 0-1,0 1 1,7 0 0,7 3-526,-1 1 0,-1 1 0,1 0 0,-1 1 1,0 1-1,29 19 0,-29-17-102,0-1-1,0 0 1,1-1-1,0-1 1,1 0-1,26 6 1,-34-11 309,0-1 1,0-1 0,0 1-1,0-2 1,0 1 0,0-1-1,0-1 1,0 0 0,0 0-1,0-1 1,-1 0 0,1-1-1,10-5 1,-14 6 365,0-1 0,-1 0 1,1 0-1,-1 0 0,0 0 0,0-1 0,0 0 1,-1 0-1,0 0 0,0-1 0,0 0 1,-1 1-1,1-1 0,-1 0 0,-1-1 0,1 1 1,-1 0-1,0-1 0,-1 0 0,2-8 0,-1 2 590,-1 0-1,-1 1 1,1-1-1,-2 0 0,0 0 1,0 0-1,-2 1 1,1-1-1,-9-23 0,10 35-496,1-1 0,-1 1 0,0 0 0,0-1 0,0 1 0,1 0 0,-1 0 0,0-1 0,-1 1 0,1 0 0,0 0 1,0 0-1,0 0 0,-1 0 0,1 1 0,0-1 0,-1 0 0,1 0 0,-1 1 0,1-1 0,-1 1 0,1 0 0,-1-1 0,1 1 0,-1 0 0,1 0 0,-1 0 0,1 0 0,-1 0 0,1 0 0,-1 0 0,1 1 0,-1-1 0,1 0 0,-1 1 0,1-1 0,-3 2 0,1-1 43,0 1-1,0 0 1,0-1-1,1 1 1,-1 0-1,0 1 1,1-1 0,-1 0-1,1 1 1,0-1-1,0 1 1,0 0 0,0 0-1,0 0 1,-2 6-1,2-5-120,1 1-1,-1 0 0,1-1 0,0 1 0,1 0 1,-1 0-1,1 0 0,0-1 0,0 1 1,0 0-1,1 0 0,-1 0 0,1 0 1,1-1-1,-1 1 0,1 0 0,-1-1 1,1 0-1,1 1 0,-1-1 0,0 0 1,1 0-1,5 7 0,-3-7-36,-1-1 0,1 1 0,-1-1 1,1 0-1,0 0 0,0 0 0,1-1 0,-1 1 0,0-1 1,1-1-1,0 1 0,-1-1 0,1 0 0,0 0 0,-1-1 0,1 1 1,0-1-1,0-1 0,9-1 0,-10 2 3,0-1 0,-1 1 0,1-2 0,-1 1 0,1 0 0,-1-1 0,1 0 0,-1 0 0,0 0 0,0 0 0,0-1 0,0 0 0,0 0 0,-1 0 0,1 0 0,-1 0 0,5-7 0,-5 5 0,0-1 0,0 0 0,0 0 0,-1 0 0,0 0 0,0-1 0,-1 1 0,1-1 0,-2 1 0,1-1 0,-1-12 0,26 42-15,-16-15-84,0 0-1,0-1 1,1 0-1,1 0 1,-1-1 0,24 8-1,-29-11 32,-1-1-1,1 0 1,0-1-1,0 0 1,0 0 0,0 0-1,0 0 1,0-1-1,0 0 1,0 0 0,0-1-1,0 0 1,0 0-1,-1 0 1,1-1 0,0 1-1,6-4 1,-10 3 47,0 1 0,0-1 0,0 0 0,0 0 0,-1 0 0,1 0 0,0 0 0,-1 0 0,0 0 0,1 0 0,-1-1 0,0 1 0,0 0 0,0-1 0,0 1 0,-1-1 1,1 1-1,-1-1 0,0 0 0,1 1 0,-1-5 0,-1-2 38,1 1 0,-1-1 0,-1 1 0,1-1 0,-5-12 0,-16-34 318,-2 1 0,-44-72-1,-3-3 185,40 63-260,2 0 1,-30-105-1,56 155-259,3 16 0,0 0 0,0 0 0,1 1 0,-1-1 0,0 0 0,0 0 0,0 0 0,0 0 0,0 0 0,0 0 0,0 0 0,0 0 0,0 0 0,0 0 0,0 0 0,0 0 0,0 0 0,0 0 0,0 0 0,0 0 0,0 0 0,0 0 0,1 1 0,-1-1 0,0 0 0,0 0 0,0 0 0,0 0 0,0 0 0,0 0 0,0 0 0,0 0 0,0 0 0,0 0 0,0 0 0,0 0 0,1 0 0,-1 0 0,0 0 0,0-1 0,0 1 0,0 0 0,0 0 0,0 0 0,0 0 0,0 0 0,0 0 0,0 0 0,0 0 0,0 0 0,0 0 0,0 0 0,0 0 0,0 0 0,1 0 0,-1 0 0,0 0 0,0 0 0,0 0 0,0-1 0,0 1 0,0 0 0,0 0 0,0 0 0,0 0 0,0 0 0,0 0 0,0 0 0,16 24 0,-7-11 0,78 111 0,179 194 0,-248-298 11,64 63-248,-70-72-137,0-1-1,1 0 0,0-2 0,0 1 1,19 8-1,-30-16 241,1 0 0,0 0 0,-1 0 0,1 0 0,0 0 0,0-1 1,-1 1-1,1-1 0,0 1 0,0-1 0,0 0 0,0 0 0,-1-1 0,1 1 1,0 0-1,0-1 0,3-1 0,-4 1 15,0 0 1,0-1 0,0 1-1,-1-1 1,1 1-1,0-1 1,-1 0-1,0 0 1,1 0 0,-1 1-1,0-1 1,0 0-1,0 0 1,0-1-1,0 1 1,0 0 0,-1 0-1,1 0 1,-1-1-1,0 1 1,1 0-1,-1-3 1,1-14-215,-1 0 0,-1 1 0,0-1 0,-2 0 0,0 0 0,-9-30 0,1 17 714,0 1 0,-2 1 0,-16-29 0,16 36 179,-1 1 0,-1 1 0,-32-36 0,39 48-322,0 1 0,0 1-1,-1 0 1,0 0 0,-1 0 0,0 1 0,0 1 0,0 0 0,0 0-1,-1 1 1,-12-4 0,20 7-164,0 1 0,0-1 0,0 0-1,0 1 1,0 0 0,0-1 0,0 1 0,0 0 0,0 1-1,0-1 1,0 1 0,0-1 0,0 1 0,0 0 0,0 0 0,0 0-1,0 0 1,1 1 0,-1-1 0,0 1 0,1-1 0,-1 1 0,1 0-1,0 0 1,0 0 0,0 1 0,0-1 0,0 0 0,0 1-1,0-1 1,1 1 0,-1 0 0,1 0 0,0-1 0,0 1 0,0 0-1,0 0 1,-1 5 0,0 2-37,1 0 0,0-1-1,1 1 1,-1-1 0,2 1 0,-1 0-1,2-1 1,-1 1 0,1-1 0,0 1-1,6 12 1,-4-13-44,1 1 0,0-1 0,1 0 1,-1 0-1,2-1 0,-1 1 0,1-2 0,1 1 0,0-1 1,0 0-1,0 0 0,9 5 0,-2-4-97,-1 0 0,1-1 0,0 0 0,1-2 0,-1 0 0,1 0 0,20 2 0,-9-3-715,0-2 0,1 0 0,47-5 0,-45 0-1653,0-1 0,53-16 0,-20-4-2817,-8-7 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13.183"/>
    </inkml:context>
    <inkml:brush xml:id="br0">
      <inkml:brushProperty name="width" value="0.1" units="cm"/>
      <inkml:brushProperty name="height" value="0.1" units="cm"/>
      <inkml:brushProperty name="color" value="#E71224"/>
    </inkml:brush>
  </inkml:definitions>
  <inkml:trace contextRef="#ctx0" brushRef="#br0">104 423 20482,'-3'-7'848,"1"2"-403,0 1-1,0 0 1,0 0 0,-1-1-1,1 1 1,-1 1 0,0-1 0,0 0-1,-1 1 1,1-1 0,-1 1-1,-3-3 1,6 6-368,1 0 1,0 0-1,-1 0 0,1 1 0,0-1 1,-1 0-1,1 0 0,-1 0 0,1 0 1,0 0-1,-1 0 0,1 1 1,0-1-1,0 0 0,-1 0 0,1 0 1,0 1-1,-1-1 0,1 0 0,0 1 1,0-1-1,0 0 0,-1 0 0,1 1 1,0-1-1,0 0 0,0 1 0,0-1 1,-1 1-1,1-1 0,0 0 0,0 1 1,0-1-1,0 0 0,0 1 0,0-1 1,0 0-1,0 1 0,0-1 1,0 1-1,0-1 0,1 0 0,-1 1 1,0-1-1,0 0 0,0 1 0,4 20 1434,0-13-1466,0 0-1,1-1 1,0 1-1,0-1 1,1 0 0,0 0-1,0-1 1,0 0-1,1 0 1,0-1-1,14 9 1,6 1-50,0-1-1,34 11 0,-38-16 5,1 1 0,-2 1 0,32 20 0,-51-29-20,0 0 0,0 0 0,-1 0 0,1 1 0,-1-1-1,1 1 1,-1 0 0,0 0 0,0 0 0,0 0 0,-1 0 0,1 0 0,-1 0 0,1 1 0,-1-1 0,0 0-1,0 1 1,-1-1 0,1 1 0,-1-1 0,0 8 0,0-8-164,-1 0 0,1-1 0,-1 1 0,0 0 0,0 0 0,0 0 0,-1-1 1,1 1-1,-1-1 0,1 1 0,-1-1 0,0 1 0,0-1 0,0 0 0,0 0 0,0 0 0,0 0 0,-1 0 0,1-1 0,-1 1 0,1-1 0,-1 1 1,1-1-1,-1 0 0,0 0 0,-3 1 0,-2-1-325,1 0 0,0 0 0,-1-1 0,1 0 0,-1 0 0,1 0 0,0-1 1,-1 0-1,1-1 0,0 0 0,0 0 0,0 0 0,0-1 0,0 0 0,-8-5 0,-10-6-1084,1-2-1,-34-26 0,45 31 1269,-1 0-1,2-1 0,-1 0 1,2-1-1,-1-1 1,2 0-1,-13-21 0,19 28 704,1 0 0,0 0 0,0 0-1,1-1 1,0 1 0,0-1-1,1 0 1,-1 1 0,2-1-1,-1 0 1,1 0 0,1 0 0,-1 1-1,1-1 1,0 0 0,1 0-1,0 1 1,6-15 0,-2 9 303,1 0 0,0 0 0,1 1 1,0 0-1,1 1 0,1 0 0,0 0 0,0 1 1,1 0-1,12-8 0,16-10-800,71-37 0,-54 34-2168,-51 29 1502,0 0 1,-1-1-1,1 0 1,0 0 0,-1 0-1,0 0 1,0-1 0,0 0-1,0 0 1,0 0-1,-1 0 1,0-1 0,0 1-1,0-1 1,0 0 0,-1 0-1,3-5 1,-4-17-4072</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13.513"/>
    </inkml:context>
    <inkml:brush xml:id="br0">
      <inkml:brushProperty name="width" value="0.1" units="cm"/>
      <inkml:brushProperty name="height" value="0.1" units="cm"/>
      <inkml:brushProperty name="color" value="#E71224"/>
    </inkml:brush>
  </inkml:definitions>
  <inkml:trace contextRef="#ctx0" brushRef="#br0">1 33 19566,'0'-7'836,"6"-3"504,23 0 40,26 5 4,22 5-4,29 15 4,19 17-3,1 16 3,-15 21-4,-20 20-616,-35 27-868,-30 25-2400,-32 13-3409,-37 9 1,-34-2-1,-32-10 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7.427"/>
    </inkml:context>
    <inkml:brush xml:id="br0">
      <inkml:brushProperty name="width" value="0.1" units="cm"/>
      <inkml:brushProperty name="height" value="0.1" units="cm"/>
      <inkml:brushProperty name="color" value="#E71224"/>
    </inkml:brush>
  </inkml:definitions>
  <inkml:trace contextRef="#ctx0" brushRef="#br0">579 133 22182,'-2'-7'304,"-1"0"-1,0 1 1,0-1 0,-1 1-1,1 0 1,-1 0 0,-1 1 0,1-1-1,-1 1 1,0 0 0,0 0-1,-1 0 1,1 1 0,-10-6-1,5 4 10,-1 0 0,1 1-1,-1 0 1,0 1 0,0 0-1,0 1 1,-24-4 0,20 5-119,-1 2 1,1 0 0,-1 0 0,0 2-1,1 0 1,0 0 0,-1 2 0,1 0-1,0 0 1,1 2 0,-1 0 0,1 0-1,0 1 1,1 1 0,0 0 0,0 1-1,-19 17 1,21-15-194,1-1 0,0 1 1,0 0-1,1 1 0,1 0 0,0 1 0,1 0 1,0 0-1,1 0 0,0 1 0,1 0 1,0 0-1,2 1 0,-1-1 0,2 1 0,0-1 1,1 1-1,1 24 0,0-30-3,1 0 0,0 0 0,1 0 1,0 0-1,1-1 0,0 1 0,0 0 0,1-1 0,-1 0 0,2 0 1,0 0-1,0-1 0,7 10 0,-4-9 8,1 0 1,-1 0-1,2 0 1,-1-2-1,1 1 1,0-1-1,0 0 1,0-1-1,15 5 1,2-1-70,1-2-1,0-1 1,1-1 0,0-1 0,-1-2 0,1-1 0,42-3 0,-37-1-912,-1-1 0,41-11-1,-59 11-495,0-1 0,0 0-1,22-12 1,-32 14 819,-1 0-1,1 0 1,-1 0-1,0 0 1,0-1-1,0 1 1,-1-1-1,4-4 1,15-34-5221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7.771"/>
    </inkml:context>
    <inkml:brush xml:id="br0">
      <inkml:brushProperty name="width" value="0.1" units="cm"/>
      <inkml:brushProperty name="height" value="0.1" units="cm"/>
      <inkml:brushProperty name="color" value="#E71224"/>
    </inkml:brush>
  </inkml:definitions>
  <inkml:trace contextRef="#ctx0" brushRef="#br0">111 203 14885,'-24'-37'2719,"1"-2"-1,1 0 0,-17-48 0,37 105 1039,9 13-3215,1 0 0,2-1 0,1 0 0,1-1 0,20 35 0,-4-11-593,3-1 0,2-1 0,2-2 0,51 56 0,-53-71-1321,1-2 0,1-1 0,51 34 0,-79-60 955,105 66-9724,-64-48 4652</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8.106"/>
    </inkml:context>
    <inkml:brush xml:id="br0">
      <inkml:brushProperty name="width" value="0.1" units="cm"/>
      <inkml:brushProperty name="height" value="0.1" units="cm"/>
      <inkml:brushProperty name="color" value="#E71224"/>
    </inkml:brush>
  </inkml:definitions>
  <inkml:trace contextRef="#ctx0" brushRef="#br0">67 283 21294,'0'-10'1216,"0"3"40,9 1-4,9 1 4,7 10-3,10 10 3,7 7-4,-1 2 4,-6 9-4,-3-5-1804,-8 3-668,-4-3-700,3-11-949,-17-17-2327,-2 4-1,-13-10 1</inkml:trace>
  <inkml:trace contextRef="#ctx0" brushRef="#br0" timeOffset="1">105 138 11437,'-23'-29'944,"-1"-1"148,-2-2-16,2 0-36,16 18-215,11 20-521,21 7-1061,10 10-2435,14 6 0,13-1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8.474"/>
    </inkml:context>
    <inkml:brush xml:id="br0">
      <inkml:brushProperty name="width" value="0.1" units="cm"/>
      <inkml:brushProperty name="height" value="0.1" units="cm"/>
      <inkml:brushProperty name="color" value="#E71224"/>
    </inkml:brush>
  </inkml:definitions>
  <inkml:trace contextRef="#ctx0" brushRef="#br0">340 162 16321,'-2'-6'343,"-1"0"0,0 0 0,0 0-1,0 0 1,-1 1 0,0 0 0,0 0-1,0 0 1,0 0 0,-1 0-1,0 1 1,0 0 0,0 0 0,-1 0-1,1 1 1,-1 0 0,0 0-1,0 0 1,0 1 0,0 0 0,-1 0-1,1 0 1,0 1 0,-1 0-1,1 0 1,-1 1 0,1-1 0,-1 2-1,0-1 1,1 1 0,-1 0-1,1 0 1,0 0 0,-1 1 0,-7 3-1,5 0-154,0 0 0,0 1 0,0-1 0,1 1 0,-1 1-1,2 0 1,-1 0 0,1 1 0,0-1 0,0 2 0,1-1 0,0 1-1,1 0 1,0 0 0,0 0 0,1 1 0,0-1 0,1 1 0,0 0-1,1 0 1,0 1 0,-2 16 0,4-19-195,-1 0 1,1-1-1,0 1 0,0 0 1,1-1-1,0 1 0,1 0 1,-1-1-1,1 1 0,1-1 1,0 0-1,0 0 0,0 0 1,1 0-1,0-1 1,0 1-1,0-1 0,1 0 1,0 0-1,0 0 0,1-1 1,0 0-1,0 0 0,0 0 1,0-1-1,1 0 0,-1 0 1,1-1-1,0 0 0,0 0 1,9 2-1,-1-1 7,0-1 0,1 0 0,-1-2 0,0 0 0,1 0 0,-1-1 0,1-1 0,-1-1 0,0 0 0,0-1 0,23-7 0,-32 8 0,1-1 0,0 1 0,-1-1 0,1-1 0,-1 1 0,0-1 0,0 0 0,0 0 0,-1-1 0,0 0 0,1 0 0,-2 0 0,1 0 0,-1-1 0,1 0 0,-2 0 0,1 0 0,-1 0 0,1-1 0,-2 1 0,1-1 0,-1 0 0,0 0 0,0 0 0,-1 0 0,1-13 0,-3 9 0,1 0 0,-2-1 0,0 1 0,0 0 0,-1 0 0,0 0 0,-1 0 0,0 1 0,-1-1 0,0 1 0,0 0 0,-1 1 0,-1-1 0,1 1 0,-15-14 0,8 9 0,0 1 0,-1 1 0,-1 0 0,0 0 0,-1 2 0,0 0 0,-1 0 0,-27-10 0,31 15 11,1 1-1,-1 1 1,0 0-1,-22-2 1,31 5-45,1-1 0,-1 1 0,1 0 0,-1 0 0,1 0 0,-1 1 0,1 0 0,-1-1 0,1 1 0,-1 0 0,1 0 0,0 1 0,0-1 0,0 1 0,-1 0 0,2 0 0,-1 0 0,0 0 0,0 0 0,0 0 0,-3 6 0,5-7-55,0 1 0,0-1 0,0 0 0,0 1 0,0-1 0,1 1 0,-1-1 1,1 1-1,-1 0 0,1-1 0,0 1 0,-1 0 0,1-1 0,0 1 0,0 0 0,0-1 0,0 1 0,0-1 0,1 1 0,-1 0 0,1-1 0,-1 1 0,1-1 0,-1 1 0,1 0 0,0-1 0,0 0 0,-1 1 0,1-1 0,0 1 0,0-1 0,1 0 0,1 2 0,3 2-454,0 1-1,1-2 1,0 1-1,0-1 1,9 4-1,-10-5 146,16 8-1759,1 0 1,0-1-1,1-2 1,1 0 0,-1-2-1,51 7 1,14-8-2985</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59.231"/>
    </inkml:context>
    <inkml:brush xml:id="br0">
      <inkml:brushProperty name="width" value="0.1" units="cm"/>
      <inkml:brushProperty name="height" value="0.1" units="cm"/>
      <inkml:brushProperty name="color" value="#E71224"/>
    </inkml:brush>
  </inkml:definitions>
  <inkml:trace contextRef="#ctx0" brushRef="#br0">419 721 17838,'-1'-7'355,"-1"0"0,0 0 0,0 1 0,0-1 0,-1 1 0,0 0 0,0 0 0,-1 0 0,1 0 0,-2 0 0,1 1 0,0 0 0,-1 0 0,0 0 0,0 0 0,-1 1 1,1-1-1,-1 2 0,0-1 0,0 1 0,0-1 0,0 2 0,-1-1 0,-10-2 0,7 3-24,1 0 0,-1 1-1,0 1 1,0-1 0,0 2 0,0-1 0,0 1-1,1 1 1,-1 0 0,0 0 0,1 1 0,0 0-1,0 1 1,-1 0 0,2 0 0,-16 11 0,16-10-300,1 1 0,0 0 0,0 1 0,0-1 0,1 1 0,0 1 0,0-1 0,1 1-1,0 0 1,0 0 0,1 0 0,0 1 0,1 0 0,-4 13 0,5-16-32,1 0-1,0 0 1,0 0 0,1 0-1,-1 0 1,1 0-1,1 0 1,-1 0-1,1 0 1,0 0-1,0-1 1,1 1-1,0 0 1,0 0-1,0-1 1,0 1-1,1-1 1,0 0-1,0 0 1,1 0-1,0 0 1,-1-1-1,8 7 1,1-2 1,-1-1 0,1-1 0,0 0 0,1-1 0,0 0 0,0-1 0,0 0 0,1-1 0,-1 0 0,1-2 0,0 1 0,0-2 0,0 0 0,0 0 0,0-1 0,0-1 0,27-5 0,-35 5 0,-1-1 0,0 1 0,1-1 0,-1 0 0,0 0 0,0-1 0,0 1 0,-1-1 0,1 0 0,-1 0 0,0-1 0,1 0 0,-1 1 0,-1-1 0,5-6 0,-4 3 0,0 1 0,0-1 0,-1 0 0,0 0 0,0 0 0,-1 0 0,0 0 0,0-1 0,-1 1 0,1-8 0,-2-7 0,0 0 0,-1 1 0,-1-1 0,-1 0 0,-1 1 0,-12-39 0,-18-32 0,-4 2 0,-4 1 0,-97-151 0,126 219 0,9 13 0,-1-1 0,0 1 0,-1 0 0,0 0 0,0 1 0,0-1 0,-1 2 0,0-1 0,0 1 0,-1 0 0,-9-6 0,16 12 0,-1-1 0,1 0 0,-1 1 0,0-1 0,1 1 0,-1 0 0,0-1 0,0 1 0,1 0 0,-1 0 0,0 0 0,0 0 0,1 0 0,-1 1 0,0-1 0,1 0 0,-1 1 0,0-1 0,1 1 0,-1 0 0,0-1 0,1 1 0,-1 0 0,1 0 0,0 0 0,-1 0 0,1 0 0,0 1 0,-1-1 0,1 0 0,0 1 0,0-1 0,0 0 0,0 1 0,0 0 0,1-1 0,-2 4 0,-2 2 0,2 1 0,-1 0 0,1 0 0,0-1 0,0 1 0,1 1 0,0 9 0,1-3 0,1 0 0,1 0 0,1-1 0,0 1 0,0 0 0,2-1 0,0 0 0,0 0 0,2-1 0,-1 1 0,2-1 0,0 0 0,0-1 0,1 0 0,20 20 0,-6-8 0,1-2 0,1-1 0,1-1 0,1-1 0,0-2 0,40 20 0,-29-19 0,2-2 0,0-1 0,75 16 0,-91-26 0,1-1 0,0-1 0,1-2 0,-1 0 0,0-1 0,0-2 0,43-8 0,-61 9 0,0-1 0,0 0 0,0 0 0,-1-1 0,1 0 0,-1 0 0,1 0 0,-1-1 0,0 0 0,-1 0 0,1-1 0,-1 1 0,1-1 0,-2 0 0,1-1 0,0 1 0,-1-1 0,0 0 0,0 0 0,-1 0 0,0-1 0,0 1 0,0-1 0,-1 0 0,0 0 0,0 0 0,1-9 0,0-13 0,-1 1 0,-2-58 0,-1 69 0,-2 0 0,1 1 0,-2 0 0,0-1 0,-1 1 0,-11-23 0,15 35 0,-1 1 0,1 0 0,-1 0 0,0 0 0,0 1 0,0-1 0,-1 0 0,1 1 0,-1-1 0,1 1 0,-1 0 0,0 0 0,0 0 0,0 0 0,0 1 0,0-1 0,0 1 0,-1-1 0,1 1 0,0 0 0,-1 1 0,1-1 0,-1 0 0,1 1 0,-1 0 0,1 0 0,-7 1 0,4-1 0,1 2 0,-1-1 0,1 1 0,-1 0 0,1 0 0,0 0 0,0 1 0,0-1 0,0 1 0,1 1 0,-1-1 0,1 1 0,0-1 0,0 1 0,0 0 0,-5 8 0,2-3 0,1 1 0,1 0 0,0 0 0,0 0 0,1 1 0,1 0 0,-1 0 0,2 0 0,-1 0 0,2 0 0,-1 0 0,2 0 0,-1 1 0,2 11 0,0-14 0,1 1 0,0 0 0,0-1 0,0 1 0,1-1 0,1 0 0,0 0 0,0 0 0,0-1 0,1 1 0,1-1 0,-1 0 0,1 0 0,1-1 0,-1 0 0,14 11 0,-4-7 2,0 0-1,1-2 1,0 0 0,0-1 0,1 0-1,0-2 1,1 0 0,-1-1-1,31 4 1,3-2-176,1-3 0,64-3 0,-59-2-1648,108-19 1,-124 11-1418,61-21 1,-84 23 1657,0 0 1,-1-2-1,0 0 0,-1-1 0,0 0 1,21-19-1,12-16-3951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17.824"/>
    </inkml:context>
    <inkml:brush xml:id="br0">
      <inkml:brushProperty name="width" value="0.1" units="cm"/>
      <inkml:brushProperty name="height" value="0.1" units="cm"/>
      <inkml:brushProperty name="color" value="#E71224"/>
    </inkml:brush>
  </inkml:definitions>
  <inkml:trace contextRef="#ctx0" brushRef="#br0">1 494 21422,'0'0'1192,"18"-3"8,29-12 0,37-13-4,34-12-640,45-19-1496,17-17-4224,-8-10-1,-26-3 1,-9-9-1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17.266"/>
    </inkml:context>
    <inkml:brush xml:id="br0">
      <inkml:brushProperty name="width" value="0.1" units="cm"/>
      <inkml:brushProperty name="height" value="0.1" units="cm"/>
      <inkml:brushProperty name="color" value="#E71224"/>
    </inkml:brush>
  </inkml:definitions>
  <inkml:trace contextRef="#ctx0" brushRef="#br0">136 551 9153,'-49'-53'4183,"-5"-6"2688,22 18 3175,43 38-8023,55-6-1824,127-35 0,-112 22-358,242-73-3194,-5-16-6802,-290 101 8918,100-41-4684,-21-1 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0:18.942"/>
    </inkml:context>
    <inkml:brush xml:id="br0">
      <inkml:brushProperty name="width" value="0.1" units="cm"/>
      <inkml:brushProperty name="height" value="0.1" units="cm"/>
      <inkml:brushProperty name="color" value="#E71224"/>
    </inkml:brush>
  </inkml:definitions>
  <inkml:trace contextRef="#ctx0" brushRef="#br0">1 86 8865,'0'0'507,"12"0"1240,88 0 151,362-1 2834,231-2-3355,-270-7-3619,206-38-7753,-457 24 6554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28.119"/>
    </inkml:context>
    <inkml:brush xml:id="br0">
      <inkml:brushProperty name="width" value="0.1" units="cm"/>
      <inkml:brushProperty name="height" value="0.1" units="cm"/>
      <inkml:brushProperty name="color" value="#E71224"/>
    </inkml:brush>
  </inkml:definitions>
  <inkml:trace contextRef="#ctx0" brushRef="#br0">3 684 8961,'-1'-151'7377,"0"76"-1782,1-3 4945,18 98-10246,27 27-294,-10-11 0,0 1 0,40 59 0,-75-96 0,1 1 0,0 0 0,0-1 0,-1 1 0,1 0 0,0-1 0,0 1 0,0-1 0,0 1 0,0-1 0,0 0 0,0 1 0,0-1 0,0 0 0,0 0 0,0 0 0,0 0 0,0 0 0,0 0 0,0 0 0,0 0 0,0 0 0,0 0 0,0 0 0,0-1 0,0 1 0,0 0 0,0-1 0,0 1 0,0-1 0,0 1 0,0-1 0,-1 1 0,1-1 0,0 0 0,0 1 0,-1-1 0,2-1 0,38-37 0,-31 30 0,28-28-1181,2 2 0,0 2 0,62-40 0,334-208-15481,-262 175 10974</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29.198"/>
    </inkml:context>
    <inkml:brush xml:id="br0">
      <inkml:brushProperty name="width" value="0.1" units="cm"/>
      <inkml:brushProperty name="height" value="0.1" units="cm"/>
      <inkml:brushProperty name="color" value="#E71224"/>
    </inkml:brush>
  </inkml:definitions>
  <inkml:trace contextRef="#ctx0" brushRef="#br0">18 599 14249,'-9'-32'2501,"2"9"1072,5 8 2710,9 21-2048,10 7-3356,7 9-341,11 10-256,43 30 0,-67-55-287,0 0-1,0 0 1,0-1-1,1 0 1,0-1-1,0-1 1,1 0-1,-1 0 1,15 1-1,-23-5 6,0 1 0,1-2 0,-1 1 0,1 0 0,-1-1 0,1 0 0,-1 0 0,0 0 0,0-1 0,1 0 0,-1 1 0,4-4 0,48-33 0,-41 26 0,-8 6-2,150-122-2381,121-115-9305,-110 107 5459,10-5 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31.488"/>
    </inkml:context>
    <inkml:brush xml:id="br0">
      <inkml:brushProperty name="width" value="0.1" units="cm"/>
      <inkml:brushProperty name="height" value="0.1" units="cm"/>
      <inkml:brushProperty name="color" value="#E71224"/>
    </inkml:brush>
  </inkml:definitions>
  <inkml:trace contextRef="#ctx0" brushRef="#br0">1231 824 8853,'0'0'278,"0"1"1,0-1 0,0 0-1,-1 0 1,1 1 0,0-1-1,0 0 1,0 0-1,-1 0 1,1 0 0,0 1-1,0-1 1,0 0 0,-1 0-1,1 0 1,0 0-1,0 0 1,-1 0 0,1 0-1,0 0 1,-1 0-1,1 0 1,0 0 0,0 0-1,-1 0 1,1 0 0,0 0-1,0 0 1,-1 0-1,1 0 1,0 0 0,-1 0-1,1 0 1,0 0 0,0 0-1,-1 0 1,1-1-1,0 1 1,0 0 0,0 0-1,-1 0 1,1 0 0,0-1-1,1-14 8512,5-4-4576,0 7-5684,-6 11 1472,9-12 10,0-1 0,-2 0-1,0 0 1,0-1 0,-1 0 0,-1 0 0,-1-1 0,0 0 0,2-16 0,-4 7-12,-2 0 0,0 0 0,-1 0 0,-6-25 0,5 36 0,-2 0 0,0 0 0,-1 1 0,0 0 0,-1 0 0,0 0 0,-1 0 0,-13-17 0,-13-13 0,-2 2 0,-41-38 0,54 59 0,-1 0 0,0 2 0,-2 1 0,0 1 0,-36-17 0,41 25 0,-2 0 0,1 2 0,-1 1 0,1 0 0,-1 2 0,-1 0 0,1 2 0,-23 1 0,-7 2 0,1 3 0,-69 15 0,80-11 0,0 2 0,1 2 0,0 1 0,-45 24 0,67-29 0,0 0 0,0 2 0,1 0 0,0 0 0,1 2 0,1 0 0,0 1 0,0 0 0,2 1 0,0 0 0,-11 19 0,16-20 0,0 1-1,2 0 1,0 0-1,1 0 1,0 1-1,1-1 1,1 1-1,0 0 1,1 19-1,2-1 1,1 1-1,2-1 0,9 40 0,-7-50 1,1 0 1,1-1-1,1 0 0,1 0 1,1-1-1,0 0 0,2-1 1,1-1-1,0 0 0,2 0 1,0-2-1,1 0 0,1-1 1,1-1-1,0 0 0,1-1 1,0-2-1,1 0 0,1-1 1,0-1-1,1-1 0,0-1 1,44 11-1,-12-9 0,0-2 0,0-3 0,0-2 0,0-2 0,1-3 0,73-11 0,-84 6 0,-1-3 0,1-1 0,-2-3 0,1-1 0,-2-2 0,0-2 0,-1-2 0,43-29 0,-72 42 111,0-2-1,21-19 1,-30 25-425,0 0-1,0-1 1,0 0 0,0 0 0,-1 0 0,1 0-1,-1 0 1,0-1 0,0 1 0,-1-1 0,1 1-1,-1-1 1,1-4 0,1-2-4691,1-2-6937,-4 4 6070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32.784"/>
    </inkml:context>
    <inkml:brush xml:id="br0">
      <inkml:brushProperty name="width" value="0.1" units="cm"/>
      <inkml:brushProperty name="height" value="0.1" units="cm"/>
      <inkml:brushProperty name="color" value="#E71224"/>
    </inkml:brush>
  </inkml:definitions>
  <inkml:trace contextRef="#ctx0" brushRef="#br0">977 273 8841,'0'-8'745,"0"0"0,-1-1 1,0 1-1,0 0 0,-1 0 0,0 0 0,0 1 1,-1-1-1,0 0 0,-8-12 0,5 10-107,-1 1 0,0 0-1,-1 1 1,0 0-1,0 0 1,0 1 0,-14-9-1,1 2-436,-1 2-1,0 0 1,0 2-1,-1 0 1,0 1-1,-1 2 1,0 0 0,0 2-1,-1 0 1,1 2-1,-1 1 1,0 1-1,-30 2 1,25 1-90,0 1 0,0 2 0,0 1 0,0 1 0,1 2 0,0 1 0,1 1 0,0 1 0,1 2 0,-37 24 0,52-30-9,0 1 0,1 1 0,0 0 0,0 0 0,1 1 0,1 0 0,0 1 0,1 0 0,-13 23 0,13-18 110,2 0 0,0 0 0,0 1 0,2 0 0,0 0 1,1 0-1,-1 26 0,2 0 383,-4 97 1210,6-119-1561,2 0 1,0-1 0,1 1 0,8 28-1,-6-37-228,1 0 0,0-1-1,0 1 1,1-1-1,1-1 1,0 1 0,0-1-1,1 0 1,1-1 0,0 0-1,0-1 1,1 0 0,0-1-1,0 0 1,1 0-1,0-1 1,22 9 0,1-2-20,1-1 0,1-2 0,1-1 1,-1-2-1,47 4 0,-46-7 4,0-3 0,0-1 0,0-1 0,0-3 0,0 0 0,56-14 0,-76 12 0,-1 0 0,1-2 0,-1 0 0,0 0 0,-1-2 0,1 0 0,-2-1 0,1 0 0,-2-1 0,1-1 0,-2 0 0,1-1 0,-2-1 0,0 0 0,14-21 0,-9 7 0,-1 0 0,-2-1 0,0 0 0,8-33 0,-16 44 0,-1-1 0,-1 1 0,-1-1 0,0 0 0,-1 0 0,-2 0 0,0 0 0,-2-22 0,-1 29 0,0 0 1,-1 1-1,0-1 1,0 1-1,-1 0 0,-1 1 1,0-1-1,-1 1 1,1 0-1,-2 0 0,0 1 1,0 0-1,0 1 1,-1-1-1,0 2 0,-18-13 1,4 6-13,0 0 0,0 2-1,-2 0 1,1 2 0,-1 0 0,-43-9 0,20 10-872,0 2 0,-1 2 0,-77 2 0,-12 10-5303,2 5-4466,131-11 10073,-46 3-5284</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34.535"/>
    </inkml:context>
    <inkml:brush xml:id="br0">
      <inkml:brushProperty name="width" value="0.1" units="cm"/>
      <inkml:brushProperty name="height" value="0.1" units="cm"/>
      <inkml:brushProperty name="color" value="#E71224"/>
    </inkml:brush>
  </inkml:definitions>
  <inkml:trace contextRef="#ctx0" brushRef="#br0">1 71 5821,'0'0'594,"0"0"99,0 0 136,0 0 147,0 0 142,2-20 13913,245 16-9549,122-18-3281,269 8-2180,-441 15-20,1-3-1,432 19 0,197 30 0,-458-47 0,-357 4-170,-11-4 85,-1 0 1,1 0-1,-1 1 1,0-1-1,1 0 1,-1 0-1,1 0 1,-1 1 0,1-1-1,-1 0 1,0 0-1,1 0 1,-1 0-1,1 0 1,-1 0-1,1 0 1,-1 0-1,1 0 1,-1 0 0,1 0-1,-1 0 1,1 0-1,-1 0 1,0-1-1,1 1 1,-1 0-1,1 0 1,-1 0 0,1-1-1,-1 1 1,0 0-1,1-1 1,-1 1-1,0 0 1,1-1-1,-1 1 1,0 0 0,0-1-1,1 1 1,-1-1-1,0 1 1,0 0-1,1-1 1,-1 1-1,0-1 1,5-11-1761,6-14-3093,-3 5-5234,-4 8 4300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39.143"/>
    </inkml:context>
    <inkml:brush xml:id="br0">
      <inkml:brushProperty name="width" value="0.1" units="cm"/>
      <inkml:brushProperty name="height" value="0.1" units="cm"/>
      <inkml:brushProperty name="color" value="#E71224"/>
    </inkml:brush>
  </inkml:definitions>
  <inkml:trace contextRef="#ctx0" brushRef="#br0">1 505 9405,'4'-4'10514,"-2"5"-9019,65 62 3617,82 71 1087,-146-132-6196,0-1-1,0 1 1,0 0-1,0-1 1,0 0-1,0 0 1,1 0-1,-1 0 1,1 0 0,-1 0-1,0-1 1,1 0-1,-1 0 1,1 0-1,-1 0 1,1 0 0,5-2-1,6-2-4,-1 0-1,26-12 0,-20 8 7,299-150-4,-183 85 0,252-116 0,-44 22 0,-337 164 0,0 0 0,-1-1 0,0 1 0,1-2 0,-1 1 0,10-11 0,-16 14 0,0-1-3,0 1-155,0 1-674,0 3-2011,0-13 1327,0-25-3545,0 35 4941,0 0 1,0 0-1,0-1 1,0 1-1,0 0 0,0 0 1,0-1-1,0 1 1,0 0-1,0 0 0,0 0 1,0-1-1,0 1 1,0 0-1,0 0 0,0-1 1,0 1-1,0 0 1,0 0-1,0-1 0,0 1 1,0 0-1,0 0 1,0 0-1,-1-1 0,1 1 1,0 0-1,0 0 1,0 0-1,0 0 1,-1-1-1,1 1 0,0 0 1,0 0-1,0 0 1,-1 0-1,1 0 0,0 0 1,0-1-1,0 1 1,-1 0-1,1 0 0,0 0 1,-1 0-207,-7-1-5263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44.579"/>
    </inkml:context>
    <inkml:brush xml:id="br0">
      <inkml:brushProperty name="width" value="0.1" units="cm"/>
      <inkml:brushProperty name="height" value="0.1" units="cm"/>
      <inkml:brushProperty name="color" value="#E71224"/>
    </inkml:brush>
  </inkml:definitions>
  <inkml:trace contextRef="#ctx0" brushRef="#br0">0 547 16037,'38'31'2359,"-23"-18"-754,0 0-1,2-1 1,17 10-1,-30-20-1246,0 0 0,1 0 0,-1 0-1,1 0 1,-1-1 0,1 1 0,-1-1-1,1-1 1,0 1 0,0-1 0,-1 1 0,1-1-1,0 0 1,0-1 0,-1 1 0,1-1-1,9-3 1,4-4-194,0-1 1,0-1-1,0 0 0,19-16 0,2-2-918,99-73-9118,225-214 0,-216 174 4092</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41.364"/>
    </inkml:context>
    <inkml:brush xml:id="br0">
      <inkml:brushProperty name="width" value="0.1" units="cm"/>
      <inkml:brushProperty name="height" value="0.1" units="cm"/>
      <inkml:brushProperty name="color" value="#E71224"/>
    </inkml:brush>
  </inkml:definitions>
  <inkml:trace contextRef="#ctx0" brushRef="#br0">1 10 6741,'6'9'8844,"9"-6"-5449,25-3-3561,-25-1 1204,1051 0 2898,-802-9-3888,0 1-66,-20 9-407,-270 16 862,12-9-375,0 1 0,1 0 0,0 1 0,1 0 0,0 1 0,-21 23 0,13-9-35,1 1-1,-23 40 1,-38 53 334,48-74 97,-49 89-1,16-15 89,-119 163-1,138-220-227,-55 54 0,-6 7 79,85-90-325,1 0 0,2 1 0,1 1 0,2 1-1,1 0 1,-18 71 0,31-95-18,2-11-97,0 1 1,0 0-1,0 0 0,0-1 1,0 1-1,0 0 1,-1 0-1,1 0 1,0-1-1,0 1 1,-1 0-1,1-1 1,0 1-1,-1 0 0,1-1 1,-1 1-1,1 0 1,-1-1-1,1 1 1,-1-1-1,1 1 1,-1-1-1,1 1 1,-1-1-1,-1 1 0,-1-11-2066,-2-39-2711,-5 4-5172,4 14 4863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0.187"/>
    </inkml:context>
    <inkml:brush xml:id="br0">
      <inkml:brushProperty name="width" value="0.1" units="cm"/>
      <inkml:brushProperty name="height" value="0.1" units="cm"/>
      <inkml:brushProperty name="color" value="#E71224"/>
    </inkml:brush>
  </inkml:definitions>
  <inkml:trace contextRef="#ctx0" brushRef="#br0">70 67 15197,'1'-16'1421,"0"12"-787,-1 0-1,0-1 0,1 1 0,-2 0 0,1-1 0,0 1 0,-1 0 0,0 0 0,-1-5 0,1 9-480,1 0-1,-1-1 0,1 1 0,-1-1 0,0 1 0,0 0 0,1 0 0,-1-1 0,0 1 1,1 0-1,-1 0 0,0 0 0,0 0 0,1 0 0,-1 0 0,0 0 0,0 0 1,1 0-1,-1 0 0,0 0 0,0 1 0,1-1 0,-1 0 0,0 0 0,1 1 0,-1-1 1,0 0-1,1 1 0,-1-1 0,1 1 0,-1-1 0,0 1 0,0 0 0,-19 16 1870,17-13-1962,1-1 0,-1 1-1,1 0 1,0 0 0,0 0-1,0 1 1,0-1-1,1 0 1,0 1 0,0-1-1,0 1 1,0-1 0,1 1-1,-1-1 1,1 1-1,1 0 1,-1-1 0,1 1-1,-1-1 1,1 1 0,0-1-1,1 1 1,-1-1-1,1 0 1,0 0 0,0 0-1,0 0 1,1 0 0,-1 0-1,1 0 1,0-1-1,0 1 1,0-1 0,1 0-1,-1 0 1,1 0 0,0 0-1,-1-1 1,1 0 0,0 1-1,1-1 1,-1-1-1,5 2 1,11 3-60,1-1 0,-1 0 0,1-2 0,38 1 0,91-8 0,-63 0 0,-62 3 0,-18 0 0,1 0 0,-1 1 0,1 0 0,-1 0 0,1 1 0,-1 0 0,1 0 0,8 3 0,-15-3 0,0 0 0,1 0 0,-1 0 0,0 0 0,0 0 0,0 0 0,0 0 0,0 0 0,0 0 0,0 0 0,-1 0 0,1 1 0,0-1 0,-1 0 0,1 1 0,0-1 0,-1 0 0,0 1 0,1-1 0,-1 1 0,0-1 0,0 1 0,0-1 0,0 1 0,0-1 0,0 0 0,0 3 0,-11 39 0,6-31-5,0-1 0,-1 0 0,-1 0 0,0 0-1,0-1 1,-1 0 0,0 0 0,-10 8 0,-4 2-1375,-1-1 0,-27 18 0,35-30-5189,-1-10 3438,12 2 1796,-23-13-4514</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42.310"/>
    </inkml:context>
    <inkml:brush xml:id="br0">
      <inkml:brushProperty name="width" value="0.1" units="cm"/>
      <inkml:brushProperty name="height" value="0.1" units="cm"/>
      <inkml:brushProperty name="color" value="#E71224"/>
    </inkml:brush>
  </inkml:definitions>
  <inkml:trace contextRef="#ctx0" brushRef="#br0">1 69 9037,'0'-47'4197,"0"26"2063,0 21-5199,2 14 1611,6 13-1166,2 0-1,23 45 0,-6-16-169,81 175 1985,-84-188-3230,1-2 1,3 0 0,38 45 0,91 81-92,49 58 0,-178-187 0,29 54 0,0-1 0,-48-78 0,0 0 0,-1 1 0,-1 0 0,0 0 0,-1 0 0,0 1 0,-1 0 0,4 23 0,-3-22-738,-4-11-3633,0-3-5885,-5-3 4455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42.942"/>
    </inkml:context>
    <inkml:brush xml:id="br0">
      <inkml:brushProperty name="width" value="0.1" units="cm"/>
      <inkml:brushProperty name="height" value="0.1" units="cm"/>
      <inkml:brushProperty name="color" value="#E71224"/>
    </inkml:brush>
  </inkml:definitions>
  <inkml:trace contextRef="#ctx0" brushRef="#br0">0 81 11129,'1'0'9425,"16"4"-8036,43 4 238,0-3-1,99-4 1,-98-2-915,522-22 3573,-98 1-3343,-233 13-797,-28 0-579,-73 7-2870,-151 2 3139,0 0 0,0 0 0,0 0 0,0 0 1,0 0-1,0 0 0,-1 0 0,1-1 0,0 1 0,0 0 0,0 0 0,0 0 0,0 0 0,0 0 0,0 0 0,0 0 0,0 0 0,0-1 0,0 1 0,0 0 0,0 0 0,0 0 0,0 0 0,0 0 0,0 0 0,0 0 0,0-1 0,0 1 0,0 0 0,0 0 1,0 0-1,0 0 0,0 0 0,1 0 0,-1 0 0,0 0 0,0 0 0,0-1 0,0 1 0,0 0 0,0 0 0,0 0 0,0 0 0,0 0 0,0 0 0,1 0 0,-1 0 0,0 0 0,0 0 0,0 0 0,0 0 0,0 0 0,0 0 0,0 0 0,1 0 0,-1 0 1,0 0-1,0 0 0,0 0 0,0 0 0,0 0 0,0 0 0,1 0 0,-13-9-5922,6 5 4199,-13-11-3429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43.862"/>
    </inkml:context>
    <inkml:brush xml:id="br0">
      <inkml:brushProperty name="width" value="0.1" units="cm"/>
      <inkml:brushProperty name="height" value="0.1" units="cm"/>
      <inkml:brushProperty name="color" value="#E71224"/>
    </inkml:brush>
  </inkml:definitions>
  <inkml:trace contextRef="#ctx0" brushRef="#br0">1 456 18330,'5'-5'9580,"8"4"-5525,20 5-3931,-19-2 554,-5-2-679,-1-1 0,0 0 0,0 0 0,0 0 0,0-1 0,-1 0 0,1-1 0,0 1 0,11-7 0,9-6-413,28-20 0,-52 33 329,13-11-826,1-2-1,-2 1 1,0-2 0,-1 0 0,20-27 0,-5 7-1316,53-50-4209,-15 18 799,-4-6-399</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49.975"/>
    </inkml:context>
    <inkml:brush xml:id="br0">
      <inkml:brushProperty name="width" value="0.1" units="cm"/>
      <inkml:brushProperty name="height" value="0.1" units="cm"/>
      <inkml:brushProperty name="color" value="#E71224"/>
    </inkml:brush>
  </inkml:definitions>
  <inkml:trace contextRef="#ctx0" brushRef="#br0">8 23 16650,'-7'-19'3934,"7"19"-3844,-1 0 1,1 0-1,0-1 0,0 1 0,0 0 1,0 0-1,0 0 0,0 0 0,0 0 1,0 0-1,0 0 0,0 0 0,0-1 1,0 1-1,0 0 0,0 0 0,0 0 1,0 0-1,0 0 0,0 0 0,1 0 1,-1 0-1,0-1 0,0 1 0,0 0 1,0 0-1,0 0 0,0 0 0,0 0 1,0 0-1,0 0 0,0 0 0,0 0 1,0 0-1,0 0 0,1 0 0,-1-1 1,0 1-1,0 0 0,0 0 0,0 0 1,0 0-1,0 0 0,0 0 0,0 0 1,1 0-1,-1 0 0,0 0 1,0 0-1,0 0 0,0 0 0,0 0 1,0 0-1,0 0 0,0 0 0,1 0 1,-1 0-1,0 1 0,0-1 0,0 0 1,0 0-1,0 0 0,0 0 0,0 0 1,0 0-1,14 13 4742,-4 2-5848,10 20 1505,-2 1 0,-1 0-1,22 71 1,15 125-34,-38-131-455,3 144 0,-19 105 0,-1-109 0,1-181 0,5 137 0,-2-154 0,2 0 0,17 64 0,-19-98-230,-1-1 0,0 0 1,-1 1-1,0 0 0,0-1 0,-1 14 0,-1-22-355,0 0 0,0 1 0,1-1 0,-1 0 0,0 0 0,0 0 1,0 0-1,0 0 0,0 0 0,1 0 0,-1-1 0,0 1 0,0 0 0,0 0 0,0-1 0,1 1 0,-1 0 0,0-1 0,0 1 0,1-1 0,-1 1 0,-1-2 0,-33-18-6158,33 19 6327,-35-20-4853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0.423"/>
    </inkml:context>
    <inkml:brush xml:id="br0">
      <inkml:brushProperty name="width" value="0.1" units="cm"/>
      <inkml:brushProperty name="height" value="0.1" units="cm"/>
      <inkml:brushProperty name="color" value="#E71224"/>
    </inkml:brush>
  </inkml:definitions>
  <inkml:trace contextRef="#ctx0" brushRef="#br0">1 908 12425,'24'-7'3541,"18"-6"-2747,310-46 3111,-58 12-2028,729-186 3326,-10-48-1576,-717 196-2884,220-89-1530,-517 174 614,1 0 1,0 0-1,0 0 0,0 0 1,0-1-1,0 1 0,-1 0 1,1 0-1,0 0 0,0 0 0,0 0 1,0 0-1,0-1 0,0 1 1,0 0-1,0 0 0,0 0 0,0 0 1,-1-1-1,1 1 0,0 0 1,0 0-1,0 0 0,0 0 1,0-1-1,0 1 0,0 0 0,0 0 1,0 0-1,1 0 0,-1-1 1,0 1-1,0 0 0,0 0 0,0 0 1,0 0-1,0 0 0,0-1 1,0 1-1,0 0 0,0 0 0,0 0 1,1 0-1,-1 0 0,0 0 1,0-1-1,0 1 0,0 0 1,0 0-1,1 0 0,-1 0 0,0 0 1,0 0-1,0 0 0,-16-2-5226,-11 6-78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1.920"/>
    </inkml:context>
    <inkml:brush xml:id="br0">
      <inkml:brushProperty name="width" value="0.1" units="cm"/>
      <inkml:brushProperty name="height" value="0.1" units="cm"/>
      <inkml:brushProperty name="color" value="#E71224"/>
    </inkml:brush>
  </inkml:definitions>
  <inkml:trace contextRef="#ctx0" brushRef="#br0">1525 11 6957,'0'0'866,"0"0"116,0 0 162,-2-9 9371,-3 7-9077,-6 8-1304,0 0 1,1 0-1,-1 1 0,1 0 1,1 1-1,-12 11 0,-11 8 17,-31 26 181,3 3-1,-91 111 0,3-2-128,106-125-151,2 3 0,2 1 1,2 2-1,-43 71 0,40-54 5,-2-2 0,-66 73 0,88-112-24,-9 10 42,-47 39 0,44-44-65,-44 52 0,-46 88-89,26-32 594,-3 10 3837,95-140-4125,0 1 0,1-1 0,0 1 0,0 0-1,0 0 1,0 6 0,11-12-2029,-7 0 856,-1 0-1,0-1 1,1 1 0,-1 0 0,0-1-1,1 1 1,-1-1 0,0 1 0,0-1-1,1 1 1,-1-1 0,0 0 0,0 0-1,0 1 1,2-3 0,9-9-1916,16-18-2830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2.807"/>
    </inkml:context>
    <inkml:brush xml:id="br0">
      <inkml:brushProperty name="width" value="0.1" units="cm"/>
      <inkml:brushProperty name="height" value="0.1" units="cm"/>
      <inkml:brushProperty name="color" value="#E71224"/>
    </inkml:brush>
  </inkml:definitions>
  <inkml:trace contextRef="#ctx0" brushRef="#br0">0 176 18934,'0'0'626,"13"1"2700,0 4-2609,0 0 1,0 0-1,-1 1 0,0 1 1,0 0-1,0 1 0,-1 0 1,11 10-1,9 11 503,36 43 0,76 115-238,-77-96-979,-65-90-3,-1-1 0,1 1 0,-1 0 0,1-1 0,0 1 0,-1-1 0,1 0 0,0 1 0,0-1 0,-1 0 0,1 1 0,0-1 0,0 0 0,0 0 0,-1 0 0,1 1 0,0-1 0,0 0 0,0 0 0,0 0 0,-1 0 0,1-1 0,0 1 0,0 0 0,0 0 0,-1 0 0,1-1 0,0 1 0,0 0 0,-1-1 0,1 1 0,0-1 0,0 1 0,-1 0 0,1-1 0,-1 0 0,1 1 0,0-1 0,-1 1 0,1-1 0,-1 0 0,1 0 0,25-33 0,-25 33 0,9-16 0,-1 0 0,-1-1 0,0 0 0,-1-1 0,6-27 0,15-103 0,-25 129 0,26-216-270,-26 205-91,-2 30 128,-1 1 0,0-1 1,1 0-1,-1 0 0,1 0 1,-1 0-1,1 0 0,0 1 1,-1-1-1,1 0 0,0 1 1,-1-1-1,1 0 0,0 1 1,0-1-1,0 1 0,-1-1 1,1 1-1,0-1 0,0 1 1,0 0-1,0-1 0,0 1 1,0 0-1,0 0 0,0 0 1,0 0-1,0 0 0,1 0 1,38 0-10473,-26 0 7499,15 0-2410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3.136"/>
    </inkml:context>
    <inkml:brush xml:id="br0">
      <inkml:brushProperty name="width" value="0.1" units="cm"/>
      <inkml:brushProperty name="height" value="0.1" units="cm"/>
      <inkml:brushProperty name="color" value="#E71224"/>
    </inkml:brush>
  </inkml:definitions>
  <inkml:trace contextRef="#ctx0" brushRef="#br0">1 67 17938,'3'0'696,"1"-1"12,4-3-4,9-2-4,7 0 8,9-5-48,7 2-180,2 1-272,1 4-488,1 2-1640,-20-13-2200,-12 25-1,-15 10 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3.472"/>
    </inkml:context>
    <inkml:brush xml:id="br0">
      <inkml:brushProperty name="width" value="0.1" units="cm"/>
      <inkml:brushProperty name="height" value="0.1" units="cm"/>
      <inkml:brushProperty name="color" value="#E71224"/>
    </inkml:brush>
  </inkml:definitions>
  <inkml:trace contextRef="#ctx0" brushRef="#br0">1 157 9049,'0'10'1060,"0"-5"232,0 1 176,5 0 108,10-6 20,9-10 17,14-3-137,10-4-568,19-6-1232,-6-3-3617,-3-5 1,-6-2 0,-6 3-1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3.825"/>
    </inkml:context>
    <inkml:brush xml:id="br0">
      <inkml:brushProperty name="width" value="0.1" units="cm"/>
      <inkml:brushProperty name="height" value="0.1" units="cm"/>
      <inkml:brushProperty name="color" value="#E71224"/>
    </inkml:brush>
  </inkml:definitions>
  <inkml:trace contextRef="#ctx0" brushRef="#br0">3 19 22298,'-3'-14'3266,"4"9"-1442,1 10 63,25 59 1316,-15-36-3145,0 0 0,-2 1-1,-1 0 1,6 36 0,-1 37-1661,-14-100 1389,1-1 0,-1 1 0,1-1 0,0 1 0,0-1 0,0 0 0,0 1 0,0-1 0,0 0 0,0 0 0,0 0 0,0 0 0,0 0 0,1 0 0,-1 0 0,0 0 0,1 0 0,-1-1 0,0 1 0,1 0 0,-1-1 0,1 1 0,0-1 0,2 1 0,14 1-7898,-17-5 2211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10.491"/>
    </inkml:context>
    <inkml:brush xml:id="br0">
      <inkml:brushProperty name="width" value="0.1" units="cm"/>
      <inkml:brushProperty name="height" value="0.1" units="cm"/>
      <inkml:brushProperty name="color" value="#E71224"/>
    </inkml:brush>
  </inkml:definitions>
  <inkml:trace contextRef="#ctx0" brushRef="#br0">110 13 15005,'0'0'98,"-1"0"0,1-1-1,0 1 1,0 0-1,0 0 1,0-1-1,0 1 1,0 0-1,0 0 1,0-1 0,-1 1-1,1 0 1,0 0-1,0 0 1,0-1-1,-1 1 1,1 0 0,0 0-1,0 0 1,0 0-1,-1-1 1,1 1-1,0 0 1,0 0 0,-1 0-1,1 0 1,0 0-1,0 0 1,-1 0-1,1 0 1,0 0 0,-1 0-1,1 0 1,0 0-1,0 0 1,-1 0-1,1 0 1,0 0 0,0 0-1,-1 0 1,1 0-1,0 0 1,0 0-1,-1 1 1,1-1 0,-1 0-1,-14 7 938,14-7-774,-8 5 530,0 1 0,0-1 0,0 2 0,-8 7 0,15-12-549,-1 0 1,1 1-1,-1-1 0,1 1 1,0 0-1,0-1 0,0 1 1,0 0-1,0 0 0,1 1 1,-1-1-1,1 0 1,0 0-1,0 1 0,0-1 1,0 4-1,1-6-182,1 0 0,-1-1 0,0 1-1,1 0 1,-1-1 0,1 1 0,-1-1 0,1 1 0,-1-1-1,1 1 1,-1-1 0,1 1 0,-1-1 0,1 1 0,-1-1 0,1 0-1,0 1 1,-1-1 0,1 0 0,0 0 0,-1 1 0,1-1-1,0 0 1,0 0 0,-1 0 0,1 0 0,0 0 0,0 0 0,-1 0-1,1 0 1,0 0 0,-1 0 0,1 0 0,0-1 0,-1 1 0,1 0-1,0 0 1,-1-1 0,2 0 0,-1 1-78,0 0-1,0 0 1,0-1 0,0 1-1,0-1 1,1 1 0,-1 0 0,-1-1-1,1 0 1,0 1 0,0-1-1,0 0 1,0 1 0,0-1 0,0 0-1,-1 0 1,1 0 0,0 0-1,-1 1 1,1-1 0,-1 0-1,1 0 1,-1 0 0,1 0 0,-1-1-1,0 1 1,1 0 0,-1 0-1,0 0 1,0-1 0,0-1-660,-1 0 0,1 0-1,-1-1 1,1 1 0,0 0 0,1 0 0,-1 0 0,0 0 0,1 0 0,0 0 0,0 0-1,1-4 1,18-19-9590,-2 6 4424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0.509"/>
    </inkml:context>
    <inkml:brush xml:id="br0">
      <inkml:brushProperty name="width" value="0.1" units="cm"/>
      <inkml:brushProperty name="height" value="0.1" units="cm"/>
      <inkml:brushProperty name="color" value="#E71224"/>
    </inkml:brush>
  </inkml:definitions>
  <inkml:trace contextRef="#ctx0" brushRef="#br0">1 366 14513,'12'-30'776,"9"-10"96,13-12 25,11-7-1,13 5-8,0 13-208,-1 7-404,2 13-704,-7-10-3445,-8 28 1,-8 9 0,-11 14-1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4.152"/>
    </inkml:context>
    <inkml:brush xml:id="br0">
      <inkml:brushProperty name="width" value="0.1" units="cm"/>
      <inkml:brushProperty name="height" value="0.1" units="cm"/>
      <inkml:brushProperty name="color" value="#E71224"/>
    </inkml:brush>
  </inkml:definitions>
  <inkml:trace contextRef="#ctx0" brushRef="#br0">186 402 13513,'3'-149'4297,"-1"-55"3829,-1 202-8003,-1 0-1,0 0 1,-1 0 0,1 0 0,0 0 0,-1 0 0,1 1-1,-1-1 1,1 0 0,-1 0 0,0 0 0,0 0 0,0 1 0,0-1-1,0 0 1,0 1 0,0-1 0,-1 1 0,1-1 0,0 1 0,-1-1-1,1 1 1,-1 0 0,0 0 0,1 0 0,-3-1 0,1 1 2,-1 0 1,1 1 0,0-1 0,0 1-1,-1 0 1,1 0 0,0 0 0,0 0 0,-1 0-1,1 1 1,0-1 0,0 1 0,0 0-1,-1 0 1,-3 2 0,0 1-32,0 0 0,0 0 0,0 0 0,0 1-1,1 0 1,0 0 0,0 1 0,0 0 0,0 0 0,1 0 0,0 1 0,1-1 0,-1 1 0,1 0 0,1 1 0,-6 14-1,7-17-148,0 1-1,1-1 1,-1 1-1,2 0 1,-1-1-1,0 1 0,1 0 1,0-1-1,1 1 1,-1 0-1,1-1 0,0 1 1,0-1-1,1 1 1,0-1-1,0 1 0,0-1 1,0 0-1,1 0 1,0 0-1,0 0 1,0-1-1,1 1 0,-1-1 1,7 6-1,0-1-364,1-1-1,0 0 0,1-1 1,-1 0-1,1-1 1,15 6-1,80 22-3952,-53-18 788,81 20-6664,-77-25 5124</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4.487"/>
    </inkml:context>
    <inkml:brush xml:id="br0">
      <inkml:brushProperty name="width" value="0.1" units="cm"/>
      <inkml:brushProperty name="height" value="0.1" units="cm"/>
      <inkml:brushProperty name="color" value="#E71224"/>
    </inkml:brush>
  </inkml:definitions>
  <inkml:trace contextRef="#ctx0" brushRef="#br0">0 1 20578,'1'11'2094,"0"0"-1,0-1 1,1 1 0,5 19 0,4 1-929,24 45 1,-22-51-1855,-1 0 1,-2 0-1,8 29 0,-6 7-4114,-8-38-2382,1 44-1,-5-45 1466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4:54.825"/>
    </inkml:context>
    <inkml:brush xml:id="br0">
      <inkml:brushProperty name="width" value="0.1" units="cm"/>
      <inkml:brushProperty name="height" value="0.1" units="cm"/>
      <inkml:brushProperty name="color" value="#E71224"/>
    </inkml:brush>
  </inkml:definitions>
  <inkml:trace contextRef="#ctx0" brushRef="#br0">3 346 11913,'-1'-60'1542,"-1"27"-406,2 1 0,1 0 0,2 0 0,11-52 0,-13 80-941,1-1 1,-1 1-1,1 0 0,0 1 1,0-1-1,1 0 0,-1 1 0,1-1 1,0 1-1,-1-1 0,2 1 1,-1 0-1,0 1 0,1-1 1,-1 0-1,1 1 0,0 0 0,-1 0 1,1 0-1,0 0 0,0 1 1,1 0-1,-1-1 0,0 1 0,0 1 1,1-1-1,-1 1 0,0-1 1,1 1-1,-1 1 0,0-1 1,1 1-1,-1-1 0,0 1 0,1 0 1,-1 1-1,0-1 0,0 1 1,0 0-1,0 0 0,-1 0 0,1 0 1,0 1-1,-1-1 0,0 1 1,6 6-1,-6-5-56,0 1 0,0 0 1,0 0-1,-1 0 0,0 1 1,0-1-1,0 0 0,-1 1 0,0 0 1,0-1-1,0 1 0,-1 0 1,1-1-1,-1 1 0,-1 0 0,1-1 1,-1 1-1,-2 8 0,0 0 46,-1 0 0,-1 0 0,0 0 0,-1-1 0,0 0 1,-9 14-1,-25 23 165,-3 4-195,40-49-155,0 0 1,1-1 0,-1 1-1,1 0 1,0 0-1,0 1 1,1-1-1,0 0 1,0 1-1,-1 5 1,2-9-2,0 1-1,1-1 1,-1 0-1,1 1 1,-1-1-1,1 1 1,0-1-1,-1 0 1,1 0-1,0 0 1,1 1-1,-1-1 1,0 0-1,1 0 1,-1-1-1,1 1 1,-1 0-1,1 0 1,0-1-1,0 1 1,0-1-1,0 1 1,0-1-1,0 0 1,0 0-1,0 0 1,0 0-1,5 1 1,7 2-228,0 0-1,0-1 1,24 2 0,-27-4-71,32 2-2569,-1-2 0,49-6 0,-18 1-2145,11-1-947,-9-3 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00.404"/>
    </inkml:context>
    <inkml:brush xml:id="br0">
      <inkml:brushProperty name="width" value="0.1" units="cm"/>
      <inkml:brushProperty name="height" value="0.1" units="cm"/>
      <inkml:brushProperty name="color" value="#E71224"/>
    </inkml:brush>
  </inkml:definitions>
  <inkml:trace contextRef="#ctx0" brushRef="#br0">2844 0 7261,'-10'1'651,"0"0"1,0 1-1,0 0 1,0 0-1,1 1 1,-1 0 0,1 1-1,0 0 1,0 0-1,-16 12 1,-7 6 1224,-42 39 0,57-46-1574,-169 157 2858,150-133-2596,1 2 1,-52 80-1,-11 31-94,-90 154 62,167-265-482,-2 0 0,-2-2 0,-2-1-1,-1 0 1,-40 38 0,62-70-42,-244 255 220,99-85-120,61-76 23,-84 126 0,132-170-95,-2-1 0,-55 50 0,-52 64 18,50-29-84,-46 57 140,-142 191 801,187-221 699,20-30 513,35-66-138,44-64-2582,8-7-4480,11-10-5082,-16 10 10080,13-11-5321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0.967"/>
    </inkml:context>
    <inkml:brush xml:id="br0">
      <inkml:brushProperty name="width" value="0.1" units="cm"/>
      <inkml:brushProperty name="height" value="0.1" units="cm"/>
      <inkml:brushProperty name="color" value="#E71224"/>
    </inkml:brush>
  </inkml:definitions>
  <inkml:trace contextRef="#ctx0" brushRef="#br0">346 24 6833,'0'0'218,"0"0"1,0 0-1,0 0 1,0 0 0,0 0-1,0 0 1,0 0 0,0 0-1,0-1 1,0 1-1,0 0 1,0 0 0,0 0-1,0 0 1,0 0-1,0 0 1,0 0 0,0 0-1,0 0 1,0 0-1,0 0 1,0 0 0,0 0-1,0 0 1,0 0 0,0 0-1,0-1 1,0 1-1,0 0 1,0 0 0,0 0-1,1 0 1,-1 0-1,0 0 1,0 0 0,0 0-1,0 0 1,0 0-1,0 0 1,0 0 0,0 0-1,0 0 1,0 0 0,0 0-1,0 0 1,0 0-1,0 0 1,1 0 0,-11-4 2226,-14-4-2234,1 4 352,1 1-1,-45 0 1,60 4-481,0-1 1,0 1-1,0 0 1,0 0-1,0 1 1,0 0-1,1 0 1,-1 1-1,1 0 1,-1 0-1,1 0 1,0 1-1,-10 8 0,6-2 145,0 0 0,1 1 0,1 0 0,0 1 0,0 0 0,2 0 0,-1 0 0,1 1 0,1 0 0,0 0 0,1 0 0,1 1 0,0 0 0,0-1 0,1 1 0,1 0 0,1 0 0,0 0 0,4 28 0,-2-34-90,0 1 1,0-1-1,1 0 1,1 0-1,-1 0 1,1 0-1,1-1 1,-1 1 0,1-1-1,0 0 1,1 0-1,0-1 1,0 0-1,0 0 1,1 0-1,0-1 1,0 0 0,0 0-1,1-1 1,0 0-1,-1 0 1,1-1-1,10 3 1,-4-1-6,1-1-1,-1-1 1,1 0-1,-1-1 1,1-1 0,0 0-1,-1-1 1,1 0 0,0-1-1,0-1 1,-1-1-1,28-8 1,-35 8-122,0 0 0,0-1 0,-1 0-1,1 0 1,-1-1 0,0 0 0,-1 0 0,1-1 0,-1 1-1,0-1 1,0 0 0,0 0 0,-1-1 0,0 0 0,-1 1 0,1-1-1,-1 0 1,3-12 0,-1 1-12,0 0 0,-1-1 0,0 1-1,-2-1 1,0 0 0,-2-28 0,-1 38 8,1 1-1,-2-1 1,0 1-1,0-1 1,0 1-1,-1-1 1,0 1-1,-1 0 1,0 0-1,0 1 1,0-1-1,-1 1 1,-1 0-1,1 0 1,-1 1-1,0-1 1,0 1 0,-1 1-1,-13-10 1,11 9-206,0 1 0,-1 0 1,0 0-1,1 1 0,-1 1 1,-1 0-1,1 0 0,0 1 1,-1 0-1,1 1 0,-1 0 1,1 0-1,-1 1 0,0 1 1,1 0-1,-12 2 0,19-2-99,0 0 0,0 0 0,1 0 0,-1 0 0,0 0 0,0 1 0,1-1 0,-4 3 0,5-3-225,-1 0-1,0 1 0,1 0 0,0-1 0,-1 1 1,1 0-1,0-1 0,0 1 0,0 0 1,0 0-1,0 0 0,0 0 0,1 0 0,-1 0 1,0 0-1,1 0 0,0 0 0,0 0 1,-1 0-1,1 1 0,0-1 0,1 0 0,-1 0 1,0 0-1,1 0 0,-1 0 0,1 0 1,-1 0-1,3 4 0,13 22-4991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1.462"/>
    </inkml:context>
    <inkml:brush xml:id="br0">
      <inkml:brushProperty name="width" value="0.1" units="cm"/>
      <inkml:brushProperty name="height" value="0.1" units="cm"/>
      <inkml:brushProperty name="color" value="#E71224"/>
    </inkml:brush>
  </inkml:definitions>
  <inkml:trace contextRef="#ctx0" brushRef="#br0">110 56 8233,'-1'-25'6783,"1"23"-6341,-1 0 0,1 1 0,-1-1 0,0 1 0,1-1-1,-1 1 1,0 0 0,0-1 0,0 1 0,0 0 0,0-1 0,0 1 0,0 0 0,-1 0-1,1 0 1,0 0 0,-1 0 0,1 0 0,-1 0 0,1 1 0,-1-1 0,1 1 0,-1-1 0,1 1-1,-1-1 1,-2 1 0,1-1-92,0 1-1,0 0 1,-1 0-1,1 0 1,0 0-1,0 1 1,0-1-1,0 1 1,0 0-1,0-1 1,0 2-1,0-1 1,-4 2-1,7-3-334,-1 1-1,1-1 1,-1 0-1,1 0 0,0 0 1,-1 0-1,1 1 1,0-1-1,-1 0 1,1 0-1,0 1 1,-1-1-1,1 0 0,0 1 1,0-1-1,-1 0 1,1 1-1,0-1 1,0 0-1,-1 1 0,1-1 1,0 1-1,0-1 1,0 0-1,0 1 1,0-1-1,0 1 1,0-1-1,0 0 0,0 1 1,0-1-1,0 1 1,0-1-1,0 0 1,0 1-1,0-1 1,0 1-1,0-1 0,0 0 1,1 1-1,-1-1 1,0 1-1,0-1 1,0 0-1,1 1 0,-1-1 1,0 0-1,1 1 1,-1-1-1,0 0 1,0 0-1,1 1 1,-1-1-1,1 0 0,-1 0 1,0 0-1,1 1 1,-1-1-1,0 0 1,1 0-1,-1 0 0,1 0 1,-1 0-1,1 0 1,-1 0-1,0 0 1,1 0-1,0 0 1,0 1-401,-10-2-521,9 1 887,-6 0-1030,-7-2-3638,7 2-4560,11-2 3735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2.215"/>
    </inkml:context>
    <inkml:brush xml:id="br0">
      <inkml:brushProperty name="width" value="0.1" units="cm"/>
      <inkml:brushProperty name="height" value="0.1" units="cm"/>
      <inkml:brushProperty name="color" value="#E71224"/>
    </inkml:brush>
  </inkml:definitions>
  <inkml:trace contextRef="#ctx0" brushRef="#br0">62 95 8309,'-32'-3'2698,"2"0"3005,54 2-1095,15-3-2484,23-1-1276,3 4 890,1-3-1,113-23 0,-177 26-1615,1 1 1,-1-1-1,0 1 0,1-1 0,-1 0 1,0 0-1,0 0 0,0 0 0,1 0 1,-1-1-1,3-2 0,-4 2 5,0 0 0,0 0 0,0 0 0,0 0 0,-1 0 0,1 0 0,-1 0 1,1 0-1,-1 0 0,0-1 0,0 1 0,0 0 0,0-4 0,-11 31-108,-1 21-19,2 1 0,2 0 0,-2 49 0,5 145 0,5-218 0,1 1-44,1 0 0,6 25 1,-3-19-1357,-5-20-6863,-12-11 8,-5-2 4466,-10-2-1671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2.547"/>
    </inkml:context>
    <inkml:brush xml:id="br0">
      <inkml:brushProperty name="width" value="0.1" units="cm"/>
      <inkml:brushProperty name="height" value="0.1" units="cm"/>
      <inkml:brushProperty name="color" value="#E71224"/>
    </inkml:brush>
  </inkml:definitions>
  <inkml:trace contextRef="#ctx0" brushRef="#br0">1 111 9033,'1'-2'788,"-1"-2"48,5-1 56,9-3 96,13-1 48,15-4 12,16 2 4,9 0 1,1-1-149,-3 5-976,-10 1-844,12-9-2413,-29 11 1,-9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3.095"/>
    </inkml:context>
    <inkml:brush xml:id="br0">
      <inkml:brushProperty name="width" value="0.1" units="cm"/>
      <inkml:brushProperty name="height" value="0.1" units="cm"/>
      <inkml:brushProperty name="color" value="#E71224"/>
    </inkml:brush>
  </inkml:definitions>
  <inkml:trace contextRef="#ctx0" brushRef="#br0">1 219 13149,'-1'-1'261,"1"0"-1,0 0 1,0 0 0,0 0-1,0 0 1,0 0-1,1 0 1,-1 0-1,0 0 1,0 0 0,1 0-1,-1 0 1,1 0-1,-1 0 1,1 0 0,-1 0-1,1 0 1,-1 0-1,1 0 1,1-1-1,-1 2 75,-1 0-1,1 0 1,0-1 0,0 1-1,-1 0 1,1 0-1,0 0 1,0 0-1,-1 0 1,1 0-1,0 0 1,0 0-1,-1 0 1,1 0 0,0 1-1,0-1 1,-1 0-1,1 0 1,0 1-1,1 0 1,20 16 5288,-11-5-6336,2 9 1230,0 1-1,-2 0 1,10 26 0,-9-20-445,21 38-1,-32-64-71,0 0 0,1 0 0,-1 0 0,0 0 0,1 0 0,-1 0 0,1-1 0,0 1 0,-1-1 0,1 1 0,0-1 0,0 1 0,0-1 0,0 0 0,0 0 0,0 0 0,1 0 0,-1 0 0,0-1 0,0 1 0,5 0 0,-4-1 0,1-1 0,-1 1 0,0-1 0,0 0 0,0 0 0,0 0 0,0 0 0,0-1 0,0 1 0,0-1 0,0 1 0,-1-1 0,6-4 0,3-5 0,0-1 0,-1 0 0,0 0 0,17-27 0,141-264 0,-165 298-1,-2 2-1,1 0 1,-1-1 0,1 1-1,-1-1 1,0 1-1,0-1 1,0 0 0,-1 1-1,1-1 1,-1-5-1,0 9-242,0 0-786,-11-4-9370,-6 2 2883,12 2 5875,-12-2-4310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4.376"/>
    </inkml:context>
    <inkml:brush xml:id="br0">
      <inkml:brushProperty name="width" value="0.1" units="cm"/>
      <inkml:brushProperty name="height" value="0.1" units="cm"/>
      <inkml:brushProperty name="color" value="#E71224"/>
    </inkml:brush>
  </inkml:definitions>
  <inkml:trace contextRef="#ctx0" brushRef="#br0">219 3 16357,'0'0'780,"-8"-1"1255,1 0-1562,-1 1 0,1 0 0,-1 0 0,1 1 0,-1 0 0,1 0 0,-1 1 0,1 0 0,0 0 0,0 1 0,0-1 0,0 2 0,1-1 0,-1 1-1,1 0 1,0 0 0,-6 6 0,4-3-156,1 1 0,0 0 0,1 0 0,0 0 0,0 1 1,1 0-1,0 0 0,1 0 0,-1 1 0,2 0 0,-5 15 0,5-12-213,1 0 0,0 0 1,1 0-1,0 0 1,1 0-1,1 1 0,0-1 1,0 0-1,5 15 1,-4-19-89,1 0 1,0 0 0,0 0-1,1-1 1,0 1 0,1-1-1,0 0 1,0 0 0,0-1-1,1 1 1,1-1 0,-1-1-1,9 8 1,-3-6-17,-1-1 0,1 0 0,1-1 0,-1 0 0,1-1 0,0 0 0,1-1 0,-1-1 0,1 0 0,22 2 0,-26-4 0,1 0 0,-1-1 0,0 0 0,1-1 0,-1 0 0,0 0 0,0-1 0,1-1 0,-2 0 0,1 0 0,0-1 0,-1 0 0,1 0 0,16-12 0,-20 10 0,1-1 0,-1 0 0,-1 0 0,1 0 0,-1-1 0,-1 0 0,1 0 0,-1 0 0,-1-1 0,1 1 0,-1-1 0,-1 0 0,0 0 0,0 0 0,-1 0 0,0 0 0,0 0 0,-2-16 0,1 12 0,-1 1 0,0 0 0,-1-1 0,0 1 0,-1 0 0,0 0 0,-1 0 0,-1 0 0,0 0 0,0 1 0,-1 0 0,-1 0 0,-9-11 0,12 17-46,0 0 0,-1 1 0,0 0-1,0 0 1,-1 0 0,1 1 0,-1-1 0,1 1 0,-1 0-1,0 1 1,0 0 0,-1 0 0,1 0 0,0 0 0,-1 1 0,1 0-1,0 1 1,-13 0 0,15 0-224,-1 1 1,0-1-1,1 1 0,-1 1 0,1-1 1,-1 1-1,1-1 0,-1 1 0,1 1 1,0-1-1,-5 4 0,5-3-342,0 1-1,1-1 0,-1 1 1,1-1-1,0 1 1,0 0-1,0 1 1,1-1-1,-1 0 1,1 1-1,0-1 0,-1 7 1,2-8 4,0 0 0,0 1 0,0-1 0,1 0 0,0 0 0,-1 1 0,1-1-1,0 0 1,1 1 0,-1-1 0,1 0 0,-1 1 0,1-1 0,0 0 0,0 0 0,3 6 0,14 13-4561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0.842"/>
    </inkml:context>
    <inkml:brush xml:id="br0">
      <inkml:brushProperty name="width" value="0.1" units="cm"/>
      <inkml:brushProperty name="height" value="0.1" units="cm"/>
      <inkml:brushProperty name="color" value="#E71224"/>
    </inkml:brush>
  </inkml:definitions>
  <inkml:trace contextRef="#ctx0" brushRef="#br0">1 1 22514,'0'10'1771,"1"1"-1,1-1 1,4 18-1,26 65-82,-30-87-1345,13 33 269,39 71-1,-47-97-620,1-1 0,0 1 0,1-2-1,1 1 1,0-1 0,0-1 0,1 0-1,24 17 1,-31-24 9,0-1 0,0 0 0,0 0 0,1 0 0,-1-1 0,1 1 0,0-1 0,-1 0 0,1 0 0,0-1 0,-1 0 0,1 1 0,0-2 0,0 1 0,-1 0 0,1-1 0,0 0 0,-1 0 0,1 0 0,0-1 0,-1 0 0,0 1 0,1-2 0,-1 1 0,0 0 0,0-1 0,0 0 0,-1 0 0,7-5 0,-7 4 0,1 0 0,-1 0 0,1 0 0,-1 0 0,0-1 0,-1 1 0,1-1 0,-1 0 0,0 0 0,0 1 0,0-1 0,-1-1 0,0 1 0,0 0 0,0 0 0,-1 0 0,1-1 0,-1 1 0,-1 0 0,1 0 0,-1-1 0,0 1 0,0 0 0,0 0 0,0 0 0,-3-5 0,2 5-3,-1 1-1,1 0 1,-1 0-1,0 1 1,0-1 0,0 0-1,0 1 1,-1 0 0,1 0-1,-1 0 1,0 0-1,0 0 1,0 1 0,0 0-1,0 0 1,0 0 0,-1 0-1,1 1 1,-1-1-1,0 1 1,1 0 0,-1 1-1,-9-1 1,6 1-279,0 0 0,0 0 0,0 1-1,0 1 1,0-1 0,0 1 0,0 1 0,0-1 0,0 1 0,1 1-1,0-1 1,-1 1 0,-7 6 0,4-2-1136,1 1 1,0 0-1,0 1 1,1 0-1,0 0 1,1 1-1,0 0 0,0 0 1,2 1-1,-1 0 1,-4 14-1,1 13-4442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4.708"/>
    </inkml:context>
    <inkml:brush xml:id="br0">
      <inkml:brushProperty name="width" value="0.1" units="cm"/>
      <inkml:brushProperty name="height" value="0.1" units="cm"/>
      <inkml:brushProperty name="color" value="#E71224"/>
    </inkml:brush>
  </inkml:definitions>
  <inkml:trace contextRef="#ctx0" brushRef="#br0">1 60 19834,'0'-2'1432,"0"2"4,0 0 0,0-4-172,0 6-952,7-4-1120,-1-24-4172,3 18-1,5 2 1,4-7-1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5.043"/>
    </inkml:context>
    <inkml:brush xml:id="br0">
      <inkml:brushProperty name="width" value="0.1" units="cm"/>
      <inkml:brushProperty name="height" value="0.1" units="cm"/>
      <inkml:brushProperty name="color" value="#E71224"/>
    </inkml:brush>
  </inkml:definitions>
  <inkml:trace contextRef="#ctx0" brushRef="#br0">153 105 20326,'1'-84'6083,"0"64"-1759,-1 59-2290,-2 93-2034,8 180 0,-6-304 0,1 0 0,0-1 0,1 1 0,0 0 0,0-1 0,1 1 0,0-1 0,0 0 0,1 0 0,0 0 0,0 0 0,0 0 0,10 10 0,-10-14 0,1 1 0,-1 0 0,1-1 0,0 0 0,0 0 0,0 0 0,1-1 0,-1 0 0,0 0 0,1 0 0,0 0 0,-1-1 0,1 0 0,0 0 0,0-1 0,-1 0 0,1 0 0,0 0 0,7-1 0,-7-1 0,0 1 0,0-1 0,0 0 0,0 0 0,-1-1 0,1 1 0,-1-1 0,0 0 0,1-1 0,-1 1 0,-1-1 0,1 0 0,-1-1 0,1 1 0,3-6 0,-6 7 0,0 1 0,0 0 0,0-1 0,0 0 0,-1 1 0,1-1 0,-1 0 0,0 0 0,0 0 0,0 0 0,0 0 0,-1 0 0,1 0 0,-1 0 0,1 0 0,-1 0 0,0 0 0,0 0 0,-1 0 0,1-1 0,-1 1 0,1 0 0,-1 0 0,0 0 0,0 0 0,0 1 0,-1-1 0,1 0 0,-1 0 0,1 1 0,-4-4 0,2 3-43,0 1 0,-1-1-1,1 0 1,-1 1 0,0 0 0,0 0-1,0 0 1,0 1 0,0-1 0,0 1 0,0 0-1,0 0 1,-1 1 0,1-1 0,0 1-1,0 0 1,-1 0 0,-4 0 0,-8 2-421,0 0 1,-1 1 0,-19 5-1,20-3-584,1 1 0,-1 1 0,1 0 0,0 1 0,-27 19 0,29-18-908,1 2-1,1 0 1,-1 0-1,2 1 1,0 1-1,-14 18 1,7 0-3097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5.378"/>
    </inkml:context>
    <inkml:brush xml:id="br0">
      <inkml:brushProperty name="width" value="0.1" units="cm"/>
      <inkml:brushProperty name="height" value="0.1" units="cm"/>
      <inkml:brushProperty name="color" value="#E71224"/>
    </inkml:brush>
  </inkml:definitions>
  <inkml:trace contextRef="#ctx0" brushRef="#br0">43 202 13337,'-29'1'2559,"17"-1"-264,10 0-592,4 0 484,229-24 4130,118-31-3066,-245 38-2629,116-21-115,151-23-1515,-352 58-654,17-1-17,-24 4-2484,-1 2-3733,-18-4 2439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8.290"/>
    </inkml:context>
    <inkml:brush xml:id="br0">
      <inkml:brushProperty name="width" value="0.1" units="cm"/>
      <inkml:brushProperty name="height" value="0.1" units="cm"/>
      <inkml:brushProperty name="color" value="#E71224"/>
    </inkml:brush>
  </inkml:definitions>
  <inkml:trace contextRef="#ctx0" brushRef="#br0">170 1 16378,'-5'0'164,"0"1"1,1 0 0,-1 0 0,0 0 0,1 1 0,-1 0-1,1-1 1,0 2 0,0-1 0,-1 0 0,1 1 0,1 0-1,-6 4 1,1 0 80,-1 1 1,1 1-1,0-1 0,-7 13 0,7-8-10,0 0-1,2 1 1,-1 0-1,2 1 1,0-1-1,1 1 0,0 0 1,1 0-1,1 0 1,-1 17-1,2-2 30,1 0 0,2 0-1,1 0 1,7 36 0,-8-57-178,0-1-1,1 0 1,-1 0 0,2 1-1,-1-2 1,1 1 0,0 0-1,1-1 1,0 0 0,0 0 0,6 7-1,-8-11 19,0 0 0,1-1-1,-1 1 1,1-1 0,-1 1-1,1-1 1,0 0 0,0-1-1,0 1 1,0-1 0,0 1-1,0-1 1,0-1 0,0 1-1,0 0 1,1-1 0,-1 0-1,0 0 1,0 0 0,0-1-1,1 1 1,-1-1 0,0 0-1,5-2 1,-3 1 45,-1 0-1,1 0 1,0-1 0,-1 0-1,1 0 1,-1 0 0,0-1-1,0 1 1,-1-1-1,1-1 1,-1 1 0,0-1-1,0 1 1,5-9 0,-3 4 79,-2 0 0,1-1 0,-1 1 0,-1-1 1,0 0-1,0 0 0,2-21 0,-3 1 29,-1 0-1,-1 0 1,-2 0-1,-11-59 1,11 81-261,0 0 0,-1 0 0,0 1 0,0-1 0,0 1 0,-1-1 0,0 1 0,-1 0 0,-6-7 0,10 12-78,-1 0-1,1 0 0,-1 1 0,1-1 0,-1 1 1,0-1-1,1 1 0,-1-1 0,0 1 0,0 0 1,0 0-1,0 0 0,0 0 0,0 0 1,-1 1-1,1-1 0,0 1 0,0-1 0,0 1 1,-1 0-1,1 0 0,0 0 0,0 0 0,-1 0 1,1 0-1,0 1 0,0-1 0,-1 1 0,1-1 1,0 1-1,0 0 0,0 0 0,0 0 1,0 0-1,0 0 0,0 1 0,-2 1 0,2-1-317,1 0-1,-1 0 0,1 1 0,0-1 0,0 0 0,0 0 1,0 1-1,0-1 0,1 1 0,-1-1 0,1 0 1,0 1-1,-1-1 0,1 1 0,0-1 0,1 1 0,-1-1 1,0 1-1,1-1 0,-1 1 0,2 4 0,0 1-988,1 0 0,0 0 1,0 0-1,0 0 0,1 0 0,5 6 0,22 21-4127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8.630"/>
    </inkml:context>
    <inkml:brush xml:id="br0">
      <inkml:brushProperty name="width" value="0.1" units="cm"/>
      <inkml:brushProperty name="height" value="0.1" units="cm"/>
      <inkml:brushProperty name="color" value="#E71224"/>
    </inkml:brush>
  </inkml:definitions>
  <inkml:trace contextRef="#ctx0" brushRef="#br0">1 80 16009,'3'-1'1521,"-3"-3"251,1-2-4,-1-2 0,0 1-40,4 1-920,-1 1-792,33-5-5092,-18 3-1,2-3 1,3-5-1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8.964"/>
    </inkml:context>
    <inkml:brush xml:id="br0">
      <inkml:brushProperty name="width" value="0.1" units="cm"/>
      <inkml:brushProperty name="height" value="0.1" units="cm"/>
      <inkml:brushProperty name="color" value="#E71224"/>
    </inkml:brush>
  </inkml:definitions>
  <inkml:trace contextRef="#ctx0" brushRef="#br0">1 42 19850,'0'-9'777,"0"-20"3625,1 26-2215,2 17-944,7 75 2196,-6 47-2435,2 30-1139,-6-159 135,1-1 0,0 1 0,0-1 0,1 1 0,0-1 0,0 0 0,0 0 0,1 0 0,0 0 0,0 0 0,0 0 0,6 6 0,-7-9 0,1-1 0,0 0 0,-1 1 0,1-1 0,0 0 0,0-1 0,1 1 0,-1 0 0,0-1 0,0 0 0,1 0 0,-1 0 0,1 0 0,-1 0 0,1-1 0,-1 0 0,1 1 0,-1-1 0,1 0 0,-1-1 0,1 1 0,-1-1 0,7-1 0,-6 0 9,0 1 0,0-1-1,0 0 1,0 0 0,0 0 0,-1 0 0,1-1-1,-1 1 1,1-1 0,-1 0 0,0 0 0,0 0-1,-1 0 1,1-1 0,0 1 0,-1-1 0,0 0-1,0 0 1,0 1 0,-1-1 0,1 0 0,-1-1 0,0 1-1,0 0 1,0 0 0,-1 0 0,1-1 0,-1 1-1,-1-8 1,2 8-115,-1 0 0,-1 0 0,1 0 0,-1 0 0,1 0 1,-1 1-1,0-1 0,0 0 0,-1 0 0,1 1 0,-1-1 0,0 1 0,1-1 0,-2 1 0,1 0 0,0 0 0,-1 0 0,1 0 0,-1 0 0,0 0 1,0 1-1,0 0 0,0-1 0,-1 1 0,1 0 0,-1 0 0,1 1 0,-1-1 0,1 1 0,-1 0 0,0 0 0,-4-1 0,-4 3-4491,30 2-9340,4-2 8445</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19.295"/>
    </inkml:context>
    <inkml:brush xml:id="br0">
      <inkml:brushProperty name="width" value="0.1" units="cm"/>
      <inkml:brushProperty name="height" value="0.1" units="cm"/>
      <inkml:brushProperty name="color" value="#E71224"/>
    </inkml:brush>
  </inkml:definitions>
  <inkml:trace contextRef="#ctx0" brushRef="#br0">195 228 13489,'3'-18'1564,"-1"1"0,-2 0 1,1-1-1,-5-30 0,3 42-1111,0 0-1,0 0 1,-1 0 0,0 0 0,0 1 0,0-1-1,-1 1 1,1-1 0,-1 1 0,-1 0 0,1 0-1,-1 0 1,0 1 0,0-1 0,0 1-1,0 0 1,-9-5 0,9 7-267,-1 0-1,0 0 1,0 0 0,-1 1-1,1 0 1,0 0 0,0 1-1,0-1 1,-1 1-1,1 0 1,0 1 0,-1-1-1,1 1 1,0 0 0,0 0-1,-7 3 1,9-3-173,0 0 1,0 0-1,1 0 0,-1 1 1,0-1-1,0 1 1,1 0-1,-1 0 0,1 0 1,-1 0-1,1 0 1,-3 4-1,4-4-14,0-1 0,0 1 0,1 0 0,-1 0 0,0-1 0,1 1 0,-1 0 0,1 0 0,-1 0 0,1-1 0,0 1 0,0 0 0,0 0 0,0 0 0,0 0 0,1 0 0,-1 0 0,0-1 0,1 1 0,-1 0 0,1 0 0,1 1 0,-1 0 1,0-1 0,1 0 0,-1 0 0,1 0 0,-1 0 0,1-1 0,0 1 0,0 0 0,-1-1 0,1 1 0,1-1 0,-1 0 0,0 1 0,0-1 0,0 0 0,1 0 0,-1-1 0,0 1 0,1 0 0,-1-1 0,5 1 0,6 0 0,1 0 0,25-2 0,-15 0 0,-24 1 0,1 1 0,-1-1 0,1 0 0,-1 1 0,1-1 0,-1 1 0,1-1 0,-1 1 0,1-1 0,-1 1 0,0-1 0,1 1 0,-1-1 0,0 1 0,1-1 0,-1 1 0,0 0 0,0-1 0,0 1 0,0 0 0,1-1 0,-1 1 0,0 0 0,0-1 0,0 1 0,-1 1 0,2 25 0,-1-20 0,0 91 14,-2-63-726,2 0 1,5 41 0,1-39-922,-1-5-2321,2 33 1,-7-55 2708,0 1 0,0 0 0,-1-1 1,-1 1-1,0 0 0,0-1 1,-5 12-1,-16 28-4323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0.639"/>
    </inkml:context>
    <inkml:brush xml:id="br0">
      <inkml:brushProperty name="width" value="0.1" units="cm"/>
      <inkml:brushProperty name="height" value="0.1" units="cm"/>
      <inkml:brushProperty name="color" value="#E71224"/>
    </inkml:brush>
  </inkml:definitions>
  <inkml:trace contextRef="#ctx0" brushRef="#br0">348 57 10569,'0'-3'456,"0"1"1,0-1-1,0 0 0,0 1 0,0-1 1,-1 1-1,1-1 0,-1 1 1,0-1-1,1 1 0,-1-1 0,0 1 1,-1 0-1,0-3 0,0 3-195,0 1 0,0-1-1,0 1 1,-1 0 0,1-1 0,0 1-1,-1 0 1,1 0 0,-1 1-1,1-1 1,-1 0 0,1 1 0,-1 0-1,-4-1 1,-2 0-172,-1 1 0,0-1 0,1 1 0,-1 1 1,0 0-1,1 0 0,-1 1 0,1 1 0,0-1 0,0 1 0,-1 1 0,2 0 1,-16 8-1,14-5 79,0 1 0,0 0 0,0 0 1,1 1-1,1 0 0,-1 1 1,2-1-1,-1 2 0,-10 18 0,9-11-17,1 0 0,1 0 0,0 1 0,1-1 0,2 2 0,-1-1 0,2 0 0,1 1 0,0-1 0,2 1 0,0 0 0,1 0 0,5 30 0,-4-43-115,0-1 0,0 0 0,1 0 0,0 0 0,0 0 0,0-1 0,0 1 1,1-1-1,0 0 0,0 0 0,1 0 0,-1 0 0,1-1 0,0 0 0,0 0 0,1 0 0,-1 0 1,1-1-1,0 0 0,0 0 0,0-1 0,0 0 0,0 0 0,13 3 0,4-1 156,1-1-1,0 0 0,0-2 0,-1-1 1,37-4-1,-51 3-10,0 0 0,0 0-1,-1-1 1,1 0 0,-1-1 0,1 0-1,-1 0 1,0-1 0,0 0 0,11-7 0,-15 7-92,1 0 0,-1 0 0,0 0 0,0 0 1,0-1-1,-1 0 0,1 0 0,-1 0 0,-1 0 1,1 0-1,-1-1 0,1 1 0,-2-1 0,1 1 1,0-1-1,0-10 0,1-5 12,-1 0 0,-1 0 0,-1-1 1,-1 1-1,0 0 0,-2 0 0,0 0 0,-2 0 1,-7-22-1,9 34-187,0 1 1,-1 1 0,0-1-1,0 0 1,0 1 0,-1 0-1,0 0 1,-1 0 0,0 0-1,0 1 1,0 0 0,0 1-1,-1-1 1,0 1 0,0 0-1,-1 1 1,1 0 0,-1 0-1,0 0 1,0 1 0,0 1-1,-1-1 1,1 1 0,-16-1-1,16 2-390,0 1 0,0 0 0,0 0 0,0 1 0,-10 2-1,17-3 348,0 0 0,0 0 0,0 0 0,0 0 0,0 1 0,0-1 0,0 0 0,0 1 0,0-1 0,0 0 0,1 1 0,-1-1 0,0 1 0,0-1 0,0 1 0,1 0 0,-1-1 0,0 1 0,0 0 0,1-1 0,-1 1-1,1 0 1,-1 0 0,1 0 0,-1-1 0,1 1 0,-1 0 0,1 0 0,0 0 0,-1 0 0,1 0 0,0 0 0,0 0 0,0 0 0,0 0 0,0 0 0,0 0 0,0 0 0,0 0 0,0 0 0,0 0 0,1 0 0,-1 0-1,0 0 1,0 0 0,1-1 0,-1 1 0,1 0 0,-1 0 0,1 0 0,-1 0 0,1-1 0,0 1 0,-1 0 0,2 0 0,4 7-1632,1 0 0,0-1 1,1 1-1,-1-2 0,1 1 1,12 7-1,14 2-2432</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0.959"/>
    </inkml:context>
    <inkml:brush xml:id="br0">
      <inkml:brushProperty name="width" value="0.1" units="cm"/>
      <inkml:brushProperty name="height" value="0.1" units="cm"/>
      <inkml:brushProperty name="color" value="#E71224"/>
    </inkml:brush>
  </inkml:definitions>
  <inkml:trace contextRef="#ctx0" brushRef="#br0">1 50 16522,'0'-2'1012,"0"2"240,0-2 24,0 0 24,0 4-48,0-4-400,0 0-368,0 2-592,13-2-1044,4-11-3384,0 7-1,5-2 1,3-5-1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1.411"/>
    </inkml:context>
    <inkml:brush xml:id="br0">
      <inkml:brushProperty name="width" value="0.1" units="cm"/>
      <inkml:brushProperty name="height" value="0.1" units="cm"/>
      <inkml:brushProperty name="color" value="#E71224"/>
    </inkml:brush>
  </inkml:definitions>
  <inkml:trace contextRef="#ctx0" brushRef="#br0">0 72 10149,'53'0'4874,"30"2"-1941,153-17 0,-234 15-2880,0-1 0,1 1 0,-1-1 0,1 1 0,-1-1 0,0 0 0,0 0 0,1 0 0,-1 0 0,0 0 0,0 0 0,0-1 0,3-2 0,-4 2 62,0 1 0,0-1 0,0 0 0,0 0 0,-1 0 0,1 0 0,0 0 0,-1 0 0,0 0 0,1-1 0,-1 1 0,0 0 0,-1-4 0,0-6 4026,-4 31-2219,-40 306 1650,27-160-3943,-10-3-3996,28-161 4026,-1 0-1,1 0 1,-1 0-1,0 0 1,1 0 0,-1 0-1,0 0 1,0 0 0,1 0-1,-1-1 1,0 1-1,0 0 1,0 0 0,0-1-1,0 1 1,0-1 0,0 1-1,0-1 1,-1 1-1,1-1 1,0 0 0,0 1-1,0-1 1,0 0 0,-1 0-1,1 0 1,0 0-1,-2 0 1,-40-4-7016,38 3 6649,-36-6-4377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3.607"/>
    </inkml:context>
    <inkml:brush xml:id="br0">
      <inkml:brushProperty name="width" value="0.1" units="cm"/>
      <inkml:brushProperty name="height" value="0.1" units="cm"/>
      <inkml:brushProperty name="color" value="#E71224"/>
    </inkml:brush>
  </inkml:definitions>
  <inkml:trace contextRef="#ctx0" brushRef="#br0">1 9 28895,'1'-8'1171,"4"11"-623,5 18-223,-9-16-218,15 32 252,84 206 902,-78-180-1210,27 129-1,-30-28 39,0 5-2725,-10-147 1376,-9-22 1012,0 1 0,1-1-1,-1 1 1,0-1 0,0 0-1,1 1 1,-1-1 0,0 0-1,1 1 1,-1-1 0,1 0-1,-1 0 1,0 1 0,1-1-1,-1 0 1,1 0 0,-1 0-1,1 0 1,-1 0 0,1 1-1,-1-1 1,0 0-1,1 0 1,0 0 0,0-1-179,0 0-1,0 0 1,0 0 0,0 0 0,0 0 0,0 0-1,0 0 1,0 0 0,-1-1 0,1 1-1,-1 0 1,1 0 0,-1-1 0,1 1 0,-1 0-1,0-1 1,1 1 0,-1 0 0,0-1 0,0 1-1,0 0 1,0-1 0,0 1 0,0-1-1,-1 1 1,1-2 0,-7-40-5177</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1.757"/>
    </inkml:context>
    <inkml:brush xml:id="br0">
      <inkml:brushProperty name="width" value="0.1" units="cm"/>
      <inkml:brushProperty name="height" value="0.1" units="cm"/>
      <inkml:brushProperty name="color" value="#E71224"/>
    </inkml:brush>
  </inkml:definitions>
  <inkml:trace contextRef="#ctx0" brushRef="#br0">0 280 8181,'31'-11'732,"16"-6"52,19-6 16,20-5-16,0-3-152,3 5-456,7-7-792,-21 6-1676,-9 0 0,-14 1-1,-14-5 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2.095"/>
    </inkml:context>
    <inkml:brush xml:id="br0">
      <inkml:brushProperty name="width" value="0.1" units="cm"/>
      <inkml:brushProperty name="height" value="0.1" units="cm"/>
      <inkml:brushProperty name="color" value="#E71224"/>
    </inkml:brush>
  </inkml:definitions>
  <inkml:trace contextRef="#ctx0" brushRef="#br0">19 62 11313,'0'-46'3958,"0"31"-572,0 30 3200,-9 271 1127,4-142-10441,2-2-9938,3-104 6813,-2-10 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6.671"/>
    </inkml:context>
    <inkml:brush xml:id="br0">
      <inkml:brushProperty name="width" value="0.1" units="cm"/>
      <inkml:brushProperty name="height" value="0.1" units="cm"/>
      <inkml:brushProperty name="color" value="#E71224"/>
    </inkml:brush>
  </inkml:definitions>
  <inkml:trace contextRef="#ctx0" brushRef="#br0">90 57 3392,'0'0'686,"-4"-1"2809,-16-7-822,-19-17 2453,13 7-1790,32 16 310,26 0-2901,91 16 2065,12 0 803,59 1-397,96 26-3208,-285-40 13,115 21-21,92 11 0,-24-21 0,169 14 0,-286-22 0,-45-4 0,35 6 0,-256-12 0,-249-32 0,191 33 0,5-1 0,177 1 0,-106-21 0,-39-4 0,139 21 0,72 8 0,31-1 0,307 0 0,420 6 0,-374 19 0,-378-23-12,1 0-3,0 0 0,0 0 0,0 0 1,0 0-1,0 1 0,0-1 0,0 1 0,0-1 0,0 1 1,0 0-1,0-1 0,0 1 0,-1 0 0,1 0 1,0 1-1,0-1 0,-1 0 0,1 0 0,-1 1 0,3 2 1,8 7-2197,2 2-2467,-14-13 4477,0 1 1,0-1 0,0 1 0,0-1 0,0 0 0,0 1 0,0-1 0,0 1-1,0-1 1,0 0 0,-1 1 0,1-1 0,0 1 0,0-1 0,0 0 0,-1 1 0,1-1-1,0 0 1,0 1 0,-1-1 0,1 0 0,0 1 0,0-1 0,-1 0 0,1 0 0,0 0-1,-1 1 1,1-1 0,0 0 0,-1 0 0,1 0 0,-1 1 0,1-1 0,0 0-1,-1 0 1,1 0 0,-1 0 0,1 0 0,0 0 0,-1 0 0,1 0 0,-1 0 0,-15 1-5449,-1-6 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29.736"/>
    </inkml:context>
    <inkml:brush xml:id="br0">
      <inkml:brushProperty name="width" value="0.1" units="cm"/>
      <inkml:brushProperty name="height" value="0.1" units="cm"/>
      <inkml:brushProperty name="color" value="#E71224"/>
    </inkml:brush>
  </inkml:definitions>
  <inkml:trace contextRef="#ctx0" brushRef="#br0">69 0 8221,'0'0'941,"0"0"173,0 0 171,-4 1 7613,-17 8-6912,16-4-1894,0 1 0,1 1-1,0-1 1,1 1-1,-1-1 1,1 1 0,0 0-1,1 1 1,0-1 0,0 0-1,0 0 1,0 12-1,1-10-59,0 0-1,0 0 0,1 0 0,1 0 0,0 0 1,0 0-1,0 0 0,1-1 0,1 1 0,4 11 1,-5-16 78,0-1 1,1 0 0,-1 0-1,1 0 1,0 0 0,0 0 0,0 0-1,0-1 1,1 0 0,-1 0-1,1 0 1,-1 0 0,1 0-1,0 0 1,0-1 0,0 0 0,-1 0-1,1 0 1,0 0 0,0-1-1,6 1 1,-4-1 158,0 1 0,1-1 0,-1-1 0,1 1 0,-1-1 0,0 0 0,0 0 1,1-1-1,-1 0 0,0 0 0,0 0 0,10-7 0,-14 7-146,0 0 1,1 0 0,-1-1-1,0 0 1,0 1 0,0-1-1,0 0 1,-1 0-1,1 0 1,-1 0 0,0 0-1,0 0 1,0 0 0,0 0-1,0-1 1,0-5 0,0-8 96,0 0 0,-2-19 0,0 11-137,1 19-80,0 1 0,0-1 0,-1 1 0,0-1 0,1 1 0,-2 0 0,1-1 0,-1 1 0,-4-10 0,4 13-15,1 0 1,-1-1-1,0 1 0,0 0 1,0 0-1,0 0 0,0 1 0,0-1 1,0 0-1,-1 1 0,1 0 1,-1-1-1,1 1 0,-1 0 0,0 0 1,1 1-1,-1-1 0,0 0 0,1 1 1,-1 0-1,-4-1 0,0 1-303,0 0-1,-1 1 0,1 0 1,0 0-1,-1 0 0,1 1 1,0 0-1,0 1 0,-13 6 1,19-9 112,-1 1-1,0 0 1,1 0 0,-1 0 0,1 0 0,-1 0 0,1 0 0,-1 0-1,1 0 1,0 1 0,-1-1 0,1 0 0,0 1 0,0-1-1,0 1 1,0-1 0,0 1 0,1 0 0,-1-1 0,0 1 0,1 0-1,-1 0 1,1-1 0,0 1 0,0 0 0,-1 0 0,1 0-1,0 0 1,0-1 0,1 1 0,-1 0 0,0 0 0,1 0 0,-1-1-1,1 1 1,-1 0 0,1 0 0,0-1 0,0 1 0,0-1-1,0 1 1,0-1 0,0 1 0,1 1 0,1 0-551,0 1 0,0-1 0,0 0 0,0 0 0,1 0 0,-1 0 0,1 0 0,0-1 0,0 0 0,0 0 0,0 0 1,0 0-1,0 0 0,0-1 0,6 1 0,24 4-3323</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30.085"/>
    </inkml:context>
    <inkml:brush xml:id="br0">
      <inkml:brushProperty name="width" value="0.1" units="cm"/>
      <inkml:brushProperty name="height" value="0.1" units="cm"/>
      <inkml:brushProperty name="color" value="#E71224"/>
    </inkml:brush>
  </inkml:definitions>
  <inkml:trace contextRef="#ctx0" brushRef="#br0">1 28 18466,'0'-3'1496,"0"3"36,0-1 4,0-1-4,0 4-132,0-2-808,0 0-564,17-2-1444,-13 2-3616,8-2-1,5-6 1,12-4-1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30.507"/>
    </inkml:context>
    <inkml:brush xml:id="br0">
      <inkml:brushProperty name="width" value="0.1" units="cm"/>
      <inkml:brushProperty name="height" value="0.1" units="cm"/>
      <inkml:brushProperty name="color" value="#E71224"/>
    </inkml:brush>
  </inkml:definitions>
  <inkml:trace contextRef="#ctx0" brushRef="#br0">0 82 11365,'6'-3'7331,"15"-5"-4871,14 2-1321,-10 2-676,-1 0 1,0-2-1,0-1 0,34-14 1,-57 21-199,1-1 0,-1 0 0,0 0 0,0 0 0,0 0 1,0 0-1,0 0 0,0 0 0,0 0 0,0 0 0,0 0 0,0-1 1,-1 1-1,1 0 0,0 0 0,-1-1 0,1-2 0,0 3 3037,-2 20-3221,1 303-31,0-183-2964,0-138 2729,0 0 0,1-1 0,-1 1 0,0 0 0,1-1 0,-1 1 1,0 0-1,1-1 0,-1 1 0,1-1 0,-1 1 0,1 0 0,0-1 0,-1 1 0,1-1 1,-1 0-1,1 1 0,0-1 0,-1 0 0,1 1 0,0-1 0,0 0 0,-1 0 0,1 1 1,0-1-1,0 0 0,-1 0 0,1 0 0,0 0 0,0 0 0,-1 0 0,1 0 0,0 0 1,1-1-1,9 3-6525,-8-3 1141,-3-4 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30.839"/>
    </inkml:context>
    <inkml:brush xml:id="br0">
      <inkml:brushProperty name="width" value="0.1" units="cm"/>
      <inkml:brushProperty name="height" value="0.1" units="cm"/>
      <inkml:brushProperty name="color" value="#E71224"/>
    </inkml:brush>
  </inkml:definitions>
  <inkml:trace contextRef="#ctx0" brushRef="#br0">1 233 16197,'3'-9'821,"6"-2"95,15-7 16,16-4-116,16-3-464,38 2-1472,-6-4-2661,3-1 1,-9-4 0,-12-5-1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32.420"/>
    </inkml:context>
    <inkml:brush xml:id="br0">
      <inkml:brushProperty name="width" value="0.1" units="cm"/>
      <inkml:brushProperty name="height" value="0.1" units="cm"/>
      <inkml:brushProperty name="color" value="#E71224"/>
    </inkml:brush>
  </inkml:definitions>
  <inkml:trace contextRef="#ctx0" brushRef="#br0">1 2697 7201,'4'0'11517,"7"0"-5758,60 0-4542,-28 0-569,0-2 0,0-1 0,61-14 0,-82 11-576,-1 0 1,0-2-1,0 0 0,0-1 0,-1-1 0,-1-1 0,0-1 0,27-21 0,56-59-183,27-22-574,-48 47 614,122-131 1,-40 51 456,-33 31-257,-91 75-51,-2-3 1,-2-1-1,34-58 1,-32 39-32,36-83 1,-16 28-1,-18 47 22,24-51 110,-54 104-144,-2-2-1,0 1 1,-1-1-1,4-31 0,-4 3 31,2 1 0,26-84-1,8 17 51,33-102-36,-61 169 371,-3 0-1,9-82 1,-18 109-288,5-117-55,8 170-9708,-15-8 4152,-11 8 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34.133"/>
    </inkml:context>
    <inkml:brush xml:id="br0">
      <inkml:brushProperty name="width" value="0.1" units="cm"/>
      <inkml:brushProperty name="height" value="0.1" units="cm"/>
      <inkml:brushProperty name="color" value="#E71224"/>
    </inkml:brush>
  </inkml:definitions>
  <inkml:trace contextRef="#ctx0" brushRef="#br0">0 2727 8377,'46'-7'6222,"0"-1"-3587,201 6 2151,60-3-1750,-232 0-2026,-1-3 1,83-20-1,-71 5-668,-1-4 0,-1-4 0,-2-3 0,138-80 0,-106 54-244,-70 39-62,-1-2-1,59-43 0,-62 33-3,-2-2 0,-1-2-1,39-50 1,241-298-511,-97 117 369,-198 240 82,-1-1 0,-2-2 0,25-52 0,32-103 51,11-23 167,-37 119 21,75-101 0,35-60 356,-148 226-353,-1-1 0,-2 0 0,0 0-1,-1-1 1,-2 0 0,-1-1 0,-1 0-1,-1 1 1,-2-41 0,1 59-1265,-1 5-3862,-1 6-3900,0-5 2816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5:52.806"/>
    </inkml:context>
    <inkml:brush xml:id="br0">
      <inkml:brushProperty name="width" value="0.1" units="cm"/>
      <inkml:brushProperty name="height" value="0.1" units="cm"/>
      <inkml:brushProperty name="color" value="#E71224"/>
    </inkml:brush>
  </inkml:definitions>
  <inkml:trace contextRef="#ctx0" brushRef="#br0">1 96 1136,'1'-1'197,"0"0"0,0 0 0,0 0 0,0 0 0,0 0 0,0 0 0,0 1 0,0-1 0,1 0 0,-1 1 0,0-1 1,0 1-1,1-1 0,-1 1 0,0 0 0,1 0 0,2-1 0,31-1 2720,-21 1-1945,268-16 2086,145 16-2972,-87 1-133,415-25-2434,-739 24 2420,31 1 171,1-3-1,67-12 1,-96 11 3770,1 0-6563,-20 4 2593,0-1 0,0 1 1,0 0-1,0 0 0,0 0 0,0 0 1,0 0-1,-1 0 0,1 0 0,0 0 1,0 0-1,0 0 0,0 0 0,0 0 0,0 0 1,0-1-1,0 1 0,0 0 0,0 0 1,0 0-1,0 0 0,0 0 0,-1 0 1,1 0-1,0-1 0,0 1 0,0 0 0,0 0 1,0 0-1,0 0 0,0 0 0,0 0 1,0 0-1,0-1 0,0 1 0,1 0 1,-1 0-1,0 0 0,0 0 0,0 0 0,0 0 1,0 0-1,0 0 0,0-1 0,0 1 1,0 0-1,0 0 0,0 0 0,0 0 1,0 0-1,1 0 0,-3-1-563,-7-3-2007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3.935"/>
    </inkml:context>
    <inkml:brush xml:id="br0">
      <inkml:brushProperty name="width" value="0.1" units="cm"/>
      <inkml:brushProperty name="height" value="0.1" units="cm"/>
      <inkml:brushProperty name="color" value="#E71224"/>
    </inkml:brush>
  </inkml:definitions>
  <inkml:trace contextRef="#ctx0" brushRef="#br0">0 471 12789,'0'-44'1004,"0"-9"244,8-12 281,10-9 135,15 9 56,13 15 4,15 5-24,6 6-108,1 15-420,-1 13-1000,-14 18-836,3 23-1380,-33 22-2676,-19 20-1,-22 14 1,-15 7-1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08.371"/>
    </inkml:context>
    <inkml:brush xml:id="br0">
      <inkml:brushProperty name="width" value="0.1" units="cm"/>
      <inkml:brushProperty name="height" value="0.1" units="cm"/>
      <inkml:brushProperty name="color" value="#E71224"/>
    </inkml:brush>
  </inkml:definitions>
  <inkml:trace contextRef="#ctx0" brushRef="#br0">153 1003 15305,'-57'-1'1928,"42"2"-595,0-1 0,0-1 0,-1 0 0,-19-5 0,53 16 6312,21 20-6855,-13-10-399,20 14-380,1-2 0,2-2-1,81 36 1,-125-64-11,1 0 0,0-1 0,0 0 0,0 0 0,0 0 0,-1-1 0,1 0 0,0 0 0,0 0 0,0-1 0,0 0 0,0 0 0,0 0 0,-1-1 0,1 0 0,-1 0 0,10-5 0,8-6 0,-1-1 0,38-30 0,-50 37 0,316-281-1987,-230 198 440,-50 47 399,503-487-14960,-387 351 10128</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1.714"/>
    </inkml:context>
    <inkml:brush xml:id="br0">
      <inkml:brushProperty name="width" value="0.1" units="cm"/>
      <inkml:brushProperty name="height" value="0.1" units="cm"/>
      <inkml:brushProperty name="color" value="#E71224"/>
    </inkml:brush>
  </inkml:definitions>
  <inkml:trace contextRef="#ctx0" brushRef="#br0">1 4 21522,'0'0'103,"0"0"0,1-1 0,-1 1 0,0 0 0,1-1 0,-1 1 0,1 0 0,-1 0 0,1 0 0,-1-1 0,0 1 0,1 0 0,-1 0 0,1 0-1,-1 0 1,1 0 0,-1 0 0,1 0 0,-1 0 0,1 0 0,-1 0 0,1 0 0,-1 0 0,1 0 0,-1 0 0,1 0 0,-1 0 0,1 1 0,-1-1 0,0 0 0,1 0 0,-1 1 0,1-1 0,-1 0 0,1 1 0,19 8 954,-4 1-536,-2 1 1,1 0 0,-1 1-1,-1 1 1,0 0 0,-1 0-1,0 2 1,-1-1-1,17 31 1,0 8-853,34 93-1,-45-102-1172,2-5-1163,-7-20-1804,-10-16 3792,7 17-4101,-10-14-1193,-9-8 596</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2.035"/>
    </inkml:context>
    <inkml:brush xml:id="br0">
      <inkml:brushProperty name="width" value="0.1" units="cm"/>
      <inkml:brushProperty name="height" value="0.1" units="cm"/>
      <inkml:brushProperty name="color" value="#E71224"/>
    </inkml:brush>
  </inkml:definitions>
  <inkml:trace contextRef="#ctx0" brushRef="#br0">1 207 17766,'1'-10'329,"0"-1"1,1 1 0,0 0-1,1 0 1,0 0 0,1 0 0,0 0-1,0 0 1,7-9 0,-7 12-96,0 1 1,1-1 0,0 1 0,0 1-1,0-1 1,1 1 0,0-1 0,0 2-1,0-1 1,1 1 0,0 0-1,13-6 1,0 4 186,-1 1-1,1 1 1,0 1-1,0 1 1,0 1-1,0 0 1,0 1 0,0 2-1,0 0 1,0 1-1,0 1 1,0 1-1,-1 0 1,0 2-1,0 0 1,18 10 0,-31-13-348,1-1 1,-1 1 0,0 0 0,-1 1 0,1 0 0,-1 0 0,0 0 0,0 0 0,0 1-1,-1 0 1,0 0 0,0 0 0,-1 0 0,4 10 0,-3-7-62,-2 0 0,1 1 1,-1 0-1,-1-1 0,0 1 0,0 0 1,-1 0-1,0 0 0,-2 14 0,-4 6-321,-2 1 1,0-2-1,-2 1 0,-1-1 0,-23 42 0,-24 26-930,18-33-1745,16-19-3336,23-39 1247,5-11 105,4-10-53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2.372"/>
    </inkml:context>
    <inkml:brush xml:id="br0">
      <inkml:brushProperty name="width" value="0.1" units="cm"/>
      <inkml:brushProperty name="height" value="0.1" units="cm"/>
      <inkml:brushProperty name="color" value="#E71224"/>
    </inkml:brush>
  </inkml:definitions>
  <inkml:trace contextRef="#ctx0" brushRef="#br0">1 20 21302,'0'-6'776,"0"0"28,4 2 176,4 0 120,9 8 28,3 10 8,5 3-223,2 6-525,1 4-248,-7-1-1152,-1-3-873,-2-13-3267,-11-5-1,-16-3 1,-13-9-1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2.699"/>
    </inkml:context>
    <inkml:brush xml:id="br0">
      <inkml:brushProperty name="width" value="0.1" units="cm"/>
      <inkml:brushProperty name="height" value="0.1" units="cm"/>
      <inkml:brushProperty name="color" value="#E71224"/>
    </inkml:brush>
  </inkml:definitions>
  <inkml:trace contextRef="#ctx0" brushRef="#br0">14 90 11229,'-4'-19'776,"-1"0"-24,2-2-92,2 4-136,16 9-332,20 16-680,11-22-2240,11 30 0,11-3 0,4 0-1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3.034"/>
    </inkml:context>
    <inkml:brush xml:id="br0">
      <inkml:brushProperty name="width" value="0.1" units="cm"/>
      <inkml:brushProperty name="height" value="0.1" units="cm"/>
      <inkml:brushProperty name="color" value="#E71224"/>
    </inkml:brush>
  </inkml:definitions>
  <inkml:trace contextRef="#ctx0" brushRef="#br0">64 35 18122,'1'-1'225,"-1"0"0,0 0 1,0-1-1,0 1 0,0 0 1,0 0-1,0 0 1,0 0-1,0 0 0,-1-1 1,1 1-1,0 0 0,-1 0 1,1 0-1,-1 0 0,1 0 1,-1 0-1,1 0 0,-1 0 1,0 0-1,0 0 0,1 0 1,-1 1-1,0-1 1,-2-1-1,2 2-93,0 0 1,0 0-1,0 1 1,0-1-1,0 0 1,0 1-1,0-1 1,0 1-1,0-1 1,0 1-1,0-1 1,0 1-1,0 0 1,0-1 0,0 1-1,1 0 1,-1 0-1,0 0 1,0 0-1,1 0 1,-1-1-1,1 1 1,-1 0-1,1 0 1,-1 0-1,0 2 1,-3 6 285,1 0 1,-1 1-1,1-1 1,1 1-1,0 0 1,0-1-1,1 1 1,0 0-1,1 0 1,1 16-1,0-16-357,0 1-1,1 0 1,0-1-1,1 0 1,0 1-1,0-1 1,1 0-1,1 0 1,9 14-1,-11-19-60,1-1 0,0 0 0,0 0 0,0 0 0,0-1 0,1 0 0,-1 1 0,1-2 0,0 1 0,0 0 0,0-1 0,0 0 0,0 0 0,0-1 0,1 1 0,-1-1 0,1 0 0,-1-1 0,1 1 0,-1-1 0,1 0 0,6-1 0,-9 1 0,0-1 0,1 1 0,-1-1 0,0 0 0,0 0 0,0 0 0,1 0 0,-1 0 0,0-1 0,-1 0 0,1 1 0,0-1 0,0 0 0,-1 0 0,1-1 0,-1 1 0,0 0 0,1-1 0,-1 0 0,0 1 0,-1-1 0,1 0 0,0 0 0,-1 0 0,0 0 0,1 0 0,-1 0 0,0 0 0,-1-1 0,1 1 0,-1 0 0,1-1 0,-1 1 0,0 0 0,0-1 0,0 1 0,-1-4 0,-1-4 7,-1 1 0,0-1 0,0 1 0,-1 0 0,-1 0 0,1 0 0,-2 0 0,1 1 0,-1 0 0,-1 0 1,1 1-1,-11-10 0,8 8-139,0 1-1,-1 0 1,0 0 0,-1 1 0,0 1 0,0 0 0,-1 0 0,0 1 0,-21-7 0,32 12 23,0 1 0,0-1 0,0 1 0,0-1 0,0 1 0,0 0 1,0 0-1,0 0 0,0-1 0,0 1 0,0 0 0,0 0 1,-1 1-1,1-1 0,0 0 0,0 0 0,0 0 0,0 1 1,0-1-1,0 0 0,0 1 0,0-1 0,0 1 0,1-1 0,-1 1 1,0 0-1,0-1 0,0 1 0,0 0 0,1-1 0,-1 1 1,0 0-1,1 0 0,-1 0 0,1 0 0,-1 0 0,1 0 1,-1 0-1,1 0 0,-1 0 0,1 0 0,0 0 0,0 0 0,0 0 1,-1 0-1,1 0 0,0 0 0,0 0 0,0 0 0,1 0 1,-1 0-1,0 0 0,0 0 0,1 0 0,-1 0 0,0 0 1,1 0-1,-1 0 0,1 0 0,-1 0 0,1 0 0,0 0 0,-1 0 1,1-1-1,0 1 0,-1 0 0,3 1 0,53 30-9314,-50-29 8607,0-1-1,0 1 0,0-1 0,0 0 1,7 1-1,38 2-4084</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3.504"/>
    </inkml:context>
    <inkml:brush xml:id="br0">
      <inkml:brushProperty name="width" value="0.1" units="cm"/>
      <inkml:brushProperty name="height" value="0.1" units="cm"/>
      <inkml:brushProperty name="color" value="#E71224"/>
    </inkml:brush>
  </inkml:definitions>
  <inkml:trace contextRef="#ctx0" brushRef="#br0">360 651 16882,'-4'-7'412,"-2"1"1,1 0 0,-1 0 0,0 0 0,0 1-1,0 0 1,-1 0 0,0 1 0,0 0 0,0 0 0,0 0-1,-1 1 1,1 0 0,-1 1 0,0 0 0,0 0-1,0 0 1,-12 0 0,15 2-191,-1 0 0,1 0 1,0 1-1,-1 0 0,1 0 0,0 0 0,0 1 1,-1-1-1,1 1 0,1 0 0,-1 1 0,0-1 1,0 1-1,1 0 0,0 0 0,-1 1 0,1-1 1,0 1-1,1 0 0,-1 0 0,1 0 0,0 0 1,0 1-1,0-1 0,0 1 0,1 0 1,0 0-1,-3 7 0,1 2-45,0-1 1,1 1-1,1 0 1,0-1-1,1 1 1,0 0-1,1 0 1,3 23-1,-2-28-177,1 0 0,0 0 0,0 0 1,1 0-1,0 0 0,0-1 0,1 1 0,1-1 0,-1 0 0,1 0 0,0-1 0,1 1 0,12 12 0,-14-17 0,0 0 0,0 0 0,1 0 0,-1-1 0,1 1 0,-1-1 0,1 0 0,0 0 0,0-1 0,0 0 0,0 0 0,0 0 0,0 0 0,0-1 0,0 1 0,0-2 0,9 0 0,-9 1 0,-1-1 0,0 0 0,0 0 0,0 0 0,0-1 0,0 1 0,0-1 0,-1 0 0,1 0 0,-1 0 0,1-1 0,-1 1 0,0-1 0,1 0 0,-2 0 0,1 0 0,0 0 0,0-1 0,-1 1 0,0-1 0,4-6 0,-3-1 0,1 0 0,-1 0 0,-1-1 0,0 1 0,0-1 0,-1 0 0,-1 0 0,0 1 0,-1-1 0,0 0 0,-3-15 0,-6-15 0,-24-68 0,-163-332 0,128 302 0,58 121 0,10 19 0,1-1 0,0 1 0,0 0 0,0 0 0,0 0 0,0 0 0,0 0 0,0 0 0,0 0 0,0 0 0,0 0 0,0 0 0,-1 0 0,1-1 0,0 1 0,0 0 0,0 0 0,0 0 0,0 0 0,0 0 0,0 0 0,-1 0 0,1 0 0,0 0 0,0 0 0,0 0 0,0 0 0,0 0 0,0 0 0,0 0 0,-1 0 0,1 0 0,0 0 0,0 0 0,0 0 0,0 1 0,0-1 0,0 0 0,0 0 0,0 0 0,-1 0 0,1 0 0,0 0 0,0 0 0,0 0 0,0 0 0,0 0 0,0 0 0,0 1 0,0-1 0,0 0 0,0 0 0,0 0 0,0 0 0,0 0 0,0 0 0,0 0 0,0 0 0,0 1 0,0-1 0,0 0 0,0 0 0,0 0 0,0 0 0,0 0 0,0 1 0,3 40 0,2-14 0,2-1 0,0-1 0,2 1 0,0-1 0,2-1 0,1 0 0,1 0 0,1-1 0,1-1 0,0 0 0,2-1 0,1-1 0,33 29 0,-36-35 0,1-1 0,1 0 0,0-2 0,0 0 0,1 0 0,1-2 0,-1 0 0,2-2 0,-1 0 0,1-1 0,0 0 0,0-2 0,1-1 0,-1 0 0,1-2 0,0 0 0,-1-1 0,28-4 0,-38 3 0,-1-1 0,0 0 0,0-1 0,0 0 0,-1 0 0,1-1 0,-1 0 0,1 0 0,-1-1 0,-1 0 0,1-1 0,-1 1 0,10-10 0,-13 9 0,1 1 0,-1-1 0,0 0 0,-1-1 0,1 1 0,-1-1 0,-1 1 0,1-1 0,-1 0 0,0 0 0,0 0 0,-1 0 0,0 0 0,-1 0 0,1 0 0,-1-1 0,-2-11 0,0 3 0,0 1 0,-2 0 0,-9-30 0,11 39 0,-1 0 0,1 1 0,-1-1 0,0 0 0,0 1 0,-1 0 0,0 0 0,1 0 0,-2 0 0,1 1 0,-1-1 0,-8-5 0,13 9 0,-1 0 0,0 0 0,0 1 0,0-1 0,0 0 0,0 1 0,-1-1 0,1 1 0,0-1 0,0 1 0,0 0 0,0 0 0,0-1 0,-1 1 0,1 0 0,0 0 0,0 0 0,0 0 0,-1 0 0,1 0 0,0 0 0,0 1 0,0-1 0,-1 0 0,1 1 0,0-1 0,0 1 0,0-1 0,0 1 0,0-1 0,0 1 0,0 0 0,0 0 0,0-1 0,0 1 0,0 0 0,1 0 0,-1 0 0,0 0 0,1 0 0,-1 0 0,0 0 0,1 0 0,-1 0 0,1 0 0,0 1 0,-1-1 0,1 0 0,0 2 0,-2 4 0,1-1 0,0 1 0,1 0 0,0-1 0,0 1 0,0 0 0,3 12 0,0-9-28,0 0 0,1 0 0,0 0 1,1 0-1,0-1 0,1 0 0,0 0 0,0 0 0,1-1 1,0 0-1,1 0 0,-1-1 0,1 0 0,1 0 0,-1-1 0,15 8 1,-9-6-380,0 0 1,0-1 0,1-1 0,0-1-1,0 0 1,0-1 0,1 0 0,0-1 0,-1-1-1,26 0 1,6-5-4060,50-11 0,-69 10 2627,54-13-3846</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4.198"/>
    </inkml:context>
    <inkml:brush xml:id="br0">
      <inkml:brushProperty name="width" value="0.1" units="cm"/>
      <inkml:brushProperty name="height" value="0.1" units="cm"/>
      <inkml:brushProperty name="color" value="#E71224"/>
    </inkml:brush>
  </inkml:definitions>
  <inkml:trace contextRef="#ctx0" brushRef="#br0">0 39 19838,'0'-5'775,"0"-23"3342,1 23-2078,1 17-649,15 235 3376,-11-116-5715,35 191-1,-40-317 827,1 6-515,0 0 0,1-1 0,1 1 0,8 18 0,-12-28 522,0 0 1,1 0 0,-1 0 0,0-1 0,1 1 0,-1 0 0,1 0 0,-1-1 0,1 1 0,-1 0 0,1-1 0,0 1 0,-1-1 0,1 1 0,0-1 0,-1 1 0,1-1 0,0 1-1,0-1 1,0 0 0,-1 1 0,1-1 0,2 0 0,-3 0-146,1 0 0,0-1 0,-1 1-1,1 0 1,-1-1 0,1 1 0,0-1 0,-1 1 0,1-1-1,-1 0 1,1 1 0,-1-1 0,0 0 0,1 1-1,-1-1 1,0 0 0,1 1 0,-1-1 0,0 0-1,1-1 1,0-4-1082,1 0 0,-1 0 0,-1 0 0,1 0 0,-1 0 0,0-10 0,-8-34-3686</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4.530"/>
    </inkml:context>
    <inkml:brush xml:id="br0">
      <inkml:brushProperty name="width" value="0.1" units="cm"/>
      <inkml:brushProperty name="height" value="0.1" units="cm"/>
      <inkml:brushProperty name="color" value="#E71224"/>
    </inkml:brush>
  </inkml:definitions>
  <inkml:trace contextRef="#ctx0" brushRef="#br0">4 110 13737,'-1'-5'270,"0"1"0,1 0 0,-1-1 0,1 1 0,0-1 1,0 1-1,0 0 0,1-1 0,-1 1 0,1-1 0,0 1 0,0 0 0,3-7 0,-2 9-73,-1-1 0,1 0 0,0 1 0,0-1 0,0 1 0,0 0 0,1 0 0,-1 0 0,0 0 0,1 0 0,0 0 0,-1 0-1,1 1 1,0-1 0,0 1 0,0 0 0,0 0 0,0 0 0,5-1 0,8 0 414,1 1 0,-1 0 0,0 1-1,1 1 1,-1 0 0,0 1 0,0 1-1,26 8 1,-9-1 292,-2 2-1,1 1 1,34 20 0,-14-2-536,-2 2 1,-2 2-1,78 72 1,-119-100-1087,0 0 0,0 0 0,-1 1 1,0 0-1,5 8 0,-10-15 391,0 1 1,0-1-1,0 1 1,-1-1-1,1 1 1,-1 0-1,1-1 0,-1 1 1,0-1-1,1 1 1,-1 0-1,0-1 0,0 1 1,0 0-1,0-1 1,0 1-1,-1 0 1,1-1-1,0 1 0,-1-1 1,1 1-1,-1-1 1,0 1-1,1-1 0,-1 1 1,0-1-1,0 1 1,0-1-1,0 0 1,0 1-1,0-1 0,-1 0 1,1 0-1,0 0 1,0 0-1,-4 1 0,-26 14-4872</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4.846"/>
    </inkml:context>
    <inkml:brush xml:id="br0">
      <inkml:brushProperty name="width" value="0.1" units="cm"/>
      <inkml:brushProperty name="height" value="0.1" units="cm"/>
      <inkml:brushProperty name="color" value="#E71224"/>
    </inkml:brush>
  </inkml:definitions>
  <inkml:trace contextRef="#ctx0" brushRef="#br0">0 399 14169,'0'0'856,"9"-7"184,11-8 161,12-9 71,15-6 32,15-16-256,9 0-384,2-3-584,14-1-1112,-11 5-3088,-9 3-1,-5-2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4.271"/>
    </inkml:context>
    <inkml:brush xml:id="br0">
      <inkml:brushProperty name="width" value="0.1" units="cm"/>
      <inkml:brushProperty name="height" value="0.1" units="cm"/>
      <inkml:brushProperty name="color" value="#E71224"/>
    </inkml:brush>
  </inkml:definitions>
  <inkml:trace contextRef="#ctx0" brushRef="#br0">1 317 13645,'0'6'728,"4"-3"240,11 0 141,21-11 59,17-7 4,21-18-192,19-7-580,30-8-1604,-24 4-2589,-16-3 1,-12 3 0,-17-6-1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5.187"/>
    </inkml:context>
    <inkml:brush xml:id="br0">
      <inkml:brushProperty name="width" value="0.1" units="cm"/>
      <inkml:brushProperty name="height" value="0.1" units="cm"/>
      <inkml:brushProperty name="color" value="#E71224"/>
    </inkml:brush>
  </inkml:definitions>
  <inkml:trace contextRef="#ctx0" brushRef="#br0">148 93 16714,'-31'-53'4227,"28"49"-3837,1 1 0,-1-1 0,0 0 0,0 1 0,-1 0 0,1-1 0,-1 1 0,1 1-1,-1-1 1,-6-3 0,9 6-286,0-1 0,0 1-1,-1 0 1,1 0 0,0 0-1,0 0 1,0 0 0,0 0-1,0 0 1,0 1 0,0-1-1,0 0 1,0 0 0,0 1-1,0-1 1,0 1 0,0-1-1,0 1 1,0-1 0,0 1-1,0 0 1,0-1 0,1 1-1,-1 0 1,0 0 0,0 0-1,1-1 1,-1 1 0,0 0-1,0 2 1,-16 31 1795,11-14-1482,0 0 0,1 0 1,1 1-1,1 0 0,0 28 0,2-12-443,3 1-1,6 42 1,-6-66 26,0-1 0,1 1 0,1-1 0,0 0 0,11 23 0,-12-31 0,0 0 0,0 0 0,0 0 0,1-1 0,-1 1 0,1-1 0,0 0 0,1 0 0,-1-1 0,1 1 0,-1-1 0,1 0 0,0 0 0,0-1 0,0 1 0,9 2 0,-2-2-15,-1 0-1,1-1 1,-1-1-1,1 1 1,-1-2 0,1 0-1,0 0 1,13-3-1,10-3-807,51-17-1,-29 6-716,-17 7 208,-20 6 220,0-1 1,0 0-1,0-2 0,-1 0 0,0-2 0,-1 0 0,0-1 0,19-13 0,26-33-4921,-9-4 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5.783"/>
    </inkml:context>
    <inkml:brush xml:id="br0">
      <inkml:brushProperty name="width" value="0.1" units="cm"/>
      <inkml:brushProperty name="height" value="0.1" units="cm"/>
      <inkml:brushProperty name="color" value="#E71224"/>
    </inkml:brush>
  </inkml:definitions>
  <inkml:trace contextRef="#ctx0" brushRef="#br0">43 206 23222,'-1'-1'168,"0"0"0,0 1 0,1-1 0,-1 1 0,0-1 0,0 1 0,1-1 0,-1 1 0,0-1 0,0 1 0,0 0 0,0 0 0,0-1 0,0 1 0,0 0 0,0 0 0,-1 0 0,3 11 1651,19 24-301,67 73 1099,33 48-2003,-106-135-622,-1 1 1,-1 0-1,0 1 0,-2 0 0,11 40 0,-20-63 8,4 36 0,-5-35 0,0-1 0,0 1 0,0-1 0,0 1 0,0-1 0,0 1 0,0-1 0,0 1 0,0-1 0,-1 1 0,1-1 0,0 1 0,0-1 0,-1 1 0,1-1 0,0 1 0,-1-1 0,1 0 0,-1 1 0,1-1 0,-1 1 0,0-1 0,0 1 0,0-1 0,0 0 0,0 0 0,0 0 0,0 0 0,0 0 0,1 0 0,-1 0 0,0 0 0,0-1 0,0 1 0,0 0 0,0 0 0,0-1 0,1 1 0,-3-1 0,-9-6 0,-1-1 0,1 0 0,1-1 0,-1 0 0,-12-14 0,-49-58 0,50 52 0,2 0 0,2-1 0,0-1 0,-25-59 0,37 74 0,1-1 0,1 0 0,0-1 0,1 1 0,0-1 0,2 0 0,0 0 0,1 0 0,1 0 0,1 0 0,4-26 0,-4 38 0,1 0 0,0-1 0,0 1 0,0 0 0,1 0 0,0 0 0,0 1 0,1-1 0,0 1 0,0 0 0,0 0 0,0 0 0,1 0 0,5-4 0,-3 4 0,1 0 0,0 0 0,0 0 0,1 1 0,-1 0 0,1 1 0,0 0 0,17-4 0,-3 4 0,0 1 0,1 0 0,-1 2 0,0 1 0,0 0 0,1 2 0,23 6 0,-33-6 0,1 1 0,-1 0 0,0 1 0,0 1 0,-1 0 0,1 1 0,-1 0 0,17 14 0,-24-17 0,-1 1 0,1 0 0,-1 0 0,-1 1 0,1-1 0,-1 1 0,0 0 0,0 0 0,0 0 0,-1 1 0,0-1 0,-1 1 0,1 0 0,-1 0 0,0 0 0,-1 0 0,0 0 0,0 0 0,0 13 0,-2-5 4,-1 0 0,0 0 0,-1-1 0,-1 1-1,0-1 1,-1 0 0,0 0 0,-1 0 0,-11 17 0,-9 10-275,-47 58 1,0-2-1998,63-81 2567,2 2-5029,8-18 4640,1 0-1,-1 0 1,0 0-1,0 0 1,0 0-1,0 0 1,0 0-1,0 0 1,0-1-1,0 1 1,0 0-1,0 0 1,0 0-1,1 0 1,-1 0-1,0 0 1,0 0-1,0 0 1,0 0-1,0 0 0,0 0 1,0 0-1,0 0 1,0 0-1,1 0 1,-1 0-1,0 0 1,0 0-1,0 0 1,0 0-1,0 1 1,0-1-1,0 0 1,0 0-1,0 0 1,0 0-1,1 0 1,-1 0-1,0 0 1,0 0-1,0 0 1,0 0-1,0 0 0,0 0 1,0 0-1,0 1 1,0-1-1,0 0 1,0 0-1,0 0 1,0 0-1,0 0 1,0 0-1,0 0 1,0 0-1,0 0 1,0 1-1,0-1 1,0 0-1,0 0 1,0 0-1,0 0 1,0 0-1,17-17-4581,14-19-360,12-14-1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16.201"/>
    </inkml:context>
    <inkml:brush xml:id="br0">
      <inkml:brushProperty name="width" value="0.1" units="cm"/>
      <inkml:brushProperty name="height" value="0.1" units="cm"/>
      <inkml:brushProperty name="color" value="#E71224"/>
    </inkml:brush>
  </inkml:definitions>
  <inkml:trace contextRef="#ctx0" brushRef="#br0">221 138 19910,'-1'-11'629,"-1"0"1,0 0-1,-1 0 1,0 0-1,0 0 1,-1 1-1,-7-14 1,10 22-500,0 0 0,0 0 0,0-1 0,-1 1 0,1 0 0,-1 0 0,1 0 0,-1 0 0,0 0 0,0 1 0,1-1 0,-1 0 0,-1 1 1,1-1-1,0 1 0,0 0 0,0 0 0,-1 0 0,1 0 0,-1 0 0,1 0 0,0 1 0,-1-1 0,1 1 0,-1 0 0,0 0 0,1 0 0,-1 0 0,1 0 0,-1 0 0,1 1 0,-1-1 0,1 1 0,-1-1 0,1 1 0,0 0 0,-4 2 0,1 0 53,-1 1 0,1 0 0,0 1 0,0-1-1,1 1 1,-1 0 0,1 0 0,0 0 0,0 1-1,1-1 1,-1 1 0,1 0 0,0 0 0,-2 9-1,-3 8-136,1 1 0,-6 39 0,6-24-46,3 0 0,0 71 0,4-95 0,1 1 0,1-1 0,0 0 0,1 0 0,1 0 0,0-1 0,1 1 0,1-1 0,0 0 0,11 17 0,-12-24-1,0-1 0,1 1 0,0-1 0,0-1 1,1 1-1,-1-1 0,1 0 0,1-1 0,-1 1 0,0-2 0,1 1 0,0-1 0,0 0 0,0 0 1,0-1-1,0 0 0,1-1 0,-1 0 0,1 0 0,9-1 0,12 0-548,0-2 0,0-1 0,0-1 0,43-12 0,-40 7-1662,-1 0 0,-1-2 0,1-1-1,-2-2 1,0-1 0,-1-1-1,44-32 1,-8-12-3941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20.563"/>
    </inkml:context>
    <inkml:brush xml:id="br0">
      <inkml:brushProperty name="width" value="0.1" units="cm"/>
      <inkml:brushProperty name="height" value="0.1" units="cm"/>
      <inkml:brushProperty name="color" value="#E71224"/>
    </inkml:brush>
  </inkml:definitions>
  <inkml:trace contextRef="#ctx0" brushRef="#br0">46 212 7265,'0'0'781,"-10"0"6428,-25 1 1408,40-2-8296,1-1 0,-1 1 1,0-2-1,0 1 1,0 0-1,-1-1 0,1 0 1,0 0-1,3-4 1,0 1 32,121-99 1504,-50 37-2859,-78 67 732,-1 0-1,1 1 0,-1-1 0,1 1 1,-1-1-1,1 1 0,0 0 1,-1-1-1,1 1 0,0 0 1,-1-1-1,1 1 0,0 0 1,0 0-1,-1 0 0,1-1 1,0 1-1,0 0 0,-1 0 0,1 0 1,0 0-1,0 0 0,-1 0 1,1 1-1,0-1 0,0 0 1,-1 0-1,1 1 0,0-1 1,-1 0-1,1 1 0,0-1 0,-1 0 1,1 1-1,0-1 0,-1 1 1,1-1-1,-1 1 0,1-1 1,-1 1-1,1 0 0,-1-1 1,0 1-1,1-1 0,-1 1 0,0 0 1,1 0-1,-1-1 0,0 1 1,0 0-1,1 1 0,-8 12-4486,-7 8-1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20.901"/>
    </inkml:context>
    <inkml:brush xml:id="br0">
      <inkml:brushProperty name="width" value="0.1" units="cm"/>
      <inkml:brushProperty name="height" value="0.1" units="cm"/>
      <inkml:brushProperty name="color" value="#E71224"/>
    </inkml:brush>
  </inkml:definitions>
  <inkml:trace contextRef="#ctx0" brushRef="#br0">0 342 12821,'0'0'612,"0"0"104,3 0 84,-3-2 96,0 2 61,1 0 31,8-4 0,7-5 20,7-6-16,7-9-512,7-4-288,0-6-432,-1-1-584,0-1-888,-15-29-2021,-7 33 1,-5 4 0,-6-1-1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21.359"/>
    </inkml:context>
    <inkml:brush xml:id="br0">
      <inkml:brushProperty name="width" value="0.1" units="cm"/>
      <inkml:brushProperty name="height" value="0.1" units="cm"/>
      <inkml:brushProperty name="color" value="#E71224"/>
    </inkml:brush>
  </inkml:definitions>
  <inkml:trace contextRef="#ctx0" brushRef="#br0">0 48 11761,'8'-4'8133,"13"4"-7215,-18 0-72,48 1 459,-1-2 0,1-2 1,-1-3-1,93-22 0,-139 27-1286,-1-1-1,1 1 1,-1 1-1,1-1 1,-1 0 0,1 1-1,0 0 1,-1 0 0,1 0-1,4 0 1,-6 1-7,-1 0 0,0 0 0,1-1-1,-1 1 1,0 0 0,0 0 0,0 0 0,1 0 0,-1 0 0,0 0 0,0 0 0,-1 1 0,1-1 0,0 0 0,0 1 0,0-1-1,-1 0 1,1 1 0,-1-1 0,1 1 0,-1-1 0,0 1 0,1-1 0,-1 1 0,0-1 0,0 3 0,4 60 804,-2 1 1,-12 114-1,-1 14-1830,11-174-21,0 9-2486,0 0-5191,0-23 3087,1-10 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52.283"/>
    </inkml:context>
    <inkml:brush xml:id="br0">
      <inkml:brushProperty name="width" value="0.1" units="cm"/>
      <inkml:brushProperty name="height" value="0.1" units="cm"/>
      <inkml:brushProperty name="color" value="#E71224"/>
    </inkml:brush>
  </inkml:definitions>
  <inkml:trace contextRef="#ctx0" brushRef="#br0">0 233 15497,'0'0'201,"9"0"941,-2 0-777,-1 1 0,0 1 0,0-1 0,0 1 1,0 0-1,0 1 0,-1-1 0,1 1 0,0 0 1,-1 1-1,0-1 0,7 7 0,6 5 2161,31 35-1,-27-26-929,-4-3 531,32 28 0,-49-47-2113,1-1 0,0 0 0,0 0 0,0 0 1,0-1-1,0 1 0,0 0 0,0-1 0,0 1 1,0-1-1,0 0 0,0 0 0,1 0 0,-1 0 1,0 0-1,0 0 0,0 0 0,0-1 0,0 1 0,0-1 1,4-1-1,45-24-160,-41 21 94,268-176-5890,-189 121 2148,24-21-1922,-11 1-1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6:58.927"/>
    </inkml:context>
    <inkml:brush xml:id="br0">
      <inkml:brushProperty name="width" value="0.1" units="cm"/>
      <inkml:brushProperty name="height" value="0.1" units="cm"/>
      <inkml:brushProperty name="color" value="#E71224"/>
    </inkml:brush>
  </inkml:definitions>
  <inkml:trace contextRef="#ctx0" brushRef="#br0">1 686 12837,'0'0'662,"0"0"90,0 0 6471,1 0-3680,13 1-3052,19 12 710,0 2 0,59 34 0,-21-10 283,-68-37-1465,0-1-1,0 0 0,0 0 0,0 0 0,0-1 0,0 1 0,0-1 0,0 1 0,1-1 0,-1 0 0,0 0 0,0-1 0,0 1 1,0-1-1,0 1 0,0-1 0,3-1 0,6-3-357,0-1 1,22-13-1,-27 14 165,36-22-1696,-2-3 0,-2-1 0,-1-2 0,40-43 0,133-173-6017,-160 187 6522,160-201-4195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02.779"/>
    </inkml:context>
    <inkml:brush xml:id="br0">
      <inkml:brushProperty name="width" value="0.1" units="cm"/>
      <inkml:brushProperty name="height" value="0.1" units="cm"/>
      <inkml:brushProperty name="color" value="#E71224"/>
    </inkml:brush>
  </inkml:definitions>
  <inkml:trace contextRef="#ctx0" brushRef="#br0">467 131 11329,'-12'0'3205,"0"-2"1,1 1-1,-12-4 1,-16-2 3015,-1 7-4955,29 2-1169,1 0-1,-1 1 1,1 0-1,0 1 1,1 0-1,-1 0 1,0 1-1,1 1 1,0-1-1,-8 8 1,4-2-74,1 0 1,1 1 0,0 0 0,0 0-1,1 1 1,-8 15 0,4-3-36,1-1-1,2 2 1,0 0-1,2 0 1,1 1 0,1 0-1,-5 40 1,7-22 12,2 1 0,1 0 0,3 0 0,13 87 0,-9-112 0,1 0 0,1-1 0,0 1 0,2-1 0,0 0 0,1-1 0,1 0 0,1-1 0,1 0 0,0-1 0,1-1 0,22 20 0,-22-22 0,1-2 0,0 0 0,1-1 0,1-1 0,-1 0 0,2-1 0,-1-1 0,1 0 0,0-1 0,1-2 0,-1 1 0,1-2 0,39 3 0,-39-6 0,1-1 0,0 0 0,-1-2 0,1-1 0,-1 0 0,33-10 0,-42 9 0,0 0 0,0 0 0,0-1 0,-1-1 0,0 1 0,0-1 0,0-1 0,-1 0 0,0 0 0,0-1 0,-1 1 0,0-2 0,11-15 0,-8 5 0,1-1 0,-2-1 0,-1 1 0,0-1 0,-2-1 0,0 0 0,-2 1 0,4-41 0,-6 28 0,-2 0 0,-1 1 0,-1-1 0,-2 0 0,-9-37 0,2 33 0,-1 0 0,-1 1 0,-3 1 0,-1 0 0,-1 1 0,-28-40 0,18 36 0,-1 1 0,-2 2 0,-1 1 0,-67-56 0,84 80-73,1 0-1,-1 1 1,0 1-1,-1 1 1,0 0-1,-1 1 1,-27-9-1,26 12-592,0 1-1,0 0 0,0 1 0,-25 1 0,34 1-144,0 0-1,0 1 1,-1 1 0,1 0-1,0 0 1,1 0-1,-1 1 1,0 1-1,1-1 1,0 1-1,-1 1 1,2 0 0,-1 0-1,1 0 1,-1 1-1,1 0 1,1 0-1,-1 1 1,1 0 0,-9 13-1,-20 37-5084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05.291"/>
    </inkml:context>
    <inkml:brush xml:id="br0">
      <inkml:brushProperty name="width" value="0.1" units="cm"/>
      <inkml:brushProperty name="height" value="0.1" units="cm"/>
      <inkml:brushProperty name="color" value="#E71224"/>
    </inkml:brush>
  </inkml:definitions>
  <inkml:trace contextRef="#ctx0" brushRef="#br0">472 137 15121,'-2'-5'172,"0"1"0,0 0 0,0-1 0,-1 1 0,0 0 0,0 1 0,0-1-1,0 0 1,0 1 0,-1-1 0,0 1 0,1 0 0,-7-3 0,2 1 128,0 0 0,0 1 0,-1 0-1,1 1 1,-1 0 0,-10-2 0,10 3-62,-1 0-1,0 1 1,0 0 0,0 0-1,1 1 1,-1 1-1,0 0 1,0 0 0,0 1-1,1 0 1,-1 0 0,0 1-1,1 1 1,0 0-1,0 0 1,0 0 0,1 1-1,-1 1 1,1-1-1,0 1 1,1 1 0,-1-1-1,1 1 1,1 1 0,-1-1-1,1 1 1,-7 13-1,-1 2 175,0 1 0,2 1 0,1 0 0,1 0 0,1 2 0,-10 46 0,13-37 31,1 0-1,1 1 0,3-1 1,4 60-1,-2-78-334,2 0 1,0 0-1,1 0 0,1-1 0,1 0 0,0 0 1,1 0-1,1-1 0,0 0 0,2 0 1,15 21-1,-16-27-102,0 0-1,1-1 1,0 1 0,0-2 0,1 0-1,0 0 1,0-1 0,1 0 0,0-1-1,0 0 1,0-1 0,1 0 0,0-1-1,0 0 1,26 2 0,-19-4-6,1 0 0,0-2 0,-1-1 0,1-1 0,-1 0 0,1-2 0,-1 0 0,0-1 0,0-1 0,-1-1 0,30-15 0,-35 15 0,-1 0 0,0-1 0,-1-1 0,0 0 0,0-1 0,-1 0 0,0-1 0,-1 0 0,0-1 0,-1 0 0,0 0 0,-1-1 0,-1 0 0,0 0 0,0-1 0,6-22 0,-7 15 1,-2 0-1,0-1 1,-2 0 0,0 1 0,-1-1-1,-2 0 1,0 0 0,-1 0 0,-1 1-1,-1-1 1,-1 1 0,-1 0-1,-1 0 1,0 1 0,-2-1 0,-11-18-1,5 13-14,-1 0 1,-1 1-1,-2 1 0,0 0 0,-1 2 0,-2 0 0,0 1 1,-1 2-1,-1 0 0,-52-30 0,61 41-262,0 0 0,0 1 0,-32-10 0,41 16-27,0 0-1,-1-1 1,1 2-1,0-1 1,-1 1-1,1 0 1,-1 0-1,1 1 0,-1 0 1,1 0-1,0 1 1,-1-1-1,1 1 1,-6 3-1,-4 4-1151,1 1-1,0 0 0,0 1 0,1 1 1,1 0-1,0 1 0,0 0 0,2 1 1,-1 0-1,-12 23 0,-14 33-4016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4.600"/>
    </inkml:context>
    <inkml:brush xml:id="br0">
      <inkml:brushProperty name="width" value="0.1" units="cm"/>
      <inkml:brushProperty name="height" value="0.1" units="cm"/>
      <inkml:brushProperty name="color" value="#E71224"/>
    </inkml:brush>
  </inkml:definitions>
  <inkml:trace contextRef="#ctx0" brushRef="#br0">97 107 30191,'-12'52'1431,"-43"571"-286,55-614-1145,-1 46 0,3-41 0,2-27 0,42-261 0,2-12 0,0 53 0,-48 229 0,1 1 0,0 0 0,0-1 0,0 1 0,0 0 0,0 0 0,0 0 0,1 0 0,0 0 0,-1 0 0,1 0 0,0 1 0,1-1 0,3-4 0,-4 7 0,0-1 0,0 0 0,0 1 0,-1-1 0,1 1 0,0-1 0,0 1 0,0 0 0,0 0 0,0 0 0,0 0 0,0 0 0,0 1 0,0-1 0,0 0 0,0 1 0,-1 0 0,1-1 0,0 1 0,0 0 0,0 0 0,-1 0 0,1 0 0,-1 0 0,4 3 0,12 8 0,0 2 0,-1 0 0,-1 1 0,0 0 0,23 32 0,55 97 0,-69-106 0,-5-8 0,20 34 0,-36-58 0,0 0 0,-1 0 0,1 1 0,-1-1 0,-1 1 0,1-1 0,-1 1 0,0 10 0,-1-17 0,0 1 0,0-1 0,0 1 0,-1-1 0,1 0 0,0 1 0,0-1 0,-1 0 0,1 1 0,0-1 0,-1 0 0,1 0 0,0 1 0,-1-1 0,1 0 0,0 0 0,-1 1 0,1-1 0,-1 0 0,1 0 0,0 0 0,-1 0 0,1 0 0,-1 0 0,1 1 0,-1-1 0,1 0 0,-1 0 0,1 0 0,0-1 0,-1 1 0,-21-1 0,15 1 0,-32-2-162,0 2-1,1 2 1,-1 2-1,-72 16 1,92-15-301,1 0 0,0 2 0,0 0 0,0 1 0,1 1 0,0 0 0,1 1 0,0 1 0,1 1 0,0 0-1,-22 24 1,33-31-423,-1 0 0,1 0-1,1 1 1,-1 0-1,1 0 1,-4 9 0,6-14 661,1 0 1,-1 0 0,1 1-1,-1-1 1,1 0 0,0 0 0,0 0-1,0 0 1,0 0 0,-1 1-1,1-1 1,1 0 0,-1 0-1,0 0 1,0 0 0,0 1 0,1-1-1,-1 0 1,0 0 0,1 0-1,-1 0 1,1 0 0,0 0-1,-1 0 1,1 0 0,0 0 0,-1 0-1,1 0 1,0-1 0,0 1-1,0 0 1,0 0 0,0-1-1,0 1 1,0-1 0,0 1 0,0-1-1,0 1 1,0-1 0,0 1-1,1-1 1,35 3-5161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04.194"/>
    </inkml:context>
    <inkml:brush xml:id="br0">
      <inkml:brushProperty name="width" value="0.1" units="cm"/>
      <inkml:brushProperty name="height" value="0.1" units="cm"/>
      <inkml:brushProperty name="color" value="#E71224"/>
    </inkml:brush>
  </inkml:definitions>
  <inkml:trace contextRef="#ctx0" brushRef="#br0">49 82 9481,'0'-6'756,"-1"0"0,0 0 0,0-1 0,-1 1-1,-3-8 1,-7-9 3384,-3 10 4044,14 13-8088,1 0 0,-1 0 1,1-1-1,0 1 0,-1 0 1,1 0-1,0 1 1,-1-1-1,1 0 0,0 0 1,-1 0-1,1 0 0,-1 0 1,1 0-1,0 0 0,-1 1 1,1-1-1,0 0 0,0 0 1,-1 0-1,1 1 0,0-1 1,-1 0-1,1 0 0,0 1 1,0-1-1,-1 0 0,1 1 1,0-1-1,0 0 1,0 1-1,0-1 0,0 0 1,-1 1-1,1-1 0,0 0 1,0 1-1,0-1 0,0 0 1,0 1-1,0-1 0,0 1 1,-1 22 583,1-16-207,5 344 658,32-62-1131,-10-104 0,-5 407-525,-23-473-950,9-116-467,26-2-1387,-33-1 2873,1 0-1,-1 0 1,0-1 0,1 1 0,-1-1 0,0 1 0,0-1-1,1 1 1,-1-1 0,0 1 0,0-1 0,0 0 0,0 0 0,0 0-1,0 0 1,2-2 0,-1 0-392,1-1-1,-1 0 1,0 0 0,0 0-1,-1 0 1,3-6-1,-2 2-620,13-37-3692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06.539"/>
    </inkml:context>
    <inkml:brush xml:id="br0">
      <inkml:brushProperty name="width" value="0.1" units="cm"/>
      <inkml:brushProperty name="height" value="0.1" units="cm"/>
      <inkml:brushProperty name="color" value="#E71224"/>
    </inkml:brush>
  </inkml:definitions>
  <inkml:trace contextRef="#ctx0" brushRef="#br0">0 82 4708,'0'-58'6884,"0"36"-2362,0 21-1834,0 9 345,14 479-1556,-13-474-1427,1 0-1,1 0 0,0 0 1,1-1-1,5 15 1,11 39 1225,-17-50-618,2 14 3395,-3-22-4678,2-22-1358,8-36-13122,-7 16 9170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27.910"/>
    </inkml:context>
    <inkml:brush xml:id="br0">
      <inkml:brushProperty name="width" value="0.1" units="cm"/>
      <inkml:brushProperty name="height" value="0.1" units="cm"/>
      <inkml:brushProperty name="color" value="#E71224"/>
    </inkml:brush>
  </inkml:definitions>
  <inkml:trace contextRef="#ctx0" brushRef="#br0">217 115 11853,'5'-17'3080,"0"0"0,3-28 0,-6 10 6309,-17 57-7270,7-12-2002,-31 58-135,3 1 0,3 2-1,3 1 1,-25 89-1,50-139-868,0 1-1,1 0 1,-2 40 0,6-61 584,0 1 1,0-1 0,0 0-1,0 1 1,0-1 0,1 0-1,-1 1 1,1-1 0,0 0-1,0 0 1,0 0 0,0 0-1,0 0 1,3 4 0,-4-5 43,1-1 0,0 1 0,0-1 0,-1 1 0,1-1 0,0 1 0,0-1 0,0 1 0,0-1 0,0 0 0,0 0 0,0 0 0,0 1 0,0-1 0,0 0 0,0 0 0,0 0 0,0 0 0,0 0 0,0-1 0,0 1 0,-1 0 0,1 0 0,0-1 0,0 1 0,0 0 0,0-1 0,0 1 0,0-1 0,-1 1 0,1-1 0,0 0 0,0 1 0,-1-1 0,1 0 0,0 1 0,-1-1 0,2-1 0,17-21-4553,-1-11-1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28.246"/>
    </inkml:context>
    <inkml:brush xml:id="br0">
      <inkml:brushProperty name="width" value="0.1" units="cm"/>
      <inkml:brushProperty name="height" value="0.1" units="cm"/>
      <inkml:brushProperty name="color" value="#E71224"/>
    </inkml:brush>
  </inkml:definitions>
  <inkml:trace contextRef="#ctx0" brushRef="#br0">1 158 14193,'0'-10'643,"1"-1"0,0 1 0,1-1 0,0 1 0,0 0 0,1 0-1,1 0 1,0 0 0,8-15 0,-10 22-389,1 0-1,-1 0 1,0 0-1,1 0 1,0 1 0,0-1-1,-1 1 1,2-1 0,-1 1-1,0 0 1,0 0-1,1 1 1,-1-1 0,1 1-1,-1-1 1,1 1 0,0 0-1,-1 1 1,1-1-1,0 0 1,0 1 0,-1 0-1,1 0 1,0 0-1,0 1 1,0-1 0,-1 1-1,1 0 1,4 1 0,1 1-31,0 1 0,0-1 1,-1 1-1,0 1 1,1 0-1,-2 0 0,1 0 1,-1 1-1,0 0 1,0 0-1,0 1 1,-1 0-1,0 0 0,0 1 1,-1 0-1,0 0 1,-1 0-1,1 0 1,-1 1-1,-1-1 0,3 10 1,2 10-1060,-1 0 0,-1 0 0,-2 0 0,0 1 0,-2 46 1,-2-66 307,1-6-202,-1 0-1,0 0 1,0 0-1,-1 0 1,1 0-1,-1 0 1,1 0-1,-2 4 1,1-5 374,0-1-1,0 0 1,0 0-1,0 0 1,0 0 0,0 0-1,-1 0 1,1 0 0,0 0-1,0 0 1,-1 0 0,1 0-1,0-1 1,-1 1-1,1-1 1,-1 1 0,1-1-1,-1 0 1,1 1 0,-3-1-1,-30 3-4155,-9-3-1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28.583"/>
    </inkml:context>
    <inkml:brush xml:id="br0">
      <inkml:brushProperty name="width" value="0.1" units="cm"/>
      <inkml:brushProperty name="height" value="0.1" units="cm"/>
      <inkml:brushProperty name="color" value="#E71224"/>
    </inkml:brush>
  </inkml:definitions>
  <inkml:trace contextRef="#ctx0" brushRef="#br0">34 140 10733,'-11'0'960,"1"0"196,2 0 116,3 0 64,38-2 13,24-2-57,35-3-236,35-3-532,55-9-1424,-18 1-2853,3-5 1,-10-4 0,-13-2-1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29.476"/>
    </inkml:context>
    <inkml:brush xml:id="br0">
      <inkml:brushProperty name="width" value="0.1" units="cm"/>
      <inkml:brushProperty name="height" value="0.1" units="cm"/>
      <inkml:brushProperty name="color" value="#E71224"/>
    </inkml:brush>
  </inkml:definitions>
  <inkml:trace contextRef="#ctx0" brushRef="#br0">492 116 13081,'3'-3'500,"-1"-1"0,1 0 0,-1 0 0,0 0 0,-1-1 0,1 1 0,-1 0 0,2-6 0,-3 8-334,-1 1 0,1-1 0,0 1 0,0-1 0,0 1 0,-1-1 0,1 1 1,-1-1-1,1 1 0,-1 0 0,1-1 0,-1 1 0,0 0 0,0-1 0,0 1 0,0 0 0,0 0 0,0 0 0,0 0 0,0 0 0,0 0 0,0 0 0,-1 0 0,1 0 0,0 0 0,-1 1 0,1-1 0,0 1 0,-2-1 0,-17-7 446,0 1 1,0 2-1,-1 0 0,0 1 0,-27-2 1,12 4 325,0 1 1,-49 5-1,77-3-813,0 0 1,0 1-1,0-1 0,0 2 0,1-1 0,-1 1 0,1 0 0,-1 1 0,1-1 1,0 1-1,0 1 0,1 0 0,-1 0 0,1 0 0,0 0 0,0 1 0,-5 8 0,5-6-47,0 1 0,1 0 0,1 1-1,-1-1 1,1 1 0,1 0 0,0 0 0,0 0-1,1 0 1,1 0 0,-1 1 0,1 19-1,1-15-10,1-1 0,0 1 0,1-1 0,0 0 0,9 28 0,-9-35-63,1 0 0,0 0-1,1-1 1,0 1-1,0-1 1,0 0 0,1 0-1,0 0 1,0-1 0,0 0-1,1 0 1,0 0-1,7 5 1,5 0-4,1-1 0,0 0 0,0-1 0,0-1 0,1-1 0,0-1 0,0 0 0,1-2 0,30 2 0,23-3 0,95-9 0,-132 5 0,111-14-11,-52 5-5669,-95 11 5421,-1 0 0,1 1-1,-1-1 1,1 0 0,0 0 0,-1 0 0,1 0 0,-1 0 0,1 0-1,-1 0 1,1 0 0,0 0 0,-1-1 0,1 1 0,-1 0 0,1 0-1,-1 0 1,1-1 0,-1 1 0,1 0 0,-1-1 0,1 1 0,-1 0-1,1-1 1,-1 1 0,0 0 0,1-1 0,-1 1 0,0-1 0,1 1-1,-1-1 1,0 1 0,1-1 0,-1 1 0,0-1 0,0 1 0,0-1-1,0 1 1,1-1 0,-1 1 0,0-1 0,0 0 0,0 1 0,0-1-1,0 1 1,0-1 0,0 1 0,-1-1 0,1 0 0,0 1 0,0-1-1,0 1 1,0-1 0,-1 1 0,1-1 0,0 1 0,-1-1 0,1 1-1,0-1 1,-1 1 0,0-1 0,-12-15-5237</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44.152"/>
    </inkml:context>
    <inkml:brush xml:id="br0">
      <inkml:brushProperty name="width" value="0.1" units="cm"/>
      <inkml:brushProperty name="height" value="0.1" units="cm"/>
      <inkml:brushProperty name="color" value="#E71224"/>
    </inkml:brush>
  </inkml:definitions>
  <inkml:trace contextRef="#ctx0" brushRef="#br0">732 2042 6389,'-1'-2'364,"1"-1"1,-1 0 0,0 1 0,0 0-1,0-1 1,-1 1 0,1 0-1,0-1 1,-1 1 0,0 0 0,1 0-1,-1 0 1,-3-2 0,-14-22 2461,11 4-819,2 0 1,-8-39-1,-4-108 882,13 108-2245,-7-616 4223,12 672-4855,1-30 180,1 0 1,2 0-1,2 0 0,1 1 0,1-1 0,2 2 1,2-1-1,1 1 0,1 1 0,29-47 0,-29 55-156,-11 18-38,1-1 0,0 1 0,0-1 1,0 1-1,0 1 0,1-1 0,0 1 0,1-1 0,-1 1 0,1 1 0,0-1 0,0 1 0,0 0 0,0 0 0,1 1 0,11-5 0,102-24-40,232-31-1,-82 19 208,36-2 235,-52 10-84,353-38-114,-274 39-181,92 7-20,3 28 88,-63 0-44,-190-1-34,15 1 45,225-30-1,-296 13-2,140-2 0,-236 17 92,-22 2-134,0-1-1,1 1 1,-1-1-1,1 1 1,-1 0-1,1 0 1,-1 0-1,0 0 1,1 0-1,-1 0 1,1 0-1,-1 0 1,1 1-1,-1-1 1,0 0-1,1 1 1,-1 0-1,0-1 1,1 1-1,-1 0 1,0-1-1,0 1 1,1 0-1,-1 0 1,0 0-1,0 0 1,0 0-1,0 0 1,0 0-1,-1 0 1,1 1 0,0-1-1,0 0 1,0 3-1,13 23-10,-2 0 0,-1 1 0,-1 1 0,-1 0 0,-2 0 0,-1 1 0,3 33 0,13 166 0,-17-187 0,3 0 0,14 50 0,6 33 0,-11-13 0,18 96 0,10 17 0,125 517 0,-49-155 0,-91-271 0,-15-109 0,-4-108 0,47 405 0,-2-3 0,-42 101 0,-14-493 0,0-85 0,1-13 0,-1 0 0,0 0 0,-1-1 0,-4 21 0,3-27 0,1 0 0,-1 0 0,0 0 0,0 0 0,0 0 0,-1 0 0,0 0 0,1-1 0,-1 1 0,0-1 0,-1 0 0,1 0 0,-1 0 0,-7 5 0,-30 15 0,-1-2 0,-1-2 0,0-2 0,-61 16 0,43-14 0,-1112 327-443,702-242-2299,-5-25 454,53-10 2054,-260 8 193,607-70 60,-108 16 35,-231 61 1,143-25 88,-259 34 1308,453-87 459,-129-5 0,93-3-1704,109 2-206,1-1 0,0 0 0,-1 1 0,1-2 0,0 1 0,0 0 0,0-1 0,0 0 0,0 0 0,0 0 0,0 0 0,0 0 0,1-1 0,0 0 0,-1 0 0,1 0 0,0 0 0,-5-7 0,-4-6 0,2-1 0,0 0 0,-8-18 0,7 14 0,-69-118 0,44 79 0,-38-82 0,28 30 0,5-2 0,-28-121 0,59 181 0,2 0 0,-2-70 0,10-113 0,2 102 0,0-3 0,1 36 0,-22-206 0,15 261 0,1-1 0,4-57 0,0 26 0,0 79 0,-1 0 0,0 0 0,0 0 0,0-1 0,0 1 0,0 0 0,0 0 0,0 0 0,0-1 0,0 1 0,0 0 0,0 0 0,0 0 0,0 0 0,0-1 0,0 1 0,-1 0 0,1 0 0,0 0 0,0 0 0,0-1 0,0 1 0,0 0 0,0 0 0,0 0 0,0 0 0,-1-1 0,1 1 0,0 0 0,0 0 0,0 0 0,0 0 0,-1 0 0,1 0 0,0 0 0,0 0 0,0 0 0,0 0 0,-1-1 0,1 1 0,0 0 0,0 0 0,0 0 0,-1 0 0,1 0 0,0 0 0,-11 7 0,-15 19 0,23-21 0,-23 23 0,2 2 0,1 1 0,1 0 0,2 2 0,1 0 0,2 1 0,1 1 0,2 0 0,1 2 0,-11 49 0,26-95 0,0-19 0,2 0 0,14-48 0,0 33 0,2 2 0,1 1 0,45-63 0,-64 100 0,-1 1 0,0 1 0,-1 0 0,1 0 0,0 0 0,0-1 0,0 1 0,0 0 0,0 0 0,0 0 0,0 0 0,0 1 0,0-1 0,0 0 0,0 0 0,1 1 0,1-2 0,37-2 0,-5 1 0,-1-2 0,37-9 0,-64 13 0,0-1 0,1 2 0,-1-1 0,0 1 0,1 1 0,-1-1 0,1 1 0,-1 0 0,0 1 0,0 0 0,0 0 0,0 0 0,7 4 0,12 6 0,44 29 0,-69-41 0,8 5 0,-1 0 0,0 0 0,0 1 0,-1-1 0,0 1 0,10 11 0,-7-9-639,-10-8 283,0 1-1,1-1 1,-1 0-1,1 0 1,-1 1-1,1-1 1,-1 0-1,0 0 1,1 0-1,-1 0 1,1 0 0,-1 0-1,1 0 1,-1 0-1,1 0 1,-1 0-1,1 0 1,-1 0-1,1 0 1,-1 0-1,1 0 1,-1-1-1,0 1 1,1 0-1,11-13-9153,-3-2 7809,19-37-4299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00.531"/>
    </inkml:context>
    <inkml:brush xml:id="br0">
      <inkml:brushProperty name="width" value="0.1" units="cm"/>
      <inkml:brushProperty name="height" value="0.1" units="cm"/>
      <inkml:brushProperty name="color" value="#E71224"/>
    </inkml:brush>
  </inkml:definitions>
  <inkml:trace contextRef="#ctx0" brushRef="#br0">17 1 8513,'6'7'8701,"8"-4"-5655,21-3-3866,-22-1 1800,15 1-653,17 0 24,-35 0-174,-16 0 20,-25 0-284,10-1-48,1 1 1,-1 1-1,1 1 1,-28 6 0,115-7-6370,-35-6 2952,2-2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03.279"/>
    </inkml:context>
    <inkml:brush xml:id="br0">
      <inkml:brushProperty name="width" value="0.1" units="cm"/>
      <inkml:brushProperty name="height" value="0.1" units="cm"/>
      <inkml:brushProperty name="color" value="#E71224"/>
    </inkml:brush>
  </inkml:definitions>
  <inkml:trace contextRef="#ctx0" brushRef="#br0">349 47 11825,'0'-2'661,"0"-1"-1,0 0 0,0 0 1,0 0-1,-1 0 1,1 0-1,-1 0 0,0 1 1,1-1-1,-3-4 1,2 6-428,0 0 0,-1 0 0,1 0-1,0 0 1,-1 0 0,1 0 0,0 0 0,-1 1 0,1-1 0,-1 1 0,1-1 0,-1 1 0,1-1 0,-1 1 0,1 0 0,-1 0 0,0 0-1,1 0 1,-1 0 0,1 0 0,-3 1 0,-10 0 193,0 1 0,0 1-1,0 0 1,1 1 0,-1 0 0,1 1-1,0 1 1,0 0 0,1 0-1,0 2 1,0-1 0,-16 15 0,16-13-263,1 1 0,1 0 1,0 1-1,0 0 1,1 0-1,0 1 1,1 1-1,1-1 1,0 1-1,0 0 1,2 1-1,-5 14 1,8-22-134,0 1 1,1 0-1,0 0 1,0 0-1,1 0 1,-1 0-1,2 0 1,-1 0-1,1 0 1,0-1-1,0 1 1,1 0-1,0 0 1,0-1 0,1 1-1,6 11 1,-3-10-164,0 0 0,0 0 1,1-1-1,-1 0 0,2 0 1,-1-1-1,1 0 0,0 0 1,0-1-1,1 0 0,13 6 1,15 4-934,0-2 0,1-1 0,1-2 1,72 10-1,163 0-9103,-261-19 9503,85 1-4210,-17-3-1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04.714"/>
    </inkml:context>
    <inkml:brush xml:id="br0">
      <inkml:brushProperty name="width" value="0.1" units="cm"/>
      <inkml:brushProperty name="height" value="0.1" units="cm"/>
      <inkml:brushProperty name="color" value="#E71224"/>
    </inkml:brush>
  </inkml:definitions>
  <inkml:trace contextRef="#ctx0" brushRef="#br0">1 46 10865,'2'1'12781,"4"-2"-6712,4 0-4645,6-1-3602,-9 2 3678,181-13-3655,-140 10 107,13-7-3799,-47 7 1910,-13 3 3810,-1 0 0,0 0 1,0 0-1,0 0 0,0 0 1,1 0-1,-1 0 0,0 0 1,0 0-1,0 0 0,0-1 1,1 1-1,-1 0 0,0 0 1,0 0-1,0 0 0,0 0 1,0 0-1,1 0 0,-1 0 1,0-1-1,0 1 0,0 0 1,0 0-1,0 0 0,0 0 1,0 0-1,0-1 0,0 1 1,1 0-1,-1 0 0,0 0 1,0 0-1,0-1 0,0 1 1,0 0-1,0 0 1,0 0-1,0 0 0,0-1 1,0 1-1,0 0 0,0 0 1,0 0-1,-1 0 0,1-1 1,0 1-1,0 0 0,0 0 1,0 0-1,0 0 0,0 0 1,0-1-1,0 1 0,0 0 1,-1 0-1,1 0 0,0 0 1,0 0-1,0 0 0,0 0 1,0-1-1,-1 1 0,1 0 1,-7-6-3991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4.938"/>
    </inkml:context>
    <inkml:brush xml:id="br0">
      <inkml:brushProperty name="width" value="0.1" units="cm"/>
      <inkml:brushProperty name="height" value="0.1" units="cm"/>
      <inkml:brushProperty name="color" value="#E71224"/>
    </inkml:brush>
  </inkml:definitions>
  <inkml:trace contextRef="#ctx0" brushRef="#br0">4 67 20954,'-2'-42'2529,"1"17"1243,12 58-1016,-5-10-2172,49 188 1895,-33-112-3194,13 126 0,-35-223 495,0 0 1,1 0-1,-1 1 0,1-1 0,-1 0 0,1 0 0,0 0 0,0 0 1,0 1-1,0-1 0,0 0 0,0-1 0,1 1 0,-1 0 0,1 0 1,-1-1-1,1 1 0,0 0 0,-1-1 0,3 2 0,0-1-407,1 6-4867,-10-6 934,-13-7-1081,-7-11 292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05.044"/>
    </inkml:context>
    <inkml:brush xml:id="br0">
      <inkml:brushProperty name="width" value="0.1" units="cm"/>
      <inkml:brushProperty name="height" value="0.1" units="cm"/>
      <inkml:brushProperty name="color" value="#E71224"/>
    </inkml:brush>
  </inkml:definitions>
  <inkml:trace contextRef="#ctx0" brushRef="#br0">29 59 10565,'0'-41'5509,"0"23"951,-2 51-254,-6 18-4986,0 3-1920,0 37-2587,5 1-6989,3-53 5044</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07.279"/>
    </inkml:context>
    <inkml:brush xml:id="br0">
      <inkml:brushProperty name="width" value="0.1" units="cm"/>
      <inkml:brushProperty name="height" value="0.1" units="cm"/>
      <inkml:brushProperty name="color" value="#E71224"/>
    </inkml:brush>
  </inkml:definitions>
  <inkml:trace contextRef="#ctx0" brushRef="#br0">9 26 4320,'0'0'490,"-9"-8"10138,10 7-10361,0 0-1,0 0 1,0 1-1,0-1 1,0 0-1,0 1 1,0-1-1,0 1 1,0-1-1,0 1 1,0-1-1,0 1 1,0 0-1,1 0 1,-1-1-1,0 1 1,0 0-1,0 0 1,0 0-1,1 0 1,1 1-1,43-1-621,-32 0 935,431-5 5532,-670 3-5500,-36 0-3570,396 13 2856,-67-3-2388,-2-4-7533,-56-5 5799,-1-2-1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09.110"/>
    </inkml:context>
    <inkml:brush xml:id="br0">
      <inkml:brushProperty name="width" value="0.1" units="cm"/>
      <inkml:brushProperty name="height" value="0.1" units="cm"/>
      <inkml:brushProperty name="color" value="#E71224"/>
    </inkml:brush>
  </inkml:definitions>
  <inkml:trace contextRef="#ctx0" brushRef="#br0">1 49 8057,'0'0'751,"0"0"117,0 0 132,0 0 99,0 0 81,0 0 62,0 0 70,0 0 70,0 0-31,2-1 2844,13-4-3282,518 0 6881,-300 7-6642,507-29-681,-543 16-212,-163 10-5181,-8 0-5332,-46 1 4309,-9 0 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15.925"/>
    </inkml:context>
    <inkml:brush xml:id="br0">
      <inkml:brushProperty name="width" value="0.1" units="cm"/>
      <inkml:brushProperty name="height" value="0.1" units="cm"/>
      <inkml:brushProperty name="color" value="#E71224"/>
    </inkml:brush>
  </inkml:definitions>
  <inkml:trace contextRef="#ctx0" brushRef="#br0">353 4113 7041,'0'0'722,"0"0"108,0 0 130,0 0 139,0 0 137,0 0 133,0 0 112,0 8 6946,3 32-8417,3 14 265,17 71 0,-19-112-47,-1 0 0,-1 0 0,0 0 0,0 0 0,-2 0 0,0 1 0,0-1 0,-1 0 0,-1 0 0,0 1 0,-1-1 0,0-1 0,-1 1 0,0 0 0,-1-1 0,-10 19 0,4-9 947,2 1 0,1 0 0,-9 38 0,-3 9-1027,1-9 11,-16 85 0,-2 199-159,30-205 0,-14 165 0,13-212 0,6 116 0,4-110 0,-3-55 0,3 0 0,2-1 0,1 1 0,3-1 0,1 0 0,17 45 0,-21-73 0,8 21 0,24 47 0,-30-70 0,1 0 0,0-1 0,1 0 0,0 0 0,1-1 0,20 18 0,4-2 0,0-2 0,2-2 0,1-1 0,0-2 0,56 21 0,1-7 0,113 26 0,-133-44 0,113 10 0,77-11 0,-130-9 0,429-2 0,-531-4 0,962-77 0,-731 49 0,104-19 0,-155 19 0,664-146 0,-864 171 0,324-107 0,-330 108 0,282-87 0,-183 60 0,188-78 0,-203 65 0,186-91 0,-205 94 0,116-84 0,-158 100 0,-2-1 0,0-1 0,-2-1 0,-1-1 0,-1-2 0,-1 0 0,29-54 0,54-88 0,-52 88 0,49-105 0,89-289 0,-56 24 0,-127 426 0,18-84 0,15-134 0,-7-116 0,-22-238 0,-14 388 0,2 152 0,1-40 0,-20-164 0,-12 33 0,-53-258 0,56 394 0,-5 1 0,-45-92 0,-81-183 0,145 335 0,-1 1 0,-2 0 0,0 2 0,-2 0 0,-2 1 0,-1 1 0,0 1 0,-2 0 0,-2 2 0,0 2 0,-46-34 0,-91-43 0,-49-35 0,128 82 0,-2 4 0,-117-50 0,74 38 0,102 49 0,-1 2 0,0 0 0,-58-10 0,-91-5 0,152 22 0,-402-24 0,-1 26 0,208 3 0,-386 16 0,287 17 0,6 27 0,66 0 0,-350 41 0,325-60 0,208-28 0,2 2 0,-75 32 0,90-28 0,1 2 0,0 3 0,2 1 0,-63 51 0,51-29 0,2 1 0,-76 93 0,-114 112 0,175-189 0,10-5 0,4 3 0,2 1 0,3 3 0,-44 79 0,23-18 0,27-46 0,-75 105 0,-86 129 0,188-290 0,16-71 0,-2-17 0,4 0 0,2 0 0,2 1 0,4-1 0,20-75 0,109-324 0,-123 366 0,-23 116 0,-1 0 0,-22 38 0,9-16 0,-28 57 0,-156 358 0,185-401 0,-27 86 0,43-128 0,2 1 0,0 0 0,1 1 0,0-1 0,2 0 0,1 25 0,-1-41 0,0 0 0,0 0 0,0 0 0,0 0 0,0 0 0,0 0 0,0 0 0,0 0 0,1 0 0,-1 0 0,0 0 0,0 0 0,1 0 0,-1-1 0,1 1 0,-1 0 0,1 0 0,-1 0 0,1 0 0,0-1 0,-1 1 0,1 0 0,0-1 0,-1 1 0,1 0 0,0-1 0,0 1 0,0-1 0,0 0 0,0 1 0,-1-1 0,1 1 0,0-1 0,0 0 0,0 0 0,0 0 0,0 1 0,0-1 0,0 0 0,0 0 0,0 0 0,0-1 0,0 1 0,0 0 0,0 0 0,0 0 0,1-1 0,10 1 0,98-1 0,150 3 0,-192 1 0,119 23 0,-153-13-86,-24-7-2303,2-1-3631,-11-4 5346,1-1 0,-1 0 0,1 1 1,0-1-1,-1 0 0,1 0 1,-1 0-1,1 0 0,-1 0 1,1 0-1,-1-1 0,1 1 1,-1 0-1,1-1 0,-1 1 0,1-1 1,1 0-1,25-14-5390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16.759"/>
    </inkml:context>
    <inkml:brush xml:id="br0">
      <inkml:brushProperty name="width" value="0.1" units="cm"/>
      <inkml:brushProperty name="height" value="0.1" units="cm"/>
      <inkml:brushProperty name="color" value="#E71224"/>
    </inkml:brush>
  </inkml:definitions>
  <inkml:trace contextRef="#ctx0" brushRef="#br0">1 1 13145,'0'0'936,"0"0"110,1 1 4116,8 11-2821,34 47 1892,3 3-2150,46 83 0,38 107-358,52 94-1712,-124-244-67,123 208-762,-170-290 243,-9-15 251,1 1 0,0-1 0,0 1 0,1-1 0,-1 0-1,1-1 1,0 1 0,0 0 0,1-1 0,-1 0 0,1 0 0,0-1 0,0 1 0,9 4-1,30 3-4377,-42-10 4014,1-1 0,0 1 0,0-1 0,0 0 1,0 0-1,0 0 0,0 0 0,0-1 0,0 1 0,0-1 0,0 0 0,0 0 0,0 0 0,0 0 0,4-3 0,13-15-4719</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17.287"/>
    </inkml:context>
    <inkml:brush xml:id="br0">
      <inkml:brushProperty name="width" value="0.1" units="cm"/>
      <inkml:brushProperty name="height" value="0.1" units="cm"/>
      <inkml:brushProperty name="color" value="#E71224"/>
    </inkml:brush>
  </inkml:definitions>
  <inkml:trace contextRef="#ctx0" brushRef="#br0">1342 270 9189,'12'-34'1092,"29"-105"2106,-37 120-827,-1-1 0,1-37 1,-6 62-1853,0 1 1,-1-1 0,0 0 0,0 0 0,0 0 0,-1 0 0,-4 5 0,1 0-62,-497 615 6482,49-66-6323,332-394-623,-134 233 0,254-393-72,-1 1-183,1-1 1,-1 1-1,1 0 0,1 0 0,-1 0 0,1 0 0,0 1 0,1-1 0,-1 0 0,1 1 1,0 13-1,1-20-8,0 1-1,0 0 1,1 0 0,-1-1 0,0 1 0,1 0 0,-1-1 0,0 1 0,1 0 0,-1-1 0,1 1-1,-1 0 1,1-1 0,-1 1 0,1-1 0,0 1 0,-1-1 0,1 1 0,0-1 0,-1 0 0,1 1-1,0-1 1,0 0 0,-1 1 0,1-1 0,0 0 0,0 0 0,-1 0 0,1 0 0,0 0-1,0 0 1,-1 0 0,1 0 0,0 0 0,0 0 0,0 0 0,-1 0 0,1-1 0,0 1 0,0 0-1,0-1 1,4 0-605,-1-1 0,0 0 0,1 0 0,-1 0-1,0 0 1,4-4 0,35-31-5186</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32.066"/>
    </inkml:context>
    <inkml:brush xml:id="br0">
      <inkml:brushProperty name="width" value="0.1" units="cm"/>
      <inkml:brushProperty name="height" value="0.1" units="cm"/>
      <inkml:brushProperty name="color" value="#E71224"/>
    </inkml:brush>
  </inkml:definitions>
  <inkml:trace contextRef="#ctx0" brushRef="#br0">3 60 1824,'0'0'404,"0"0"94,0 0 4950,-3-1-3270,3 0 1094,0 1 3641,622 1 1377,8 0-4350,-627-1-3940,-2-2 0,28 0 0,33 2 0,350 5 0,88-2 0,-252-5 0,990 9 0,-1229-7 0,-8 1 0,1-10-5301,1-16-2226,1 8-387,1-1 1906</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34.194"/>
    </inkml:context>
    <inkml:brush xml:id="br0">
      <inkml:brushProperty name="width" value="0.1" units="cm"/>
      <inkml:brushProperty name="height" value="0.1" units="cm"/>
      <inkml:brushProperty name="color" value="#E71224"/>
    </inkml:brush>
  </inkml:definitions>
  <inkml:trace contextRef="#ctx0" brushRef="#br0">1285 336 8545,'2'-6'10473,"-2"2"-8026,-5 2-2113,0 0 0,-1 1 1,1 0-1,0 0 1,0 0-1,-1 0 0,1 1 1,0 0-1,-1 0 0,1 1 1,-7 0-1,-9 0 471,-273 15 5246,53-1-5617,-382-5-434,640-12 0,0 0 0,-1-2 0,1 1 0,23-10 0,-10 3 0,20-4 0,184-59 0,-187 56 0,-2-2 0,82-47 0,-113 57 0,-1 0 0,1-1 0,18-19 0,-28 25 0,-1 1 0,1-1 0,-1 0 0,0-1 0,0 1 0,-1 0 0,1-1 0,-1 1 0,0-1 0,-1 0 0,1 0 0,-1 0 0,1 0 0,-2 0 0,2-9 0,-10 20 0,1-2 0,-1 1 0,-16 6 0,22-10 0,-444 196 0,370-164 0,-104 34 0,143-54 0,38-11 0,-1-1 0,1 0 0,0 0 0,0 0 0,0 0 0,0 0 0,0 0 0,0 0 0,0 0 0,0 0 0,1-1 0,-1 1 0,2 1 0,36 17 0,0-2 0,59 18 0,89 16 0,-141-39 0,14 3-513,160 45-466,-149-34-3743,-2 3-4641,-51-21 3634,-3-5 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34.763"/>
    </inkml:context>
    <inkml:brush xml:id="br0">
      <inkml:brushProperty name="width" value="0.1" units="cm"/>
      <inkml:brushProperty name="height" value="0.1" units="cm"/>
      <inkml:brushProperty name="color" value="#E71224"/>
    </inkml:brush>
  </inkml:definitions>
  <inkml:trace contextRef="#ctx0" brushRef="#br0">0 82 11545,'0'-47'5613,"0"17"1679,0 30-7119,1 0 0,-1-1 0,0 1 0,1-1-1,-1 1 1,1 0 0,-1 0 0,1-1 0,-1 1 0,0 0 0,1 0-1,-1-1 1,1 1 0,-1 0 0,1 0 0,-1 0 0,1 0 0,-1 0-1,1 0 1,-1 0 0,1 0 0,-1 0 0,1 0 0,-1 0 0,1 0-1,-1 0 1,1 0 0,-1 0 0,1 0 0,-1 0 0,1 1 0,-1-1-1,1 0 1,-1 0 0,1 1 0,21 8 459,-21-9-525,52 26 28,-1 2 1,-1 2-1,-1 3 1,-2 2-1,-2 2 1,-1 2-1,-2 2 1,-1 1-1,48 67 1,38 57-1202,-126-163 794,0-1 1,0 0-1,0 1 0,0-1 1,1 0-1,-1-1 0,1 1 1,0 0-1,2 1 0,17 0-7218,-21-3 7207,-1 0 0,1-1 1,-1 1-1,1 0 0,-1 0 0,0-1 1,1 1-1,-1 0 0,0-1 0,1 1 1,-1 0-1,0-1 0,1 1 0,-1-1 1,0 1-1,0 0 0,0-1 0,1 1 0,-1-1 1,0 1-1,0-1 0,0 1 0,0-1 1,0 1-1,0 0 0,0-1 0,0 1 1,0-1-1,0 1 0,0-1 0,0 1 1,0-1-1,0 1 0,0-1 0,0 1 1,-1-1-1,1 0 0,-5-18-5090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35.178"/>
    </inkml:context>
    <inkml:brush xml:id="br0">
      <inkml:brushProperty name="width" value="0.1" units="cm"/>
      <inkml:brushProperty name="height" value="0.1" units="cm"/>
      <inkml:brushProperty name="color" value="#E71224"/>
    </inkml:brush>
  </inkml:definitions>
  <inkml:trace contextRef="#ctx0" brushRef="#br0">950 198 10529,'28'-117'6429,"-23"77"-1731,-3-1 3534,-3 45-7945,0 0 0,1 0 0,-1 0 1,-1 0-1,1-1 0,-1 1 0,1 0 0,-1-1 0,0 1 0,-3 3 1,-31 40-821,25-32 786,-52 56-247,-2-3 1,-113 91-1,7-8-503,53-43-2965,-35 35-6939,70-65 4264,-5-9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5.269"/>
    </inkml:context>
    <inkml:brush xml:id="br0">
      <inkml:brushProperty name="width" value="0.1" units="cm"/>
      <inkml:brushProperty name="height" value="0.1" units="cm"/>
      <inkml:brushProperty name="color" value="#E71224"/>
    </inkml:brush>
  </inkml:definitions>
  <inkml:trace contextRef="#ctx0" brushRef="#br0">0 581 18386,'33'-37'456,"24"-14"32,33-19-4,26-22-140,17 5-700,5-11-3605,-12 20 1,-23 10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54.168"/>
    </inkml:context>
    <inkml:brush xml:id="br0">
      <inkml:brushProperty name="width" value="0.1" units="cm"/>
      <inkml:brushProperty name="height" value="0.1" units="cm"/>
      <inkml:brushProperty name="color" value="#E71224"/>
    </inkml:brush>
  </inkml:definitions>
  <inkml:trace contextRef="#ctx0" brushRef="#br0">1 1 10657,'0'0'657,"0"0"7640,1 0-4186,19 0-3515,359 27 565,-199-9-2060,59-3-3032,120-8-7461,-236-10 6767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56.283"/>
    </inkml:context>
    <inkml:brush xml:id="br0">
      <inkml:brushProperty name="width" value="0.1" units="cm"/>
      <inkml:brushProperty name="height" value="0.1" units="cm"/>
      <inkml:brushProperty name="color" value="#E71224"/>
    </inkml:brush>
  </inkml:definitions>
  <inkml:trace contextRef="#ctx0" brushRef="#br0">2 56 10013,'-1'0'676,"1"0"168,0 0 128,0-2 28,0 2 0,0 0-16,0 0-3,6 0 11,14 0 4,13 0-524,20 0-152,23 0-384,24 0-612,57-10-3025,-28 4 1,6-8 0,-6-9-1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58.454"/>
    </inkml:context>
    <inkml:brush xml:id="br0">
      <inkml:brushProperty name="width" value="0.1" units="cm"/>
      <inkml:brushProperty name="height" value="0.1" units="cm"/>
      <inkml:brushProperty name="color" value="#E71224"/>
    </inkml:brush>
  </inkml:definitions>
  <inkml:trace contextRef="#ctx0" brushRef="#br0">67 121 13833,'-61'-10'4225,"61"10"-4156,-1 0 0,1 0 0,0 0 0,0 0 0,0 0 0,-1 0 0,1 0-1,0 0 1,0 0 0,-1-1 0,1 1 0,0 0 0,0 0 0,0 0 0,-1 0 0,1 0 0,0-1-1,0 1 1,0 0 0,0 0 0,-1 0 0,1-1 0,0 1 0,0 0 0,0 0 0,0-1-1,0 1 1,0 0 0,0 0 0,0-1 0,0 1 0,0 0 0,0 0 0,0-1 0,0 1 0,0 0-1,0 0 1,0-1 0,0 1 0,0 0 0,0 0 0,0 0 0,0-1 0,0 1 0,11-8 1739,19 1-1104,-1 1-1,1 2 1,53-2 0,-35 3-276,1262-43 4502,-822 36-4503,-285 8-225,-203 2-169,3 0 128,1-1-5218,-1 1 3761,8-3-3782,-3 0-4453,-4 0 4035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8:59.750"/>
    </inkml:context>
    <inkml:brush xml:id="br0">
      <inkml:brushProperty name="width" value="0.1" units="cm"/>
      <inkml:brushProperty name="height" value="0.1" units="cm"/>
      <inkml:brushProperty name="color" value="#E71224"/>
    </inkml:brush>
  </inkml:definitions>
  <inkml:trace contextRef="#ctx0" brushRef="#br0">414 76 3248,'-289'0'6899,"165"0"-120,124 0-6327,0 0-44,3 0 412,354 1 1396,842-18-773,-201-13-993,-564 38-135,-180-2-105,410-9 592,-576-4-470,-84 7-687,17-1-4161,-20 1 4248,-1 0 0,0 0 0,1 0 0,-1 0 0,1 0 0,-1 0 0,0 0 0,1 0 0,-1 0 0,1 0 0,-1 0 0,0-1 0,1 1 1,-1 0-1,0 0 0,1-1 0,-1 1 0,0 0 0,1 0 0,-1-1 0,0 1 0,0 0 0,1-1 0,-1 1 0,0 0 0,0-1 0,0 1 0,0 0 0,1-1 0,-1 1 0,0-1 0,0 1 0,0 0 0,0-1 1,0 1-1,0-1 0,0 1 0,0 0 0,0-1 0,0 0 0,-10-21-3989</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12.746"/>
    </inkml:context>
    <inkml:brush xml:id="br0">
      <inkml:brushProperty name="width" value="0.1" units="cm"/>
      <inkml:brushProperty name="height" value="0.1" units="cm"/>
      <inkml:brushProperty name="color" value="#E71224"/>
    </inkml:brush>
  </inkml:definitions>
  <inkml:trace contextRef="#ctx0" brushRef="#br0">0 92 7241,'1'6'1678,"-1"-1"0,1 1 0,0 0 0,0 0 0,1-1 0,-1 1 0,4 6 0,0-1-868,1-1 0,0 0-1,7 10 1,9 7-1405,35 34 0,-48-52 1430,1 0-829,0 0 0,0-1 0,1 0 0,0 0-1,0-1 1,1-1 0,-1 0 0,2 0-1,-1-1 1,1-1 0,-1 0 0,1-1-1,0 0 1,1-1 0,-1 0 0,0-1-1,0-1 1,1 0 0,-1-1 0,0 0-1,1-1 1,-1-1 0,0 0 0,21-8 0,116-51-65,18-5 57,-97 48-1,0 3-1,0 3 1,87-5 0,219 9 486,-333 9-363,-10 1 140,0 0-1,54 10 1,-75-8-152,-1 0-1,0 0 1,0 1 0,0 1-1,0 0 1,0 0 0,-1 2-1,0-1 1,0 1 0,11 10-1,-19-14-77,1 1 0,-1-1 0,0 0 0,-1 1 0,1 0-1,-1 0 1,1 0 0,-1 0 0,0 0 0,-1 0 0,1 0-1,-1 1 1,1-1 0,-2 1 0,1-1 0,0 1 0,-1-1-1,0 1 1,0-1 0,0 1 0,0-1 0,-1 1 0,0 0 0,-1 5-1,0-3-31,-1-1 0,1 1 1,-1-1-1,-1 0 0,1 1 0,-1-1 0,0-1 0,0 1 0,-1-1 0,0 1 0,1-1 0,-2-1 0,1 1 0,-1-1 0,-6 5 0,8-7-10,-3 3-45,0-1 0,0-1 0,-1 1 0,-8 2 0,16-6 49,-1 0-1,0 1 1,0-1 0,1 0 0,-1 0 0,0 1 0,0-1-1,1 0 1,-1 0 0,0 0 0,0 0 0,1 0 0,-1 0-1,0 0 1,0 0 0,0-1 0,1 1 0,-1 0 0,0 0-1,0-1 1,1 1 0,-1 0 0,0-1 0,1 1 0,-1-1-1,0 1 1,1 0 0,-1-1 0,1 0 0,-1 1 0,1-1-1,-1 1 1,1-1 0,-1 0 0,1 1 0,0-1 0,-1 0-1,1 1 1,0-1 0,-1 0 0,1 0 0,0 1 0,0-1-1,0 0 1,0 0 0,0 0 0,0 1 0,0-1 0,0 0-1,0 0 1,0 0 0,0 1 0,1-1 0,-1 0 0,0 0-1,2-8 17,0 1-1,1-1 0,0 1 1,0 0-1,0 0 1,1 0-1,1 0 0,-1 1 1,1-1-1,0 1 0,1 0 1,0 1-1,0 0 0,0 0 1,1 0-1,12-9 0,12-6 105,1 2 0,53-25-1,-44 26 112,2 1 0,-1 2 0,2 3 0,0 1 0,0 2 0,1 1 0,0 3 0,54 1 0,-30 6 18,0 3 0,-1 3 0,0 3-1,114 33 1,127 35 426,-233-65-442,1-3 1,87 0 0,-67-10 85,-1-5 0,0-4-1,0-4 1,149-38 0,-180 33-283,15-3-20,-1-4 0,150-67 0,-223 89-8,-1-1 0,-1 1 0,1-1 0,0 0 0,0 0 0,-1-1 0,0 0 0,0 1 0,0-1 0,0-1 0,-1 1 0,1 0 0,4-9 0,-8 12-408,3-10-5416,-3 7 173,0 0-3284,-3-3 2967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58.783"/>
    </inkml:context>
    <inkml:brush xml:id="br0">
      <inkml:brushProperty name="width" value="0.1" units="cm"/>
      <inkml:brushProperty name="height" value="0.1" units="cm"/>
      <inkml:brushProperty name="color" value="#E71224"/>
    </inkml:brush>
  </inkml:definitions>
  <inkml:trace contextRef="#ctx0" brushRef="#br0">410 1 16185,'-16'15'858,"0"1"0,1 0 0,1 2-1,1-1 1,0 2 0,-16 32 0,-2 1 588,19-34-1055,-143 246 5414,134-220-5633,-18 53 1,29-66-1463,2 0 0,-8 53-1,15-81 971,1 0 0,0 0-1,0 0 1,0 0-1,0 0 1,1 0-1,-1 0 1,2 4-1,7 5-2606,5-7-3287,-7-12 1458,0-15-1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59.118"/>
    </inkml:context>
    <inkml:brush xml:id="br0">
      <inkml:brushProperty name="width" value="0.1" units="cm"/>
      <inkml:brushProperty name="height" value="0.1" units="cm"/>
      <inkml:brushProperty name="color" value="#E71224"/>
    </inkml:brush>
  </inkml:definitions>
  <inkml:trace contextRef="#ctx0" brushRef="#br0">0 155 12565,'23'-143'4854,"-23"143"-4742,0-1-1,0 1 1,0 0-1,0-1 1,0 1-1,0-1 1,0 1-1,0-1 1,0 1 0,0-1-1,1 1 1,-1 0-1,0-1 1,0 1-1,0-1 1,0 1 0,1 0-1,-1-1 1,0 1-1,0 0 1,1-1-1,-1 1 1,0 0 0,1-1-1,-1 1 1,0 0-1,1 0 1,-1-1-1,1 1 1,-1 0 0,0 0-1,1 0 1,-1 0-1,1-1 1,12 13 2435,17 40 176,-20-33-1791,35 58 800,10 15-305,70 162 1,-119-241-2143,-1 1 0,-1 0 0,0 0 0,-1 0 0,-1 0 0,0 0 0,-1 26 0,-1-37 261,0-1-1,-1 1 1,0-1-1,0 0 1,0 1-1,0-1 1,0 0-1,0 0 1,-1 0-1,1 0 1,0 0-1,-1 0 1,0 0-1,1-1 1,-1 1-1,0 0 1,0-1-1,0 1 1,0-1-1,-3 2 1,-2 0-562,0 0 0,1-1 0,-1 1 0,0-1 0,-9 2 0,-38 1-4357</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7:59.448"/>
    </inkml:context>
    <inkml:brush xml:id="br0">
      <inkml:brushProperty name="width" value="0.1" units="cm"/>
      <inkml:brushProperty name="height" value="0.1" units="cm"/>
      <inkml:brushProperty name="color" value="#E71224"/>
    </inkml:brush>
  </inkml:definitions>
  <inkml:trace contextRef="#ctx0" brushRef="#br0">1 174 17534,'11'-2'656,"17"-4"24,29-7 16,26-3-16,35-6-176,30-4-524,28 1-1312,-1 6-2545,-1 2 1,-19 2 0,-23 3-1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09:28.936"/>
    </inkml:context>
    <inkml:brush xml:id="br0">
      <inkml:brushProperty name="width" value="0.1" units="cm"/>
      <inkml:brushProperty name="height" value="0.1" units="cm"/>
      <inkml:brushProperty name="color" value="#E71224"/>
    </inkml:brush>
  </inkml:definitions>
  <inkml:trace contextRef="#ctx0" brushRef="#br0">4902 1237 7621,'0'-46'16021,"1"-18"-6213,-1 33-9443,-7-40 0,4 56-1079,0-1-1,-1 1 1,0 0-1,-10-22 0,9 27 1147,-1 0 0,0 1 0,0-1 0,-9-9 0,-18-18-432,-2 2 0,-1 2 0,-2 1 0,-1 2 0,-1 1 0,-54-28 0,-273-112 0,364 167 0,-87-35 0,-401-157 0,358 150 0,-222-42 0,-146 16 0,322 56 0,-327 19 0,401 3 0,-157 33 0,199-26 0,0 3 0,2 2 0,-100 49 0,67-21 0,-119 82 0,42-18 0,-15 10 0,141-88 0,-80 76 0,22-11 0,47-48 0,3 3 0,-47 62 0,73-78 0,25-71 0,4 19 0,0 0 0,0 0 0,1 1 0,1-1 0,0 1 0,1 0 0,1 0 0,0 1 0,0-1 0,10-12 0,14-18 0,48-53 0,-37 48 0,-31 37 0,-7 8 0,0 0 0,0 0 0,-1 0 0,1 0 0,-1 0 0,0 0 0,0-1 0,0 1 0,0-1 0,-1 1 0,1-1 0,0-4 0,-3 11 0,0 0 0,-1 0 0,1 0 0,-1 0 0,0 0 0,0 0 0,-4 4 0,-4 8 0,-3 6-119,-3 3-110,2 0 0,0 1 0,2 0 0,1 1 0,-15 53 0,26-76-62,-1-1 0,1 1 0,1 0 0,-1 0-1,0 0 1,1-1 0,-1 1 0,1 0 0,0-1 0,0 1 0,0 0-1,0-1 1,1 1 0,-1-1 0,1 0 0,-1 1 0,1-1 0,0 0-1,0 0 1,0 0 0,0 0 0,3 2 0,2 1-798,0 0 0,0-1 0,0 0 0,0 0 0,1 0 0,-1-1-1,10 3 1,42 7-4199</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38.471"/>
    </inkml:context>
    <inkml:brush xml:id="br0">
      <inkml:brushProperty name="width" value="0.1" units="cm"/>
      <inkml:brushProperty name="height" value="0.1" units="cm"/>
      <inkml:brushProperty name="color" value="#E71224"/>
    </inkml:brush>
  </inkml:definitions>
  <inkml:trace contextRef="#ctx0" brushRef="#br0">565 194 22254,'2'-61'2159,"-1"33"-543,0 0 1,-6-42 0,5 70-1579,0 0 0,0 0 0,0-1 0,0 1 1,0 0-1,0 0 0,0-1 0,0 1 0,0 0 0,0 0 1,0-1-1,0 1 0,0 0 0,0 0 0,-1-1 1,1 1-1,0 0 0,0 0 0,0 0 0,0-1 0,-1 1 1,1 0-1,0 0 0,0 0 0,0 0 0,-1 0 1,1-1-1,0 1 0,0 0 0,-1 0 0,1 0 0,0 0 1,0 0-1,-1 0 0,1 0 0,0 0 0,0 0 1,-1 0-1,1 0 0,0 0 0,0 0 0,-1 0 0,1 0 1,0 0-1,0 0 0,-1 0 0,1 0 0,0 1 1,0-1-1,-1 0 0,1 0 0,0 0 0,0 0 0,0 0 1,-1 1-1,1-1 0,0 0 0,0 0 0,0 0 0,0 1 1,0-1-1,-1 0 0,1 1 0,-15 17 754,13-16-718,-322 467 111,309-445-175,-94 154 5,93-147-61,0 1 1,3 1-1,-19 64 1,28-83-333,2 0 1,0 0-1,0 0 1,1 0-1,1 0 1,2 23-1,-1-35 200,-1-1 0,0 1 0,0 0 0,1-1 0,-1 1 0,1-1 0,-1 1 0,1-1 0,-1 1 0,1-1 0,0 1 0,0-1 0,0 1 0,0-1 0,0 0 0,0 0 0,0 1 0,0-1-1,1 0 1,-1 0 0,0 0 0,1 0 0,-1-1 0,1 1 0,-1 0 0,1-1 0,1 2 0,3-2-1027,0 1 0,0-1 0,0 0 0,0 0 0,0-1 0,10-2 1,-12 2 653,-1 0 0,1 0 0,-1 0 0,0 0 0,1-1 0,-1 0 1,0 1-1,0-1 0,3-3 0,34-31-4957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5.703"/>
    </inkml:context>
    <inkml:brush xml:id="br0">
      <inkml:brushProperty name="width" value="0.1" units="cm"/>
      <inkml:brushProperty name="height" value="0.1" units="cm"/>
      <inkml:brushProperty name="color" value="#E71224"/>
    </inkml:brush>
  </inkml:definitions>
  <inkml:trace contextRef="#ctx0" brushRef="#br0">55 495 21850,'-54'1'4633,"220"-48"-1726,44-14-1181,313-146 136,-182 45-4021,-323 150-539,-18 11 2616,1 1-1,-1 0 0,0 0 1,0 0-1,0 0 1,0 0-1,0 0 0,0 0 1,0-1-1,0 1 1,0 0-1,0 0 1,0 0-1,1 0 0,-1 0 1,0 0-1,0-1 1,0 1-1,0 0 1,0 0-1,0 0 0,0 0 1,0 0-1,0-1 1,0 1-1,0 0 0,-1 0 1,1 0-1,0 0 1,0 0-1,0-1 1,0 1-1,0 0 0,0 0 1,0 0-1,0 0 1,0 0-1,0 0 1,0 0-1,-1-1 0,1 1 1,0 0-1,0 0 1,0 0-1,0 0 0,0 0 1,0 0-1,-1 0 1,1 0-1,0 0 1,0 0-1,0 0 0,0 0 1,0 0-1,-1 0 1,-2 0-603,0 0 1,0 0 0,0 0 0,0 0-1,0 1 1,0-1 0,1 1-1,-1 0 1,0 0 0,-5 3-1,-45 21-4635,-19 11-1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38.810"/>
    </inkml:context>
    <inkml:brush xml:id="br0">
      <inkml:brushProperty name="width" value="0.1" units="cm"/>
      <inkml:brushProperty name="height" value="0.1" units="cm"/>
      <inkml:brushProperty name="color" value="#E71224"/>
    </inkml:brush>
  </inkml:definitions>
  <inkml:trace contextRef="#ctx0" brushRef="#br0">0 313 15409,'7'-45'1712,"2"1"-1,2 1 0,26-67 1,-36 106-1521,1 0 0,0 0 1,0 0-1,0 0 0,1 0 0,-1 0 1,1 1-1,0-1 0,0 1 1,0 0-1,0 0 0,1 0 0,0 0 1,-1 0-1,1 1 0,0 0 0,0 0 1,0 0-1,0 0 0,0 0 1,1 1-1,-1 0 0,0 0 0,1 0 1,-1 0-1,1 1 0,-1 0 1,1 0-1,-1 0 0,1 0 0,-1 1 1,1 0-1,-1 0 0,0 0 1,1 0-1,-1 1 0,8 3 0,2 3 82,0 0 0,0 0-1,0 2 1,-1 0-1,-1 0 1,0 1 0,0 0-1,-1 1 1,-1 1-1,0 0 1,12 19 0,4 14-283,-1 1 1,22 58 0,-32-69-291,-2 1 0,0 0 0,-3 1 0,-1 0-1,-2 0 1,-2 1 0,1 41 0,-6-77 165,0 0-93,0 1 1,0-1-1,0 0 1,0 0-1,1 0 1,-1 0-1,1 1 1,0-1-1,0 0 1,1 3 0,11 9-1924,-12-15 1986,0 1 0,-1-1-1,1 1 1,0-1 0,0 1 0,-1 0-1,1-1 1,0 1 0,-1 0 0,1-1 0,-1 1-1,1 0 1,-1 0 0,1 0 0,-1-1-1,1 1 1,-1 0 0,0 0 0,0 0-1,1 0 1,-1 0 0,0 0 0,0 0-1,0-1 1,0 1 0,0 0 0,0 0-1,0 0 1,0 0 0,0 0 0,-1 0-1,1 0 1,0 0 0,-1 0 0,1-1-1,0 1 1,-1 0 0,1 0 0,-1 0-1,1-1 1,-1 1 0,0 0 0,1-1-1,-1 1 1,0 0 0,1-1 0,-1 1 0,0-1-1,0 1 1,1-1 0,-3 1 0,-1 2-644,0-1 0,0 1 1,0-1-1,0 0 0,0 0 1,-9 2-1,-39 7-4851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39.138"/>
    </inkml:context>
    <inkml:brush xml:id="br0">
      <inkml:brushProperty name="width" value="0.1" units="cm"/>
      <inkml:brushProperty name="height" value="0.1" units="cm"/>
      <inkml:brushProperty name="color" value="#E71224"/>
    </inkml:brush>
  </inkml:definitions>
  <inkml:trace contextRef="#ctx0" brushRef="#br0">2 294 14049,'-1'-3'1080,"1"-3"56,9-10 73,24-7 31,29-2 4,29-10-188,28-2-384,19 3-708,17-2-1172,-13 11-2881,-3-2 1,-13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39.471"/>
    </inkml:context>
    <inkml:brush xml:id="br0">
      <inkml:brushProperty name="width" value="0.1" units="cm"/>
      <inkml:brushProperty name="height" value="0.1" units="cm"/>
      <inkml:brushProperty name="color" value="#E71224"/>
    </inkml:brush>
  </inkml:definitions>
  <inkml:trace contextRef="#ctx0" brushRef="#br0">486 214 13841,'1'-48'1953,"0"28"-715,0 0-1,-2 0 1,-4-32 0,5 49-1063,-1 1-1,0-1 0,0 0 1,1 1-1,-2-1 1,1 1-1,0-1 0,0 1 1,-1 0-1,1 0 0,-1-1 1,0 1-1,0 0 1,0 0-1,0 1 0,0-1 1,0 0-1,0 1 1,0-1-1,-4-1 0,2 2 72,-1-1 0,1 1 0,-1 0-1,1 0 1,-1 1 0,0-1 0,1 1-1,-1 0 1,0 0 0,-8 2 0,-3 1 315,0 1 1,0 1-1,1 1 0,0 0 1,-25 13-1,20-6-367,1 0-1,1 1 0,0 1 0,1 0 0,0 1 1,1 1-1,1 1 0,1 0 0,1 1 1,0 1-1,-18 38 0,20-35-196,2 0 0,0 0 1,1 2-1,2-1 0,1 0 0,0 1 0,2 0 0,1 0 1,1 0-1,4 47 0,-2-62-3,1 1 0,0-1 0,1 0 0,0 0 0,0-1 0,1 1 0,1-1 0,-1 1 0,1-1 0,1-1 0,0 1 0,0-1 0,1 0 0,0 0 0,0-1 0,1 0 0,0 0 0,0-1 0,0 0 1,1 0-1,0-1 0,0 0 0,1-1 0,-1 0 0,13 4 0,6 0-464,1-2 0,0 0 0,46 2 0,88-5-3407,-94-6-109,0-2-1,0-4 1,73-18-1,-40 0-1465</inkml:trace>
  <inkml:trace contextRef="#ctx0" brushRef="#br0" timeOffset="0.99">1347 528 18218,'-3'-1'1596,"1"-2"4,2 0-4,6-7 4,21-2-4,25-5 5,36-5-5,46-1-532,9 1-892,5 3-2940,-18 6-2805,-37-1 1,-35-2-1,-9 2 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0.091"/>
    </inkml:context>
    <inkml:brush xml:id="br0">
      <inkml:brushProperty name="width" value="0.1" units="cm"/>
      <inkml:brushProperty name="height" value="0.1" units="cm"/>
      <inkml:brushProperty name="color" value="#E71224"/>
    </inkml:brush>
  </inkml:definitions>
  <inkml:trace contextRef="#ctx0" brushRef="#br0">0 158 24546,'0'-126'4565,"2"120"-3297,2 8-544,3 13 25,2 22-419,-1 1 1,4 70-1,-7 82-462,-4-70 188,23 170-56,-25-306 0,1 0 0,2-23 0,0-17 0,-2-36 0,-2-11 0,18-159 0,-14 249 0,0 1 0,1-1 0,1 0 0,0 1 0,0 0 0,1 0 0,1 0 0,0 1 0,1-1 0,0 1 0,10-11 0,-10 14 0,1 0 0,0 1 0,0 0 0,1 1 0,0 0 0,0 0 0,1 1 0,-1 0 0,1 0 0,0 1 0,0 1 0,1-1 0,18-2 0,-12 3 0,1 1 0,-1 1 0,1 0 0,0 1 0,-1 1 0,1 1 0,0 1 0,-1 0 0,0 1 0,24 9 0,-31-9 0,0 0 0,0 1 0,0 0 0,-1 1 0,1 0 0,-2 0 0,1 1 0,-1 0 0,0 1 0,0 0 0,-1 0 0,0 1 0,0-1 0,-1 2 0,0-1 0,-1 1 0,8 18 0,-9-16 0,0 0 0,-1 0 0,0 0 0,-1 0 0,-1 0 0,0 0 0,0 1 0,-1-1 0,-1 0 0,0 0 0,-1 1 0,-6 22 0,4-22 0,-1 0 0,-1 0 0,0 0 0,-1-1 0,0 0 0,-1-1 0,-1 1 0,1-2 0,-2 1 0,1-1 0,-14 10 0,-14 9-107,-2-3 0,-2 0 0,-54 24 0,-36 23-2530,107-61 1269,12-6-1756,17-6-5472,32-9 3063,20-8 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0.440"/>
    </inkml:context>
    <inkml:brush xml:id="br0">
      <inkml:brushProperty name="width" value="0.1" units="cm"/>
      <inkml:brushProperty name="height" value="0.1" units="cm"/>
      <inkml:brushProperty name="color" value="#E71224"/>
    </inkml:brush>
  </inkml:definitions>
  <inkml:trace contextRef="#ctx0" brushRef="#br0">413 140 16145,'0'-14'985,"1"3"-148,-1 1 1,-1 0 0,1-1 0,-2 1 0,1-1 0,-6-14 0,6 23-674,0-1 0,0 1 0,0 0 0,-1-1 0,1 1 0,-1 0 0,0 0 1,1 0-1,-1 1 0,0-1 0,0 0 0,0 1 0,0-1 0,-1 1 0,1 0 1,0-1-1,-1 1 0,1 0 0,-1 1 0,1-1 0,-1 0 0,1 1 0,-1-1 1,1 1-1,-1 0 0,1 0 0,-1 0 0,0 0 0,1 0 0,-1 1 0,-4 0 1,-7 2 209,-1 0 1,1 1-1,0 1 1,0 0 0,1 1-1,-1 1 1,1 0 0,0 0-1,1 1 1,-15 14 0,10-8-318,0 1 0,1 1 0,1 0 0,1 1 0,1 1 0,-15 24 0,21-29-57,0 0 0,1 0 0,0 1 0,1 0 0,1 0 0,0 1 0,1-1 0,1 1 0,-1 24 0,3-30 0,0-1 0,0 1 0,1-1 0,1 1 0,0-1 0,0 1 0,0-1 0,1 0 0,0 0 0,1 0 0,0 0 0,0-1 0,0 1 0,1-1 0,0 0 0,1-1 0,11 12 0,-5-9-23,0 0 1,0 0-1,1-1 0,1-1 0,-1 0 1,1-1-1,0-1 0,0 0 1,19 4-1,9 0-921,84 5-1,-88-13-1253,0-3 0,0 0 0,54-12 0,-27 4-2499,3-1-1024</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1.319"/>
    </inkml:context>
    <inkml:brush xml:id="br0">
      <inkml:brushProperty name="width" value="0.1" units="cm"/>
      <inkml:brushProperty name="height" value="0.1" units="cm"/>
      <inkml:brushProperty name="color" value="#E71224"/>
    </inkml:brush>
  </inkml:definitions>
  <inkml:trace contextRef="#ctx0" brushRef="#br0">219 206 20326,'-18'-69'8293,"20"125"-6162,12 62-1,1 15-2243,-9-40 113,-4 1 0,-17 164 0,9-233 0,6-25 0,0 0 0,0 0 0,0 1 0,0-1 0,0 0 0,0 0 0,0 0 0,0 0 0,0 0 0,0 1 0,0-1 0,0 0 0,0 0 0,0 0 0,-1 0 0,1 0 0,0 0 0,0 1 0,0-1 0,0 0 0,0 0 0,0 0 0,0 0 0,-1 0 0,1 0 0,0 0 0,0 0 0,0 0 0,0 0 0,0 0 0,-1 0 0,1 0 0,0 0 0,0 0 0,0 1 0,0-1 0,0 0 0,-1-1 0,1 1 0,0 0 0,0 0 0,0 0 0,0 0 0,0 0 0,-1 0 0,1 0 0,0 0 0,0 0 0,0 0 0,0 0 0,0 0 0,0 0 0,-1 0 0,1-1 0,0 1 0,0 0 0,0 0 0,0 0 0,-14-42 0,6 2 0,2 0 0,1 0 0,2-68 0,22-123 0,-15 198 0,3 0 0,0 0 0,2 0 0,2 1 0,19-42 0,-24 61 0,0 1 0,1 0 0,0 0 0,1 1 0,1 0 0,-1 0 0,2 1 0,-1 1 0,1-1 0,1 1 0,0 1 0,0 0 0,0 0 0,1 1 0,24-10 0,-31 16 0,0-1 0,0 1 0,0-1 0,0 1 0,0 1 0,0-1 0,0 1 0,1 0 0,-1 0 0,0 1 0,7 0 0,-10 0 0,0 0 0,-1-1 0,1 1 0,0 0 0,0 0 0,-1 0 0,1 0 0,0 1 0,-1-1 0,1 0 0,-1 1 0,0-1 0,1 1 0,-1-1 0,0 1 0,0-1 0,0 1 0,0 0 0,0 0 0,-1-1 0,1 1 0,0 0 0,-1 0 0,1 0 0,-1 0 0,0 0 0,0 0 0,1 0 0,-1 0 0,-1 0 0,1 4 0,-1 2 0,-1 0 0,1 0 0,-1 0 0,-1 0 0,1-1 0,-1 1 0,-1-1 0,1 1 0,-1-1 0,-7 9 0,-8 9 0,-28 31 0,39-48 0,-36 37 0,-95 72 0,96-84 0,2 1 0,1 3 0,-45 52 0,81-84 0,0 1 0,0-1 0,1 1 0,-1 0 0,1 0 0,0 0 0,1 0 0,-3 11 0,4-15 0,1 0 0,0 0 0,0 0 0,0 0 0,-1 0 0,2 0 0,-1 0 0,0 0 0,0 0 0,1 0 0,-1 0 0,1 0 0,-1 0 0,1 0 0,0 0 0,0 0 0,0-1 0,0 1 0,0 0 0,0-1 0,1 1 0,-1-1 0,1 1 0,-1-1 0,1 1 0,-1-1 0,1 0 0,0 0 0,-1 0 0,1 0 0,0 0 0,2 1 0,11 3-17,1 1 0,0-2 0,0 0 0,0-1 0,22 1 0,87 1-982,-97-5 543,92 0-2061,6 1-2269,1 2-3388,-64-1 2930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1.659"/>
    </inkml:context>
    <inkml:brush xml:id="br0">
      <inkml:brushProperty name="width" value="0.1" units="cm"/>
      <inkml:brushProperty name="height" value="0.1" units="cm"/>
      <inkml:brushProperty name="color" value="#E71224"/>
    </inkml:brush>
  </inkml:definitions>
  <inkml:trace contextRef="#ctx0" brushRef="#br0">40 338 11973,'14'-4'648,"0"1"1,0-2-1,-1 0 1,0 0-1,0-1 0,0-1 1,-1 0-1,0-1 0,-1 0 1,14-12-1,-16 11-51,0 1 0,0-1 0,-1 0-1,0-1 1,0 0 0,-1-1 0,-1 1-1,0-1 1,0 0 0,-1-1 0,6-20-1,-10 27-326,1-1 0,-1 1 0,0-1 0,-1 1 0,0-1-1,0 1 1,0-1 0,0 1 0,-1-1 0,-2-8 0,2 11-167,0 0 1,0 1-1,-1-1 0,1 1 1,-1-1-1,0 1 1,0 0-1,1-1 1,-1 1-1,-1 0 1,1 0-1,0 1 1,0-1-1,-1 0 1,1 1-1,-1-1 1,0 1-1,1 0 0,-1 0 1,0 0-1,-5-1 1,-3 0-3,0 0 1,0 1 0,0 0-1,-1 1 1,1 0-1,0 1 1,0 0-1,-1 1 1,1 0 0,0 1-1,1 0 1,-19 8-1,24-8-110,0-1 0,-1 1 0,1 0 0,0 1 0,1-1 0,-1 1 0,1 0 1,-1 0-1,1 1 0,0-1 0,-4 8 0,6-9 11,0 1 0,0 0 1,1 0-1,-1 0 1,1 0-1,0 0 1,0 0-1,1 0 0,-1 0 1,1 0-1,0 0 1,0 1-1,0-1 0,0 0 1,1 0-1,0 0 1,2 7-1,-1-5 1,0 0 0,0-1 1,1 1-1,0-1 0,0 0 0,1 1 1,-1-1-1,1-1 0,0 1 0,0 0 1,6 4-1,0-2-67,0 0 0,0 0 1,0-1-1,1 0 0,13 5 0,8 1-473,0-2 0,0-1 0,37 4 0,-15-5-2580,102 3 1,-109-12-1463,-2-2 0,74-14 0,-56 2-566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2.223"/>
    </inkml:context>
    <inkml:brush xml:id="br0">
      <inkml:brushProperty name="width" value="0.1" units="cm"/>
      <inkml:brushProperty name="height" value="0.1" units="cm"/>
      <inkml:brushProperty name="color" value="#E71224"/>
    </inkml:brush>
  </inkml:definitions>
  <inkml:trace contextRef="#ctx0" brushRef="#br0">261 693 10937,'-2'-9'638,"0"0"0,-1 1 1,0-1-1,0 1 0,-1-1 0,1 1 0,-2 0 1,-6-9-1,9 14-372,-1 0 0,1 1 0,-1-1 0,0 1 0,0-1-1,0 1 1,0 0 0,0 0 0,0 0 0,0 1 0,-1-1 0,1 1 0,-1-1 0,1 1 0,-1 1 0,0-1 0,1 0 0,-1 1 0,0 0 0,1-1 0,-1 1-1,-4 1 1,1 0 64,0 1 0,0-1 0,0 1 0,0 0 0,1 1 0,-1-1 0,1 2 0,0-1 0,0 0 0,0 1 0,0 0 0,1 1 0,-1-1 0,1 1 0,0 0 0,1 1-1,-1-1 1,1 1 0,0-1 0,0 1 0,1 1 0,0-1 0,0 0 0,-3 10 0,4-10-316,0 1 0,0-1 0,0 1 0,1 0 0,0 0 0,1 0 0,0 0 1,0 0-1,0 0 0,1 0 0,0-1 0,0 1 0,1 0 0,-1 0 0,2-1 0,-1 1 0,1-1 0,0 0 0,0 0 0,0 0 0,1 0 0,0 0 0,0-1 0,11 10 1,-4-5-416,1-2 1,0 0 0,1-1 0,0 0-1,0 0 1,0-2 0,1 0 0,0 0-1,0-1 1,0-1 0,1 0 0,-1-1-1,18 0 1,-19-1-455,0-1 0,0-1-1,0 0 1,0 0 0,0-2 0,-1 1-1,1-2 1,-1 0 0,14-5 0,-21 6 216,0 1 1,0-1-1,0 0 1,0 0-1,-1-1 1,1 1-1,-1-1 1,0 0-1,0 0 1,0-1-1,-1 1 1,1-1-1,4-9 1,5-26 528,-10-8 7846,-4-397-10498,-5 297 5192,-6 1 3870,12 125-3179,0 22-3080,0 0-1,0 0 1,0 0-1,0 1 1,0-1 0,0 0-1,0 0 1,-1 0 0,1 0-1,0 0 1,0 0-1,0 0 1,0 0 0,0 1-1,0-1 1,0 0 0,1 0-1,-1 0 1,0 0-1,0 0 1,0 0 0,0 0-1,0 0 1,0 1-1,0-1 1,0 0 0,0 0-1,0 0 1,0 0 0,0 0-1,0 0 1,0 0-1,0 0 1,0 0 0,1 0-1,-1 0 1,0 0 0,0 1-1,0-1 1,0 0-1,0 0 1,0 0 0,0 0-1,0 0 1,1 0-1,-1 0 1,0 0 0,0 0-1,0 0 1,0 0 0,0 0-1,0 0 1,0 0-1,0 0 1,1 0 0,-1 0-1,0 0 1,0 0 0,0-1-1,0 1 1,0 0-1,0 0 1,0 0 0,0 0-1,0 0 1,1 0 0,-1 0-1,13 38 2789,-11-31-2909,30 104 1313,25 161 1,-47-195-3304,1 108-1,-11-174 1676,0-4-199,1 0 0,-2 0 0,1-1 0,-1 1 1,-3 10-1,4-15 347,-1 0 0,0-1 0,0 1-1,1 0 1,-1-1 0,0 1 0,-1-1 0,1 1 0,0-1 0,0 0 0,-1 1 0,1-1 0,-1 0 0,1 0 0,-1 0 0,1 0 0,-1 0 0,0 0 0,1-1 0,-1 1 0,0 0 0,0-1 0,0 0-1,-2 1 1,-15 1-1661,0-1 0,0 0 0,-34-5 0,33 3 1068,19 1 815,0 0-1,-1 0 1,1 0-1,0 0 1,0-1 0,0 1-1,0 0 1,0 0-1,0-1 1,0 1-1,0 0 1,0-1-1,-1 1 1,2-1 0,-1 0-1,0 1 1,0-1-1,0 0 1,-1 0-1,2 0 50,0 1 1,0-1-1,0 0 0,0 1 0,0-1 0,0 1 0,0-1 0,0 0 0,0 1 1,0-1-1,0 1 0,0-1 0,1 1 0,-1-1 0,0 1 0,0-1 0,1 0 0,-1 1 1,0 0-1,1-1 0,-1 1 0,0-1 0,1 1 0,-1-1 0,1 1 0,4-5 275,-1 1-1,1 1 0,0-1 1,0 1-1,9-5 0,31-9 343,0 2-1,66-14 0,-13 4-2679,-33 8-1762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2.558"/>
    </inkml:context>
    <inkml:brush xml:id="br0">
      <inkml:brushProperty name="width" value="0.1" units="cm"/>
      <inkml:brushProperty name="height" value="0.1" units="cm"/>
      <inkml:brushProperty name="color" value="#E71224"/>
    </inkml:brush>
  </inkml:definitions>
  <inkml:trace contextRef="#ctx0" brushRef="#br0">0 0 6605,'0'0'1305,"1"4"9405,0 18-6968,-1-9-2488,1 0-1,0 0 1,6 22-1,-5-28-1828,1 1-1,-1-1 0,1 1 1,0-1-1,1 0 1,0-1-1,6 10 0,-8-13-1043,7 9-3622,-5-12-1413,-1-10 2033</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3.086"/>
    </inkml:context>
    <inkml:brush xml:id="br0">
      <inkml:brushProperty name="width" value="0.1" units="cm"/>
      <inkml:brushProperty name="height" value="0.1" units="cm"/>
      <inkml:brushProperty name="color" value="#E71224"/>
    </inkml:brush>
  </inkml:definitions>
  <inkml:trace contextRef="#ctx0" brushRef="#br0">17 460 12125,'0'-5'37,"1"-1"1,-1 0-1,1 1 0,0-1 0,0 1 1,0-1-1,1 1 0,0 0 1,0-1-1,0 1 0,1 0 0,0 1 1,-1-1-1,2 0 0,-1 1 0,1-1 1,-1 1-1,1 0 0,0 0 0,7-4 1,6-3 15,0 1-1,1 1 1,-1 0 0,30-9 0,-29 13 31,-2-2-1,1 0 1,-1-1-1,30-20 1,-42 25-19,-1-1-1,1 0 1,-1-1 0,0 1 0,0 0-1,0-1 1,-1 0 0,0 1 0,0-1-1,0 0 1,0 0 0,-1 0 0,0 0 0,0-1-1,0 1 1,0 0 0,-1 0 0,0-1-1,0 1 1,-1 0 0,-1-11 0,1 9 164,-1-1 1,0 1 0,0 0 0,0-1 0,-1 1-1,0 0 1,0 0 0,-1 1 0,0-1 0,0 1-1,-1 0 1,1 0 0,-1 0 0,-9-7 0,12 11-117,0 0 1,0 1-1,0 0 0,0-1 1,0 1-1,0 0 1,0 0-1,-1 0 1,1 0-1,0 1 0,-1-1 1,1 1-1,-1-1 1,1 1-1,0 0 1,-1 0-1,1 0 0,-1 0 1,1 0-1,-1 1 1,1-1-1,0 1 1,-1-1-1,-3 3 0,4-2 14,-1 1-1,1 0 1,-1 0-1,1 0 0,0 0 1,0 0-1,0 0 0,0 1 1,0-1-1,1 1 1,-1-1-1,1 1 0,-1 0 1,1-1-1,0 1 0,0 0 1,0 0-1,0 0 0,0 4 1,-1 24 588,1 0 1,2 0-1,0 1 0,3-1 1,8 40-1,0 2 379,-10-59-798,3 22-349,0 0 0,-3 0 0,-1 1 0,-4 43 0,2-71-318,0 0 1,-1 0-1,0-1 0,-1 1 0,1-1 0,-2 0 0,1 1 0,-1-1 0,0-1 0,-1 1 0,0 0 0,0-1 0,0 0 0,-1-1 0,0 1 0,-1-1 0,1 0 0,-1 0 0,0-1 0,-1 0 0,1 0 1,-14 5-1,4-4-1031,1 0 1,-30 5-1,26-7-401,400-123 2633,-280 76-2983,-88 37 1639,-1-1 0,0 0 1,0 0-1,-1-1 0,0 0 1,12-13-1,-20 14 304,-12 7 1866,-13 10 2677,21-7-3925,0 0-1,0 0 1,1 0 0,-1 0 0,1 0 0,0 0 0,0 0-1,0 1 1,0-1 0,0 0 0,1 1 0,-1-1 0,1 4-1,2 52 1820,-1-34-1678,-1-9-537,0-13-220,-1-1 1,1 0 0,0 1 0,0-1 0,0 0 0,0 1 0,0-1 0,0 0 0,1 1 0,-1-1 0,1 0-1,0 0 1,0 1 0,-1-1 0,1 0 0,1 0 0,-1 0 0,0 0 0,0 0 0,1 0 0,-1 0 0,4 2-1,-2-1-1473,-2-2 1537,-1-1 1,0 0-1,0 0 0,0 0 1,0 1-1,0-1 0,0 0 1,0 0-1,0 0 0,1 0 1,-1 1-1,0-1 0,0 0 1,0 0-1,0 0 0,0 0 1,1 0-1,-1 0 0,0 0 1,0 1-1,0-1 1,0 0-1,1 0 0,-1 0 1,0 0-1,0 0 0,0 0 1,1 0-1,-1 0 0,0 0 1,0 0-1,0 0 0,1 0 1,-1 0-1,0 0 0,0 0 1,0 0-1,1 0 0,-1 0 1,0-1-1,1-5-3764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6.022"/>
    </inkml:context>
    <inkml:brush xml:id="br0">
      <inkml:brushProperty name="width" value="0.1" units="cm"/>
      <inkml:brushProperty name="height" value="0.1" units="cm"/>
      <inkml:brushProperty name="color" value="#E71224"/>
    </inkml:brush>
  </inkml:definitions>
  <inkml:trace contextRef="#ctx0" brushRef="#br0">43 529 13437,'-15'15'912,"1"2"160,3-4 73,8 0 311,46-11 148,31-19 60,32-9-8,28-15 32,19-10-24,-1-8-908,-9-2-728,-14 2-588,-18 7-640,-11 1-1264,-32 5-2104,-22 3-1,-20 1 1,-14 2-1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3.422"/>
    </inkml:context>
    <inkml:brush xml:id="br0">
      <inkml:brushProperty name="width" value="0.1" units="cm"/>
      <inkml:brushProperty name="height" value="0.1" units="cm"/>
      <inkml:brushProperty name="color" value="#E71224"/>
    </inkml:brush>
  </inkml:definitions>
  <inkml:trace contextRef="#ctx0" brushRef="#br0">0 230 12273,'1'-45'856,"2"-7"0,1-3-8,5-1-92,0 34-348,13 22-828,4 5-2692,2 32 0,-1 10 0,-1 3-1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3.755"/>
    </inkml:context>
    <inkml:brush xml:id="br0">
      <inkml:brushProperty name="width" value="0.1" units="cm"/>
      <inkml:brushProperty name="height" value="0.1" units="cm"/>
      <inkml:brushProperty name="color" value="#E71224"/>
    </inkml:brush>
  </inkml:definitions>
  <inkml:trace contextRef="#ctx0" brushRef="#br0">6 258 8301,'7'-3'381,"0"-1"0,0 1 0,0-1 0,-1 0 0,1-1 0,-1 0 0,0 0 0,0 0 0,-1 0 0,0-1-1,0 0 1,0 0 0,-1-1 0,1 1 0,3-11 0,-1 3 725,0-1 0,-1-1 0,-1 1 0,-1-1 0,0 0-1,2-20 1,-6 35-936,1-1-1,-1 1 1,0 0-1,1-1 1,-1 1-1,0 0 1,0-1-1,0 1 1,0 0-1,0-1 1,-1 1-1,1 0 1,0-1-1,-1 1 1,1 0-1,0 0 1,-1-1-1,0 1 1,1 0-1,-1 0 1,0 0-1,1 0 1,-1-1-1,0 1 1,0 0-1,0 1 1,0-1-1,0 0 1,-1-1-1,-1 2-9,1 0 1,0 0-1,0 0 0,0 0 0,-1 0 0,1 0 0,0 1 0,0-1 0,0 1 0,0-1 0,-1 1 0,1 0 1,0 0-1,0 0 0,1 0 0,-1 0 0,0 1 0,-2 1 0,-3 3-10,0 0-1,0 0 1,0 1 0,1 0-1,0 1 1,0 0 0,1-1-1,0 2 1,0-1-1,1 0 1,0 1 0,0 0-1,1 0 1,1 0 0,-1 0-1,-1 17 1,3-21-151,1-1 0,0 1-1,-1 0 1,1 0 0,1 0 0,-1-1 0,1 1 0,0 0-1,0 0 1,0-1 0,1 1 0,0-1 0,0 1 0,0-1-1,0 0 1,0 1 0,1-1 0,0-1 0,0 1 0,0 0-1,0-1 1,1 1 0,-1-1 0,1 0 0,0 0 0,0-1-1,0 1 1,0-1 0,1 0 0,-1 0 0,1 0 0,-1 0-1,1-1 1,8 2 0,1-1 1,1 0 0,-1-1 0,1-1 0,-1 0 0,1-1 0,0-1 0,-1 0 0,0-1 0,0 0 0,0-1 0,0-1 0,0 0 0,-1-1 0,0-1 0,0 0 0,19-13 0,-19 10 0,-1 0 0,1 0 0,-1-1 0,-1 0 0,0-1 0,-1-1 0,0 1 0,-1-2 0,-1 1 0,0-1 0,0-1 0,-2 1 0,1-1 0,6-30 0,-11 30 0,-4 16 0,-7 27 0,6-3-173,2 0-1,0 0 1,5 36-1,-3-52-149,0 0 0,1 0-1,0 0 1,1 0-1,0 0 1,0-1-1,0 1 1,2-1-1,-1 0 1,1 0-1,0 0 1,11 13 0,1-7-2030,0 0 1,1-1-1,0 0 1,1-2-1,0 0 1,35 13-1,0-8-3339</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4.087"/>
    </inkml:context>
    <inkml:brush xml:id="br0">
      <inkml:brushProperty name="width" value="0.1" units="cm"/>
      <inkml:brushProperty name="height" value="0.1" units="cm"/>
      <inkml:brushProperty name="color" value="#E71224"/>
    </inkml:brush>
  </inkml:definitions>
  <inkml:trace contextRef="#ctx0" brushRef="#br0">136 165 18690,'5'-29'1552,"-3"-5"0,1-2 0,-2-2 4,-1 16-4,-1 17 1,-4 13-301,-4 17-864,-8 12-744,35 5-5505,-52 13 9,-9 1-5,-13-5 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1:44.419"/>
    </inkml:context>
    <inkml:brush xml:id="br0">
      <inkml:brushProperty name="width" value="0.1" units="cm"/>
      <inkml:brushProperty name="height" value="0.1" units="cm"/>
      <inkml:brushProperty name="color" value="#E71224"/>
    </inkml:brush>
  </inkml:definitions>
  <inkml:trace contextRef="#ctx0" brushRef="#br0">525 246 16874,'-472'10'4482,"433"-12"-3214,26 1-62,17 0 1166,481-1 2558,-4-7-3367,479-53-1491,-487-16 14,-281 26-8221,-171 41 2479,-20 11 5388,-1-1 0,0 1 0,1-1 0,-1 1 0,0-1 1,0 0-1,0 1 0,1-1 0,-1 0 0,0 1 0,0-1 0,0 0 1,0 1-1,0-1 0,0 0 0,0 1 0,0-1 0,0 0 0,0 1 0,0-1 1,-1 1-1,1-1 0,0 0 0,-1 0 0,-10-20-5908</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01.332"/>
    </inkml:context>
    <inkml:brush xml:id="br0">
      <inkml:brushProperty name="width" value="0.1" units="cm"/>
      <inkml:brushProperty name="height" value="0.1" units="cm"/>
      <inkml:brushProperty name="color" value="#E71224"/>
    </inkml:brush>
  </inkml:definitions>
  <inkml:trace contextRef="#ctx0" brushRef="#br0">121 556 7353,'-8'1'1096,"0"-2"0,0 1 1,0-1-1,0 0 0,0-1 1,-15-4-1,20 4-459,-1 0 0,1 0 0,0 0 0,-1 0-1,1 0 1,0 0 0,0-1 0,0 0 0,1 0 0,-1 1 0,1-2-1,-1 1 1,1 0 0,0 0 0,0-1 0,-2-4 0,4 8-531,0-1 1,0 1-1,0 0 1,0 0 0,0 0-1,0-1 1,0 1-1,0 0 1,0 0-1,0 0 1,0-1 0,0 1-1,0 0 1,0 0-1,0 0 1,0-1-1,0 1 1,0 0-1,0 0 1,0 0 0,0-1-1,0 1 1,0 0-1,0 0 1,0 0-1,1 0 1,-1-1 0,0 1-1,0 0 1,0 0-1,0 0 1,0 0-1,1 0 1,-1 0 0,0-1-1,0 1 1,0 0-1,0 0 1,1 0-1,-1 0 1,13-2 1324,14 6-793,1 4-545,1 1 1,-2 1 0,0 2-1,42 24 1,15 7-87,-81-41-7,1-1 0,-1 1 0,0-1 0,1-1 0,-1 1 0,0 0 0,1-1 0,-1 1 0,1-1 0,-1 0 0,1 0 0,-1-1 0,0 1 0,1-1 0,-1 1 0,1-1 0,-1 0 0,0 0 0,0-1 0,1 1 0,-1-1 0,0 1 0,0-1 0,-1 0 0,1 0 0,0-1 0,-1 1 0,3-3 0,6-7 0,-1 0 0,0-1 0,-1-1 0,12-24 0,-12 22 0,141-221 95,-126 205-292,1 2 1,1 1-1,2 1 1,1 1-1,35-25 0,-60 50-90,0-1-1,-1 1 0,1 0 0,0 0 1,0 0-1,0 1 0,9-3 1,23-1-1948,16-4-2287,-13-4-6053,-28 8 4559</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03.927"/>
    </inkml:context>
    <inkml:brush xml:id="br0">
      <inkml:brushProperty name="width" value="0.1" units="cm"/>
      <inkml:brushProperty name="height" value="0.1" units="cm"/>
      <inkml:brushProperty name="color" value="#E71224"/>
    </inkml:brush>
  </inkml:definitions>
  <inkml:trace contextRef="#ctx0" brushRef="#br0">0 686 7425,'19'0'3289,"35"1"3030,-4 4-3568,-41-3-2498,0 0 1,0 0 0,0 1 0,0 1 0,-1-1 0,1 1 0,-1 1-1,0 0 1,9 7 0,13 15 549,-23-20-392,-1-1 0,1 1 1,1-2-1,13 10 1,-18-14-202,0 0 1,1 0-1,-1 0 1,1 0-1,0 0 1,-1-1 0,1 1-1,0-1 1,-1 0-1,1 0 1,0-1-1,-1 1 1,1-1 0,0 0-1,-1 0 1,6-2-1,5-3 240,0 0-1,21-14 1,-30 18-327,83-57 1096,131-110 0,-84 59-1125,369-246-92,-485 344-2,-13 9 0,1-1 0,-1 0 0,0 0 0,0 0 0,0-1 0,-1 0 0,1 0 0,-1 0 0,7-11 0,-11 16-312,0-1 0,0 0 0,0 1-1,-1-1 1,1 1 0,0-1 0,0 1 0,0 0 0,0-1 0,0 1-1,0 0 1,0 0 0,0 0 0,0-1 0,0 1 0,0 0 0,0 0-1,0 1 1,2-1 0,20 3-6594,-13-2 2001,-1 0 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08.624"/>
    </inkml:context>
    <inkml:brush xml:id="br0">
      <inkml:brushProperty name="width" value="0.1" units="cm"/>
      <inkml:brushProperty name="height" value="0.1" units="cm"/>
      <inkml:brushProperty name="color" value="#E71224"/>
    </inkml:brush>
  </inkml:definitions>
  <inkml:trace contextRef="#ctx0" brushRef="#br0">77 1762 3672,'0'0'340,"0"0"59,-9-4 7003,-10-7-3344,16 8-3887,-1 0-1,1-1 1,-1 1-1,1-1 0,0 0 1,0 0-1,1 0 0,-1 0 1,1 0-1,0-1 1,0 1-1,0-1 0,1 0 1,0 1-1,0-1 0,-1-7 1,-1-12 224,1 1 0,1-26 0,1 39-167,-2-105 1185,5-121 106,0 214-1415,2 0 0,0 1 0,13-31 0,-9 26-55,8-38 0,-12 44-26,1 1 0,0 0 1,1 1-1,1 0 0,1 0 0,16-24 1,-12 20-15,16-32 97,-16 29 9,1 0 0,1 1 0,25-31 0,-19 30-74,37-32 0,-47 48-45,0 0 0,1 1 0,1 0 0,-1 1 0,25-10 0,-18 9 45,0-2-1,16-11 1,-22 13-14,0 0 1,0 1 0,0 1-1,1 0 1,19-6-1,83-23 641,-82 23-316,0 1 0,0 2 0,45-6 0,125 1-140,237 13 0,-402 5-76,0 2-1,-1 2 1,1 1-1,-2 2 1,57 23-1,-40-13 284,61 11 1463,-5-1-154,-78-21-1585,0 2 0,-1 1 0,0 1 0,54 36 0,-70-41-143,0 0 0,32 14 0,3 1 0,-43-22 0,0 0 0,1-1 0,-1 1 0,1-2 0,0 1 0,-1-1 0,1 0 0,-1 0 0,14-3 0,-11 2 0,9-3 0,1-1 0,-2 0 0,1-1 0,-1-1 0,0 0 0,22-14 0,42-16 0,261-68 0,13 6 0,-322 92 0,0 1 0,63-3 0,72 10 0,-67 1 0,-47-5 0,-1-2 0,100-24 0,-64 10 0,114-11 0,-162 24 0,57-12 0,117-38 0,-185 47 0,75-18 0,138-17 0,-195 37 0,188-22 0,-183 13 0,-51 15 0,-1 1 0,1-1 0,-1 0 0,0 0 0,0 0 0,0 0 0,1 0 0,-1-1 0,0 1 0,2-3 0,5 1-4230,-4 2 388,-4-4-1507,-5-7-1100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3.556"/>
    </inkml:context>
    <inkml:brush xml:id="br0">
      <inkml:brushProperty name="width" value="0.1" units="cm"/>
      <inkml:brushProperty name="height" value="0.1" units="cm"/>
      <inkml:brushProperty name="color" value="#E71224"/>
    </inkml:brush>
  </inkml:definitions>
  <inkml:trace contextRef="#ctx0" brushRef="#br0">1 334 12801,'103'-32'2404,"0"-5"-1,125-64 1,-117 49-441,152-49 0,-233 93-1996,-19 5-1506,-15 5-4922,-19 9 2485,-10 5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3.886"/>
    </inkml:context>
    <inkml:brush xml:id="br0">
      <inkml:brushProperty name="width" value="0.1" units="cm"/>
      <inkml:brushProperty name="height" value="0.1" units="cm"/>
      <inkml:brushProperty name="color" value="#E71224"/>
    </inkml:brush>
  </inkml:definitions>
  <inkml:trace contextRef="#ctx0" brushRef="#br0">0 337 14981,'0'-3'584,"3"3"68,3-1 81,9-9 55,8 1 44,16-8 24,14-6 8,13-1-4,7 2-64,10-5-692,1 4-260,3 1-468,2-6-728,-3-3-784,-14 2-1421,-11 1 1,-19-11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4.263"/>
    </inkml:context>
    <inkml:brush xml:id="br0">
      <inkml:brushProperty name="width" value="0.1" units="cm"/>
      <inkml:brushProperty name="height" value="0.1" units="cm"/>
      <inkml:brushProperty name="color" value="#E71224"/>
    </inkml:brush>
  </inkml:definitions>
  <inkml:trace contextRef="#ctx0" brushRef="#br0">1 1 11361,'0'0'273,"0"0"100,12 6 1487,64 13-58,1-3 1,109 8-1,24 5-253,-199-27-1367,1 0 0,-1 1 0,21 8 0,-29-9-97,0-1 1,1 1-1,-1 0 0,0 0 1,-1 0-1,1 0 0,0 1 1,-1-1-1,1 1 0,-1 0 1,0-1-1,0 1 0,0 0 0,0 0 1,0 1-1,2 5 0,0 6 306,-1 0 0,0 0 0,-1 0 0,-1 0 0,0 1 0,-1-1 0,-2 19 1,-21 109 1735,20-128-1922,-12 53 146,-2-1-1,-4 0 1,-2-1-1,-38 74 1,-21 33-5407,52-108-894,27-59 4805,-5 12-1776,6-7-2613,3-18 733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10.891"/>
    </inkml:context>
    <inkml:brush xml:id="br0">
      <inkml:brushProperty name="width" value="0.1" units="cm"/>
      <inkml:brushProperty name="height" value="0.1" units="cm"/>
      <inkml:brushProperty name="color" value="#E71224"/>
    </inkml:brush>
  </inkml:definitions>
  <inkml:trace contextRef="#ctx0" brushRef="#br0">16 36 19142,'-6'-11'744,"1"2"-36,0 1-544,5 1-1404,2 12-2661,1 3 1,2-5 0,4 2-1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26.356"/>
    </inkml:context>
    <inkml:brush xml:id="br0">
      <inkml:brushProperty name="width" value="0.1" units="cm"/>
      <inkml:brushProperty name="height" value="0.1" units="cm"/>
      <inkml:brushProperty name="color" value="#E71224"/>
    </inkml:brush>
  </inkml:definitions>
  <inkml:trace contextRef="#ctx0" brushRef="#br0">23 41 13745,'-8'-10'1106,"-6"-10"2786,17 13-1917,13 4-463,32 2 349,0 2 0,0 3 0,54 10 0,140 44 381,-234-55-2158,16 3 98,-1 1 0,0 2 0,42 21 0,-59-27-180,-1 0 0,1 1 0,-1 0 0,0 0 0,0 1 0,0 0 0,0 0 0,-1 0 0,0 0 0,0 0-1,0 1 1,-1 0 0,0 0 0,0 0 0,0 0 0,-1 0 0,0 0 0,0 1 0,1 9 0,-1 1-2,-2 0 0,0-1 0,-1 1 0,-1 0 0,-1-1 0,0 1 0,-1-1 0,0 0 0,-2 0 0,-8 19 0,-8 11 0,-2 0 0,-32 44 0,-60 72-503,109-154 215,2 0-1,-1 0 1,1 1-1,0 0 1,1 0-1,-6 15 1,9 16-2574,2-13 317,-4-16 1166,0 0-1,-1 0 0,0 0 1,-1-1-1,0 1 0,-1-1 1,0 0-1,-8 9 0,-9 11-4828</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4.851"/>
    </inkml:context>
    <inkml:brush xml:id="br0">
      <inkml:brushProperty name="width" value="0.1" units="cm"/>
      <inkml:brushProperty name="height" value="0.1" units="cm"/>
      <inkml:brushProperty name="color" value="#E71224"/>
    </inkml:brush>
  </inkml:definitions>
  <inkml:trace contextRef="#ctx0" brushRef="#br0">42 345 19114,'-1'-25'3268,"0"22"-1537,1 5-97,5 44 1494,50 205 761,25 122-6112,-78-359 1647,0-5-350,0 0-1,-1 0 1,0-1-1,-1 14 1,0-22 871,0 0-1,0 0 1,0 0 0,0 0-1,0 0 1,0 0 0,-1 0 0,1 1-1,0-1 1,0 0 0,0 0-1,0 0 1,0 0 0,0 0-1,0 0 1,-1 0 0,1 0 0,0 0-1,0 0 1,0 0 0,0 0-1,0 0 1,0 0 0,-1 0-1,1 0 1,0 0 0,0 0 0,0 0-1,0 0 1,0 0 0,-1 0-1,1 0 1,0 0 0,0 0-1,0 0 1,0 0 0,0 0-1,0 0 1,0 0 0,-1 0 0,1 0-1,0-1 1,0 1 0,0 0-1,0 0 1,0 0 0,0 0-1,0 0 1,0 0 0,0 0 0,0-1-1,-1 1 1,1 0 0,0 0-1,0 0 1,0 0 0,0 0-1,0 0 1,0-1 0,0 1 0,0 0-1,0 0 1,-7-11-1535,-15-35-2653,-24-75 0,-23-146 2508,37 80 4022,29 157-1438,1 0-1,1 0 1,2 0-1,6-39 1,-5 58-613,1 1 1,0-1 0,1 0 0,0 1 0,0 0 0,1-1 0,1 2 0,0-1 0,0 1 0,1 0-1,0 0 1,0 1 0,1 0 0,1 0 0,-1 1 0,1 0 0,0 0 0,0 1 0,1 0 0,15-6-1,-4 3-118,0 1 0,0 0 0,1 2-1,0 1 1,0 1 0,0 0-1,1 2 1,-1 1 0,31 1-1,-44 1-239,0 0-1,0 0 0,0 1 0,0 0 0,-1 0 1,17 7-1,-21-7-135,0 0 0,0 1-1,0-1 1,0 1 0,-1 0 0,1 0 0,-1 0 0,0 0 0,0 1 0,0-1 0,0 1 0,-1-1-1,1 1 1,2 7 0,-4-10 47,-1 0 0,1 0 0,-1 0 0,0 1-1,1-1 1,-1 0 0,0 0 0,0 1 0,0-1-1,0 0 1,0 1 0,0-1 0,0 0 0,0 0 0,-1 3-1,-15 38-3440,-17 5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5.183"/>
    </inkml:context>
    <inkml:brush xml:id="br0">
      <inkml:brushProperty name="width" value="0.1" units="cm"/>
      <inkml:brushProperty name="height" value="0.1" units="cm"/>
      <inkml:brushProperty name="color" value="#E71224"/>
    </inkml:brush>
  </inkml:definitions>
  <inkml:trace contextRef="#ctx0" brushRef="#br0">1 57 9485,'0'10'704,"0"-2"160,10 2 132,20-3 28,15-3 8,22-6-148,16-6-396,16-3-700,15-12-2840,-32 8 0,-14-4 0,-12 2-1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5.522"/>
    </inkml:context>
    <inkml:brush xml:id="br0">
      <inkml:brushProperty name="width" value="0.1" units="cm"/>
      <inkml:brushProperty name="height" value="0.1" units="cm"/>
      <inkml:brushProperty name="color" value="#E71224"/>
    </inkml:brush>
  </inkml:definitions>
  <inkml:trace contextRef="#ctx0" brushRef="#br0">241 343 14413,'7'37'9968,"10"13"-6293,29 51-3970,-44-97-246,12 18-1030,-2-16-4804,-10-6 4973,-2 0 1290,-1 0 0,1 0 0,0 0 0,0 0 0,0 0 0,0 0 1,0 0-1,0 0 0,0 0 0,0 0 0,0 0 0,0 0 0,-1 0 0,1-1 1,0 1-1,0 0 0,0 0 0,0 0 0,0 0 0,0 0 0,0 0 0,0 0 0,0 0 1,0 0-1,0-1 0,0 1 0,0 0 0,0 0 0,0 0 0,0 0 0,0 0 1,0 0-1,0 0 0,0 0 0,0-1 0,0 1 0,0 0 0,0 0 0,0 0 0,0 0 1,0 0-1,0 0 0,0 0 0,0 0 0,0-1 0,0 1 0,0 0 0,0 0 1,1 0-1,-1 0 0,0 0 0,0 0 0,0 0 0,0 0 0,0 0 0,0 0 0,0 0 1,0 0-1,0 0 0,1 0 0,-1 0 0,0 0 0,0 0 0,0 0 0,0 0 1,-1-3-736,-6-13-3970</inkml:trace>
  <inkml:trace contextRef="#ctx0" brushRef="#br0" timeOffset="1">44 114 11965,'-10'-22'748,"0"1"12,-3-4-208,3 0-440,24 14-900,-4 7-1880,9 2 0,14 0-1,-3 1 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5.855"/>
    </inkml:context>
    <inkml:brush xml:id="br0">
      <inkml:brushProperty name="width" value="0.1" units="cm"/>
      <inkml:brushProperty name="height" value="0.1" units="cm"/>
      <inkml:brushProperty name="color" value="#E71224"/>
    </inkml:brush>
  </inkml:definitions>
  <inkml:trace contextRef="#ctx0" brushRef="#br0">6 91 17098,'-3'-24'3248,"1"-41"0,2 65-3212,0 0 0,0 0-1,0 0 1,0 0 0,0 0-1,0-1 1,0 1 0,0 0-1,0 0 1,0 0 0,0 0 0,0 0-1,0 0 1,0 0 0,1 0-1,-1 0 1,0 0 0,0-1-1,0 1 1,0 0 0,0 0 0,0 0-1,0 0 1,0 0 0,0 0-1,1 0 1,-1 0 0,0 0-1,0 0 1,0 0 0,0 0 0,0 0-1,0 0 1,0 0 0,1 0-1,-1 0 1,0 0 0,0 0-1,0 0 1,0 0 0,0 0 0,0 0-1,0 0 1,0 0 0,1 0-1,-1 1 1,0-1 0,0 0-1,0 0 1,0 0 0,0 0 0,0 0-1,0 0 1,0 0 0,0 0-1,0 0 1,0 0 0,0 1-1,0-1 1,0 0 0,0 0 0,1 0-1,-1 0 1,0 0 0,0 0-1,0 0 1,0 1 0,10 12 1144,11 19 169,21 49 129,-3 1 1,31 100 0,33 183-2846,-84-264-283,5 23-4644,-16-83-3005,-5-37 4507</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6.548"/>
    </inkml:context>
    <inkml:brush xml:id="br0">
      <inkml:brushProperty name="width" value="0.1" units="cm"/>
      <inkml:brushProperty name="height" value="0.1" units="cm"/>
      <inkml:brushProperty name="color" value="#E71224"/>
    </inkml:brush>
  </inkml:definitions>
  <inkml:trace contextRef="#ctx0" brushRef="#br0">4 170 12161,'-2'-58'1658,"1"31"-111,2-44 0,-1 70-1487,0 1 0,0-1 0,0 1 0,0-1 0,0 0-1,0 1 1,0-1 0,0 1 0,1-1 0,-1 1 0,0-1 0,0 1 0,0-1 0,1 1 0,-1-1 0,0 1 0,1-1 0,-1 1 0,0 0 0,1-1-1,-1 1 1,1-1 0,-1 1 0,0 0 0,1-1 0,-1 1 0,1 0 0,0-1 0,13 8 1311,16 28 554,-28-31-1708,25 35 874,-1 1 0,-3 1 0,-1 1 0,-3 2 0,27 82 0,38 238-1603,-67-278-742,-15-77 924,13 51-2261,-14-57 2312,0 0 0,0-1 0,0 1 0,0 0 0,0-1 0,1 1 0,-1-1 0,1 0 1,0 1-1,-1-1 0,1 0 0,0 0 0,0 0 0,1 0 0,-1-1 0,0 1 0,5 2 0,-5-4 84,0 0-1,0 0 0,0 0 0,0 0 0,0 0 0,0 0 1,0-1-1,0 1 0,0-1 0,0 1 0,-1-1 0,1 0 1,0 0-1,0 0 0,0 0 0,-1 0 0,1 0 0,-1 0 1,1 0-1,-1-1 0,1 1 0,-1-1 0,0 1 0,1-1 1,-1 1-1,1-3 0,5-6-273,-1 0 0,0 0 1,5-13-1,-1-4 281,0 0 1,-2-1 0,-2 0-1,0 0 1,2-42-1,-5 16 1668,-7-106-1,3 155-1372,1-6 309,-2 0 1,1 1-1,-1-1 0,-1 1 1,-3-12-1,5 20-311,0 0 0,0-1 0,0 1 0,-1 0 1,1 0-1,-1 0 0,1 0 0,-1 1 0,1-1 0,-1 0 0,0 1 0,0-1 0,0 1 0,0-1 1,0 1-1,0 0 0,0 0 0,-1 0 0,1 0 0,0 0 0,0 1 0,-1-1 0,1 1 0,-1-1 0,1 1 1,0 0-1,-5 0 0,-1 1-89,0 0 0,1 1 0,-1 0 1,1 0-1,-1 0 0,1 1 0,0 0 1,0 1-1,0-1 0,0 1 0,1 1 1,0-1-1,-1 1 0,2 0 0,-1 1 1,1-1-1,-1 1 0,1 0 0,1 1 1,0-1-1,-1 1 0,-4 12 0,6-14-296,1 1 0,-1-1 0,1 0 0,1 1 0,-1 0 0,1-1 0,0 1 0,0 0-1,0 0 1,1-1 0,0 1 0,0 0 0,1 0 0,0 0 0,0-1 0,0 1-1,0 0 1,1-1 0,0 1 0,0-1 0,1 0 0,-1 1 0,1-1 0,0 0-1,1-1 1,-1 1 0,1 0 0,0-1 0,0 0 0,8 6 0,-2-3 301,0-1 0,0-1-1,1 0 1,0 0 0,0-1 0,0-1 0,0 0 0,1 0 0,-1-1 0,1 0 0,-1-1 0,24-1 0,-17-1-177,1 0-1,-1-2 1,0 0-1,0-1 1,0-1 0,0 0-1,25-13 1,-30 12 454,0-2 1,-1 0-1,1 0 1,-2-1-1,18-16 1,-16 11 714,0-1-1,-1 0 1,-1 0 0,-1-1 0,0 0-1,14-32 1,-13 19 682,-1-1 0,-2 1 0,0-1 0,-3-1 0,0 1 1,-2-1-1,0-35 0,-5 55-1333,-3 15-300,-3 19-93,6-9 31,1 0 0,0 0 0,0 0 0,2-1 0,0 1 0,0 0 0,1 0 0,7 23 0,-7-31 0,0 0 0,0 1 0,1-1 0,0 0 0,0-1 0,1 1 0,0-1 0,0 1 0,0-1 0,0 0 0,1 0 0,0-1 0,0 1 0,0-1 0,0 0 0,1-1 0,0 1 0,0-1 0,0 0 0,8 2 0,-7-2 0,1-1 0,-1 0 0,0-1 0,1 1 0,0-1 0,-1-1 0,1 0 0,-1 0 0,1 0 0,-1-1 0,1 0 0,-1-1 0,1 1 0,-1-1 0,0-1 0,0 1 0,0-1 0,0-1 0,0 1 0,0-1 0,-1 0 0,0-1 0,0 0 0,0 0 0,-1 0 0,1 0 0,-1-1 0,-1 0 0,1 0 0,-1 0 0,0-1 0,4-6 0,2-13 0,-1 1 0,0-1 0,-2-1 0,-2 1 0,4-31 0,-9 57 0,0 0 0,0 0 0,0 0 0,0 0 0,0 0 0,0 1 0,0-1 0,1 0 0,-1 0 0,0 0 0,0 0 0,0 0 0,0 0 0,0 0 0,0 0 0,0 0 0,0 0 0,0 0 0,0 0 0,0 0 0,0 0 0,0 0 0,1 0 0,-1 0 0,0 0 0,0 0 0,0 0 0,0 0 0,0 0 0,0 0 0,0 0 0,0 0 0,0 0 0,0 0 0,0 0 0,0 0 0,1 0 0,-1 0 0,0 0 0,0 0 0,0 0 0,0 0 0,0-1 0,0 1 0,0 0 0,0 0 0,0 0 0,0 0 0,0 0 0,0 0 0,0 0 0,0 0 0,0 0 0,0 0 0,0 0 0,0 0 0,0 0 0,0-1 0,0 1 0,0 0 0,0 0 0,0 0 0,0 0 0,0 0 0,6 10 0,4 18 0,45 150-26,22 61-5208,-51-168 2021,-7-6 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27.561"/>
    </inkml:context>
    <inkml:brush xml:id="br0">
      <inkml:brushProperty name="width" value="0.1" units="cm"/>
      <inkml:brushProperty name="height" value="0.1" units="cm"/>
      <inkml:brushProperty name="color" value="#E71224"/>
    </inkml:brush>
  </inkml:definitions>
  <inkml:trace contextRef="#ctx0" brushRef="#br0">1 7 24162,'-1'-1'40,"1"1"0,0 0 0,0 0 0,0 0 0,0-1 0,0 1 0,0 0 0,0 0 0,0 0 0,0-1 0,0 1 0,0 0 0,0 0 0,0 0 0,1-1 0,-1 1 0,0 0 0,0 0 0,0 0 0,0-1-1,0 1 1,0 0 0,0 0 0,0 0 0,1 0 0,-1 0 0,0-1 0,0 1 0,0 0 0,0 0 0,1 0 0,-1 0 0,0 0 0,0 0 0,0 0 0,1-1 0,-1 1 0,0 0 0,0 0 0,0 0 0,1 0 0,9 6 852,8 13-38,3 11-140,-1 0 1,-2 2-1,23 52 1,29 108 943,-42-99-1476,-5 1 0,-4 2 0,12 166 0,-21 297-304,-11-387 180,1-37-58,0-134 0,1-1 0,-1 0 0,0 1 0,0-1 0,0 0 0,0 1 0,1-1 0,-1 0 0,0 0 0,0 1 0,1-1 0,-1 0 0,0 0 0,1 1 0,-1-1 0,0 0 0,1 0 0,-1 0 0,0 0 0,1 1 0,-1-1 0,0 0 0,1 0 0,-1 0 0,0 0 0,1 0 0,-1 0 0,1 0 0,-1 0 0,0 0 0,1 0 0,-1 0 0,0 0 0,1 0 0,-1 0 0,1-1 0,-1 1 0,1 0 0,19-5 0,-16 3 0,180-45 0,569-133 0,-195 78 0,360-76 0,-869 167 0,-7 3 0,0-2 0,-1-1 0,51-23 0,-77 24-4872,-35 8-3030,-2 2 6303,-53-4-4530,-24-3 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9:12:30.382"/>
    </inkml:context>
    <inkml:brush xml:id="br0">
      <inkml:brushProperty name="width" value="0.1" units="cm"/>
      <inkml:brushProperty name="height" value="0.1" units="cm"/>
      <inkml:brushProperty name="color" value="#E71224"/>
    </inkml:brush>
  </inkml:definitions>
  <inkml:trace contextRef="#ctx0" brushRef="#br0">1 1321 7337,'0'0'265,"0"0"0,0 1 0,0-1 0,0 0 0,0 1 1,0-1-1,0 0 0,0 1 0,0-1 0,0 0 0,0 0 0,0 1 0,0-1 1,1 0-1,-1 1 0,0-1 0,0 0 0,0 0 0,1 1 0,-1-1 1,0 0-1,0 0 0,1 1 0,-1-1 0,0 0 0,0 0 0,1 0 1,-1 0-1,0 1 0,1-1 0,-1 0 0,0 0 0,1 0 0,-1 0 1,0 0-1,1 0 0,-1 0 0,18-4 3118,13-12-2195,-8-3-718,-2 0 1,0-2-1,-1 0 1,-1-2-1,24-36 1,-23 30 98,1 1 0,2 1 0,29-26 0,-46 48-547,0 0 0,1 1 0,-1-1 0,1 2-1,0-1 1,0 1 0,0 0 0,1 0-1,-1 1 1,1 0 0,-1 0 0,1 1-1,0 0 1,0 1 0,8-1 0,0 2-16,1 1 1,-1 0 0,1 1-1,-1 1 1,0 1 0,16 6-1,-1 0 541,1-1-1,1-2 1,-1-1 0,1-2-1,1-1 1,54 0 0,246-4 916,-325 0-1463,0-1 0,0 0 0,1 0 0,-1-1 0,0-1 0,0 1 0,-1-1 0,1-1 0,11-6 0,4-4 0,39-31 0,-42 28 0,2 1 0,25-14 0,137-76 0,-43 17 0,-37 21 0,-95 61 0,1 1 0,-1 0 0,1 1 0,1 0 0,-1 1 0,1 0 0,-1 0 0,24-2 0,62 0 0,148 11 0,-177-2 0,40 0 0,-15-1 0,131 19 0,-183-13 0,1-3 0,1-1 0,-1-3 0,60-4 0,-93 1 0,0 0 0,-1-1 0,1 0 0,-1 0 0,0-1 0,0 0 0,0 0 0,-1-1 0,1 0 0,10-10 0,35-20 0,-14 16 0,1 2 0,1 1 0,53-12 0,130-18 0,-146 33 0,-1-4 0,140-49 0,143-55 0,-133 55 0,45-13 0,-242 70 0,-20 6 0,0 0 0,0 0 0,0 1 0,0 1 0,11-1 0,-12 2-480,-6 1-4488,-28-4-4550,-39-8 3590,-35-6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41.963"/>
    </inkml:context>
    <inkml:brush xml:id="br0">
      <inkml:brushProperty name="width" value="0.1" units="cm"/>
      <inkml:brushProperty name="height" value="0.1" units="cm"/>
      <inkml:brushProperty name="color" value="#E71224"/>
    </inkml:brush>
  </inkml:definitions>
  <inkml:trace contextRef="#ctx0" brushRef="#br0">0 152 4500,'24'-7'10050,"70"-33"-8607,-21 4-529,62-27 1117,-131 62-1915,0 0 1,0 0-1,0 0 1,0 0 0,0 1-1,0 0 1,0 0-1,0 0 1,0 0-1,0 1 1,0-1 0,0 1-1,0 0 1,-1 0-1,1 1 1,0-1-1,0 1 1,-1 0-1,1 0 1,-1 0 0,1 0-1,-1 1 1,0-1-1,0 1 1,0 0-1,4 6 1,7 7 245,-1 0 0,-1 2 0,17 33 1,-26-46-316,263 452 6782,-75-202-4902,-6-9-1501,-46-42-422,90 148-4,-160-219 0,25 41 0,-51-101 0,-29-46 0,1 0 0,2-1 0,1-1 0,1-1 0,28 29 0,-3-8 0,-1 1 0,-3 2 0,63 99 0,-67-97 0,-16-22 0,21 37 0,-36-56 0,0 0 0,-1 1 0,0 0 0,-1 0 0,0 0 0,-1 0 0,0 0 0,1 15 0,-3-22 0,2 40 0,-5 72 0,1-100 0,0-1 0,-1 1 0,-1-1 0,-1 0 0,1 0 0,-2 0 0,0 0 0,-14 20 0,-23 28 0,-74 78 0,40-59 0,69-73-432,6-12-1785,2 4 1771,0-1 1,-1 0-1,1 0 0,0 1 0,0-1 0,0 0 1,-1 0-1,1 1 0,0-1 0,-1 0 1,1 1-1,0-1 0,-1 0 0,1 1 0,-1-1 1,1 1-1,-1-1 0,1 1 0,-1-1 1,0 1-1,1-1 0,-1 1 0,0 0 1,-1-1-1,-22-8-5879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43.331"/>
    </inkml:context>
    <inkml:brush xml:id="br0">
      <inkml:brushProperty name="width" value="0.1" units="cm"/>
      <inkml:brushProperty name="height" value="0.1" units="cm"/>
      <inkml:brushProperty name="color" value="#E71224"/>
    </inkml:brush>
  </inkml:definitions>
  <inkml:trace contextRef="#ctx0" brushRef="#br0">51 896 10569,'-5'5'239,"-31"31"812,26-18-369,10-17-657,0-1 1,0 1-1,0-1 0,0 1 1,0-1-1,0 1 0,1-1 1,-1 0-1,0 1 0,0-1 1,0 1-1,0-1 1,0 0-1,1 1 0,-1-1 1,0 1-1,0-1 0,1 0 1,-1 1-1,0-1 0,1 0 1,-1 1-1,0-1 1,1 0-1,-1 0 0,1 1 1,-1-1-1,0 0 0,1 0 1,-1 0-1,1 0 0,-1 1 1,0-1-1,2 0 1,7 1 254,1 1 0,0-2 1,-1 1-1,19-3 1,-5 1 88,64-5 651,0-4 0,-1-3 0,101-30 1,252-96 1666,-406 128-2440,1951-611 8813,-1905 592-9450,-70 26-65,15 3-2324,-1 0-1552,-13-8-3228,-3-16 2307,2-29-1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54.187"/>
    </inkml:context>
    <inkml:brush xml:id="br0">
      <inkml:brushProperty name="width" value="0.1" units="cm"/>
      <inkml:brushProperty name="height" value="0.1" units="cm"/>
      <inkml:brushProperty name="color" value="#E71224"/>
    </inkml:brush>
  </inkml:definitions>
  <inkml:trace contextRef="#ctx0" brushRef="#br0">48 841 7537,'-14'-2'1066,"-8"-3"294,21 5-1049,0-1-1,1 1 0,-1 0 1,0-1-1,1 1 1,-1 0-1,1-1 1,-1 1-1,1-1 1,-1 1-1,1-1 1,-1 1-1,1-1 1,-1 0-1,1 1 1,0-1-1,-1 1 0,1-1 1,0 0-1,0 1 1,-1-1-1,1 0 1,0 1-1,0-1 1,0 0-1,0-1 1,0 2 477,0 0-112,0 0-97,5 2-443,-1 0 0,1 0 0,-1 0 0,1 0 0,-1 1 0,0 0 0,0 0 0,0 0 0,0 1 0,-1-1 0,6 7 0,4 3 75,157 145 2037,-167-155-2121,1 0 0,-1 0 1,1 0-1,0-1 1,0 0-1,0 0 1,0 0-1,0 0 1,0-1-1,1 1 1,-1-1-1,1 0 0,-1-1 1,1 1-1,-1-1 1,1 0-1,-1 0 1,1 0-1,-1 0 1,1-1-1,-1 0 1,1 0-1,7-3 0,10-3 263,0-2-1,-1 0 1,28-17-1,-39 20-304,55-32 571,-2-3 0,63-54 1,107-110 667,93-112-1024,-125 118-307,-187 186 7,-6 7 0,-1 0 0,-1-1 0,1 0 0,-1 0 0,0 0 0,-1-1 0,1 0 0,6-15 0,-10 19-6638,-5 16 766,-17 32-2656,-5-7 2672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2:55.091"/>
    </inkml:context>
    <inkml:brush xml:id="br0">
      <inkml:brushProperty name="width" value="0.1" units="cm"/>
      <inkml:brushProperty name="height" value="0.1" units="cm"/>
      <inkml:brushProperty name="color" value="#E71224"/>
    </inkml:brush>
  </inkml:definitions>
  <inkml:trace contextRef="#ctx0" brushRef="#br0">0 934 13725,'14'0'2176,"18"5"-1337,-1 0-1,1 2 1,-2 2-1,31 12 1,-26-9-106,1-1 0,62 11 0,-86-20-560,0-1-1,0-1 1,0 0 0,0 0-1,-1-2 1,1 1 0,0-1 0,0-1-1,-1 0 1,0-1 0,1 0 0,16-9-1,-8 1 206,-1 0 0,-1-1 1,0-2-1,24-24 0,59-74 1085,-64 69-970,459-474 3046,-436 465-3325,78-76 266,-134 125-484,-1 3-5,-1-1 0,0-1 0,0 1 0,0 0 0,0 0 0,-1-1 0,1 1 0,-1-1 0,1 1 0,-1-1 0,0 0 0,0 1-1,0-1 1,1-5 0,0 8-270,0-1 0,-1 0 0,1 1 0,0 0 0,0-1 0,0 1 0,0 0 0,0 0 0,0 0 0,0 0 0,0 0 0,0 0 0,-1 1 0,1-1 0,0 1 0,0-1 1,2 2-1,-3-1-39,0-1 1,0 1 0,0 0 0,-1-1 0,1 1 0,0 0 0,-1-1 0,1 1 0,-1 0 0,1 0 0,-1-1 0,1 1-1,-1 0 1,1 0 0,-1 0 0,0 0 0,0 0 0,1 0 0,-1 0 0,0 0 0,0 0 0,0-1 0,0 1-1,0 0 1,0 0 0,0 0 0,0 0 0,-1 0 0,1 0 0,0 0 0,0 0 0,-1 0 0,1 0 0,-1-1 0,1 1-1,-1 0 1,1 0 0,-1 0 0,1-1 0,-1 1 0,0 0 0,1-1 0,-1 1 0,0 0 0,0-1 0,1 1 0,-1-1-1,0 1 1,0-1 0,0 0 0,0 1 0,0-1 0,0 0 0,-1 1 0,-20 4-4688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28.687"/>
    </inkml:context>
    <inkml:brush xml:id="br0">
      <inkml:brushProperty name="width" value="0.1" units="cm"/>
      <inkml:brushProperty name="height" value="0.1" units="cm"/>
      <inkml:brushProperty name="color" value="#E71224"/>
    </inkml:brush>
  </inkml:definitions>
  <inkml:trace contextRef="#ctx0" brushRef="#br0">63 907 9809,'-45'5'1993,"27"-4"1228,191-5 9678,0-6-9074,176-4-2813,-167 14-1004,-181-1-8,0 0 0,0 0 0,1 0 0,-1 0 0,0 0 0,0 0 0,0 0 0,0-1 0,0 1 0,0 0 0,-1 0 0,1-1 0,0 1 0,-1-1 0,1 1 0,-1-1 0,1 1 0,-1-1 0,1 1 0,-1-3 0,2-2 0,16-63 0,17-123 0,-14 62 0,17-91 0,-38 220 0,0 1 0,0-1 0,0 1 0,1-1 0,-1 1 0,0 0 0,0-1 0,1 1 0,-1-1 0,0 1 0,1 0 0,-1-1 0,0 1 0,1 0 0,-1-1 0,1 1 0,-1 0 0,1 0 0,-1-1 0,1 1 0,-1 0 0,0 0 0,1 0 0,-1 0 0,1 0 0,-1 0 0,1-1 0,-1 1 0,1 0 0,-1 0 0,1 1 0,-1-1 0,1 0 0,-1 0 0,1 0 0,-1 0 0,1 0 0,-1 0 0,1 1 0,-1-1 0,1 0 0,-1 0 0,1 1 0,23 12 0,-23-12 0,28 19 0,-2 2 0,0 1 0,-2 0 0,33 40 0,81 119 0,-87-110 0,28 48 0,-79-118 0,0-1 0,0 1 0,-1-1 0,2 1 0,-1-1 0,0 0 0,0 0 0,0 1 0,1-1 0,-1 0 0,0 0 0,1 0 0,-1 0 0,1-1 0,0 1 0,-1 0 0,1 0 0,-1-1 0,1 1 0,0-1 0,0 0 0,-1 0 0,1 1 0,0-1 0,0 0 0,-1 0 0,1 0 0,0-1 0,-1 1 0,1 0 0,0-1 0,0 1 0,-1-1 0,1 0 0,-1 1 0,1-1 0,-1 0 0,1 0 0,-1 0 0,3-2 0,5-3 0,0-1 0,0-1 0,0 0 0,13-16 0,-5 2 0,-1-1 0,-1 0 0,-2 0 0,0-2 0,10-26 0,42-134 0,-54 150 0,13-43 0,26-157 0,-50 233 0,0 0 0,0-1 0,1 1 0,-1 0 0,1 0 0,0 0 0,-1 0 0,1 0 0,0 0 0,3-4 0,-4 6 0,0 0 0,0 0 0,1-1 0,-1 1 0,1 0 0,-1 0 0,0-1 0,1 1 0,-1 0 0,0 0 0,1 0 0,-1 0 0,1 0 0,-1 0 0,1-1 0,-1 1 0,0 0 0,1 0 0,-1 0 0,1 0 0,-1 1 0,1-1 0,-1 0 0,0 0 0,1 0 0,-1 0 0,1 0 0,-1 0 0,0 1 0,1-1 0,-1 0 0,1 1 0,4 3 0,-1 0 0,0 0 0,0 1 0,0 0 0,0 0 0,3 6 0,16 28 0,-1 0 0,20 53 0,26 90 0,-46-118 0,-7-21 0,-2 0 0,9 54 0,-22-97 0,0 0 0,0 0 0,0 0 0,0-1 0,0 1 0,0 0 0,0 0 0,0 0 0,0 0 0,0 0 0,0 0 0,0 0 0,0 0 0,0 0 0,0 0 0,0 0 0,0 0 0,0 0 0,0 0 0,0 0 0,1-1 0,-1 1 0,0 0 0,0 0 0,0 0 0,0 0 0,0 0 0,0 0 0,0 0 0,0 0 0,0 0 0,0 0 0,0 0 0,0 0 0,1 0 0,-1 0 0,0 0 0,0 0 0,0 0 0,0 0 0,0 0 0,0 0 0,0 0 0,0 0 0,0 1 0,0-1 0,0 0 0,0 0 0,1 0 0,-1 0 0,0 0 0,0 0 0,0 0 0,0 0 0,0 0 0,0 0 0,0 0 0,0 0 0,0 0 0,0 0 0,0 0 0,0 1 0,0-1 0,0 0 0,0 0 0,0 0 0,6-11 0,5-13 0,11-43 0,17-83 0,-23 84 0,32-90 0,-44 146 0,0-1 0,1 1 0,0 0 0,1 1 0,0-1 0,0 1 0,1 1 0,11-11 0,-15 16 0,0 0 0,0 1 0,1-1 0,-1 1 0,1 0 0,-1 0 0,1 0 0,0 1 0,0-1 0,0 1 0,0 0 0,0 0 0,0 1 0,0-1 0,0 1 0,0 0 0,0 0 0,0 0 0,0 0 0,1 1 0,-1-1 0,0 1 0,0 0 0,0 1 0,5 2 0,0 0 0,0 0 0,-1 1 0,0 0 0,0 0 0,0 1 0,-1 0 0,0 1 0,0 0 0,-1 0 0,1 0 0,-2 1 0,1 0 0,-1 0 0,6 11 0,4 13 0,-2 1 0,15 56 0,-17-53 0,21 52 0,-29-83 0,0 0 0,-1-1 0,1 0 0,1 1 0,-1-1 0,1 0 0,-1 0 0,1-1 0,0 1 0,1-1 0,-1 0 0,0 0 0,1-1 0,0 1 0,0-1 0,-1 0 0,2 0 0,-1 0 0,0-1 0,8 2 0,6-1 0,1 0 0,-1-2 0,1 0 0,25-3 0,56-12 0,167-46 0,-163 35 0,459-105-113,-322 77-9188,-219 49 7698,-16 4-572,0-1 1,0 0-1,-1 0 1,13-6-1,-12 4-3262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29.219"/>
    </inkml:context>
    <inkml:brush xml:id="br0">
      <inkml:brushProperty name="width" value="0.1" units="cm"/>
      <inkml:brushProperty name="height" value="0.1" units="cm"/>
      <inkml:brushProperty name="color" value="#E71224"/>
    </inkml:brush>
  </inkml:definitions>
  <inkml:trace contextRef="#ctx0" brushRef="#br0">7 331 15949,'-2'0'789,"-1"0"131,3-3 348,-2 3 272,27-2 196,31-7-4,44-7 4,34-8-3,36-11 3,9-6-528,-6 0-324,-21 1-812,-19 8-784,-23 7-780,-23 5-985,-25-4-2847,-24 15-1,-18 0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29.574"/>
    </inkml:context>
    <inkml:brush xml:id="br0">
      <inkml:brushProperty name="width" value="0.1" units="cm"/>
      <inkml:brushProperty name="height" value="0.1" units="cm"/>
      <inkml:brushProperty name="color" value="#E71224"/>
    </inkml:brush>
  </inkml:definitions>
  <inkml:trace contextRef="#ctx0" brushRef="#br0">53 153 13885,'-45'-123'6913,"39"100"-4257,4 17 101,5 14-298,52 175 1004,46 166-2690,-84-271-819,-3 1-1,7 126 1,-20-174-175,-1-4-173,1-1 0,6 34 0,-5-52-221,0 0 0,0-1 0,1 1 0,6 12 1,-7-16-22,0 0 1,1 0 0,-1-1 0,1 1 0,0-1 0,0 0-1,1 0 1,-1 0 0,6 4 0,-7-6 137,0 1 0,1-1-1,-1 0 1,1 0 0,0 0 0,-1 0-1,1-1 1,0 1 0,-1-1 0,1 1 0,0-1-1,0 0 1,0 0 0,-1 0 0,1-1-1,0 1 1,0-1 0,-1 1 0,1-1-1,0 0 1,3-2 0,31-17-4982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29.902"/>
    </inkml:context>
    <inkml:brush xml:id="br0">
      <inkml:brushProperty name="width" value="0.1" units="cm"/>
      <inkml:brushProperty name="height" value="0.1" units="cm"/>
      <inkml:brushProperty name="color" value="#E71224"/>
    </inkml:brush>
  </inkml:definitions>
  <inkml:trace contextRef="#ctx0" brushRef="#br0">224 177 14525,'-10'-142'6072,"10"140"-5881,0 1-1,0-1 1,-1 0-1,1 0 1,0 0-1,-1 1 0,1-1 1,-1 0-1,0 1 1,1-1-1,-1 0 1,0 1-1,0-1 1,0 1-1,0-1 1,0 1-1,0-1 0,-1 1 1,-2-2-1,3 3-51,0-1 0,-1 1 0,1 0 0,-1 0 0,1 0 0,-1 0 0,1 0 0,0 1 0,-1-1 0,1 0 0,-1 1 0,1-1 0,0 1 0,0-1 0,-1 1 0,1 0 0,0-1 0,0 1 0,-1 0 0,1 0 0,0 0 0,0 0 0,0 0 0,0 0 0,0 0 0,0 2 0,-12 11 373,2 0 0,0 2 0,1-1 1,0 1-1,1 1 0,1-1 0,-10 32 0,3 0-258,-15 79 1,5 39-253,23-141-2,1 0 0,1 0 0,2 0 0,6 41 0,-6-58-20,1 1-1,-1-1 1,2 0 0,-1-1-1,1 1 1,0 0-1,0-1 1,1 0 0,0 0-1,0 0 1,1-1 0,0 0-1,0 0 1,0 0-1,1-1 1,0 0 0,0 0-1,0 0 1,1-1 0,0 0-1,-1-1 1,1 0-1,10 3 1,6 0-592,0-1 1,1 0-1,-1-2 1,1-1-1,0-1 0,45-4 1,-29-1-2699,0-1 1,0-2-1,0-2 1,67-24-1,-42 1-2406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1.522"/>
    </inkml:context>
    <inkml:brush xml:id="br0">
      <inkml:brushProperty name="width" value="0.1" units="cm"/>
      <inkml:brushProperty name="height" value="0.1" units="cm"/>
      <inkml:brushProperty name="color" value="#E71224"/>
    </inkml:brush>
  </inkml:definitions>
  <inkml:trace contextRef="#ctx0" brushRef="#br0">7 1455 14721,'-1'0'140,"1"1"1,-1 0-1,0-1 0,1 1 0,-1 0 0,1 0 0,0-1 0,-1 1 0,1 0 1,0 0-1,-1 0 0,1-1 0,0 1 0,0 0 0,0 0 0,-1 0 0,1 0 0,0 0 1,0-1-1,0 1 0,1 2 0,27-3 1302,-28 0-1442,174-26 2838,197-55 1,-299 63-2444,128-29 389,467-129 991,-653 172-1740,2-1 55,-1 0-1,0-1 1,27-15 0,-41 21-39,-1 0 0,0 0 0,1 0 1,-1 0-1,0 0 0,1 0 1,-1 0-1,0-1 0,1 1 1,-1 0-1,0 0 0,0-1 0,1 1 1,-1 0-1,0 0 0,0-1 1,0 1-1,1 0 0,-1 0 1,0-1-1,0 1 0,0 0 0,0-1 1,1 1-1,-1 0 0,0-1 1,0 1-1,0 0 0,0-1 1,0 1-1,0 0 0,0-1 0,-11-4 1032,-18 4-383,-6 4-240,-51 13-1,53-9-465,0-1 0,-36 1-1,67-6-26,0-1-1,0 0 0,-1-1 0,1 1 1,0 0-1,0-1 0,0 1 1,0-1-1,0 0 0,0 1 0,0-1 1,0 0-1,0 0 0,0 0 0,0-1 1,1 1-1,-1 0 0,0-1 1,1 1-1,-1-1 0,1 0 0,0 1 1,-1-1-1,1 0 0,0 0 0,0 0 1,0 0-1,0 0 0,1 0 1,-1 0-1,0 0 0,1 0 0,-1 0 1,1 0-1,0 0 0,0-3 0,-1-6-173,1-1-1,0 0 1,1 1-1,1-1 1,3-18-1,2 5-51,1 1-1,1-1 0,1 1 1,2 1-1,0 0 0,1 1 1,1 0-1,1 1 0,1 0 1,1 1-1,1 1 0,0 1 1,25-19-1,-12 13 72,1 2 1,1 0-1,1 2 0,1 2 0,0 1 1,2 2-1,-1 1 0,45-9 0,-58 17 297,1 1-1,-1 2 0,1 0 1,0 2-1,0 1 1,0 0-1,0 2 0,0 1 1,38 9-1,-53-9 19,1 0-1,0 0 1,-1 1-1,1 0 1,-1 1-1,-1 0 1,1 1 0,-1-1-1,1 2 1,-2-1-1,1 1 1,-1 0-1,0 1 1,0 0-1,-1 0 1,0 0 0,-1 1-1,1 0 1,-2 0-1,1 0 1,-1 0-1,-1 1 1,0 0-1,3 18 1,-1 0 268,-2 0-1,-1 0 1,-2 1-1,-1-1 1,-8 54-1,5-60-231,0 0 0,-2-1 0,-1 1 0,-1-1 0,0-1 0,-2 1-1,-22 36 1,29-53-162,-1 1-1,1 0 0,-1-1 0,1 0 0,-1 0 0,0 0 1,-8 5-1,12-9-4,-1 1 0,1-1 0,0 0 0,0 0 1,0 0-1,-1 0 0,1 0 0,0 0 0,0 1 1,-1-1-1,1 0 0,0 0 0,0 0 0,-1 0 1,1 0-1,0 0 0,0 0 0,-1 0 0,1 0 1,0 0-1,0 0 0,-1 0 0,1-1 0,0 1 1,0 0-1,-1 0 0,1 0 0,0 0 0,0 0 1,-1 0-1,1 0 0,0-1 0,0 1 0,0 0 1,-1 0-1,1 0 0,0-1 0,0 1 0,0 0 1,0 0-1,0 0 0,0-1 0,-1 1 0,1 0 1,0 0-1,0-1 0,0 1 0,0 0 0,0 0 1,0-1-1,-1-15-170,4-6-20,1 1-1,1 0 0,1 0 1,1 0-1,16-35 0,60-100-732,-35 77 140,86-109 0,-101 148 565,1 2 1,2 1-1,1 2 0,55-39 1,-80 65 271,0 2 1,1-1 0,0 2 0,0 0 0,0 0 0,0 1 0,1 1 0,0 0 0,27-3 0,-33 6 29,0 1 0,0 0 0,0 0 0,0 1 0,-1 0 0,1 0 0,0 1 0,0 0 0,-1 0 0,1 1 0,-1 0 0,0 0 0,0 1 0,0 0 0,0 0 0,-1 1 0,0 0 0,0 0 0,6 6 0,-1 1 81,-2 1 0,0-1 0,0 1 0,-2 1-1,1 0 1,-2 0 0,1 0 0,-2 1 0,0 0 0,-1 0 0,-1 0 0,0 0-1,1 26 1,-2-13-47,-2 1-1,-1-1 1,-2 0-1,0 0 1,-2 0-1,-14 46 1,11-52-113,0 0 0,-2-1 0,-1 0 1,0 0-1,-1-1 0,-29 34 0,41-54-1,0 1 0,0-1 0,0 0 0,0 0 0,0 0 0,0 0 0,0 1 0,0-1 0,0 0 0,0 0 0,0 0 0,0 0 0,0 0 0,0 1 0,0-1 0,-1 0 0,1 0 0,0 0 0,0 0-1,0 0 1,0 0 0,0 0 0,0 1 0,-1-1 0,1 0 0,0 0 0,0 0 0,0 0 0,0 0 0,-1 0 0,1 0 0,0 0 0,0 0 0,0 0 0,0 0 0,-1 0 0,1 0 0,0 0 0,0 0 0,0 0 0,0 0 0,0 0 0,-1 0 0,1 0 0,0 0 0,0 0 0,0-1 0,0 1 0,-1 0 0,1 0 0,0 0 0,0 0 0,0 0 0,0-13-11,8-21-61,32-75-396,5 2-1,5 2 1,115-179-1,-154 267 424,82-117-217,-83 123 267,-1 0 1,1 0-1,1 1 0,0 0 1,1 1-1,-1 1 1,2 0-1,23-12 1,-32 18 28,1 0 1,0 0 0,0 1 0,0 0-1,0 0 1,0 0 0,0 0-1,0 1 1,1 0 0,-1 0-1,0 0 1,0 1 0,0 0-1,0 0 1,0 0 0,0 1-1,0-1 1,0 1 0,-1 0-1,1 0 1,0 1 0,-1 0-1,0 0 1,0 0 0,0 0-1,0 0 1,0 1 0,-1 0 0,7 7-1,-1 3 59,0-1-1,0 1 1,-1 1-1,-1 0 1,-1 0 0,0 0-1,-1 1 1,4 18-1,1 15-43,-3 0 0,-2 0 0,-2 0 0,-2 0 0,-2 0 0,-9 51 0,9-89-49,0-1 0,-1 1 0,-1-1 0,0 0 0,0 0 0,-1 0 0,0 0 0,-10 15 0,14-25 0,0 0 0,0 0 0,0 0 0,0 0 0,0 1 0,-1-1 0,1 0 0,0 0 0,0 0 0,0 0 0,0 0 0,0 0 0,0 0 0,0 0 0,-1 0 0,1 0 0,0 0 0,0 0 0,0 0 0,0 0 0,0 0 0,0 0 0,0 0 0,0 0 0,-1 0 0,1-1 0,0 1 0,0 0 0,0 0 0,0 0 0,0 0 0,0 0 0,0 0 0,0 0 0,0 0 0,-1 0 0,1 0 0,0 0 0,0-1 0,0 1 0,0 0 0,0 0 0,0 0 0,0 0 0,0 0 0,0 0 0,0 0 0,0 0 0,0-1 0,0 1 0,0 0 0,0 0 0,0 0 0,0 0 0,0 0 0,0 0 0,0 0 0,0-1 0,0 1 0,0 0 0,0 0 0,0 0 0,0 0 0,0 0 0,0 0 0,0 0 0,1-1 0,-2-17 0,5-23 0,7-3 0,2 0 0,36-82 0,54-77 0,-98 195 0,15-31 0,34-59 0,-46 87 0,0-1 0,0 1 0,1 1 0,0-1 0,18-14 0,-22 22 0,-1 0 0,1 0 0,0 0 0,-1 0 0,2 1 0,-1 0 0,0 0 0,0 0 0,0 1 0,1 0 0,-1 0 0,1 0 0,-1 0 0,1 1 0,-1 0 0,1 0 0,-1 1 0,1 0 0,-1 0 0,1 0 0,-1 0 0,0 1 0,1 0 0,-1 0 0,0 0 0,0 1 0,-1-1 0,8 7 0,3 1 0,-1 2 0,0 0 0,-1 1 0,0 0 0,-1 1 0,-1 0 0,14 21 0,-1 3 0,-2 2 0,-1 0 0,-2 1 0,-2 1 0,-2 1 0,-2 0 0,11 59 0,-23-92 0,0-2 0,1 1 0,0-1 0,0 1 0,6 14 0,-7-21 0,0 0 0,0 0 0,0 0 0,1 0 0,-1 0 0,1 0 0,-1-1 0,1 1 0,0 0 0,0-1 0,0 1 0,0-1 0,0 0 0,0 0 0,0 0 0,0 0 0,0 0 0,1 0 0,-1 0 0,0 0 0,0-1 0,4 1 0,8 0-21,1 0-1,-1-1 1,0-1 0,1 0-1,-1-1 1,18-5 0,7-4-958,41-18 1,281-134-11248,-114 47 6400,86-27-470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58.314"/>
    </inkml:context>
    <inkml:brush xml:id="br0">
      <inkml:brushProperty name="width" value="0.1" units="cm"/>
      <inkml:brushProperty name="height" value="0.1" units="cm"/>
      <inkml:brushProperty name="color" value="#E71224"/>
    </inkml:brush>
  </inkml:definitions>
  <inkml:trace contextRef="#ctx0" brushRef="#br0">28 136 17062,'0'-106'8190,"0"77"-675,1 90-7527,-23 556-139,19-581-940,0 48 0,4-65-1054,1-1 0,5 23-1,2 23-9839,-5-53 5993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6.066"/>
    </inkml:context>
    <inkml:brush xml:id="br0">
      <inkml:brushProperty name="width" value="0.1" units="cm"/>
      <inkml:brushProperty name="height" value="0.1" units="cm"/>
      <inkml:brushProperty name="color" value="#E71224"/>
    </inkml:brush>
  </inkml:definitions>
  <inkml:trace contextRef="#ctx0" brushRef="#br0">631 63 14865,'-2'-4'333,"-1"0"0,0 0 0,0 1 0,0 0 0,-1-1-1,1 1 1,-1 1 0,0-1 0,0 0 0,0 1 0,0 0-1,0 0 1,-5-2 0,-3 0 1079,0 0 1,0 0-1,-22-3 0,22 7-919,0-1 1,-1 1-1,1 1 0,0 0 0,0 1 0,0 1 0,0-1 0,0 2 0,0 0 0,-19 9 1,10-2-169,0 0 0,1 1 1,0 2-1,-28 24 1,25-17-254,2 0 1,0 2 0,2 1-1,0 0 1,2 1 0,0 1 0,-14 33-1,21-37-76,0 0 0,2 1 0,1 0 0,1 0 0,0 1 0,2 0 0,1 0 0,1 0 0,2 40 0,0-54 4,1 0 0,1 0 0,0 0 0,0 0 0,1 0 0,0 0 0,1-1 0,0 1 0,1-1-1,0 0 1,0 0 0,0-1 0,2 0 0,6 9 0,-2-7-2,-1-1-1,1 0 1,1 0-1,0-1 1,0-1-1,0 0 1,1-1-1,0 0 1,15 4-1,16 2-532,1-2 0,1-2 0,-1-2 0,1-2 0,53-2 0,-82-1-57,1-2 1,-1 0-1,0 0 1,19-6-1,133-54-9760,-110 38 4948,-15-5-1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6.482"/>
    </inkml:context>
    <inkml:brush xml:id="br0">
      <inkml:brushProperty name="width" value="0.1" units="cm"/>
      <inkml:brushProperty name="height" value="0.1" units="cm"/>
      <inkml:brushProperty name="color" value="#E71224"/>
    </inkml:brush>
  </inkml:definitions>
  <inkml:trace contextRef="#ctx0" brushRef="#br0">64 70 12473,'0'-69'8256,"-2"72"-4372,-21 40 498,15-21-3579,0 0 0,2 0 0,-7 38 0,11-46-734,1 0 1,0 0-1,1 0 1,0 0 0,2-1-1,-1 1 1,6 21 0,-6-32-70,0 0 0,0 0 0,0 0 0,0-1 0,0 1 0,1 0 1,-1-1-1,1 1 0,-1-1 0,1 1 0,0-1 0,0 0 0,0 0 0,0 0 0,1 0 1,-1 0-1,1 0 0,-1-1 0,1 1 0,-1-1 0,1 0 0,0 0 0,0 0 1,-1 0-1,1 0 0,0 0 0,0-1 0,0 1 0,4-1 0,-3 0 0,0-1 0,1 1 0,-1-1 0,0 0 0,0 0 0,0-1 0,0 1 0,0-1 0,0 0 0,0 0 0,0 0 0,-1 0 0,1-1 0,-1 1 0,1-1 0,-1 0 0,0 0 0,0 0 0,4-7 0,-2 1 0,0-1 0,0 0 0,0-1 0,-2 1 0,1-1 0,-1 0 0,-1 0 0,0 0 0,0 0 0,-1 0 0,-1 0 0,0 0 0,0-1 0,-1 1 0,-3-14 0,3 22-12,0 1 1,-1-1-1,0 0 0,1 0 1,-1 1-1,0-1 1,0 1-1,0 0 0,-1 0 1,1 0-1,-1 0 0,1 0 1,-1 0-1,1 0 0,-1 1 1,0 0-1,0-1 0,0 1 1,0 0-1,0 0 1,0 0-1,-5 0 0,3 0-213,0 0 0,0 1 0,-1-1 0,1 1 0,0 0 0,-1 1 0,1-1 0,0 1 0,0 0 0,0 0 0,0 1-1,-8 3 1,12-5 135,1 0 1,-1 0-1,1 0 0,-1 1 0,1-1 0,-1 0 0,1 0 0,0 1 0,-1-1 0,1 0 0,-1 1 1,1-1-1,0 0 0,-1 1 0,1-1 0,0 0 0,-1 1 0,1-1 0,0 1 0,0-1 0,0 1 0,-1-1 1,1 1-1,0-1 0,0 1 0,0-1 0,0 1 0,0-1 0,0 1 0,0 0 0,12 10-2582,29 5-2405,-36-15 4130,6 2-862,0-1 1,1 0 0,0 0 0,20-1 0,15-1-2713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7.071"/>
    </inkml:context>
    <inkml:brush xml:id="br0">
      <inkml:brushProperty name="width" value="0.1" units="cm"/>
      <inkml:brushProperty name="height" value="0.1" units="cm"/>
      <inkml:brushProperty name="color" value="#E71224"/>
    </inkml:brush>
  </inkml:definitions>
  <inkml:trace contextRef="#ctx0" brushRef="#br0">0 166 14705,'4'1'500,"0"0"0,0 0 0,0 0 0,0 0 0,0 0 0,0 1 0,0 0 0,-1 0 0,1 0 0,-1 0 0,1 1 0,-1-1 0,0 1 0,0 0 1,0 0-1,0 0 0,0 0 0,2 5 0,7 9 1026,0 1 1,10 23-1,-18-34-897,2 5 200,-1 0 0,0 0 0,3 15 0,1-36-792,3-13-37,0 0 0,14-43 0,6-12 0,-32 76 0,1 0 0,-1 0 0,1 0 0,-1 0 0,1 0 0,-1 0 0,1 0 0,0 1 0,-1-1 0,1 0 0,0 0 0,0 1 0,0-1 0,-1 0 0,1 1 0,0-1 0,0 1 0,0-1 0,0 1 0,0 0 0,0-1 0,0 1 0,0 0 0,0 0 0,0-1 0,3 1 0,-2 1 0,0-1 0,0 1 0,1 0 0,-1-1 0,0 1 0,0 0 0,0 0 0,0 1 0,0-1 0,0 0 0,0 1 0,1 1 0,3 2 0,0 1 0,-1 0 0,1 1 0,-1-1 0,-1 1 0,5 9 0,4 22 0,-12-31 0,1 1 0,1-1 0,0 1 0,5 9 0,-8-17 0,0 0 0,1 0 0,-1 0 0,0 0 0,1 0 0,-1 0 0,0 0 0,0 0 0,1 0 0,-1-1 0,0 1 0,0 0 0,1 0 0,-1 0 0,0 0 0,0-1 0,1 1 0,-1 0 0,0 0 0,0 0 0,0-1 0,1 1 0,-1 0 0,0 0 0,0-1 0,0 1 0,0 0 0,0 0 0,1-1 0,-1 1 0,0 0 0,0-1 0,1 0 0,27-45 0,-5 8 0,1 0 0,2 2 0,1 1 0,34-33 0,-59 65 0,1 1 0,-1-1 0,1 1 0,0 0 0,0-1 0,0 1 0,0 1 0,1-1 0,-1 0 0,0 1 0,1 0 0,-1 0 0,1 0 0,0 0 0,-1 0 0,1 1 0,0-1 0,-1 1 0,1 0 0,0 0 0,-1 1 0,6 0 0,-6 0 0,0 1 0,0 0 0,0-1 0,-1 1 0,1 0 0,0 0 0,-1 1 0,0-1 0,1 0 0,-1 1 0,0 0 0,0-1 0,0 1 0,-1 0 0,1 0 0,-1 0 0,1 0 0,-1 0 0,0 0 0,0 0 0,-1 1 0,1-1 0,-1 0 0,1 6 0,2 46-150,-3-40-359,0 1 0,2-1 0,0 0 0,5 22-1,-6-34 238,1 0-1,-1 0 0,0 1 0,1-1 0,0 0 1,0-1-1,0 1 0,0 0 0,0-1 0,1 1 1,-1-1-1,1 1 0,-1-1 0,1 0 0,0 0 1,0-1-1,0 1 0,0 0 0,0-1 0,0 0 1,6 2-1,0 0-1525,-1 1 0,0 0 0,14 9 0,7 4-3823,3-10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7.619"/>
    </inkml:context>
    <inkml:brush xml:id="br0">
      <inkml:brushProperty name="width" value="0.1" units="cm"/>
      <inkml:brushProperty name="height" value="0.1" units="cm"/>
      <inkml:brushProperty name="color" value="#E71224"/>
    </inkml:brush>
  </inkml:definitions>
  <inkml:trace contextRef="#ctx0" brushRef="#br0">1 129 14461,'0'-4'416,"0"-2"818,0-1 0,0 0-1,0 1 1,1-1-1,3-10 1,-4 17-1130,0 0-1,1 0 1,-1 0 0,1 0 0,-1 0 0,1 0 0,-1 0 0,0 0 0,1 0 0,-1 0 0,1 0-1,-1 0 1,0 0 0,1 0 0,-1 0 0,1 0 0,-1 1 0,0-1 0,1 0 0,-1 0-1,0 0 1,1 1 0,-1-1 0,0 0 0,1 1 0,-1-1 0,0 0 0,0 1 0,1-1-1,-1 0 1,0 1 0,0-1 0,0 0 0,1 1 0,-1-1 0,0 1 0,0-1 0,11 17 1652,0 6-1150,-1 1 0,-1 0 0,-1 0 1,-2 0-1,0 1 0,-1 0 1,1 28-1,0 185-898,-7-158 518,1-42-226,-2-131 0,0 16 0,10-101 0,-6 156 0,1 1 0,1-1 0,1 1 0,1 0 0,1 0 0,1 1 0,1 0 0,0 0 0,19-26 0,-24 38 0,1 1 0,0 1 0,1-1 0,0 1 0,0 0 0,0 0 0,1 1 0,-1-1 0,1 2 0,1-1 0,-1 1 0,1 0 0,-1 0 0,1 1 0,0 0 0,0 1 0,1-1 0,-1 1 0,0 1 0,1 0 0,9 0 0,-16 1-5,-1-1 0,0 1 0,1 0 0,-1 0-1,1 0 1,-1 0 0,1 1 0,-1-1 0,1 0 0,-1 0 0,0 1 0,1-1 0,-1 1 0,0 0-1,1-1 1,-1 1 0,0 0 0,0 0 0,1-1 0,-1 1 0,0 0 0,0 0 0,0 0-1,0 1 1,0-1 0,0 0 0,-1 0 0,1 0 0,0 1 0,-1-1 0,1 0 0,-1 1-1,1-1 1,-1 1 0,1-1 0,-1 0 0,0 1 0,0-1 0,0 1 0,0-1 0,0 1-1,0-1 1,0 1 0,0-1 0,-1 0 0,1 1 0,-1-1 0,1 1 0,-2 1 0,-2 8-217,0 0 1,-1-1-1,-1 1 1,-11 16-1,-5 1-653,0-2 0,-2 0 0,-28 24-1,-2 2-1681,27-28 273,7-6-2632,19-18 4677,1 0 1,-1 1-1,1-1 0,-1 1 1,1-1-1,-1 1 1,1-1-1,0 1 1,-1-1-1,1 1 1,0-1-1,0 1 1,-1-1-1,1 1 0,0-1 1,0 1-1,0 0 1,0-1-1,0 1 1,0-1-1,0 1 1,0 0-1,0-1 1,0 1-1,0 0 0,0-1 1,0 1-1,0-1 1,0 1-1,1-1 1,-1 1-1,0 0 1,0-1-1,1 1 0,-1-1 1,0 1-1,1 0 1,9-2-4295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7.967"/>
    </inkml:context>
    <inkml:brush xml:id="br0">
      <inkml:brushProperty name="width" value="0.1" units="cm"/>
      <inkml:brushProperty name="height" value="0.1" units="cm"/>
      <inkml:brushProperty name="color" value="#E71224"/>
    </inkml:brush>
  </inkml:definitions>
  <inkml:trace contextRef="#ctx0" brushRef="#br0">0 176 15965,'0'7'4652,"1"27"4735,6 9-6781,-6-39-2599,1 0 0,-1 0 0,1 0 0,0 0 0,0 0 1,0-1-1,0 1 0,1-1 0,-1 1 0,1-1 0,0 0 0,0 0 1,0 0-1,0 0 0,1-1 0,-1 0 0,1 1 0,-1-1 1,1 0-1,0 0 0,4 1 0,1-1-7,-1 1 0,1-2 0,0 1 0,-1-1 0,1 0 0,0-1 0,0 0 0,0 0 0,-1-1 0,1 0 0,0-1 0,13-4 0,-17 4 0,1 0 0,-1 0 0,0-1 0,0 0 0,0 0 0,-1 0 0,1 0 0,-1-1 0,1 0 0,-1 0 0,0 0 0,-1 0 0,1 0 0,-1-1 0,0 0 0,0 0 0,0 0 0,-1 0 0,0 0 0,3-9 0,-2 5-208,-2-1 0,1 1-1,-1-1 1,0 1 0,-1-1 0,-1 0-1,1 1 1,-1-1 0,-4-17 0,-14-27-4823,-6 4-4193,13 28 3747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9.167"/>
    </inkml:context>
    <inkml:brush xml:id="br0">
      <inkml:brushProperty name="width" value="0.1" units="cm"/>
      <inkml:brushProperty name="height" value="0.1" units="cm"/>
      <inkml:brushProperty name="color" value="#E71224"/>
    </inkml:brush>
  </inkml:definitions>
  <inkml:trace contextRef="#ctx0" brushRef="#br0">1 44 19418,'0'-40'4806,"0"36"-3396,0 5-186,0 23 121,-1 129 2270,13 422-2767,-12-568-1096,0 0 1,1 0-1,0 0 0,1 0 0,0 0 0,0 0 0,0-1 0,1 1 1,-1 0-1,8 10 0,-8-15 48,0 0 0,0 1-1,1-1 1,-1 0 0,1 0 0,0 0 0,-1-1 0,1 1 0,0-1 0,0 1 0,0-1-1,0 0 1,0 0 0,0 0 0,1-1 0,-1 1 0,0-1 0,0 0 0,1 1 0,-1-2-1,0 1 1,0 0 0,0-1 0,1 1 0,3-2 0,5-1-264,-1-1 0,0 0 0,-1-1 1,1 0-1,-1 0 0,0-1 0,0-1 0,-1 1 0,1-2 0,-2 1 1,1-1-1,-1-1 0,0 1 0,-1-1 0,0-1 0,10-17 1,-6 9 264,-1 0 0,-1-1 0,-1-1 1,-1 1-1,0-1 0,-2 0 0,0-1 0,3-32 1,-7 47 363,-1-1 0,0 0 0,0 0 0,0 1 0,-1-1 0,-2-7 0,3 12-84,-1 0 1,0 0 0,0 0-1,0 0 1,0 0-1,0 1 1,0-1 0,0 0-1,0 1 1,-1-1 0,1 1-1,-1-1 1,1 1-1,-1 0 1,1 0 0,-1-1-1,0 1 1,0 0 0,1 0-1,-1 1 1,0-1-1,0 0 1,0 1 0,-3-1-1,-6-1 151,-1 0-1,0 2 0,0-1 1,0 1-1,0 1 1,0 0-1,1 1 0,-1 0 1,0 1-1,1 0 0,-18 7 1,22-7-293,1 0 0,-1 0 0,0 1 0,1-1 0,-1 1-1,1 1 1,1-1 0,-1 1 0,0 0 0,1 1 0,0-1 0,0 1 0,1 0 0,0 0 0,0 1 0,0-1 0,1 1 0,0 0 0,-3 9 0,5-14-65,0 1 1,1-1-1,0 0 1,-1 0 0,1 1-1,0-1 1,0 0-1,0 0 1,0 1-1,1-1 1,-1 0-1,1 0 1,-1 1-1,1-1 1,0 0-1,0 0 1,0 0-1,0 0 1,0 0 0,0 0-1,2 2 1,0-2-135,0 1 1,0-1 0,0 1 0,0-1 0,0 0-1,1 0 1,-1-1 0,1 1 0,-1-1 0,1 1-1,6 0 1,10 2-974,0-2 0,0 0 0,39-2-1,-44-1 818,67 4-1382,-41-1 2020,49-4 0,-76 1 946,0-1 0,-1-1 1,1 0-1,14-6 1,-18 5-592,-1 0 0,0-1 0,0 0 0,-1-1 0,0 0 0,0 0 0,0-1 1,0 0-1,-1 0 0,-1-1 0,1 0 0,-1 0 0,0 0 0,-1-1 0,0 0 0,0 0 0,-1 0 0,5-17 0,-2 3 361,-2 0 0,0-1-1,-1 1 1,-2-1-1,0 0 1,-4-45-1,2 46 332,2 20-625,1 14-438,1 11-200,1 1 0,1-1 0,1 0 0,1-1 0,1 0 0,20 35 0,-22-45-6,0 0 0,1 0 0,0 0-1,1-1 1,0 0 0,1-1 0,0 0-1,1 0 1,0-1 0,0-1 0,0 0-1,23 10 1,-8-8 0,0-1 0,48 6 0,-22-4 0,-46-6-246,-6-3-144,0-1 1,1 1-1,-1 0 1,0-1-1,0 1 1,1 0-1,-1 0 0,0-1 1,0 1-1,0 0 1,0 0-1,0-1 1,0 1-1,0 0 1,0 0-1,-1 0 1,1-1-1,0 1 0,0 0 1,-1 0-1,-6 4 2820,-40-5-123,47 0-2625,0 0-194,0 0-134,0 0-149,0 0-185,-3 3-8077,-8-7 3791,8 3 3340,-2-1-1266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39.499"/>
    </inkml:context>
    <inkml:brush xml:id="br0">
      <inkml:brushProperty name="width" value="0.1" units="cm"/>
      <inkml:brushProperty name="height" value="0.1" units="cm"/>
      <inkml:brushProperty name="color" value="#E71224"/>
    </inkml:brush>
  </inkml:definitions>
  <inkml:trace contextRef="#ctx0" brushRef="#br0">54 1 5108,'-54'30'6544,"59"-28"2895,0-3-6684,0-2-5538,-1-2 1248,1-2-675,1 2-2183,0 2 85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0.487"/>
    </inkml:context>
    <inkml:brush xml:id="br0">
      <inkml:brushProperty name="width" value="0.1" units="cm"/>
      <inkml:brushProperty name="height" value="0.1" units="cm"/>
      <inkml:brushProperty name="color" value="#E71224"/>
    </inkml:brush>
  </inkml:definitions>
  <inkml:trace contextRef="#ctx0" brushRef="#br0">1 8 18446,'0'0'77,"0"0"0,0-1 0,0 1 0,0 0 1,0-1-1,0 1 0,0 0 0,0 0 0,0-1 1,0 1-1,0 0 0,0 0 0,0-1 0,0 1 1,0 0-1,0 0 0,1-1 0,-1 1 0,0 0 1,0 0-1,0-1 0,1 1 0,-1 0 0,0 0 0,0 0 1,0-1-1,1 1 0,-1 0 0,0 0 0,0 0 1,1 0-1,-1 0 0,0 0 0,0 0 0,1 0 1,-1-1-1,0 1 0,1 0 0,-1 0 0,0 0 1,0 0-1,1 0 0,-1 0 0,0 0 0,0 1 0,1-1 1,11 9 2242,-6 3-1649,-1 0 0,-1 0 0,0 1 0,0 0 0,-1-1-1,-1 1 1,1 16 0,-1 97 1541,-3-73-1631,0 12-378,2 77-3550,2-121 2595,3-11-4639,3-13-1795,2-15 1050,2-10 1171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0.801"/>
    </inkml:context>
    <inkml:brush xml:id="br0">
      <inkml:brushProperty name="width" value="0.1" units="cm"/>
      <inkml:brushProperty name="height" value="0.1" units="cm"/>
      <inkml:brushProperty name="color" value="#E71224"/>
    </inkml:brush>
  </inkml:definitions>
  <inkml:trace contextRef="#ctx0" brushRef="#br0">1 103 8429,'0'-19'1092,"0"-1"224,0-3 120,0 1 56,0 7 8,4 13 125,7 1 99,13 6 32,14 5 20,9 3-816,4 6-488,3 4-416,-12 0-496,-2 0-588,3-8-1036,-19 1-1957,-9-5 1,-6-7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1.146"/>
    </inkml:context>
    <inkml:brush xml:id="br0">
      <inkml:brushProperty name="width" value="0.1" units="cm"/>
      <inkml:brushProperty name="height" value="0.1" units="cm"/>
      <inkml:brushProperty name="color" value="#E71224"/>
    </inkml:brush>
  </inkml:definitions>
  <inkml:trace contextRef="#ctx0" brushRef="#br0">247 36 16081,'0'-9'1073,"0"-3"327,3 3 344,-6 3 4,-8 18 0,-7 16-4,-7 16 4,-8 11 1,-5 14-449,4-1-1304,0 1-652,7-5-736,10-8-1045,12-20-2731,1-2-1,4-19 1,1-10-1</inkml:trace>
  <inkml:trace contextRef="#ctx0" brushRef="#br0" timeOffset="0.99">206 78 12329,'1'-9'728,"2"-1"304,3 4 320,5 3 217,-2 10 339,5 18 52,1 11 44,-3 5 28,-1 8-136,0 2-1123,-2-1-401,1-2-716,2-5-841,10-7-1279,-4-5-2328,2-10-1,4-14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58.670"/>
    </inkml:context>
    <inkml:brush xml:id="br0">
      <inkml:brushProperty name="width" value="0.1" units="cm"/>
      <inkml:brushProperty name="height" value="0.1" units="cm"/>
      <inkml:brushProperty name="color" value="#E71224"/>
    </inkml:brush>
  </inkml:definitions>
  <inkml:trace contextRef="#ctx0" brushRef="#br0">0 229 16642,'2'-9'393,"0"0"0,1 0 1,0 0-1,0 0 1,1 0-1,0 1 1,0 0-1,1 0 1,0 0-1,0 0 0,1 1 1,0 0-1,1 0 1,-1 1-1,1-1 1,1 1-1,14-9 1,-3 4 197,0 1 1,0 0 0,1 1 0,1 1-1,0 1 1,34-6 0,-32 8-156,1 2 1,0 1-1,0 1 0,0 1 1,1 1-1,-1 1 0,0 1 1,-1 1-1,43 13 1,-55-13-376,0 1 0,1 0 1,-2 1-1,1 0 1,-1 0-1,0 1 1,0 0-1,0 1 0,10 12 1,-14-13-68,-1 0 1,1 0-1,-1 1 1,-1-1-1,1 1 1,-2 0-1,1 1 1,-1-1-1,0 1 1,-1 0 0,0-1-1,0 1 1,1 16-1,-3-13 4,0-1 1,-1 1-1,0-1 0,-1 1 1,0-1-1,-1 0 0,0 0 1,-9 21-1,4-15 9,-1 0 1,-1 0-1,-1-1 1,-21 25-1,-3-3-138,-2-3-1,-1-1 1,-45 31-1,-133 81-2176,140-103-1781,-3-5-4979,63-34 3471,14-15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1.499"/>
    </inkml:context>
    <inkml:brush xml:id="br0">
      <inkml:brushProperty name="width" value="0.1" units="cm"/>
      <inkml:brushProperty name="height" value="0.1" units="cm"/>
      <inkml:brushProperty name="color" value="#E71224"/>
    </inkml:brush>
  </inkml:definitions>
  <inkml:trace contextRef="#ctx0" brushRef="#br0">103 55 12301,'0'-12'1152,"1"6"-485,-1 1-1,0 0 1,0 0-1,-1 0 1,-1-7-1,2 11-608,0 1 0,0 0 0,0 0 0,0 0 0,-1-1 0,1 1 0,0 0 0,0 0 0,0 0 0,0 0 0,0-1 0,0 1 0,0 0 0,-1 0 0,1 0 0,0 0 0,0 0 0,0 0 0,0-1 0,0 1 0,-1 0 0,1 0 0,0 0 1,0 0-1,0 0 0,-1 0 0,1 0 0,0 0 0,0 0 0,0 0 0,-1 0 0,1 0 0,0 0 0,0 0 0,0 0 0,0 0 0,-1 0 0,1 0 0,0 0 0,0 0 0,-10 7 1352,-6 13 449,9-9-1267,1 0 1,1 1-1,0-1 0,0 1 0,1 0 1,1 0-1,0 0 0,-2 16 1,4-22-483,0 1 1,0-1 0,1 1-1,0-1 1,0 1 0,1-1-1,0 1 1,0-1 0,0 0-1,1 1 1,0-1 0,0 0-1,1 0 1,-1 0 0,1 0-1,1-1 1,6 11 0,-6-14-117,-1 1 0,0-1 0,1 1-1,-1-1 1,1 0 0,0-1 0,-1 1 0,1 0 0,0-1 0,0 0 0,0 0 0,0 0 0,1-1-1,-1 1 1,0-1 0,0 0 0,0 0 0,0-1 0,0 1 0,1-1 0,-1 0 0,0 0 0,0 0 0,0 0-1,-1-1 1,1 0 0,0 1 0,-1-1 0,1-1 0,-1 1 0,1 0 0,-1-1 0,0 0 0,0 0 0,0 0-1,0 0 1,-1 0 0,1-1 0,-1 1 0,0-1 0,0 1 0,2-6 0,-2 2-58,0-1 1,-1 1-1,0-1 0,0 1 1,0-1-1,-1 1 1,0-1-1,-1 1 1,1-1-1,-1 1 1,-1-1-1,0 1 0,0-1 1,0 1-1,-1 0 1,0 0-1,0 0 1,-1 1-1,0-1 0,0 1 1,0 0-1,-1 0 1,0 0-1,0 1 1,-1-1-1,1 1 0,-1 1 1,0-1-1,-1 1 1,1 0-1,-1 0 1,0 1-1,0 0 0,-10-3 1,1 2-1006,0 2 0,0 0 1,-27 1-1,46 1-8082,41 0 3082,2-5 1852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2.299"/>
    </inkml:context>
    <inkml:brush xml:id="br0">
      <inkml:brushProperty name="width" value="0.1" units="cm"/>
      <inkml:brushProperty name="height" value="0.1" units="cm"/>
      <inkml:brushProperty name="color" value="#E71224"/>
    </inkml:brush>
  </inkml:definitions>
  <inkml:trace contextRef="#ctx0" brushRef="#br0">317 120 14337,'0'-4'389,"-1"-40"2461,0 30-415,-2 25 1472,-10 211 3667,12-161-7406,-2 0 0,-2 0 1,-17 72-1,19-123-654,0 1-1,-1-1 1,0 0 0,0 0-1,-1 0 1,0-1 0,-1 0-1,-10 14 1,13-20-44,1 0 0,-1-1 0,0 1 0,0 0 0,0-1 0,0 0 0,-1 0 0,1 0 0,0 0 0,-1 0 0,0-1 0,1 1 0,-1-1 0,0 0-1,1 0 1,-1 0 0,0-1 0,0 0 0,0 1 0,0-1 0,0 0 0,0-1 0,0 1 0,0-1 0,1 0 0,-6-1 0,-39-17-5091,24 8 7717,5 1 4686,16 9-6843,1 0 1,0-1-1,0 0 0,-1 1 0,1-1 1,0 0-1,0 0 0,1 0 1,-3-3-1,4 5-32,-1-1-1,1 1 1,0-1 0,0 1 0,-1-1 0,1 1 0,0-1-1,0 1 1,-1-1 0,1 1 0,0-1 0,0 1-1,0-1 1,0 0 0,0 1 0,0-1 0,0 1 0,0-1-1,0 1 1,0-1 0,0 0 0,0 1 0,1-1 0,-1 1-1,0-1 1,0 1 0,0-1 0,1 1 0,-1-1-1,0 1 1,1-1 0,-1 1 0,0-1 0,1 1 0,-1 0-1,1-1 1,-1 1 0,1 0 0,-1-1 0,1 1-1,-1 0 1,1 0 0,-1-1 0,2 1 0,160-56 1280,-114 43 505,-1-3 0,53-26 0,-84 34-1387,-2 0 0,1-1 0,-1-1 1,0-1-1,-1 0 0,0 0 0,-1-1 0,0-1 0,-1 0 0,13-19 0,-13 11-89,0-1 0,-1 0 0,-2-1 0,0 1 0,-1-1 0,-1-1 0,3-29 0,1-51 2085,-7 26 3409,-8 176-4979,-24 143 0,6-77-718,23-163-13,-2 13 0,1 0 0,0-1 0,2 20 0,-1-33 0,0 1 0,0-1 0,0 1 0,0-1 0,1 1 0,-1-1 0,0 1 0,0-1 0,1 1 0,-1-1 0,0 1 0,0-1 0,1 0 0,-1 1 0,1-1 0,-1 0 0,0 1 0,1-1 0,-1 0 0,1 1 0,-1-1 0,1 0 0,-1 0 0,1 1 0,-1-1 0,1 0 0,-1 0 0,1 0 0,-1 0 0,1 0 0,-1 0 0,1 0 0,-1 0 0,1 0 0,0 0 0,-1 0 0,1 0 0,-1 0 0,1 0 0,23-8 0,-22 8 0,17-10 0,1 0 0,-2 0 0,1-2 0,-2-1 0,1 0 0,-2-1 0,0 0 0,0-2 0,-2 0 0,0 0 0,-1-2 0,0 1 0,-2-2 0,12-22 0,-23 41 0,0-1 0,0 1 0,0 0 0,0 0 0,0 0 0,0 0 0,0-1 0,0 1 0,0 0 0,0 0 0,1 0 0,-1-1 0,0 1 0,0 0 0,0 0 0,0 0 0,0 0 0,0 0 0,1 0 0,-1-1 0,0 1 0,0 0 0,0 0 0,0 0 0,1 0 0,-1 0 0,0 0 0,0 0 0,0 0 0,0 0 0,1 0 0,-1 0 0,0 0 0,0 0 0,0 0 0,1 0 0,-1 0 0,0 0 0,0 0 0,0 0 0,1 0 0,4 9 0,2 19 0,-7-25 0,2 8-11,1-1 0,-1 1 0,2-1 0,-1 0 0,9 16 0,-10-22-158,0-1 1,1 0 0,-1 0 0,1 0 0,-1 0 0,1-1 0,0 1 0,0-1 0,0 1 0,0-1 0,1 0-1,-1 0 1,0-1 0,1 1 0,0-1 0,-1 0 0,1 1 0,0-2 0,5 2 0,29 0-3881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5.966"/>
    </inkml:context>
    <inkml:brush xml:id="br0">
      <inkml:brushProperty name="width" value="0.1" units="cm"/>
      <inkml:brushProperty name="height" value="0.1" units="cm"/>
      <inkml:brushProperty name="color" value="#E71224"/>
    </inkml:brush>
  </inkml:definitions>
  <inkml:trace contextRef="#ctx0" brushRef="#br0">65 535 9345,'1'1'149,"0"-1"1,-1 1-1,1-1 1,-1 1 0,1-1-1,0 0 1,-1 1-1,1-1 1,0 0-1,-1 0 1,1 1-1,0-1 1,0 0-1,-1 0 1,1 0-1,0 0 1,0 0-1,-1 0 1,1 0 0,0 0-1,0 0 1,-1-1-1,1 1 1,1 0-1,21-4 861,-20 2-877,1 1-1,-1-1 1,0 1-1,1-1 0,-1 0 1,0 0-1,0 0 1,0-1-1,0 1 0,0-1 1,-1 0-1,1 1 1,-1-1-1,0 0 1,0-1-1,0 1 0,0 0 1,0 0-1,-1-1 1,2-5-1,-2 4-53,1 0 1,-2 0-1,1 0 1,-1 0-1,0-1 1,0 1-1,0 0 0,0 0 1,-1 0-1,0 0 1,0 0-1,-1 0 1,1 0-1,-1 0 1,-2-4-1,3 7-46,0 0-1,0 1 1,0-1 0,0 0-1,0 1 1,0-1-1,0 1 1,-1 0 0,1-1-1,0 1 1,-1 0 0,1 0-1,-1 0 1,0 0 0,1 0-1,-1 0 1,0 0 0,1 0-1,-1 1 1,0-1-1,-3 0 1,2 1 6,0 0 0,0 0 0,0 0 0,0 1 0,0-1-1,0 1 1,0 0 0,0 0 0,1 0 0,-1 0 0,0 0 0,-4 3 0,2 0 15,-1-1 0,0 2 0,1-1 0,-1 1 0,1 0 0,1 0 0,-1 0 0,1 0 0,0 1 0,0 0 0,-4 7 0,5-4-13,0 0 1,0 1 0,1-1 0,0 1 0,1-1 0,0 1 0,0 0 0,1 0 0,0-1 0,1 1 0,0 0 0,4 16 0,-3-19-28,0-1-1,0 0 1,1 0 0,-1 0-1,1-1 1,1 1-1,-1-1 1,1 1 0,0-1-1,0 0 1,0-1-1,1 1 1,0-1 0,0 0-1,0 0 1,0 0-1,0 0 1,1-1 0,0 0-1,8 3 1,0-2-3,1 0 1,-1 0 0,1-2-1,-1 0 1,1 0-1,0-2 1,0 0-1,0 0 1,-1-1-1,1-1 1,28-8 0,-31 7 18,0-1 0,-1 0 0,0-1 0,0 0 1,0-1-1,0 0 0,-1-1 0,0 0 0,-1-1 0,1 0 1,-1 0-1,-1-1 0,0 0 0,14-20 0,-13 15 51,30-55 482,-39 69-553,0-1 0,0 1-1,1-1 1,-1 1-1,0 0 1,1-1 0,-1 1-1,0 0 1,1-1-1,-1 1 1,0 0 0,1 0-1,-1-1 1,1 1-1,-1 0 1,1 0 0,-1 0-1,0 0 1,1-1-1,-1 1 1,1 0 0,-1 0-1,1 0 1,-1 0-1,1 0 1,-1 0 0,1 0-1,-1 0 1,1 0 0,-1 1-1,1-1 1,-1 0-1,0 0 1,1 0 0,-1 0-1,1 1 1,-1-1-1,1 1 1,19 12 122,-16-10-77,18 13 26,-16-10 0,2 0 1,-1-1-1,1 0 1,0-1 0,10 5-1,-15-8-46,0 0 0,0 0 0,0 0 0,1-1-1,-1 1 1,0-1 0,0 0 0,1 0 0,-1 0 0,0-1 0,0 1-1,0-1 1,1 0 0,-1 0 0,0 0 0,0 0 0,0 0-1,0-1 1,3-1 0,1-2 35,1-1-1,-1 0 1,1 0-1,-2 0 1,1-1-1,-1 0 1,0-1-1,0 1 1,-1-1-1,5-10 1,6-13 147,16-47 1,-24 56-122,102-306 3723,-110 328-3796,0 0 0,0-1 0,0 1 0,0 0 0,0 0-1,0 0 1,0 0 0,0 0 0,0 0 0,0-1 0,0 1 0,0 0-1,0 0 1,0 0 0,0 0 0,0 0 0,1 0 0,-1 0-1,0-1 1,0 1 0,0 0 0,0 0 0,0 0 0,0 0 0,0 0-1,0 0 1,0 0 0,0 0 0,1 0 0,-1 0 0,0 0 0,0 0-1,0-1 1,0 1 0,0 0 0,0 0 0,0 0 0,1 0 0,-1 0-1,0 0 1,0 0 0,0 0 0,0 0 0,0 0 0,0 0-1,1 0 1,-1 0 0,0 0 0,0 0 0,0 1 0,0-1 0,0 0-1,0 0 1,0 0 0,1 0 0,-1 0 0,0 0 0,0 0 0,0 0-1,0 0 1,0 0 0,0 0 0,0 1 0,0-1 0,0 0-1,8 13 630,4 23-139,-12-34-431,2 3-26,82 248 938,-62-195-1016,4 0 1,41 69-1,-64-123-339,-1 0 0,1 0 0,-1 1 0,-1-1 0,1 1 0,-1-1 0,1 1 0,-1 0 0,-1 0 0,1-1 0,0 8 0,-3-11-637,1 0 0,-1 0 0,1 0 0,-1 0 0,0 0 0,1-1-1,-1 1 1,0 0 0,1-1 0,-1 1 0,0-1 0,0 0 0,1 0-1,-1 1 1,0-1 0,0 0 0,-2-1 0,-23 2-4235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6.682"/>
    </inkml:context>
    <inkml:brush xml:id="br0">
      <inkml:brushProperty name="width" value="0.1" units="cm"/>
      <inkml:brushProperty name="height" value="0.1" units="cm"/>
      <inkml:brushProperty name="color" value="#E71224"/>
    </inkml:brush>
  </inkml:definitions>
  <inkml:trace contextRef="#ctx0" brushRef="#br0">0 434 13001,'0'1'101,"0"0"-1,1 0 1,-1 0-1,0 0 1,0 0-1,1 0 1,-1 0 0,1 0-1,-1-1 1,1 1-1,-1 0 1,1 0-1,0 0 1,-1-1-1,1 1 1,0 0-1,-1-1 1,1 1 0,0 0-1,0-1 1,0 1-1,0-1 1,-1 1-1,1-1 1,0 0-1,0 1 1,0-1-1,0 0 1,0 0-1,0 0 1,0 0 0,0 1-1,1-2 1,44 1 794,-38 0-543,681-83 8209,-7-50-4262,46-47-2059,-711 175-2240,-13 5 0,1-1 0,-1 0 0,1 0 0,-1-1 0,0 0 0,0 1 0,1-1 0,-1-1 0,-1 1 0,1 0 0,0-1 0,0 0 0,3-4 0,-7-3-49,0 10-272,0 0-402,0 0-284,0 0-275,-3 0-5051,-18-1-1618,2-2 2919,-5-6-1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7.644"/>
    </inkml:context>
    <inkml:brush xml:id="br0">
      <inkml:brushProperty name="width" value="0.1" units="cm"/>
      <inkml:brushProperty name="height" value="0.1" units="cm"/>
      <inkml:brushProperty name="color" value="#E71224"/>
    </inkml:brush>
  </inkml:definitions>
  <inkml:trace contextRef="#ctx0" brushRef="#br0">0 14 18462,'3'-14'4946,"3"18"-1468,5 25-665,-3 59-1322,-6 132 0,-3-115-1405,-1-54-75,1-31-800,0 0 0,1-1 0,2 1 0,3 23 0,-5-42 583,1 1 0,-1-1 0,1 0-1,-1 0 1,1 0 0,0 0 0,-1 0-1,1 0 1,0 0 0,0 0 0,-1 0-1,1-1 1,0 1 0,0 0-1,0 0 1,0-1 0,0 1 0,0-1-1,0 1 1,0-1 0,1 1 0,0 0-1,30 2-7873,-17-6 2744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8.563"/>
    </inkml:context>
    <inkml:brush xml:id="br0">
      <inkml:brushProperty name="width" value="0.1" units="cm"/>
      <inkml:brushProperty name="height" value="0.1" units="cm"/>
      <inkml:brushProperty name="color" value="#E71224"/>
    </inkml:brush>
  </inkml:definitions>
  <inkml:trace contextRef="#ctx0" brushRef="#br0">432 45 14085,'1'-2'250,"-1"0"0,0 0 0,0 1 0,0-1 0,0 0 0,0 0 0,0 0 0,-1 1 0,1-1 0,0 0 0,-1 0 0,1 1 0,-1-1 0,0 0 0,0 1 0,0-1 0,1 1 0,-1-1 0,-1 1 0,1-1 0,0 1 0,-2-2 0,0 2 63,-1 0-1,0 0 1,1 1-1,-1-1 1,0 1 0,0 0-1,1 0 1,-1 0-1,0 0 1,-5 2-1,-9 0 89,1 1-1,0 1 0,0 0 0,0 2 1,0 0-1,1 0 0,0 2 0,0 0 1,1 1-1,0 0 0,0 2 0,1-1 0,1 2 1,0 0-1,0 0 0,1 1 0,1 1 1,0 0-1,-16 29 0,17-27-322,2 0 1,0 1-1,1 1 1,0-1-1,1 1 0,2 1 1,-1-1-1,2 0 0,1 1 1,0 0-1,1-1 0,1 1 1,1 0-1,1 0 1,0-1-1,1 1 0,1-1 1,12 32-1,-13-41-78,2 0 0,-1 0 0,1 0 0,0-1 0,1 0 0,0 0 0,0 0 0,1-1 0,0 0 0,0 0 0,1 0 0,0-1 0,10 6 0,-4-5 0,0 0 0,0-1 0,0 0 0,1-2 0,-1 0 0,1 0 0,30 2 0,9-1-477,1-4 0,-1-1 1,97-14-1,-105 6-2320,1-2 1,57-20-1,-90 25 925,-1-1 0,1 0 0,-1-1-1,0 0 1,23-17 0,2-10-3744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9.094"/>
    </inkml:context>
    <inkml:brush xml:id="br0">
      <inkml:brushProperty name="width" value="0.1" units="cm"/>
      <inkml:brushProperty name="height" value="0.1" units="cm"/>
      <inkml:brushProperty name="color" value="#E71224"/>
    </inkml:brush>
  </inkml:definitions>
  <inkml:trace contextRef="#ctx0" brushRef="#br0">1 13 15609,'1'-13'3260,"2"29"98,-2-10-3279,6 40 1709,34 229 5148,-22 4-5199,-19-41-1737,0-238 0,1 0 0,-1 0 0,0 0 0,1 0 0,-1 0 0,1 0 0,-1 0 0,1 0 0,-1 0 0,1 0 0,-1 0 0,0 0 0,1 0 0,-1 0 0,1-1 0,-1 1 0,0 0 0,1 0 0,-1 0 0,0-1 0,1 1 0,-1 0 0,0-1 0,1 1 0,-1 0 0,0-1 0,1 1 0,-1 0 0,0-1 0,139-145 0,-93 94 0,100-88 0,-138 133 0,2 0 1,-1 1-1,1 0 0,0 0 1,0 1-1,14-5 0,-22 9-1,1 0 1,0 0-1,-1 1 0,1-1 0,0 1 0,-1-1 0,1 1 0,0 0 0,-1 0 0,1 1 0,0-1 0,-1 0 0,1 1 0,0 0 0,-1-1 0,1 1 0,-1 0 0,1 0 0,-1 1 0,1-1 0,-1 0 1,0 1-1,0 0 0,0-1 0,0 1 0,0 0 0,0 0 0,0 0 0,0 0 0,-1 0 0,2 4 0,5 8-404,0 1 1,-2 1-1,6 15 0,-7-15-905,1 0 0,14 26 0,3 4-4431,-6 3-5971,-14-40 6847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9.412"/>
    </inkml:context>
    <inkml:brush xml:id="br0">
      <inkml:brushProperty name="width" value="0.1" units="cm"/>
      <inkml:brushProperty name="height" value="0.1" units="cm"/>
      <inkml:brushProperty name="color" value="#E71224"/>
    </inkml:brush>
  </inkml:definitions>
  <inkml:trace contextRef="#ctx0" brushRef="#br0">0 60 16858,'3'-16'600,"-3"1"104,0-1 296,2 5 264,1 10 48,1 12 24,-1 10-44,5 7-176,-2 5-340,2 7-592,-4-4-428,-2-1-540,2-7-1008,24-17-2932,-25 5-1,-5-9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49.747"/>
    </inkml:context>
    <inkml:brush xml:id="br0">
      <inkml:brushProperty name="width" value="0.1" units="cm"/>
      <inkml:brushProperty name="height" value="0.1" units="cm"/>
      <inkml:brushProperty name="color" value="#E71224"/>
    </inkml:brush>
  </inkml:definitions>
  <inkml:trace contextRef="#ctx0" brushRef="#br0">8 70 14309,'-3'-16'628,"2"1"12,1-2-28,-3 3-11,10 7-221,13 20-388,20 6-1049,7 14-2163,10-1 0,1 8 0,-2-7-1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50.064"/>
    </inkml:context>
    <inkml:brush xml:id="br0">
      <inkml:brushProperty name="width" value="0.1" units="cm"/>
      <inkml:brushProperty name="height" value="0.1" units="cm"/>
      <inkml:brushProperty name="color" value="#E71224"/>
    </inkml:brush>
  </inkml:definitions>
  <inkml:trace contextRef="#ctx0" brushRef="#br0">1 421 19750,'0'0'87,"-1"0"-1,1 0 1,0-1 0,0 1-1,0 0 1,0 0 0,0-1-1,0 1 1,0 0 0,0 0 0,0-1-1,0 1 1,0 0 0,0 0-1,0-1 1,1 1 0,-1 0-1,0 0 1,0-1 0,0 1 0,0 0-1,0 0 1,0 0 0,1-1-1,-1 1 1,0 0 0,0 0-1,0 0 1,0 0 0,1-1 0,-1 1-1,0 0 1,0 0 0,1 0-1,-1 0 1,0 0 0,0 0-1,0 0 1,1 0 0,-1 0 0,0-1-1,0 1 1,1 0 0,-1 0-1,0 0 1,0 0 0,1 0 0,-1 1-1,0-1 1,0 0 0,1 0-1,-1 0 1,0 0 0,0 0-1,1 0 1,-1 0 0,0 0 0,0 0-1,0 1 1,1-1 0,-1 0-1,13 13 2316,-2 9-1289,-1-1 0,-1 1-1,8 27 1,-9-16-587,8 55 0,-6 160-874,-10-238 433,-1-114-85,7-216 0,-2 276 0,1 1 0,2 0 0,3 0 0,1 1 0,22-55 0,-28 85 0,0 1 0,1 0 0,0 0 0,1 0 0,0 1 0,1 0 0,0 0 0,1 1 0,0 0 0,0 0 0,1 1 0,0 0 0,0 1 0,1 0 0,0 1 0,0 0 0,0 1 0,1 0 0,0 1 0,0 0 0,0 1 0,0 0 0,1 1 0,-1 0 0,1 1 0,0 0 0,-1 1 0,1 1 0,-1 0 0,1 1 0,22 5 0,-29-5 0,0 0 0,0 0 0,0 1 0,0 0 0,0 0 0,-1 0 0,1 1 0,-1-1 0,0 1 0,0 1 0,0-1 0,5 7 0,-8-8 0,1 0 0,-1 1 0,0 0 0,0-1 0,-1 1 0,1 0 0,-1 0 0,0 0 0,0 0 0,0 0 0,0 0 0,-1 0 0,1 0 0,-1 1 0,0-1 0,-1 0 0,1 0 0,-1 0 0,1 0 0,-3 6 0,-1 0-60,-1 1 0,-1-1 0,1 0-1,-1-1 1,-1 1 0,0-1 0,0 0 0,-1-1 0,0 0 0,-1 0-1,-11 8 1,8-6-614,0 1-1,-20 24 1,17-10-1214,12-18 1190,0-1-1,-1-1 1,0 1 0,-7 8-1,-2-2-778,0-1 0,-1 0 0,-29 16 0,-57 27-4928,19-15 249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1:59.282"/>
    </inkml:context>
    <inkml:brush xml:id="br0">
      <inkml:brushProperty name="width" value="0.1" units="cm"/>
      <inkml:brushProperty name="height" value="0.1" units="cm"/>
      <inkml:brushProperty name="color" value="#E71224"/>
    </inkml:brush>
  </inkml:definitions>
  <inkml:trace contextRef="#ctx0" brushRef="#br0">480 161 11577,'3'-8'1215,"0"0"-1,0 0 1,-1 0-1,0 0 1,0-1-1,-1 1 1,0-1-1,-1 1 1,0-1-1,-1-14 1,0-2 2380,1 24-3470,0 0 0,0 0 0,0-1 0,0 1 0,0 0 0,-1 0 0,1 0 0,0 0 0,-1 0 0,1 0 0,-1 1 0,1-1 0,-1 0 0,1 0 0,-1 0 0,1 0 0,-1 0 0,0 1 0,0-1 0,1 0 0,-1 1 0,0-1 0,-1 0 0,-1-1-19,1 1-1,-1 0 0,1 1 0,-1-1 0,0 0 0,1 1 1,-1-1-1,0 1 0,-2 0 0,-6 0-61,0 1 0,0 0 0,-20 5 0,7 1-44,0 1 1,1 1 0,0 1 0,0 1 0,1 1-1,1 1 1,0 0 0,1 2 0,-36 33 0,43-35-1,1 1 0,0 0 0,0 0-1,1 1 1,1 0 0,1 1 0,0 1 0,1-1 0,1 1 0,0 0 0,2 1 0,0 0 0,0-1 0,-1 25 0,5-35 0,1 1 0,0 0 0,0 0 0,1 0 0,0 0 0,1-1 0,-1 1 0,2 0 0,-1-1 0,1 1 0,0-1 0,0 0 0,1 0 0,0 0 0,0-1 0,1 1 0,0-1 0,0 0 0,0 0 0,1-1 0,0 0 0,0 0 0,0 0 0,1 0 0,0-1 0,-1 0 0,1-1 0,14 5 0,1 1 1,1-2 1,0 0-1,0-2 0,44 5 0,100-3-87,-157-7 71,126-2-2731,158-24 0,-167 3-3292,-113 19 4594,0 0-1,0-1 0,0-1 0,-1 0 1,0-1-1,15-10 0,2-11-4063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51.231"/>
    </inkml:context>
    <inkml:brush xml:id="br0">
      <inkml:brushProperty name="width" value="0.1" units="cm"/>
      <inkml:brushProperty name="height" value="0.1" units="cm"/>
      <inkml:brushProperty name="color" value="#E71224"/>
    </inkml:brush>
  </inkml:definitions>
  <inkml:trace contextRef="#ctx0" brushRef="#br0">1 0 20682,'0'143'7470,"0"4"-3779,0 149-5307,0-294 1307,2 29-1832,7-14-5234,-7-21 2274,0-12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51.607"/>
    </inkml:context>
    <inkml:brush xml:id="br0">
      <inkml:brushProperty name="width" value="0.1" units="cm"/>
      <inkml:brushProperty name="height" value="0.1" units="cm"/>
      <inkml:brushProperty name="color" value="#E71224"/>
    </inkml:brush>
  </inkml:definitions>
  <inkml:trace contextRef="#ctx0" brushRef="#br0">129 336 11937,'3'-16'260,"6"-27"776,-2 0 0,-1 0-1,-3-1 1,-3-55 0,0 97-953,0 0 0,0 0-1,0 0 1,0 0 0,-1 0-1,1 0 1,-1 0 0,1 0-1,-1 0 1,0 0 0,0 1-1,0-1 1,0 0 0,0 1-1,0-1 1,0 0 0,-1 1-1,1-1 1,-1 1 0,1 0-1,-1-1 1,1 1 0,-1 0-1,0 0 1,0 0 0,1 0-1,-1 0 1,0 1 0,0-1-1,0 1 1,0-1 0,-3 0-1,1 1 6,-1 0 0,0 0 0,1 1-1,-1 0 1,0 0 0,1 0 0,-1 0 0,1 0-1,0 1 1,-1 0 0,1 0 0,0 0 0,-4 3-1,4-2-67,0 0-1,0 0 0,1 0 1,-1 1-1,1-1 0,0 1 1,0 0-1,0-1 1,0 1-1,1 1 0,0-1 1,0 0-1,0 1 0,0-1 1,1 1-1,-1-1 1,1 1-1,0 0 0,1 0 1,-1-1-1,1 1 0,0 0 1,0 0-1,1 0 0,-1-1 1,1 1-1,0 0 1,0-1-1,1 1 0,-1 0 1,1-1-1,0 0 0,0 1 1,1-1-1,-1 0 0,1 0 1,0 0-1,0 0 1,0-1-1,0 1 0,1-1 1,7 5-1,2 1-474,0-2 1,1 0-1,0 0 1,1-1-1,-1-1 0,1 0 1,0-1-1,23 3 1,-12-2-2457,50 17 0,-25 0-1169,-11 2-1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3:55.994"/>
    </inkml:context>
    <inkml:brush xml:id="br0">
      <inkml:brushProperty name="width" value="0.1" units="cm"/>
      <inkml:brushProperty name="height" value="0.1" units="cm"/>
      <inkml:brushProperty name="color" value="#E71224"/>
    </inkml:brush>
  </inkml:definitions>
  <inkml:trace contextRef="#ctx0" brushRef="#br0">0 627 8905,'0'0'708,"0"0"183,0 0 225,0 0 203,0 0 157,0 0 119,0 0 134,0 0 100,0 0-19,1 0 1572,8 9-2043,124 155 4268,-71-93-4546,-61-71-1061,0 1 0,0 0 0,0 0 0,0 0 0,0-1 0,0 1 0,0 0 0,0-1 0,0 1 0,0-1 0,0 1 0,0-1 0,0 0 0,1 1 0,-1-1 0,0 0 0,0 0 0,0 0 0,0 0 0,1 0 0,-1 0 0,0 0 0,0 0 0,0-1 0,1 1 0,-1 0 0,0-1 0,0 1 0,0-1 0,2 0 0,34-25 0,-27 19 0,46-42-114,60-64 0,-61 56-870,87-69 0,89-35-3555,-95 69 621,49-34-1610,-1 7-1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4:01.455"/>
    </inkml:context>
    <inkml:brush xml:id="br0">
      <inkml:brushProperty name="width" value="0.1" units="cm"/>
      <inkml:brushProperty name="height" value="0.1" units="cm"/>
      <inkml:brushProperty name="color" value="#E71224"/>
    </inkml:brush>
  </inkml:definitions>
  <inkml:trace contextRef="#ctx0" brushRef="#br0">4 347 16470,'-3'-45'3561,"3"45"-2948,14 22 898,12 20-194,2-1 0,1-1 0,53 54 0,-77-90-1196,0 0-1,1 0 1,-1-1-1,1 0 1,0 0-1,-1 0 1,1-1-1,0 0 1,1 0 0,-1 0-1,0-1 1,1 0-1,-1 0 1,0-1-1,12 0 1,10-1 54,1-2 1,34-8-1,-48 8-110,418-111-249,-9-36-2068,-120 33-3423,-9-14-6024,-203 85 6638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4:02.790"/>
    </inkml:context>
    <inkml:brush xml:id="br0">
      <inkml:brushProperty name="width" value="0.1" units="cm"/>
      <inkml:brushProperty name="height" value="0.1" units="cm"/>
      <inkml:brushProperty name="color" value="#E71224"/>
    </inkml:brush>
  </inkml:definitions>
  <inkml:trace contextRef="#ctx0" brushRef="#br0">2 739 13393,'-1'-13'922,"1"6"-428,0 0-1,0 0 1,1 0 0,-1 0 0,3-9-1,-2 14-325,-1 0 0,1 1 0,0-1-1,0 0 1,0 0 0,0 1 0,0-1 0,0 1-1,0-1 1,1 1 0,-1-1 0,0 1 0,1-1-1,-1 1 1,1 0 0,0 0 0,-1 0-1,1 0 1,0 0 0,0 0 0,-1 1 0,1-1-1,0 1 1,2-1 0,3 0 190,0 1 0,0-1-1,0 1 1,0 1 0,0 0 0,-1 0 0,1 0-1,0 1 1,0 0 0,-1 0 0,1 0-1,-1 1 1,0 0 0,0 0 0,0 1 0,0 0-1,0 0 1,8 8 0,1 1 324,0 1 1,-1 1-1,-1 0 0,-1 1 0,15 23 1,-27-38-668,1-1 0,0 1 0,0 0 1,0 0-1,-1-1 0,1 1 1,0-1-1,0 1 0,0-1 1,0 1-1,0-1 0,0 1 0,0-1 1,0 0-1,0 1 0,0-1 1,0 0-1,0 0 0,0 0 0,0 0 1,0 0-1,0 0 0,0 0 1,0 0-1,0-1 0,0 1 0,2-1 1,31-11-67,-28 9 77,54-26-460,-3-2 0,65-46 0,-60 35-214,150-101-2912,159-97-6427,-161 123 4234,-17 7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4:09.503"/>
    </inkml:context>
    <inkml:brush xml:id="br0">
      <inkml:brushProperty name="width" value="0.1" units="cm"/>
      <inkml:brushProperty name="height" value="0.1" units="cm"/>
      <inkml:brushProperty name="color" value="#E71224"/>
    </inkml:brush>
  </inkml:definitions>
  <inkml:trace contextRef="#ctx0" brushRef="#br0">0 620 9173,'30'7'7992,"0"10"-5648,23 30-2491,-46-40 789,44 49 420,54 73 0,-33-37-335,-69-89-693,-1 0 0,0 0 0,1-1 0,-1 1-1,1-1 1,0 1 0,0-1 0,0 0-1,0 0 1,0 0 0,0-1 0,0 1-1,1-1 1,-1 1 0,1-1 0,-1 0 0,1-1-1,-1 1 1,1-1 0,0 1 0,-1-1-1,1 0 1,0 0 0,-1-1 0,1 1 0,-1-1-1,1 0 1,-1 0 0,1 0 0,-1 0-1,1 0 1,-1-1 0,0 0 0,4-2 0,35-22 379,-1-2 0,74-66 0,-55 43-92,291-223 1052,123-104-299,-437 348-1116,-25 22-147,-1-1 1,0 0 0,-1-1 0,0 0 0,-1-1 0,9-12 0,-14 18-1096,1-4-4504,-10 0-4533,-10-3 5680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4:18.845"/>
    </inkml:context>
    <inkml:brush xml:id="br0">
      <inkml:brushProperty name="width" value="0.1" units="cm"/>
      <inkml:brushProperty name="height" value="0.1" units="cm"/>
      <inkml:brushProperty name="color" value="#E71224"/>
    </inkml:brush>
  </inkml:definitions>
  <inkml:trace contextRef="#ctx0" brushRef="#br0">1788 592 7529,'-4'-10'516,"0"-1"0,0 1 0,1 0-1,0-1 1,1 0 0,0 0 0,0-14 0,4-82 3859,0 14-706,-3 85-3510,0 0-1,-1 0 1,0 0-1,-1 1 1,1-1-1,-1 1 0,-1 0 1,0 0-1,0 0 1,0 0-1,-1 1 0,0-1 1,0 1-1,0 0 1,-1 1-1,0-1 0,-12-7 1,-4-3 52,0 2 1,-2 0-1,-47-20 0,21 16-95,-1 2-1,0 2 1,-1 2-1,-1 3 0,1 2 1,-1 2-1,-1 2 0,-71 7 1,91 0-91,-1 1 0,1 2-1,1 1 1,0 2 0,0 2 0,1 0 0,-41 23 0,-7 11 270,-112 82-1,155-100-24,0 2-1,2 2 1,1 1-1,-40 51 1,53-56-43,1 0-1,2 1 1,0 1 0,3 1 0,0 1 0,-16 54 0,10-7 250,3 1-1,4 1 1,4 0 0,0 136-1,9-115-199,5 263 531,1-308-764,25 110 1,-12-77-38,-11-54 0,2-1 0,1 1 0,22 51-1,-21-65-3,1 0-1,0 0 0,2-1 0,0 0 0,2-1 1,19 19-1,44 45 71,53 53-5,-105-114-61,0 0 0,1-2 0,43 25 0,-13-14 54,0-3 0,2-3 0,2-3 0,0-2 0,0-3 0,72 11 0,-90-24-2,0-2 0,0-2 0,1-2 1,73-11-1,-31-3-9,113-35 0,412-172-42,-294 60-8,-210 102 0,2-6 0,-4-4 0,155-133 0,-226 173 0,-2-1 0,-1-2 0,31-43 0,-47 54 0,-1 0 0,-1-1 0,-1-1 0,-1 0 0,-1-1 0,13-42 0,-8 9 0,-2-1 0,8-85 0,-21 123 0,0 0 0,-1 0 0,-1 0 0,-1 1 0,-1-1 0,-1 0 0,-1 1 0,-1 0 0,0 0 0,-16-32 0,-124-229 0,129 255 0,0 0 0,-2 1 0,-1 1 0,-1 1 0,-1 1 0,0 1 0,-2 1 0,0 1 0,-2 1 0,-44-24 0,-4 4 0,-1 4 0,-141-44 0,79 39-398,-192-31-1,171 48-2598,-1 8-3494,52 6 871,8-1-1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4:20.844"/>
    </inkml:context>
    <inkml:brush xml:id="br0">
      <inkml:brushProperty name="width" value="0.1" units="cm"/>
      <inkml:brushProperty name="height" value="0.1" units="cm"/>
      <inkml:brushProperty name="color" value="#E71224"/>
    </inkml:brush>
  </inkml:definitions>
  <inkml:trace contextRef="#ctx0" brushRef="#br0">2403 625 12233,'-1'-8'344,"0"1"0,0-1 1,0 0-1,-1 1 0,0-1 0,-1 1 0,0-1 0,-5-9 0,-36-56 2698,27 49-2024,-8-17 285,-3 2-1,-34-38 1,46 60-958,-2 0-1,0 1 1,0 1 0,-2 0 0,0 2-1,-23-12 1,-25-10 594,-2 4-1,-1 2 1,-111-28-1,143 49-767,-1 2 0,0 2 0,-48 0-1,-122 12 197,175-6-313,-330 40 795,300-29-608,1 3 0,1 2-1,-96 43 1,128-47-135,0 2 1,-53 39 0,69-44-99,1 1 0,0 1 0,1 0 1,0 1-1,1 0 0,0 1 1,-9 17-1,-9 24-8,3 0 0,2 2 0,3 1 0,-21 88 0,-27 252 0,61-309 0,3-1 0,5 1 0,10 92 0,-2-132 0,2 0 0,1-1 0,3-1 0,2 0 0,2-1 0,3 0 0,1-2 0,28 46 0,-35-70 0,0 0 0,2-2 0,0 1 0,1-2 0,1 0 0,1-1 0,0-1 0,1-1 0,1-1 0,0 0 0,1-2 0,0 0 0,1-2 0,0 0 0,1-1 0,0-2 0,0-1 0,1 0 0,-1-2 0,40 2 0,28-2 0,-1-4 0,0-4 0,137-24 0,-108 4 0,-2-5 0,129-49 0,183-119 0,-248 107 0,-143 70 0,-1 0 0,-1-3 0,-1-1 0,-1-2 0,-1-1 0,-1-1 0,39-45 0,-52 50 0,-2-2 0,0 1 0,-1-2 0,-2 0 0,-1-1 0,-1-1 0,-1 0 0,-1-1 0,-2 0 0,-1 0 0,6-39 0,-4-33 0,-7-196 0,-4 271 0,-2-1 0,-1 1 0,-1-1 0,-2 1 0,0 1 0,-2-1 0,0 1 0,-21-36 0,-6-12-124,15 27 208,-3 1 0,-43-61-1,57 93-224,0 0 1,-1 0-1,-1 1 0,0 1 0,-1 0 0,0 1 0,0 0 0,-1 1 0,-1 1 0,1 0 0,-27-10 0,2 7-2450,-1 2 1,1 2-1,-2 1 1,-78 0 0,-5-2-4056,27-5 846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4:48.882"/>
    </inkml:context>
    <inkml:brush xml:id="br0">
      <inkml:brushProperty name="width" value="0.1" units="cm"/>
      <inkml:brushProperty name="height" value="0.1" units="cm"/>
      <inkml:brushProperty name="color" value="#E71224"/>
    </inkml:brush>
  </inkml:definitions>
  <inkml:trace contextRef="#ctx0" brushRef="#br0">81 0 6289,'-79'2'4334,"78"-2"-3205,1 0 108,0 0 48,0 0-86,0 0-126,0 0-120,10 2 843,100 17 1446,205 8-1,-246-24-2519,1253-17 4993,-917 0-8548,-270 18-1449,-3 6-3292,-55-4 1733,-13-5 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08:45:00.346"/>
    </inkml:context>
    <inkml:brush xml:id="br0">
      <inkml:brushProperty name="width" value="0.1" units="cm"/>
      <inkml:brushProperty name="height" value="0.1" units="cm"/>
      <inkml:brushProperty name="color" value="#E71224"/>
    </inkml:brush>
  </inkml:definitions>
  <inkml:trace contextRef="#ctx0" brushRef="#br0">2 525 11001,'-1'18'11000,"0"3"-6099,3 11-2993,-2-29-1685,1 0-1,-1 0 0,1 0 1,0 0-1,-1 0 1,1 0-1,1-1 0,-1 1 1,0 0-1,1 0 1,0-1-1,-1 1 0,1-1 1,3 3-1,-2-4-185,0 0-1,0 0 1,0 0-1,0-1 1,0 1-1,0-1 1,0 0-1,1 0 1,-1 0-1,0 0 1,0-1-1,0 1 1,0-1-1,0 0 1,0 0-1,3-1 1,45-16-192,0-2 0,63-36 0,-18 8-864,228-113-5964,-82 39 173,-37 16 981,-14-2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21/9/2020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7D365-AB54-4FDC-9F9E-536B78569ED9}" type="datetime1">
              <a:rPr lang="en-MY" smtClean="0"/>
              <a:t>21/9/2020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2987C-E940-490F-9F53-4A40394FE34C}" type="datetime1">
              <a:rPr lang="en-MY" smtClean="0"/>
              <a:t>21/9/2020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9CD8C-7406-4D56-9AD6-824036B6ABC5}" type="datetime1">
              <a:rPr lang="en-MY" smtClean="0"/>
              <a:t>21/9/2020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5F6C7-B66A-4E37-9EDA-C8275A1A3471}" type="datetime1">
              <a:rPr lang="en-MY" smtClean="0"/>
              <a:t>21/9/2020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F3098A-50AA-4706-B200-4BEDB1744048}" type="datetime1">
              <a:rPr lang="en-MY" smtClean="0"/>
              <a:t>21/9/2020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332D0-E1B0-4AC7-82E1-A178EAED6223}" type="datetime1">
              <a:rPr lang="en-MY" smtClean="0"/>
              <a:t>21/9/2020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93DB4-6D7F-45E9-B449-09AC334B9FF7}" type="datetime1">
              <a:rPr lang="en-MY" smtClean="0"/>
              <a:t>21/9/2020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C12E7-1930-454E-B4F4-812D96619D7A}" type="datetime1">
              <a:rPr lang="en-MY" smtClean="0"/>
              <a:t>21/9/2020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50C99-A690-4DDB-9DB6-E45E4B0A4E21}" type="datetime1">
              <a:rPr lang="en-MY" smtClean="0"/>
              <a:t>21/9/2020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0352-EE62-482A-A455-BC01F9A237CA}" type="datetime1">
              <a:rPr lang="en-MY" smtClean="0"/>
              <a:t>21/9/2020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DEFB6-0560-4D3A-883D-A3549BFAD523}" type="datetime1">
              <a:rPr lang="en-MY" smtClean="0"/>
              <a:t>21/9/2020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F238F3-011F-4AC2-8EB5-1796FB7CA3AB}" type="datetime1">
              <a:rPr lang="en-MY" smtClean="0"/>
              <a:t>21/9/2020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47" Type="http://schemas.openxmlformats.org/officeDocument/2006/relationships/image" Target="../media/image27.png"/><Relationship Id="rId63" Type="http://schemas.openxmlformats.org/officeDocument/2006/relationships/image" Target="../media/image3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8.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37" Type="http://schemas.openxmlformats.org/officeDocument/2006/relationships/image" Target="../media/image22.png"/><Relationship Id="rId53" Type="http://schemas.openxmlformats.org/officeDocument/2006/relationships/image" Target="../media/image3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3.png"/><Relationship Id="rId102" Type="http://schemas.openxmlformats.org/officeDocument/2006/relationships/customXml" Target="../ink/ink51.xml"/><Relationship Id="rId123" Type="http://schemas.openxmlformats.org/officeDocument/2006/relationships/image" Target="../media/image65.png"/><Relationship Id="rId128" Type="http://schemas.openxmlformats.org/officeDocument/2006/relationships/customXml" Target="../ink/ink64.xml"/><Relationship Id="rId5" Type="http://schemas.openxmlformats.org/officeDocument/2006/relationships/image" Target="../media/image6.png"/><Relationship Id="rId90" Type="http://schemas.openxmlformats.org/officeDocument/2006/relationships/customXml" Target="../ink/ink45.xml"/><Relationship Id="rId95" Type="http://schemas.openxmlformats.org/officeDocument/2006/relationships/image" Target="../media/image51.png"/><Relationship Id="rId22" Type="http://schemas.openxmlformats.org/officeDocument/2006/relationships/customXml" Target="../ink/ink11.xml"/><Relationship Id="rId27" Type="http://schemas.openxmlformats.org/officeDocument/2006/relationships/image" Target="../media/image17.png"/><Relationship Id="rId43" Type="http://schemas.openxmlformats.org/officeDocument/2006/relationships/image" Target="../media/image2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8.png"/><Relationship Id="rId113" Type="http://schemas.openxmlformats.org/officeDocument/2006/relationships/image" Target="../media/image60.png"/><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46.png"/><Relationship Id="rId12" Type="http://schemas.openxmlformats.org/officeDocument/2006/relationships/customXml" Target="../ink/ink6.xml"/><Relationship Id="rId17" Type="http://schemas.openxmlformats.org/officeDocument/2006/relationships/image" Target="../media/image12.png"/><Relationship Id="rId33" Type="http://schemas.openxmlformats.org/officeDocument/2006/relationships/image" Target="../media/image20.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8.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48.xml"/><Relationship Id="rId1" Type="http://schemas.openxmlformats.org/officeDocument/2006/relationships/slideLayout" Target="../slideLayouts/slideLayout1.xml"/><Relationship Id="rId6" Type="http://schemas.openxmlformats.org/officeDocument/2006/relationships/customXml" Target="../ink/ink3.xml"/><Relationship Id="rId23" Type="http://schemas.openxmlformats.org/officeDocument/2006/relationships/image" Target="../media/image15.png"/><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119" Type="http://schemas.openxmlformats.org/officeDocument/2006/relationships/image" Target="../media/image6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6.png"/><Relationship Id="rId81" Type="http://schemas.openxmlformats.org/officeDocument/2006/relationships/image" Target="../media/image44.png"/><Relationship Id="rId86" Type="http://schemas.openxmlformats.org/officeDocument/2006/relationships/customXml" Target="../ink/ink43.xml"/><Relationship Id="rId13" Type="http://schemas.openxmlformats.org/officeDocument/2006/relationships/image" Target="../media/image10.png"/><Relationship Id="rId18" Type="http://schemas.openxmlformats.org/officeDocument/2006/relationships/customXml" Target="../ink/ink9.xml"/><Relationship Id="rId39" Type="http://schemas.openxmlformats.org/officeDocument/2006/relationships/image" Target="../media/image23.png"/><Relationship Id="rId109" Type="http://schemas.openxmlformats.org/officeDocument/2006/relationships/image" Target="../media/image5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6.png"/><Relationship Id="rId7" Type="http://schemas.openxmlformats.org/officeDocument/2006/relationships/image" Target="../media/image7.png"/><Relationship Id="rId71" Type="http://schemas.openxmlformats.org/officeDocument/2006/relationships/image" Target="../media/image3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15" Type="http://schemas.openxmlformats.org/officeDocument/2006/relationships/image" Target="../media/image61.png"/><Relationship Id="rId61" Type="http://schemas.openxmlformats.org/officeDocument/2006/relationships/image" Target="../media/image34.png"/><Relationship Id="rId82" Type="http://schemas.openxmlformats.org/officeDocument/2006/relationships/customXml" Target="../ink/ink41.xml"/><Relationship Id="rId19" Type="http://schemas.openxmlformats.org/officeDocument/2006/relationships/image" Target="../media/image1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105" Type="http://schemas.openxmlformats.org/officeDocument/2006/relationships/image" Target="../media/image56.png"/><Relationship Id="rId126" Type="http://schemas.openxmlformats.org/officeDocument/2006/relationships/customXml" Target="../ink/ink63.xml"/><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98" Type="http://schemas.openxmlformats.org/officeDocument/2006/relationships/customXml" Target="../ink/ink49.xml"/><Relationship Id="rId121" Type="http://schemas.openxmlformats.org/officeDocument/2006/relationships/image" Target="../media/image64.png"/><Relationship Id="rId3" Type="http://schemas.openxmlformats.org/officeDocument/2006/relationships/image" Target="../media/image5.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4" Type="http://schemas.openxmlformats.org/officeDocument/2006/relationships/customXml" Target="../ink/ink2.xml"/><Relationship Id="rId9" Type="http://schemas.openxmlformats.org/officeDocument/2006/relationships/image" Target="../media/image8.png"/><Relationship Id="rId26" Type="http://schemas.openxmlformats.org/officeDocument/2006/relationships/customXml" Target="../ink/ink13.xml"/></Relationships>
</file>

<file path=ppt/slides/_rels/slide10.xml.rels><?xml version="1.0" encoding="UTF-8" standalone="yes"?>
<Relationships xmlns="http://schemas.openxmlformats.org/package/2006/relationships"><Relationship Id="rId8" Type="http://schemas.openxmlformats.org/officeDocument/2006/relationships/customXml" Target="../ink/ink299.xml"/><Relationship Id="rId13" Type="http://schemas.openxmlformats.org/officeDocument/2006/relationships/image" Target="../media/image309.png"/><Relationship Id="rId18" Type="http://schemas.openxmlformats.org/officeDocument/2006/relationships/customXml" Target="../ink/ink304.xml"/><Relationship Id="rId26" Type="http://schemas.openxmlformats.org/officeDocument/2006/relationships/customXml" Target="../ink/ink308.xml"/><Relationship Id="rId3" Type="http://schemas.openxmlformats.org/officeDocument/2006/relationships/image" Target="../media/image304.png"/><Relationship Id="rId21" Type="http://schemas.openxmlformats.org/officeDocument/2006/relationships/image" Target="../media/image313.png"/><Relationship Id="rId7" Type="http://schemas.openxmlformats.org/officeDocument/2006/relationships/image" Target="../media/image306.png"/><Relationship Id="rId12" Type="http://schemas.openxmlformats.org/officeDocument/2006/relationships/customXml" Target="../ink/ink301.xml"/><Relationship Id="rId17" Type="http://schemas.openxmlformats.org/officeDocument/2006/relationships/image" Target="../media/image311.png"/><Relationship Id="rId25" Type="http://schemas.openxmlformats.org/officeDocument/2006/relationships/image" Target="../media/image315.png"/><Relationship Id="rId2" Type="http://schemas.openxmlformats.org/officeDocument/2006/relationships/customXml" Target="../ink/ink296.xml"/><Relationship Id="rId16" Type="http://schemas.openxmlformats.org/officeDocument/2006/relationships/customXml" Target="../ink/ink303.xml"/><Relationship Id="rId20" Type="http://schemas.openxmlformats.org/officeDocument/2006/relationships/customXml" Target="../ink/ink305.xml"/><Relationship Id="rId29" Type="http://schemas.openxmlformats.org/officeDocument/2006/relationships/image" Target="../media/image317.png"/><Relationship Id="rId1" Type="http://schemas.openxmlformats.org/officeDocument/2006/relationships/slideLayout" Target="../slideLayouts/slideLayout2.xml"/><Relationship Id="rId6" Type="http://schemas.openxmlformats.org/officeDocument/2006/relationships/customXml" Target="../ink/ink298.xml"/><Relationship Id="rId11" Type="http://schemas.openxmlformats.org/officeDocument/2006/relationships/image" Target="../media/image308.png"/><Relationship Id="rId24" Type="http://schemas.openxmlformats.org/officeDocument/2006/relationships/customXml" Target="../ink/ink307.xml"/><Relationship Id="rId5" Type="http://schemas.openxmlformats.org/officeDocument/2006/relationships/image" Target="../media/image305.png"/><Relationship Id="rId15" Type="http://schemas.openxmlformats.org/officeDocument/2006/relationships/image" Target="../media/image310.png"/><Relationship Id="rId23" Type="http://schemas.openxmlformats.org/officeDocument/2006/relationships/image" Target="../media/image314.png"/><Relationship Id="rId28" Type="http://schemas.openxmlformats.org/officeDocument/2006/relationships/customXml" Target="../ink/ink309.xml"/><Relationship Id="rId10" Type="http://schemas.openxmlformats.org/officeDocument/2006/relationships/customXml" Target="../ink/ink300.xml"/><Relationship Id="rId19" Type="http://schemas.openxmlformats.org/officeDocument/2006/relationships/image" Target="../media/image312.png"/><Relationship Id="rId4" Type="http://schemas.openxmlformats.org/officeDocument/2006/relationships/customXml" Target="../ink/ink297.xml"/><Relationship Id="rId9" Type="http://schemas.openxmlformats.org/officeDocument/2006/relationships/image" Target="../media/image307.png"/><Relationship Id="rId14" Type="http://schemas.openxmlformats.org/officeDocument/2006/relationships/customXml" Target="../ink/ink302.xml"/><Relationship Id="rId22" Type="http://schemas.openxmlformats.org/officeDocument/2006/relationships/customXml" Target="../ink/ink306.xml"/><Relationship Id="rId27" Type="http://schemas.openxmlformats.org/officeDocument/2006/relationships/image" Target="../media/image316.png"/></Relationships>
</file>

<file path=ppt/slides/_rels/slide11.xml.rels><?xml version="1.0" encoding="UTF-8" standalone="yes"?>
<Relationships xmlns="http://schemas.openxmlformats.org/package/2006/relationships"><Relationship Id="rId8" Type="http://schemas.openxmlformats.org/officeDocument/2006/relationships/customXml" Target="../ink/ink313.xml"/><Relationship Id="rId3" Type="http://schemas.openxmlformats.org/officeDocument/2006/relationships/image" Target="../media/image318.png"/><Relationship Id="rId7" Type="http://schemas.openxmlformats.org/officeDocument/2006/relationships/image" Target="../media/image320.png"/><Relationship Id="rId2" Type="http://schemas.openxmlformats.org/officeDocument/2006/relationships/customXml" Target="../ink/ink310.xml"/><Relationship Id="rId1" Type="http://schemas.openxmlformats.org/officeDocument/2006/relationships/slideLayout" Target="../slideLayouts/slideLayout1.xml"/><Relationship Id="rId6" Type="http://schemas.openxmlformats.org/officeDocument/2006/relationships/customXml" Target="../ink/ink312.xml"/><Relationship Id="rId11" Type="http://schemas.openxmlformats.org/officeDocument/2006/relationships/image" Target="../media/image322.png"/><Relationship Id="rId5" Type="http://schemas.openxmlformats.org/officeDocument/2006/relationships/image" Target="../media/image319.png"/><Relationship Id="rId10" Type="http://schemas.openxmlformats.org/officeDocument/2006/relationships/customXml" Target="../ink/ink314.xml"/><Relationship Id="rId4" Type="http://schemas.openxmlformats.org/officeDocument/2006/relationships/customXml" Target="../ink/ink311.xml"/><Relationship Id="rId9" Type="http://schemas.openxmlformats.org/officeDocument/2006/relationships/image" Target="../media/image321.png"/></Relationships>
</file>

<file path=ppt/slides/_rels/slide12.xml.rels><?xml version="1.0" encoding="UTF-8" standalone="yes"?>
<Relationships xmlns="http://schemas.openxmlformats.org/package/2006/relationships"><Relationship Id="rId26" Type="http://schemas.openxmlformats.org/officeDocument/2006/relationships/image" Target="../media/image335.png"/><Relationship Id="rId21" Type="http://schemas.openxmlformats.org/officeDocument/2006/relationships/customXml" Target="../ink/ink324.xml"/><Relationship Id="rId34" Type="http://schemas.openxmlformats.org/officeDocument/2006/relationships/image" Target="../media/image339.png"/><Relationship Id="rId42" Type="http://schemas.openxmlformats.org/officeDocument/2006/relationships/image" Target="../media/image343.png"/><Relationship Id="rId47" Type="http://schemas.openxmlformats.org/officeDocument/2006/relationships/customXml" Target="../ink/ink337.xml"/><Relationship Id="rId50" Type="http://schemas.openxmlformats.org/officeDocument/2006/relationships/image" Target="../media/image347.png"/><Relationship Id="rId55" Type="http://schemas.openxmlformats.org/officeDocument/2006/relationships/customXml" Target="../ink/ink341.xml"/><Relationship Id="rId63" Type="http://schemas.openxmlformats.org/officeDocument/2006/relationships/customXml" Target="../ink/ink345.xml"/><Relationship Id="rId7" Type="http://schemas.openxmlformats.org/officeDocument/2006/relationships/customXml" Target="../ink/ink317.xml"/><Relationship Id="rId2" Type="http://schemas.openxmlformats.org/officeDocument/2006/relationships/image" Target="../media/image323.gif"/><Relationship Id="rId16" Type="http://schemas.openxmlformats.org/officeDocument/2006/relationships/image" Target="../media/image330.png"/><Relationship Id="rId29" Type="http://schemas.openxmlformats.org/officeDocument/2006/relationships/customXml" Target="../ink/ink328.xml"/><Relationship Id="rId11" Type="http://schemas.openxmlformats.org/officeDocument/2006/relationships/customXml" Target="../ink/ink319.xml"/><Relationship Id="rId24" Type="http://schemas.openxmlformats.org/officeDocument/2006/relationships/image" Target="../media/image334.png"/><Relationship Id="rId32" Type="http://schemas.openxmlformats.org/officeDocument/2006/relationships/image" Target="../media/image338.png"/><Relationship Id="rId37" Type="http://schemas.openxmlformats.org/officeDocument/2006/relationships/customXml" Target="../ink/ink332.xml"/><Relationship Id="rId40" Type="http://schemas.openxmlformats.org/officeDocument/2006/relationships/image" Target="../media/image342.png"/><Relationship Id="rId45" Type="http://schemas.openxmlformats.org/officeDocument/2006/relationships/customXml" Target="../ink/ink336.xml"/><Relationship Id="rId53" Type="http://schemas.openxmlformats.org/officeDocument/2006/relationships/customXml" Target="../ink/ink340.xml"/><Relationship Id="rId58" Type="http://schemas.openxmlformats.org/officeDocument/2006/relationships/image" Target="../media/image351.png"/><Relationship Id="rId66" Type="http://schemas.openxmlformats.org/officeDocument/2006/relationships/image" Target="../media/image355.png"/><Relationship Id="rId5" Type="http://schemas.openxmlformats.org/officeDocument/2006/relationships/customXml" Target="../ink/ink316.xml"/><Relationship Id="rId61" Type="http://schemas.openxmlformats.org/officeDocument/2006/relationships/customXml" Target="../ink/ink344.xml"/><Relationship Id="rId19" Type="http://schemas.openxmlformats.org/officeDocument/2006/relationships/customXml" Target="../ink/ink323.xml"/><Relationship Id="rId14" Type="http://schemas.openxmlformats.org/officeDocument/2006/relationships/image" Target="../media/image329.png"/><Relationship Id="rId22" Type="http://schemas.openxmlformats.org/officeDocument/2006/relationships/image" Target="../media/image333.png"/><Relationship Id="rId27" Type="http://schemas.openxmlformats.org/officeDocument/2006/relationships/customXml" Target="../ink/ink327.xml"/><Relationship Id="rId30" Type="http://schemas.openxmlformats.org/officeDocument/2006/relationships/image" Target="../media/image337.png"/><Relationship Id="rId35" Type="http://schemas.openxmlformats.org/officeDocument/2006/relationships/customXml" Target="../ink/ink331.xml"/><Relationship Id="rId43" Type="http://schemas.openxmlformats.org/officeDocument/2006/relationships/customXml" Target="../ink/ink335.xml"/><Relationship Id="rId48" Type="http://schemas.openxmlformats.org/officeDocument/2006/relationships/image" Target="../media/image346.png"/><Relationship Id="rId56" Type="http://schemas.openxmlformats.org/officeDocument/2006/relationships/image" Target="../media/image350.png"/><Relationship Id="rId64" Type="http://schemas.openxmlformats.org/officeDocument/2006/relationships/image" Target="../media/image354.png"/><Relationship Id="rId8" Type="http://schemas.openxmlformats.org/officeDocument/2006/relationships/image" Target="../media/image326.png"/><Relationship Id="rId51" Type="http://schemas.openxmlformats.org/officeDocument/2006/relationships/customXml" Target="../ink/ink339.xml"/><Relationship Id="rId3" Type="http://schemas.openxmlformats.org/officeDocument/2006/relationships/customXml" Target="../ink/ink315.xml"/><Relationship Id="rId12" Type="http://schemas.openxmlformats.org/officeDocument/2006/relationships/image" Target="../media/image328.png"/><Relationship Id="rId17" Type="http://schemas.openxmlformats.org/officeDocument/2006/relationships/customXml" Target="../ink/ink322.xml"/><Relationship Id="rId25" Type="http://schemas.openxmlformats.org/officeDocument/2006/relationships/customXml" Target="../ink/ink326.xml"/><Relationship Id="rId33" Type="http://schemas.openxmlformats.org/officeDocument/2006/relationships/customXml" Target="../ink/ink330.xml"/><Relationship Id="rId38" Type="http://schemas.openxmlformats.org/officeDocument/2006/relationships/image" Target="../media/image341.png"/><Relationship Id="rId46" Type="http://schemas.openxmlformats.org/officeDocument/2006/relationships/image" Target="../media/image345.png"/><Relationship Id="rId59" Type="http://schemas.openxmlformats.org/officeDocument/2006/relationships/customXml" Target="../ink/ink343.xml"/><Relationship Id="rId20" Type="http://schemas.openxmlformats.org/officeDocument/2006/relationships/image" Target="../media/image332.png"/><Relationship Id="rId41" Type="http://schemas.openxmlformats.org/officeDocument/2006/relationships/customXml" Target="../ink/ink334.xml"/><Relationship Id="rId54" Type="http://schemas.openxmlformats.org/officeDocument/2006/relationships/image" Target="../media/image349.png"/><Relationship Id="rId62" Type="http://schemas.openxmlformats.org/officeDocument/2006/relationships/image" Target="../media/image353.png"/><Relationship Id="rId1" Type="http://schemas.openxmlformats.org/officeDocument/2006/relationships/slideLayout" Target="../slideLayouts/slideLayout2.xml"/><Relationship Id="rId6" Type="http://schemas.openxmlformats.org/officeDocument/2006/relationships/image" Target="../media/image325.png"/><Relationship Id="rId15" Type="http://schemas.openxmlformats.org/officeDocument/2006/relationships/customXml" Target="../ink/ink321.xml"/><Relationship Id="rId23" Type="http://schemas.openxmlformats.org/officeDocument/2006/relationships/customXml" Target="../ink/ink325.xml"/><Relationship Id="rId28" Type="http://schemas.openxmlformats.org/officeDocument/2006/relationships/image" Target="../media/image336.png"/><Relationship Id="rId36" Type="http://schemas.openxmlformats.org/officeDocument/2006/relationships/image" Target="../media/image340.png"/><Relationship Id="rId49" Type="http://schemas.openxmlformats.org/officeDocument/2006/relationships/customXml" Target="../ink/ink338.xml"/><Relationship Id="rId57" Type="http://schemas.openxmlformats.org/officeDocument/2006/relationships/customXml" Target="../ink/ink342.xml"/><Relationship Id="rId10" Type="http://schemas.openxmlformats.org/officeDocument/2006/relationships/image" Target="../media/image327.png"/><Relationship Id="rId31" Type="http://schemas.openxmlformats.org/officeDocument/2006/relationships/customXml" Target="../ink/ink329.xml"/><Relationship Id="rId44" Type="http://schemas.openxmlformats.org/officeDocument/2006/relationships/image" Target="../media/image344.png"/><Relationship Id="rId52" Type="http://schemas.openxmlformats.org/officeDocument/2006/relationships/image" Target="../media/image348.png"/><Relationship Id="rId60" Type="http://schemas.openxmlformats.org/officeDocument/2006/relationships/image" Target="../media/image352.png"/><Relationship Id="rId65" Type="http://schemas.openxmlformats.org/officeDocument/2006/relationships/customXml" Target="../ink/ink346.xml"/><Relationship Id="rId4" Type="http://schemas.openxmlformats.org/officeDocument/2006/relationships/image" Target="../media/image324.png"/><Relationship Id="rId9" Type="http://schemas.openxmlformats.org/officeDocument/2006/relationships/customXml" Target="../ink/ink318.xml"/><Relationship Id="rId13" Type="http://schemas.openxmlformats.org/officeDocument/2006/relationships/customXml" Target="../ink/ink320.xml"/><Relationship Id="rId18" Type="http://schemas.openxmlformats.org/officeDocument/2006/relationships/image" Target="../media/image331.png"/><Relationship Id="rId39" Type="http://schemas.openxmlformats.org/officeDocument/2006/relationships/customXml" Target="../ink/ink333.xml"/></Relationships>
</file>

<file path=ppt/slides/_rels/slide13.xml.rels><?xml version="1.0" encoding="UTF-8" standalone="yes"?>
<Relationships xmlns="http://schemas.openxmlformats.org/package/2006/relationships"><Relationship Id="rId8" Type="http://schemas.openxmlformats.org/officeDocument/2006/relationships/customXml" Target="../ink/ink350.xml"/><Relationship Id="rId13" Type="http://schemas.openxmlformats.org/officeDocument/2006/relationships/image" Target="../media/image361.png"/><Relationship Id="rId18" Type="http://schemas.openxmlformats.org/officeDocument/2006/relationships/customXml" Target="../ink/ink355.xml"/><Relationship Id="rId3" Type="http://schemas.openxmlformats.org/officeDocument/2006/relationships/image" Target="../media/image356.png"/><Relationship Id="rId21" Type="http://schemas.openxmlformats.org/officeDocument/2006/relationships/image" Target="../media/image365.png"/><Relationship Id="rId7" Type="http://schemas.openxmlformats.org/officeDocument/2006/relationships/image" Target="../media/image358.png"/><Relationship Id="rId12" Type="http://schemas.openxmlformats.org/officeDocument/2006/relationships/customXml" Target="../ink/ink352.xml"/><Relationship Id="rId17" Type="http://schemas.openxmlformats.org/officeDocument/2006/relationships/image" Target="../media/image363.png"/><Relationship Id="rId2" Type="http://schemas.openxmlformats.org/officeDocument/2006/relationships/customXml" Target="../ink/ink347.xml"/><Relationship Id="rId16" Type="http://schemas.openxmlformats.org/officeDocument/2006/relationships/customXml" Target="../ink/ink354.xml"/><Relationship Id="rId20" Type="http://schemas.openxmlformats.org/officeDocument/2006/relationships/customXml" Target="../ink/ink356.xml"/><Relationship Id="rId1" Type="http://schemas.openxmlformats.org/officeDocument/2006/relationships/slideLayout" Target="../slideLayouts/slideLayout2.xml"/><Relationship Id="rId6" Type="http://schemas.openxmlformats.org/officeDocument/2006/relationships/customXml" Target="../ink/ink349.xml"/><Relationship Id="rId11" Type="http://schemas.openxmlformats.org/officeDocument/2006/relationships/image" Target="../media/image360.png"/><Relationship Id="rId5" Type="http://schemas.openxmlformats.org/officeDocument/2006/relationships/image" Target="../media/image357.png"/><Relationship Id="rId15" Type="http://schemas.openxmlformats.org/officeDocument/2006/relationships/image" Target="../media/image362.png"/><Relationship Id="rId23" Type="http://schemas.openxmlformats.org/officeDocument/2006/relationships/image" Target="../media/image366.png"/><Relationship Id="rId10" Type="http://schemas.openxmlformats.org/officeDocument/2006/relationships/customXml" Target="../ink/ink351.xml"/><Relationship Id="rId19" Type="http://schemas.openxmlformats.org/officeDocument/2006/relationships/image" Target="../media/image364.png"/><Relationship Id="rId4" Type="http://schemas.openxmlformats.org/officeDocument/2006/relationships/customXml" Target="../ink/ink348.xml"/><Relationship Id="rId9" Type="http://schemas.openxmlformats.org/officeDocument/2006/relationships/image" Target="../media/image359.png"/><Relationship Id="rId14" Type="http://schemas.openxmlformats.org/officeDocument/2006/relationships/customXml" Target="../ink/ink353.xml"/><Relationship Id="rId22" Type="http://schemas.openxmlformats.org/officeDocument/2006/relationships/customXml" Target="../ink/ink357.xml"/></Relationships>
</file>

<file path=ppt/slides/_rels/slide14.xml.rels><?xml version="1.0" encoding="UTF-8" standalone="yes"?>
<Relationships xmlns="http://schemas.openxmlformats.org/package/2006/relationships"><Relationship Id="rId8" Type="http://schemas.openxmlformats.org/officeDocument/2006/relationships/customXml" Target="../ink/ink361.xml"/><Relationship Id="rId13" Type="http://schemas.openxmlformats.org/officeDocument/2006/relationships/image" Target="../media/image372.png"/><Relationship Id="rId18" Type="http://schemas.openxmlformats.org/officeDocument/2006/relationships/customXml" Target="../ink/ink366.xml"/><Relationship Id="rId3" Type="http://schemas.openxmlformats.org/officeDocument/2006/relationships/image" Target="../media/image367.png"/><Relationship Id="rId7" Type="http://schemas.openxmlformats.org/officeDocument/2006/relationships/image" Target="../media/image369.png"/><Relationship Id="rId12" Type="http://schemas.openxmlformats.org/officeDocument/2006/relationships/customXml" Target="../ink/ink363.xml"/><Relationship Id="rId17" Type="http://schemas.openxmlformats.org/officeDocument/2006/relationships/image" Target="../media/image374.png"/><Relationship Id="rId2" Type="http://schemas.openxmlformats.org/officeDocument/2006/relationships/customXml" Target="../ink/ink358.xml"/><Relationship Id="rId16" Type="http://schemas.openxmlformats.org/officeDocument/2006/relationships/customXml" Target="../ink/ink365.xml"/><Relationship Id="rId1" Type="http://schemas.openxmlformats.org/officeDocument/2006/relationships/slideLayout" Target="../slideLayouts/slideLayout2.xml"/><Relationship Id="rId6" Type="http://schemas.openxmlformats.org/officeDocument/2006/relationships/customXml" Target="../ink/ink360.xml"/><Relationship Id="rId11" Type="http://schemas.openxmlformats.org/officeDocument/2006/relationships/image" Target="../media/image371.png"/><Relationship Id="rId5" Type="http://schemas.openxmlformats.org/officeDocument/2006/relationships/image" Target="../media/image368.png"/><Relationship Id="rId15" Type="http://schemas.openxmlformats.org/officeDocument/2006/relationships/image" Target="../media/image373.png"/><Relationship Id="rId10" Type="http://schemas.openxmlformats.org/officeDocument/2006/relationships/customXml" Target="../ink/ink362.xml"/><Relationship Id="rId19" Type="http://schemas.openxmlformats.org/officeDocument/2006/relationships/image" Target="../media/image375.png"/><Relationship Id="rId4" Type="http://schemas.openxmlformats.org/officeDocument/2006/relationships/customXml" Target="../ink/ink359.xml"/><Relationship Id="rId9" Type="http://schemas.openxmlformats.org/officeDocument/2006/relationships/image" Target="../media/image370.png"/><Relationship Id="rId14" Type="http://schemas.openxmlformats.org/officeDocument/2006/relationships/customXml" Target="../ink/ink364.xml"/></Relationships>
</file>

<file path=ppt/slides/_rels/slide15.xml.rels><?xml version="1.0" encoding="UTF-8" standalone="yes"?>
<Relationships xmlns="http://schemas.openxmlformats.org/package/2006/relationships"><Relationship Id="rId26" Type="http://schemas.openxmlformats.org/officeDocument/2006/relationships/image" Target="../media/image388.png"/><Relationship Id="rId21" Type="http://schemas.openxmlformats.org/officeDocument/2006/relationships/customXml" Target="../ink/ink376.xml"/><Relationship Id="rId42" Type="http://schemas.openxmlformats.org/officeDocument/2006/relationships/image" Target="../media/image396.png"/><Relationship Id="rId47" Type="http://schemas.openxmlformats.org/officeDocument/2006/relationships/customXml" Target="../ink/ink389.xml"/><Relationship Id="rId63" Type="http://schemas.openxmlformats.org/officeDocument/2006/relationships/customXml" Target="../ink/ink397.xml"/><Relationship Id="rId68" Type="http://schemas.openxmlformats.org/officeDocument/2006/relationships/image" Target="../media/image409.png"/><Relationship Id="rId84" Type="http://schemas.openxmlformats.org/officeDocument/2006/relationships/image" Target="../media/image417.png"/><Relationship Id="rId89" Type="http://schemas.openxmlformats.org/officeDocument/2006/relationships/customXml" Target="../ink/ink410.xml"/><Relationship Id="rId16" Type="http://schemas.openxmlformats.org/officeDocument/2006/relationships/image" Target="../media/image383.png"/><Relationship Id="rId107" Type="http://schemas.openxmlformats.org/officeDocument/2006/relationships/customXml" Target="../ink/ink419.xml"/><Relationship Id="rId11" Type="http://schemas.openxmlformats.org/officeDocument/2006/relationships/customXml" Target="../ink/ink371.xml"/><Relationship Id="rId32" Type="http://schemas.openxmlformats.org/officeDocument/2006/relationships/image" Target="../media/image391.png"/><Relationship Id="rId37" Type="http://schemas.openxmlformats.org/officeDocument/2006/relationships/customXml" Target="../ink/ink384.xml"/><Relationship Id="rId53" Type="http://schemas.openxmlformats.org/officeDocument/2006/relationships/customXml" Target="../ink/ink392.xml"/><Relationship Id="rId58" Type="http://schemas.openxmlformats.org/officeDocument/2006/relationships/image" Target="../media/image404.png"/><Relationship Id="rId74" Type="http://schemas.openxmlformats.org/officeDocument/2006/relationships/image" Target="../media/image412.png"/><Relationship Id="rId79" Type="http://schemas.openxmlformats.org/officeDocument/2006/relationships/customXml" Target="../ink/ink405.xml"/><Relationship Id="rId102" Type="http://schemas.openxmlformats.org/officeDocument/2006/relationships/image" Target="../media/image426.png"/><Relationship Id="rId5" Type="http://schemas.openxmlformats.org/officeDocument/2006/relationships/customXml" Target="../ink/ink368.xml"/><Relationship Id="rId90" Type="http://schemas.openxmlformats.org/officeDocument/2006/relationships/image" Target="../media/image420.png"/><Relationship Id="rId95" Type="http://schemas.openxmlformats.org/officeDocument/2006/relationships/customXml" Target="../ink/ink413.xml"/><Relationship Id="rId22" Type="http://schemas.openxmlformats.org/officeDocument/2006/relationships/image" Target="../media/image386.png"/><Relationship Id="rId27" Type="http://schemas.openxmlformats.org/officeDocument/2006/relationships/customXml" Target="../ink/ink379.xml"/><Relationship Id="rId43" Type="http://schemas.openxmlformats.org/officeDocument/2006/relationships/customXml" Target="../ink/ink387.xml"/><Relationship Id="rId48" Type="http://schemas.openxmlformats.org/officeDocument/2006/relationships/image" Target="../media/image399.png"/><Relationship Id="rId64" Type="http://schemas.openxmlformats.org/officeDocument/2006/relationships/image" Target="../media/image407.png"/><Relationship Id="rId69" Type="http://schemas.openxmlformats.org/officeDocument/2006/relationships/customXml" Target="../ink/ink400.xml"/><Relationship Id="rId80" Type="http://schemas.openxmlformats.org/officeDocument/2006/relationships/image" Target="../media/image415.png"/><Relationship Id="rId85" Type="http://schemas.openxmlformats.org/officeDocument/2006/relationships/customXml" Target="../ink/ink408.xml"/><Relationship Id="rId12" Type="http://schemas.openxmlformats.org/officeDocument/2006/relationships/image" Target="../media/image381.png"/><Relationship Id="rId17" Type="http://schemas.openxmlformats.org/officeDocument/2006/relationships/customXml" Target="../ink/ink374.xml"/><Relationship Id="rId33" Type="http://schemas.openxmlformats.org/officeDocument/2006/relationships/customXml" Target="../ink/ink382.xml"/><Relationship Id="rId38" Type="http://schemas.openxmlformats.org/officeDocument/2006/relationships/image" Target="../media/image394.png"/><Relationship Id="rId59" Type="http://schemas.openxmlformats.org/officeDocument/2006/relationships/customXml" Target="../ink/ink395.xml"/><Relationship Id="rId103" Type="http://schemas.openxmlformats.org/officeDocument/2006/relationships/customXml" Target="../ink/ink417.xml"/><Relationship Id="rId108" Type="http://schemas.openxmlformats.org/officeDocument/2006/relationships/image" Target="../media/image429.png"/><Relationship Id="rId20" Type="http://schemas.openxmlformats.org/officeDocument/2006/relationships/image" Target="../media/image385.png"/><Relationship Id="rId41" Type="http://schemas.openxmlformats.org/officeDocument/2006/relationships/customXml" Target="../ink/ink386.xml"/><Relationship Id="rId54" Type="http://schemas.openxmlformats.org/officeDocument/2006/relationships/image" Target="../media/image402.png"/><Relationship Id="rId62" Type="http://schemas.openxmlformats.org/officeDocument/2006/relationships/image" Target="../media/image406.png"/><Relationship Id="rId70" Type="http://schemas.openxmlformats.org/officeDocument/2006/relationships/image" Target="../media/image410.png"/><Relationship Id="rId75" Type="http://schemas.openxmlformats.org/officeDocument/2006/relationships/customXml" Target="../ink/ink403.xml"/><Relationship Id="rId83" Type="http://schemas.openxmlformats.org/officeDocument/2006/relationships/customXml" Target="../ink/ink407.xml"/><Relationship Id="rId88" Type="http://schemas.openxmlformats.org/officeDocument/2006/relationships/image" Target="../media/image419.png"/><Relationship Id="rId91" Type="http://schemas.openxmlformats.org/officeDocument/2006/relationships/customXml" Target="../ink/ink411.xml"/><Relationship Id="rId96" Type="http://schemas.openxmlformats.org/officeDocument/2006/relationships/image" Target="../media/image423.png"/><Relationship Id="rId1" Type="http://schemas.openxmlformats.org/officeDocument/2006/relationships/slideLayout" Target="../slideLayouts/slideLayout2.xml"/><Relationship Id="rId6" Type="http://schemas.openxmlformats.org/officeDocument/2006/relationships/image" Target="../media/image378.png"/><Relationship Id="rId15" Type="http://schemas.openxmlformats.org/officeDocument/2006/relationships/customXml" Target="../ink/ink373.xml"/><Relationship Id="rId23" Type="http://schemas.openxmlformats.org/officeDocument/2006/relationships/customXml" Target="../ink/ink377.xml"/><Relationship Id="rId28" Type="http://schemas.openxmlformats.org/officeDocument/2006/relationships/image" Target="../media/image389.png"/><Relationship Id="rId36" Type="http://schemas.openxmlformats.org/officeDocument/2006/relationships/image" Target="../media/image393.png"/><Relationship Id="rId49" Type="http://schemas.openxmlformats.org/officeDocument/2006/relationships/customXml" Target="../ink/ink390.xml"/><Relationship Id="rId57" Type="http://schemas.openxmlformats.org/officeDocument/2006/relationships/customXml" Target="../ink/ink394.xml"/><Relationship Id="rId106" Type="http://schemas.openxmlformats.org/officeDocument/2006/relationships/image" Target="../media/image428.png"/><Relationship Id="rId10" Type="http://schemas.openxmlformats.org/officeDocument/2006/relationships/image" Target="../media/image380.png"/><Relationship Id="rId31" Type="http://schemas.openxmlformats.org/officeDocument/2006/relationships/customXml" Target="../ink/ink381.xml"/><Relationship Id="rId44" Type="http://schemas.openxmlformats.org/officeDocument/2006/relationships/image" Target="../media/image397.png"/><Relationship Id="rId52" Type="http://schemas.openxmlformats.org/officeDocument/2006/relationships/image" Target="../media/image401.png"/><Relationship Id="rId60" Type="http://schemas.openxmlformats.org/officeDocument/2006/relationships/image" Target="../media/image405.png"/><Relationship Id="rId65" Type="http://schemas.openxmlformats.org/officeDocument/2006/relationships/customXml" Target="../ink/ink398.xml"/><Relationship Id="rId73" Type="http://schemas.openxmlformats.org/officeDocument/2006/relationships/customXml" Target="../ink/ink402.xml"/><Relationship Id="rId78" Type="http://schemas.openxmlformats.org/officeDocument/2006/relationships/image" Target="../media/image414.png"/><Relationship Id="rId81" Type="http://schemas.openxmlformats.org/officeDocument/2006/relationships/customXml" Target="../ink/ink406.xml"/><Relationship Id="rId86" Type="http://schemas.openxmlformats.org/officeDocument/2006/relationships/image" Target="../media/image418.png"/><Relationship Id="rId94" Type="http://schemas.openxmlformats.org/officeDocument/2006/relationships/image" Target="../media/image422.png"/><Relationship Id="rId99" Type="http://schemas.openxmlformats.org/officeDocument/2006/relationships/customXml" Target="../ink/ink415.xml"/><Relationship Id="rId101" Type="http://schemas.openxmlformats.org/officeDocument/2006/relationships/customXml" Target="../ink/ink416.xml"/><Relationship Id="rId4" Type="http://schemas.openxmlformats.org/officeDocument/2006/relationships/image" Target="../media/image377.png"/><Relationship Id="rId9" Type="http://schemas.openxmlformats.org/officeDocument/2006/relationships/customXml" Target="../ink/ink370.xml"/><Relationship Id="rId13" Type="http://schemas.openxmlformats.org/officeDocument/2006/relationships/customXml" Target="../ink/ink372.xml"/><Relationship Id="rId18" Type="http://schemas.openxmlformats.org/officeDocument/2006/relationships/image" Target="../media/image384.png"/><Relationship Id="rId39" Type="http://schemas.openxmlformats.org/officeDocument/2006/relationships/customXml" Target="../ink/ink385.xml"/><Relationship Id="rId34" Type="http://schemas.openxmlformats.org/officeDocument/2006/relationships/image" Target="../media/image392.png"/><Relationship Id="rId50" Type="http://schemas.openxmlformats.org/officeDocument/2006/relationships/image" Target="../media/image400.png"/><Relationship Id="rId55" Type="http://schemas.openxmlformats.org/officeDocument/2006/relationships/customXml" Target="../ink/ink393.xml"/><Relationship Id="rId76" Type="http://schemas.openxmlformats.org/officeDocument/2006/relationships/image" Target="../media/image413.png"/><Relationship Id="rId97" Type="http://schemas.openxmlformats.org/officeDocument/2006/relationships/customXml" Target="../ink/ink414.xml"/><Relationship Id="rId104" Type="http://schemas.openxmlformats.org/officeDocument/2006/relationships/image" Target="../media/image427.png"/><Relationship Id="rId7" Type="http://schemas.openxmlformats.org/officeDocument/2006/relationships/customXml" Target="../ink/ink369.xml"/><Relationship Id="rId71" Type="http://schemas.openxmlformats.org/officeDocument/2006/relationships/customXml" Target="../ink/ink401.xml"/><Relationship Id="rId92" Type="http://schemas.openxmlformats.org/officeDocument/2006/relationships/image" Target="../media/image421.png"/><Relationship Id="rId2" Type="http://schemas.openxmlformats.org/officeDocument/2006/relationships/image" Target="../media/image376.gif"/><Relationship Id="rId29" Type="http://schemas.openxmlformats.org/officeDocument/2006/relationships/customXml" Target="../ink/ink380.xml"/><Relationship Id="rId24" Type="http://schemas.openxmlformats.org/officeDocument/2006/relationships/image" Target="../media/image387.png"/><Relationship Id="rId40" Type="http://schemas.openxmlformats.org/officeDocument/2006/relationships/image" Target="../media/image395.png"/><Relationship Id="rId45" Type="http://schemas.openxmlformats.org/officeDocument/2006/relationships/customXml" Target="../ink/ink388.xml"/><Relationship Id="rId66" Type="http://schemas.openxmlformats.org/officeDocument/2006/relationships/image" Target="../media/image408.png"/><Relationship Id="rId87" Type="http://schemas.openxmlformats.org/officeDocument/2006/relationships/customXml" Target="../ink/ink409.xml"/><Relationship Id="rId61" Type="http://schemas.openxmlformats.org/officeDocument/2006/relationships/customXml" Target="../ink/ink396.xml"/><Relationship Id="rId82" Type="http://schemas.openxmlformats.org/officeDocument/2006/relationships/image" Target="../media/image416.png"/><Relationship Id="rId19" Type="http://schemas.openxmlformats.org/officeDocument/2006/relationships/customXml" Target="../ink/ink375.xml"/><Relationship Id="rId14" Type="http://schemas.openxmlformats.org/officeDocument/2006/relationships/image" Target="../media/image382.png"/><Relationship Id="rId30" Type="http://schemas.openxmlformats.org/officeDocument/2006/relationships/image" Target="../media/image390.png"/><Relationship Id="rId35" Type="http://schemas.openxmlformats.org/officeDocument/2006/relationships/customXml" Target="../ink/ink383.xml"/><Relationship Id="rId56" Type="http://schemas.openxmlformats.org/officeDocument/2006/relationships/image" Target="../media/image403.png"/><Relationship Id="rId77" Type="http://schemas.openxmlformats.org/officeDocument/2006/relationships/customXml" Target="../ink/ink404.xml"/><Relationship Id="rId100" Type="http://schemas.openxmlformats.org/officeDocument/2006/relationships/image" Target="../media/image425.png"/><Relationship Id="rId105" Type="http://schemas.openxmlformats.org/officeDocument/2006/relationships/customXml" Target="../ink/ink418.xml"/><Relationship Id="rId8" Type="http://schemas.openxmlformats.org/officeDocument/2006/relationships/image" Target="../media/image379.png"/><Relationship Id="rId51" Type="http://schemas.openxmlformats.org/officeDocument/2006/relationships/customXml" Target="../ink/ink391.xml"/><Relationship Id="rId72" Type="http://schemas.openxmlformats.org/officeDocument/2006/relationships/image" Target="../media/image411.png"/><Relationship Id="rId93" Type="http://schemas.openxmlformats.org/officeDocument/2006/relationships/customXml" Target="../ink/ink412.xml"/><Relationship Id="rId98" Type="http://schemas.openxmlformats.org/officeDocument/2006/relationships/image" Target="../media/image424.png"/><Relationship Id="rId3" Type="http://schemas.openxmlformats.org/officeDocument/2006/relationships/customXml" Target="../ink/ink367.xml"/><Relationship Id="rId25" Type="http://schemas.openxmlformats.org/officeDocument/2006/relationships/customXml" Target="../ink/ink378.xml"/><Relationship Id="rId46" Type="http://schemas.openxmlformats.org/officeDocument/2006/relationships/image" Target="../media/image398.png"/><Relationship Id="rId67" Type="http://schemas.openxmlformats.org/officeDocument/2006/relationships/customXml" Target="../ink/ink399.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6" Type="http://schemas.openxmlformats.org/officeDocument/2006/relationships/customXml" Target="../ink/ink432.xml"/><Relationship Id="rId117" Type="http://schemas.openxmlformats.org/officeDocument/2006/relationships/image" Target="../media/image487.png"/><Relationship Id="rId21" Type="http://schemas.openxmlformats.org/officeDocument/2006/relationships/image" Target="../media/image439.png"/><Relationship Id="rId42" Type="http://schemas.openxmlformats.org/officeDocument/2006/relationships/customXml" Target="../ink/ink440.xml"/><Relationship Id="rId47" Type="http://schemas.openxmlformats.org/officeDocument/2006/relationships/image" Target="../media/image452.png"/><Relationship Id="rId63" Type="http://schemas.openxmlformats.org/officeDocument/2006/relationships/image" Target="../media/image460.png"/><Relationship Id="rId68" Type="http://schemas.openxmlformats.org/officeDocument/2006/relationships/customXml" Target="../ink/ink453.xml"/><Relationship Id="rId84" Type="http://schemas.openxmlformats.org/officeDocument/2006/relationships/customXml" Target="../ink/ink461.xml"/><Relationship Id="rId89" Type="http://schemas.openxmlformats.org/officeDocument/2006/relationships/image" Target="../media/image473.png"/><Relationship Id="rId112" Type="http://schemas.openxmlformats.org/officeDocument/2006/relationships/customXml" Target="../ink/ink475.xml"/><Relationship Id="rId16" Type="http://schemas.openxmlformats.org/officeDocument/2006/relationships/customXml" Target="../ink/ink427.xml"/><Relationship Id="rId107" Type="http://schemas.openxmlformats.org/officeDocument/2006/relationships/image" Target="../media/image482.png"/><Relationship Id="rId11" Type="http://schemas.openxmlformats.org/officeDocument/2006/relationships/image" Target="../media/image434.png"/><Relationship Id="rId32" Type="http://schemas.openxmlformats.org/officeDocument/2006/relationships/customXml" Target="../ink/ink435.xml"/><Relationship Id="rId37" Type="http://schemas.openxmlformats.org/officeDocument/2006/relationships/image" Target="../media/image447.png"/><Relationship Id="rId53" Type="http://schemas.openxmlformats.org/officeDocument/2006/relationships/image" Target="../media/image455.png"/><Relationship Id="rId58" Type="http://schemas.openxmlformats.org/officeDocument/2006/relationships/customXml" Target="../ink/ink448.xml"/><Relationship Id="rId74" Type="http://schemas.openxmlformats.org/officeDocument/2006/relationships/customXml" Target="../ink/ink456.xml"/><Relationship Id="rId79" Type="http://schemas.openxmlformats.org/officeDocument/2006/relationships/image" Target="../media/image468.png"/><Relationship Id="rId102" Type="http://schemas.openxmlformats.org/officeDocument/2006/relationships/customXml" Target="../ink/ink470.xml"/><Relationship Id="rId123" Type="http://schemas.openxmlformats.org/officeDocument/2006/relationships/image" Target="../media/image490.png"/><Relationship Id="rId5" Type="http://schemas.openxmlformats.org/officeDocument/2006/relationships/image" Target="../media/image431.png"/><Relationship Id="rId90" Type="http://schemas.openxmlformats.org/officeDocument/2006/relationships/customXml" Target="../ink/ink464.xml"/><Relationship Id="rId95" Type="http://schemas.openxmlformats.org/officeDocument/2006/relationships/image" Target="../media/image476.png"/><Relationship Id="rId22" Type="http://schemas.openxmlformats.org/officeDocument/2006/relationships/customXml" Target="../ink/ink430.xml"/><Relationship Id="rId27" Type="http://schemas.openxmlformats.org/officeDocument/2006/relationships/image" Target="../media/image442.png"/><Relationship Id="rId43" Type="http://schemas.openxmlformats.org/officeDocument/2006/relationships/image" Target="../media/image450.png"/><Relationship Id="rId48" Type="http://schemas.openxmlformats.org/officeDocument/2006/relationships/customXml" Target="../ink/ink443.xml"/><Relationship Id="rId64" Type="http://schemas.openxmlformats.org/officeDocument/2006/relationships/customXml" Target="../ink/ink451.xml"/><Relationship Id="rId69" Type="http://schemas.openxmlformats.org/officeDocument/2006/relationships/image" Target="../media/image463.png"/><Relationship Id="rId113" Type="http://schemas.openxmlformats.org/officeDocument/2006/relationships/image" Target="../media/image485.png"/><Relationship Id="rId118" Type="http://schemas.openxmlformats.org/officeDocument/2006/relationships/customXml" Target="../ink/ink478.xml"/><Relationship Id="rId80" Type="http://schemas.openxmlformats.org/officeDocument/2006/relationships/customXml" Target="../ink/ink459.xml"/><Relationship Id="rId85" Type="http://schemas.openxmlformats.org/officeDocument/2006/relationships/image" Target="../media/image471.png"/><Relationship Id="rId12" Type="http://schemas.openxmlformats.org/officeDocument/2006/relationships/customXml" Target="../ink/ink425.xml"/><Relationship Id="rId17" Type="http://schemas.openxmlformats.org/officeDocument/2006/relationships/image" Target="../media/image437.png"/><Relationship Id="rId33" Type="http://schemas.openxmlformats.org/officeDocument/2006/relationships/image" Target="../media/image445.png"/><Relationship Id="rId38" Type="http://schemas.openxmlformats.org/officeDocument/2006/relationships/customXml" Target="../ink/ink438.xml"/><Relationship Id="rId59" Type="http://schemas.openxmlformats.org/officeDocument/2006/relationships/image" Target="../media/image458.png"/><Relationship Id="rId103" Type="http://schemas.openxmlformats.org/officeDocument/2006/relationships/image" Target="../media/image480.png"/><Relationship Id="rId108" Type="http://schemas.openxmlformats.org/officeDocument/2006/relationships/customXml" Target="../ink/ink473.xml"/><Relationship Id="rId124" Type="http://schemas.openxmlformats.org/officeDocument/2006/relationships/customXml" Target="../ink/ink481.xml"/><Relationship Id="rId54" Type="http://schemas.openxmlformats.org/officeDocument/2006/relationships/customXml" Target="../ink/ink446.xml"/><Relationship Id="rId70" Type="http://schemas.openxmlformats.org/officeDocument/2006/relationships/customXml" Target="../ink/ink454.xml"/><Relationship Id="rId75" Type="http://schemas.openxmlformats.org/officeDocument/2006/relationships/image" Target="../media/image466.png"/><Relationship Id="rId91" Type="http://schemas.openxmlformats.org/officeDocument/2006/relationships/image" Target="../media/image474.png"/><Relationship Id="rId96" Type="http://schemas.openxmlformats.org/officeDocument/2006/relationships/customXml" Target="../ink/ink467.xml"/><Relationship Id="rId1" Type="http://schemas.openxmlformats.org/officeDocument/2006/relationships/slideLayout" Target="../slideLayouts/slideLayout2.xml"/><Relationship Id="rId6" Type="http://schemas.openxmlformats.org/officeDocument/2006/relationships/customXml" Target="../ink/ink422.xml"/><Relationship Id="rId23" Type="http://schemas.openxmlformats.org/officeDocument/2006/relationships/image" Target="../media/image440.png"/><Relationship Id="rId28" Type="http://schemas.openxmlformats.org/officeDocument/2006/relationships/customXml" Target="../ink/ink433.xml"/><Relationship Id="rId49" Type="http://schemas.openxmlformats.org/officeDocument/2006/relationships/image" Target="../media/image453.png"/><Relationship Id="rId114" Type="http://schemas.openxmlformats.org/officeDocument/2006/relationships/customXml" Target="../ink/ink476.xml"/><Relationship Id="rId119" Type="http://schemas.openxmlformats.org/officeDocument/2006/relationships/image" Target="../media/image488.png"/><Relationship Id="rId44" Type="http://schemas.openxmlformats.org/officeDocument/2006/relationships/customXml" Target="../ink/ink441.xml"/><Relationship Id="rId60" Type="http://schemas.openxmlformats.org/officeDocument/2006/relationships/customXml" Target="../ink/ink449.xml"/><Relationship Id="rId65" Type="http://schemas.openxmlformats.org/officeDocument/2006/relationships/image" Target="../media/image461.png"/><Relationship Id="rId81" Type="http://schemas.openxmlformats.org/officeDocument/2006/relationships/image" Target="../media/image469.png"/><Relationship Id="rId86" Type="http://schemas.openxmlformats.org/officeDocument/2006/relationships/customXml" Target="../ink/ink462.xml"/><Relationship Id="rId13" Type="http://schemas.openxmlformats.org/officeDocument/2006/relationships/image" Target="../media/image435.png"/><Relationship Id="rId18" Type="http://schemas.openxmlformats.org/officeDocument/2006/relationships/customXml" Target="../ink/ink428.xml"/><Relationship Id="rId39" Type="http://schemas.openxmlformats.org/officeDocument/2006/relationships/image" Target="../media/image448.png"/><Relationship Id="rId109" Type="http://schemas.openxmlformats.org/officeDocument/2006/relationships/image" Target="../media/image483.png"/><Relationship Id="rId34" Type="http://schemas.openxmlformats.org/officeDocument/2006/relationships/customXml" Target="../ink/ink436.xml"/><Relationship Id="rId50" Type="http://schemas.openxmlformats.org/officeDocument/2006/relationships/customXml" Target="../ink/ink444.xml"/><Relationship Id="rId55" Type="http://schemas.openxmlformats.org/officeDocument/2006/relationships/image" Target="../media/image456.png"/><Relationship Id="rId76" Type="http://schemas.openxmlformats.org/officeDocument/2006/relationships/customXml" Target="../ink/ink457.xml"/><Relationship Id="rId97" Type="http://schemas.openxmlformats.org/officeDocument/2006/relationships/image" Target="../media/image477.png"/><Relationship Id="rId104" Type="http://schemas.openxmlformats.org/officeDocument/2006/relationships/customXml" Target="../ink/ink471.xml"/><Relationship Id="rId120" Type="http://schemas.openxmlformats.org/officeDocument/2006/relationships/customXml" Target="../ink/ink479.xml"/><Relationship Id="rId125" Type="http://schemas.openxmlformats.org/officeDocument/2006/relationships/image" Target="../media/image491.png"/><Relationship Id="rId7" Type="http://schemas.openxmlformats.org/officeDocument/2006/relationships/image" Target="../media/image432.png"/><Relationship Id="rId71" Type="http://schemas.openxmlformats.org/officeDocument/2006/relationships/image" Target="../media/image464.png"/><Relationship Id="rId92" Type="http://schemas.openxmlformats.org/officeDocument/2006/relationships/customXml" Target="../ink/ink465.xml"/><Relationship Id="rId2" Type="http://schemas.openxmlformats.org/officeDocument/2006/relationships/customXml" Target="../ink/ink420.xml"/><Relationship Id="rId29" Type="http://schemas.openxmlformats.org/officeDocument/2006/relationships/image" Target="../media/image443.png"/><Relationship Id="rId24" Type="http://schemas.openxmlformats.org/officeDocument/2006/relationships/customXml" Target="../ink/ink431.xml"/><Relationship Id="rId40" Type="http://schemas.openxmlformats.org/officeDocument/2006/relationships/customXml" Target="../ink/ink439.xml"/><Relationship Id="rId45" Type="http://schemas.openxmlformats.org/officeDocument/2006/relationships/image" Target="../media/image451.png"/><Relationship Id="rId66" Type="http://schemas.openxmlformats.org/officeDocument/2006/relationships/customXml" Target="../ink/ink452.xml"/><Relationship Id="rId87" Type="http://schemas.openxmlformats.org/officeDocument/2006/relationships/image" Target="../media/image472.png"/><Relationship Id="rId110" Type="http://schemas.openxmlformats.org/officeDocument/2006/relationships/customXml" Target="../ink/ink474.xml"/><Relationship Id="rId115" Type="http://schemas.openxmlformats.org/officeDocument/2006/relationships/image" Target="../media/image486.png"/><Relationship Id="rId61" Type="http://schemas.openxmlformats.org/officeDocument/2006/relationships/image" Target="../media/image459.png"/><Relationship Id="rId82" Type="http://schemas.openxmlformats.org/officeDocument/2006/relationships/customXml" Target="../ink/ink460.xml"/><Relationship Id="rId19" Type="http://schemas.openxmlformats.org/officeDocument/2006/relationships/image" Target="../media/image438.png"/><Relationship Id="rId14" Type="http://schemas.openxmlformats.org/officeDocument/2006/relationships/customXml" Target="../ink/ink426.xml"/><Relationship Id="rId30" Type="http://schemas.openxmlformats.org/officeDocument/2006/relationships/customXml" Target="../ink/ink434.xml"/><Relationship Id="rId35" Type="http://schemas.openxmlformats.org/officeDocument/2006/relationships/image" Target="../media/image446.png"/><Relationship Id="rId56" Type="http://schemas.openxmlformats.org/officeDocument/2006/relationships/customXml" Target="../ink/ink447.xml"/><Relationship Id="rId77" Type="http://schemas.openxmlformats.org/officeDocument/2006/relationships/image" Target="../media/image467.png"/><Relationship Id="rId100" Type="http://schemas.openxmlformats.org/officeDocument/2006/relationships/customXml" Target="../ink/ink469.xml"/><Relationship Id="rId105" Type="http://schemas.openxmlformats.org/officeDocument/2006/relationships/image" Target="../media/image481.png"/><Relationship Id="rId8" Type="http://schemas.openxmlformats.org/officeDocument/2006/relationships/customXml" Target="../ink/ink423.xml"/><Relationship Id="rId51" Type="http://schemas.openxmlformats.org/officeDocument/2006/relationships/image" Target="../media/image454.png"/><Relationship Id="rId72" Type="http://schemas.openxmlformats.org/officeDocument/2006/relationships/customXml" Target="../ink/ink455.xml"/><Relationship Id="rId93" Type="http://schemas.openxmlformats.org/officeDocument/2006/relationships/image" Target="../media/image475.png"/><Relationship Id="rId98" Type="http://schemas.openxmlformats.org/officeDocument/2006/relationships/customXml" Target="../ink/ink468.xml"/><Relationship Id="rId121" Type="http://schemas.openxmlformats.org/officeDocument/2006/relationships/image" Target="../media/image489.png"/><Relationship Id="rId3" Type="http://schemas.openxmlformats.org/officeDocument/2006/relationships/image" Target="../media/image430.png"/><Relationship Id="rId25" Type="http://schemas.openxmlformats.org/officeDocument/2006/relationships/image" Target="../media/image441.png"/><Relationship Id="rId46" Type="http://schemas.openxmlformats.org/officeDocument/2006/relationships/customXml" Target="../ink/ink442.xml"/><Relationship Id="rId67" Type="http://schemas.openxmlformats.org/officeDocument/2006/relationships/image" Target="../media/image462.png"/><Relationship Id="rId116" Type="http://schemas.openxmlformats.org/officeDocument/2006/relationships/customXml" Target="../ink/ink477.xml"/><Relationship Id="rId20" Type="http://schemas.openxmlformats.org/officeDocument/2006/relationships/customXml" Target="../ink/ink429.xml"/><Relationship Id="rId41" Type="http://schemas.openxmlformats.org/officeDocument/2006/relationships/image" Target="../media/image449.png"/><Relationship Id="rId62" Type="http://schemas.openxmlformats.org/officeDocument/2006/relationships/customXml" Target="../ink/ink450.xml"/><Relationship Id="rId83" Type="http://schemas.openxmlformats.org/officeDocument/2006/relationships/image" Target="../media/image470.png"/><Relationship Id="rId88" Type="http://schemas.openxmlformats.org/officeDocument/2006/relationships/customXml" Target="../ink/ink463.xml"/><Relationship Id="rId111" Type="http://schemas.openxmlformats.org/officeDocument/2006/relationships/image" Target="../media/image484.png"/><Relationship Id="rId15" Type="http://schemas.openxmlformats.org/officeDocument/2006/relationships/image" Target="../media/image436.png"/><Relationship Id="rId36" Type="http://schemas.openxmlformats.org/officeDocument/2006/relationships/customXml" Target="../ink/ink437.xml"/><Relationship Id="rId57" Type="http://schemas.openxmlformats.org/officeDocument/2006/relationships/image" Target="../media/image457.png"/><Relationship Id="rId106" Type="http://schemas.openxmlformats.org/officeDocument/2006/relationships/customXml" Target="../ink/ink472.xml"/><Relationship Id="rId10" Type="http://schemas.openxmlformats.org/officeDocument/2006/relationships/customXml" Target="../ink/ink424.xml"/><Relationship Id="rId31" Type="http://schemas.openxmlformats.org/officeDocument/2006/relationships/image" Target="../media/image444.png"/><Relationship Id="rId52" Type="http://schemas.openxmlformats.org/officeDocument/2006/relationships/customXml" Target="../ink/ink445.xml"/><Relationship Id="rId73" Type="http://schemas.openxmlformats.org/officeDocument/2006/relationships/image" Target="../media/image465.png"/><Relationship Id="rId78" Type="http://schemas.openxmlformats.org/officeDocument/2006/relationships/customXml" Target="../ink/ink458.xml"/><Relationship Id="rId94" Type="http://schemas.openxmlformats.org/officeDocument/2006/relationships/customXml" Target="../ink/ink466.xml"/><Relationship Id="rId99" Type="http://schemas.openxmlformats.org/officeDocument/2006/relationships/image" Target="../media/image478.png"/><Relationship Id="rId101" Type="http://schemas.openxmlformats.org/officeDocument/2006/relationships/image" Target="../media/image479.png"/><Relationship Id="rId122" Type="http://schemas.openxmlformats.org/officeDocument/2006/relationships/customXml" Target="../ink/ink480.xml"/><Relationship Id="rId4" Type="http://schemas.openxmlformats.org/officeDocument/2006/relationships/customXml" Target="../ink/ink421.xml"/><Relationship Id="rId9" Type="http://schemas.openxmlformats.org/officeDocument/2006/relationships/image" Target="../media/image433.png"/></Relationships>
</file>

<file path=ppt/slides/_rels/slide18.xml.rels><?xml version="1.0" encoding="UTF-8" standalone="yes"?>
<Relationships xmlns="http://schemas.openxmlformats.org/package/2006/relationships"><Relationship Id="rId26" Type="http://schemas.openxmlformats.org/officeDocument/2006/relationships/customXml" Target="../ink/ink491.xml"/><Relationship Id="rId21" Type="http://schemas.openxmlformats.org/officeDocument/2006/relationships/image" Target="../media/image500.png"/><Relationship Id="rId42" Type="http://schemas.openxmlformats.org/officeDocument/2006/relationships/customXml" Target="../ink/ink499.xml"/><Relationship Id="rId47" Type="http://schemas.openxmlformats.org/officeDocument/2006/relationships/image" Target="../media/image513.png"/><Relationship Id="rId63" Type="http://schemas.openxmlformats.org/officeDocument/2006/relationships/image" Target="../media/image521.png"/><Relationship Id="rId68" Type="http://schemas.openxmlformats.org/officeDocument/2006/relationships/customXml" Target="../ink/ink512.xml"/><Relationship Id="rId84" Type="http://schemas.openxmlformats.org/officeDocument/2006/relationships/customXml" Target="../ink/ink520.xml"/><Relationship Id="rId89" Type="http://schemas.openxmlformats.org/officeDocument/2006/relationships/image" Target="../media/image534.png"/><Relationship Id="rId16" Type="http://schemas.openxmlformats.org/officeDocument/2006/relationships/customXml" Target="../ink/ink486.xml"/><Relationship Id="rId11" Type="http://schemas.openxmlformats.org/officeDocument/2006/relationships/image" Target="../media/image495.png"/><Relationship Id="rId32" Type="http://schemas.openxmlformats.org/officeDocument/2006/relationships/customXml" Target="../ink/ink494.xml"/><Relationship Id="rId37" Type="http://schemas.openxmlformats.org/officeDocument/2006/relationships/image" Target="../media/image508.png"/><Relationship Id="rId53" Type="http://schemas.openxmlformats.org/officeDocument/2006/relationships/image" Target="../media/image516.png"/><Relationship Id="rId58" Type="http://schemas.openxmlformats.org/officeDocument/2006/relationships/customXml" Target="../ink/ink507.xml"/><Relationship Id="rId74" Type="http://schemas.openxmlformats.org/officeDocument/2006/relationships/customXml" Target="../ink/ink515.xml"/><Relationship Id="rId79" Type="http://schemas.openxmlformats.org/officeDocument/2006/relationships/image" Target="../media/image529.png"/><Relationship Id="rId102" Type="http://schemas.openxmlformats.org/officeDocument/2006/relationships/customXml" Target="../ink/ink529.xml"/><Relationship Id="rId5" Type="http://schemas.microsoft.com/office/2007/relationships/hdphoto" Target="../media/hdphoto1.wdp"/><Relationship Id="rId90" Type="http://schemas.openxmlformats.org/officeDocument/2006/relationships/customXml" Target="../ink/ink523.xml"/><Relationship Id="rId95" Type="http://schemas.openxmlformats.org/officeDocument/2006/relationships/image" Target="../media/image537.png"/><Relationship Id="rId22" Type="http://schemas.openxmlformats.org/officeDocument/2006/relationships/customXml" Target="../ink/ink489.xml"/><Relationship Id="rId27" Type="http://schemas.openxmlformats.org/officeDocument/2006/relationships/image" Target="../media/image503.png"/><Relationship Id="rId43" Type="http://schemas.openxmlformats.org/officeDocument/2006/relationships/image" Target="../media/image511.png"/><Relationship Id="rId48" Type="http://schemas.openxmlformats.org/officeDocument/2006/relationships/customXml" Target="../ink/ink502.xml"/><Relationship Id="rId64" Type="http://schemas.openxmlformats.org/officeDocument/2006/relationships/customXml" Target="../ink/ink510.xml"/><Relationship Id="rId69" Type="http://schemas.openxmlformats.org/officeDocument/2006/relationships/image" Target="../media/image524.png"/><Relationship Id="rId80" Type="http://schemas.openxmlformats.org/officeDocument/2006/relationships/customXml" Target="../ink/ink518.xml"/><Relationship Id="rId85" Type="http://schemas.openxmlformats.org/officeDocument/2006/relationships/image" Target="../media/image532.png"/><Relationship Id="rId12" Type="http://schemas.openxmlformats.org/officeDocument/2006/relationships/customXml" Target="../ink/ink484.xml"/><Relationship Id="rId17" Type="http://schemas.openxmlformats.org/officeDocument/2006/relationships/image" Target="../media/image498.png"/><Relationship Id="rId25" Type="http://schemas.openxmlformats.org/officeDocument/2006/relationships/image" Target="../media/image502.png"/><Relationship Id="rId33" Type="http://schemas.openxmlformats.org/officeDocument/2006/relationships/image" Target="../media/image506.png"/><Relationship Id="rId38" Type="http://schemas.openxmlformats.org/officeDocument/2006/relationships/customXml" Target="../ink/ink497.xml"/><Relationship Id="rId46" Type="http://schemas.openxmlformats.org/officeDocument/2006/relationships/customXml" Target="../ink/ink501.xml"/><Relationship Id="rId59" Type="http://schemas.openxmlformats.org/officeDocument/2006/relationships/image" Target="../media/image519.png"/><Relationship Id="rId67" Type="http://schemas.openxmlformats.org/officeDocument/2006/relationships/image" Target="../media/image523.png"/><Relationship Id="rId103" Type="http://schemas.openxmlformats.org/officeDocument/2006/relationships/image" Target="../media/image541.png"/><Relationship Id="rId20" Type="http://schemas.openxmlformats.org/officeDocument/2006/relationships/customXml" Target="../ink/ink488.xml"/><Relationship Id="rId41" Type="http://schemas.openxmlformats.org/officeDocument/2006/relationships/image" Target="../media/image510.png"/><Relationship Id="rId54" Type="http://schemas.openxmlformats.org/officeDocument/2006/relationships/customXml" Target="../ink/ink505.xml"/><Relationship Id="rId62" Type="http://schemas.openxmlformats.org/officeDocument/2006/relationships/customXml" Target="../ink/ink509.xml"/><Relationship Id="rId70" Type="http://schemas.openxmlformats.org/officeDocument/2006/relationships/customXml" Target="../ink/ink513.xml"/><Relationship Id="rId75" Type="http://schemas.openxmlformats.org/officeDocument/2006/relationships/image" Target="../media/image527.png"/><Relationship Id="rId83" Type="http://schemas.openxmlformats.org/officeDocument/2006/relationships/image" Target="../media/image531.png"/><Relationship Id="rId88" Type="http://schemas.openxmlformats.org/officeDocument/2006/relationships/customXml" Target="../ink/ink522.xml"/><Relationship Id="rId91" Type="http://schemas.openxmlformats.org/officeDocument/2006/relationships/image" Target="../media/image535.png"/><Relationship Id="rId96" Type="http://schemas.openxmlformats.org/officeDocument/2006/relationships/customXml" Target="../ink/ink526.xml"/><Relationship Id="rId1" Type="http://schemas.openxmlformats.org/officeDocument/2006/relationships/slideLayout" Target="../slideLayouts/slideLayout2.xml"/><Relationship Id="rId6" Type="http://schemas.openxmlformats.org/officeDocument/2006/relationships/image" Target="../media/image492.emf"/><Relationship Id="rId15" Type="http://schemas.openxmlformats.org/officeDocument/2006/relationships/image" Target="../media/image497.png"/><Relationship Id="rId23" Type="http://schemas.openxmlformats.org/officeDocument/2006/relationships/image" Target="../media/image501.png"/><Relationship Id="rId28" Type="http://schemas.openxmlformats.org/officeDocument/2006/relationships/customXml" Target="../ink/ink492.xml"/><Relationship Id="rId36" Type="http://schemas.openxmlformats.org/officeDocument/2006/relationships/customXml" Target="../ink/ink496.xml"/><Relationship Id="rId49" Type="http://schemas.openxmlformats.org/officeDocument/2006/relationships/image" Target="../media/image514.png"/><Relationship Id="rId57" Type="http://schemas.openxmlformats.org/officeDocument/2006/relationships/image" Target="../media/image518.png"/><Relationship Id="rId10" Type="http://schemas.openxmlformats.org/officeDocument/2006/relationships/customXml" Target="../ink/ink483.xml"/><Relationship Id="rId31" Type="http://schemas.openxmlformats.org/officeDocument/2006/relationships/image" Target="../media/image505.png"/><Relationship Id="rId44" Type="http://schemas.openxmlformats.org/officeDocument/2006/relationships/customXml" Target="../ink/ink500.xml"/><Relationship Id="rId52" Type="http://schemas.openxmlformats.org/officeDocument/2006/relationships/customXml" Target="../ink/ink504.xml"/><Relationship Id="rId60" Type="http://schemas.openxmlformats.org/officeDocument/2006/relationships/customXml" Target="../ink/ink508.xml"/><Relationship Id="rId65" Type="http://schemas.openxmlformats.org/officeDocument/2006/relationships/image" Target="../media/image522.png"/><Relationship Id="rId73" Type="http://schemas.openxmlformats.org/officeDocument/2006/relationships/image" Target="../media/image526.png"/><Relationship Id="rId78" Type="http://schemas.openxmlformats.org/officeDocument/2006/relationships/customXml" Target="../ink/ink517.xml"/><Relationship Id="rId81" Type="http://schemas.openxmlformats.org/officeDocument/2006/relationships/image" Target="../media/image530.png"/><Relationship Id="rId86" Type="http://schemas.openxmlformats.org/officeDocument/2006/relationships/customXml" Target="../ink/ink521.xml"/><Relationship Id="rId94" Type="http://schemas.openxmlformats.org/officeDocument/2006/relationships/customXml" Target="../ink/ink525.xml"/><Relationship Id="rId99" Type="http://schemas.openxmlformats.org/officeDocument/2006/relationships/image" Target="../media/image539.png"/><Relationship Id="rId101" Type="http://schemas.openxmlformats.org/officeDocument/2006/relationships/image" Target="../media/image540.png"/><Relationship Id="rId4" Type="http://schemas.openxmlformats.org/officeDocument/2006/relationships/image" Target="../media/image3.png"/><Relationship Id="rId9" Type="http://schemas.openxmlformats.org/officeDocument/2006/relationships/image" Target="../media/image494.png"/><Relationship Id="rId13" Type="http://schemas.openxmlformats.org/officeDocument/2006/relationships/image" Target="../media/image496.png"/><Relationship Id="rId18" Type="http://schemas.openxmlformats.org/officeDocument/2006/relationships/customXml" Target="../ink/ink487.xml"/><Relationship Id="rId39" Type="http://schemas.openxmlformats.org/officeDocument/2006/relationships/image" Target="../media/image509.png"/><Relationship Id="rId34" Type="http://schemas.openxmlformats.org/officeDocument/2006/relationships/customXml" Target="../ink/ink495.xml"/><Relationship Id="rId50" Type="http://schemas.openxmlformats.org/officeDocument/2006/relationships/customXml" Target="../ink/ink503.xml"/><Relationship Id="rId55" Type="http://schemas.openxmlformats.org/officeDocument/2006/relationships/image" Target="../media/image517.png"/><Relationship Id="rId76" Type="http://schemas.openxmlformats.org/officeDocument/2006/relationships/customXml" Target="../ink/ink516.xml"/><Relationship Id="rId97" Type="http://schemas.openxmlformats.org/officeDocument/2006/relationships/image" Target="../media/image538.png"/><Relationship Id="rId7" Type="http://schemas.openxmlformats.org/officeDocument/2006/relationships/image" Target="../media/image493.emf"/><Relationship Id="rId71" Type="http://schemas.openxmlformats.org/officeDocument/2006/relationships/image" Target="../media/image525.png"/><Relationship Id="rId92" Type="http://schemas.openxmlformats.org/officeDocument/2006/relationships/customXml" Target="../ink/ink524.xml"/><Relationship Id="rId2" Type="http://schemas.openxmlformats.org/officeDocument/2006/relationships/image" Target="../media/image4.png"/><Relationship Id="rId29" Type="http://schemas.openxmlformats.org/officeDocument/2006/relationships/image" Target="../media/image504.png"/><Relationship Id="rId24" Type="http://schemas.openxmlformats.org/officeDocument/2006/relationships/customXml" Target="../ink/ink490.xml"/><Relationship Id="rId40" Type="http://schemas.openxmlformats.org/officeDocument/2006/relationships/customXml" Target="../ink/ink498.xml"/><Relationship Id="rId45" Type="http://schemas.openxmlformats.org/officeDocument/2006/relationships/image" Target="../media/image512.png"/><Relationship Id="rId66" Type="http://schemas.openxmlformats.org/officeDocument/2006/relationships/customXml" Target="../ink/ink511.xml"/><Relationship Id="rId87" Type="http://schemas.openxmlformats.org/officeDocument/2006/relationships/image" Target="../media/image533.png"/><Relationship Id="rId61" Type="http://schemas.openxmlformats.org/officeDocument/2006/relationships/image" Target="../media/image520.png"/><Relationship Id="rId82" Type="http://schemas.openxmlformats.org/officeDocument/2006/relationships/customXml" Target="../ink/ink519.xml"/><Relationship Id="rId19" Type="http://schemas.openxmlformats.org/officeDocument/2006/relationships/image" Target="../media/image499.png"/><Relationship Id="rId14" Type="http://schemas.openxmlformats.org/officeDocument/2006/relationships/customXml" Target="../ink/ink485.xml"/><Relationship Id="rId30" Type="http://schemas.openxmlformats.org/officeDocument/2006/relationships/customXml" Target="../ink/ink493.xml"/><Relationship Id="rId35" Type="http://schemas.openxmlformats.org/officeDocument/2006/relationships/image" Target="../media/image507.png"/><Relationship Id="rId56" Type="http://schemas.openxmlformats.org/officeDocument/2006/relationships/customXml" Target="../ink/ink506.xml"/><Relationship Id="rId77" Type="http://schemas.openxmlformats.org/officeDocument/2006/relationships/image" Target="../media/image528.png"/><Relationship Id="rId100" Type="http://schemas.openxmlformats.org/officeDocument/2006/relationships/customXml" Target="../ink/ink528.xml"/><Relationship Id="rId8" Type="http://schemas.openxmlformats.org/officeDocument/2006/relationships/customXml" Target="../ink/ink482.xml"/><Relationship Id="rId51" Type="http://schemas.openxmlformats.org/officeDocument/2006/relationships/image" Target="../media/image515.png"/><Relationship Id="rId72" Type="http://schemas.openxmlformats.org/officeDocument/2006/relationships/customXml" Target="../ink/ink514.xml"/><Relationship Id="rId93" Type="http://schemas.openxmlformats.org/officeDocument/2006/relationships/image" Target="../media/image536.png"/><Relationship Id="rId98" Type="http://schemas.openxmlformats.org/officeDocument/2006/relationships/customXml" Target="../ink/ink527.xml"/><Relationship Id="rId3" Type="http://schemas.microsoft.com/office/2007/relationships/hdphoto" Target="../media/hdphoto2.wdp"/></Relationships>
</file>

<file path=ppt/slides/_rels/slide19.xml.rels><?xml version="1.0" encoding="UTF-8" standalone="yes"?>
<Relationships xmlns="http://schemas.openxmlformats.org/package/2006/relationships"><Relationship Id="rId13" Type="http://schemas.openxmlformats.org/officeDocument/2006/relationships/image" Target="../media/image546.png"/><Relationship Id="rId18" Type="http://schemas.openxmlformats.org/officeDocument/2006/relationships/customXml" Target="../ink/ink536.xml"/><Relationship Id="rId26" Type="http://schemas.openxmlformats.org/officeDocument/2006/relationships/customXml" Target="../ink/ink540.xml"/><Relationship Id="rId39" Type="http://schemas.openxmlformats.org/officeDocument/2006/relationships/image" Target="../media/image559.png"/><Relationship Id="rId21" Type="http://schemas.openxmlformats.org/officeDocument/2006/relationships/image" Target="../media/image550.png"/><Relationship Id="rId34" Type="http://schemas.openxmlformats.org/officeDocument/2006/relationships/customXml" Target="../ink/ink544.xml"/><Relationship Id="rId42" Type="http://schemas.openxmlformats.org/officeDocument/2006/relationships/customXml" Target="../ink/ink548.xml"/><Relationship Id="rId47" Type="http://schemas.openxmlformats.org/officeDocument/2006/relationships/image" Target="../media/image563.png"/><Relationship Id="rId7" Type="http://schemas.openxmlformats.org/officeDocument/2006/relationships/image" Target="../media/image543.png"/><Relationship Id="rId2" Type="http://schemas.openxmlformats.org/officeDocument/2006/relationships/image" Target="../media/image4.png"/><Relationship Id="rId16" Type="http://schemas.openxmlformats.org/officeDocument/2006/relationships/customXml" Target="../ink/ink535.xml"/><Relationship Id="rId29" Type="http://schemas.openxmlformats.org/officeDocument/2006/relationships/image" Target="../media/image554.png"/><Relationship Id="rId11" Type="http://schemas.openxmlformats.org/officeDocument/2006/relationships/image" Target="../media/image545.png"/><Relationship Id="rId24" Type="http://schemas.openxmlformats.org/officeDocument/2006/relationships/customXml" Target="../ink/ink539.xml"/><Relationship Id="rId32" Type="http://schemas.openxmlformats.org/officeDocument/2006/relationships/customXml" Target="../ink/ink543.xml"/><Relationship Id="rId37" Type="http://schemas.openxmlformats.org/officeDocument/2006/relationships/image" Target="../media/image558.png"/><Relationship Id="rId40" Type="http://schemas.openxmlformats.org/officeDocument/2006/relationships/customXml" Target="../ink/ink547.xml"/><Relationship Id="rId45" Type="http://schemas.openxmlformats.org/officeDocument/2006/relationships/image" Target="../media/image562.png"/><Relationship Id="rId5" Type="http://schemas.openxmlformats.org/officeDocument/2006/relationships/image" Target="../media/image2.png"/><Relationship Id="rId15" Type="http://schemas.openxmlformats.org/officeDocument/2006/relationships/image" Target="../media/image547.png"/><Relationship Id="rId23" Type="http://schemas.openxmlformats.org/officeDocument/2006/relationships/image" Target="../media/image551.png"/><Relationship Id="rId28" Type="http://schemas.openxmlformats.org/officeDocument/2006/relationships/customXml" Target="../ink/ink541.xml"/><Relationship Id="rId36" Type="http://schemas.openxmlformats.org/officeDocument/2006/relationships/customXml" Target="../ink/ink545.xml"/><Relationship Id="rId49" Type="http://schemas.openxmlformats.org/officeDocument/2006/relationships/image" Target="../media/image564.png"/><Relationship Id="rId10" Type="http://schemas.openxmlformats.org/officeDocument/2006/relationships/customXml" Target="../ink/ink532.xml"/><Relationship Id="rId19" Type="http://schemas.openxmlformats.org/officeDocument/2006/relationships/image" Target="../media/image549.png"/><Relationship Id="rId31" Type="http://schemas.openxmlformats.org/officeDocument/2006/relationships/image" Target="../media/image555.png"/><Relationship Id="rId44" Type="http://schemas.openxmlformats.org/officeDocument/2006/relationships/customXml" Target="../ink/ink549.xml"/><Relationship Id="rId4" Type="http://schemas.openxmlformats.org/officeDocument/2006/relationships/image" Target="../media/image542.png"/><Relationship Id="rId9" Type="http://schemas.openxmlformats.org/officeDocument/2006/relationships/image" Target="../media/image544.png"/><Relationship Id="rId14" Type="http://schemas.openxmlformats.org/officeDocument/2006/relationships/customXml" Target="../ink/ink534.xml"/><Relationship Id="rId22" Type="http://schemas.openxmlformats.org/officeDocument/2006/relationships/customXml" Target="../ink/ink538.xml"/><Relationship Id="rId27" Type="http://schemas.openxmlformats.org/officeDocument/2006/relationships/image" Target="../media/image553.png"/><Relationship Id="rId30" Type="http://schemas.openxmlformats.org/officeDocument/2006/relationships/customXml" Target="../ink/ink542.xml"/><Relationship Id="rId35" Type="http://schemas.openxmlformats.org/officeDocument/2006/relationships/image" Target="../media/image557.png"/><Relationship Id="rId43" Type="http://schemas.openxmlformats.org/officeDocument/2006/relationships/image" Target="../media/image561.png"/><Relationship Id="rId48" Type="http://schemas.openxmlformats.org/officeDocument/2006/relationships/customXml" Target="../ink/ink551.xml"/><Relationship Id="rId8" Type="http://schemas.openxmlformats.org/officeDocument/2006/relationships/customXml" Target="../ink/ink531.xml"/><Relationship Id="rId3" Type="http://schemas.microsoft.com/office/2007/relationships/hdphoto" Target="../media/hdphoto2.wdp"/><Relationship Id="rId12" Type="http://schemas.openxmlformats.org/officeDocument/2006/relationships/customXml" Target="../ink/ink533.xml"/><Relationship Id="rId17" Type="http://schemas.openxmlformats.org/officeDocument/2006/relationships/image" Target="../media/image548.png"/><Relationship Id="rId25" Type="http://schemas.openxmlformats.org/officeDocument/2006/relationships/image" Target="../media/image552.png"/><Relationship Id="rId33" Type="http://schemas.openxmlformats.org/officeDocument/2006/relationships/image" Target="../media/image556.png"/><Relationship Id="rId38" Type="http://schemas.openxmlformats.org/officeDocument/2006/relationships/customXml" Target="../ink/ink546.xml"/><Relationship Id="rId46" Type="http://schemas.openxmlformats.org/officeDocument/2006/relationships/customXml" Target="../ink/ink550.xml"/><Relationship Id="rId20" Type="http://schemas.openxmlformats.org/officeDocument/2006/relationships/customXml" Target="../ink/ink537.xml"/><Relationship Id="rId41" Type="http://schemas.openxmlformats.org/officeDocument/2006/relationships/image" Target="../media/image560.png"/><Relationship Id="rId1" Type="http://schemas.openxmlformats.org/officeDocument/2006/relationships/slideLayout" Target="../slideLayouts/slideLayout2.xml"/><Relationship Id="rId6" Type="http://schemas.openxmlformats.org/officeDocument/2006/relationships/customXml" Target="../ink/ink530.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8" Type="http://schemas.openxmlformats.org/officeDocument/2006/relationships/customXml" Target="../ink/ink554.xml"/><Relationship Id="rId13" Type="http://schemas.openxmlformats.org/officeDocument/2006/relationships/image" Target="../media/image570.png"/><Relationship Id="rId3" Type="http://schemas.openxmlformats.org/officeDocument/2006/relationships/image" Target="../media/image492.emf"/><Relationship Id="rId7" Type="http://schemas.openxmlformats.org/officeDocument/2006/relationships/image" Target="../media/image567.png"/><Relationship Id="rId12" Type="http://schemas.openxmlformats.org/officeDocument/2006/relationships/customXml" Target="../ink/ink556.xml"/><Relationship Id="rId2" Type="http://schemas.openxmlformats.org/officeDocument/2006/relationships/image" Target="../media/image565.png"/><Relationship Id="rId1" Type="http://schemas.openxmlformats.org/officeDocument/2006/relationships/slideLayout" Target="../slideLayouts/slideLayout2.xml"/><Relationship Id="rId6" Type="http://schemas.openxmlformats.org/officeDocument/2006/relationships/customXml" Target="../ink/ink553.xml"/><Relationship Id="rId11" Type="http://schemas.openxmlformats.org/officeDocument/2006/relationships/image" Target="../media/image569.png"/><Relationship Id="rId5" Type="http://schemas.openxmlformats.org/officeDocument/2006/relationships/image" Target="../media/image566.png"/><Relationship Id="rId10" Type="http://schemas.openxmlformats.org/officeDocument/2006/relationships/customXml" Target="../ink/ink555.xml"/><Relationship Id="rId4" Type="http://schemas.openxmlformats.org/officeDocument/2006/relationships/customXml" Target="../ink/ink552.xml"/><Relationship Id="rId9" Type="http://schemas.openxmlformats.org/officeDocument/2006/relationships/image" Target="../media/image568.png"/></Relationships>
</file>

<file path=ppt/slides/_rels/slide22.xml.rels><?xml version="1.0" encoding="UTF-8" standalone="yes"?>
<Relationships xmlns="http://schemas.openxmlformats.org/package/2006/relationships"><Relationship Id="rId13" Type="http://schemas.openxmlformats.org/officeDocument/2006/relationships/image" Target="../media/image576.png"/><Relationship Id="rId18" Type="http://schemas.openxmlformats.org/officeDocument/2006/relationships/customXml" Target="../ink/ink564.xml"/><Relationship Id="rId26" Type="http://schemas.openxmlformats.org/officeDocument/2006/relationships/customXml" Target="../ink/ink568.xml"/><Relationship Id="rId39" Type="http://schemas.openxmlformats.org/officeDocument/2006/relationships/image" Target="../media/image589.png"/><Relationship Id="rId21" Type="http://schemas.openxmlformats.org/officeDocument/2006/relationships/image" Target="../media/image580.png"/><Relationship Id="rId34" Type="http://schemas.openxmlformats.org/officeDocument/2006/relationships/customXml" Target="../ink/ink572.xml"/><Relationship Id="rId42" Type="http://schemas.openxmlformats.org/officeDocument/2006/relationships/customXml" Target="../ink/ink576.xml"/><Relationship Id="rId47" Type="http://schemas.openxmlformats.org/officeDocument/2006/relationships/image" Target="../media/image593.png"/><Relationship Id="rId7" Type="http://schemas.openxmlformats.org/officeDocument/2006/relationships/image" Target="../media/image573.png"/><Relationship Id="rId2" Type="http://schemas.openxmlformats.org/officeDocument/2006/relationships/image" Target="../media/image571.png"/><Relationship Id="rId16" Type="http://schemas.openxmlformats.org/officeDocument/2006/relationships/customXml" Target="../ink/ink563.xml"/><Relationship Id="rId29" Type="http://schemas.openxmlformats.org/officeDocument/2006/relationships/image" Target="../media/image584.png"/><Relationship Id="rId1" Type="http://schemas.openxmlformats.org/officeDocument/2006/relationships/slideLayout" Target="../slideLayouts/slideLayout2.xml"/><Relationship Id="rId6" Type="http://schemas.openxmlformats.org/officeDocument/2006/relationships/customXml" Target="../ink/ink558.xml"/><Relationship Id="rId11" Type="http://schemas.openxmlformats.org/officeDocument/2006/relationships/image" Target="../media/image575.png"/><Relationship Id="rId24" Type="http://schemas.openxmlformats.org/officeDocument/2006/relationships/customXml" Target="../ink/ink567.xml"/><Relationship Id="rId32" Type="http://schemas.openxmlformats.org/officeDocument/2006/relationships/customXml" Target="../ink/ink571.xml"/><Relationship Id="rId37" Type="http://schemas.openxmlformats.org/officeDocument/2006/relationships/image" Target="../media/image588.png"/><Relationship Id="rId40" Type="http://schemas.openxmlformats.org/officeDocument/2006/relationships/customXml" Target="../ink/ink575.xml"/><Relationship Id="rId45" Type="http://schemas.openxmlformats.org/officeDocument/2006/relationships/image" Target="../media/image592.png"/><Relationship Id="rId5" Type="http://schemas.openxmlformats.org/officeDocument/2006/relationships/image" Target="../media/image572.png"/><Relationship Id="rId15" Type="http://schemas.openxmlformats.org/officeDocument/2006/relationships/image" Target="../media/image577.png"/><Relationship Id="rId23" Type="http://schemas.openxmlformats.org/officeDocument/2006/relationships/image" Target="../media/image581.png"/><Relationship Id="rId28" Type="http://schemas.openxmlformats.org/officeDocument/2006/relationships/customXml" Target="../ink/ink569.xml"/><Relationship Id="rId36" Type="http://schemas.openxmlformats.org/officeDocument/2006/relationships/customXml" Target="../ink/ink573.xml"/><Relationship Id="rId10" Type="http://schemas.openxmlformats.org/officeDocument/2006/relationships/customXml" Target="../ink/ink560.xml"/><Relationship Id="rId19" Type="http://schemas.openxmlformats.org/officeDocument/2006/relationships/image" Target="../media/image579.png"/><Relationship Id="rId31" Type="http://schemas.openxmlformats.org/officeDocument/2006/relationships/image" Target="../media/image585.png"/><Relationship Id="rId44" Type="http://schemas.openxmlformats.org/officeDocument/2006/relationships/customXml" Target="../ink/ink577.xml"/><Relationship Id="rId4" Type="http://schemas.openxmlformats.org/officeDocument/2006/relationships/customXml" Target="../ink/ink557.xml"/><Relationship Id="rId9" Type="http://schemas.openxmlformats.org/officeDocument/2006/relationships/image" Target="../media/image574.png"/><Relationship Id="rId14" Type="http://schemas.openxmlformats.org/officeDocument/2006/relationships/customXml" Target="../ink/ink562.xml"/><Relationship Id="rId22" Type="http://schemas.openxmlformats.org/officeDocument/2006/relationships/customXml" Target="../ink/ink566.xml"/><Relationship Id="rId27" Type="http://schemas.openxmlformats.org/officeDocument/2006/relationships/image" Target="../media/image583.png"/><Relationship Id="rId30" Type="http://schemas.openxmlformats.org/officeDocument/2006/relationships/customXml" Target="../ink/ink570.xml"/><Relationship Id="rId35" Type="http://schemas.openxmlformats.org/officeDocument/2006/relationships/image" Target="../media/image587.png"/><Relationship Id="rId43" Type="http://schemas.openxmlformats.org/officeDocument/2006/relationships/image" Target="../media/image591.png"/><Relationship Id="rId8" Type="http://schemas.openxmlformats.org/officeDocument/2006/relationships/customXml" Target="../ink/ink559.xml"/><Relationship Id="rId3" Type="http://schemas.openxmlformats.org/officeDocument/2006/relationships/image" Target="../media/image492.emf"/><Relationship Id="rId12" Type="http://schemas.openxmlformats.org/officeDocument/2006/relationships/customXml" Target="../ink/ink561.xml"/><Relationship Id="rId17" Type="http://schemas.openxmlformats.org/officeDocument/2006/relationships/image" Target="../media/image578.png"/><Relationship Id="rId25" Type="http://schemas.openxmlformats.org/officeDocument/2006/relationships/image" Target="../media/image582.png"/><Relationship Id="rId33" Type="http://schemas.openxmlformats.org/officeDocument/2006/relationships/image" Target="../media/image586.png"/><Relationship Id="rId38" Type="http://schemas.openxmlformats.org/officeDocument/2006/relationships/customXml" Target="../ink/ink574.xml"/><Relationship Id="rId46" Type="http://schemas.openxmlformats.org/officeDocument/2006/relationships/customXml" Target="../ink/ink578.xml"/><Relationship Id="rId20" Type="http://schemas.openxmlformats.org/officeDocument/2006/relationships/customXml" Target="../ink/ink565.xml"/><Relationship Id="rId41" Type="http://schemas.openxmlformats.org/officeDocument/2006/relationships/image" Target="../media/image59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customXml" Target="../ink/ink582.xml"/><Relationship Id="rId13" Type="http://schemas.openxmlformats.org/officeDocument/2006/relationships/image" Target="../media/image599.png"/><Relationship Id="rId18" Type="http://schemas.openxmlformats.org/officeDocument/2006/relationships/customXml" Target="../ink/ink587.xml"/><Relationship Id="rId26" Type="http://schemas.openxmlformats.org/officeDocument/2006/relationships/customXml" Target="../ink/ink591.xml"/><Relationship Id="rId3" Type="http://schemas.openxmlformats.org/officeDocument/2006/relationships/image" Target="../media/image594.png"/><Relationship Id="rId21" Type="http://schemas.openxmlformats.org/officeDocument/2006/relationships/image" Target="../media/image603.png"/><Relationship Id="rId7" Type="http://schemas.openxmlformats.org/officeDocument/2006/relationships/image" Target="../media/image596.png"/><Relationship Id="rId12" Type="http://schemas.openxmlformats.org/officeDocument/2006/relationships/customXml" Target="../ink/ink584.xml"/><Relationship Id="rId17" Type="http://schemas.openxmlformats.org/officeDocument/2006/relationships/image" Target="../media/image601.png"/><Relationship Id="rId25" Type="http://schemas.openxmlformats.org/officeDocument/2006/relationships/image" Target="../media/image605.png"/><Relationship Id="rId2" Type="http://schemas.openxmlformats.org/officeDocument/2006/relationships/customXml" Target="../ink/ink579.xml"/><Relationship Id="rId16" Type="http://schemas.openxmlformats.org/officeDocument/2006/relationships/customXml" Target="../ink/ink586.xml"/><Relationship Id="rId20" Type="http://schemas.openxmlformats.org/officeDocument/2006/relationships/customXml" Target="../ink/ink588.xml"/><Relationship Id="rId29" Type="http://schemas.openxmlformats.org/officeDocument/2006/relationships/image" Target="../media/image607.png"/><Relationship Id="rId1" Type="http://schemas.openxmlformats.org/officeDocument/2006/relationships/slideLayout" Target="../slideLayouts/slideLayout2.xml"/><Relationship Id="rId6" Type="http://schemas.openxmlformats.org/officeDocument/2006/relationships/customXml" Target="../ink/ink581.xml"/><Relationship Id="rId11" Type="http://schemas.openxmlformats.org/officeDocument/2006/relationships/image" Target="../media/image598.png"/><Relationship Id="rId24" Type="http://schemas.openxmlformats.org/officeDocument/2006/relationships/customXml" Target="../ink/ink590.xml"/><Relationship Id="rId5" Type="http://schemas.openxmlformats.org/officeDocument/2006/relationships/image" Target="../media/image595.png"/><Relationship Id="rId15" Type="http://schemas.openxmlformats.org/officeDocument/2006/relationships/image" Target="../media/image600.png"/><Relationship Id="rId23" Type="http://schemas.openxmlformats.org/officeDocument/2006/relationships/image" Target="../media/image604.png"/><Relationship Id="rId28" Type="http://schemas.openxmlformats.org/officeDocument/2006/relationships/customXml" Target="../ink/ink592.xml"/><Relationship Id="rId10" Type="http://schemas.openxmlformats.org/officeDocument/2006/relationships/customXml" Target="../ink/ink583.xml"/><Relationship Id="rId19" Type="http://schemas.openxmlformats.org/officeDocument/2006/relationships/image" Target="../media/image602.png"/><Relationship Id="rId31" Type="http://schemas.openxmlformats.org/officeDocument/2006/relationships/image" Target="../media/image608.png"/><Relationship Id="rId4" Type="http://schemas.openxmlformats.org/officeDocument/2006/relationships/customXml" Target="../ink/ink580.xml"/><Relationship Id="rId9" Type="http://schemas.openxmlformats.org/officeDocument/2006/relationships/image" Target="../media/image597.png"/><Relationship Id="rId14" Type="http://schemas.openxmlformats.org/officeDocument/2006/relationships/customXml" Target="../ink/ink585.xml"/><Relationship Id="rId22" Type="http://schemas.openxmlformats.org/officeDocument/2006/relationships/customXml" Target="../ink/ink589.xml"/><Relationship Id="rId27" Type="http://schemas.openxmlformats.org/officeDocument/2006/relationships/image" Target="../media/image606.png"/><Relationship Id="rId30" Type="http://schemas.openxmlformats.org/officeDocument/2006/relationships/customXml" Target="../ink/ink59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596.xml"/><Relationship Id="rId3" Type="http://schemas.openxmlformats.org/officeDocument/2006/relationships/image" Target="../media/image610.png"/><Relationship Id="rId7" Type="http://schemas.openxmlformats.org/officeDocument/2006/relationships/image" Target="../media/image612.png"/><Relationship Id="rId2" Type="http://schemas.openxmlformats.org/officeDocument/2006/relationships/image" Target="../media/image609.png"/><Relationship Id="rId1" Type="http://schemas.openxmlformats.org/officeDocument/2006/relationships/slideLayout" Target="../slideLayouts/slideLayout2.xml"/><Relationship Id="rId6" Type="http://schemas.openxmlformats.org/officeDocument/2006/relationships/customXml" Target="../ink/ink595.xml"/><Relationship Id="rId5" Type="http://schemas.openxmlformats.org/officeDocument/2006/relationships/image" Target="../media/image611.png"/><Relationship Id="rId4" Type="http://schemas.openxmlformats.org/officeDocument/2006/relationships/customXml" Target="../ink/ink594.xml"/><Relationship Id="rId9" Type="http://schemas.openxmlformats.org/officeDocument/2006/relationships/image" Target="../media/image6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6.png"/><Relationship Id="rId2" Type="http://schemas.openxmlformats.org/officeDocument/2006/relationships/image" Target="../media/image6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image" Target="../media/image81.png"/><Relationship Id="rId21" Type="http://schemas.openxmlformats.org/officeDocument/2006/relationships/customXml" Target="../ink/ink74.xml"/><Relationship Id="rId34" Type="http://schemas.openxmlformats.org/officeDocument/2006/relationships/image" Target="../media/image85.png"/><Relationship Id="rId42" Type="http://schemas.openxmlformats.org/officeDocument/2006/relationships/image" Target="../media/image89.png"/><Relationship Id="rId47" Type="http://schemas.openxmlformats.org/officeDocument/2006/relationships/customXml" Target="../ink/ink87.xml"/><Relationship Id="rId50" Type="http://schemas.openxmlformats.org/officeDocument/2006/relationships/image" Target="../media/image93.png"/><Relationship Id="rId55" Type="http://schemas.openxmlformats.org/officeDocument/2006/relationships/customXml" Target="../ink/ink91.xml"/><Relationship Id="rId63" Type="http://schemas.openxmlformats.org/officeDocument/2006/relationships/customXml" Target="../ink/ink95.xml"/><Relationship Id="rId68" Type="http://schemas.openxmlformats.org/officeDocument/2006/relationships/image" Target="../media/image102.png"/><Relationship Id="rId7" Type="http://schemas.openxmlformats.org/officeDocument/2006/relationships/customXml" Target="../ink/ink67.xml"/><Relationship Id="rId2" Type="http://schemas.openxmlformats.org/officeDocument/2006/relationships/image" Target="../media/image69.jpeg"/><Relationship Id="rId16" Type="http://schemas.openxmlformats.org/officeDocument/2006/relationships/image" Target="../media/image76.png"/><Relationship Id="rId29" Type="http://schemas.openxmlformats.org/officeDocument/2006/relationships/customXml" Target="../ink/ink78.xml"/><Relationship Id="rId11" Type="http://schemas.openxmlformats.org/officeDocument/2006/relationships/customXml" Target="../ink/ink69.xml"/><Relationship Id="rId24" Type="http://schemas.openxmlformats.org/officeDocument/2006/relationships/image" Target="../media/image80.png"/><Relationship Id="rId32" Type="http://schemas.openxmlformats.org/officeDocument/2006/relationships/image" Target="../media/image84.png"/><Relationship Id="rId37" Type="http://schemas.openxmlformats.org/officeDocument/2006/relationships/customXml" Target="../ink/ink82.xml"/><Relationship Id="rId40" Type="http://schemas.openxmlformats.org/officeDocument/2006/relationships/image" Target="../media/image88.png"/><Relationship Id="rId45" Type="http://schemas.openxmlformats.org/officeDocument/2006/relationships/customXml" Target="../ink/ink86.xml"/><Relationship Id="rId53" Type="http://schemas.openxmlformats.org/officeDocument/2006/relationships/customXml" Target="../ink/ink90.xml"/><Relationship Id="rId58" Type="http://schemas.openxmlformats.org/officeDocument/2006/relationships/image" Target="../media/image97.png"/><Relationship Id="rId66" Type="http://schemas.openxmlformats.org/officeDocument/2006/relationships/image" Target="../media/image101.png"/><Relationship Id="rId5" Type="http://schemas.openxmlformats.org/officeDocument/2006/relationships/customXml" Target="../ink/ink66.xml"/><Relationship Id="rId61" Type="http://schemas.openxmlformats.org/officeDocument/2006/relationships/customXml" Target="../ink/ink94.xml"/><Relationship Id="rId19" Type="http://schemas.openxmlformats.org/officeDocument/2006/relationships/customXml" Target="../ink/ink73.xml"/><Relationship Id="rId14" Type="http://schemas.openxmlformats.org/officeDocument/2006/relationships/image" Target="../media/image75.png"/><Relationship Id="rId22" Type="http://schemas.openxmlformats.org/officeDocument/2006/relationships/image" Target="../media/image79.png"/><Relationship Id="rId27" Type="http://schemas.openxmlformats.org/officeDocument/2006/relationships/customXml" Target="../ink/ink77.xml"/><Relationship Id="rId30" Type="http://schemas.openxmlformats.org/officeDocument/2006/relationships/image" Target="../media/image83.png"/><Relationship Id="rId35" Type="http://schemas.openxmlformats.org/officeDocument/2006/relationships/customXml" Target="../ink/ink81.xml"/><Relationship Id="rId43" Type="http://schemas.openxmlformats.org/officeDocument/2006/relationships/customXml" Target="../ink/ink85.xml"/><Relationship Id="rId48" Type="http://schemas.openxmlformats.org/officeDocument/2006/relationships/image" Target="../media/image92.png"/><Relationship Id="rId56" Type="http://schemas.openxmlformats.org/officeDocument/2006/relationships/image" Target="../media/image96.png"/><Relationship Id="rId64" Type="http://schemas.openxmlformats.org/officeDocument/2006/relationships/image" Target="../media/image100.png"/><Relationship Id="rId8" Type="http://schemas.openxmlformats.org/officeDocument/2006/relationships/image" Target="../media/image72.png"/><Relationship Id="rId51" Type="http://schemas.openxmlformats.org/officeDocument/2006/relationships/customXml" Target="../ink/ink89.xml"/><Relationship Id="rId3" Type="http://schemas.openxmlformats.org/officeDocument/2006/relationships/customXml" Target="../ink/ink65.xml"/><Relationship Id="rId12" Type="http://schemas.openxmlformats.org/officeDocument/2006/relationships/image" Target="../media/image74.png"/><Relationship Id="rId17" Type="http://schemas.openxmlformats.org/officeDocument/2006/relationships/customXml" Target="../ink/ink72.xml"/><Relationship Id="rId25" Type="http://schemas.openxmlformats.org/officeDocument/2006/relationships/customXml" Target="../ink/ink76.xml"/><Relationship Id="rId33" Type="http://schemas.openxmlformats.org/officeDocument/2006/relationships/customXml" Target="../ink/ink80.xml"/><Relationship Id="rId38" Type="http://schemas.openxmlformats.org/officeDocument/2006/relationships/image" Target="../media/image87.png"/><Relationship Id="rId46" Type="http://schemas.openxmlformats.org/officeDocument/2006/relationships/image" Target="../media/image91.png"/><Relationship Id="rId59" Type="http://schemas.openxmlformats.org/officeDocument/2006/relationships/customXml" Target="../ink/ink93.xml"/><Relationship Id="rId67" Type="http://schemas.openxmlformats.org/officeDocument/2006/relationships/customXml" Target="../ink/ink97.xml"/><Relationship Id="rId20" Type="http://schemas.openxmlformats.org/officeDocument/2006/relationships/image" Target="../media/image78.png"/><Relationship Id="rId41" Type="http://schemas.openxmlformats.org/officeDocument/2006/relationships/customXml" Target="../ink/ink84.xml"/><Relationship Id="rId54" Type="http://schemas.openxmlformats.org/officeDocument/2006/relationships/image" Target="../media/image95.png"/><Relationship Id="rId6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71.png"/><Relationship Id="rId15" Type="http://schemas.openxmlformats.org/officeDocument/2006/relationships/customXml" Target="../ink/ink71.xml"/><Relationship Id="rId23" Type="http://schemas.openxmlformats.org/officeDocument/2006/relationships/customXml" Target="../ink/ink75.xml"/><Relationship Id="rId28" Type="http://schemas.openxmlformats.org/officeDocument/2006/relationships/image" Target="../media/image82.png"/><Relationship Id="rId36" Type="http://schemas.openxmlformats.org/officeDocument/2006/relationships/image" Target="../media/image86.png"/><Relationship Id="rId49" Type="http://schemas.openxmlformats.org/officeDocument/2006/relationships/customXml" Target="../ink/ink88.xml"/><Relationship Id="rId57" Type="http://schemas.openxmlformats.org/officeDocument/2006/relationships/customXml" Target="../ink/ink92.xml"/><Relationship Id="rId10" Type="http://schemas.openxmlformats.org/officeDocument/2006/relationships/image" Target="../media/image73.png"/><Relationship Id="rId31" Type="http://schemas.openxmlformats.org/officeDocument/2006/relationships/customXml" Target="../ink/ink79.xml"/><Relationship Id="rId44" Type="http://schemas.openxmlformats.org/officeDocument/2006/relationships/image" Target="../media/image90.png"/><Relationship Id="rId52" Type="http://schemas.openxmlformats.org/officeDocument/2006/relationships/image" Target="../media/image94.png"/><Relationship Id="rId60" Type="http://schemas.openxmlformats.org/officeDocument/2006/relationships/image" Target="../media/image98.png"/><Relationship Id="rId65" Type="http://schemas.openxmlformats.org/officeDocument/2006/relationships/customXml" Target="../ink/ink96.xml"/><Relationship Id="rId4" Type="http://schemas.openxmlformats.org/officeDocument/2006/relationships/image" Target="../media/image70.png"/><Relationship Id="rId9" Type="http://schemas.openxmlformats.org/officeDocument/2006/relationships/customXml" Target="../ink/ink68.xml"/><Relationship Id="rId13" Type="http://schemas.openxmlformats.org/officeDocument/2006/relationships/customXml" Target="../ink/ink70.xml"/><Relationship Id="rId18" Type="http://schemas.openxmlformats.org/officeDocument/2006/relationships/image" Target="../media/image77.png"/><Relationship Id="rId39" Type="http://schemas.openxmlformats.org/officeDocument/2006/relationships/customXml" Target="../ink/ink8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599.xml"/><Relationship Id="rId13" Type="http://schemas.openxmlformats.org/officeDocument/2006/relationships/image" Target="../media/image623.png"/><Relationship Id="rId18" Type="http://schemas.openxmlformats.org/officeDocument/2006/relationships/customXml" Target="../ink/ink604.xml"/><Relationship Id="rId3" Type="http://schemas.openxmlformats.org/officeDocument/2006/relationships/image" Target="../media/image618.png"/><Relationship Id="rId21" Type="http://schemas.openxmlformats.org/officeDocument/2006/relationships/image" Target="../media/image627.png"/><Relationship Id="rId7" Type="http://schemas.openxmlformats.org/officeDocument/2006/relationships/image" Target="../media/image620.png"/><Relationship Id="rId12" Type="http://schemas.openxmlformats.org/officeDocument/2006/relationships/customXml" Target="../ink/ink601.xml"/><Relationship Id="rId17" Type="http://schemas.openxmlformats.org/officeDocument/2006/relationships/image" Target="../media/image625.png"/><Relationship Id="rId2" Type="http://schemas.openxmlformats.org/officeDocument/2006/relationships/image" Target="../media/image617.png"/><Relationship Id="rId16" Type="http://schemas.openxmlformats.org/officeDocument/2006/relationships/customXml" Target="../ink/ink603.xml"/><Relationship Id="rId20" Type="http://schemas.openxmlformats.org/officeDocument/2006/relationships/customXml" Target="../ink/ink605.xml"/><Relationship Id="rId1" Type="http://schemas.openxmlformats.org/officeDocument/2006/relationships/slideLayout" Target="../slideLayouts/slideLayout2.xml"/><Relationship Id="rId6" Type="http://schemas.openxmlformats.org/officeDocument/2006/relationships/customXml" Target="../ink/ink598.xml"/><Relationship Id="rId11" Type="http://schemas.openxmlformats.org/officeDocument/2006/relationships/image" Target="../media/image622.png"/><Relationship Id="rId5" Type="http://schemas.openxmlformats.org/officeDocument/2006/relationships/image" Target="../media/image619.png"/><Relationship Id="rId15" Type="http://schemas.openxmlformats.org/officeDocument/2006/relationships/image" Target="../media/image624.png"/><Relationship Id="rId23" Type="http://schemas.openxmlformats.org/officeDocument/2006/relationships/image" Target="../media/image628.png"/><Relationship Id="rId10" Type="http://schemas.openxmlformats.org/officeDocument/2006/relationships/customXml" Target="../ink/ink600.xml"/><Relationship Id="rId19" Type="http://schemas.openxmlformats.org/officeDocument/2006/relationships/image" Target="../media/image626.png"/><Relationship Id="rId4" Type="http://schemas.openxmlformats.org/officeDocument/2006/relationships/customXml" Target="../ink/ink597.xml"/><Relationship Id="rId9" Type="http://schemas.openxmlformats.org/officeDocument/2006/relationships/image" Target="../media/image621.png"/><Relationship Id="rId14" Type="http://schemas.openxmlformats.org/officeDocument/2006/relationships/customXml" Target="../ink/ink602.xml"/><Relationship Id="rId22" Type="http://schemas.openxmlformats.org/officeDocument/2006/relationships/customXml" Target="../ink/ink606.xml"/></Relationships>
</file>

<file path=ppt/slides/_rels/slide33.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9.png"/><Relationship Id="rId1" Type="http://schemas.openxmlformats.org/officeDocument/2006/relationships/slideLayout" Target="../slideLayouts/slideLayout2.xml"/><Relationship Id="rId4" Type="http://schemas.openxmlformats.org/officeDocument/2006/relationships/image" Target="../media/image6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32.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6" Type="http://schemas.openxmlformats.org/officeDocument/2006/relationships/customXml" Target="../ink/ink110.xml"/><Relationship Id="rId21" Type="http://schemas.openxmlformats.org/officeDocument/2006/relationships/image" Target="../media/image112.png"/><Relationship Id="rId42" Type="http://schemas.openxmlformats.org/officeDocument/2006/relationships/customXml" Target="../ink/ink118.xml"/><Relationship Id="rId47" Type="http://schemas.openxmlformats.org/officeDocument/2006/relationships/image" Target="../media/image125.png"/><Relationship Id="rId63" Type="http://schemas.openxmlformats.org/officeDocument/2006/relationships/image" Target="../media/image133.png"/><Relationship Id="rId68" Type="http://schemas.openxmlformats.org/officeDocument/2006/relationships/customXml" Target="../ink/ink131.xml"/><Relationship Id="rId2" Type="http://schemas.openxmlformats.org/officeDocument/2006/relationships/customXml" Target="../ink/ink98.xml"/><Relationship Id="rId16" Type="http://schemas.openxmlformats.org/officeDocument/2006/relationships/customXml" Target="../ink/ink105.xml"/><Relationship Id="rId29" Type="http://schemas.openxmlformats.org/officeDocument/2006/relationships/image" Target="../media/image116.png"/><Relationship Id="rId11" Type="http://schemas.openxmlformats.org/officeDocument/2006/relationships/image" Target="../media/image107.png"/><Relationship Id="rId24" Type="http://schemas.openxmlformats.org/officeDocument/2006/relationships/customXml" Target="../ink/ink109.xml"/><Relationship Id="rId32" Type="http://schemas.openxmlformats.org/officeDocument/2006/relationships/customXml" Target="../ink/ink113.xml"/><Relationship Id="rId37" Type="http://schemas.openxmlformats.org/officeDocument/2006/relationships/image" Target="../media/image120.png"/><Relationship Id="rId40" Type="http://schemas.openxmlformats.org/officeDocument/2006/relationships/customXml" Target="../ink/ink117.xml"/><Relationship Id="rId45" Type="http://schemas.openxmlformats.org/officeDocument/2006/relationships/image" Target="../media/image124.png"/><Relationship Id="rId53" Type="http://schemas.openxmlformats.org/officeDocument/2006/relationships/image" Target="../media/image128.png"/><Relationship Id="rId58" Type="http://schemas.openxmlformats.org/officeDocument/2006/relationships/customXml" Target="../ink/ink126.xml"/><Relationship Id="rId66" Type="http://schemas.openxmlformats.org/officeDocument/2006/relationships/customXml" Target="../ink/ink130.xml"/><Relationship Id="rId5" Type="http://schemas.openxmlformats.org/officeDocument/2006/relationships/image" Target="../media/image104.png"/><Relationship Id="rId61" Type="http://schemas.openxmlformats.org/officeDocument/2006/relationships/image" Target="../media/image132.png"/><Relationship Id="rId19" Type="http://schemas.openxmlformats.org/officeDocument/2006/relationships/image" Target="../media/image111.png"/><Relationship Id="rId14" Type="http://schemas.openxmlformats.org/officeDocument/2006/relationships/customXml" Target="../ink/ink104.xml"/><Relationship Id="rId22" Type="http://schemas.openxmlformats.org/officeDocument/2006/relationships/customXml" Target="../ink/ink108.xml"/><Relationship Id="rId27" Type="http://schemas.openxmlformats.org/officeDocument/2006/relationships/image" Target="../media/image115.png"/><Relationship Id="rId30" Type="http://schemas.openxmlformats.org/officeDocument/2006/relationships/customXml" Target="../ink/ink112.xml"/><Relationship Id="rId35" Type="http://schemas.openxmlformats.org/officeDocument/2006/relationships/image" Target="../media/image119.png"/><Relationship Id="rId43" Type="http://schemas.openxmlformats.org/officeDocument/2006/relationships/image" Target="../media/image123.png"/><Relationship Id="rId48" Type="http://schemas.openxmlformats.org/officeDocument/2006/relationships/customXml" Target="../ink/ink121.xml"/><Relationship Id="rId56" Type="http://schemas.openxmlformats.org/officeDocument/2006/relationships/customXml" Target="../ink/ink125.xml"/><Relationship Id="rId64" Type="http://schemas.openxmlformats.org/officeDocument/2006/relationships/customXml" Target="../ink/ink129.xml"/><Relationship Id="rId69" Type="http://schemas.openxmlformats.org/officeDocument/2006/relationships/image" Target="../media/image136.png"/><Relationship Id="rId8" Type="http://schemas.openxmlformats.org/officeDocument/2006/relationships/customXml" Target="../ink/ink101.xml"/><Relationship Id="rId51" Type="http://schemas.openxmlformats.org/officeDocument/2006/relationships/image" Target="../media/image127.png"/><Relationship Id="rId72" Type="http://schemas.openxmlformats.org/officeDocument/2006/relationships/customXml" Target="../ink/ink133.xml"/><Relationship Id="rId3" Type="http://schemas.openxmlformats.org/officeDocument/2006/relationships/image" Target="../media/image103.png"/><Relationship Id="rId12" Type="http://schemas.openxmlformats.org/officeDocument/2006/relationships/customXml" Target="../ink/ink103.xml"/><Relationship Id="rId17" Type="http://schemas.openxmlformats.org/officeDocument/2006/relationships/image" Target="../media/image110.png"/><Relationship Id="rId25" Type="http://schemas.openxmlformats.org/officeDocument/2006/relationships/image" Target="../media/image114.png"/><Relationship Id="rId33" Type="http://schemas.openxmlformats.org/officeDocument/2006/relationships/image" Target="../media/image118.png"/><Relationship Id="rId38" Type="http://schemas.openxmlformats.org/officeDocument/2006/relationships/customXml" Target="../ink/ink116.xml"/><Relationship Id="rId46" Type="http://schemas.openxmlformats.org/officeDocument/2006/relationships/customXml" Target="../ink/ink120.xml"/><Relationship Id="rId59" Type="http://schemas.openxmlformats.org/officeDocument/2006/relationships/image" Target="../media/image131.png"/><Relationship Id="rId67" Type="http://schemas.openxmlformats.org/officeDocument/2006/relationships/image" Target="../media/image135.png"/><Relationship Id="rId20" Type="http://schemas.openxmlformats.org/officeDocument/2006/relationships/customXml" Target="../ink/ink107.xml"/><Relationship Id="rId41" Type="http://schemas.openxmlformats.org/officeDocument/2006/relationships/image" Target="../media/image122.png"/><Relationship Id="rId54" Type="http://schemas.openxmlformats.org/officeDocument/2006/relationships/customXml" Target="../ink/ink124.xml"/><Relationship Id="rId62" Type="http://schemas.openxmlformats.org/officeDocument/2006/relationships/customXml" Target="../ink/ink128.xml"/><Relationship Id="rId70" Type="http://schemas.openxmlformats.org/officeDocument/2006/relationships/customXml" Target="../ink/ink132.xml"/><Relationship Id="rId1" Type="http://schemas.openxmlformats.org/officeDocument/2006/relationships/slideLayout" Target="../slideLayouts/slideLayout2.xml"/><Relationship Id="rId6" Type="http://schemas.openxmlformats.org/officeDocument/2006/relationships/customXml" Target="../ink/ink100.xml"/><Relationship Id="rId15" Type="http://schemas.openxmlformats.org/officeDocument/2006/relationships/image" Target="../media/image109.png"/><Relationship Id="rId23" Type="http://schemas.openxmlformats.org/officeDocument/2006/relationships/image" Target="../media/image113.png"/><Relationship Id="rId28" Type="http://schemas.openxmlformats.org/officeDocument/2006/relationships/customXml" Target="../ink/ink111.xml"/><Relationship Id="rId36" Type="http://schemas.openxmlformats.org/officeDocument/2006/relationships/customXml" Target="../ink/ink115.xml"/><Relationship Id="rId49" Type="http://schemas.openxmlformats.org/officeDocument/2006/relationships/image" Target="../media/image126.png"/><Relationship Id="rId57" Type="http://schemas.openxmlformats.org/officeDocument/2006/relationships/image" Target="../media/image130.png"/><Relationship Id="rId10" Type="http://schemas.openxmlformats.org/officeDocument/2006/relationships/customXml" Target="../ink/ink102.xml"/><Relationship Id="rId31" Type="http://schemas.openxmlformats.org/officeDocument/2006/relationships/image" Target="../media/image117.png"/><Relationship Id="rId44" Type="http://schemas.openxmlformats.org/officeDocument/2006/relationships/customXml" Target="../ink/ink119.xml"/><Relationship Id="rId52" Type="http://schemas.openxmlformats.org/officeDocument/2006/relationships/customXml" Target="../ink/ink123.xml"/><Relationship Id="rId60" Type="http://schemas.openxmlformats.org/officeDocument/2006/relationships/customXml" Target="../ink/ink127.xml"/><Relationship Id="rId65" Type="http://schemas.openxmlformats.org/officeDocument/2006/relationships/image" Target="../media/image134.png"/><Relationship Id="rId73" Type="http://schemas.openxmlformats.org/officeDocument/2006/relationships/image" Target="../media/image138.png"/><Relationship Id="rId4" Type="http://schemas.openxmlformats.org/officeDocument/2006/relationships/customXml" Target="../ink/ink99.xml"/><Relationship Id="rId9" Type="http://schemas.openxmlformats.org/officeDocument/2006/relationships/image" Target="../media/image106.png"/><Relationship Id="rId13" Type="http://schemas.openxmlformats.org/officeDocument/2006/relationships/image" Target="../media/image108.png"/><Relationship Id="rId18" Type="http://schemas.openxmlformats.org/officeDocument/2006/relationships/customXml" Target="../ink/ink106.xml"/><Relationship Id="rId39" Type="http://schemas.openxmlformats.org/officeDocument/2006/relationships/image" Target="../media/image121.png"/><Relationship Id="rId34" Type="http://schemas.openxmlformats.org/officeDocument/2006/relationships/customXml" Target="../ink/ink114.xml"/><Relationship Id="rId50" Type="http://schemas.openxmlformats.org/officeDocument/2006/relationships/customXml" Target="../ink/ink122.xml"/><Relationship Id="rId55" Type="http://schemas.openxmlformats.org/officeDocument/2006/relationships/image" Target="../media/image129.png"/><Relationship Id="rId7" Type="http://schemas.openxmlformats.org/officeDocument/2006/relationships/image" Target="../media/image105.png"/><Relationship Id="rId71" Type="http://schemas.openxmlformats.org/officeDocument/2006/relationships/image" Target="../media/image137.png"/></Relationships>
</file>

<file path=ppt/slides/_rels/slide5.xml.rels><?xml version="1.0" encoding="UTF-8" standalone="yes"?>
<Relationships xmlns="http://schemas.openxmlformats.org/package/2006/relationships"><Relationship Id="rId8" Type="http://schemas.openxmlformats.org/officeDocument/2006/relationships/customXml" Target="../ink/ink137.xml"/><Relationship Id="rId13"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1.png"/><Relationship Id="rId12" Type="http://schemas.openxmlformats.org/officeDocument/2006/relationships/customXml" Target="../ink/ink139.xml"/><Relationship Id="rId2"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customXml" Target="../ink/ink136.xml"/><Relationship Id="rId11" Type="http://schemas.openxmlformats.org/officeDocument/2006/relationships/image" Target="../media/image143.png"/><Relationship Id="rId5" Type="http://schemas.openxmlformats.org/officeDocument/2006/relationships/image" Target="../media/image140.png"/><Relationship Id="rId15" Type="http://schemas.openxmlformats.org/officeDocument/2006/relationships/image" Target="../media/image145.png"/><Relationship Id="rId10" Type="http://schemas.openxmlformats.org/officeDocument/2006/relationships/customXml" Target="../ink/ink138.xml"/><Relationship Id="rId4" Type="http://schemas.openxmlformats.org/officeDocument/2006/relationships/customXml" Target="../ink/ink135.xml"/><Relationship Id="rId9" Type="http://schemas.openxmlformats.org/officeDocument/2006/relationships/image" Target="../media/image142.png"/><Relationship Id="rId14" Type="http://schemas.openxmlformats.org/officeDocument/2006/relationships/customXml" Target="../ink/ink140.xml"/></Relationships>
</file>

<file path=ppt/slides/_rels/slide6.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customXml" Target="../ink/ink146.xml"/><Relationship Id="rId18" Type="http://schemas.openxmlformats.org/officeDocument/2006/relationships/image" Target="../media/image154.png"/><Relationship Id="rId3" Type="http://schemas.openxmlformats.org/officeDocument/2006/relationships/customXml" Target="../ink/ink141.xml"/><Relationship Id="rId7" Type="http://schemas.openxmlformats.org/officeDocument/2006/relationships/customXml" Target="../ink/ink143.xml"/><Relationship Id="rId12" Type="http://schemas.openxmlformats.org/officeDocument/2006/relationships/image" Target="../media/image151.png"/><Relationship Id="rId17" Type="http://schemas.openxmlformats.org/officeDocument/2006/relationships/customXml" Target="../ink/ink148.xml"/><Relationship Id="rId2" Type="http://schemas.openxmlformats.org/officeDocument/2006/relationships/image" Target="../media/image146.jpeg"/><Relationship Id="rId16"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customXml" Target="../ink/ink145.xml"/><Relationship Id="rId5" Type="http://schemas.openxmlformats.org/officeDocument/2006/relationships/customXml" Target="../ink/ink142.xml"/><Relationship Id="rId15" Type="http://schemas.openxmlformats.org/officeDocument/2006/relationships/customXml" Target="../ink/ink147.xml"/><Relationship Id="rId10" Type="http://schemas.openxmlformats.org/officeDocument/2006/relationships/image" Target="../media/image150.png"/><Relationship Id="rId4" Type="http://schemas.openxmlformats.org/officeDocument/2006/relationships/image" Target="../media/image147.png"/><Relationship Id="rId9" Type="http://schemas.openxmlformats.org/officeDocument/2006/relationships/customXml" Target="../ink/ink144.xml"/><Relationship Id="rId14" Type="http://schemas.openxmlformats.org/officeDocument/2006/relationships/image" Target="../media/image152.png"/></Relationships>
</file>

<file path=ppt/slides/_rels/slide7.xml.rels><?xml version="1.0" encoding="UTF-8" standalone="yes"?>
<Relationships xmlns="http://schemas.openxmlformats.org/package/2006/relationships"><Relationship Id="rId13" Type="http://schemas.openxmlformats.org/officeDocument/2006/relationships/image" Target="../media/image161.png"/><Relationship Id="rId18" Type="http://schemas.openxmlformats.org/officeDocument/2006/relationships/customXml" Target="../ink/ink156.xml"/><Relationship Id="rId26" Type="http://schemas.openxmlformats.org/officeDocument/2006/relationships/customXml" Target="../ink/ink160.xml"/><Relationship Id="rId39" Type="http://schemas.openxmlformats.org/officeDocument/2006/relationships/image" Target="../media/image174.png"/><Relationship Id="rId21" Type="http://schemas.openxmlformats.org/officeDocument/2006/relationships/image" Target="../media/image165.png"/><Relationship Id="rId34" Type="http://schemas.openxmlformats.org/officeDocument/2006/relationships/customXml" Target="../ink/ink164.xml"/><Relationship Id="rId42" Type="http://schemas.openxmlformats.org/officeDocument/2006/relationships/customXml" Target="../ink/ink168.xml"/><Relationship Id="rId7" Type="http://schemas.openxmlformats.org/officeDocument/2006/relationships/image" Target="../media/image158.png"/><Relationship Id="rId2" Type="http://schemas.openxmlformats.org/officeDocument/2006/relationships/image" Target="../media/image155.gif"/><Relationship Id="rId16" Type="http://schemas.openxmlformats.org/officeDocument/2006/relationships/customXml" Target="../ink/ink155.xml"/><Relationship Id="rId20" Type="http://schemas.openxmlformats.org/officeDocument/2006/relationships/customXml" Target="../ink/ink157.xml"/><Relationship Id="rId29" Type="http://schemas.openxmlformats.org/officeDocument/2006/relationships/image" Target="../media/image169.png"/><Relationship Id="rId41"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customXml" Target="../ink/ink150.xml"/><Relationship Id="rId11" Type="http://schemas.openxmlformats.org/officeDocument/2006/relationships/image" Target="../media/image160.png"/><Relationship Id="rId24" Type="http://schemas.openxmlformats.org/officeDocument/2006/relationships/customXml" Target="../ink/ink159.xml"/><Relationship Id="rId32" Type="http://schemas.openxmlformats.org/officeDocument/2006/relationships/customXml" Target="../ink/ink163.xml"/><Relationship Id="rId37" Type="http://schemas.openxmlformats.org/officeDocument/2006/relationships/image" Target="../media/image173.png"/><Relationship Id="rId40" Type="http://schemas.openxmlformats.org/officeDocument/2006/relationships/customXml" Target="../ink/ink167.xml"/><Relationship Id="rId5" Type="http://schemas.openxmlformats.org/officeDocument/2006/relationships/image" Target="../media/image157.png"/><Relationship Id="rId15" Type="http://schemas.openxmlformats.org/officeDocument/2006/relationships/image" Target="../media/image162.png"/><Relationship Id="rId23" Type="http://schemas.openxmlformats.org/officeDocument/2006/relationships/image" Target="../media/image166.png"/><Relationship Id="rId28" Type="http://schemas.openxmlformats.org/officeDocument/2006/relationships/customXml" Target="../ink/ink161.xml"/><Relationship Id="rId36" Type="http://schemas.openxmlformats.org/officeDocument/2006/relationships/customXml" Target="../ink/ink165.xml"/><Relationship Id="rId10" Type="http://schemas.openxmlformats.org/officeDocument/2006/relationships/customXml" Target="../ink/ink152.xml"/><Relationship Id="rId19" Type="http://schemas.openxmlformats.org/officeDocument/2006/relationships/image" Target="../media/image164.png"/><Relationship Id="rId31" Type="http://schemas.openxmlformats.org/officeDocument/2006/relationships/image" Target="../media/image170.png"/><Relationship Id="rId4" Type="http://schemas.openxmlformats.org/officeDocument/2006/relationships/customXml" Target="../ink/ink149.xml"/><Relationship Id="rId9" Type="http://schemas.openxmlformats.org/officeDocument/2006/relationships/image" Target="../media/image159.png"/><Relationship Id="rId14" Type="http://schemas.openxmlformats.org/officeDocument/2006/relationships/customXml" Target="../ink/ink154.xml"/><Relationship Id="rId22" Type="http://schemas.openxmlformats.org/officeDocument/2006/relationships/customXml" Target="../ink/ink158.xml"/><Relationship Id="rId27" Type="http://schemas.openxmlformats.org/officeDocument/2006/relationships/image" Target="../media/image168.png"/><Relationship Id="rId30" Type="http://schemas.openxmlformats.org/officeDocument/2006/relationships/customXml" Target="../ink/ink162.xml"/><Relationship Id="rId35" Type="http://schemas.openxmlformats.org/officeDocument/2006/relationships/image" Target="../media/image172.png"/><Relationship Id="rId43" Type="http://schemas.openxmlformats.org/officeDocument/2006/relationships/image" Target="../media/image176.png"/><Relationship Id="rId8" Type="http://schemas.openxmlformats.org/officeDocument/2006/relationships/customXml" Target="../ink/ink151.xml"/><Relationship Id="rId3" Type="http://schemas.openxmlformats.org/officeDocument/2006/relationships/image" Target="../media/image156.png"/><Relationship Id="rId12" Type="http://schemas.openxmlformats.org/officeDocument/2006/relationships/customXml" Target="../ink/ink153.xml"/><Relationship Id="rId17" Type="http://schemas.openxmlformats.org/officeDocument/2006/relationships/image" Target="../media/image163.png"/><Relationship Id="rId25" Type="http://schemas.openxmlformats.org/officeDocument/2006/relationships/image" Target="../media/image167.png"/><Relationship Id="rId33" Type="http://schemas.openxmlformats.org/officeDocument/2006/relationships/image" Target="../media/image171.png"/><Relationship Id="rId38" Type="http://schemas.openxmlformats.org/officeDocument/2006/relationships/customXml" Target="../ink/ink166.xml"/></Relationships>
</file>

<file path=ppt/slides/_rels/slide8.xml.rels><?xml version="1.0" encoding="UTF-8" standalone="yes"?>
<Relationships xmlns="http://schemas.openxmlformats.org/package/2006/relationships"><Relationship Id="rId8" Type="http://schemas.openxmlformats.org/officeDocument/2006/relationships/customXml" Target="../ink/ink172.xml"/><Relationship Id="rId13" Type="http://schemas.openxmlformats.org/officeDocument/2006/relationships/image" Target="../media/image182.png"/><Relationship Id="rId18" Type="http://schemas.openxmlformats.org/officeDocument/2006/relationships/customXml" Target="../ink/ink177.xml"/><Relationship Id="rId3" Type="http://schemas.openxmlformats.org/officeDocument/2006/relationships/image" Target="../media/image177.png"/><Relationship Id="rId7" Type="http://schemas.openxmlformats.org/officeDocument/2006/relationships/image" Target="../media/image179.png"/><Relationship Id="rId12" Type="http://schemas.openxmlformats.org/officeDocument/2006/relationships/customXml" Target="../ink/ink174.xml"/><Relationship Id="rId17" Type="http://schemas.openxmlformats.org/officeDocument/2006/relationships/image" Target="../media/image184.png"/><Relationship Id="rId2" Type="http://schemas.openxmlformats.org/officeDocument/2006/relationships/customXml" Target="../ink/ink169.xml"/><Relationship Id="rId16" Type="http://schemas.openxmlformats.org/officeDocument/2006/relationships/customXml" Target="../ink/ink176.xml"/><Relationship Id="rId1" Type="http://schemas.openxmlformats.org/officeDocument/2006/relationships/slideLayout" Target="../slideLayouts/slideLayout2.xml"/><Relationship Id="rId6" Type="http://schemas.openxmlformats.org/officeDocument/2006/relationships/customXml" Target="../ink/ink171.xml"/><Relationship Id="rId11" Type="http://schemas.openxmlformats.org/officeDocument/2006/relationships/image" Target="../media/image181.png"/><Relationship Id="rId5" Type="http://schemas.openxmlformats.org/officeDocument/2006/relationships/image" Target="../media/image178.png"/><Relationship Id="rId15" Type="http://schemas.openxmlformats.org/officeDocument/2006/relationships/image" Target="../media/image183.png"/><Relationship Id="rId10" Type="http://schemas.openxmlformats.org/officeDocument/2006/relationships/customXml" Target="../ink/ink173.xml"/><Relationship Id="rId19" Type="http://schemas.openxmlformats.org/officeDocument/2006/relationships/image" Target="../media/image185.png"/><Relationship Id="rId4" Type="http://schemas.openxmlformats.org/officeDocument/2006/relationships/customXml" Target="../ink/ink170.xml"/><Relationship Id="rId9" Type="http://schemas.openxmlformats.org/officeDocument/2006/relationships/image" Target="../media/image180.png"/><Relationship Id="rId14" Type="http://schemas.openxmlformats.org/officeDocument/2006/relationships/customXml" Target="../ink/ink175.xml"/></Relationships>
</file>

<file path=ppt/slides/_rels/slide9.xml.rels><?xml version="1.0" encoding="UTF-8" standalone="yes"?>
<Relationships xmlns="http://schemas.openxmlformats.org/package/2006/relationships"><Relationship Id="rId117" Type="http://schemas.openxmlformats.org/officeDocument/2006/relationships/image" Target="../media/image243.png"/><Relationship Id="rId21" Type="http://schemas.openxmlformats.org/officeDocument/2006/relationships/image" Target="../media/image195.png"/><Relationship Id="rId42" Type="http://schemas.openxmlformats.org/officeDocument/2006/relationships/customXml" Target="../ink/ink198.xml"/><Relationship Id="rId63" Type="http://schemas.openxmlformats.org/officeDocument/2006/relationships/image" Target="../media/image216.png"/><Relationship Id="rId84" Type="http://schemas.openxmlformats.org/officeDocument/2006/relationships/customXml" Target="../ink/ink219.xml"/><Relationship Id="rId138" Type="http://schemas.openxmlformats.org/officeDocument/2006/relationships/customXml" Target="../ink/ink246.xml"/><Relationship Id="rId159" Type="http://schemas.openxmlformats.org/officeDocument/2006/relationships/image" Target="../media/image264.png"/><Relationship Id="rId170" Type="http://schemas.openxmlformats.org/officeDocument/2006/relationships/customXml" Target="../ink/ink262.xml"/><Relationship Id="rId191" Type="http://schemas.openxmlformats.org/officeDocument/2006/relationships/image" Target="../media/image280.png"/><Relationship Id="rId205" Type="http://schemas.openxmlformats.org/officeDocument/2006/relationships/image" Target="../media/image287.png"/><Relationship Id="rId226" Type="http://schemas.openxmlformats.org/officeDocument/2006/relationships/customXml" Target="../ink/ink290.xml"/><Relationship Id="rId107" Type="http://schemas.openxmlformats.org/officeDocument/2006/relationships/image" Target="../media/image238.png"/><Relationship Id="rId11" Type="http://schemas.openxmlformats.org/officeDocument/2006/relationships/image" Target="../media/image190.png"/><Relationship Id="rId32" Type="http://schemas.openxmlformats.org/officeDocument/2006/relationships/customXml" Target="../ink/ink193.xml"/><Relationship Id="rId53" Type="http://schemas.openxmlformats.org/officeDocument/2006/relationships/image" Target="../media/image211.png"/><Relationship Id="rId74" Type="http://schemas.openxmlformats.org/officeDocument/2006/relationships/customXml" Target="../ink/ink214.xml"/><Relationship Id="rId128" Type="http://schemas.openxmlformats.org/officeDocument/2006/relationships/customXml" Target="../ink/ink241.xml"/><Relationship Id="rId149" Type="http://schemas.openxmlformats.org/officeDocument/2006/relationships/image" Target="../media/image259.png"/><Relationship Id="rId5" Type="http://schemas.openxmlformats.org/officeDocument/2006/relationships/image" Target="../media/image187.png"/><Relationship Id="rId95" Type="http://schemas.openxmlformats.org/officeDocument/2006/relationships/image" Target="../media/image232.png"/><Relationship Id="rId160" Type="http://schemas.openxmlformats.org/officeDocument/2006/relationships/customXml" Target="../ink/ink257.xml"/><Relationship Id="rId181" Type="http://schemas.openxmlformats.org/officeDocument/2006/relationships/image" Target="../media/image275.png"/><Relationship Id="rId216" Type="http://schemas.openxmlformats.org/officeDocument/2006/relationships/customXml" Target="../ink/ink285.xml"/><Relationship Id="rId237" Type="http://schemas.openxmlformats.org/officeDocument/2006/relationships/image" Target="../media/image303.png"/><Relationship Id="rId22" Type="http://schemas.openxmlformats.org/officeDocument/2006/relationships/customXml" Target="../ink/ink188.xml"/><Relationship Id="rId43" Type="http://schemas.openxmlformats.org/officeDocument/2006/relationships/image" Target="../media/image206.png"/><Relationship Id="rId64" Type="http://schemas.openxmlformats.org/officeDocument/2006/relationships/customXml" Target="../ink/ink209.xml"/><Relationship Id="rId118" Type="http://schemas.openxmlformats.org/officeDocument/2006/relationships/customXml" Target="../ink/ink236.xml"/><Relationship Id="rId139" Type="http://schemas.openxmlformats.org/officeDocument/2006/relationships/image" Target="../media/image254.png"/><Relationship Id="rId85" Type="http://schemas.openxmlformats.org/officeDocument/2006/relationships/image" Target="../media/image227.png"/><Relationship Id="rId150" Type="http://schemas.openxmlformats.org/officeDocument/2006/relationships/customXml" Target="../ink/ink252.xml"/><Relationship Id="rId171" Type="http://schemas.openxmlformats.org/officeDocument/2006/relationships/image" Target="../media/image270.png"/><Relationship Id="rId192" Type="http://schemas.openxmlformats.org/officeDocument/2006/relationships/customXml" Target="../ink/ink273.xml"/><Relationship Id="rId206" Type="http://schemas.openxmlformats.org/officeDocument/2006/relationships/customXml" Target="../ink/ink280.xml"/><Relationship Id="rId227" Type="http://schemas.openxmlformats.org/officeDocument/2006/relationships/image" Target="../media/image298.png"/><Relationship Id="rId12" Type="http://schemas.openxmlformats.org/officeDocument/2006/relationships/customXml" Target="../ink/ink183.xml"/><Relationship Id="rId33" Type="http://schemas.openxmlformats.org/officeDocument/2006/relationships/image" Target="../media/image201.png"/><Relationship Id="rId108" Type="http://schemas.openxmlformats.org/officeDocument/2006/relationships/customXml" Target="../ink/ink231.xml"/><Relationship Id="rId129" Type="http://schemas.openxmlformats.org/officeDocument/2006/relationships/image" Target="../media/image249.png"/><Relationship Id="rId54" Type="http://schemas.openxmlformats.org/officeDocument/2006/relationships/customXml" Target="../ink/ink204.xml"/><Relationship Id="rId75" Type="http://schemas.openxmlformats.org/officeDocument/2006/relationships/image" Target="../media/image222.png"/><Relationship Id="rId96" Type="http://schemas.openxmlformats.org/officeDocument/2006/relationships/customXml" Target="../ink/ink225.xml"/><Relationship Id="rId140" Type="http://schemas.openxmlformats.org/officeDocument/2006/relationships/customXml" Target="../ink/ink247.xml"/><Relationship Id="rId161" Type="http://schemas.openxmlformats.org/officeDocument/2006/relationships/image" Target="../media/image265.png"/><Relationship Id="rId182" Type="http://schemas.openxmlformats.org/officeDocument/2006/relationships/customXml" Target="../ink/ink268.xml"/><Relationship Id="rId217" Type="http://schemas.openxmlformats.org/officeDocument/2006/relationships/image" Target="../media/image293.png"/><Relationship Id="rId6" Type="http://schemas.openxmlformats.org/officeDocument/2006/relationships/customXml" Target="../ink/ink180.xml"/><Relationship Id="rId23" Type="http://schemas.openxmlformats.org/officeDocument/2006/relationships/image" Target="../media/image196.png"/><Relationship Id="rId119" Type="http://schemas.openxmlformats.org/officeDocument/2006/relationships/image" Target="../media/image244.png"/><Relationship Id="rId44" Type="http://schemas.openxmlformats.org/officeDocument/2006/relationships/customXml" Target="../ink/ink199.xml"/><Relationship Id="rId65" Type="http://schemas.openxmlformats.org/officeDocument/2006/relationships/image" Target="../media/image217.png"/><Relationship Id="rId86" Type="http://schemas.openxmlformats.org/officeDocument/2006/relationships/customXml" Target="../ink/ink220.xml"/><Relationship Id="rId130" Type="http://schemas.openxmlformats.org/officeDocument/2006/relationships/customXml" Target="../ink/ink242.xml"/><Relationship Id="rId151" Type="http://schemas.openxmlformats.org/officeDocument/2006/relationships/image" Target="../media/image260.png"/><Relationship Id="rId172" Type="http://schemas.openxmlformats.org/officeDocument/2006/relationships/customXml" Target="../ink/ink263.xml"/><Relationship Id="rId193" Type="http://schemas.openxmlformats.org/officeDocument/2006/relationships/image" Target="../media/image281.png"/><Relationship Id="rId207" Type="http://schemas.openxmlformats.org/officeDocument/2006/relationships/image" Target="../media/image288.png"/><Relationship Id="rId228" Type="http://schemas.openxmlformats.org/officeDocument/2006/relationships/customXml" Target="../ink/ink291.xml"/><Relationship Id="rId13" Type="http://schemas.openxmlformats.org/officeDocument/2006/relationships/image" Target="../media/image191.png"/><Relationship Id="rId109" Type="http://schemas.openxmlformats.org/officeDocument/2006/relationships/image" Target="../media/image239.png"/><Relationship Id="rId34" Type="http://schemas.openxmlformats.org/officeDocument/2006/relationships/customXml" Target="../ink/ink194.xml"/><Relationship Id="rId55" Type="http://schemas.openxmlformats.org/officeDocument/2006/relationships/image" Target="../media/image212.png"/><Relationship Id="rId76" Type="http://schemas.openxmlformats.org/officeDocument/2006/relationships/customXml" Target="../ink/ink215.xml"/><Relationship Id="rId97" Type="http://schemas.openxmlformats.org/officeDocument/2006/relationships/image" Target="../media/image233.png"/><Relationship Id="rId120" Type="http://schemas.openxmlformats.org/officeDocument/2006/relationships/customXml" Target="../ink/ink237.xml"/><Relationship Id="rId141" Type="http://schemas.openxmlformats.org/officeDocument/2006/relationships/image" Target="../media/image255.png"/><Relationship Id="rId7" Type="http://schemas.openxmlformats.org/officeDocument/2006/relationships/image" Target="../media/image188.png"/><Relationship Id="rId162" Type="http://schemas.openxmlformats.org/officeDocument/2006/relationships/customXml" Target="../ink/ink258.xml"/><Relationship Id="rId183" Type="http://schemas.openxmlformats.org/officeDocument/2006/relationships/image" Target="../media/image276.png"/><Relationship Id="rId218" Type="http://schemas.openxmlformats.org/officeDocument/2006/relationships/customXml" Target="../ink/ink286.xml"/><Relationship Id="rId24" Type="http://schemas.openxmlformats.org/officeDocument/2006/relationships/customXml" Target="../ink/ink189.xml"/><Relationship Id="rId45" Type="http://schemas.openxmlformats.org/officeDocument/2006/relationships/image" Target="../media/image207.png"/><Relationship Id="rId66" Type="http://schemas.openxmlformats.org/officeDocument/2006/relationships/customXml" Target="../ink/ink210.xml"/><Relationship Id="rId87" Type="http://schemas.openxmlformats.org/officeDocument/2006/relationships/image" Target="../media/image228.png"/><Relationship Id="rId110" Type="http://schemas.openxmlformats.org/officeDocument/2006/relationships/customXml" Target="../ink/ink232.xml"/><Relationship Id="rId131" Type="http://schemas.openxmlformats.org/officeDocument/2006/relationships/image" Target="../media/image250.png"/><Relationship Id="rId152" Type="http://schemas.openxmlformats.org/officeDocument/2006/relationships/customXml" Target="../ink/ink253.xml"/><Relationship Id="rId173" Type="http://schemas.openxmlformats.org/officeDocument/2006/relationships/image" Target="../media/image271.png"/><Relationship Id="rId194" Type="http://schemas.openxmlformats.org/officeDocument/2006/relationships/customXml" Target="../ink/ink274.xml"/><Relationship Id="rId208" Type="http://schemas.openxmlformats.org/officeDocument/2006/relationships/customXml" Target="../ink/ink281.xml"/><Relationship Id="rId229" Type="http://schemas.openxmlformats.org/officeDocument/2006/relationships/image" Target="../media/image299.png"/><Relationship Id="rId14" Type="http://schemas.openxmlformats.org/officeDocument/2006/relationships/customXml" Target="../ink/ink184.xml"/><Relationship Id="rId35" Type="http://schemas.openxmlformats.org/officeDocument/2006/relationships/image" Target="../media/image202.png"/><Relationship Id="rId56" Type="http://schemas.openxmlformats.org/officeDocument/2006/relationships/customXml" Target="../ink/ink205.xml"/><Relationship Id="rId77" Type="http://schemas.openxmlformats.org/officeDocument/2006/relationships/image" Target="../media/image223.png"/><Relationship Id="rId100" Type="http://schemas.openxmlformats.org/officeDocument/2006/relationships/customXml" Target="../ink/ink227.xml"/><Relationship Id="rId8" Type="http://schemas.openxmlformats.org/officeDocument/2006/relationships/customXml" Target="../ink/ink181.xml"/><Relationship Id="rId98" Type="http://schemas.openxmlformats.org/officeDocument/2006/relationships/customXml" Target="../ink/ink226.xml"/><Relationship Id="rId121" Type="http://schemas.openxmlformats.org/officeDocument/2006/relationships/image" Target="../media/image245.png"/><Relationship Id="rId142" Type="http://schemas.openxmlformats.org/officeDocument/2006/relationships/customXml" Target="../ink/ink248.xml"/><Relationship Id="rId163" Type="http://schemas.openxmlformats.org/officeDocument/2006/relationships/image" Target="../media/image266.png"/><Relationship Id="rId184" Type="http://schemas.openxmlformats.org/officeDocument/2006/relationships/customXml" Target="../ink/ink269.xml"/><Relationship Id="rId219" Type="http://schemas.openxmlformats.org/officeDocument/2006/relationships/image" Target="../media/image294.png"/><Relationship Id="rId230" Type="http://schemas.openxmlformats.org/officeDocument/2006/relationships/customXml" Target="../ink/ink292.xml"/><Relationship Id="rId25" Type="http://schemas.openxmlformats.org/officeDocument/2006/relationships/image" Target="../media/image197.png"/><Relationship Id="rId46" Type="http://schemas.openxmlformats.org/officeDocument/2006/relationships/customXml" Target="../ink/ink200.xml"/><Relationship Id="rId67" Type="http://schemas.openxmlformats.org/officeDocument/2006/relationships/image" Target="../media/image218.png"/><Relationship Id="rId88" Type="http://schemas.openxmlformats.org/officeDocument/2006/relationships/customXml" Target="../ink/ink221.xml"/><Relationship Id="rId111" Type="http://schemas.openxmlformats.org/officeDocument/2006/relationships/image" Target="../media/image240.png"/><Relationship Id="rId132" Type="http://schemas.openxmlformats.org/officeDocument/2006/relationships/customXml" Target="../ink/ink243.xml"/><Relationship Id="rId153" Type="http://schemas.openxmlformats.org/officeDocument/2006/relationships/image" Target="../media/image261.png"/><Relationship Id="rId174" Type="http://schemas.openxmlformats.org/officeDocument/2006/relationships/customXml" Target="../ink/ink264.xml"/><Relationship Id="rId195" Type="http://schemas.openxmlformats.org/officeDocument/2006/relationships/image" Target="../media/image282.png"/><Relationship Id="rId209" Type="http://schemas.openxmlformats.org/officeDocument/2006/relationships/image" Target="../media/image289.png"/><Relationship Id="rId190" Type="http://schemas.openxmlformats.org/officeDocument/2006/relationships/customXml" Target="../ink/ink272.xml"/><Relationship Id="rId204" Type="http://schemas.openxmlformats.org/officeDocument/2006/relationships/customXml" Target="../ink/ink279.xml"/><Relationship Id="rId220" Type="http://schemas.openxmlformats.org/officeDocument/2006/relationships/customXml" Target="../ink/ink287.xml"/><Relationship Id="rId225" Type="http://schemas.openxmlformats.org/officeDocument/2006/relationships/image" Target="../media/image297.png"/><Relationship Id="rId15" Type="http://schemas.openxmlformats.org/officeDocument/2006/relationships/image" Target="../media/image192.png"/><Relationship Id="rId36" Type="http://schemas.openxmlformats.org/officeDocument/2006/relationships/customXml" Target="../ink/ink195.xml"/><Relationship Id="rId57" Type="http://schemas.openxmlformats.org/officeDocument/2006/relationships/image" Target="../media/image213.png"/><Relationship Id="rId106" Type="http://schemas.openxmlformats.org/officeDocument/2006/relationships/customXml" Target="../ink/ink230.xml"/><Relationship Id="rId127" Type="http://schemas.openxmlformats.org/officeDocument/2006/relationships/image" Target="../media/image248.png"/><Relationship Id="rId10" Type="http://schemas.openxmlformats.org/officeDocument/2006/relationships/customXml" Target="../ink/ink182.xml"/><Relationship Id="rId31" Type="http://schemas.openxmlformats.org/officeDocument/2006/relationships/image" Target="../media/image200.png"/><Relationship Id="rId52" Type="http://schemas.openxmlformats.org/officeDocument/2006/relationships/customXml" Target="../ink/ink203.xml"/><Relationship Id="rId73" Type="http://schemas.openxmlformats.org/officeDocument/2006/relationships/image" Target="../media/image221.png"/><Relationship Id="rId78" Type="http://schemas.openxmlformats.org/officeDocument/2006/relationships/customXml" Target="../ink/ink216.xml"/><Relationship Id="rId94" Type="http://schemas.openxmlformats.org/officeDocument/2006/relationships/customXml" Target="../ink/ink224.xml"/><Relationship Id="rId99" Type="http://schemas.openxmlformats.org/officeDocument/2006/relationships/image" Target="../media/image234.png"/><Relationship Id="rId101" Type="http://schemas.openxmlformats.org/officeDocument/2006/relationships/image" Target="../media/image235.png"/><Relationship Id="rId122" Type="http://schemas.openxmlformats.org/officeDocument/2006/relationships/customXml" Target="../ink/ink238.xml"/><Relationship Id="rId143" Type="http://schemas.openxmlformats.org/officeDocument/2006/relationships/image" Target="../media/image256.png"/><Relationship Id="rId148" Type="http://schemas.openxmlformats.org/officeDocument/2006/relationships/customXml" Target="../ink/ink251.xml"/><Relationship Id="rId164" Type="http://schemas.openxmlformats.org/officeDocument/2006/relationships/customXml" Target="../ink/ink259.xml"/><Relationship Id="rId169" Type="http://schemas.openxmlformats.org/officeDocument/2006/relationships/image" Target="../media/image269.png"/><Relationship Id="rId185" Type="http://schemas.openxmlformats.org/officeDocument/2006/relationships/image" Target="../media/image277.png"/><Relationship Id="rId4" Type="http://schemas.openxmlformats.org/officeDocument/2006/relationships/customXml" Target="../ink/ink179.xml"/><Relationship Id="rId9" Type="http://schemas.openxmlformats.org/officeDocument/2006/relationships/image" Target="../media/image189.png"/><Relationship Id="rId180" Type="http://schemas.openxmlformats.org/officeDocument/2006/relationships/customXml" Target="../ink/ink267.xml"/><Relationship Id="rId210" Type="http://schemas.openxmlformats.org/officeDocument/2006/relationships/customXml" Target="../ink/ink282.xml"/><Relationship Id="rId215" Type="http://schemas.openxmlformats.org/officeDocument/2006/relationships/image" Target="../media/image292.png"/><Relationship Id="rId236" Type="http://schemas.openxmlformats.org/officeDocument/2006/relationships/customXml" Target="../ink/ink295.xml"/><Relationship Id="rId26" Type="http://schemas.openxmlformats.org/officeDocument/2006/relationships/customXml" Target="../ink/ink190.xml"/><Relationship Id="rId231" Type="http://schemas.openxmlformats.org/officeDocument/2006/relationships/image" Target="../media/image300.png"/><Relationship Id="rId47" Type="http://schemas.openxmlformats.org/officeDocument/2006/relationships/image" Target="../media/image208.png"/><Relationship Id="rId68" Type="http://schemas.openxmlformats.org/officeDocument/2006/relationships/customXml" Target="../ink/ink211.xml"/><Relationship Id="rId89" Type="http://schemas.openxmlformats.org/officeDocument/2006/relationships/image" Target="../media/image229.png"/><Relationship Id="rId112" Type="http://schemas.openxmlformats.org/officeDocument/2006/relationships/customXml" Target="../ink/ink233.xml"/><Relationship Id="rId133" Type="http://schemas.openxmlformats.org/officeDocument/2006/relationships/image" Target="../media/image251.png"/><Relationship Id="rId154" Type="http://schemas.openxmlformats.org/officeDocument/2006/relationships/customXml" Target="../ink/ink254.xml"/><Relationship Id="rId175" Type="http://schemas.openxmlformats.org/officeDocument/2006/relationships/image" Target="../media/image272.png"/><Relationship Id="rId196" Type="http://schemas.openxmlformats.org/officeDocument/2006/relationships/customXml" Target="../ink/ink275.xml"/><Relationship Id="rId200" Type="http://schemas.openxmlformats.org/officeDocument/2006/relationships/customXml" Target="../ink/ink277.xml"/><Relationship Id="rId16" Type="http://schemas.openxmlformats.org/officeDocument/2006/relationships/customXml" Target="../ink/ink185.xml"/><Relationship Id="rId221" Type="http://schemas.openxmlformats.org/officeDocument/2006/relationships/image" Target="../media/image295.png"/><Relationship Id="rId37" Type="http://schemas.openxmlformats.org/officeDocument/2006/relationships/image" Target="../media/image203.png"/><Relationship Id="rId58" Type="http://schemas.openxmlformats.org/officeDocument/2006/relationships/customXml" Target="../ink/ink206.xml"/><Relationship Id="rId79" Type="http://schemas.openxmlformats.org/officeDocument/2006/relationships/image" Target="../media/image224.png"/><Relationship Id="rId102" Type="http://schemas.openxmlformats.org/officeDocument/2006/relationships/customXml" Target="../ink/ink228.xml"/><Relationship Id="rId123" Type="http://schemas.openxmlformats.org/officeDocument/2006/relationships/image" Target="../media/image246.png"/><Relationship Id="rId144" Type="http://schemas.openxmlformats.org/officeDocument/2006/relationships/customXml" Target="../ink/ink249.xml"/><Relationship Id="rId90" Type="http://schemas.openxmlformats.org/officeDocument/2006/relationships/customXml" Target="../ink/ink222.xml"/><Relationship Id="rId165" Type="http://schemas.openxmlformats.org/officeDocument/2006/relationships/image" Target="../media/image267.png"/><Relationship Id="rId186" Type="http://schemas.openxmlformats.org/officeDocument/2006/relationships/customXml" Target="../ink/ink270.xml"/><Relationship Id="rId211" Type="http://schemas.openxmlformats.org/officeDocument/2006/relationships/image" Target="../media/image290.png"/><Relationship Id="rId232" Type="http://schemas.openxmlformats.org/officeDocument/2006/relationships/customXml" Target="../ink/ink293.xml"/><Relationship Id="rId27" Type="http://schemas.openxmlformats.org/officeDocument/2006/relationships/image" Target="../media/image198.png"/><Relationship Id="rId48" Type="http://schemas.openxmlformats.org/officeDocument/2006/relationships/customXml" Target="../ink/ink201.xml"/><Relationship Id="rId69" Type="http://schemas.openxmlformats.org/officeDocument/2006/relationships/image" Target="../media/image219.png"/><Relationship Id="rId113" Type="http://schemas.openxmlformats.org/officeDocument/2006/relationships/image" Target="../media/image241.png"/><Relationship Id="rId134" Type="http://schemas.openxmlformats.org/officeDocument/2006/relationships/customXml" Target="../ink/ink244.xml"/><Relationship Id="rId80" Type="http://schemas.openxmlformats.org/officeDocument/2006/relationships/customXml" Target="../ink/ink217.xml"/><Relationship Id="rId155" Type="http://schemas.openxmlformats.org/officeDocument/2006/relationships/image" Target="../media/image262.png"/><Relationship Id="rId176" Type="http://schemas.openxmlformats.org/officeDocument/2006/relationships/customXml" Target="../ink/ink265.xml"/><Relationship Id="rId197" Type="http://schemas.openxmlformats.org/officeDocument/2006/relationships/image" Target="../media/image283.png"/><Relationship Id="rId201" Type="http://schemas.openxmlformats.org/officeDocument/2006/relationships/image" Target="../media/image285.png"/><Relationship Id="rId222" Type="http://schemas.openxmlformats.org/officeDocument/2006/relationships/customXml" Target="../ink/ink288.xml"/><Relationship Id="rId17" Type="http://schemas.openxmlformats.org/officeDocument/2006/relationships/image" Target="../media/image193.png"/><Relationship Id="rId38" Type="http://schemas.openxmlformats.org/officeDocument/2006/relationships/customXml" Target="../ink/ink196.xml"/><Relationship Id="rId59" Type="http://schemas.openxmlformats.org/officeDocument/2006/relationships/image" Target="../media/image214.png"/><Relationship Id="rId103" Type="http://schemas.openxmlformats.org/officeDocument/2006/relationships/image" Target="../media/image236.png"/><Relationship Id="rId124" Type="http://schemas.openxmlformats.org/officeDocument/2006/relationships/customXml" Target="../ink/ink239.xml"/><Relationship Id="rId70" Type="http://schemas.openxmlformats.org/officeDocument/2006/relationships/customXml" Target="../ink/ink212.xml"/><Relationship Id="rId91" Type="http://schemas.openxmlformats.org/officeDocument/2006/relationships/image" Target="../media/image230.png"/><Relationship Id="rId145" Type="http://schemas.openxmlformats.org/officeDocument/2006/relationships/image" Target="../media/image257.png"/><Relationship Id="rId166" Type="http://schemas.openxmlformats.org/officeDocument/2006/relationships/customXml" Target="../ink/ink260.xml"/><Relationship Id="rId187" Type="http://schemas.openxmlformats.org/officeDocument/2006/relationships/image" Target="../media/image278.png"/><Relationship Id="rId1" Type="http://schemas.openxmlformats.org/officeDocument/2006/relationships/slideLayout" Target="../slideLayouts/slideLayout2.xml"/><Relationship Id="rId212" Type="http://schemas.openxmlformats.org/officeDocument/2006/relationships/customXml" Target="../ink/ink283.xml"/><Relationship Id="rId233" Type="http://schemas.openxmlformats.org/officeDocument/2006/relationships/image" Target="../media/image301.png"/><Relationship Id="rId28" Type="http://schemas.openxmlformats.org/officeDocument/2006/relationships/customXml" Target="../ink/ink191.xml"/><Relationship Id="rId49" Type="http://schemas.openxmlformats.org/officeDocument/2006/relationships/image" Target="../media/image209.png"/><Relationship Id="rId114" Type="http://schemas.openxmlformats.org/officeDocument/2006/relationships/customXml" Target="../ink/ink234.xml"/><Relationship Id="rId60" Type="http://schemas.openxmlformats.org/officeDocument/2006/relationships/customXml" Target="../ink/ink207.xml"/><Relationship Id="rId81" Type="http://schemas.openxmlformats.org/officeDocument/2006/relationships/image" Target="../media/image225.png"/><Relationship Id="rId135" Type="http://schemas.openxmlformats.org/officeDocument/2006/relationships/image" Target="../media/image252.png"/><Relationship Id="rId156" Type="http://schemas.openxmlformats.org/officeDocument/2006/relationships/customXml" Target="../ink/ink255.xml"/><Relationship Id="rId177" Type="http://schemas.openxmlformats.org/officeDocument/2006/relationships/image" Target="../media/image273.png"/><Relationship Id="rId198" Type="http://schemas.openxmlformats.org/officeDocument/2006/relationships/customXml" Target="../ink/ink276.xml"/><Relationship Id="rId202" Type="http://schemas.openxmlformats.org/officeDocument/2006/relationships/customXml" Target="../ink/ink278.xml"/><Relationship Id="rId223" Type="http://schemas.openxmlformats.org/officeDocument/2006/relationships/image" Target="../media/image296.png"/><Relationship Id="rId18" Type="http://schemas.openxmlformats.org/officeDocument/2006/relationships/customXml" Target="../ink/ink186.xml"/><Relationship Id="rId39" Type="http://schemas.openxmlformats.org/officeDocument/2006/relationships/image" Target="../media/image204.png"/><Relationship Id="rId50" Type="http://schemas.openxmlformats.org/officeDocument/2006/relationships/customXml" Target="../ink/ink202.xml"/><Relationship Id="rId104" Type="http://schemas.openxmlformats.org/officeDocument/2006/relationships/customXml" Target="../ink/ink229.xml"/><Relationship Id="rId125" Type="http://schemas.openxmlformats.org/officeDocument/2006/relationships/image" Target="../media/image247.png"/><Relationship Id="rId146" Type="http://schemas.openxmlformats.org/officeDocument/2006/relationships/customXml" Target="../ink/ink250.xml"/><Relationship Id="rId167" Type="http://schemas.openxmlformats.org/officeDocument/2006/relationships/image" Target="../media/image268.png"/><Relationship Id="rId188" Type="http://schemas.openxmlformats.org/officeDocument/2006/relationships/customXml" Target="../ink/ink271.xml"/><Relationship Id="rId71" Type="http://schemas.openxmlformats.org/officeDocument/2006/relationships/image" Target="../media/image220.png"/><Relationship Id="rId92" Type="http://schemas.openxmlformats.org/officeDocument/2006/relationships/customXml" Target="../ink/ink223.xml"/><Relationship Id="rId213" Type="http://schemas.openxmlformats.org/officeDocument/2006/relationships/image" Target="../media/image291.png"/><Relationship Id="rId234" Type="http://schemas.openxmlformats.org/officeDocument/2006/relationships/customXml" Target="../ink/ink294.xml"/><Relationship Id="rId2" Type="http://schemas.openxmlformats.org/officeDocument/2006/relationships/customXml" Target="../ink/ink178.xml"/><Relationship Id="rId29" Type="http://schemas.openxmlformats.org/officeDocument/2006/relationships/image" Target="../media/image199.png"/><Relationship Id="rId40" Type="http://schemas.openxmlformats.org/officeDocument/2006/relationships/customXml" Target="../ink/ink197.xml"/><Relationship Id="rId115" Type="http://schemas.openxmlformats.org/officeDocument/2006/relationships/image" Target="../media/image242.png"/><Relationship Id="rId136" Type="http://schemas.openxmlformats.org/officeDocument/2006/relationships/customXml" Target="../ink/ink245.xml"/><Relationship Id="rId157" Type="http://schemas.openxmlformats.org/officeDocument/2006/relationships/image" Target="../media/image263.png"/><Relationship Id="rId178" Type="http://schemas.openxmlformats.org/officeDocument/2006/relationships/customXml" Target="../ink/ink266.xml"/><Relationship Id="rId61" Type="http://schemas.openxmlformats.org/officeDocument/2006/relationships/image" Target="../media/image215.png"/><Relationship Id="rId82" Type="http://schemas.openxmlformats.org/officeDocument/2006/relationships/customXml" Target="../ink/ink218.xml"/><Relationship Id="rId199" Type="http://schemas.openxmlformats.org/officeDocument/2006/relationships/image" Target="../media/image284.png"/><Relationship Id="rId203" Type="http://schemas.openxmlformats.org/officeDocument/2006/relationships/image" Target="../media/image286.png"/><Relationship Id="rId19" Type="http://schemas.openxmlformats.org/officeDocument/2006/relationships/image" Target="../media/image194.png"/><Relationship Id="rId224" Type="http://schemas.openxmlformats.org/officeDocument/2006/relationships/customXml" Target="../ink/ink289.xml"/><Relationship Id="rId30" Type="http://schemas.openxmlformats.org/officeDocument/2006/relationships/customXml" Target="../ink/ink192.xml"/><Relationship Id="rId105" Type="http://schemas.openxmlformats.org/officeDocument/2006/relationships/image" Target="../media/image237.png"/><Relationship Id="rId126" Type="http://schemas.openxmlformats.org/officeDocument/2006/relationships/customXml" Target="../ink/ink240.xml"/><Relationship Id="rId147" Type="http://schemas.openxmlformats.org/officeDocument/2006/relationships/image" Target="../media/image258.png"/><Relationship Id="rId168" Type="http://schemas.openxmlformats.org/officeDocument/2006/relationships/customXml" Target="../ink/ink261.xml"/><Relationship Id="rId51" Type="http://schemas.openxmlformats.org/officeDocument/2006/relationships/image" Target="../media/image210.png"/><Relationship Id="rId72" Type="http://schemas.openxmlformats.org/officeDocument/2006/relationships/customXml" Target="../ink/ink213.xml"/><Relationship Id="rId93" Type="http://schemas.openxmlformats.org/officeDocument/2006/relationships/image" Target="../media/image231.png"/><Relationship Id="rId189" Type="http://schemas.openxmlformats.org/officeDocument/2006/relationships/image" Target="../media/image279.png"/><Relationship Id="rId3" Type="http://schemas.openxmlformats.org/officeDocument/2006/relationships/image" Target="../media/image186.png"/><Relationship Id="rId214" Type="http://schemas.openxmlformats.org/officeDocument/2006/relationships/customXml" Target="../ink/ink284.xml"/><Relationship Id="rId235" Type="http://schemas.openxmlformats.org/officeDocument/2006/relationships/image" Target="../media/image302.png"/><Relationship Id="rId116" Type="http://schemas.openxmlformats.org/officeDocument/2006/relationships/customXml" Target="../ink/ink235.xml"/><Relationship Id="rId137" Type="http://schemas.openxmlformats.org/officeDocument/2006/relationships/image" Target="../media/image253.png"/><Relationship Id="rId158" Type="http://schemas.openxmlformats.org/officeDocument/2006/relationships/customXml" Target="../ink/ink256.xml"/><Relationship Id="rId20" Type="http://schemas.openxmlformats.org/officeDocument/2006/relationships/customXml" Target="../ink/ink187.xml"/><Relationship Id="rId41" Type="http://schemas.openxmlformats.org/officeDocument/2006/relationships/image" Target="../media/image205.png"/><Relationship Id="rId62" Type="http://schemas.openxmlformats.org/officeDocument/2006/relationships/customXml" Target="../ink/ink208.xml"/><Relationship Id="rId83" Type="http://schemas.openxmlformats.org/officeDocument/2006/relationships/image" Target="../media/image226.png"/><Relationship Id="rId179" Type="http://schemas.openxmlformats.org/officeDocument/2006/relationships/image" Target="../media/image2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pPr algn="ctr"/>
            <a:r>
              <a:rPr lang="en-MY" sz="6600" dirty="0"/>
              <a:t>Module 4</a:t>
            </a:r>
            <a:br>
              <a:rPr lang="en-MY" sz="6600" dirty="0"/>
            </a:br>
            <a:r>
              <a:rPr lang="en-MY" sz="6600" dirty="0"/>
              <a:t>Semiconductor devices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grpSp>
        <p:nvGrpSpPr>
          <p:cNvPr id="176" name="Group 175">
            <a:extLst>
              <a:ext uri="{FF2B5EF4-FFF2-40B4-BE49-F238E27FC236}">
                <a16:creationId xmlns:a16="http://schemas.microsoft.com/office/drawing/2014/main" id="{02AF8C33-F2FE-434F-B148-FB3ADD2B6FD6}"/>
              </a:ext>
            </a:extLst>
          </p:cNvPr>
          <p:cNvGrpSpPr/>
          <p:nvPr/>
        </p:nvGrpSpPr>
        <p:grpSpPr>
          <a:xfrm>
            <a:off x="8339378" y="278721"/>
            <a:ext cx="3578400" cy="1646280"/>
            <a:chOff x="8339378" y="278721"/>
            <a:chExt cx="3578400" cy="1646280"/>
          </a:xfrm>
        </p:grpSpPr>
        <mc:AlternateContent xmlns:mc="http://schemas.openxmlformats.org/markup-compatibility/2006">
          <mc:Choice xmlns:p14="http://schemas.microsoft.com/office/powerpoint/2010/main" Requires="p14">
            <p:contentPart p14:bwMode="auto" r:id="rId2">
              <p14:nvContentPartPr>
                <p14:cNvPr id="106" name="Ink 105">
                  <a:extLst>
                    <a:ext uri="{FF2B5EF4-FFF2-40B4-BE49-F238E27FC236}">
                      <a16:creationId xmlns:a16="http://schemas.microsoft.com/office/drawing/2014/main" id="{F08C44F9-21CD-4373-80D1-3FEA23F3C798}"/>
                    </a:ext>
                  </a:extLst>
                </p14:cNvPr>
                <p14:cNvContentPartPr/>
                <p14:nvPr/>
              </p14:nvContentPartPr>
              <p14:xfrm>
                <a:off x="8491298" y="347841"/>
                <a:ext cx="51480" cy="379440"/>
              </p14:xfrm>
            </p:contentPart>
          </mc:Choice>
          <mc:Fallback>
            <p:pic>
              <p:nvPicPr>
                <p:cNvPr id="106" name="Ink 105">
                  <a:extLst>
                    <a:ext uri="{FF2B5EF4-FFF2-40B4-BE49-F238E27FC236}">
                      <a16:creationId xmlns:a16="http://schemas.microsoft.com/office/drawing/2014/main" id="{F08C44F9-21CD-4373-80D1-3FEA23F3C798}"/>
                    </a:ext>
                  </a:extLst>
                </p:cNvPr>
                <p:cNvPicPr/>
                <p:nvPr/>
              </p:nvPicPr>
              <p:blipFill>
                <a:blip r:embed="rId3"/>
                <a:stretch>
                  <a:fillRect/>
                </a:stretch>
              </p:blipFill>
              <p:spPr>
                <a:xfrm>
                  <a:off x="8473658" y="329841"/>
                  <a:ext cx="8712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8" name="Ink 107">
                  <a:extLst>
                    <a:ext uri="{FF2B5EF4-FFF2-40B4-BE49-F238E27FC236}">
                      <a16:creationId xmlns:a16="http://schemas.microsoft.com/office/drawing/2014/main" id="{42C7AE00-B956-4119-ACC2-09699DF8828B}"/>
                    </a:ext>
                  </a:extLst>
                </p14:cNvPr>
                <p14:cNvContentPartPr/>
                <p14:nvPr/>
              </p14:nvContentPartPr>
              <p14:xfrm>
                <a:off x="8339378" y="1583361"/>
                <a:ext cx="343800" cy="341640"/>
              </p14:xfrm>
            </p:contentPart>
          </mc:Choice>
          <mc:Fallback>
            <p:pic>
              <p:nvPicPr>
                <p:cNvPr id="108" name="Ink 107">
                  <a:extLst>
                    <a:ext uri="{FF2B5EF4-FFF2-40B4-BE49-F238E27FC236}">
                      <a16:creationId xmlns:a16="http://schemas.microsoft.com/office/drawing/2014/main" id="{42C7AE00-B956-4119-ACC2-09699DF8828B}"/>
                    </a:ext>
                  </a:extLst>
                </p:cNvPr>
                <p:cNvPicPr/>
                <p:nvPr/>
              </p:nvPicPr>
              <p:blipFill>
                <a:blip r:embed="rId5"/>
                <a:stretch>
                  <a:fillRect/>
                </a:stretch>
              </p:blipFill>
              <p:spPr>
                <a:xfrm>
                  <a:off x="8321378" y="1565361"/>
                  <a:ext cx="3794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9" name="Ink 108">
                  <a:extLst>
                    <a:ext uri="{FF2B5EF4-FFF2-40B4-BE49-F238E27FC236}">
                      <a16:creationId xmlns:a16="http://schemas.microsoft.com/office/drawing/2014/main" id="{34AC4F86-9EB9-4717-8B23-003719C7C1C0}"/>
                    </a:ext>
                  </a:extLst>
                </p14:cNvPr>
                <p14:cNvContentPartPr/>
                <p14:nvPr/>
              </p14:nvContentPartPr>
              <p14:xfrm>
                <a:off x="8843738" y="1773441"/>
                <a:ext cx="37080" cy="11160"/>
              </p14:xfrm>
            </p:contentPart>
          </mc:Choice>
          <mc:Fallback>
            <p:pic>
              <p:nvPicPr>
                <p:cNvPr id="109" name="Ink 108">
                  <a:extLst>
                    <a:ext uri="{FF2B5EF4-FFF2-40B4-BE49-F238E27FC236}">
                      <a16:creationId xmlns:a16="http://schemas.microsoft.com/office/drawing/2014/main" id="{34AC4F86-9EB9-4717-8B23-003719C7C1C0}"/>
                    </a:ext>
                  </a:extLst>
                </p:cNvPr>
                <p:cNvPicPr/>
                <p:nvPr/>
              </p:nvPicPr>
              <p:blipFill>
                <a:blip r:embed="rId7"/>
                <a:stretch>
                  <a:fillRect/>
                </a:stretch>
              </p:blipFill>
              <p:spPr>
                <a:xfrm>
                  <a:off x="8826098" y="1755801"/>
                  <a:ext cx="727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7" name="Ink 106">
                  <a:extLst>
                    <a:ext uri="{FF2B5EF4-FFF2-40B4-BE49-F238E27FC236}">
                      <a16:creationId xmlns:a16="http://schemas.microsoft.com/office/drawing/2014/main" id="{C9473E3E-66B5-493D-AA2A-8D92043CFA21}"/>
                    </a:ext>
                  </a:extLst>
                </p14:cNvPr>
                <p14:cNvContentPartPr/>
                <p14:nvPr/>
              </p14:nvContentPartPr>
              <p14:xfrm>
                <a:off x="8384378" y="1021401"/>
                <a:ext cx="308160" cy="321840"/>
              </p14:xfrm>
            </p:contentPart>
          </mc:Choice>
          <mc:Fallback>
            <p:pic>
              <p:nvPicPr>
                <p:cNvPr id="107" name="Ink 106">
                  <a:extLst>
                    <a:ext uri="{FF2B5EF4-FFF2-40B4-BE49-F238E27FC236}">
                      <a16:creationId xmlns:a16="http://schemas.microsoft.com/office/drawing/2014/main" id="{C9473E3E-66B5-493D-AA2A-8D92043CFA21}"/>
                    </a:ext>
                  </a:extLst>
                </p:cNvPr>
                <p:cNvPicPr/>
                <p:nvPr/>
              </p:nvPicPr>
              <p:blipFill>
                <a:blip r:embed="rId9"/>
                <a:stretch>
                  <a:fillRect/>
                </a:stretch>
              </p:blipFill>
              <p:spPr>
                <a:xfrm>
                  <a:off x="8366738" y="1003761"/>
                  <a:ext cx="3438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0" name="Ink 109">
                  <a:extLst>
                    <a:ext uri="{FF2B5EF4-FFF2-40B4-BE49-F238E27FC236}">
                      <a16:creationId xmlns:a16="http://schemas.microsoft.com/office/drawing/2014/main" id="{6ECF59CF-3D1C-4C9E-A656-02657A6EA2B8}"/>
                    </a:ext>
                  </a:extLst>
                </p14:cNvPr>
                <p14:cNvContentPartPr/>
                <p14:nvPr/>
              </p14:nvContentPartPr>
              <p14:xfrm>
                <a:off x="8782538" y="1226241"/>
                <a:ext cx="39600" cy="42480"/>
              </p14:xfrm>
            </p:contentPart>
          </mc:Choice>
          <mc:Fallback>
            <p:pic>
              <p:nvPicPr>
                <p:cNvPr id="110" name="Ink 109">
                  <a:extLst>
                    <a:ext uri="{FF2B5EF4-FFF2-40B4-BE49-F238E27FC236}">
                      <a16:creationId xmlns:a16="http://schemas.microsoft.com/office/drawing/2014/main" id="{6ECF59CF-3D1C-4C9E-A656-02657A6EA2B8}"/>
                    </a:ext>
                  </a:extLst>
                </p:cNvPr>
                <p:cNvPicPr/>
                <p:nvPr/>
              </p:nvPicPr>
              <p:blipFill>
                <a:blip r:embed="rId11"/>
                <a:stretch>
                  <a:fillRect/>
                </a:stretch>
              </p:blipFill>
              <p:spPr>
                <a:xfrm>
                  <a:off x="8764538" y="1208241"/>
                  <a:ext cx="752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1" name="Ink 110">
                  <a:extLst>
                    <a:ext uri="{FF2B5EF4-FFF2-40B4-BE49-F238E27FC236}">
                      <a16:creationId xmlns:a16="http://schemas.microsoft.com/office/drawing/2014/main" id="{DA5CC65A-78AB-40BA-92C3-6005DED298C7}"/>
                    </a:ext>
                  </a:extLst>
                </p14:cNvPr>
                <p14:cNvContentPartPr/>
                <p14:nvPr/>
              </p14:nvContentPartPr>
              <p14:xfrm>
                <a:off x="8802698" y="679401"/>
                <a:ext cx="7200" cy="13320"/>
              </p14:xfrm>
            </p:contentPart>
          </mc:Choice>
          <mc:Fallback>
            <p:pic>
              <p:nvPicPr>
                <p:cNvPr id="111" name="Ink 110">
                  <a:extLst>
                    <a:ext uri="{FF2B5EF4-FFF2-40B4-BE49-F238E27FC236}">
                      <a16:creationId xmlns:a16="http://schemas.microsoft.com/office/drawing/2014/main" id="{DA5CC65A-78AB-40BA-92C3-6005DED298C7}"/>
                    </a:ext>
                  </a:extLst>
                </p:cNvPr>
                <p:cNvPicPr/>
                <p:nvPr/>
              </p:nvPicPr>
              <p:blipFill>
                <a:blip r:embed="rId13"/>
                <a:stretch>
                  <a:fillRect/>
                </a:stretch>
              </p:blipFill>
              <p:spPr>
                <a:xfrm>
                  <a:off x="8784698" y="661761"/>
                  <a:ext cx="428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4" name="Ink 113">
                  <a:extLst>
                    <a:ext uri="{FF2B5EF4-FFF2-40B4-BE49-F238E27FC236}">
                      <a16:creationId xmlns:a16="http://schemas.microsoft.com/office/drawing/2014/main" id="{8D750ADC-5A0C-4C07-83ED-64504D48FF93}"/>
                    </a:ext>
                  </a:extLst>
                </p14:cNvPr>
                <p14:cNvContentPartPr/>
                <p14:nvPr/>
              </p14:nvContentPartPr>
              <p14:xfrm>
                <a:off x="9066578" y="350721"/>
                <a:ext cx="10440" cy="342720"/>
              </p14:xfrm>
            </p:contentPart>
          </mc:Choice>
          <mc:Fallback>
            <p:pic>
              <p:nvPicPr>
                <p:cNvPr id="114" name="Ink 113">
                  <a:extLst>
                    <a:ext uri="{FF2B5EF4-FFF2-40B4-BE49-F238E27FC236}">
                      <a16:creationId xmlns:a16="http://schemas.microsoft.com/office/drawing/2014/main" id="{8D750ADC-5A0C-4C07-83ED-64504D48FF93}"/>
                    </a:ext>
                  </a:extLst>
                </p:cNvPr>
                <p:cNvPicPr/>
                <p:nvPr/>
              </p:nvPicPr>
              <p:blipFill>
                <a:blip r:embed="rId15"/>
                <a:stretch>
                  <a:fillRect/>
                </a:stretch>
              </p:blipFill>
              <p:spPr>
                <a:xfrm>
                  <a:off x="9048938" y="333081"/>
                  <a:ext cx="4608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5" name="Ink 114">
                  <a:extLst>
                    <a:ext uri="{FF2B5EF4-FFF2-40B4-BE49-F238E27FC236}">
                      <a16:creationId xmlns:a16="http://schemas.microsoft.com/office/drawing/2014/main" id="{FEF5CABC-6957-4EA4-84FF-58C7D9E09724}"/>
                    </a:ext>
                  </a:extLst>
                </p14:cNvPr>
                <p14:cNvContentPartPr/>
                <p14:nvPr/>
              </p14:nvContentPartPr>
              <p14:xfrm>
                <a:off x="9057578" y="333081"/>
                <a:ext cx="261360" cy="311400"/>
              </p14:xfrm>
            </p:contentPart>
          </mc:Choice>
          <mc:Fallback>
            <p:pic>
              <p:nvPicPr>
                <p:cNvPr id="115" name="Ink 114">
                  <a:extLst>
                    <a:ext uri="{FF2B5EF4-FFF2-40B4-BE49-F238E27FC236}">
                      <a16:creationId xmlns:a16="http://schemas.microsoft.com/office/drawing/2014/main" id="{FEF5CABC-6957-4EA4-84FF-58C7D9E09724}"/>
                    </a:ext>
                  </a:extLst>
                </p:cNvPr>
                <p:cNvPicPr/>
                <p:nvPr/>
              </p:nvPicPr>
              <p:blipFill>
                <a:blip r:embed="rId17"/>
                <a:stretch>
                  <a:fillRect/>
                </a:stretch>
              </p:blipFill>
              <p:spPr>
                <a:xfrm>
                  <a:off x="9039578" y="315441"/>
                  <a:ext cx="2970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6" name="Ink 115">
                  <a:extLst>
                    <a:ext uri="{FF2B5EF4-FFF2-40B4-BE49-F238E27FC236}">
                      <a16:creationId xmlns:a16="http://schemas.microsoft.com/office/drawing/2014/main" id="{4308EBAC-8D95-42EC-AF54-E34A69087787}"/>
                    </a:ext>
                  </a:extLst>
                </p14:cNvPr>
                <p14:cNvContentPartPr/>
                <p14:nvPr/>
              </p14:nvContentPartPr>
              <p14:xfrm>
                <a:off x="9451778" y="278721"/>
                <a:ext cx="416160" cy="234360"/>
              </p14:xfrm>
            </p:contentPart>
          </mc:Choice>
          <mc:Fallback>
            <p:pic>
              <p:nvPicPr>
                <p:cNvPr id="116" name="Ink 115">
                  <a:extLst>
                    <a:ext uri="{FF2B5EF4-FFF2-40B4-BE49-F238E27FC236}">
                      <a16:creationId xmlns:a16="http://schemas.microsoft.com/office/drawing/2014/main" id="{4308EBAC-8D95-42EC-AF54-E34A69087787}"/>
                    </a:ext>
                  </a:extLst>
                </p:cNvPr>
                <p:cNvPicPr/>
                <p:nvPr/>
              </p:nvPicPr>
              <p:blipFill>
                <a:blip r:embed="rId19"/>
                <a:stretch>
                  <a:fillRect/>
                </a:stretch>
              </p:blipFill>
              <p:spPr>
                <a:xfrm>
                  <a:off x="9434138" y="261081"/>
                  <a:ext cx="4518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7" name="Ink 116">
                  <a:extLst>
                    <a:ext uri="{FF2B5EF4-FFF2-40B4-BE49-F238E27FC236}">
                      <a16:creationId xmlns:a16="http://schemas.microsoft.com/office/drawing/2014/main" id="{07096837-0460-4C84-B2D4-5B9633EC9A1F}"/>
                    </a:ext>
                  </a:extLst>
                </p14:cNvPr>
                <p14:cNvContentPartPr/>
                <p14:nvPr/>
              </p14:nvContentPartPr>
              <p14:xfrm>
                <a:off x="9127058" y="923481"/>
                <a:ext cx="187560" cy="406440"/>
              </p14:xfrm>
            </p:contentPart>
          </mc:Choice>
          <mc:Fallback>
            <p:pic>
              <p:nvPicPr>
                <p:cNvPr id="117" name="Ink 116">
                  <a:extLst>
                    <a:ext uri="{FF2B5EF4-FFF2-40B4-BE49-F238E27FC236}">
                      <a16:creationId xmlns:a16="http://schemas.microsoft.com/office/drawing/2014/main" id="{07096837-0460-4C84-B2D4-5B9633EC9A1F}"/>
                    </a:ext>
                  </a:extLst>
                </p:cNvPr>
                <p:cNvPicPr/>
                <p:nvPr/>
              </p:nvPicPr>
              <p:blipFill>
                <a:blip r:embed="rId21"/>
                <a:stretch>
                  <a:fillRect/>
                </a:stretch>
              </p:blipFill>
              <p:spPr>
                <a:xfrm>
                  <a:off x="9109418" y="905481"/>
                  <a:ext cx="22320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8" name="Ink 117">
                  <a:extLst>
                    <a:ext uri="{FF2B5EF4-FFF2-40B4-BE49-F238E27FC236}">
                      <a16:creationId xmlns:a16="http://schemas.microsoft.com/office/drawing/2014/main" id="{1F2A3025-1C15-4746-87F1-F35EB024764F}"/>
                    </a:ext>
                  </a:extLst>
                </p14:cNvPr>
                <p14:cNvContentPartPr/>
                <p14:nvPr/>
              </p14:nvContentPartPr>
              <p14:xfrm>
                <a:off x="9232538" y="938961"/>
                <a:ext cx="170640" cy="336600"/>
              </p14:xfrm>
            </p:contentPart>
          </mc:Choice>
          <mc:Fallback>
            <p:pic>
              <p:nvPicPr>
                <p:cNvPr id="118" name="Ink 117">
                  <a:extLst>
                    <a:ext uri="{FF2B5EF4-FFF2-40B4-BE49-F238E27FC236}">
                      <a16:creationId xmlns:a16="http://schemas.microsoft.com/office/drawing/2014/main" id="{1F2A3025-1C15-4746-87F1-F35EB024764F}"/>
                    </a:ext>
                  </a:extLst>
                </p:cNvPr>
                <p:cNvPicPr/>
                <p:nvPr/>
              </p:nvPicPr>
              <p:blipFill>
                <a:blip r:embed="rId23"/>
                <a:stretch>
                  <a:fillRect/>
                </a:stretch>
              </p:blipFill>
              <p:spPr>
                <a:xfrm>
                  <a:off x="9214538" y="921321"/>
                  <a:ext cx="20628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9" name="Ink 118">
                  <a:extLst>
                    <a:ext uri="{FF2B5EF4-FFF2-40B4-BE49-F238E27FC236}">
                      <a16:creationId xmlns:a16="http://schemas.microsoft.com/office/drawing/2014/main" id="{D8B98943-72E2-455D-95DE-1CF869F69D9A}"/>
                    </a:ext>
                  </a:extLst>
                </p14:cNvPr>
                <p14:cNvContentPartPr/>
                <p14:nvPr/>
              </p14:nvContentPartPr>
              <p14:xfrm>
                <a:off x="9091418" y="1112121"/>
                <a:ext cx="461160" cy="153360"/>
              </p14:xfrm>
            </p:contentPart>
          </mc:Choice>
          <mc:Fallback>
            <p:pic>
              <p:nvPicPr>
                <p:cNvPr id="119" name="Ink 118">
                  <a:extLst>
                    <a:ext uri="{FF2B5EF4-FFF2-40B4-BE49-F238E27FC236}">
                      <a16:creationId xmlns:a16="http://schemas.microsoft.com/office/drawing/2014/main" id="{D8B98943-72E2-455D-95DE-1CF869F69D9A}"/>
                    </a:ext>
                  </a:extLst>
                </p:cNvPr>
                <p:cNvPicPr/>
                <p:nvPr/>
              </p:nvPicPr>
              <p:blipFill>
                <a:blip r:embed="rId25"/>
                <a:stretch>
                  <a:fillRect/>
                </a:stretch>
              </p:blipFill>
              <p:spPr>
                <a:xfrm>
                  <a:off x="9073778" y="1094121"/>
                  <a:ext cx="4968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0" name="Ink 119">
                  <a:extLst>
                    <a:ext uri="{FF2B5EF4-FFF2-40B4-BE49-F238E27FC236}">
                      <a16:creationId xmlns:a16="http://schemas.microsoft.com/office/drawing/2014/main" id="{CF187FB4-C769-4A34-A411-04CAC145C229}"/>
                    </a:ext>
                  </a:extLst>
                </p14:cNvPr>
                <p14:cNvContentPartPr/>
                <p14:nvPr/>
              </p14:nvContentPartPr>
              <p14:xfrm>
                <a:off x="9510098" y="951201"/>
                <a:ext cx="362520" cy="226800"/>
              </p14:xfrm>
            </p:contentPart>
          </mc:Choice>
          <mc:Fallback>
            <p:pic>
              <p:nvPicPr>
                <p:cNvPr id="120" name="Ink 119">
                  <a:extLst>
                    <a:ext uri="{FF2B5EF4-FFF2-40B4-BE49-F238E27FC236}">
                      <a16:creationId xmlns:a16="http://schemas.microsoft.com/office/drawing/2014/main" id="{CF187FB4-C769-4A34-A411-04CAC145C229}"/>
                    </a:ext>
                  </a:extLst>
                </p:cNvPr>
                <p:cNvPicPr/>
                <p:nvPr/>
              </p:nvPicPr>
              <p:blipFill>
                <a:blip r:embed="rId27"/>
                <a:stretch>
                  <a:fillRect/>
                </a:stretch>
              </p:blipFill>
              <p:spPr>
                <a:xfrm>
                  <a:off x="9492458" y="933561"/>
                  <a:ext cx="3981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1" name="Ink 120">
                  <a:extLst>
                    <a:ext uri="{FF2B5EF4-FFF2-40B4-BE49-F238E27FC236}">
                      <a16:creationId xmlns:a16="http://schemas.microsoft.com/office/drawing/2014/main" id="{6A74F3FB-ED1A-479D-989D-D116AB4B5BB5}"/>
                    </a:ext>
                  </a:extLst>
                </p14:cNvPr>
                <p14:cNvContentPartPr/>
                <p14:nvPr/>
              </p14:nvContentPartPr>
              <p14:xfrm>
                <a:off x="9219938" y="1471041"/>
                <a:ext cx="201600" cy="325440"/>
              </p14:xfrm>
            </p:contentPart>
          </mc:Choice>
          <mc:Fallback>
            <p:pic>
              <p:nvPicPr>
                <p:cNvPr id="121" name="Ink 120">
                  <a:extLst>
                    <a:ext uri="{FF2B5EF4-FFF2-40B4-BE49-F238E27FC236}">
                      <a16:creationId xmlns:a16="http://schemas.microsoft.com/office/drawing/2014/main" id="{6A74F3FB-ED1A-479D-989D-D116AB4B5BB5}"/>
                    </a:ext>
                  </a:extLst>
                </p:cNvPr>
                <p:cNvPicPr/>
                <p:nvPr/>
              </p:nvPicPr>
              <p:blipFill>
                <a:blip r:embed="rId29"/>
                <a:stretch>
                  <a:fillRect/>
                </a:stretch>
              </p:blipFill>
              <p:spPr>
                <a:xfrm>
                  <a:off x="9202298" y="1453401"/>
                  <a:ext cx="2372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2" name="Ink 121">
                  <a:extLst>
                    <a:ext uri="{FF2B5EF4-FFF2-40B4-BE49-F238E27FC236}">
                      <a16:creationId xmlns:a16="http://schemas.microsoft.com/office/drawing/2014/main" id="{AE61D51E-3E37-494D-8022-2DA7764653BD}"/>
                    </a:ext>
                  </a:extLst>
                </p14:cNvPr>
                <p14:cNvContentPartPr/>
                <p14:nvPr/>
              </p14:nvContentPartPr>
              <p14:xfrm>
                <a:off x="9543578" y="1621881"/>
                <a:ext cx="22680" cy="83160"/>
              </p14:xfrm>
            </p:contentPart>
          </mc:Choice>
          <mc:Fallback>
            <p:pic>
              <p:nvPicPr>
                <p:cNvPr id="122" name="Ink 121">
                  <a:extLst>
                    <a:ext uri="{FF2B5EF4-FFF2-40B4-BE49-F238E27FC236}">
                      <a16:creationId xmlns:a16="http://schemas.microsoft.com/office/drawing/2014/main" id="{AE61D51E-3E37-494D-8022-2DA7764653BD}"/>
                    </a:ext>
                  </a:extLst>
                </p:cNvPr>
                <p:cNvPicPr/>
                <p:nvPr/>
              </p:nvPicPr>
              <p:blipFill>
                <a:blip r:embed="rId31"/>
                <a:stretch>
                  <a:fillRect/>
                </a:stretch>
              </p:blipFill>
              <p:spPr>
                <a:xfrm>
                  <a:off x="9525578" y="1604241"/>
                  <a:ext cx="583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3" name="Ink 122">
                  <a:extLst>
                    <a:ext uri="{FF2B5EF4-FFF2-40B4-BE49-F238E27FC236}">
                      <a16:creationId xmlns:a16="http://schemas.microsoft.com/office/drawing/2014/main" id="{18ACF13B-B1D6-43DA-9E29-6903CF520157}"/>
                    </a:ext>
                  </a:extLst>
                </p14:cNvPr>
                <p14:cNvContentPartPr/>
                <p14:nvPr/>
              </p14:nvContentPartPr>
              <p14:xfrm>
                <a:off x="9506138" y="1511721"/>
                <a:ext cx="115560" cy="33840"/>
              </p14:xfrm>
            </p:contentPart>
          </mc:Choice>
          <mc:Fallback>
            <p:pic>
              <p:nvPicPr>
                <p:cNvPr id="123" name="Ink 122">
                  <a:extLst>
                    <a:ext uri="{FF2B5EF4-FFF2-40B4-BE49-F238E27FC236}">
                      <a16:creationId xmlns:a16="http://schemas.microsoft.com/office/drawing/2014/main" id="{18ACF13B-B1D6-43DA-9E29-6903CF520157}"/>
                    </a:ext>
                  </a:extLst>
                </p:cNvPr>
                <p:cNvPicPr/>
                <p:nvPr/>
              </p:nvPicPr>
              <p:blipFill>
                <a:blip r:embed="rId33"/>
                <a:stretch>
                  <a:fillRect/>
                </a:stretch>
              </p:blipFill>
              <p:spPr>
                <a:xfrm>
                  <a:off x="9488498" y="1493721"/>
                  <a:ext cx="1512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4" name="Ink 123">
                  <a:extLst>
                    <a:ext uri="{FF2B5EF4-FFF2-40B4-BE49-F238E27FC236}">
                      <a16:creationId xmlns:a16="http://schemas.microsoft.com/office/drawing/2014/main" id="{0A02F02D-6E0F-4FC7-B9E2-D465C5BAC5A3}"/>
                    </a:ext>
                  </a:extLst>
                </p14:cNvPr>
                <p14:cNvContentPartPr/>
                <p14:nvPr/>
              </p14:nvContentPartPr>
              <p14:xfrm>
                <a:off x="9649778" y="1498761"/>
                <a:ext cx="135360" cy="299880"/>
              </p14:xfrm>
            </p:contentPart>
          </mc:Choice>
          <mc:Fallback>
            <p:pic>
              <p:nvPicPr>
                <p:cNvPr id="124" name="Ink 123">
                  <a:extLst>
                    <a:ext uri="{FF2B5EF4-FFF2-40B4-BE49-F238E27FC236}">
                      <a16:creationId xmlns:a16="http://schemas.microsoft.com/office/drawing/2014/main" id="{0A02F02D-6E0F-4FC7-B9E2-D465C5BAC5A3}"/>
                    </a:ext>
                  </a:extLst>
                </p:cNvPr>
                <p:cNvPicPr/>
                <p:nvPr/>
              </p:nvPicPr>
              <p:blipFill>
                <a:blip r:embed="rId35"/>
                <a:stretch>
                  <a:fillRect/>
                </a:stretch>
              </p:blipFill>
              <p:spPr>
                <a:xfrm>
                  <a:off x="9631778" y="1481121"/>
                  <a:ext cx="1710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5" name="Ink 124">
                  <a:extLst>
                    <a:ext uri="{FF2B5EF4-FFF2-40B4-BE49-F238E27FC236}">
                      <a16:creationId xmlns:a16="http://schemas.microsoft.com/office/drawing/2014/main" id="{EEA62548-B524-4CE8-B681-D4FCCB811670}"/>
                    </a:ext>
                  </a:extLst>
                </p14:cNvPr>
                <p14:cNvContentPartPr/>
                <p14:nvPr/>
              </p14:nvContentPartPr>
              <p14:xfrm>
                <a:off x="9832658" y="1371681"/>
                <a:ext cx="52200" cy="315720"/>
              </p14:xfrm>
            </p:contentPart>
          </mc:Choice>
          <mc:Fallback>
            <p:pic>
              <p:nvPicPr>
                <p:cNvPr id="125" name="Ink 124">
                  <a:extLst>
                    <a:ext uri="{FF2B5EF4-FFF2-40B4-BE49-F238E27FC236}">
                      <a16:creationId xmlns:a16="http://schemas.microsoft.com/office/drawing/2014/main" id="{EEA62548-B524-4CE8-B681-D4FCCB811670}"/>
                    </a:ext>
                  </a:extLst>
                </p:cNvPr>
                <p:cNvPicPr/>
                <p:nvPr/>
              </p:nvPicPr>
              <p:blipFill>
                <a:blip r:embed="rId37"/>
                <a:stretch>
                  <a:fillRect/>
                </a:stretch>
              </p:blipFill>
              <p:spPr>
                <a:xfrm>
                  <a:off x="9815018" y="1353681"/>
                  <a:ext cx="878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26" name="Ink 125">
                  <a:extLst>
                    <a:ext uri="{FF2B5EF4-FFF2-40B4-BE49-F238E27FC236}">
                      <a16:creationId xmlns:a16="http://schemas.microsoft.com/office/drawing/2014/main" id="{6945C8ED-75B9-4152-9D60-855F822F3C43}"/>
                    </a:ext>
                  </a:extLst>
                </p14:cNvPr>
                <p14:cNvContentPartPr/>
                <p14:nvPr/>
              </p14:nvContentPartPr>
              <p14:xfrm>
                <a:off x="10125338" y="303921"/>
                <a:ext cx="59040" cy="1208160"/>
              </p14:xfrm>
            </p:contentPart>
          </mc:Choice>
          <mc:Fallback>
            <p:pic>
              <p:nvPicPr>
                <p:cNvPr id="126" name="Ink 125">
                  <a:extLst>
                    <a:ext uri="{FF2B5EF4-FFF2-40B4-BE49-F238E27FC236}">
                      <a16:creationId xmlns:a16="http://schemas.microsoft.com/office/drawing/2014/main" id="{6945C8ED-75B9-4152-9D60-855F822F3C43}"/>
                    </a:ext>
                  </a:extLst>
                </p:cNvPr>
                <p:cNvPicPr/>
                <p:nvPr/>
              </p:nvPicPr>
              <p:blipFill>
                <a:blip r:embed="rId39"/>
                <a:stretch>
                  <a:fillRect/>
                </a:stretch>
              </p:blipFill>
              <p:spPr>
                <a:xfrm>
                  <a:off x="10107338" y="285921"/>
                  <a:ext cx="94680" cy="1243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7" name="Ink 156">
                  <a:extLst>
                    <a:ext uri="{FF2B5EF4-FFF2-40B4-BE49-F238E27FC236}">
                      <a16:creationId xmlns:a16="http://schemas.microsoft.com/office/drawing/2014/main" id="{ABB19DAA-BFC8-4690-99EA-2442CC269F43}"/>
                    </a:ext>
                  </a:extLst>
                </p14:cNvPr>
                <p14:cNvContentPartPr/>
                <p14:nvPr/>
              </p14:nvContentPartPr>
              <p14:xfrm>
                <a:off x="9881258" y="382401"/>
                <a:ext cx="671760" cy="317160"/>
              </p14:xfrm>
            </p:contentPart>
          </mc:Choice>
          <mc:Fallback>
            <p:pic>
              <p:nvPicPr>
                <p:cNvPr id="157" name="Ink 156">
                  <a:extLst>
                    <a:ext uri="{FF2B5EF4-FFF2-40B4-BE49-F238E27FC236}">
                      <a16:creationId xmlns:a16="http://schemas.microsoft.com/office/drawing/2014/main" id="{ABB19DAA-BFC8-4690-99EA-2442CC269F43}"/>
                    </a:ext>
                  </a:extLst>
                </p:cNvPr>
                <p:cNvPicPr/>
                <p:nvPr/>
              </p:nvPicPr>
              <p:blipFill>
                <a:blip r:embed="rId41"/>
                <a:stretch>
                  <a:fillRect/>
                </a:stretch>
              </p:blipFill>
              <p:spPr>
                <a:xfrm>
                  <a:off x="9863618" y="364401"/>
                  <a:ext cx="7074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8" name="Ink 157">
                  <a:extLst>
                    <a:ext uri="{FF2B5EF4-FFF2-40B4-BE49-F238E27FC236}">
                      <a16:creationId xmlns:a16="http://schemas.microsoft.com/office/drawing/2014/main" id="{790BEC40-0590-4902-A2E0-816450AADF42}"/>
                    </a:ext>
                  </a:extLst>
                </p14:cNvPr>
                <p14:cNvContentPartPr/>
                <p14:nvPr/>
              </p14:nvContentPartPr>
              <p14:xfrm>
                <a:off x="10499378" y="491121"/>
                <a:ext cx="257400" cy="208800"/>
              </p14:xfrm>
            </p:contentPart>
          </mc:Choice>
          <mc:Fallback>
            <p:pic>
              <p:nvPicPr>
                <p:cNvPr id="158" name="Ink 157">
                  <a:extLst>
                    <a:ext uri="{FF2B5EF4-FFF2-40B4-BE49-F238E27FC236}">
                      <a16:creationId xmlns:a16="http://schemas.microsoft.com/office/drawing/2014/main" id="{790BEC40-0590-4902-A2E0-816450AADF42}"/>
                    </a:ext>
                  </a:extLst>
                </p:cNvPr>
                <p:cNvPicPr/>
                <p:nvPr/>
              </p:nvPicPr>
              <p:blipFill>
                <a:blip r:embed="rId43"/>
                <a:stretch>
                  <a:fillRect/>
                </a:stretch>
              </p:blipFill>
              <p:spPr>
                <a:xfrm>
                  <a:off x="10481378" y="473481"/>
                  <a:ext cx="2930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9" name="Ink 158">
                  <a:extLst>
                    <a:ext uri="{FF2B5EF4-FFF2-40B4-BE49-F238E27FC236}">
                      <a16:creationId xmlns:a16="http://schemas.microsoft.com/office/drawing/2014/main" id="{DD5C96FA-FD37-49B6-9403-FBE54FAC4FDC}"/>
                    </a:ext>
                  </a:extLst>
                </p14:cNvPr>
                <p14:cNvContentPartPr/>
                <p14:nvPr/>
              </p14:nvContentPartPr>
              <p14:xfrm>
                <a:off x="10841738" y="437481"/>
                <a:ext cx="190800" cy="204840"/>
              </p14:xfrm>
            </p:contentPart>
          </mc:Choice>
          <mc:Fallback>
            <p:pic>
              <p:nvPicPr>
                <p:cNvPr id="159" name="Ink 158">
                  <a:extLst>
                    <a:ext uri="{FF2B5EF4-FFF2-40B4-BE49-F238E27FC236}">
                      <a16:creationId xmlns:a16="http://schemas.microsoft.com/office/drawing/2014/main" id="{DD5C96FA-FD37-49B6-9403-FBE54FAC4FDC}"/>
                    </a:ext>
                  </a:extLst>
                </p:cNvPr>
                <p:cNvPicPr/>
                <p:nvPr/>
              </p:nvPicPr>
              <p:blipFill>
                <a:blip r:embed="rId45"/>
                <a:stretch>
                  <a:fillRect/>
                </a:stretch>
              </p:blipFill>
              <p:spPr>
                <a:xfrm>
                  <a:off x="10823738" y="419841"/>
                  <a:ext cx="2264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0" name="Ink 159">
                  <a:extLst>
                    <a:ext uri="{FF2B5EF4-FFF2-40B4-BE49-F238E27FC236}">
                      <a16:creationId xmlns:a16="http://schemas.microsoft.com/office/drawing/2014/main" id="{56B953B7-032F-40CF-A3AA-25DC1583BEAA}"/>
                    </a:ext>
                  </a:extLst>
                </p14:cNvPr>
                <p14:cNvContentPartPr/>
                <p14:nvPr/>
              </p14:nvContentPartPr>
              <p14:xfrm>
                <a:off x="11156738" y="409761"/>
                <a:ext cx="48960" cy="199080"/>
              </p14:xfrm>
            </p:contentPart>
          </mc:Choice>
          <mc:Fallback>
            <p:pic>
              <p:nvPicPr>
                <p:cNvPr id="160" name="Ink 159">
                  <a:extLst>
                    <a:ext uri="{FF2B5EF4-FFF2-40B4-BE49-F238E27FC236}">
                      <a16:creationId xmlns:a16="http://schemas.microsoft.com/office/drawing/2014/main" id="{56B953B7-032F-40CF-A3AA-25DC1583BEAA}"/>
                    </a:ext>
                  </a:extLst>
                </p:cNvPr>
                <p:cNvPicPr/>
                <p:nvPr/>
              </p:nvPicPr>
              <p:blipFill>
                <a:blip r:embed="rId47"/>
                <a:stretch>
                  <a:fillRect/>
                </a:stretch>
              </p:blipFill>
              <p:spPr>
                <a:xfrm>
                  <a:off x="11139098" y="392121"/>
                  <a:ext cx="846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1" name="Ink 160">
                  <a:extLst>
                    <a:ext uri="{FF2B5EF4-FFF2-40B4-BE49-F238E27FC236}">
                      <a16:creationId xmlns:a16="http://schemas.microsoft.com/office/drawing/2014/main" id="{F0542242-B476-4157-A826-0E71B2C423E1}"/>
                    </a:ext>
                  </a:extLst>
                </p14:cNvPr>
                <p14:cNvContentPartPr/>
                <p14:nvPr/>
              </p14:nvContentPartPr>
              <p14:xfrm>
                <a:off x="11076458" y="399681"/>
                <a:ext cx="311400" cy="73080"/>
              </p14:xfrm>
            </p:contentPart>
          </mc:Choice>
          <mc:Fallback>
            <p:pic>
              <p:nvPicPr>
                <p:cNvPr id="161" name="Ink 160">
                  <a:extLst>
                    <a:ext uri="{FF2B5EF4-FFF2-40B4-BE49-F238E27FC236}">
                      <a16:creationId xmlns:a16="http://schemas.microsoft.com/office/drawing/2014/main" id="{F0542242-B476-4157-A826-0E71B2C423E1}"/>
                    </a:ext>
                  </a:extLst>
                </p:cNvPr>
                <p:cNvPicPr/>
                <p:nvPr/>
              </p:nvPicPr>
              <p:blipFill>
                <a:blip r:embed="rId49"/>
                <a:stretch>
                  <a:fillRect/>
                </a:stretch>
              </p:blipFill>
              <p:spPr>
                <a:xfrm>
                  <a:off x="11058818" y="381681"/>
                  <a:ext cx="3470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62" name="Ink 161">
                  <a:extLst>
                    <a:ext uri="{FF2B5EF4-FFF2-40B4-BE49-F238E27FC236}">
                      <a16:creationId xmlns:a16="http://schemas.microsoft.com/office/drawing/2014/main" id="{40EF5B1B-E66B-4AE6-8B88-4F3267B8D8EA}"/>
                    </a:ext>
                  </a:extLst>
                </p14:cNvPr>
                <p14:cNvContentPartPr/>
                <p14:nvPr/>
              </p14:nvContentPartPr>
              <p14:xfrm>
                <a:off x="11399738" y="314361"/>
                <a:ext cx="284040" cy="268200"/>
              </p14:xfrm>
            </p:contentPart>
          </mc:Choice>
          <mc:Fallback>
            <p:pic>
              <p:nvPicPr>
                <p:cNvPr id="162" name="Ink 161">
                  <a:extLst>
                    <a:ext uri="{FF2B5EF4-FFF2-40B4-BE49-F238E27FC236}">
                      <a16:creationId xmlns:a16="http://schemas.microsoft.com/office/drawing/2014/main" id="{40EF5B1B-E66B-4AE6-8B88-4F3267B8D8EA}"/>
                    </a:ext>
                  </a:extLst>
                </p:cNvPr>
                <p:cNvPicPr/>
                <p:nvPr/>
              </p:nvPicPr>
              <p:blipFill>
                <a:blip r:embed="rId51"/>
                <a:stretch>
                  <a:fillRect/>
                </a:stretch>
              </p:blipFill>
              <p:spPr>
                <a:xfrm>
                  <a:off x="11381738" y="296721"/>
                  <a:ext cx="3196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5" name="Ink 164">
                  <a:extLst>
                    <a:ext uri="{FF2B5EF4-FFF2-40B4-BE49-F238E27FC236}">
                      <a16:creationId xmlns:a16="http://schemas.microsoft.com/office/drawing/2014/main" id="{A62543CF-595F-46EA-A251-8CE2CF3E1828}"/>
                    </a:ext>
                  </a:extLst>
                </p14:cNvPr>
                <p14:cNvContentPartPr/>
                <p14:nvPr/>
              </p14:nvContentPartPr>
              <p14:xfrm>
                <a:off x="11354738" y="364041"/>
                <a:ext cx="105480" cy="122400"/>
              </p14:xfrm>
            </p:contentPart>
          </mc:Choice>
          <mc:Fallback>
            <p:pic>
              <p:nvPicPr>
                <p:cNvPr id="165" name="Ink 164">
                  <a:extLst>
                    <a:ext uri="{FF2B5EF4-FFF2-40B4-BE49-F238E27FC236}">
                      <a16:creationId xmlns:a16="http://schemas.microsoft.com/office/drawing/2014/main" id="{A62543CF-595F-46EA-A251-8CE2CF3E1828}"/>
                    </a:ext>
                  </a:extLst>
                </p:cNvPr>
                <p:cNvPicPr/>
                <p:nvPr/>
              </p:nvPicPr>
              <p:blipFill>
                <a:blip r:embed="rId53"/>
                <a:stretch>
                  <a:fillRect/>
                </a:stretch>
              </p:blipFill>
              <p:spPr>
                <a:xfrm>
                  <a:off x="11337098" y="346041"/>
                  <a:ext cx="1411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66" name="Ink 165">
                  <a:extLst>
                    <a:ext uri="{FF2B5EF4-FFF2-40B4-BE49-F238E27FC236}">
                      <a16:creationId xmlns:a16="http://schemas.microsoft.com/office/drawing/2014/main" id="{91F36ED5-081A-434D-963F-33EA26A796DD}"/>
                    </a:ext>
                  </a:extLst>
                </p14:cNvPr>
                <p14:cNvContentPartPr/>
                <p14:nvPr/>
              </p14:nvContentPartPr>
              <p14:xfrm>
                <a:off x="11320898" y="605241"/>
                <a:ext cx="327240" cy="50400"/>
              </p14:xfrm>
            </p:contentPart>
          </mc:Choice>
          <mc:Fallback>
            <p:pic>
              <p:nvPicPr>
                <p:cNvPr id="166" name="Ink 165">
                  <a:extLst>
                    <a:ext uri="{FF2B5EF4-FFF2-40B4-BE49-F238E27FC236}">
                      <a16:creationId xmlns:a16="http://schemas.microsoft.com/office/drawing/2014/main" id="{91F36ED5-081A-434D-963F-33EA26A796DD}"/>
                    </a:ext>
                  </a:extLst>
                </p:cNvPr>
                <p:cNvPicPr/>
                <p:nvPr/>
              </p:nvPicPr>
              <p:blipFill>
                <a:blip r:embed="rId55"/>
                <a:stretch>
                  <a:fillRect/>
                </a:stretch>
              </p:blipFill>
              <p:spPr>
                <a:xfrm>
                  <a:off x="11302898" y="587601"/>
                  <a:ext cx="3628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8" name="Ink 167">
                  <a:extLst>
                    <a:ext uri="{FF2B5EF4-FFF2-40B4-BE49-F238E27FC236}">
                      <a16:creationId xmlns:a16="http://schemas.microsoft.com/office/drawing/2014/main" id="{84312B95-70C2-4559-95DB-476481013127}"/>
                    </a:ext>
                  </a:extLst>
                </p14:cNvPr>
                <p14:cNvContentPartPr/>
                <p14:nvPr/>
              </p14:nvContentPartPr>
              <p14:xfrm>
                <a:off x="10045778" y="872721"/>
                <a:ext cx="255600" cy="703440"/>
              </p14:xfrm>
            </p:contentPart>
          </mc:Choice>
          <mc:Fallback>
            <p:pic>
              <p:nvPicPr>
                <p:cNvPr id="168" name="Ink 167">
                  <a:extLst>
                    <a:ext uri="{FF2B5EF4-FFF2-40B4-BE49-F238E27FC236}">
                      <a16:creationId xmlns:a16="http://schemas.microsoft.com/office/drawing/2014/main" id="{84312B95-70C2-4559-95DB-476481013127}"/>
                    </a:ext>
                  </a:extLst>
                </p:cNvPr>
                <p:cNvPicPr/>
                <p:nvPr/>
              </p:nvPicPr>
              <p:blipFill>
                <a:blip r:embed="rId57"/>
                <a:stretch>
                  <a:fillRect/>
                </a:stretch>
              </p:blipFill>
              <p:spPr>
                <a:xfrm>
                  <a:off x="10028138" y="854721"/>
                  <a:ext cx="291240" cy="739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69" name="Ink 168">
                  <a:extLst>
                    <a:ext uri="{FF2B5EF4-FFF2-40B4-BE49-F238E27FC236}">
                      <a16:creationId xmlns:a16="http://schemas.microsoft.com/office/drawing/2014/main" id="{1C86FEDF-A2A6-4257-8720-14A6EF28BA78}"/>
                    </a:ext>
                  </a:extLst>
                </p14:cNvPr>
                <p14:cNvContentPartPr/>
                <p14:nvPr/>
              </p14:nvContentPartPr>
              <p14:xfrm>
                <a:off x="10685138" y="1132641"/>
                <a:ext cx="362880" cy="241920"/>
              </p14:xfrm>
            </p:contentPart>
          </mc:Choice>
          <mc:Fallback>
            <p:pic>
              <p:nvPicPr>
                <p:cNvPr id="169" name="Ink 168">
                  <a:extLst>
                    <a:ext uri="{FF2B5EF4-FFF2-40B4-BE49-F238E27FC236}">
                      <a16:creationId xmlns:a16="http://schemas.microsoft.com/office/drawing/2014/main" id="{1C86FEDF-A2A6-4257-8720-14A6EF28BA78}"/>
                    </a:ext>
                  </a:extLst>
                </p:cNvPr>
                <p:cNvPicPr/>
                <p:nvPr/>
              </p:nvPicPr>
              <p:blipFill>
                <a:blip r:embed="rId59"/>
                <a:stretch>
                  <a:fillRect/>
                </a:stretch>
              </p:blipFill>
              <p:spPr>
                <a:xfrm>
                  <a:off x="10667138" y="1115001"/>
                  <a:ext cx="3985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70" name="Ink 169">
                  <a:extLst>
                    <a:ext uri="{FF2B5EF4-FFF2-40B4-BE49-F238E27FC236}">
                      <a16:creationId xmlns:a16="http://schemas.microsoft.com/office/drawing/2014/main" id="{636274D8-424C-4956-B12A-39F8D5E48855}"/>
                    </a:ext>
                  </a:extLst>
                </p14:cNvPr>
                <p14:cNvContentPartPr/>
                <p14:nvPr/>
              </p14:nvContentPartPr>
              <p14:xfrm>
                <a:off x="11061698" y="1129401"/>
                <a:ext cx="221400" cy="255960"/>
              </p14:xfrm>
            </p:contentPart>
          </mc:Choice>
          <mc:Fallback>
            <p:pic>
              <p:nvPicPr>
                <p:cNvPr id="170" name="Ink 169">
                  <a:extLst>
                    <a:ext uri="{FF2B5EF4-FFF2-40B4-BE49-F238E27FC236}">
                      <a16:creationId xmlns:a16="http://schemas.microsoft.com/office/drawing/2014/main" id="{636274D8-424C-4956-B12A-39F8D5E48855}"/>
                    </a:ext>
                  </a:extLst>
                </p:cNvPr>
                <p:cNvPicPr/>
                <p:nvPr/>
              </p:nvPicPr>
              <p:blipFill>
                <a:blip r:embed="rId61"/>
                <a:stretch>
                  <a:fillRect/>
                </a:stretch>
              </p:blipFill>
              <p:spPr>
                <a:xfrm>
                  <a:off x="11044058" y="1111401"/>
                  <a:ext cx="2570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71" name="Ink 170">
                  <a:extLst>
                    <a:ext uri="{FF2B5EF4-FFF2-40B4-BE49-F238E27FC236}">
                      <a16:creationId xmlns:a16="http://schemas.microsoft.com/office/drawing/2014/main" id="{4BA2B5BB-B813-4895-826E-9B81882FC503}"/>
                    </a:ext>
                  </a:extLst>
                </p14:cNvPr>
                <p14:cNvContentPartPr/>
                <p14:nvPr/>
              </p14:nvContentPartPr>
              <p14:xfrm>
                <a:off x="11443298" y="1143081"/>
                <a:ext cx="30600" cy="203040"/>
              </p14:xfrm>
            </p:contentPart>
          </mc:Choice>
          <mc:Fallback>
            <p:pic>
              <p:nvPicPr>
                <p:cNvPr id="171" name="Ink 170">
                  <a:extLst>
                    <a:ext uri="{FF2B5EF4-FFF2-40B4-BE49-F238E27FC236}">
                      <a16:creationId xmlns:a16="http://schemas.microsoft.com/office/drawing/2014/main" id="{4BA2B5BB-B813-4895-826E-9B81882FC503}"/>
                    </a:ext>
                  </a:extLst>
                </p:cNvPr>
                <p:cNvPicPr/>
                <p:nvPr/>
              </p:nvPicPr>
              <p:blipFill>
                <a:blip r:embed="rId63"/>
                <a:stretch>
                  <a:fillRect/>
                </a:stretch>
              </p:blipFill>
              <p:spPr>
                <a:xfrm>
                  <a:off x="11425298" y="1125441"/>
                  <a:ext cx="662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2" name="Ink 171">
                  <a:extLst>
                    <a:ext uri="{FF2B5EF4-FFF2-40B4-BE49-F238E27FC236}">
                      <a16:creationId xmlns:a16="http://schemas.microsoft.com/office/drawing/2014/main" id="{9B2B30F8-B36D-433B-9C28-20A971310171}"/>
                    </a:ext>
                  </a:extLst>
                </p14:cNvPr>
                <p14:cNvContentPartPr/>
                <p14:nvPr/>
              </p14:nvContentPartPr>
              <p14:xfrm>
                <a:off x="11326298" y="1108161"/>
                <a:ext cx="314640" cy="88920"/>
              </p14:xfrm>
            </p:contentPart>
          </mc:Choice>
          <mc:Fallback>
            <p:pic>
              <p:nvPicPr>
                <p:cNvPr id="172" name="Ink 171">
                  <a:extLst>
                    <a:ext uri="{FF2B5EF4-FFF2-40B4-BE49-F238E27FC236}">
                      <a16:creationId xmlns:a16="http://schemas.microsoft.com/office/drawing/2014/main" id="{9B2B30F8-B36D-433B-9C28-20A971310171}"/>
                    </a:ext>
                  </a:extLst>
                </p:cNvPr>
                <p:cNvPicPr/>
                <p:nvPr/>
              </p:nvPicPr>
              <p:blipFill>
                <a:blip r:embed="rId65"/>
                <a:stretch>
                  <a:fillRect/>
                </a:stretch>
              </p:blipFill>
              <p:spPr>
                <a:xfrm>
                  <a:off x="11308658" y="1090161"/>
                  <a:ext cx="3502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73" name="Ink 172">
                  <a:extLst>
                    <a:ext uri="{FF2B5EF4-FFF2-40B4-BE49-F238E27FC236}">
                      <a16:creationId xmlns:a16="http://schemas.microsoft.com/office/drawing/2014/main" id="{1C0EDCC0-3B8D-4F95-839A-BD37EF5D1650}"/>
                    </a:ext>
                  </a:extLst>
                </p14:cNvPr>
                <p14:cNvContentPartPr/>
                <p14:nvPr/>
              </p14:nvContentPartPr>
              <p14:xfrm>
                <a:off x="11601698" y="1108521"/>
                <a:ext cx="316080" cy="261000"/>
              </p14:xfrm>
            </p:contentPart>
          </mc:Choice>
          <mc:Fallback>
            <p:pic>
              <p:nvPicPr>
                <p:cNvPr id="173" name="Ink 172">
                  <a:extLst>
                    <a:ext uri="{FF2B5EF4-FFF2-40B4-BE49-F238E27FC236}">
                      <a16:creationId xmlns:a16="http://schemas.microsoft.com/office/drawing/2014/main" id="{1C0EDCC0-3B8D-4F95-839A-BD37EF5D1650}"/>
                    </a:ext>
                  </a:extLst>
                </p:cNvPr>
                <p:cNvPicPr/>
                <p:nvPr/>
              </p:nvPicPr>
              <p:blipFill>
                <a:blip r:embed="rId67"/>
                <a:stretch>
                  <a:fillRect/>
                </a:stretch>
              </p:blipFill>
              <p:spPr>
                <a:xfrm>
                  <a:off x="11584058" y="1090521"/>
                  <a:ext cx="3517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74" name="Ink 173">
                  <a:extLst>
                    <a:ext uri="{FF2B5EF4-FFF2-40B4-BE49-F238E27FC236}">
                      <a16:creationId xmlns:a16="http://schemas.microsoft.com/office/drawing/2014/main" id="{446D73A9-5A54-4DB6-81C5-552854FB50E6}"/>
                    </a:ext>
                  </a:extLst>
                </p14:cNvPr>
                <p14:cNvContentPartPr/>
                <p14:nvPr/>
              </p14:nvContentPartPr>
              <p14:xfrm>
                <a:off x="10798178" y="1525041"/>
                <a:ext cx="1064520" cy="59760"/>
              </p14:xfrm>
            </p:contentPart>
          </mc:Choice>
          <mc:Fallback>
            <p:pic>
              <p:nvPicPr>
                <p:cNvPr id="174" name="Ink 173">
                  <a:extLst>
                    <a:ext uri="{FF2B5EF4-FFF2-40B4-BE49-F238E27FC236}">
                      <a16:creationId xmlns:a16="http://schemas.microsoft.com/office/drawing/2014/main" id="{446D73A9-5A54-4DB6-81C5-552854FB50E6}"/>
                    </a:ext>
                  </a:extLst>
                </p:cNvPr>
                <p:cNvPicPr/>
                <p:nvPr/>
              </p:nvPicPr>
              <p:blipFill>
                <a:blip r:embed="rId69"/>
                <a:stretch>
                  <a:fillRect/>
                </a:stretch>
              </p:blipFill>
              <p:spPr>
                <a:xfrm>
                  <a:off x="10780538" y="1507401"/>
                  <a:ext cx="1100160" cy="95400"/>
                </a:xfrm>
                <a:prstGeom prst="rect">
                  <a:avLst/>
                </a:prstGeom>
              </p:spPr>
            </p:pic>
          </mc:Fallback>
        </mc:AlternateContent>
      </p:grpSp>
      <p:grpSp>
        <p:nvGrpSpPr>
          <p:cNvPr id="183" name="Group 182">
            <a:extLst>
              <a:ext uri="{FF2B5EF4-FFF2-40B4-BE49-F238E27FC236}">
                <a16:creationId xmlns:a16="http://schemas.microsoft.com/office/drawing/2014/main" id="{882506B3-7B88-4298-AF3B-69B344C8C22C}"/>
              </a:ext>
            </a:extLst>
          </p:cNvPr>
          <p:cNvGrpSpPr/>
          <p:nvPr/>
        </p:nvGrpSpPr>
        <p:grpSpPr>
          <a:xfrm>
            <a:off x="423338" y="67401"/>
            <a:ext cx="4645800" cy="2495520"/>
            <a:chOff x="423338" y="67401"/>
            <a:chExt cx="4645800" cy="2495520"/>
          </a:xfrm>
        </p:grpSpPr>
        <mc:AlternateContent xmlns:mc="http://schemas.openxmlformats.org/markup-compatibility/2006">
          <mc:Choice xmlns:p14="http://schemas.microsoft.com/office/powerpoint/2010/main" Requires="p14">
            <p:contentPart p14:bwMode="auto" r:id="rId70">
              <p14:nvContentPartPr>
                <p14:cNvPr id="129" name="Ink 128">
                  <a:extLst>
                    <a:ext uri="{FF2B5EF4-FFF2-40B4-BE49-F238E27FC236}">
                      <a16:creationId xmlns:a16="http://schemas.microsoft.com/office/drawing/2014/main" id="{695619A8-7FF6-47D3-8B0C-2B5122152A89}"/>
                    </a:ext>
                  </a:extLst>
                </p14:cNvPr>
                <p14:cNvContentPartPr/>
                <p14:nvPr/>
              </p14:nvContentPartPr>
              <p14:xfrm>
                <a:off x="423338" y="837081"/>
                <a:ext cx="327600" cy="444240"/>
              </p14:xfrm>
            </p:contentPart>
          </mc:Choice>
          <mc:Fallback>
            <p:pic>
              <p:nvPicPr>
                <p:cNvPr id="129" name="Ink 128">
                  <a:extLst>
                    <a:ext uri="{FF2B5EF4-FFF2-40B4-BE49-F238E27FC236}">
                      <a16:creationId xmlns:a16="http://schemas.microsoft.com/office/drawing/2014/main" id="{695619A8-7FF6-47D3-8B0C-2B5122152A89}"/>
                    </a:ext>
                  </a:extLst>
                </p:cNvPr>
                <p:cNvPicPr/>
                <p:nvPr/>
              </p:nvPicPr>
              <p:blipFill>
                <a:blip r:embed="rId71"/>
                <a:stretch>
                  <a:fillRect/>
                </a:stretch>
              </p:blipFill>
              <p:spPr>
                <a:xfrm>
                  <a:off x="405698" y="819441"/>
                  <a:ext cx="36324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0" name="Ink 129">
                  <a:extLst>
                    <a:ext uri="{FF2B5EF4-FFF2-40B4-BE49-F238E27FC236}">
                      <a16:creationId xmlns:a16="http://schemas.microsoft.com/office/drawing/2014/main" id="{D731A2E2-3142-430C-9D0B-BD600B42D999}"/>
                    </a:ext>
                  </a:extLst>
                </p14:cNvPr>
                <p14:cNvContentPartPr/>
                <p14:nvPr/>
              </p14:nvContentPartPr>
              <p14:xfrm>
                <a:off x="714578" y="1878921"/>
                <a:ext cx="328320" cy="423720"/>
              </p14:xfrm>
            </p:contentPart>
          </mc:Choice>
          <mc:Fallback>
            <p:pic>
              <p:nvPicPr>
                <p:cNvPr id="130" name="Ink 129">
                  <a:extLst>
                    <a:ext uri="{FF2B5EF4-FFF2-40B4-BE49-F238E27FC236}">
                      <a16:creationId xmlns:a16="http://schemas.microsoft.com/office/drawing/2014/main" id="{D731A2E2-3142-430C-9D0B-BD600B42D999}"/>
                    </a:ext>
                  </a:extLst>
                </p:cNvPr>
                <p:cNvPicPr/>
                <p:nvPr/>
              </p:nvPicPr>
              <p:blipFill>
                <a:blip r:embed="rId73"/>
                <a:stretch>
                  <a:fillRect/>
                </a:stretch>
              </p:blipFill>
              <p:spPr>
                <a:xfrm>
                  <a:off x="696578" y="1861281"/>
                  <a:ext cx="36396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1" name="Ink 130">
                  <a:extLst>
                    <a:ext uri="{FF2B5EF4-FFF2-40B4-BE49-F238E27FC236}">
                      <a16:creationId xmlns:a16="http://schemas.microsoft.com/office/drawing/2014/main" id="{0EAF33AF-03FC-4031-86DB-5846B150AD75}"/>
                    </a:ext>
                  </a:extLst>
                </p14:cNvPr>
                <p14:cNvContentPartPr/>
                <p14:nvPr/>
              </p14:nvContentPartPr>
              <p14:xfrm>
                <a:off x="814658" y="2074041"/>
                <a:ext cx="319320" cy="196200"/>
              </p14:xfrm>
            </p:contentPart>
          </mc:Choice>
          <mc:Fallback>
            <p:pic>
              <p:nvPicPr>
                <p:cNvPr id="131" name="Ink 130">
                  <a:extLst>
                    <a:ext uri="{FF2B5EF4-FFF2-40B4-BE49-F238E27FC236}">
                      <a16:creationId xmlns:a16="http://schemas.microsoft.com/office/drawing/2014/main" id="{0EAF33AF-03FC-4031-86DB-5846B150AD75}"/>
                    </a:ext>
                  </a:extLst>
                </p:cNvPr>
                <p:cNvPicPr/>
                <p:nvPr/>
              </p:nvPicPr>
              <p:blipFill>
                <a:blip r:embed="rId75"/>
                <a:stretch>
                  <a:fillRect/>
                </a:stretch>
              </p:blipFill>
              <p:spPr>
                <a:xfrm>
                  <a:off x="796658" y="2056041"/>
                  <a:ext cx="3549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2" name="Ink 131">
                  <a:extLst>
                    <a:ext uri="{FF2B5EF4-FFF2-40B4-BE49-F238E27FC236}">
                      <a16:creationId xmlns:a16="http://schemas.microsoft.com/office/drawing/2014/main" id="{CCF81784-BC31-4B3D-AB8C-C435A2A062A3}"/>
                    </a:ext>
                  </a:extLst>
                </p14:cNvPr>
                <p14:cNvContentPartPr/>
                <p14:nvPr/>
              </p14:nvContentPartPr>
              <p14:xfrm>
                <a:off x="564098" y="396081"/>
                <a:ext cx="1273680" cy="2166840"/>
              </p14:xfrm>
            </p:contentPart>
          </mc:Choice>
          <mc:Fallback>
            <p:pic>
              <p:nvPicPr>
                <p:cNvPr id="132" name="Ink 131">
                  <a:extLst>
                    <a:ext uri="{FF2B5EF4-FFF2-40B4-BE49-F238E27FC236}">
                      <a16:creationId xmlns:a16="http://schemas.microsoft.com/office/drawing/2014/main" id="{CCF81784-BC31-4B3D-AB8C-C435A2A062A3}"/>
                    </a:ext>
                  </a:extLst>
                </p:cNvPr>
                <p:cNvPicPr/>
                <p:nvPr/>
              </p:nvPicPr>
              <p:blipFill>
                <a:blip r:embed="rId77"/>
                <a:stretch>
                  <a:fillRect/>
                </a:stretch>
              </p:blipFill>
              <p:spPr>
                <a:xfrm>
                  <a:off x="546458" y="378441"/>
                  <a:ext cx="1309320" cy="2202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3" name="Ink 132">
                  <a:extLst>
                    <a:ext uri="{FF2B5EF4-FFF2-40B4-BE49-F238E27FC236}">
                      <a16:creationId xmlns:a16="http://schemas.microsoft.com/office/drawing/2014/main" id="{1A0B94B1-7AB3-4D19-8BCB-04F562FCCA57}"/>
                    </a:ext>
                  </a:extLst>
                </p14:cNvPr>
                <p14:cNvContentPartPr/>
                <p14:nvPr/>
              </p14:nvContentPartPr>
              <p14:xfrm>
                <a:off x="1607738" y="624681"/>
                <a:ext cx="255960" cy="353520"/>
              </p14:xfrm>
            </p:contentPart>
          </mc:Choice>
          <mc:Fallback>
            <p:pic>
              <p:nvPicPr>
                <p:cNvPr id="133" name="Ink 132">
                  <a:extLst>
                    <a:ext uri="{FF2B5EF4-FFF2-40B4-BE49-F238E27FC236}">
                      <a16:creationId xmlns:a16="http://schemas.microsoft.com/office/drawing/2014/main" id="{1A0B94B1-7AB3-4D19-8BCB-04F562FCCA57}"/>
                    </a:ext>
                  </a:extLst>
                </p:cNvPr>
                <p:cNvPicPr/>
                <p:nvPr/>
              </p:nvPicPr>
              <p:blipFill>
                <a:blip r:embed="rId79"/>
                <a:stretch>
                  <a:fillRect/>
                </a:stretch>
              </p:blipFill>
              <p:spPr>
                <a:xfrm>
                  <a:off x="1589738" y="606681"/>
                  <a:ext cx="29160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4" name="Ink 133">
                  <a:extLst>
                    <a:ext uri="{FF2B5EF4-FFF2-40B4-BE49-F238E27FC236}">
                      <a16:creationId xmlns:a16="http://schemas.microsoft.com/office/drawing/2014/main" id="{B7B53EF8-5388-4747-A293-3B64CE914BEE}"/>
                    </a:ext>
                  </a:extLst>
                </p14:cNvPr>
                <p14:cNvContentPartPr/>
                <p14:nvPr/>
              </p14:nvContentPartPr>
              <p14:xfrm>
                <a:off x="1938938" y="479961"/>
                <a:ext cx="226440" cy="366120"/>
              </p14:xfrm>
            </p:contentPart>
          </mc:Choice>
          <mc:Fallback>
            <p:pic>
              <p:nvPicPr>
                <p:cNvPr id="134" name="Ink 133">
                  <a:extLst>
                    <a:ext uri="{FF2B5EF4-FFF2-40B4-BE49-F238E27FC236}">
                      <a16:creationId xmlns:a16="http://schemas.microsoft.com/office/drawing/2014/main" id="{B7B53EF8-5388-4747-A293-3B64CE914BEE}"/>
                    </a:ext>
                  </a:extLst>
                </p:cNvPr>
                <p:cNvPicPr/>
                <p:nvPr/>
              </p:nvPicPr>
              <p:blipFill>
                <a:blip r:embed="rId81"/>
                <a:stretch>
                  <a:fillRect/>
                </a:stretch>
              </p:blipFill>
              <p:spPr>
                <a:xfrm>
                  <a:off x="1920938" y="461961"/>
                  <a:ext cx="2620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5" name="Ink 134">
                  <a:extLst>
                    <a:ext uri="{FF2B5EF4-FFF2-40B4-BE49-F238E27FC236}">
                      <a16:creationId xmlns:a16="http://schemas.microsoft.com/office/drawing/2014/main" id="{24882B2A-30D1-4685-A791-8FFF160161D5}"/>
                    </a:ext>
                  </a:extLst>
                </p14:cNvPr>
                <p14:cNvContentPartPr/>
                <p14:nvPr/>
              </p14:nvContentPartPr>
              <p14:xfrm>
                <a:off x="1858298" y="625401"/>
                <a:ext cx="351360" cy="199440"/>
              </p14:xfrm>
            </p:contentPart>
          </mc:Choice>
          <mc:Fallback>
            <p:pic>
              <p:nvPicPr>
                <p:cNvPr id="135" name="Ink 134">
                  <a:extLst>
                    <a:ext uri="{FF2B5EF4-FFF2-40B4-BE49-F238E27FC236}">
                      <a16:creationId xmlns:a16="http://schemas.microsoft.com/office/drawing/2014/main" id="{24882B2A-30D1-4685-A791-8FFF160161D5}"/>
                    </a:ext>
                  </a:extLst>
                </p:cNvPr>
                <p:cNvPicPr/>
                <p:nvPr/>
              </p:nvPicPr>
              <p:blipFill>
                <a:blip r:embed="rId83"/>
                <a:stretch>
                  <a:fillRect/>
                </a:stretch>
              </p:blipFill>
              <p:spPr>
                <a:xfrm>
                  <a:off x="1840658" y="607401"/>
                  <a:ext cx="3870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6" name="Ink 135">
                  <a:extLst>
                    <a:ext uri="{FF2B5EF4-FFF2-40B4-BE49-F238E27FC236}">
                      <a16:creationId xmlns:a16="http://schemas.microsoft.com/office/drawing/2014/main" id="{1C1EBA4C-F7A8-4776-99EB-025AF47A69D5}"/>
                    </a:ext>
                  </a:extLst>
                </p14:cNvPr>
                <p14:cNvContentPartPr/>
                <p14:nvPr/>
              </p14:nvContentPartPr>
              <p14:xfrm>
                <a:off x="2200298" y="290961"/>
                <a:ext cx="469440" cy="416520"/>
              </p14:xfrm>
            </p:contentPart>
          </mc:Choice>
          <mc:Fallback>
            <p:pic>
              <p:nvPicPr>
                <p:cNvPr id="136" name="Ink 135">
                  <a:extLst>
                    <a:ext uri="{FF2B5EF4-FFF2-40B4-BE49-F238E27FC236}">
                      <a16:creationId xmlns:a16="http://schemas.microsoft.com/office/drawing/2014/main" id="{1C1EBA4C-F7A8-4776-99EB-025AF47A69D5}"/>
                    </a:ext>
                  </a:extLst>
                </p:cNvPr>
                <p:cNvPicPr/>
                <p:nvPr/>
              </p:nvPicPr>
              <p:blipFill>
                <a:blip r:embed="rId85"/>
                <a:stretch>
                  <a:fillRect/>
                </a:stretch>
              </p:blipFill>
              <p:spPr>
                <a:xfrm>
                  <a:off x="2182298" y="273321"/>
                  <a:ext cx="50508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7" name="Ink 136">
                  <a:extLst>
                    <a:ext uri="{FF2B5EF4-FFF2-40B4-BE49-F238E27FC236}">
                      <a16:creationId xmlns:a16="http://schemas.microsoft.com/office/drawing/2014/main" id="{1B85EDE9-D76F-4CA1-B408-58A4E34866BE}"/>
                    </a:ext>
                  </a:extLst>
                </p14:cNvPr>
                <p14:cNvContentPartPr/>
                <p14:nvPr/>
              </p14:nvContentPartPr>
              <p14:xfrm>
                <a:off x="1952258" y="1243161"/>
                <a:ext cx="368280" cy="344160"/>
              </p14:xfrm>
            </p:contentPart>
          </mc:Choice>
          <mc:Fallback>
            <p:pic>
              <p:nvPicPr>
                <p:cNvPr id="137" name="Ink 136">
                  <a:extLst>
                    <a:ext uri="{FF2B5EF4-FFF2-40B4-BE49-F238E27FC236}">
                      <a16:creationId xmlns:a16="http://schemas.microsoft.com/office/drawing/2014/main" id="{1B85EDE9-D76F-4CA1-B408-58A4E34866BE}"/>
                    </a:ext>
                  </a:extLst>
                </p:cNvPr>
                <p:cNvPicPr/>
                <p:nvPr/>
              </p:nvPicPr>
              <p:blipFill>
                <a:blip r:embed="rId87"/>
                <a:stretch>
                  <a:fillRect/>
                </a:stretch>
              </p:blipFill>
              <p:spPr>
                <a:xfrm>
                  <a:off x="1934258" y="1225521"/>
                  <a:ext cx="40392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8" name="Ink 137">
                  <a:extLst>
                    <a:ext uri="{FF2B5EF4-FFF2-40B4-BE49-F238E27FC236}">
                      <a16:creationId xmlns:a16="http://schemas.microsoft.com/office/drawing/2014/main" id="{BE114F78-A940-4268-9988-ACA382D19868}"/>
                    </a:ext>
                  </a:extLst>
                </p14:cNvPr>
                <p14:cNvContentPartPr/>
                <p14:nvPr/>
              </p14:nvContentPartPr>
              <p14:xfrm>
                <a:off x="2340338" y="1250361"/>
                <a:ext cx="185040" cy="167040"/>
              </p14:xfrm>
            </p:contentPart>
          </mc:Choice>
          <mc:Fallback>
            <p:pic>
              <p:nvPicPr>
                <p:cNvPr id="138" name="Ink 137">
                  <a:extLst>
                    <a:ext uri="{FF2B5EF4-FFF2-40B4-BE49-F238E27FC236}">
                      <a16:creationId xmlns:a16="http://schemas.microsoft.com/office/drawing/2014/main" id="{BE114F78-A940-4268-9988-ACA382D19868}"/>
                    </a:ext>
                  </a:extLst>
                </p:cNvPr>
                <p:cNvPicPr/>
                <p:nvPr/>
              </p:nvPicPr>
              <p:blipFill>
                <a:blip r:embed="rId89"/>
                <a:stretch>
                  <a:fillRect/>
                </a:stretch>
              </p:blipFill>
              <p:spPr>
                <a:xfrm>
                  <a:off x="2322338" y="1232721"/>
                  <a:ext cx="2206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9" name="Ink 138">
                  <a:extLst>
                    <a:ext uri="{FF2B5EF4-FFF2-40B4-BE49-F238E27FC236}">
                      <a16:creationId xmlns:a16="http://schemas.microsoft.com/office/drawing/2014/main" id="{A9075288-7F2C-46B0-99B0-B1CD9AEAF309}"/>
                    </a:ext>
                  </a:extLst>
                </p14:cNvPr>
                <p14:cNvContentPartPr/>
                <p14:nvPr/>
              </p14:nvContentPartPr>
              <p14:xfrm>
                <a:off x="2588018" y="1223001"/>
                <a:ext cx="72000" cy="92520"/>
              </p14:xfrm>
            </p:contentPart>
          </mc:Choice>
          <mc:Fallback>
            <p:pic>
              <p:nvPicPr>
                <p:cNvPr id="139" name="Ink 138">
                  <a:extLst>
                    <a:ext uri="{FF2B5EF4-FFF2-40B4-BE49-F238E27FC236}">
                      <a16:creationId xmlns:a16="http://schemas.microsoft.com/office/drawing/2014/main" id="{A9075288-7F2C-46B0-99B0-B1CD9AEAF309}"/>
                    </a:ext>
                  </a:extLst>
                </p:cNvPr>
                <p:cNvPicPr/>
                <p:nvPr/>
              </p:nvPicPr>
              <p:blipFill>
                <a:blip r:embed="rId91"/>
                <a:stretch>
                  <a:fillRect/>
                </a:stretch>
              </p:blipFill>
              <p:spPr>
                <a:xfrm>
                  <a:off x="2570378" y="1205361"/>
                  <a:ext cx="1076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40" name="Ink 139">
                  <a:extLst>
                    <a:ext uri="{FF2B5EF4-FFF2-40B4-BE49-F238E27FC236}">
                      <a16:creationId xmlns:a16="http://schemas.microsoft.com/office/drawing/2014/main" id="{D2C361A8-9D43-4E9E-BF46-946A07D75A7D}"/>
                    </a:ext>
                  </a:extLst>
                </p14:cNvPr>
                <p14:cNvContentPartPr/>
                <p14:nvPr/>
              </p14:nvContentPartPr>
              <p14:xfrm>
                <a:off x="2513858" y="1048401"/>
                <a:ext cx="45360" cy="76680"/>
              </p14:xfrm>
            </p:contentPart>
          </mc:Choice>
          <mc:Fallback>
            <p:pic>
              <p:nvPicPr>
                <p:cNvPr id="140" name="Ink 139">
                  <a:extLst>
                    <a:ext uri="{FF2B5EF4-FFF2-40B4-BE49-F238E27FC236}">
                      <a16:creationId xmlns:a16="http://schemas.microsoft.com/office/drawing/2014/main" id="{D2C361A8-9D43-4E9E-BF46-946A07D75A7D}"/>
                    </a:ext>
                  </a:extLst>
                </p:cNvPr>
                <p:cNvPicPr/>
                <p:nvPr/>
              </p:nvPicPr>
              <p:blipFill>
                <a:blip r:embed="rId93"/>
                <a:stretch>
                  <a:fillRect/>
                </a:stretch>
              </p:blipFill>
              <p:spPr>
                <a:xfrm>
                  <a:off x="2495858" y="1030761"/>
                  <a:ext cx="810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1" name="Ink 140">
                  <a:extLst>
                    <a:ext uri="{FF2B5EF4-FFF2-40B4-BE49-F238E27FC236}">
                      <a16:creationId xmlns:a16="http://schemas.microsoft.com/office/drawing/2014/main" id="{9C3F358E-0E8C-4E3C-BE48-5766BF0B7951}"/>
                    </a:ext>
                  </a:extLst>
                </p14:cNvPr>
                <p14:cNvContentPartPr/>
                <p14:nvPr/>
              </p14:nvContentPartPr>
              <p14:xfrm>
                <a:off x="2752538" y="1013481"/>
                <a:ext cx="318600" cy="264600"/>
              </p14:xfrm>
            </p:contentPart>
          </mc:Choice>
          <mc:Fallback>
            <p:pic>
              <p:nvPicPr>
                <p:cNvPr id="141" name="Ink 140">
                  <a:extLst>
                    <a:ext uri="{FF2B5EF4-FFF2-40B4-BE49-F238E27FC236}">
                      <a16:creationId xmlns:a16="http://schemas.microsoft.com/office/drawing/2014/main" id="{9C3F358E-0E8C-4E3C-BE48-5766BF0B7951}"/>
                    </a:ext>
                  </a:extLst>
                </p:cNvPr>
                <p:cNvPicPr/>
                <p:nvPr/>
              </p:nvPicPr>
              <p:blipFill>
                <a:blip r:embed="rId95"/>
                <a:stretch>
                  <a:fillRect/>
                </a:stretch>
              </p:blipFill>
              <p:spPr>
                <a:xfrm>
                  <a:off x="2734898" y="995481"/>
                  <a:ext cx="3542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42" name="Ink 141">
                  <a:extLst>
                    <a:ext uri="{FF2B5EF4-FFF2-40B4-BE49-F238E27FC236}">
                      <a16:creationId xmlns:a16="http://schemas.microsoft.com/office/drawing/2014/main" id="{0DA2483A-E838-4FB8-9B6F-BD1DC3C8ADFF}"/>
                    </a:ext>
                  </a:extLst>
                </p14:cNvPr>
                <p14:cNvContentPartPr/>
                <p14:nvPr/>
              </p14:nvContentPartPr>
              <p14:xfrm>
                <a:off x="2729138" y="1036161"/>
                <a:ext cx="383760" cy="178200"/>
              </p14:xfrm>
            </p:contentPart>
          </mc:Choice>
          <mc:Fallback>
            <p:pic>
              <p:nvPicPr>
                <p:cNvPr id="142" name="Ink 141">
                  <a:extLst>
                    <a:ext uri="{FF2B5EF4-FFF2-40B4-BE49-F238E27FC236}">
                      <a16:creationId xmlns:a16="http://schemas.microsoft.com/office/drawing/2014/main" id="{0DA2483A-E838-4FB8-9B6F-BD1DC3C8ADFF}"/>
                    </a:ext>
                  </a:extLst>
                </p:cNvPr>
                <p:cNvPicPr/>
                <p:nvPr/>
              </p:nvPicPr>
              <p:blipFill>
                <a:blip r:embed="rId97"/>
                <a:stretch>
                  <a:fillRect/>
                </a:stretch>
              </p:blipFill>
              <p:spPr>
                <a:xfrm>
                  <a:off x="2711498" y="1018161"/>
                  <a:ext cx="4194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44" name="Ink 143">
                  <a:extLst>
                    <a:ext uri="{FF2B5EF4-FFF2-40B4-BE49-F238E27FC236}">
                      <a16:creationId xmlns:a16="http://schemas.microsoft.com/office/drawing/2014/main" id="{886AA0A9-CE1B-4A05-B27D-8D93AB01A93A}"/>
                    </a:ext>
                  </a:extLst>
                </p14:cNvPr>
                <p14:cNvContentPartPr/>
                <p14:nvPr/>
              </p14:nvContentPartPr>
              <p14:xfrm>
                <a:off x="662738" y="1342881"/>
                <a:ext cx="206280" cy="171720"/>
              </p14:xfrm>
            </p:contentPart>
          </mc:Choice>
          <mc:Fallback>
            <p:pic>
              <p:nvPicPr>
                <p:cNvPr id="144" name="Ink 143">
                  <a:extLst>
                    <a:ext uri="{FF2B5EF4-FFF2-40B4-BE49-F238E27FC236}">
                      <a16:creationId xmlns:a16="http://schemas.microsoft.com/office/drawing/2014/main" id="{886AA0A9-CE1B-4A05-B27D-8D93AB01A93A}"/>
                    </a:ext>
                  </a:extLst>
                </p:cNvPr>
                <p:cNvPicPr/>
                <p:nvPr/>
              </p:nvPicPr>
              <p:blipFill>
                <a:blip r:embed="rId99"/>
                <a:stretch>
                  <a:fillRect/>
                </a:stretch>
              </p:blipFill>
              <p:spPr>
                <a:xfrm>
                  <a:off x="644738" y="1325241"/>
                  <a:ext cx="2419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5" name="Ink 144">
                  <a:extLst>
                    <a:ext uri="{FF2B5EF4-FFF2-40B4-BE49-F238E27FC236}">
                      <a16:creationId xmlns:a16="http://schemas.microsoft.com/office/drawing/2014/main" id="{D58814D8-3A4E-417A-9822-41FF5A9205DC}"/>
                    </a:ext>
                  </a:extLst>
                </p14:cNvPr>
                <p14:cNvContentPartPr/>
                <p14:nvPr/>
              </p14:nvContentPartPr>
              <p14:xfrm>
                <a:off x="699818" y="1199961"/>
                <a:ext cx="180720" cy="132120"/>
              </p14:xfrm>
            </p:contentPart>
          </mc:Choice>
          <mc:Fallback>
            <p:pic>
              <p:nvPicPr>
                <p:cNvPr id="145" name="Ink 144">
                  <a:extLst>
                    <a:ext uri="{FF2B5EF4-FFF2-40B4-BE49-F238E27FC236}">
                      <a16:creationId xmlns:a16="http://schemas.microsoft.com/office/drawing/2014/main" id="{D58814D8-3A4E-417A-9822-41FF5A9205DC}"/>
                    </a:ext>
                  </a:extLst>
                </p:cNvPr>
                <p:cNvPicPr/>
                <p:nvPr/>
              </p:nvPicPr>
              <p:blipFill>
                <a:blip r:embed="rId101"/>
                <a:stretch>
                  <a:fillRect/>
                </a:stretch>
              </p:blipFill>
              <p:spPr>
                <a:xfrm>
                  <a:off x="682178" y="1182321"/>
                  <a:ext cx="2163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6" name="Ink 145">
                  <a:extLst>
                    <a:ext uri="{FF2B5EF4-FFF2-40B4-BE49-F238E27FC236}">
                      <a16:creationId xmlns:a16="http://schemas.microsoft.com/office/drawing/2014/main" id="{837CEAB5-B9C7-4E61-A94B-7A8CC97F1D0B}"/>
                    </a:ext>
                  </a:extLst>
                </p14:cNvPr>
                <p14:cNvContentPartPr/>
                <p14:nvPr/>
              </p14:nvContentPartPr>
              <p14:xfrm>
                <a:off x="876938" y="1501641"/>
                <a:ext cx="142920" cy="160200"/>
              </p14:xfrm>
            </p:contentPart>
          </mc:Choice>
          <mc:Fallback>
            <p:pic>
              <p:nvPicPr>
                <p:cNvPr id="146" name="Ink 145">
                  <a:extLst>
                    <a:ext uri="{FF2B5EF4-FFF2-40B4-BE49-F238E27FC236}">
                      <a16:creationId xmlns:a16="http://schemas.microsoft.com/office/drawing/2014/main" id="{837CEAB5-B9C7-4E61-A94B-7A8CC97F1D0B}"/>
                    </a:ext>
                  </a:extLst>
                </p:cNvPr>
                <p:cNvPicPr/>
                <p:nvPr/>
              </p:nvPicPr>
              <p:blipFill>
                <a:blip r:embed="rId103"/>
                <a:stretch>
                  <a:fillRect/>
                </a:stretch>
              </p:blipFill>
              <p:spPr>
                <a:xfrm>
                  <a:off x="859298" y="1484001"/>
                  <a:ext cx="1785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8" name="Ink 147">
                  <a:extLst>
                    <a:ext uri="{FF2B5EF4-FFF2-40B4-BE49-F238E27FC236}">
                      <a16:creationId xmlns:a16="http://schemas.microsoft.com/office/drawing/2014/main" id="{D24C0B39-3EAB-41D8-96A2-5EE1B97FD4E6}"/>
                    </a:ext>
                  </a:extLst>
                </p14:cNvPr>
                <p14:cNvContentPartPr/>
                <p14:nvPr/>
              </p14:nvContentPartPr>
              <p14:xfrm>
                <a:off x="3011738" y="1614681"/>
                <a:ext cx="99000" cy="333360"/>
              </p14:xfrm>
            </p:contentPart>
          </mc:Choice>
          <mc:Fallback>
            <p:pic>
              <p:nvPicPr>
                <p:cNvPr id="148" name="Ink 147">
                  <a:extLst>
                    <a:ext uri="{FF2B5EF4-FFF2-40B4-BE49-F238E27FC236}">
                      <a16:creationId xmlns:a16="http://schemas.microsoft.com/office/drawing/2014/main" id="{D24C0B39-3EAB-41D8-96A2-5EE1B97FD4E6}"/>
                    </a:ext>
                  </a:extLst>
                </p:cNvPr>
                <p:cNvPicPr/>
                <p:nvPr/>
              </p:nvPicPr>
              <p:blipFill>
                <a:blip r:embed="rId105"/>
                <a:stretch>
                  <a:fillRect/>
                </a:stretch>
              </p:blipFill>
              <p:spPr>
                <a:xfrm>
                  <a:off x="2994098" y="1597041"/>
                  <a:ext cx="13464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49" name="Ink 148">
                  <a:extLst>
                    <a:ext uri="{FF2B5EF4-FFF2-40B4-BE49-F238E27FC236}">
                      <a16:creationId xmlns:a16="http://schemas.microsoft.com/office/drawing/2014/main" id="{3B3C0478-FDC3-4EAC-91B4-2C6A67B315A3}"/>
                    </a:ext>
                  </a:extLst>
                </p14:cNvPr>
                <p14:cNvContentPartPr/>
                <p14:nvPr/>
              </p14:nvContentPartPr>
              <p14:xfrm>
                <a:off x="3001658" y="1491561"/>
                <a:ext cx="181800" cy="169920"/>
              </p14:xfrm>
            </p:contentPart>
          </mc:Choice>
          <mc:Fallback>
            <p:pic>
              <p:nvPicPr>
                <p:cNvPr id="149" name="Ink 148">
                  <a:extLst>
                    <a:ext uri="{FF2B5EF4-FFF2-40B4-BE49-F238E27FC236}">
                      <a16:creationId xmlns:a16="http://schemas.microsoft.com/office/drawing/2014/main" id="{3B3C0478-FDC3-4EAC-91B4-2C6A67B315A3}"/>
                    </a:ext>
                  </a:extLst>
                </p:cNvPr>
                <p:cNvPicPr/>
                <p:nvPr/>
              </p:nvPicPr>
              <p:blipFill>
                <a:blip r:embed="rId107"/>
                <a:stretch>
                  <a:fillRect/>
                </a:stretch>
              </p:blipFill>
              <p:spPr>
                <a:xfrm>
                  <a:off x="2983658" y="1473921"/>
                  <a:ext cx="2174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0" name="Ink 149">
                  <a:extLst>
                    <a:ext uri="{FF2B5EF4-FFF2-40B4-BE49-F238E27FC236}">
                      <a16:creationId xmlns:a16="http://schemas.microsoft.com/office/drawing/2014/main" id="{9A06855A-9F5A-440F-9C40-86539FF5422D}"/>
                    </a:ext>
                  </a:extLst>
                </p14:cNvPr>
                <p14:cNvContentPartPr/>
                <p14:nvPr/>
              </p14:nvContentPartPr>
              <p14:xfrm>
                <a:off x="3067538" y="1685601"/>
                <a:ext cx="254160" cy="118440"/>
              </p14:xfrm>
            </p:contentPart>
          </mc:Choice>
          <mc:Fallback>
            <p:pic>
              <p:nvPicPr>
                <p:cNvPr id="150" name="Ink 149">
                  <a:extLst>
                    <a:ext uri="{FF2B5EF4-FFF2-40B4-BE49-F238E27FC236}">
                      <a16:creationId xmlns:a16="http://schemas.microsoft.com/office/drawing/2014/main" id="{9A06855A-9F5A-440F-9C40-86539FF5422D}"/>
                    </a:ext>
                  </a:extLst>
                </p:cNvPr>
                <p:cNvPicPr/>
                <p:nvPr/>
              </p:nvPicPr>
              <p:blipFill>
                <a:blip r:embed="rId109"/>
                <a:stretch>
                  <a:fillRect/>
                </a:stretch>
              </p:blipFill>
              <p:spPr>
                <a:xfrm>
                  <a:off x="3049898" y="1667601"/>
                  <a:ext cx="2898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1" name="Ink 150">
                  <a:extLst>
                    <a:ext uri="{FF2B5EF4-FFF2-40B4-BE49-F238E27FC236}">
                      <a16:creationId xmlns:a16="http://schemas.microsoft.com/office/drawing/2014/main" id="{EF2ABD41-8A01-4218-B46C-7DA5574A3637}"/>
                    </a:ext>
                  </a:extLst>
                </p14:cNvPr>
                <p14:cNvContentPartPr/>
                <p14:nvPr/>
              </p14:nvContentPartPr>
              <p14:xfrm>
                <a:off x="3379658" y="1420281"/>
                <a:ext cx="203400" cy="309960"/>
              </p14:xfrm>
            </p:contentPart>
          </mc:Choice>
          <mc:Fallback>
            <p:pic>
              <p:nvPicPr>
                <p:cNvPr id="151" name="Ink 150">
                  <a:extLst>
                    <a:ext uri="{FF2B5EF4-FFF2-40B4-BE49-F238E27FC236}">
                      <a16:creationId xmlns:a16="http://schemas.microsoft.com/office/drawing/2014/main" id="{EF2ABD41-8A01-4218-B46C-7DA5574A3637}"/>
                    </a:ext>
                  </a:extLst>
                </p:cNvPr>
                <p:cNvPicPr/>
                <p:nvPr/>
              </p:nvPicPr>
              <p:blipFill>
                <a:blip r:embed="rId111"/>
                <a:stretch>
                  <a:fillRect/>
                </a:stretch>
              </p:blipFill>
              <p:spPr>
                <a:xfrm>
                  <a:off x="3361658" y="1402281"/>
                  <a:ext cx="23904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52" name="Ink 151">
                  <a:extLst>
                    <a:ext uri="{FF2B5EF4-FFF2-40B4-BE49-F238E27FC236}">
                      <a16:creationId xmlns:a16="http://schemas.microsoft.com/office/drawing/2014/main" id="{0B4D63D1-1D7E-4F31-82BF-5A81D7696106}"/>
                    </a:ext>
                  </a:extLst>
                </p14:cNvPr>
                <p14:cNvContentPartPr/>
                <p14:nvPr/>
              </p14:nvContentPartPr>
              <p14:xfrm>
                <a:off x="3730658" y="1358361"/>
                <a:ext cx="58680" cy="232200"/>
              </p14:xfrm>
            </p:contentPart>
          </mc:Choice>
          <mc:Fallback>
            <p:pic>
              <p:nvPicPr>
                <p:cNvPr id="152" name="Ink 151">
                  <a:extLst>
                    <a:ext uri="{FF2B5EF4-FFF2-40B4-BE49-F238E27FC236}">
                      <a16:creationId xmlns:a16="http://schemas.microsoft.com/office/drawing/2014/main" id="{0B4D63D1-1D7E-4F31-82BF-5A81D7696106}"/>
                    </a:ext>
                  </a:extLst>
                </p:cNvPr>
                <p:cNvPicPr/>
                <p:nvPr/>
              </p:nvPicPr>
              <p:blipFill>
                <a:blip r:embed="rId113"/>
                <a:stretch>
                  <a:fillRect/>
                </a:stretch>
              </p:blipFill>
              <p:spPr>
                <a:xfrm>
                  <a:off x="3713018" y="1340361"/>
                  <a:ext cx="943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3" name="Ink 152">
                  <a:extLst>
                    <a:ext uri="{FF2B5EF4-FFF2-40B4-BE49-F238E27FC236}">
                      <a16:creationId xmlns:a16="http://schemas.microsoft.com/office/drawing/2014/main" id="{2AF19657-9C8D-490E-9195-A3CA41C578BE}"/>
                    </a:ext>
                  </a:extLst>
                </p14:cNvPr>
                <p14:cNvContentPartPr/>
                <p14:nvPr/>
              </p14:nvContentPartPr>
              <p14:xfrm>
                <a:off x="3612218" y="1223001"/>
                <a:ext cx="286920" cy="209520"/>
              </p14:xfrm>
            </p:contentPart>
          </mc:Choice>
          <mc:Fallback>
            <p:pic>
              <p:nvPicPr>
                <p:cNvPr id="153" name="Ink 152">
                  <a:extLst>
                    <a:ext uri="{FF2B5EF4-FFF2-40B4-BE49-F238E27FC236}">
                      <a16:creationId xmlns:a16="http://schemas.microsoft.com/office/drawing/2014/main" id="{2AF19657-9C8D-490E-9195-A3CA41C578BE}"/>
                    </a:ext>
                  </a:extLst>
                </p:cNvPr>
                <p:cNvPicPr/>
                <p:nvPr/>
              </p:nvPicPr>
              <p:blipFill>
                <a:blip r:embed="rId115"/>
                <a:stretch>
                  <a:fillRect/>
                </a:stretch>
              </p:blipFill>
              <p:spPr>
                <a:xfrm>
                  <a:off x="3594218" y="1205001"/>
                  <a:ext cx="32256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4" name="Ink 153">
                  <a:extLst>
                    <a:ext uri="{FF2B5EF4-FFF2-40B4-BE49-F238E27FC236}">
                      <a16:creationId xmlns:a16="http://schemas.microsoft.com/office/drawing/2014/main" id="{C0168E14-C67C-44B2-98AA-0816195F0945}"/>
                    </a:ext>
                  </a:extLst>
                </p14:cNvPr>
                <p14:cNvContentPartPr/>
                <p14:nvPr/>
              </p14:nvContentPartPr>
              <p14:xfrm>
                <a:off x="3999938" y="1243521"/>
                <a:ext cx="453960" cy="178560"/>
              </p14:xfrm>
            </p:contentPart>
          </mc:Choice>
          <mc:Fallback>
            <p:pic>
              <p:nvPicPr>
                <p:cNvPr id="154" name="Ink 153">
                  <a:extLst>
                    <a:ext uri="{FF2B5EF4-FFF2-40B4-BE49-F238E27FC236}">
                      <a16:creationId xmlns:a16="http://schemas.microsoft.com/office/drawing/2014/main" id="{C0168E14-C67C-44B2-98AA-0816195F0945}"/>
                    </a:ext>
                  </a:extLst>
                </p:cNvPr>
                <p:cNvPicPr/>
                <p:nvPr/>
              </p:nvPicPr>
              <p:blipFill>
                <a:blip r:embed="rId117"/>
                <a:stretch>
                  <a:fillRect/>
                </a:stretch>
              </p:blipFill>
              <p:spPr>
                <a:xfrm>
                  <a:off x="3982298" y="1225881"/>
                  <a:ext cx="489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5" name="Ink 154">
                  <a:extLst>
                    <a:ext uri="{FF2B5EF4-FFF2-40B4-BE49-F238E27FC236}">
                      <a16:creationId xmlns:a16="http://schemas.microsoft.com/office/drawing/2014/main" id="{B855E126-20F4-4523-B5B8-552F25C8959D}"/>
                    </a:ext>
                  </a:extLst>
                </p14:cNvPr>
                <p14:cNvContentPartPr/>
                <p14:nvPr/>
              </p14:nvContentPartPr>
              <p14:xfrm>
                <a:off x="4025138" y="1295361"/>
                <a:ext cx="467280" cy="212400"/>
              </p14:xfrm>
            </p:contentPart>
          </mc:Choice>
          <mc:Fallback>
            <p:pic>
              <p:nvPicPr>
                <p:cNvPr id="155" name="Ink 154">
                  <a:extLst>
                    <a:ext uri="{FF2B5EF4-FFF2-40B4-BE49-F238E27FC236}">
                      <a16:creationId xmlns:a16="http://schemas.microsoft.com/office/drawing/2014/main" id="{B855E126-20F4-4523-B5B8-552F25C8959D}"/>
                    </a:ext>
                  </a:extLst>
                </p:cNvPr>
                <p:cNvPicPr/>
                <p:nvPr/>
              </p:nvPicPr>
              <p:blipFill>
                <a:blip r:embed="rId119"/>
                <a:stretch>
                  <a:fillRect/>
                </a:stretch>
              </p:blipFill>
              <p:spPr>
                <a:xfrm>
                  <a:off x="4007138" y="1277721"/>
                  <a:ext cx="5029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6" name="Ink 155">
                  <a:extLst>
                    <a:ext uri="{FF2B5EF4-FFF2-40B4-BE49-F238E27FC236}">
                      <a16:creationId xmlns:a16="http://schemas.microsoft.com/office/drawing/2014/main" id="{0C818103-09A8-4262-AC44-6A3DC17BF68B}"/>
                    </a:ext>
                  </a:extLst>
                </p14:cNvPr>
                <p14:cNvContentPartPr/>
                <p14:nvPr/>
              </p14:nvContentPartPr>
              <p14:xfrm>
                <a:off x="4300538" y="1148481"/>
                <a:ext cx="263520" cy="383760"/>
              </p14:xfrm>
            </p:contentPart>
          </mc:Choice>
          <mc:Fallback>
            <p:pic>
              <p:nvPicPr>
                <p:cNvPr id="156" name="Ink 155">
                  <a:extLst>
                    <a:ext uri="{FF2B5EF4-FFF2-40B4-BE49-F238E27FC236}">
                      <a16:creationId xmlns:a16="http://schemas.microsoft.com/office/drawing/2014/main" id="{0C818103-09A8-4262-AC44-6A3DC17BF68B}"/>
                    </a:ext>
                  </a:extLst>
                </p:cNvPr>
                <p:cNvPicPr/>
                <p:nvPr/>
              </p:nvPicPr>
              <p:blipFill>
                <a:blip r:embed="rId121"/>
                <a:stretch>
                  <a:fillRect/>
                </a:stretch>
              </p:blipFill>
              <p:spPr>
                <a:xfrm>
                  <a:off x="4282898" y="1130481"/>
                  <a:ext cx="29916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77" name="Ink 176">
                  <a:extLst>
                    <a:ext uri="{FF2B5EF4-FFF2-40B4-BE49-F238E27FC236}">
                      <a16:creationId xmlns:a16="http://schemas.microsoft.com/office/drawing/2014/main" id="{D722757A-6284-4319-86A0-38C54D2F8461}"/>
                    </a:ext>
                  </a:extLst>
                </p14:cNvPr>
                <p14:cNvContentPartPr/>
                <p14:nvPr/>
              </p14:nvContentPartPr>
              <p14:xfrm>
                <a:off x="2477858" y="67401"/>
                <a:ext cx="794880" cy="1206720"/>
              </p14:xfrm>
            </p:contentPart>
          </mc:Choice>
          <mc:Fallback>
            <p:pic>
              <p:nvPicPr>
                <p:cNvPr id="177" name="Ink 176">
                  <a:extLst>
                    <a:ext uri="{FF2B5EF4-FFF2-40B4-BE49-F238E27FC236}">
                      <a16:creationId xmlns:a16="http://schemas.microsoft.com/office/drawing/2014/main" id="{D722757A-6284-4319-86A0-38C54D2F8461}"/>
                    </a:ext>
                  </a:extLst>
                </p:cNvPr>
                <p:cNvPicPr/>
                <p:nvPr/>
              </p:nvPicPr>
              <p:blipFill>
                <a:blip r:embed="rId123"/>
                <a:stretch>
                  <a:fillRect/>
                </a:stretch>
              </p:blipFill>
              <p:spPr>
                <a:xfrm>
                  <a:off x="2459858" y="49761"/>
                  <a:ext cx="830520" cy="1242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9" name="Ink 178">
                  <a:extLst>
                    <a:ext uri="{FF2B5EF4-FFF2-40B4-BE49-F238E27FC236}">
                      <a16:creationId xmlns:a16="http://schemas.microsoft.com/office/drawing/2014/main" id="{D2A982FF-06BD-4AF7-99FB-92F19E21F6F7}"/>
                    </a:ext>
                  </a:extLst>
                </p14:cNvPr>
                <p14:cNvContentPartPr/>
                <p14:nvPr/>
              </p14:nvContentPartPr>
              <p14:xfrm>
                <a:off x="3930098" y="1418841"/>
                <a:ext cx="1139040" cy="349560"/>
              </p14:xfrm>
            </p:contentPart>
          </mc:Choice>
          <mc:Fallback>
            <p:pic>
              <p:nvPicPr>
                <p:cNvPr id="179" name="Ink 178">
                  <a:extLst>
                    <a:ext uri="{FF2B5EF4-FFF2-40B4-BE49-F238E27FC236}">
                      <a16:creationId xmlns:a16="http://schemas.microsoft.com/office/drawing/2014/main" id="{D2A982FF-06BD-4AF7-99FB-92F19E21F6F7}"/>
                    </a:ext>
                  </a:extLst>
                </p:cNvPr>
                <p:cNvPicPr/>
                <p:nvPr/>
              </p:nvPicPr>
              <p:blipFill>
                <a:blip r:embed="rId125"/>
                <a:stretch>
                  <a:fillRect/>
                </a:stretch>
              </p:blipFill>
              <p:spPr>
                <a:xfrm>
                  <a:off x="3912098" y="1400841"/>
                  <a:ext cx="11746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81" name="Ink 180">
                  <a:extLst>
                    <a:ext uri="{FF2B5EF4-FFF2-40B4-BE49-F238E27FC236}">
                      <a16:creationId xmlns:a16="http://schemas.microsoft.com/office/drawing/2014/main" id="{1460DE02-1702-45C2-A68C-380C3D552359}"/>
                    </a:ext>
                  </a:extLst>
                </p14:cNvPr>
                <p14:cNvContentPartPr/>
                <p14:nvPr/>
              </p14:nvContentPartPr>
              <p14:xfrm>
                <a:off x="2723738" y="215001"/>
                <a:ext cx="563400" cy="380520"/>
              </p14:xfrm>
            </p:contentPart>
          </mc:Choice>
          <mc:Fallback>
            <p:pic>
              <p:nvPicPr>
                <p:cNvPr id="181" name="Ink 180">
                  <a:extLst>
                    <a:ext uri="{FF2B5EF4-FFF2-40B4-BE49-F238E27FC236}">
                      <a16:creationId xmlns:a16="http://schemas.microsoft.com/office/drawing/2014/main" id="{1460DE02-1702-45C2-A68C-380C3D552359}"/>
                    </a:ext>
                  </a:extLst>
                </p:cNvPr>
                <p:cNvPicPr/>
                <p:nvPr/>
              </p:nvPicPr>
              <p:blipFill>
                <a:blip r:embed="rId127"/>
                <a:stretch>
                  <a:fillRect/>
                </a:stretch>
              </p:blipFill>
              <p:spPr>
                <a:xfrm>
                  <a:off x="2706098" y="197361"/>
                  <a:ext cx="59904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82" name="Ink 181">
                  <a:extLst>
                    <a:ext uri="{FF2B5EF4-FFF2-40B4-BE49-F238E27FC236}">
                      <a16:creationId xmlns:a16="http://schemas.microsoft.com/office/drawing/2014/main" id="{3AB0B0D8-5E95-48A5-AE17-86B2958DC674}"/>
                    </a:ext>
                  </a:extLst>
                </p14:cNvPr>
                <p14:cNvContentPartPr/>
                <p14:nvPr/>
              </p14:nvContentPartPr>
              <p14:xfrm>
                <a:off x="3129458" y="709641"/>
                <a:ext cx="563040" cy="370440"/>
              </p14:xfrm>
            </p:contentPart>
          </mc:Choice>
          <mc:Fallback>
            <p:pic>
              <p:nvPicPr>
                <p:cNvPr id="182" name="Ink 181">
                  <a:extLst>
                    <a:ext uri="{FF2B5EF4-FFF2-40B4-BE49-F238E27FC236}">
                      <a16:creationId xmlns:a16="http://schemas.microsoft.com/office/drawing/2014/main" id="{3AB0B0D8-5E95-48A5-AE17-86B2958DC674}"/>
                    </a:ext>
                  </a:extLst>
                </p:cNvPr>
                <p:cNvPicPr/>
                <p:nvPr/>
              </p:nvPicPr>
              <p:blipFill>
                <a:blip r:embed="rId129"/>
                <a:stretch>
                  <a:fillRect/>
                </a:stretch>
              </p:blipFill>
              <p:spPr>
                <a:xfrm>
                  <a:off x="3111458" y="692001"/>
                  <a:ext cx="598680" cy="406080"/>
                </a:xfrm>
                <a:prstGeom prst="rect">
                  <a:avLst/>
                </a:prstGeom>
              </p:spPr>
            </p:pic>
          </mc:Fallback>
        </mc:AlternateContent>
      </p:gr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D5B-1238-4E4E-870A-386258D2A18D}"/>
              </a:ext>
            </a:extLst>
          </p:cNvPr>
          <p:cNvSpPr>
            <a:spLocks noGrp="1"/>
          </p:cNvSpPr>
          <p:nvPr>
            <p:ph type="title"/>
          </p:nvPr>
        </p:nvSpPr>
        <p:spPr/>
        <p:txBody>
          <a:bodyPr/>
          <a:lstStyle/>
          <a:p>
            <a:r>
              <a:rPr lang="en-MY" dirty="0"/>
              <a:t>Types of Semiconductor Devices</a:t>
            </a:r>
          </a:p>
        </p:txBody>
      </p:sp>
      <p:sp>
        <p:nvSpPr>
          <p:cNvPr id="3" name="Content Placeholder 2">
            <a:extLst>
              <a:ext uri="{FF2B5EF4-FFF2-40B4-BE49-F238E27FC236}">
                <a16:creationId xmlns:a16="http://schemas.microsoft.com/office/drawing/2014/main" id="{164169BB-336C-4903-9D56-F2D07EC5DF17}"/>
              </a:ext>
            </a:extLst>
          </p:cNvPr>
          <p:cNvSpPr>
            <a:spLocks noGrp="1"/>
          </p:cNvSpPr>
          <p:nvPr>
            <p:ph idx="1"/>
          </p:nvPr>
        </p:nvSpPr>
        <p:spPr/>
        <p:txBody>
          <a:bodyPr>
            <a:normAutofit/>
          </a:bodyPr>
          <a:lstStyle/>
          <a:p>
            <a:pPr algn="just">
              <a:lnSpc>
                <a:spcPct val="100000"/>
              </a:lnSpc>
            </a:pPr>
            <a:r>
              <a:rPr lang="en-MY" dirty="0"/>
              <a:t>The following is a small list of some of the commonly used semiconductor devices. Based on the physical structure of the device, the following list is categorized into Two-terminal Devices and Three-terminal Devices.</a:t>
            </a:r>
          </a:p>
          <a:p>
            <a:pPr algn="just">
              <a:lnSpc>
                <a:spcPct val="100000"/>
              </a:lnSpc>
            </a:pPr>
            <a:r>
              <a:rPr lang="en-MY" dirty="0"/>
              <a:t>Two-terminal Semiconductor Devices: Diode, Schottky Diode, Light Emitting Diode (LED), DIAC, Zener Diode etc</a:t>
            </a:r>
          </a:p>
          <a:p>
            <a:pPr algn="just">
              <a:lnSpc>
                <a:spcPct val="100000"/>
              </a:lnSpc>
            </a:pPr>
            <a:r>
              <a:rPr lang="en-MY" dirty="0"/>
              <a:t>Three-terminal Semiconductor Devices: Bipolar Transistor, Field Effect Transistor, Insulated Gate Bipolar Transistor (IGBT) etc</a:t>
            </a:r>
          </a:p>
          <a:p>
            <a:pPr algn="just">
              <a:lnSpc>
                <a:spcPct val="100000"/>
              </a:lnSpc>
            </a:pPr>
            <a:r>
              <a:rPr lang="en-MY" dirty="0"/>
              <a:t>There are also a few four-terminal semiconductors like Optocoupler (Photocoupler) and Hall-effect Sensor.</a:t>
            </a:r>
          </a:p>
        </p:txBody>
      </p:sp>
      <p:sp>
        <p:nvSpPr>
          <p:cNvPr id="4" name="Slide Number Placeholder 3">
            <a:extLst>
              <a:ext uri="{FF2B5EF4-FFF2-40B4-BE49-F238E27FC236}">
                <a16:creationId xmlns:a16="http://schemas.microsoft.com/office/drawing/2014/main" id="{B14B5885-DA2C-478E-8BA6-646E4FD42DCB}"/>
              </a:ext>
            </a:extLst>
          </p:cNvPr>
          <p:cNvSpPr>
            <a:spLocks noGrp="1"/>
          </p:cNvSpPr>
          <p:nvPr>
            <p:ph type="sldNum" sz="quarter" idx="12"/>
          </p:nvPr>
        </p:nvSpPr>
        <p:spPr/>
        <p:txBody>
          <a:bodyPr/>
          <a:lstStyle/>
          <a:p>
            <a:fld id="{1DE98518-C1CF-410D-8A71-B5D14FDF677E}" type="slidenum">
              <a:rPr lang="en-MY" smtClean="0"/>
              <a:t>10</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2E7AC5C-44A9-41C7-B892-E5C10F010D13}"/>
                  </a:ext>
                </a:extLst>
              </p14:cNvPr>
              <p14:cNvContentPartPr/>
              <p14:nvPr/>
            </p14:nvContentPartPr>
            <p14:xfrm>
              <a:off x="965138" y="3283281"/>
              <a:ext cx="435240" cy="254880"/>
            </p14:xfrm>
          </p:contentPart>
        </mc:Choice>
        <mc:Fallback>
          <p:pic>
            <p:nvPicPr>
              <p:cNvPr id="5" name="Ink 4">
                <a:extLst>
                  <a:ext uri="{FF2B5EF4-FFF2-40B4-BE49-F238E27FC236}">
                    <a16:creationId xmlns:a16="http://schemas.microsoft.com/office/drawing/2014/main" id="{82E7AC5C-44A9-41C7-B892-E5C10F010D13}"/>
                  </a:ext>
                </a:extLst>
              </p:cNvPr>
              <p:cNvPicPr/>
              <p:nvPr/>
            </p:nvPicPr>
            <p:blipFill>
              <a:blip r:embed="rId3"/>
              <a:stretch>
                <a:fillRect/>
              </a:stretch>
            </p:blipFill>
            <p:spPr>
              <a:xfrm>
                <a:off x="947138" y="3265281"/>
                <a:ext cx="4708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610443F-1463-4ED2-917F-524A343FC02C}"/>
                  </a:ext>
                </a:extLst>
              </p14:cNvPr>
              <p14:cNvContentPartPr/>
              <p14:nvPr/>
            </p14:nvContentPartPr>
            <p14:xfrm>
              <a:off x="927698" y="4036401"/>
              <a:ext cx="511920" cy="336960"/>
            </p14:xfrm>
          </p:contentPart>
        </mc:Choice>
        <mc:Fallback>
          <p:pic>
            <p:nvPicPr>
              <p:cNvPr id="6" name="Ink 5">
                <a:extLst>
                  <a:ext uri="{FF2B5EF4-FFF2-40B4-BE49-F238E27FC236}">
                    <a16:creationId xmlns:a16="http://schemas.microsoft.com/office/drawing/2014/main" id="{9610443F-1463-4ED2-917F-524A343FC02C}"/>
                  </a:ext>
                </a:extLst>
              </p:cNvPr>
              <p:cNvPicPr/>
              <p:nvPr/>
            </p:nvPicPr>
            <p:blipFill>
              <a:blip r:embed="rId5"/>
              <a:stretch>
                <a:fillRect/>
              </a:stretch>
            </p:blipFill>
            <p:spPr>
              <a:xfrm>
                <a:off x="910058" y="4018761"/>
                <a:ext cx="547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A1B381D-B50F-480F-A2B4-6F8294867FB8}"/>
                  </a:ext>
                </a:extLst>
              </p14:cNvPr>
              <p14:cNvContentPartPr/>
              <p14:nvPr/>
            </p14:nvContentPartPr>
            <p14:xfrm>
              <a:off x="995378" y="4733721"/>
              <a:ext cx="561600" cy="310680"/>
            </p14:xfrm>
          </p:contentPart>
        </mc:Choice>
        <mc:Fallback>
          <p:pic>
            <p:nvPicPr>
              <p:cNvPr id="7" name="Ink 6">
                <a:extLst>
                  <a:ext uri="{FF2B5EF4-FFF2-40B4-BE49-F238E27FC236}">
                    <a16:creationId xmlns:a16="http://schemas.microsoft.com/office/drawing/2014/main" id="{6A1B381D-B50F-480F-A2B4-6F8294867FB8}"/>
                  </a:ext>
                </a:extLst>
              </p:cNvPr>
              <p:cNvPicPr/>
              <p:nvPr/>
            </p:nvPicPr>
            <p:blipFill>
              <a:blip r:embed="rId7"/>
              <a:stretch>
                <a:fillRect/>
              </a:stretch>
            </p:blipFill>
            <p:spPr>
              <a:xfrm>
                <a:off x="977378" y="4716081"/>
                <a:ext cx="5972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5033600-7AA4-4603-A54B-56A947A31A85}"/>
                  </a:ext>
                </a:extLst>
              </p14:cNvPr>
              <p14:cNvContentPartPr/>
              <p14:nvPr/>
            </p14:nvContentPartPr>
            <p14:xfrm>
              <a:off x="6043658" y="3523041"/>
              <a:ext cx="568080" cy="71280"/>
            </p14:xfrm>
          </p:contentPart>
        </mc:Choice>
        <mc:Fallback>
          <p:pic>
            <p:nvPicPr>
              <p:cNvPr id="8" name="Ink 7">
                <a:extLst>
                  <a:ext uri="{FF2B5EF4-FFF2-40B4-BE49-F238E27FC236}">
                    <a16:creationId xmlns:a16="http://schemas.microsoft.com/office/drawing/2014/main" id="{F5033600-7AA4-4603-A54B-56A947A31A85}"/>
                  </a:ext>
                </a:extLst>
              </p:cNvPr>
              <p:cNvPicPr/>
              <p:nvPr/>
            </p:nvPicPr>
            <p:blipFill>
              <a:blip r:embed="rId9"/>
              <a:stretch>
                <a:fillRect/>
              </a:stretch>
            </p:blipFill>
            <p:spPr>
              <a:xfrm>
                <a:off x="6025658" y="3505401"/>
                <a:ext cx="603720" cy="106920"/>
              </a:xfrm>
              <a:prstGeom prst="rect">
                <a:avLst/>
              </a:prstGeom>
            </p:spPr>
          </p:pic>
        </mc:Fallback>
      </mc:AlternateContent>
      <p:grpSp>
        <p:nvGrpSpPr>
          <p:cNvPr id="11" name="Group 10">
            <a:extLst>
              <a:ext uri="{FF2B5EF4-FFF2-40B4-BE49-F238E27FC236}">
                <a16:creationId xmlns:a16="http://schemas.microsoft.com/office/drawing/2014/main" id="{AEA9576D-2861-4BE0-A2F3-135F5F227199}"/>
              </a:ext>
            </a:extLst>
          </p:cNvPr>
          <p:cNvGrpSpPr/>
          <p:nvPr/>
        </p:nvGrpSpPr>
        <p:grpSpPr>
          <a:xfrm>
            <a:off x="10064498" y="617841"/>
            <a:ext cx="268200" cy="313920"/>
            <a:chOff x="10064498" y="617841"/>
            <a:chExt cx="268200" cy="31392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7EEBB8A1-39AC-4C75-A377-41FBE271C712}"/>
                    </a:ext>
                  </a:extLst>
                </p14:cNvPr>
                <p14:cNvContentPartPr/>
                <p14:nvPr/>
              </p14:nvContentPartPr>
              <p14:xfrm>
                <a:off x="10064498" y="730881"/>
                <a:ext cx="268200" cy="59400"/>
              </p14:xfrm>
            </p:contentPart>
          </mc:Choice>
          <mc:Fallback>
            <p:pic>
              <p:nvPicPr>
                <p:cNvPr id="9" name="Ink 8">
                  <a:extLst>
                    <a:ext uri="{FF2B5EF4-FFF2-40B4-BE49-F238E27FC236}">
                      <a16:creationId xmlns:a16="http://schemas.microsoft.com/office/drawing/2014/main" id="{7EEBB8A1-39AC-4C75-A377-41FBE271C712}"/>
                    </a:ext>
                  </a:extLst>
                </p:cNvPr>
                <p:cNvPicPr/>
                <p:nvPr/>
              </p:nvPicPr>
              <p:blipFill>
                <a:blip r:embed="rId11"/>
                <a:stretch>
                  <a:fillRect/>
                </a:stretch>
              </p:blipFill>
              <p:spPr>
                <a:xfrm>
                  <a:off x="10046858" y="712881"/>
                  <a:ext cx="3038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9F68212-04CD-4F19-92B7-05864828FD19}"/>
                    </a:ext>
                  </a:extLst>
                </p14:cNvPr>
                <p14:cNvContentPartPr/>
                <p14:nvPr/>
              </p14:nvContentPartPr>
              <p14:xfrm>
                <a:off x="10187258" y="617841"/>
                <a:ext cx="57600" cy="313920"/>
              </p14:xfrm>
            </p:contentPart>
          </mc:Choice>
          <mc:Fallback>
            <p:pic>
              <p:nvPicPr>
                <p:cNvPr id="10" name="Ink 9">
                  <a:extLst>
                    <a:ext uri="{FF2B5EF4-FFF2-40B4-BE49-F238E27FC236}">
                      <a16:creationId xmlns:a16="http://schemas.microsoft.com/office/drawing/2014/main" id="{49F68212-04CD-4F19-92B7-05864828FD19}"/>
                    </a:ext>
                  </a:extLst>
                </p:cNvPr>
                <p:cNvPicPr/>
                <p:nvPr/>
              </p:nvPicPr>
              <p:blipFill>
                <a:blip r:embed="rId13"/>
                <a:stretch>
                  <a:fillRect/>
                </a:stretch>
              </p:blipFill>
              <p:spPr>
                <a:xfrm>
                  <a:off x="10169258" y="599841"/>
                  <a:ext cx="93240" cy="34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A21C56EA-6A12-4314-9B9B-BEDCFC08B36E}"/>
                  </a:ext>
                </a:extLst>
              </p14:cNvPr>
              <p14:cNvContentPartPr/>
              <p14:nvPr/>
            </p14:nvContentPartPr>
            <p14:xfrm>
              <a:off x="11248898" y="634761"/>
              <a:ext cx="281520" cy="66240"/>
            </p14:xfrm>
          </p:contentPart>
        </mc:Choice>
        <mc:Fallback>
          <p:pic>
            <p:nvPicPr>
              <p:cNvPr id="12" name="Ink 11">
                <a:extLst>
                  <a:ext uri="{FF2B5EF4-FFF2-40B4-BE49-F238E27FC236}">
                    <a16:creationId xmlns:a16="http://schemas.microsoft.com/office/drawing/2014/main" id="{A21C56EA-6A12-4314-9B9B-BEDCFC08B36E}"/>
                  </a:ext>
                </a:extLst>
              </p:cNvPr>
              <p:cNvPicPr/>
              <p:nvPr/>
            </p:nvPicPr>
            <p:blipFill>
              <a:blip r:embed="rId15"/>
              <a:stretch>
                <a:fillRect/>
              </a:stretch>
            </p:blipFill>
            <p:spPr>
              <a:xfrm>
                <a:off x="11231258" y="617121"/>
                <a:ext cx="317160" cy="101880"/>
              </a:xfrm>
              <a:prstGeom prst="rect">
                <a:avLst/>
              </a:prstGeom>
            </p:spPr>
          </p:pic>
        </mc:Fallback>
      </mc:AlternateContent>
      <p:grpSp>
        <p:nvGrpSpPr>
          <p:cNvPr id="17" name="Group 16">
            <a:extLst>
              <a:ext uri="{FF2B5EF4-FFF2-40B4-BE49-F238E27FC236}">
                <a16:creationId xmlns:a16="http://schemas.microsoft.com/office/drawing/2014/main" id="{7F7ECA65-F246-4F11-9736-F91F4357D9C8}"/>
              </a:ext>
            </a:extLst>
          </p:cNvPr>
          <p:cNvGrpSpPr/>
          <p:nvPr/>
        </p:nvGrpSpPr>
        <p:grpSpPr>
          <a:xfrm>
            <a:off x="10203458" y="1377441"/>
            <a:ext cx="261000" cy="290160"/>
            <a:chOff x="10203458" y="1377441"/>
            <a:chExt cx="261000" cy="29016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3A1DC041-E1B7-4D77-89E4-0AC21F309153}"/>
                    </a:ext>
                  </a:extLst>
                </p14:cNvPr>
                <p14:cNvContentPartPr/>
                <p14:nvPr/>
              </p14:nvContentPartPr>
              <p14:xfrm>
                <a:off x="10224698" y="1377441"/>
                <a:ext cx="73440" cy="290160"/>
              </p14:xfrm>
            </p:contentPart>
          </mc:Choice>
          <mc:Fallback>
            <p:pic>
              <p:nvPicPr>
                <p:cNvPr id="13" name="Ink 12">
                  <a:extLst>
                    <a:ext uri="{FF2B5EF4-FFF2-40B4-BE49-F238E27FC236}">
                      <a16:creationId xmlns:a16="http://schemas.microsoft.com/office/drawing/2014/main" id="{3A1DC041-E1B7-4D77-89E4-0AC21F309153}"/>
                    </a:ext>
                  </a:extLst>
                </p:cNvPr>
                <p:cNvPicPr/>
                <p:nvPr/>
              </p:nvPicPr>
              <p:blipFill>
                <a:blip r:embed="rId17"/>
                <a:stretch>
                  <a:fillRect/>
                </a:stretch>
              </p:blipFill>
              <p:spPr>
                <a:xfrm>
                  <a:off x="10207058" y="1359801"/>
                  <a:ext cx="1090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C11E0E9A-FCB3-4349-8C91-1751CF838202}"/>
                    </a:ext>
                  </a:extLst>
                </p14:cNvPr>
                <p14:cNvContentPartPr/>
                <p14:nvPr/>
              </p14:nvContentPartPr>
              <p14:xfrm>
                <a:off x="10278698" y="1384641"/>
                <a:ext cx="185760" cy="187200"/>
              </p14:xfrm>
            </p:contentPart>
          </mc:Choice>
          <mc:Fallback>
            <p:pic>
              <p:nvPicPr>
                <p:cNvPr id="14" name="Ink 13">
                  <a:extLst>
                    <a:ext uri="{FF2B5EF4-FFF2-40B4-BE49-F238E27FC236}">
                      <a16:creationId xmlns:a16="http://schemas.microsoft.com/office/drawing/2014/main" id="{C11E0E9A-FCB3-4349-8C91-1751CF838202}"/>
                    </a:ext>
                  </a:extLst>
                </p:cNvPr>
                <p:cNvPicPr/>
                <p:nvPr/>
              </p:nvPicPr>
              <p:blipFill>
                <a:blip r:embed="rId19"/>
                <a:stretch>
                  <a:fillRect/>
                </a:stretch>
              </p:blipFill>
              <p:spPr>
                <a:xfrm>
                  <a:off x="10261058" y="1366641"/>
                  <a:ext cx="2214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635277D-ADCD-4013-8935-CC6F1A5319F0}"/>
                    </a:ext>
                  </a:extLst>
                </p14:cNvPr>
                <p14:cNvContentPartPr/>
                <p14:nvPr/>
              </p14:nvContentPartPr>
              <p14:xfrm>
                <a:off x="10203458" y="1505961"/>
                <a:ext cx="215280" cy="55080"/>
              </p14:xfrm>
            </p:contentPart>
          </mc:Choice>
          <mc:Fallback>
            <p:pic>
              <p:nvPicPr>
                <p:cNvPr id="15" name="Ink 14">
                  <a:extLst>
                    <a:ext uri="{FF2B5EF4-FFF2-40B4-BE49-F238E27FC236}">
                      <a16:creationId xmlns:a16="http://schemas.microsoft.com/office/drawing/2014/main" id="{A635277D-ADCD-4013-8935-CC6F1A5319F0}"/>
                    </a:ext>
                  </a:extLst>
                </p:cNvPr>
                <p:cNvPicPr/>
                <p:nvPr/>
              </p:nvPicPr>
              <p:blipFill>
                <a:blip r:embed="rId21"/>
                <a:stretch>
                  <a:fillRect/>
                </a:stretch>
              </p:blipFill>
              <p:spPr>
                <a:xfrm>
                  <a:off x="10185818" y="1488321"/>
                  <a:ext cx="250920" cy="9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062D27A-153C-4250-B152-92B2CB00BD24}"/>
                  </a:ext>
                </a:extLst>
              </p14:cNvPr>
              <p14:cNvContentPartPr/>
              <p14:nvPr/>
            </p14:nvContentPartPr>
            <p14:xfrm>
              <a:off x="11346818" y="1199241"/>
              <a:ext cx="301320" cy="212040"/>
            </p14:xfrm>
          </p:contentPart>
        </mc:Choice>
        <mc:Fallback>
          <p:pic>
            <p:nvPicPr>
              <p:cNvPr id="16" name="Ink 15">
                <a:extLst>
                  <a:ext uri="{FF2B5EF4-FFF2-40B4-BE49-F238E27FC236}">
                    <a16:creationId xmlns:a16="http://schemas.microsoft.com/office/drawing/2014/main" id="{8062D27A-153C-4250-B152-92B2CB00BD24}"/>
                  </a:ext>
                </a:extLst>
              </p:cNvPr>
              <p:cNvPicPr/>
              <p:nvPr/>
            </p:nvPicPr>
            <p:blipFill>
              <a:blip r:embed="rId23"/>
              <a:stretch>
                <a:fillRect/>
              </a:stretch>
            </p:blipFill>
            <p:spPr>
              <a:xfrm>
                <a:off x="11328818" y="1181601"/>
                <a:ext cx="3369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4E267538-7C31-4B11-BDAF-0EBD92393FAB}"/>
                  </a:ext>
                </a:extLst>
              </p14:cNvPr>
              <p14:cNvContentPartPr/>
              <p14:nvPr/>
            </p14:nvContentPartPr>
            <p14:xfrm>
              <a:off x="4849898" y="3608361"/>
              <a:ext cx="602280" cy="335880"/>
            </p14:xfrm>
          </p:contentPart>
        </mc:Choice>
        <mc:Fallback>
          <p:pic>
            <p:nvPicPr>
              <p:cNvPr id="18" name="Ink 17">
                <a:extLst>
                  <a:ext uri="{FF2B5EF4-FFF2-40B4-BE49-F238E27FC236}">
                    <a16:creationId xmlns:a16="http://schemas.microsoft.com/office/drawing/2014/main" id="{4E267538-7C31-4B11-BDAF-0EBD92393FAB}"/>
                  </a:ext>
                </a:extLst>
              </p:cNvPr>
              <p:cNvPicPr/>
              <p:nvPr/>
            </p:nvPicPr>
            <p:blipFill>
              <a:blip r:embed="rId25"/>
              <a:stretch>
                <a:fillRect/>
              </a:stretch>
            </p:blipFill>
            <p:spPr>
              <a:xfrm>
                <a:off x="4832258" y="3590361"/>
                <a:ext cx="63792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B7CC51A6-F79A-4AEE-83B3-98C2A71CCE99}"/>
                  </a:ext>
                </a:extLst>
              </p14:cNvPr>
              <p14:cNvContentPartPr/>
              <p14:nvPr/>
            </p14:nvContentPartPr>
            <p14:xfrm>
              <a:off x="7189178" y="4366521"/>
              <a:ext cx="775080" cy="20520"/>
            </p14:xfrm>
          </p:contentPart>
        </mc:Choice>
        <mc:Fallback>
          <p:pic>
            <p:nvPicPr>
              <p:cNvPr id="19" name="Ink 18">
                <a:extLst>
                  <a:ext uri="{FF2B5EF4-FFF2-40B4-BE49-F238E27FC236}">
                    <a16:creationId xmlns:a16="http://schemas.microsoft.com/office/drawing/2014/main" id="{B7CC51A6-F79A-4AEE-83B3-98C2A71CCE99}"/>
                  </a:ext>
                </a:extLst>
              </p:cNvPr>
              <p:cNvPicPr/>
              <p:nvPr/>
            </p:nvPicPr>
            <p:blipFill>
              <a:blip r:embed="rId27"/>
              <a:stretch>
                <a:fillRect/>
              </a:stretch>
            </p:blipFill>
            <p:spPr>
              <a:xfrm>
                <a:off x="7171178" y="4348521"/>
                <a:ext cx="8107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7ADCF072-F92F-478B-8D28-83F0E72A7D50}"/>
                  </a:ext>
                </a:extLst>
              </p14:cNvPr>
              <p14:cNvContentPartPr/>
              <p14:nvPr/>
            </p14:nvContentPartPr>
            <p14:xfrm>
              <a:off x="5404298" y="5412321"/>
              <a:ext cx="602280" cy="114120"/>
            </p14:xfrm>
          </p:contentPart>
        </mc:Choice>
        <mc:Fallback>
          <p:pic>
            <p:nvPicPr>
              <p:cNvPr id="20" name="Ink 19">
                <a:extLst>
                  <a:ext uri="{FF2B5EF4-FFF2-40B4-BE49-F238E27FC236}">
                    <a16:creationId xmlns:a16="http://schemas.microsoft.com/office/drawing/2014/main" id="{7ADCF072-F92F-478B-8D28-83F0E72A7D50}"/>
                  </a:ext>
                </a:extLst>
              </p:cNvPr>
              <p:cNvPicPr/>
              <p:nvPr/>
            </p:nvPicPr>
            <p:blipFill>
              <a:blip r:embed="rId29"/>
              <a:stretch>
                <a:fillRect/>
              </a:stretch>
            </p:blipFill>
            <p:spPr>
              <a:xfrm>
                <a:off x="5386658" y="5394321"/>
                <a:ext cx="637920" cy="149760"/>
              </a:xfrm>
              <a:prstGeom prst="rect">
                <a:avLst/>
              </a:prstGeom>
            </p:spPr>
          </p:pic>
        </mc:Fallback>
      </mc:AlternateContent>
    </p:spTree>
    <p:extLst>
      <p:ext uri="{BB962C8B-B14F-4D97-AF65-F5344CB8AC3E}">
        <p14:creationId xmlns:p14="http://schemas.microsoft.com/office/powerpoint/2010/main" val="34124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F4397-F4CF-4F13-907C-6C21381ED937}"/>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PN Junction</a:t>
            </a:r>
          </a:p>
        </p:txBody>
      </p:sp>
      <p:sp>
        <p:nvSpPr>
          <p:cNvPr id="5" name="Subtitle 4">
            <a:extLst>
              <a:ext uri="{FF2B5EF4-FFF2-40B4-BE49-F238E27FC236}">
                <a16:creationId xmlns:a16="http://schemas.microsoft.com/office/drawing/2014/main" id="{95C7BF03-55F2-4131-A175-9BEA63A6FF62}"/>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Basics of a PN Junction, </a:t>
            </a:r>
          </a:p>
          <a:p>
            <a:pPr algn="ctr"/>
            <a:r>
              <a:rPr lang="en-MY" dirty="0">
                <a:solidFill>
                  <a:srgbClr val="FFFFFF">
                    <a:alpha val="60000"/>
                  </a:srgbClr>
                </a:solidFill>
              </a:rPr>
              <a:t>How a PN Junction is formed, </a:t>
            </a:r>
          </a:p>
          <a:p>
            <a:pPr algn="ctr"/>
            <a:r>
              <a:rPr lang="en-MY" dirty="0">
                <a:solidFill>
                  <a:srgbClr val="FFFFFF">
                    <a:alpha val="60000"/>
                  </a:srgbClr>
                </a:solidFill>
              </a:rPr>
              <a:t>Characteristics of PN Junction</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5412165-18DF-4EF6-A3EF-1B04DB18CCCD}"/>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11</a:t>
            </a:fld>
            <a:endParaRPr lang="en-US" b="1" kern="1200">
              <a:solidFill>
                <a:srgbClr val="FFFFFF">
                  <a:alpha val="95000"/>
                </a:srgbClr>
              </a:solidFill>
              <a:latin typeface="+mj-lt"/>
              <a:ea typeface="+mn-ea"/>
              <a:cs typeface="+mn-cs"/>
            </a:endParaRPr>
          </a:p>
        </p:txBody>
      </p:sp>
      <p:grpSp>
        <p:nvGrpSpPr>
          <p:cNvPr id="7" name="Group 6">
            <a:extLst>
              <a:ext uri="{FF2B5EF4-FFF2-40B4-BE49-F238E27FC236}">
                <a16:creationId xmlns:a16="http://schemas.microsoft.com/office/drawing/2014/main" id="{16B7BC44-06E7-4480-8E42-7ED366E935F1}"/>
              </a:ext>
            </a:extLst>
          </p:cNvPr>
          <p:cNvGrpSpPr/>
          <p:nvPr/>
        </p:nvGrpSpPr>
        <p:grpSpPr>
          <a:xfrm>
            <a:off x="3783218" y="3416841"/>
            <a:ext cx="1308240" cy="344160"/>
            <a:chOff x="3783218" y="3416841"/>
            <a:chExt cx="1308240" cy="3441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5CAE2C0-7C29-4992-BC74-4AB813AE9FFD}"/>
                    </a:ext>
                  </a:extLst>
                </p14:cNvPr>
                <p14:cNvContentPartPr/>
                <p14:nvPr/>
              </p14:nvContentPartPr>
              <p14:xfrm>
                <a:off x="3783218" y="3416841"/>
                <a:ext cx="369000" cy="298800"/>
              </p14:xfrm>
            </p:contentPart>
          </mc:Choice>
          <mc:Fallback>
            <p:pic>
              <p:nvPicPr>
                <p:cNvPr id="3" name="Ink 2">
                  <a:extLst>
                    <a:ext uri="{FF2B5EF4-FFF2-40B4-BE49-F238E27FC236}">
                      <a16:creationId xmlns:a16="http://schemas.microsoft.com/office/drawing/2014/main" id="{65CAE2C0-7C29-4992-BC74-4AB813AE9FFD}"/>
                    </a:ext>
                  </a:extLst>
                </p:cNvPr>
                <p:cNvPicPr/>
                <p:nvPr/>
              </p:nvPicPr>
              <p:blipFill>
                <a:blip r:embed="rId3"/>
                <a:stretch>
                  <a:fillRect/>
                </a:stretch>
              </p:blipFill>
              <p:spPr>
                <a:xfrm>
                  <a:off x="3765578" y="3399201"/>
                  <a:ext cx="4046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9A0E569-D194-41DD-A85D-900F85195604}"/>
                    </a:ext>
                  </a:extLst>
                </p14:cNvPr>
                <p14:cNvContentPartPr/>
                <p14:nvPr/>
              </p14:nvContentPartPr>
              <p14:xfrm>
                <a:off x="4600058" y="3452841"/>
                <a:ext cx="491400" cy="308160"/>
              </p14:xfrm>
            </p:contentPart>
          </mc:Choice>
          <mc:Fallback>
            <p:pic>
              <p:nvPicPr>
                <p:cNvPr id="6" name="Ink 5">
                  <a:extLst>
                    <a:ext uri="{FF2B5EF4-FFF2-40B4-BE49-F238E27FC236}">
                      <a16:creationId xmlns:a16="http://schemas.microsoft.com/office/drawing/2014/main" id="{29A0E569-D194-41DD-A85D-900F85195604}"/>
                    </a:ext>
                  </a:extLst>
                </p:cNvPr>
                <p:cNvPicPr/>
                <p:nvPr/>
              </p:nvPicPr>
              <p:blipFill>
                <a:blip r:embed="rId5"/>
                <a:stretch>
                  <a:fillRect/>
                </a:stretch>
              </p:blipFill>
              <p:spPr>
                <a:xfrm>
                  <a:off x="4582418" y="3434841"/>
                  <a:ext cx="527040" cy="343800"/>
                </a:xfrm>
                <a:prstGeom prst="rect">
                  <a:avLst/>
                </a:prstGeom>
              </p:spPr>
            </p:pic>
          </mc:Fallback>
        </mc:AlternateContent>
      </p:grpSp>
      <p:grpSp>
        <p:nvGrpSpPr>
          <p:cNvPr id="13" name="Group 12">
            <a:extLst>
              <a:ext uri="{FF2B5EF4-FFF2-40B4-BE49-F238E27FC236}">
                <a16:creationId xmlns:a16="http://schemas.microsoft.com/office/drawing/2014/main" id="{FA5DBA91-EE11-45DF-AFC5-96CB127C0BBB}"/>
              </a:ext>
            </a:extLst>
          </p:cNvPr>
          <p:cNvGrpSpPr/>
          <p:nvPr/>
        </p:nvGrpSpPr>
        <p:grpSpPr>
          <a:xfrm>
            <a:off x="6296738" y="4753521"/>
            <a:ext cx="1519560" cy="1271520"/>
            <a:chOff x="6296738" y="4753521"/>
            <a:chExt cx="1519560" cy="127152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049A73A-3B4C-47C7-947C-C2D72A4420A5}"/>
                    </a:ext>
                  </a:extLst>
                </p14:cNvPr>
                <p14:cNvContentPartPr/>
                <p14:nvPr/>
              </p14:nvContentPartPr>
              <p14:xfrm>
                <a:off x="7390778" y="4753521"/>
                <a:ext cx="425520" cy="268920"/>
              </p14:xfrm>
            </p:contentPart>
          </mc:Choice>
          <mc:Fallback>
            <p:pic>
              <p:nvPicPr>
                <p:cNvPr id="8" name="Ink 7">
                  <a:extLst>
                    <a:ext uri="{FF2B5EF4-FFF2-40B4-BE49-F238E27FC236}">
                      <a16:creationId xmlns:a16="http://schemas.microsoft.com/office/drawing/2014/main" id="{2049A73A-3B4C-47C7-947C-C2D72A4420A5}"/>
                    </a:ext>
                  </a:extLst>
                </p:cNvPr>
                <p:cNvPicPr/>
                <p:nvPr/>
              </p:nvPicPr>
              <p:blipFill>
                <a:blip r:embed="rId7"/>
                <a:stretch>
                  <a:fillRect/>
                </a:stretch>
              </p:blipFill>
              <p:spPr>
                <a:xfrm>
                  <a:off x="7373138" y="4735521"/>
                  <a:ext cx="4611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68CC817-F6B6-446B-A434-05013A55D706}"/>
                    </a:ext>
                  </a:extLst>
                </p14:cNvPr>
                <p14:cNvContentPartPr/>
                <p14:nvPr/>
              </p14:nvContentPartPr>
              <p14:xfrm>
                <a:off x="6417338" y="5179401"/>
                <a:ext cx="661680" cy="372600"/>
              </p14:xfrm>
            </p:contentPart>
          </mc:Choice>
          <mc:Fallback>
            <p:pic>
              <p:nvPicPr>
                <p:cNvPr id="9" name="Ink 8">
                  <a:extLst>
                    <a:ext uri="{FF2B5EF4-FFF2-40B4-BE49-F238E27FC236}">
                      <a16:creationId xmlns:a16="http://schemas.microsoft.com/office/drawing/2014/main" id="{B68CC817-F6B6-446B-A434-05013A55D706}"/>
                    </a:ext>
                  </a:extLst>
                </p:cNvPr>
                <p:cNvPicPr/>
                <p:nvPr/>
              </p:nvPicPr>
              <p:blipFill>
                <a:blip r:embed="rId9"/>
                <a:stretch>
                  <a:fillRect/>
                </a:stretch>
              </p:blipFill>
              <p:spPr>
                <a:xfrm>
                  <a:off x="6399698" y="5161401"/>
                  <a:ext cx="69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64BBF2E1-7116-4BC1-BFF6-FA08E275A7EB}"/>
                    </a:ext>
                  </a:extLst>
                </p14:cNvPr>
                <p14:cNvContentPartPr/>
                <p14:nvPr/>
              </p14:nvContentPartPr>
              <p14:xfrm>
                <a:off x="6296738" y="5588361"/>
                <a:ext cx="919440" cy="436680"/>
              </p14:xfrm>
            </p:contentPart>
          </mc:Choice>
          <mc:Fallback>
            <p:pic>
              <p:nvPicPr>
                <p:cNvPr id="11" name="Ink 10">
                  <a:extLst>
                    <a:ext uri="{FF2B5EF4-FFF2-40B4-BE49-F238E27FC236}">
                      <a16:creationId xmlns:a16="http://schemas.microsoft.com/office/drawing/2014/main" id="{64BBF2E1-7116-4BC1-BFF6-FA08E275A7EB}"/>
                    </a:ext>
                  </a:extLst>
                </p:cNvPr>
                <p:cNvPicPr/>
                <p:nvPr/>
              </p:nvPicPr>
              <p:blipFill>
                <a:blip r:embed="rId11"/>
                <a:stretch>
                  <a:fillRect/>
                </a:stretch>
              </p:blipFill>
              <p:spPr>
                <a:xfrm>
                  <a:off x="6279098" y="5570721"/>
                  <a:ext cx="955080" cy="472320"/>
                </a:xfrm>
                <a:prstGeom prst="rect">
                  <a:avLst/>
                </a:prstGeom>
              </p:spPr>
            </p:pic>
          </mc:Fallback>
        </mc:AlternateContent>
      </p:grpSp>
    </p:spTree>
    <p:extLst>
      <p:ext uri="{BB962C8B-B14F-4D97-AF65-F5344CB8AC3E}">
        <p14:creationId xmlns:p14="http://schemas.microsoft.com/office/powerpoint/2010/main" val="132303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D052-FAF8-48F3-B082-A448B78B0622}"/>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4A4FC629-B126-48EB-A85E-99441E7F55B1}"/>
              </a:ext>
            </a:extLst>
          </p:cNvPr>
          <p:cNvSpPr>
            <a:spLocks noGrp="1"/>
          </p:cNvSpPr>
          <p:nvPr>
            <p:ph idx="1"/>
          </p:nvPr>
        </p:nvSpPr>
        <p:spPr/>
        <p:txBody>
          <a:bodyPr/>
          <a:lstStyle/>
          <a:p>
            <a:pPr algn="just">
              <a:lnSpc>
                <a:spcPct val="100000"/>
              </a:lnSpc>
            </a:pPr>
            <a:r>
              <a:rPr lang="en-MY" dirty="0"/>
              <a:t>A PN-junction is formed when an N-type material is fused together with a P-type material creating a semiconductor diode</a:t>
            </a:r>
          </a:p>
          <a:p>
            <a:pPr algn="just">
              <a:lnSpc>
                <a:spcPct val="100000"/>
              </a:lnSpc>
            </a:pPr>
            <a:r>
              <a:rPr lang="en-MY" dirty="0"/>
              <a:t>However, if we join (or fuse) these two semiconductor materials together they behave in a very different way merging together and producing what is generally known as a “PN Junction”.</a:t>
            </a:r>
          </a:p>
          <a:p>
            <a:pPr algn="just">
              <a:lnSpc>
                <a:spcPct val="100000"/>
              </a:lnSpc>
            </a:pPr>
            <a:r>
              <a:rPr lang="en-MY" dirty="0"/>
              <a:t>When the N-type semiconductor and P-type semiconductor materials are first joined together a very large density gradient exists between both sides of the PN junction. </a:t>
            </a:r>
          </a:p>
          <a:p>
            <a:pPr algn="just">
              <a:lnSpc>
                <a:spcPct val="100000"/>
              </a:lnSpc>
            </a:pPr>
            <a:r>
              <a:rPr lang="en-MY" dirty="0"/>
              <a:t>The result is that some of the free electrons from the donor impurity atoms begin to migrate across this newly formed junction to fill up the holes in the P-type material producing negative ions.</a:t>
            </a:r>
          </a:p>
        </p:txBody>
      </p:sp>
      <p:sp>
        <p:nvSpPr>
          <p:cNvPr id="4" name="Slide Number Placeholder 3">
            <a:extLst>
              <a:ext uri="{FF2B5EF4-FFF2-40B4-BE49-F238E27FC236}">
                <a16:creationId xmlns:a16="http://schemas.microsoft.com/office/drawing/2014/main" id="{02E3F4CA-F3DD-42B6-B3CA-8FB7224A7AC6}"/>
              </a:ext>
            </a:extLst>
          </p:cNvPr>
          <p:cNvSpPr>
            <a:spLocks noGrp="1"/>
          </p:cNvSpPr>
          <p:nvPr>
            <p:ph type="sldNum" sz="quarter" idx="12"/>
          </p:nvPr>
        </p:nvSpPr>
        <p:spPr/>
        <p:txBody>
          <a:bodyPr/>
          <a:lstStyle/>
          <a:p>
            <a:fld id="{1DE98518-C1CF-410D-8A71-B5D14FDF677E}" type="slidenum">
              <a:rPr lang="en-MY" smtClean="0"/>
              <a:t>12</a:t>
            </a:fld>
            <a:endParaRPr lang="en-MY" dirty="0"/>
          </a:p>
        </p:txBody>
      </p:sp>
      <p:pic>
        <p:nvPicPr>
          <p:cNvPr id="4098" name="Picture 2">
            <a:extLst>
              <a:ext uri="{FF2B5EF4-FFF2-40B4-BE49-F238E27FC236}">
                <a16:creationId xmlns:a16="http://schemas.microsoft.com/office/drawing/2014/main" id="{5006CE13-3160-490A-BE49-B3A58BF81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548" y="0"/>
            <a:ext cx="3051620" cy="22292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A111CC8-8010-4BBC-A6C5-787824BD68C8}"/>
                  </a:ext>
                </a:extLst>
              </p14:cNvPr>
              <p14:cNvContentPartPr/>
              <p14:nvPr/>
            </p14:nvContentPartPr>
            <p14:xfrm>
              <a:off x="5348498" y="2364561"/>
              <a:ext cx="1850040" cy="89640"/>
            </p14:xfrm>
          </p:contentPart>
        </mc:Choice>
        <mc:Fallback>
          <p:pic>
            <p:nvPicPr>
              <p:cNvPr id="5" name="Ink 4">
                <a:extLst>
                  <a:ext uri="{FF2B5EF4-FFF2-40B4-BE49-F238E27FC236}">
                    <a16:creationId xmlns:a16="http://schemas.microsoft.com/office/drawing/2014/main" id="{EA111CC8-8010-4BBC-A6C5-787824BD68C8}"/>
                  </a:ext>
                </a:extLst>
              </p:cNvPr>
              <p:cNvPicPr/>
              <p:nvPr/>
            </p:nvPicPr>
            <p:blipFill>
              <a:blip r:embed="rId4"/>
              <a:stretch>
                <a:fillRect/>
              </a:stretch>
            </p:blipFill>
            <p:spPr>
              <a:xfrm>
                <a:off x="5330498" y="2346921"/>
                <a:ext cx="1885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7943085-4CC0-4618-939C-9E8408BA45D4}"/>
                  </a:ext>
                </a:extLst>
              </p14:cNvPr>
              <p14:cNvContentPartPr/>
              <p14:nvPr/>
            </p14:nvContentPartPr>
            <p14:xfrm>
              <a:off x="7686698" y="2543121"/>
              <a:ext cx="604080" cy="31320"/>
            </p14:xfrm>
          </p:contentPart>
        </mc:Choice>
        <mc:Fallback>
          <p:pic>
            <p:nvPicPr>
              <p:cNvPr id="6" name="Ink 5">
                <a:extLst>
                  <a:ext uri="{FF2B5EF4-FFF2-40B4-BE49-F238E27FC236}">
                    <a16:creationId xmlns:a16="http://schemas.microsoft.com/office/drawing/2014/main" id="{C7943085-4CC0-4618-939C-9E8408BA45D4}"/>
                  </a:ext>
                </a:extLst>
              </p:cNvPr>
              <p:cNvPicPr/>
              <p:nvPr/>
            </p:nvPicPr>
            <p:blipFill>
              <a:blip r:embed="rId6"/>
              <a:stretch>
                <a:fillRect/>
              </a:stretch>
            </p:blipFill>
            <p:spPr>
              <a:xfrm>
                <a:off x="7669058" y="2525121"/>
                <a:ext cx="63972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05904C16-CA20-4327-B77B-DFE4EBFAF9B8}"/>
                  </a:ext>
                </a:extLst>
              </p14:cNvPr>
              <p14:cNvContentPartPr/>
              <p14:nvPr/>
            </p14:nvContentPartPr>
            <p14:xfrm>
              <a:off x="10253138" y="2581281"/>
              <a:ext cx="830880" cy="14400"/>
            </p14:xfrm>
          </p:contentPart>
        </mc:Choice>
        <mc:Fallback>
          <p:pic>
            <p:nvPicPr>
              <p:cNvPr id="7" name="Ink 6">
                <a:extLst>
                  <a:ext uri="{FF2B5EF4-FFF2-40B4-BE49-F238E27FC236}">
                    <a16:creationId xmlns:a16="http://schemas.microsoft.com/office/drawing/2014/main" id="{05904C16-CA20-4327-B77B-DFE4EBFAF9B8}"/>
                  </a:ext>
                </a:extLst>
              </p:cNvPr>
              <p:cNvPicPr/>
              <p:nvPr/>
            </p:nvPicPr>
            <p:blipFill>
              <a:blip r:embed="rId8"/>
              <a:stretch>
                <a:fillRect/>
              </a:stretch>
            </p:blipFill>
            <p:spPr>
              <a:xfrm>
                <a:off x="10235498" y="2563641"/>
                <a:ext cx="8665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DF9E5D38-7782-45F3-B50E-7D8CF67A6DC5}"/>
                  </a:ext>
                </a:extLst>
              </p14:cNvPr>
              <p14:cNvContentPartPr/>
              <p14:nvPr/>
            </p14:nvContentPartPr>
            <p14:xfrm>
              <a:off x="1436738" y="2744001"/>
              <a:ext cx="1002600" cy="79560"/>
            </p14:xfrm>
          </p:contentPart>
        </mc:Choice>
        <mc:Fallback>
          <p:pic>
            <p:nvPicPr>
              <p:cNvPr id="8" name="Ink 7">
                <a:extLst>
                  <a:ext uri="{FF2B5EF4-FFF2-40B4-BE49-F238E27FC236}">
                    <a16:creationId xmlns:a16="http://schemas.microsoft.com/office/drawing/2014/main" id="{DF9E5D38-7782-45F3-B50E-7D8CF67A6DC5}"/>
                  </a:ext>
                </a:extLst>
              </p:cNvPr>
              <p:cNvPicPr/>
              <p:nvPr/>
            </p:nvPicPr>
            <p:blipFill>
              <a:blip r:embed="rId10"/>
              <a:stretch>
                <a:fillRect/>
              </a:stretch>
            </p:blipFill>
            <p:spPr>
              <a:xfrm>
                <a:off x="1418738" y="2726361"/>
                <a:ext cx="10382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2" name="Ink 41">
                <a:extLst>
                  <a:ext uri="{FF2B5EF4-FFF2-40B4-BE49-F238E27FC236}">
                    <a16:creationId xmlns:a16="http://schemas.microsoft.com/office/drawing/2014/main" id="{E8A7F702-5213-48E0-A54A-5290490897C5}"/>
                  </a:ext>
                </a:extLst>
              </p14:cNvPr>
              <p14:cNvContentPartPr/>
              <p14:nvPr/>
            </p14:nvContentPartPr>
            <p14:xfrm>
              <a:off x="5762858" y="3611241"/>
              <a:ext cx="802440" cy="28440"/>
            </p14:xfrm>
          </p:contentPart>
        </mc:Choice>
        <mc:Fallback>
          <p:pic>
            <p:nvPicPr>
              <p:cNvPr id="42" name="Ink 41">
                <a:extLst>
                  <a:ext uri="{FF2B5EF4-FFF2-40B4-BE49-F238E27FC236}">
                    <a16:creationId xmlns:a16="http://schemas.microsoft.com/office/drawing/2014/main" id="{E8A7F702-5213-48E0-A54A-5290490897C5}"/>
                  </a:ext>
                </a:extLst>
              </p:cNvPr>
              <p:cNvPicPr/>
              <p:nvPr/>
            </p:nvPicPr>
            <p:blipFill>
              <a:blip r:embed="rId12"/>
              <a:stretch>
                <a:fillRect/>
              </a:stretch>
            </p:blipFill>
            <p:spPr>
              <a:xfrm>
                <a:off x="5745218" y="3593241"/>
                <a:ext cx="8380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3" name="Ink 42">
                <a:extLst>
                  <a:ext uri="{FF2B5EF4-FFF2-40B4-BE49-F238E27FC236}">
                    <a16:creationId xmlns:a16="http://schemas.microsoft.com/office/drawing/2014/main" id="{EFA6BACD-AF87-42FB-8C61-353E4EC76DC6}"/>
                  </a:ext>
                </a:extLst>
              </p14:cNvPr>
              <p14:cNvContentPartPr/>
              <p14:nvPr/>
            </p14:nvContentPartPr>
            <p14:xfrm>
              <a:off x="4027658" y="3631761"/>
              <a:ext cx="559440" cy="282960"/>
            </p14:xfrm>
          </p:contentPart>
        </mc:Choice>
        <mc:Fallback>
          <p:pic>
            <p:nvPicPr>
              <p:cNvPr id="43" name="Ink 42">
                <a:extLst>
                  <a:ext uri="{FF2B5EF4-FFF2-40B4-BE49-F238E27FC236}">
                    <a16:creationId xmlns:a16="http://schemas.microsoft.com/office/drawing/2014/main" id="{EFA6BACD-AF87-42FB-8C61-353E4EC76DC6}"/>
                  </a:ext>
                </a:extLst>
              </p:cNvPr>
              <p:cNvPicPr/>
              <p:nvPr/>
            </p:nvPicPr>
            <p:blipFill>
              <a:blip r:embed="rId14"/>
              <a:stretch>
                <a:fillRect/>
              </a:stretch>
            </p:blipFill>
            <p:spPr>
              <a:xfrm>
                <a:off x="4010018" y="3613761"/>
                <a:ext cx="5950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0" name="Ink 49">
                <a:extLst>
                  <a:ext uri="{FF2B5EF4-FFF2-40B4-BE49-F238E27FC236}">
                    <a16:creationId xmlns:a16="http://schemas.microsoft.com/office/drawing/2014/main" id="{41194F22-1302-4CFC-8468-8A259E34F418}"/>
                  </a:ext>
                </a:extLst>
              </p14:cNvPr>
              <p14:cNvContentPartPr/>
              <p14:nvPr/>
            </p14:nvContentPartPr>
            <p14:xfrm>
              <a:off x="10283738" y="636201"/>
              <a:ext cx="216000" cy="182880"/>
            </p14:xfrm>
          </p:contentPart>
        </mc:Choice>
        <mc:Fallback>
          <p:pic>
            <p:nvPicPr>
              <p:cNvPr id="50" name="Ink 49">
                <a:extLst>
                  <a:ext uri="{FF2B5EF4-FFF2-40B4-BE49-F238E27FC236}">
                    <a16:creationId xmlns:a16="http://schemas.microsoft.com/office/drawing/2014/main" id="{41194F22-1302-4CFC-8468-8A259E34F418}"/>
                  </a:ext>
                </a:extLst>
              </p:cNvPr>
              <p:cNvPicPr/>
              <p:nvPr/>
            </p:nvPicPr>
            <p:blipFill>
              <a:blip r:embed="rId16"/>
              <a:stretch>
                <a:fillRect/>
              </a:stretch>
            </p:blipFill>
            <p:spPr>
              <a:xfrm>
                <a:off x="10265738" y="618561"/>
                <a:ext cx="251640" cy="218520"/>
              </a:xfrm>
              <a:prstGeom prst="rect">
                <a:avLst/>
              </a:prstGeom>
            </p:spPr>
          </p:pic>
        </mc:Fallback>
      </mc:AlternateContent>
      <p:grpSp>
        <p:nvGrpSpPr>
          <p:cNvPr id="4101" name="Group 4100">
            <a:extLst>
              <a:ext uri="{FF2B5EF4-FFF2-40B4-BE49-F238E27FC236}">
                <a16:creationId xmlns:a16="http://schemas.microsoft.com/office/drawing/2014/main" id="{0111ADD5-EA67-4ABF-BC1E-0C2FC1880F21}"/>
              </a:ext>
            </a:extLst>
          </p:cNvPr>
          <p:cNvGrpSpPr/>
          <p:nvPr/>
        </p:nvGrpSpPr>
        <p:grpSpPr>
          <a:xfrm>
            <a:off x="8610818" y="-3879"/>
            <a:ext cx="3056040" cy="2102819"/>
            <a:chOff x="8610818" y="-3879"/>
            <a:chExt cx="3056040" cy="2102819"/>
          </a:xfrm>
        </p:grpSpPr>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5C96C06E-43AD-4778-8DAA-1F07ABA3DF13}"/>
                    </a:ext>
                  </a:extLst>
                </p14:cNvPr>
                <p14:cNvContentPartPr/>
                <p14:nvPr/>
              </p14:nvContentPartPr>
              <p14:xfrm>
                <a:off x="8898818" y="211041"/>
                <a:ext cx="2880" cy="210240"/>
              </p14:xfrm>
            </p:contentPart>
          </mc:Choice>
          <mc:Fallback>
            <p:pic>
              <p:nvPicPr>
                <p:cNvPr id="23" name="Ink 22">
                  <a:extLst>
                    <a:ext uri="{FF2B5EF4-FFF2-40B4-BE49-F238E27FC236}">
                      <a16:creationId xmlns:a16="http://schemas.microsoft.com/office/drawing/2014/main" id="{5C96C06E-43AD-4778-8DAA-1F07ABA3DF13}"/>
                    </a:ext>
                  </a:extLst>
                </p:cNvPr>
                <p:cNvPicPr/>
                <p:nvPr/>
              </p:nvPicPr>
              <p:blipFill>
                <a:blip r:embed="rId18"/>
                <a:stretch>
                  <a:fillRect/>
                </a:stretch>
              </p:blipFill>
              <p:spPr>
                <a:xfrm>
                  <a:off x="8881178" y="193401"/>
                  <a:ext cx="385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A9D00110-C5DC-4111-8A2E-9D9CC3F0B0D9}"/>
                    </a:ext>
                  </a:extLst>
                </p14:cNvPr>
                <p14:cNvContentPartPr/>
                <p14:nvPr/>
              </p14:nvContentPartPr>
              <p14:xfrm>
                <a:off x="8887298" y="265041"/>
                <a:ext cx="196200" cy="74880"/>
              </p14:xfrm>
            </p:contentPart>
          </mc:Choice>
          <mc:Fallback>
            <p:pic>
              <p:nvPicPr>
                <p:cNvPr id="24" name="Ink 23">
                  <a:extLst>
                    <a:ext uri="{FF2B5EF4-FFF2-40B4-BE49-F238E27FC236}">
                      <a16:creationId xmlns:a16="http://schemas.microsoft.com/office/drawing/2014/main" id="{A9D00110-C5DC-4111-8A2E-9D9CC3F0B0D9}"/>
                    </a:ext>
                  </a:extLst>
                </p:cNvPr>
                <p:cNvPicPr/>
                <p:nvPr/>
              </p:nvPicPr>
              <p:blipFill>
                <a:blip r:embed="rId20"/>
                <a:stretch>
                  <a:fillRect/>
                </a:stretch>
              </p:blipFill>
              <p:spPr>
                <a:xfrm>
                  <a:off x="8869658" y="247041"/>
                  <a:ext cx="2318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a:extLst>
                    <a:ext uri="{FF2B5EF4-FFF2-40B4-BE49-F238E27FC236}">
                      <a16:creationId xmlns:a16="http://schemas.microsoft.com/office/drawing/2014/main" id="{AAAFF79B-B6D2-4772-963A-17F0DF66CB35}"/>
                    </a:ext>
                  </a:extLst>
                </p14:cNvPr>
                <p14:cNvContentPartPr/>
                <p14:nvPr/>
              </p14:nvContentPartPr>
              <p14:xfrm>
                <a:off x="9045338" y="112761"/>
                <a:ext cx="26280" cy="260280"/>
              </p14:xfrm>
            </p:contentPart>
          </mc:Choice>
          <mc:Fallback>
            <p:pic>
              <p:nvPicPr>
                <p:cNvPr id="25" name="Ink 24">
                  <a:extLst>
                    <a:ext uri="{FF2B5EF4-FFF2-40B4-BE49-F238E27FC236}">
                      <a16:creationId xmlns:a16="http://schemas.microsoft.com/office/drawing/2014/main" id="{AAAFF79B-B6D2-4772-963A-17F0DF66CB35}"/>
                    </a:ext>
                  </a:extLst>
                </p:cNvPr>
                <p:cNvPicPr/>
                <p:nvPr/>
              </p:nvPicPr>
              <p:blipFill>
                <a:blip r:embed="rId22"/>
                <a:stretch>
                  <a:fillRect/>
                </a:stretch>
              </p:blipFill>
              <p:spPr>
                <a:xfrm>
                  <a:off x="9027698" y="95121"/>
                  <a:ext cx="619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8" name="Ink 57">
                  <a:extLst>
                    <a:ext uri="{FF2B5EF4-FFF2-40B4-BE49-F238E27FC236}">
                      <a16:creationId xmlns:a16="http://schemas.microsoft.com/office/drawing/2014/main" id="{EB62E87A-3AF9-42BA-9775-D9DA17E8AC19}"/>
                    </a:ext>
                  </a:extLst>
                </p14:cNvPr>
                <p14:cNvContentPartPr/>
                <p14:nvPr/>
              </p14:nvContentPartPr>
              <p14:xfrm>
                <a:off x="8610818" y="1754780"/>
                <a:ext cx="361440" cy="344160"/>
              </p14:xfrm>
            </p:contentPart>
          </mc:Choice>
          <mc:Fallback>
            <p:pic>
              <p:nvPicPr>
                <p:cNvPr id="58" name="Ink 57">
                  <a:extLst>
                    <a:ext uri="{FF2B5EF4-FFF2-40B4-BE49-F238E27FC236}">
                      <a16:creationId xmlns:a16="http://schemas.microsoft.com/office/drawing/2014/main" id="{EB62E87A-3AF9-42BA-9775-D9DA17E8AC19}"/>
                    </a:ext>
                  </a:extLst>
                </p:cNvPr>
                <p:cNvPicPr/>
                <p:nvPr/>
              </p:nvPicPr>
              <p:blipFill>
                <a:blip r:embed="rId24"/>
                <a:stretch>
                  <a:fillRect/>
                </a:stretch>
              </p:blipFill>
              <p:spPr>
                <a:xfrm>
                  <a:off x="8592818" y="1737140"/>
                  <a:ext cx="39708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6" name="Ink 35">
                  <a:extLst>
                    <a:ext uri="{FF2B5EF4-FFF2-40B4-BE49-F238E27FC236}">
                      <a16:creationId xmlns:a16="http://schemas.microsoft.com/office/drawing/2014/main" id="{ACA68A26-1E5C-4771-BD37-576982231B21}"/>
                    </a:ext>
                  </a:extLst>
                </p14:cNvPr>
                <p14:cNvContentPartPr/>
                <p14:nvPr/>
              </p14:nvContentPartPr>
              <p14:xfrm>
                <a:off x="11159258" y="195201"/>
                <a:ext cx="197280" cy="124920"/>
              </p14:xfrm>
            </p:contentPart>
          </mc:Choice>
          <mc:Fallback>
            <p:pic>
              <p:nvPicPr>
                <p:cNvPr id="36" name="Ink 35">
                  <a:extLst>
                    <a:ext uri="{FF2B5EF4-FFF2-40B4-BE49-F238E27FC236}">
                      <a16:creationId xmlns:a16="http://schemas.microsoft.com/office/drawing/2014/main" id="{ACA68A26-1E5C-4771-BD37-576982231B21}"/>
                    </a:ext>
                  </a:extLst>
                </p:cNvPr>
                <p:cNvPicPr/>
                <p:nvPr/>
              </p:nvPicPr>
              <p:blipFill>
                <a:blip r:embed="rId26"/>
                <a:stretch>
                  <a:fillRect/>
                </a:stretch>
              </p:blipFill>
              <p:spPr>
                <a:xfrm>
                  <a:off x="11141258" y="177201"/>
                  <a:ext cx="2329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9" name="Ink 28">
                  <a:extLst>
                    <a:ext uri="{FF2B5EF4-FFF2-40B4-BE49-F238E27FC236}">
                      <a16:creationId xmlns:a16="http://schemas.microsoft.com/office/drawing/2014/main" id="{B81ACA60-016C-476C-8904-8684968E69FB}"/>
                    </a:ext>
                  </a:extLst>
                </p14:cNvPr>
                <p14:cNvContentPartPr/>
                <p14:nvPr/>
              </p14:nvContentPartPr>
              <p14:xfrm>
                <a:off x="11624018" y="675441"/>
                <a:ext cx="42840" cy="67320"/>
              </p14:xfrm>
            </p:contentPart>
          </mc:Choice>
          <mc:Fallback>
            <p:pic>
              <p:nvPicPr>
                <p:cNvPr id="29" name="Ink 28">
                  <a:extLst>
                    <a:ext uri="{FF2B5EF4-FFF2-40B4-BE49-F238E27FC236}">
                      <a16:creationId xmlns:a16="http://schemas.microsoft.com/office/drawing/2014/main" id="{B81ACA60-016C-476C-8904-8684968E69FB}"/>
                    </a:ext>
                  </a:extLst>
                </p:cNvPr>
                <p:cNvPicPr/>
                <p:nvPr/>
              </p:nvPicPr>
              <p:blipFill>
                <a:blip r:embed="rId28"/>
                <a:stretch>
                  <a:fillRect/>
                </a:stretch>
              </p:blipFill>
              <p:spPr>
                <a:xfrm>
                  <a:off x="11606018" y="657801"/>
                  <a:ext cx="784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 name="Ink 29">
                  <a:extLst>
                    <a:ext uri="{FF2B5EF4-FFF2-40B4-BE49-F238E27FC236}">
                      <a16:creationId xmlns:a16="http://schemas.microsoft.com/office/drawing/2014/main" id="{A6BC9CE6-B71C-4B5B-B874-035486EFF4AA}"/>
                    </a:ext>
                  </a:extLst>
                </p14:cNvPr>
                <p14:cNvContentPartPr/>
                <p14:nvPr/>
              </p14:nvContentPartPr>
              <p14:xfrm>
                <a:off x="11628698" y="858321"/>
                <a:ext cx="35280" cy="510840"/>
              </p14:xfrm>
            </p:contentPart>
          </mc:Choice>
          <mc:Fallback>
            <p:pic>
              <p:nvPicPr>
                <p:cNvPr id="30" name="Ink 29">
                  <a:extLst>
                    <a:ext uri="{FF2B5EF4-FFF2-40B4-BE49-F238E27FC236}">
                      <a16:creationId xmlns:a16="http://schemas.microsoft.com/office/drawing/2014/main" id="{A6BC9CE6-B71C-4B5B-B874-035486EFF4AA}"/>
                    </a:ext>
                  </a:extLst>
                </p:cNvPr>
                <p:cNvPicPr/>
                <p:nvPr/>
              </p:nvPicPr>
              <p:blipFill>
                <a:blip r:embed="rId30"/>
                <a:stretch>
                  <a:fillRect/>
                </a:stretch>
              </p:blipFill>
              <p:spPr>
                <a:xfrm>
                  <a:off x="11610698" y="840681"/>
                  <a:ext cx="7092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2" name="Ink 31">
                  <a:extLst>
                    <a:ext uri="{FF2B5EF4-FFF2-40B4-BE49-F238E27FC236}">
                      <a16:creationId xmlns:a16="http://schemas.microsoft.com/office/drawing/2014/main" id="{419A6300-C8A0-4DDF-AC8D-C8A6EF9B6713}"/>
                    </a:ext>
                  </a:extLst>
                </p14:cNvPr>
                <p14:cNvContentPartPr/>
                <p14:nvPr/>
              </p14:nvContentPartPr>
              <p14:xfrm>
                <a:off x="10815818" y="1745721"/>
                <a:ext cx="201240" cy="17640"/>
              </p14:xfrm>
            </p:contentPart>
          </mc:Choice>
          <mc:Fallback>
            <p:pic>
              <p:nvPicPr>
                <p:cNvPr id="32" name="Ink 31">
                  <a:extLst>
                    <a:ext uri="{FF2B5EF4-FFF2-40B4-BE49-F238E27FC236}">
                      <a16:creationId xmlns:a16="http://schemas.microsoft.com/office/drawing/2014/main" id="{419A6300-C8A0-4DDF-AC8D-C8A6EF9B6713}"/>
                    </a:ext>
                  </a:extLst>
                </p:cNvPr>
                <p:cNvPicPr/>
                <p:nvPr/>
              </p:nvPicPr>
              <p:blipFill>
                <a:blip r:embed="rId32"/>
                <a:stretch>
                  <a:fillRect/>
                </a:stretch>
              </p:blipFill>
              <p:spPr>
                <a:xfrm>
                  <a:off x="10798178" y="1728081"/>
                  <a:ext cx="2368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6" name="Ink 15">
                  <a:extLst>
                    <a:ext uri="{FF2B5EF4-FFF2-40B4-BE49-F238E27FC236}">
                      <a16:creationId xmlns:a16="http://schemas.microsoft.com/office/drawing/2014/main" id="{F215A9A1-1474-4B6F-A3F7-181669011A0E}"/>
                    </a:ext>
                  </a:extLst>
                </p14:cNvPr>
                <p14:cNvContentPartPr/>
                <p14:nvPr/>
              </p14:nvContentPartPr>
              <p14:xfrm>
                <a:off x="9511898" y="1753641"/>
                <a:ext cx="173160" cy="9360"/>
              </p14:xfrm>
            </p:contentPart>
          </mc:Choice>
          <mc:Fallback>
            <p:pic>
              <p:nvPicPr>
                <p:cNvPr id="16" name="Ink 15">
                  <a:extLst>
                    <a:ext uri="{FF2B5EF4-FFF2-40B4-BE49-F238E27FC236}">
                      <a16:creationId xmlns:a16="http://schemas.microsoft.com/office/drawing/2014/main" id="{F215A9A1-1474-4B6F-A3F7-181669011A0E}"/>
                    </a:ext>
                  </a:extLst>
                </p:cNvPr>
                <p:cNvPicPr/>
                <p:nvPr/>
              </p:nvPicPr>
              <p:blipFill>
                <a:blip r:embed="rId34"/>
                <a:stretch>
                  <a:fillRect/>
                </a:stretch>
              </p:blipFill>
              <p:spPr>
                <a:xfrm>
                  <a:off x="9493898" y="1735641"/>
                  <a:ext cx="208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81169CAB-A577-43B7-82D7-733E925D22D2}"/>
                    </a:ext>
                  </a:extLst>
                </p14:cNvPr>
                <p14:cNvContentPartPr/>
                <p14:nvPr/>
              </p14:nvContentPartPr>
              <p14:xfrm>
                <a:off x="9760658" y="628641"/>
                <a:ext cx="149040" cy="10440"/>
              </p14:xfrm>
            </p:contentPart>
          </mc:Choice>
          <mc:Fallback>
            <p:pic>
              <p:nvPicPr>
                <p:cNvPr id="20" name="Ink 19">
                  <a:extLst>
                    <a:ext uri="{FF2B5EF4-FFF2-40B4-BE49-F238E27FC236}">
                      <a16:creationId xmlns:a16="http://schemas.microsoft.com/office/drawing/2014/main" id="{81169CAB-A577-43B7-82D7-733E925D22D2}"/>
                    </a:ext>
                  </a:extLst>
                </p:cNvPr>
                <p:cNvPicPr/>
                <p:nvPr/>
              </p:nvPicPr>
              <p:blipFill>
                <a:blip r:embed="rId36"/>
                <a:stretch>
                  <a:fillRect/>
                </a:stretch>
              </p:blipFill>
              <p:spPr>
                <a:xfrm>
                  <a:off x="9742658" y="611001"/>
                  <a:ext cx="1846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4" name="Ink 43">
                  <a:extLst>
                    <a:ext uri="{FF2B5EF4-FFF2-40B4-BE49-F238E27FC236}">
                      <a16:creationId xmlns:a16="http://schemas.microsoft.com/office/drawing/2014/main" id="{E2040E17-A997-4D2C-A116-330FE1A9DC9F}"/>
                    </a:ext>
                  </a:extLst>
                </p14:cNvPr>
                <p14:cNvContentPartPr/>
                <p14:nvPr/>
              </p14:nvContentPartPr>
              <p14:xfrm>
                <a:off x="9503618" y="978201"/>
                <a:ext cx="113400" cy="36000"/>
              </p14:xfrm>
            </p:contentPart>
          </mc:Choice>
          <mc:Fallback>
            <p:pic>
              <p:nvPicPr>
                <p:cNvPr id="44" name="Ink 43">
                  <a:extLst>
                    <a:ext uri="{FF2B5EF4-FFF2-40B4-BE49-F238E27FC236}">
                      <a16:creationId xmlns:a16="http://schemas.microsoft.com/office/drawing/2014/main" id="{E2040E17-A997-4D2C-A116-330FE1A9DC9F}"/>
                    </a:ext>
                  </a:extLst>
                </p:cNvPr>
                <p:cNvPicPr/>
                <p:nvPr/>
              </p:nvPicPr>
              <p:blipFill>
                <a:blip r:embed="rId38"/>
                <a:stretch>
                  <a:fillRect/>
                </a:stretch>
              </p:blipFill>
              <p:spPr>
                <a:xfrm>
                  <a:off x="9485618" y="960201"/>
                  <a:ext cx="1490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5" name="Ink 44">
                  <a:extLst>
                    <a:ext uri="{FF2B5EF4-FFF2-40B4-BE49-F238E27FC236}">
                      <a16:creationId xmlns:a16="http://schemas.microsoft.com/office/drawing/2014/main" id="{DFE0301A-9CAB-4B83-9E4F-288EAB04074A}"/>
                    </a:ext>
                  </a:extLst>
                </p14:cNvPr>
                <p14:cNvContentPartPr/>
                <p14:nvPr/>
              </p14:nvContentPartPr>
              <p14:xfrm>
                <a:off x="9611258" y="833121"/>
                <a:ext cx="51480" cy="12600"/>
              </p14:xfrm>
            </p:contentPart>
          </mc:Choice>
          <mc:Fallback>
            <p:pic>
              <p:nvPicPr>
                <p:cNvPr id="45" name="Ink 44">
                  <a:extLst>
                    <a:ext uri="{FF2B5EF4-FFF2-40B4-BE49-F238E27FC236}">
                      <a16:creationId xmlns:a16="http://schemas.microsoft.com/office/drawing/2014/main" id="{DFE0301A-9CAB-4B83-9E4F-288EAB04074A}"/>
                    </a:ext>
                  </a:extLst>
                </p:cNvPr>
                <p:cNvPicPr/>
                <p:nvPr/>
              </p:nvPicPr>
              <p:blipFill>
                <a:blip r:embed="rId40"/>
                <a:stretch>
                  <a:fillRect/>
                </a:stretch>
              </p:blipFill>
              <p:spPr>
                <a:xfrm>
                  <a:off x="9593618" y="815481"/>
                  <a:ext cx="871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6" name="Ink 45">
                  <a:extLst>
                    <a:ext uri="{FF2B5EF4-FFF2-40B4-BE49-F238E27FC236}">
                      <a16:creationId xmlns:a16="http://schemas.microsoft.com/office/drawing/2014/main" id="{EAC4E68E-86AD-496C-A703-2001CEA08E41}"/>
                    </a:ext>
                  </a:extLst>
                </p14:cNvPr>
                <p14:cNvContentPartPr/>
                <p14:nvPr/>
              </p14:nvContentPartPr>
              <p14:xfrm>
                <a:off x="9707018" y="789561"/>
                <a:ext cx="175680" cy="164880"/>
              </p14:xfrm>
            </p:contentPart>
          </mc:Choice>
          <mc:Fallback>
            <p:pic>
              <p:nvPicPr>
                <p:cNvPr id="46" name="Ink 45">
                  <a:extLst>
                    <a:ext uri="{FF2B5EF4-FFF2-40B4-BE49-F238E27FC236}">
                      <a16:creationId xmlns:a16="http://schemas.microsoft.com/office/drawing/2014/main" id="{EAC4E68E-86AD-496C-A703-2001CEA08E41}"/>
                    </a:ext>
                  </a:extLst>
                </p:cNvPr>
                <p:cNvPicPr/>
                <p:nvPr/>
              </p:nvPicPr>
              <p:blipFill>
                <a:blip r:embed="rId42"/>
                <a:stretch>
                  <a:fillRect/>
                </a:stretch>
              </p:blipFill>
              <p:spPr>
                <a:xfrm>
                  <a:off x="9689378" y="771921"/>
                  <a:ext cx="2113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7" name="Ink 46">
                  <a:extLst>
                    <a:ext uri="{FF2B5EF4-FFF2-40B4-BE49-F238E27FC236}">
                      <a16:creationId xmlns:a16="http://schemas.microsoft.com/office/drawing/2014/main" id="{85844061-327B-46FE-B9C3-3B170F9981DE}"/>
                    </a:ext>
                  </a:extLst>
                </p14:cNvPr>
                <p14:cNvContentPartPr/>
                <p14:nvPr/>
              </p14:nvContentPartPr>
              <p14:xfrm>
                <a:off x="9788378" y="906921"/>
                <a:ext cx="111960" cy="46080"/>
              </p14:xfrm>
            </p:contentPart>
          </mc:Choice>
          <mc:Fallback>
            <p:pic>
              <p:nvPicPr>
                <p:cNvPr id="47" name="Ink 46">
                  <a:extLst>
                    <a:ext uri="{FF2B5EF4-FFF2-40B4-BE49-F238E27FC236}">
                      <a16:creationId xmlns:a16="http://schemas.microsoft.com/office/drawing/2014/main" id="{85844061-327B-46FE-B9C3-3B170F9981DE}"/>
                    </a:ext>
                  </a:extLst>
                </p:cNvPr>
                <p:cNvPicPr/>
                <p:nvPr/>
              </p:nvPicPr>
              <p:blipFill>
                <a:blip r:embed="rId44"/>
                <a:stretch>
                  <a:fillRect/>
                </a:stretch>
              </p:blipFill>
              <p:spPr>
                <a:xfrm>
                  <a:off x="9770738" y="888921"/>
                  <a:ext cx="1476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8" name="Ink 47">
                  <a:extLst>
                    <a:ext uri="{FF2B5EF4-FFF2-40B4-BE49-F238E27FC236}">
                      <a16:creationId xmlns:a16="http://schemas.microsoft.com/office/drawing/2014/main" id="{F0C89FA7-9D4D-4FC1-ABE5-B917C4A617FD}"/>
                    </a:ext>
                  </a:extLst>
                </p14:cNvPr>
                <p14:cNvContentPartPr/>
                <p14:nvPr/>
              </p14:nvContentPartPr>
              <p14:xfrm>
                <a:off x="9915098" y="827001"/>
                <a:ext cx="9720" cy="91440"/>
              </p14:xfrm>
            </p:contentPart>
          </mc:Choice>
          <mc:Fallback>
            <p:pic>
              <p:nvPicPr>
                <p:cNvPr id="48" name="Ink 47">
                  <a:extLst>
                    <a:ext uri="{FF2B5EF4-FFF2-40B4-BE49-F238E27FC236}">
                      <a16:creationId xmlns:a16="http://schemas.microsoft.com/office/drawing/2014/main" id="{F0C89FA7-9D4D-4FC1-ABE5-B917C4A617FD}"/>
                    </a:ext>
                  </a:extLst>
                </p:cNvPr>
                <p:cNvPicPr/>
                <p:nvPr/>
              </p:nvPicPr>
              <p:blipFill>
                <a:blip r:embed="rId46"/>
                <a:stretch>
                  <a:fillRect/>
                </a:stretch>
              </p:blipFill>
              <p:spPr>
                <a:xfrm>
                  <a:off x="9897098" y="809361"/>
                  <a:ext cx="453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1" name="Ink 50">
                  <a:extLst>
                    <a:ext uri="{FF2B5EF4-FFF2-40B4-BE49-F238E27FC236}">
                      <a16:creationId xmlns:a16="http://schemas.microsoft.com/office/drawing/2014/main" id="{F36ABDF8-BD85-42FA-A25D-614071B1BE45}"/>
                    </a:ext>
                  </a:extLst>
                </p14:cNvPr>
                <p14:cNvContentPartPr/>
                <p14:nvPr/>
              </p14:nvContentPartPr>
              <p14:xfrm>
                <a:off x="9837338" y="697401"/>
                <a:ext cx="298080" cy="978480"/>
              </p14:xfrm>
            </p:contentPart>
          </mc:Choice>
          <mc:Fallback>
            <p:pic>
              <p:nvPicPr>
                <p:cNvPr id="51" name="Ink 50">
                  <a:extLst>
                    <a:ext uri="{FF2B5EF4-FFF2-40B4-BE49-F238E27FC236}">
                      <a16:creationId xmlns:a16="http://schemas.microsoft.com/office/drawing/2014/main" id="{F36ABDF8-BD85-42FA-A25D-614071B1BE45}"/>
                    </a:ext>
                  </a:extLst>
                </p:cNvPr>
                <p:cNvPicPr/>
                <p:nvPr/>
              </p:nvPicPr>
              <p:blipFill>
                <a:blip r:embed="rId48"/>
                <a:stretch>
                  <a:fillRect/>
                </a:stretch>
              </p:blipFill>
              <p:spPr>
                <a:xfrm>
                  <a:off x="9819698" y="679401"/>
                  <a:ext cx="333720" cy="1014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3" name="Ink 52">
                  <a:extLst>
                    <a:ext uri="{FF2B5EF4-FFF2-40B4-BE49-F238E27FC236}">
                      <a16:creationId xmlns:a16="http://schemas.microsoft.com/office/drawing/2014/main" id="{4F9E4B4C-06C6-4DD3-BCC3-5715C69FA2D4}"/>
                    </a:ext>
                  </a:extLst>
                </p14:cNvPr>
                <p14:cNvContentPartPr/>
                <p14:nvPr/>
              </p14:nvContentPartPr>
              <p14:xfrm>
                <a:off x="10064138" y="721881"/>
                <a:ext cx="308880" cy="931680"/>
              </p14:xfrm>
            </p:contentPart>
          </mc:Choice>
          <mc:Fallback>
            <p:pic>
              <p:nvPicPr>
                <p:cNvPr id="53" name="Ink 52">
                  <a:extLst>
                    <a:ext uri="{FF2B5EF4-FFF2-40B4-BE49-F238E27FC236}">
                      <a16:creationId xmlns:a16="http://schemas.microsoft.com/office/drawing/2014/main" id="{4F9E4B4C-06C6-4DD3-BCC3-5715C69FA2D4}"/>
                    </a:ext>
                  </a:extLst>
                </p:cNvPr>
                <p:cNvPicPr/>
                <p:nvPr/>
              </p:nvPicPr>
              <p:blipFill>
                <a:blip r:embed="rId50"/>
                <a:stretch>
                  <a:fillRect/>
                </a:stretch>
              </p:blipFill>
              <p:spPr>
                <a:xfrm>
                  <a:off x="10046498" y="703881"/>
                  <a:ext cx="344520" cy="967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5" name="Ink 54">
                  <a:extLst>
                    <a:ext uri="{FF2B5EF4-FFF2-40B4-BE49-F238E27FC236}">
                      <a16:creationId xmlns:a16="http://schemas.microsoft.com/office/drawing/2014/main" id="{4B6E162E-41CB-4FB8-A2E1-5154BE75F6E8}"/>
                    </a:ext>
                  </a:extLst>
                </p14:cNvPr>
                <p14:cNvContentPartPr/>
                <p14:nvPr/>
              </p14:nvContentPartPr>
              <p14:xfrm>
                <a:off x="9733298" y="-3879"/>
                <a:ext cx="684720" cy="588240"/>
              </p14:xfrm>
            </p:contentPart>
          </mc:Choice>
          <mc:Fallback>
            <p:pic>
              <p:nvPicPr>
                <p:cNvPr id="55" name="Ink 54">
                  <a:extLst>
                    <a:ext uri="{FF2B5EF4-FFF2-40B4-BE49-F238E27FC236}">
                      <a16:creationId xmlns:a16="http://schemas.microsoft.com/office/drawing/2014/main" id="{4B6E162E-41CB-4FB8-A2E1-5154BE75F6E8}"/>
                    </a:ext>
                  </a:extLst>
                </p:cNvPr>
                <p:cNvPicPr/>
                <p:nvPr/>
              </p:nvPicPr>
              <p:blipFill>
                <a:blip r:embed="rId52"/>
                <a:stretch>
                  <a:fillRect/>
                </a:stretch>
              </p:blipFill>
              <p:spPr>
                <a:xfrm>
                  <a:off x="9715298" y="-21879"/>
                  <a:ext cx="72036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7" name="Ink 56">
                  <a:extLst>
                    <a:ext uri="{FF2B5EF4-FFF2-40B4-BE49-F238E27FC236}">
                      <a16:creationId xmlns:a16="http://schemas.microsoft.com/office/drawing/2014/main" id="{0B61902D-7D56-40C9-9D01-FBF7715A2950}"/>
                    </a:ext>
                  </a:extLst>
                </p14:cNvPr>
                <p14:cNvContentPartPr/>
                <p14:nvPr/>
              </p14:nvContentPartPr>
              <p14:xfrm>
                <a:off x="9798458" y="1702580"/>
                <a:ext cx="306360" cy="235800"/>
              </p14:xfrm>
            </p:contentPart>
          </mc:Choice>
          <mc:Fallback>
            <p:pic>
              <p:nvPicPr>
                <p:cNvPr id="57" name="Ink 56">
                  <a:extLst>
                    <a:ext uri="{FF2B5EF4-FFF2-40B4-BE49-F238E27FC236}">
                      <a16:creationId xmlns:a16="http://schemas.microsoft.com/office/drawing/2014/main" id="{0B61902D-7D56-40C9-9D01-FBF7715A2950}"/>
                    </a:ext>
                  </a:extLst>
                </p:cNvPr>
                <p:cNvPicPr/>
                <p:nvPr/>
              </p:nvPicPr>
              <p:blipFill>
                <a:blip r:embed="rId54"/>
                <a:stretch>
                  <a:fillRect/>
                </a:stretch>
              </p:blipFill>
              <p:spPr>
                <a:xfrm>
                  <a:off x="9780458" y="1684580"/>
                  <a:ext cx="3420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0" name="Ink 59">
                  <a:extLst>
                    <a:ext uri="{FF2B5EF4-FFF2-40B4-BE49-F238E27FC236}">
                      <a16:creationId xmlns:a16="http://schemas.microsoft.com/office/drawing/2014/main" id="{43C0A478-BA9B-435E-A15E-31CDB6E2DC92}"/>
                    </a:ext>
                  </a:extLst>
                </p14:cNvPr>
                <p14:cNvContentPartPr/>
                <p14:nvPr/>
              </p14:nvContentPartPr>
              <p14:xfrm>
                <a:off x="10056578" y="1667660"/>
                <a:ext cx="292680" cy="297720"/>
              </p14:xfrm>
            </p:contentPart>
          </mc:Choice>
          <mc:Fallback>
            <p:pic>
              <p:nvPicPr>
                <p:cNvPr id="60" name="Ink 59">
                  <a:extLst>
                    <a:ext uri="{FF2B5EF4-FFF2-40B4-BE49-F238E27FC236}">
                      <a16:creationId xmlns:a16="http://schemas.microsoft.com/office/drawing/2014/main" id="{43C0A478-BA9B-435E-A15E-31CDB6E2DC92}"/>
                    </a:ext>
                  </a:extLst>
                </p:cNvPr>
                <p:cNvPicPr/>
                <p:nvPr/>
              </p:nvPicPr>
              <p:blipFill>
                <a:blip r:embed="rId56"/>
                <a:stretch>
                  <a:fillRect/>
                </a:stretch>
              </p:blipFill>
              <p:spPr>
                <a:xfrm>
                  <a:off x="10038578" y="1649660"/>
                  <a:ext cx="3283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1" name="Ink 60">
                  <a:extLst>
                    <a:ext uri="{FF2B5EF4-FFF2-40B4-BE49-F238E27FC236}">
                      <a16:creationId xmlns:a16="http://schemas.microsoft.com/office/drawing/2014/main" id="{EA5B9C4B-5C8A-48FE-91E9-7262151F4E65}"/>
                    </a:ext>
                  </a:extLst>
                </p14:cNvPr>
                <p14:cNvContentPartPr/>
                <p14:nvPr/>
              </p14:nvContentPartPr>
              <p14:xfrm>
                <a:off x="10686578" y="1758020"/>
                <a:ext cx="359640" cy="291600"/>
              </p14:xfrm>
            </p:contentPart>
          </mc:Choice>
          <mc:Fallback>
            <p:pic>
              <p:nvPicPr>
                <p:cNvPr id="61" name="Ink 60">
                  <a:extLst>
                    <a:ext uri="{FF2B5EF4-FFF2-40B4-BE49-F238E27FC236}">
                      <a16:creationId xmlns:a16="http://schemas.microsoft.com/office/drawing/2014/main" id="{EA5B9C4B-5C8A-48FE-91E9-7262151F4E65}"/>
                    </a:ext>
                  </a:extLst>
                </p:cNvPr>
                <p:cNvPicPr/>
                <p:nvPr/>
              </p:nvPicPr>
              <p:blipFill>
                <a:blip r:embed="rId58"/>
                <a:stretch>
                  <a:fillRect/>
                </a:stretch>
              </p:blipFill>
              <p:spPr>
                <a:xfrm>
                  <a:off x="10668938" y="1740020"/>
                  <a:ext cx="3952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3" name="Ink 62">
                  <a:extLst>
                    <a:ext uri="{FF2B5EF4-FFF2-40B4-BE49-F238E27FC236}">
                      <a16:creationId xmlns:a16="http://schemas.microsoft.com/office/drawing/2014/main" id="{B8E3685E-9C24-4B46-A41D-D63EB9EF31ED}"/>
                    </a:ext>
                  </a:extLst>
                </p14:cNvPr>
                <p14:cNvContentPartPr/>
                <p14:nvPr/>
              </p14:nvContentPartPr>
              <p14:xfrm>
                <a:off x="10311098" y="1778900"/>
                <a:ext cx="489600" cy="43200"/>
              </p14:xfrm>
            </p:contentPart>
          </mc:Choice>
          <mc:Fallback>
            <p:pic>
              <p:nvPicPr>
                <p:cNvPr id="63" name="Ink 62">
                  <a:extLst>
                    <a:ext uri="{FF2B5EF4-FFF2-40B4-BE49-F238E27FC236}">
                      <a16:creationId xmlns:a16="http://schemas.microsoft.com/office/drawing/2014/main" id="{B8E3685E-9C24-4B46-A41D-D63EB9EF31ED}"/>
                    </a:ext>
                  </a:extLst>
                </p:cNvPr>
                <p:cNvPicPr/>
                <p:nvPr/>
              </p:nvPicPr>
              <p:blipFill>
                <a:blip r:embed="rId60"/>
                <a:stretch>
                  <a:fillRect/>
                </a:stretch>
              </p:blipFill>
              <p:spPr>
                <a:xfrm>
                  <a:off x="10293098" y="1761260"/>
                  <a:ext cx="5252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096" name="Ink 4095">
                  <a:extLst>
                    <a:ext uri="{FF2B5EF4-FFF2-40B4-BE49-F238E27FC236}">
                      <a16:creationId xmlns:a16="http://schemas.microsoft.com/office/drawing/2014/main" id="{5B0867DC-97C9-4AA7-9DC5-343713460F46}"/>
                    </a:ext>
                  </a:extLst>
                </p14:cNvPr>
                <p14:cNvContentPartPr/>
                <p14:nvPr/>
              </p14:nvContentPartPr>
              <p14:xfrm>
                <a:off x="10402538" y="1837220"/>
                <a:ext cx="365760" cy="35640"/>
              </p14:xfrm>
            </p:contentPart>
          </mc:Choice>
          <mc:Fallback>
            <p:pic>
              <p:nvPicPr>
                <p:cNvPr id="4096" name="Ink 4095">
                  <a:extLst>
                    <a:ext uri="{FF2B5EF4-FFF2-40B4-BE49-F238E27FC236}">
                      <a16:creationId xmlns:a16="http://schemas.microsoft.com/office/drawing/2014/main" id="{5B0867DC-97C9-4AA7-9DC5-343713460F46}"/>
                    </a:ext>
                  </a:extLst>
                </p:cNvPr>
                <p:cNvPicPr/>
                <p:nvPr/>
              </p:nvPicPr>
              <p:blipFill>
                <a:blip r:embed="rId62"/>
                <a:stretch>
                  <a:fillRect/>
                </a:stretch>
              </p:blipFill>
              <p:spPr>
                <a:xfrm>
                  <a:off x="10384538" y="1819220"/>
                  <a:ext cx="4014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099" name="Ink 4098">
                  <a:extLst>
                    <a:ext uri="{FF2B5EF4-FFF2-40B4-BE49-F238E27FC236}">
                      <a16:creationId xmlns:a16="http://schemas.microsoft.com/office/drawing/2014/main" id="{9FE87230-A14E-4596-92B2-015FE291952D}"/>
                    </a:ext>
                  </a:extLst>
                </p14:cNvPr>
                <p14:cNvContentPartPr/>
                <p14:nvPr/>
              </p14:nvContentPartPr>
              <p14:xfrm>
                <a:off x="9219218" y="1788620"/>
                <a:ext cx="338400" cy="54000"/>
              </p14:xfrm>
            </p:contentPart>
          </mc:Choice>
          <mc:Fallback>
            <p:pic>
              <p:nvPicPr>
                <p:cNvPr id="4099" name="Ink 4098">
                  <a:extLst>
                    <a:ext uri="{FF2B5EF4-FFF2-40B4-BE49-F238E27FC236}">
                      <a16:creationId xmlns:a16="http://schemas.microsoft.com/office/drawing/2014/main" id="{9FE87230-A14E-4596-92B2-015FE291952D}"/>
                    </a:ext>
                  </a:extLst>
                </p:cNvPr>
                <p:cNvPicPr/>
                <p:nvPr/>
              </p:nvPicPr>
              <p:blipFill>
                <a:blip r:embed="rId64"/>
                <a:stretch>
                  <a:fillRect/>
                </a:stretch>
              </p:blipFill>
              <p:spPr>
                <a:xfrm>
                  <a:off x="9201578" y="1770620"/>
                  <a:ext cx="3740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100" name="Ink 4099">
                  <a:extLst>
                    <a:ext uri="{FF2B5EF4-FFF2-40B4-BE49-F238E27FC236}">
                      <a16:creationId xmlns:a16="http://schemas.microsoft.com/office/drawing/2014/main" id="{7559B045-A001-401B-A2A7-D5D1945AA500}"/>
                    </a:ext>
                  </a:extLst>
                </p14:cNvPr>
                <p14:cNvContentPartPr/>
                <p14:nvPr/>
              </p14:nvContentPartPr>
              <p14:xfrm>
                <a:off x="9291578" y="1808420"/>
                <a:ext cx="450360" cy="82440"/>
              </p14:xfrm>
            </p:contentPart>
          </mc:Choice>
          <mc:Fallback>
            <p:pic>
              <p:nvPicPr>
                <p:cNvPr id="4100" name="Ink 4099">
                  <a:extLst>
                    <a:ext uri="{FF2B5EF4-FFF2-40B4-BE49-F238E27FC236}">
                      <a16:creationId xmlns:a16="http://schemas.microsoft.com/office/drawing/2014/main" id="{7559B045-A001-401B-A2A7-D5D1945AA500}"/>
                    </a:ext>
                  </a:extLst>
                </p:cNvPr>
                <p:cNvPicPr/>
                <p:nvPr/>
              </p:nvPicPr>
              <p:blipFill>
                <a:blip r:embed="rId66"/>
                <a:stretch>
                  <a:fillRect/>
                </a:stretch>
              </p:blipFill>
              <p:spPr>
                <a:xfrm>
                  <a:off x="9273578" y="1790780"/>
                  <a:ext cx="486000" cy="118080"/>
                </a:xfrm>
                <a:prstGeom prst="rect">
                  <a:avLst/>
                </a:prstGeom>
              </p:spPr>
            </p:pic>
          </mc:Fallback>
        </mc:AlternateContent>
      </p:grpSp>
    </p:spTree>
    <p:extLst>
      <p:ext uri="{BB962C8B-B14F-4D97-AF65-F5344CB8AC3E}">
        <p14:creationId xmlns:p14="http://schemas.microsoft.com/office/powerpoint/2010/main" val="367349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DE11-89AD-4A3B-A4D8-C2346D7AAAB0}"/>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AC19798E-4CC3-4F9F-9B87-D02141844D3C}"/>
              </a:ext>
            </a:extLst>
          </p:cNvPr>
          <p:cNvSpPr>
            <a:spLocks noGrp="1"/>
          </p:cNvSpPr>
          <p:nvPr>
            <p:ph idx="1"/>
          </p:nvPr>
        </p:nvSpPr>
        <p:spPr/>
        <p:txBody>
          <a:bodyPr>
            <a:normAutofit lnSpcReduction="10000"/>
          </a:bodyPr>
          <a:lstStyle/>
          <a:p>
            <a:pPr algn="just">
              <a:lnSpc>
                <a:spcPct val="100000"/>
              </a:lnSpc>
            </a:pPr>
            <a:r>
              <a:rPr lang="en-MY" dirty="0"/>
              <a:t>However, because the electrons have moved across the PN junction from the N-type silicon to the P-type silicon, they leave behind positively charged donor ions ( ND ) on the negative side and now the holes from the acceptor impurity migrate across the junction in the opposite direction into the region where there are large numbers of free electrons.</a:t>
            </a:r>
          </a:p>
          <a:p>
            <a:pPr algn="just">
              <a:lnSpc>
                <a:spcPct val="100000"/>
              </a:lnSpc>
            </a:pPr>
            <a:r>
              <a:rPr lang="en-MY" dirty="0"/>
              <a:t>As a result, the charge density of the P-type along the junction is filled with negatively charged acceptor ions (NA), and the charge density of the N-type along the junction becomes positive. </a:t>
            </a:r>
          </a:p>
          <a:p>
            <a:pPr algn="just">
              <a:lnSpc>
                <a:spcPct val="100000"/>
              </a:lnSpc>
            </a:pPr>
            <a:r>
              <a:rPr lang="en-MY" dirty="0"/>
              <a:t>This charge transfer of electrons and holes across the PN junction is known as diffusion. </a:t>
            </a:r>
          </a:p>
          <a:p>
            <a:pPr algn="just">
              <a:lnSpc>
                <a:spcPct val="100000"/>
              </a:lnSpc>
            </a:pPr>
            <a:r>
              <a:rPr lang="en-MY" dirty="0"/>
              <a:t>The width of these P and N layers depends on how heavily each side is doped with acceptor density NA, and donor density ND, respectively.</a:t>
            </a:r>
          </a:p>
        </p:txBody>
      </p:sp>
      <p:sp>
        <p:nvSpPr>
          <p:cNvPr id="4" name="Slide Number Placeholder 3">
            <a:extLst>
              <a:ext uri="{FF2B5EF4-FFF2-40B4-BE49-F238E27FC236}">
                <a16:creationId xmlns:a16="http://schemas.microsoft.com/office/drawing/2014/main" id="{867D2750-0AE2-47A9-8951-D882A75131F7}"/>
              </a:ext>
            </a:extLst>
          </p:cNvPr>
          <p:cNvSpPr>
            <a:spLocks noGrp="1"/>
          </p:cNvSpPr>
          <p:nvPr>
            <p:ph type="sldNum" sz="quarter" idx="12"/>
          </p:nvPr>
        </p:nvSpPr>
        <p:spPr/>
        <p:txBody>
          <a:bodyPr/>
          <a:lstStyle/>
          <a:p>
            <a:fld id="{1DE98518-C1CF-410D-8A71-B5D14FDF677E}" type="slidenum">
              <a:rPr lang="en-MY" smtClean="0"/>
              <a:t>13</a:t>
            </a:fld>
            <a:endParaRPr lang="en-MY" dirty="0"/>
          </a:p>
        </p:txBody>
      </p:sp>
      <p:grpSp>
        <p:nvGrpSpPr>
          <p:cNvPr id="10" name="Group 9">
            <a:extLst>
              <a:ext uri="{FF2B5EF4-FFF2-40B4-BE49-F238E27FC236}">
                <a16:creationId xmlns:a16="http://schemas.microsoft.com/office/drawing/2014/main" id="{8E31642D-750B-4742-8E3E-98FFE2997DFB}"/>
              </a:ext>
            </a:extLst>
          </p:cNvPr>
          <p:cNvGrpSpPr/>
          <p:nvPr/>
        </p:nvGrpSpPr>
        <p:grpSpPr>
          <a:xfrm>
            <a:off x="9445658" y="441801"/>
            <a:ext cx="650880" cy="810720"/>
            <a:chOff x="9445658" y="441801"/>
            <a:chExt cx="650880" cy="8107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4DC2709-B10C-48FC-8A3D-0CD1BE68A4EF}"/>
                    </a:ext>
                  </a:extLst>
                </p14:cNvPr>
                <p14:cNvContentPartPr/>
                <p14:nvPr/>
              </p14:nvContentPartPr>
              <p14:xfrm>
                <a:off x="9449618" y="500841"/>
                <a:ext cx="281160" cy="751680"/>
              </p14:xfrm>
            </p:contentPart>
          </mc:Choice>
          <mc:Fallback>
            <p:pic>
              <p:nvPicPr>
                <p:cNvPr id="5" name="Ink 4">
                  <a:extLst>
                    <a:ext uri="{FF2B5EF4-FFF2-40B4-BE49-F238E27FC236}">
                      <a16:creationId xmlns:a16="http://schemas.microsoft.com/office/drawing/2014/main" id="{B4DC2709-B10C-48FC-8A3D-0CD1BE68A4EF}"/>
                    </a:ext>
                  </a:extLst>
                </p:cNvPr>
                <p:cNvPicPr/>
                <p:nvPr/>
              </p:nvPicPr>
              <p:blipFill>
                <a:blip r:embed="rId3"/>
                <a:stretch>
                  <a:fillRect/>
                </a:stretch>
              </p:blipFill>
              <p:spPr>
                <a:xfrm>
                  <a:off x="9431618" y="483201"/>
                  <a:ext cx="316800" cy="787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0351381-EF54-494B-9BF9-0C42FF53C74C}"/>
                    </a:ext>
                  </a:extLst>
                </p14:cNvPr>
                <p14:cNvContentPartPr/>
                <p14:nvPr/>
              </p14:nvContentPartPr>
              <p14:xfrm>
                <a:off x="9755618" y="441801"/>
                <a:ext cx="340920" cy="725760"/>
              </p14:xfrm>
            </p:contentPart>
          </mc:Choice>
          <mc:Fallback>
            <p:pic>
              <p:nvPicPr>
                <p:cNvPr id="6" name="Ink 5">
                  <a:extLst>
                    <a:ext uri="{FF2B5EF4-FFF2-40B4-BE49-F238E27FC236}">
                      <a16:creationId xmlns:a16="http://schemas.microsoft.com/office/drawing/2014/main" id="{E0351381-EF54-494B-9BF9-0C42FF53C74C}"/>
                    </a:ext>
                  </a:extLst>
                </p:cNvPr>
                <p:cNvPicPr/>
                <p:nvPr/>
              </p:nvPicPr>
              <p:blipFill>
                <a:blip r:embed="rId5"/>
                <a:stretch>
                  <a:fillRect/>
                </a:stretch>
              </p:blipFill>
              <p:spPr>
                <a:xfrm>
                  <a:off x="9737978" y="423801"/>
                  <a:ext cx="376560" cy="76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EE9B6603-33FD-4D18-B336-68D078A0437F}"/>
                    </a:ext>
                  </a:extLst>
                </p14:cNvPr>
                <p14:cNvContentPartPr/>
                <p14:nvPr/>
              </p14:nvContentPartPr>
              <p14:xfrm>
                <a:off x="9445658" y="642321"/>
                <a:ext cx="511560" cy="238680"/>
              </p14:xfrm>
            </p:contentPart>
          </mc:Choice>
          <mc:Fallback>
            <p:pic>
              <p:nvPicPr>
                <p:cNvPr id="8" name="Ink 7">
                  <a:extLst>
                    <a:ext uri="{FF2B5EF4-FFF2-40B4-BE49-F238E27FC236}">
                      <a16:creationId xmlns:a16="http://schemas.microsoft.com/office/drawing/2014/main" id="{EE9B6603-33FD-4D18-B336-68D078A0437F}"/>
                    </a:ext>
                  </a:extLst>
                </p:cNvPr>
                <p:cNvPicPr/>
                <p:nvPr/>
              </p:nvPicPr>
              <p:blipFill>
                <a:blip r:embed="rId7"/>
                <a:stretch>
                  <a:fillRect/>
                </a:stretch>
              </p:blipFill>
              <p:spPr>
                <a:xfrm>
                  <a:off x="9428018" y="624321"/>
                  <a:ext cx="5472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09C0CF4F-FAA7-4EA8-AF65-2B70B736E1E9}"/>
                    </a:ext>
                  </a:extLst>
                </p14:cNvPr>
                <p14:cNvContentPartPr/>
                <p14:nvPr/>
              </p14:nvContentPartPr>
              <p14:xfrm>
                <a:off x="9482018" y="884601"/>
                <a:ext cx="472320" cy="248760"/>
              </p14:xfrm>
            </p:contentPart>
          </mc:Choice>
          <mc:Fallback>
            <p:pic>
              <p:nvPicPr>
                <p:cNvPr id="9" name="Ink 8">
                  <a:extLst>
                    <a:ext uri="{FF2B5EF4-FFF2-40B4-BE49-F238E27FC236}">
                      <a16:creationId xmlns:a16="http://schemas.microsoft.com/office/drawing/2014/main" id="{09C0CF4F-FAA7-4EA8-AF65-2B70B736E1E9}"/>
                    </a:ext>
                  </a:extLst>
                </p:cNvPr>
                <p:cNvPicPr/>
                <p:nvPr/>
              </p:nvPicPr>
              <p:blipFill>
                <a:blip r:embed="rId9"/>
                <a:stretch>
                  <a:fillRect/>
                </a:stretch>
              </p:blipFill>
              <p:spPr>
                <a:xfrm>
                  <a:off x="9464018" y="866601"/>
                  <a:ext cx="507960" cy="284400"/>
                </a:xfrm>
                <a:prstGeom prst="rect">
                  <a:avLst/>
                </a:prstGeom>
              </p:spPr>
            </p:pic>
          </mc:Fallback>
        </mc:AlternateContent>
      </p:grpSp>
      <p:grpSp>
        <p:nvGrpSpPr>
          <p:cNvPr id="14" name="Group 13">
            <a:extLst>
              <a:ext uri="{FF2B5EF4-FFF2-40B4-BE49-F238E27FC236}">
                <a16:creationId xmlns:a16="http://schemas.microsoft.com/office/drawing/2014/main" id="{09A1E1EA-9FAE-496C-8863-7E3286007C53}"/>
              </a:ext>
            </a:extLst>
          </p:cNvPr>
          <p:cNvGrpSpPr/>
          <p:nvPr/>
        </p:nvGrpSpPr>
        <p:grpSpPr>
          <a:xfrm>
            <a:off x="9288338" y="80001"/>
            <a:ext cx="610560" cy="199080"/>
            <a:chOff x="9288338" y="80001"/>
            <a:chExt cx="610560" cy="19908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C66C31E8-1B4D-4DE3-82E4-B7EF715899EE}"/>
                    </a:ext>
                  </a:extLst>
                </p14:cNvPr>
                <p14:cNvContentPartPr/>
                <p14:nvPr/>
              </p14:nvContentPartPr>
              <p14:xfrm>
                <a:off x="9351698" y="148761"/>
                <a:ext cx="502560" cy="117720"/>
              </p14:xfrm>
            </p:contentPart>
          </mc:Choice>
          <mc:Fallback>
            <p:pic>
              <p:nvPicPr>
                <p:cNvPr id="11" name="Ink 10">
                  <a:extLst>
                    <a:ext uri="{FF2B5EF4-FFF2-40B4-BE49-F238E27FC236}">
                      <a16:creationId xmlns:a16="http://schemas.microsoft.com/office/drawing/2014/main" id="{C66C31E8-1B4D-4DE3-82E4-B7EF715899EE}"/>
                    </a:ext>
                  </a:extLst>
                </p:cNvPr>
                <p:cNvPicPr/>
                <p:nvPr/>
              </p:nvPicPr>
              <p:blipFill>
                <a:blip r:embed="rId11"/>
                <a:stretch>
                  <a:fillRect/>
                </a:stretch>
              </p:blipFill>
              <p:spPr>
                <a:xfrm>
                  <a:off x="9333698" y="130761"/>
                  <a:ext cx="5382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DADACDBF-6FBE-47CB-BB64-D40D2D1B15DE}"/>
                    </a:ext>
                  </a:extLst>
                </p14:cNvPr>
                <p14:cNvContentPartPr/>
                <p14:nvPr/>
              </p14:nvContentPartPr>
              <p14:xfrm>
                <a:off x="9696578" y="80001"/>
                <a:ext cx="202320" cy="194400"/>
              </p14:xfrm>
            </p:contentPart>
          </mc:Choice>
          <mc:Fallback>
            <p:pic>
              <p:nvPicPr>
                <p:cNvPr id="12" name="Ink 11">
                  <a:extLst>
                    <a:ext uri="{FF2B5EF4-FFF2-40B4-BE49-F238E27FC236}">
                      <a16:creationId xmlns:a16="http://schemas.microsoft.com/office/drawing/2014/main" id="{DADACDBF-6FBE-47CB-BB64-D40D2D1B15DE}"/>
                    </a:ext>
                  </a:extLst>
                </p:cNvPr>
                <p:cNvPicPr/>
                <p:nvPr/>
              </p:nvPicPr>
              <p:blipFill>
                <a:blip r:embed="rId13"/>
                <a:stretch>
                  <a:fillRect/>
                </a:stretch>
              </p:blipFill>
              <p:spPr>
                <a:xfrm>
                  <a:off x="9678578" y="62001"/>
                  <a:ext cx="2379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52A4B839-2FB2-4BF5-9587-40EE4149B58B}"/>
                    </a:ext>
                  </a:extLst>
                </p14:cNvPr>
                <p14:cNvContentPartPr/>
                <p14:nvPr/>
              </p14:nvContentPartPr>
              <p14:xfrm>
                <a:off x="9288338" y="94401"/>
                <a:ext cx="234360" cy="184680"/>
              </p14:xfrm>
            </p:contentPart>
          </mc:Choice>
          <mc:Fallback>
            <p:pic>
              <p:nvPicPr>
                <p:cNvPr id="13" name="Ink 12">
                  <a:extLst>
                    <a:ext uri="{FF2B5EF4-FFF2-40B4-BE49-F238E27FC236}">
                      <a16:creationId xmlns:a16="http://schemas.microsoft.com/office/drawing/2014/main" id="{52A4B839-2FB2-4BF5-9587-40EE4149B58B}"/>
                    </a:ext>
                  </a:extLst>
                </p:cNvPr>
                <p:cNvPicPr/>
                <p:nvPr/>
              </p:nvPicPr>
              <p:blipFill>
                <a:blip r:embed="rId15"/>
                <a:stretch>
                  <a:fillRect/>
                </a:stretch>
              </p:blipFill>
              <p:spPr>
                <a:xfrm>
                  <a:off x="9270338" y="76401"/>
                  <a:ext cx="270000" cy="22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2ACFE0DA-E1D7-4A17-908B-B485F256EEDA}"/>
                  </a:ext>
                </a:extLst>
              </p14:cNvPr>
              <p14:cNvContentPartPr/>
              <p14:nvPr/>
            </p14:nvContentPartPr>
            <p14:xfrm>
              <a:off x="2386778" y="5010921"/>
              <a:ext cx="471960" cy="260280"/>
            </p14:xfrm>
          </p:contentPart>
        </mc:Choice>
        <mc:Fallback>
          <p:pic>
            <p:nvPicPr>
              <p:cNvPr id="15" name="Ink 14">
                <a:extLst>
                  <a:ext uri="{FF2B5EF4-FFF2-40B4-BE49-F238E27FC236}">
                    <a16:creationId xmlns:a16="http://schemas.microsoft.com/office/drawing/2014/main" id="{2ACFE0DA-E1D7-4A17-908B-B485F256EEDA}"/>
                  </a:ext>
                </a:extLst>
              </p:cNvPr>
              <p:cNvPicPr/>
              <p:nvPr/>
            </p:nvPicPr>
            <p:blipFill>
              <a:blip r:embed="rId17"/>
              <a:stretch>
                <a:fillRect/>
              </a:stretch>
            </p:blipFill>
            <p:spPr>
              <a:xfrm>
                <a:off x="2368778" y="4993281"/>
                <a:ext cx="507600" cy="295920"/>
              </a:xfrm>
              <a:prstGeom prst="rect">
                <a:avLst/>
              </a:prstGeom>
            </p:spPr>
          </p:pic>
        </mc:Fallback>
      </mc:AlternateContent>
      <p:grpSp>
        <p:nvGrpSpPr>
          <p:cNvPr id="19" name="Group 18">
            <a:extLst>
              <a:ext uri="{FF2B5EF4-FFF2-40B4-BE49-F238E27FC236}">
                <a16:creationId xmlns:a16="http://schemas.microsoft.com/office/drawing/2014/main" id="{FA036EC3-D3F3-44D6-9805-43409245E873}"/>
              </a:ext>
            </a:extLst>
          </p:cNvPr>
          <p:cNvGrpSpPr/>
          <p:nvPr/>
        </p:nvGrpSpPr>
        <p:grpSpPr>
          <a:xfrm>
            <a:off x="4549658" y="4909041"/>
            <a:ext cx="2311920" cy="83520"/>
            <a:chOff x="4549658" y="4909041"/>
            <a:chExt cx="2311920" cy="8352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0CFFEAD9-EFF1-4843-9D55-EB2CFAFE2210}"/>
                    </a:ext>
                  </a:extLst>
                </p14:cNvPr>
                <p14:cNvContentPartPr/>
                <p14:nvPr/>
              </p14:nvContentPartPr>
              <p14:xfrm>
                <a:off x="4549658" y="4975281"/>
                <a:ext cx="740880" cy="17280"/>
              </p14:xfrm>
            </p:contentPart>
          </mc:Choice>
          <mc:Fallback>
            <p:pic>
              <p:nvPicPr>
                <p:cNvPr id="16" name="Ink 15">
                  <a:extLst>
                    <a:ext uri="{FF2B5EF4-FFF2-40B4-BE49-F238E27FC236}">
                      <a16:creationId xmlns:a16="http://schemas.microsoft.com/office/drawing/2014/main" id="{0CFFEAD9-EFF1-4843-9D55-EB2CFAFE2210}"/>
                    </a:ext>
                  </a:extLst>
                </p:cNvPr>
                <p:cNvPicPr/>
                <p:nvPr/>
              </p:nvPicPr>
              <p:blipFill>
                <a:blip r:embed="rId19"/>
                <a:stretch>
                  <a:fillRect/>
                </a:stretch>
              </p:blipFill>
              <p:spPr>
                <a:xfrm>
                  <a:off x="4532018" y="4957281"/>
                  <a:ext cx="7765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129A07C7-9599-4282-B8BF-1C94923AA71E}"/>
                    </a:ext>
                  </a:extLst>
                </p14:cNvPr>
                <p14:cNvContentPartPr/>
                <p14:nvPr/>
              </p14:nvContentPartPr>
              <p14:xfrm>
                <a:off x="5993258" y="4909041"/>
                <a:ext cx="868320" cy="64800"/>
              </p14:xfrm>
            </p:contentPart>
          </mc:Choice>
          <mc:Fallback>
            <p:pic>
              <p:nvPicPr>
                <p:cNvPr id="17" name="Ink 16">
                  <a:extLst>
                    <a:ext uri="{FF2B5EF4-FFF2-40B4-BE49-F238E27FC236}">
                      <a16:creationId xmlns:a16="http://schemas.microsoft.com/office/drawing/2014/main" id="{129A07C7-9599-4282-B8BF-1C94923AA71E}"/>
                    </a:ext>
                  </a:extLst>
                </p:cNvPr>
                <p:cNvPicPr/>
                <p:nvPr/>
              </p:nvPicPr>
              <p:blipFill>
                <a:blip r:embed="rId21"/>
                <a:stretch>
                  <a:fillRect/>
                </a:stretch>
              </p:blipFill>
              <p:spPr>
                <a:xfrm>
                  <a:off x="5975618" y="4891041"/>
                  <a:ext cx="903960" cy="100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F43EF152-8955-45F4-BA98-E7AE35E6AA49}"/>
                  </a:ext>
                </a:extLst>
              </p14:cNvPr>
              <p14:cNvContentPartPr/>
              <p14:nvPr/>
            </p14:nvContentPartPr>
            <p14:xfrm>
              <a:off x="8054258" y="4884201"/>
              <a:ext cx="1345320" cy="57240"/>
            </p14:xfrm>
          </p:contentPart>
        </mc:Choice>
        <mc:Fallback>
          <p:pic>
            <p:nvPicPr>
              <p:cNvPr id="18" name="Ink 17">
                <a:extLst>
                  <a:ext uri="{FF2B5EF4-FFF2-40B4-BE49-F238E27FC236}">
                    <a16:creationId xmlns:a16="http://schemas.microsoft.com/office/drawing/2014/main" id="{F43EF152-8955-45F4-BA98-E7AE35E6AA49}"/>
                  </a:ext>
                </a:extLst>
              </p:cNvPr>
              <p:cNvPicPr/>
              <p:nvPr/>
            </p:nvPicPr>
            <p:blipFill>
              <a:blip r:embed="rId23"/>
              <a:stretch>
                <a:fillRect/>
              </a:stretch>
            </p:blipFill>
            <p:spPr>
              <a:xfrm>
                <a:off x="8036258" y="4866201"/>
                <a:ext cx="1380960" cy="92880"/>
              </a:xfrm>
              <a:prstGeom prst="rect">
                <a:avLst/>
              </a:prstGeom>
            </p:spPr>
          </p:pic>
        </mc:Fallback>
      </mc:AlternateContent>
    </p:spTree>
    <p:extLst>
      <p:ext uri="{BB962C8B-B14F-4D97-AF65-F5344CB8AC3E}">
        <p14:creationId xmlns:p14="http://schemas.microsoft.com/office/powerpoint/2010/main" val="180432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34E8-C1A5-4F07-9B71-B7B68FE38A74}"/>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4B1949EC-745B-4DA5-A91D-5AC1823E5B61}"/>
              </a:ext>
            </a:extLst>
          </p:cNvPr>
          <p:cNvSpPr>
            <a:spLocks noGrp="1"/>
          </p:cNvSpPr>
          <p:nvPr>
            <p:ph idx="1"/>
          </p:nvPr>
        </p:nvSpPr>
        <p:spPr/>
        <p:txBody>
          <a:bodyPr>
            <a:normAutofit/>
          </a:bodyPr>
          <a:lstStyle/>
          <a:p>
            <a:pPr algn="just">
              <a:lnSpc>
                <a:spcPct val="100000"/>
              </a:lnSpc>
            </a:pPr>
            <a:r>
              <a:rPr lang="en-MY" dirty="0"/>
              <a:t>This process continues back and forth until the number of electrons which have crossed the junction have a large enough electrical charge to repel or prevent any more charge carriers from crossing over the junction. </a:t>
            </a:r>
          </a:p>
          <a:p>
            <a:pPr algn="just">
              <a:lnSpc>
                <a:spcPct val="100000"/>
              </a:lnSpc>
            </a:pPr>
            <a:r>
              <a:rPr lang="en-MY" dirty="0"/>
              <a:t>Eventually a state of equilibrium (electrically neutral situation) will occur producing a “potential barrier” zone around the area of the junction as the donor atoms repel the holes and the acceptor atoms repel the electrons.</a:t>
            </a:r>
          </a:p>
          <a:p>
            <a:pPr algn="just">
              <a:lnSpc>
                <a:spcPct val="100000"/>
              </a:lnSpc>
            </a:pPr>
            <a:r>
              <a:rPr lang="en-MY" dirty="0"/>
              <a:t>Since no free charge carriers can rest in a position where there is a potential barrier, the regions on either sides of the junction now become completely depleted of any more free carriers in comparison to the N and P type materials further away from the junction. </a:t>
            </a:r>
          </a:p>
          <a:p>
            <a:pPr algn="just">
              <a:lnSpc>
                <a:spcPct val="100000"/>
              </a:lnSpc>
            </a:pPr>
            <a:r>
              <a:rPr lang="en-MY" dirty="0"/>
              <a:t>This area around the PN Junction is now called the </a:t>
            </a:r>
            <a:r>
              <a:rPr lang="en-MY" i="1" dirty="0"/>
              <a:t>Depletion Layer</a:t>
            </a:r>
            <a:r>
              <a:rPr lang="en-MY" dirty="0"/>
              <a:t>.</a:t>
            </a:r>
          </a:p>
        </p:txBody>
      </p:sp>
      <p:sp>
        <p:nvSpPr>
          <p:cNvPr id="4" name="Slide Number Placeholder 3">
            <a:extLst>
              <a:ext uri="{FF2B5EF4-FFF2-40B4-BE49-F238E27FC236}">
                <a16:creationId xmlns:a16="http://schemas.microsoft.com/office/drawing/2014/main" id="{959D53E8-182B-4C02-A2BF-C918161F88E5}"/>
              </a:ext>
            </a:extLst>
          </p:cNvPr>
          <p:cNvSpPr>
            <a:spLocks noGrp="1"/>
          </p:cNvSpPr>
          <p:nvPr>
            <p:ph type="sldNum" sz="quarter" idx="12"/>
          </p:nvPr>
        </p:nvSpPr>
        <p:spPr/>
        <p:txBody>
          <a:bodyPr/>
          <a:lstStyle/>
          <a:p>
            <a:fld id="{1DE98518-C1CF-410D-8A71-B5D14FDF677E}" type="slidenum">
              <a:rPr lang="en-MY" smtClean="0"/>
              <a:t>14</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9526560-4501-4149-B0F4-55509908707B}"/>
                  </a:ext>
                </a:extLst>
              </p14:cNvPr>
              <p14:cNvContentPartPr/>
              <p14:nvPr/>
            </p14:nvContentPartPr>
            <p14:xfrm>
              <a:off x="6662858" y="3512961"/>
              <a:ext cx="1249560" cy="55800"/>
            </p14:xfrm>
          </p:contentPart>
        </mc:Choice>
        <mc:Fallback>
          <p:pic>
            <p:nvPicPr>
              <p:cNvPr id="5" name="Ink 4">
                <a:extLst>
                  <a:ext uri="{FF2B5EF4-FFF2-40B4-BE49-F238E27FC236}">
                    <a16:creationId xmlns:a16="http://schemas.microsoft.com/office/drawing/2014/main" id="{99526560-4501-4149-B0F4-55509908707B}"/>
                  </a:ext>
                </a:extLst>
              </p:cNvPr>
              <p:cNvPicPr/>
              <p:nvPr/>
            </p:nvPicPr>
            <p:blipFill>
              <a:blip r:embed="rId3"/>
              <a:stretch>
                <a:fillRect/>
              </a:stretch>
            </p:blipFill>
            <p:spPr>
              <a:xfrm>
                <a:off x="6644858" y="3495321"/>
                <a:ext cx="12852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24CCF14-FB40-4447-9550-126826AC12AF}"/>
                  </a:ext>
                </a:extLst>
              </p14:cNvPr>
              <p14:cNvContentPartPr/>
              <p14:nvPr/>
            </p14:nvContentPartPr>
            <p14:xfrm>
              <a:off x="2976458" y="3805641"/>
              <a:ext cx="1306440" cy="22320"/>
            </p14:xfrm>
          </p:contentPart>
        </mc:Choice>
        <mc:Fallback>
          <p:pic>
            <p:nvPicPr>
              <p:cNvPr id="6" name="Ink 5">
                <a:extLst>
                  <a:ext uri="{FF2B5EF4-FFF2-40B4-BE49-F238E27FC236}">
                    <a16:creationId xmlns:a16="http://schemas.microsoft.com/office/drawing/2014/main" id="{924CCF14-FB40-4447-9550-126826AC12AF}"/>
                  </a:ext>
                </a:extLst>
              </p:cNvPr>
              <p:cNvPicPr/>
              <p:nvPr/>
            </p:nvPicPr>
            <p:blipFill>
              <a:blip r:embed="rId5"/>
              <a:stretch>
                <a:fillRect/>
              </a:stretch>
            </p:blipFill>
            <p:spPr>
              <a:xfrm>
                <a:off x="2958458" y="3788001"/>
                <a:ext cx="13420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8FF9EB63-E9F0-4F9A-8C6D-B37DAECA1CE3}"/>
                  </a:ext>
                </a:extLst>
              </p14:cNvPr>
              <p14:cNvContentPartPr/>
              <p14:nvPr/>
            </p14:nvContentPartPr>
            <p14:xfrm>
              <a:off x="7385738" y="6068601"/>
              <a:ext cx="906480" cy="130680"/>
            </p14:xfrm>
          </p:contentPart>
        </mc:Choice>
        <mc:Fallback>
          <p:pic>
            <p:nvPicPr>
              <p:cNvPr id="12" name="Ink 11">
                <a:extLst>
                  <a:ext uri="{FF2B5EF4-FFF2-40B4-BE49-F238E27FC236}">
                    <a16:creationId xmlns:a16="http://schemas.microsoft.com/office/drawing/2014/main" id="{8FF9EB63-E9F0-4F9A-8C6D-B37DAECA1CE3}"/>
                  </a:ext>
                </a:extLst>
              </p:cNvPr>
              <p:cNvPicPr/>
              <p:nvPr/>
            </p:nvPicPr>
            <p:blipFill>
              <a:blip r:embed="rId7"/>
              <a:stretch>
                <a:fillRect/>
              </a:stretch>
            </p:blipFill>
            <p:spPr>
              <a:xfrm>
                <a:off x="7367738" y="6050601"/>
                <a:ext cx="942120" cy="166320"/>
              </a:xfrm>
              <a:prstGeom prst="rect">
                <a:avLst/>
              </a:prstGeom>
            </p:spPr>
          </p:pic>
        </mc:Fallback>
      </mc:AlternateContent>
      <p:grpSp>
        <p:nvGrpSpPr>
          <p:cNvPr id="16" name="Group 15">
            <a:extLst>
              <a:ext uri="{FF2B5EF4-FFF2-40B4-BE49-F238E27FC236}">
                <a16:creationId xmlns:a16="http://schemas.microsoft.com/office/drawing/2014/main" id="{C2D245A8-B51A-415F-8C06-4DD0DFB42597}"/>
              </a:ext>
            </a:extLst>
          </p:cNvPr>
          <p:cNvGrpSpPr/>
          <p:nvPr/>
        </p:nvGrpSpPr>
        <p:grpSpPr>
          <a:xfrm>
            <a:off x="8989538" y="15561"/>
            <a:ext cx="1212120" cy="1708560"/>
            <a:chOff x="8989538" y="15561"/>
            <a:chExt cx="1212120" cy="17085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7A9E0C7-B64D-4D69-A2E8-A9D4D5F37970}"/>
                    </a:ext>
                  </a:extLst>
                </p14:cNvPr>
                <p14:cNvContentPartPr/>
                <p14:nvPr/>
              </p14:nvContentPartPr>
              <p14:xfrm>
                <a:off x="9296258" y="834921"/>
                <a:ext cx="434160" cy="717480"/>
              </p14:xfrm>
            </p:contentPart>
          </mc:Choice>
          <mc:Fallback>
            <p:pic>
              <p:nvPicPr>
                <p:cNvPr id="7" name="Ink 6">
                  <a:extLst>
                    <a:ext uri="{FF2B5EF4-FFF2-40B4-BE49-F238E27FC236}">
                      <a16:creationId xmlns:a16="http://schemas.microsoft.com/office/drawing/2014/main" id="{67A9E0C7-B64D-4D69-A2E8-A9D4D5F37970}"/>
                    </a:ext>
                  </a:extLst>
                </p:cNvPr>
                <p:cNvPicPr/>
                <p:nvPr/>
              </p:nvPicPr>
              <p:blipFill>
                <a:blip r:embed="rId9"/>
                <a:stretch>
                  <a:fillRect/>
                </a:stretch>
              </p:blipFill>
              <p:spPr>
                <a:xfrm>
                  <a:off x="9278618" y="816921"/>
                  <a:ext cx="46980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3F525DF-EA9F-4558-8ECE-E2421841B45E}"/>
                    </a:ext>
                  </a:extLst>
                </p14:cNvPr>
                <p14:cNvContentPartPr/>
                <p14:nvPr/>
              </p14:nvContentPartPr>
              <p14:xfrm>
                <a:off x="9696578" y="760041"/>
                <a:ext cx="377640" cy="735120"/>
              </p14:xfrm>
            </p:contentPart>
          </mc:Choice>
          <mc:Fallback>
            <p:pic>
              <p:nvPicPr>
                <p:cNvPr id="8" name="Ink 7">
                  <a:extLst>
                    <a:ext uri="{FF2B5EF4-FFF2-40B4-BE49-F238E27FC236}">
                      <a16:creationId xmlns:a16="http://schemas.microsoft.com/office/drawing/2014/main" id="{C3F525DF-EA9F-4558-8ECE-E2421841B45E}"/>
                    </a:ext>
                  </a:extLst>
                </p:cNvPr>
                <p:cNvPicPr/>
                <p:nvPr/>
              </p:nvPicPr>
              <p:blipFill>
                <a:blip r:embed="rId11"/>
                <a:stretch>
                  <a:fillRect/>
                </a:stretch>
              </p:blipFill>
              <p:spPr>
                <a:xfrm>
                  <a:off x="9678938" y="742041"/>
                  <a:ext cx="413280" cy="77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236CBF4-9209-4DF4-BB4D-902D999ABF25}"/>
                    </a:ext>
                  </a:extLst>
                </p14:cNvPr>
                <p14:cNvContentPartPr/>
                <p14:nvPr/>
              </p14:nvContentPartPr>
              <p14:xfrm>
                <a:off x="9006098" y="420201"/>
                <a:ext cx="1195560" cy="1020600"/>
              </p14:xfrm>
            </p:contentPart>
          </mc:Choice>
          <mc:Fallback>
            <p:pic>
              <p:nvPicPr>
                <p:cNvPr id="10" name="Ink 9">
                  <a:extLst>
                    <a:ext uri="{FF2B5EF4-FFF2-40B4-BE49-F238E27FC236}">
                      <a16:creationId xmlns:a16="http://schemas.microsoft.com/office/drawing/2014/main" id="{8236CBF4-9209-4DF4-BB4D-902D999ABF25}"/>
                    </a:ext>
                  </a:extLst>
                </p:cNvPr>
                <p:cNvPicPr/>
                <p:nvPr/>
              </p:nvPicPr>
              <p:blipFill>
                <a:blip r:embed="rId13"/>
                <a:stretch>
                  <a:fillRect/>
                </a:stretch>
              </p:blipFill>
              <p:spPr>
                <a:xfrm>
                  <a:off x="8988098" y="402201"/>
                  <a:ext cx="1231200" cy="105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C314F68C-0248-4AD3-B337-4B828542775D}"/>
                    </a:ext>
                  </a:extLst>
                </p14:cNvPr>
                <p14:cNvContentPartPr/>
                <p14:nvPr/>
              </p14:nvContentPartPr>
              <p14:xfrm>
                <a:off x="9049658" y="532161"/>
                <a:ext cx="1128600" cy="1191960"/>
              </p14:xfrm>
            </p:contentPart>
          </mc:Choice>
          <mc:Fallback>
            <p:pic>
              <p:nvPicPr>
                <p:cNvPr id="11" name="Ink 10">
                  <a:extLst>
                    <a:ext uri="{FF2B5EF4-FFF2-40B4-BE49-F238E27FC236}">
                      <a16:creationId xmlns:a16="http://schemas.microsoft.com/office/drawing/2014/main" id="{C314F68C-0248-4AD3-B337-4B828542775D}"/>
                    </a:ext>
                  </a:extLst>
                </p:cNvPr>
                <p:cNvPicPr/>
                <p:nvPr/>
              </p:nvPicPr>
              <p:blipFill>
                <a:blip r:embed="rId15"/>
                <a:stretch>
                  <a:fillRect/>
                </a:stretch>
              </p:blipFill>
              <p:spPr>
                <a:xfrm>
                  <a:off x="9032018" y="514161"/>
                  <a:ext cx="1164240" cy="1227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3648FFF-43A0-4D16-86D4-A33DF392D268}"/>
                    </a:ext>
                  </a:extLst>
                </p14:cNvPr>
                <p14:cNvContentPartPr/>
                <p14:nvPr/>
              </p14:nvContentPartPr>
              <p14:xfrm>
                <a:off x="8989538" y="144441"/>
                <a:ext cx="684360" cy="249480"/>
              </p14:xfrm>
            </p:contentPart>
          </mc:Choice>
          <mc:Fallback>
            <p:pic>
              <p:nvPicPr>
                <p:cNvPr id="14" name="Ink 13">
                  <a:extLst>
                    <a:ext uri="{FF2B5EF4-FFF2-40B4-BE49-F238E27FC236}">
                      <a16:creationId xmlns:a16="http://schemas.microsoft.com/office/drawing/2014/main" id="{93648FFF-43A0-4D16-86D4-A33DF392D268}"/>
                    </a:ext>
                  </a:extLst>
                </p:cNvPr>
                <p:cNvPicPr/>
                <p:nvPr/>
              </p:nvPicPr>
              <p:blipFill>
                <a:blip r:embed="rId17"/>
                <a:stretch>
                  <a:fillRect/>
                </a:stretch>
              </p:blipFill>
              <p:spPr>
                <a:xfrm>
                  <a:off x="8971898" y="126441"/>
                  <a:ext cx="7200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B60CB514-D104-41C1-B9A3-0AA852144EB6}"/>
                    </a:ext>
                  </a:extLst>
                </p14:cNvPr>
                <p14:cNvContentPartPr/>
                <p14:nvPr/>
              </p14:nvContentPartPr>
              <p14:xfrm>
                <a:off x="9492098" y="15561"/>
                <a:ext cx="237240" cy="312480"/>
              </p14:xfrm>
            </p:contentPart>
          </mc:Choice>
          <mc:Fallback>
            <p:pic>
              <p:nvPicPr>
                <p:cNvPr id="15" name="Ink 14">
                  <a:extLst>
                    <a:ext uri="{FF2B5EF4-FFF2-40B4-BE49-F238E27FC236}">
                      <a16:creationId xmlns:a16="http://schemas.microsoft.com/office/drawing/2014/main" id="{B60CB514-D104-41C1-B9A3-0AA852144EB6}"/>
                    </a:ext>
                  </a:extLst>
                </p:cNvPr>
                <p:cNvPicPr/>
                <p:nvPr/>
              </p:nvPicPr>
              <p:blipFill>
                <a:blip r:embed="rId19"/>
                <a:stretch>
                  <a:fillRect/>
                </a:stretch>
              </p:blipFill>
              <p:spPr>
                <a:xfrm>
                  <a:off x="9474098" y="-2439"/>
                  <a:ext cx="272880" cy="348120"/>
                </a:xfrm>
                <a:prstGeom prst="rect">
                  <a:avLst/>
                </a:prstGeom>
              </p:spPr>
            </p:pic>
          </mc:Fallback>
        </mc:AlternateContent>
      </p:grpSp>
    </p:spTree>
    <p:extLst>
      <p:ext uri="{BB962C8B-B14F-4D97-AF65-F5344CB8AC3E}">
        <p14:creationId xmlns:p14="http://schemas.microsoft.com/office/powerpoint/2010/main" val="350561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3BFC-9C73-4174-8C78-7C00387AEF11}"/>
              </a:ext>
            </a:extLst>
          </p:cNvPr>
          <p:cNvSpPr>
            <a:spLocks noGrp="1"/>
          </p:cNvSpPr>
          <p:nvPr>
            <p:ph type="title"/>
          </p:nvPr>
        </p:nvSpPr>
        <p:spPr/>
        <p:txBody>
          <a:bodyPr/>
          <a:lstStyle/>
          <a:p>
            <a:r>
              <a:rPr lang="en-MY" dirty="0"/>
              <a:t>The PN junction</a:t>
            </a:r>
          </a:p>
        </p:txBody>
      </p:sp>
      <p:sp>
        <p:nvSpPr>
          <p:cNvPr id="3" name="Content Placeholder 2">
            <a:extLst>
              <a:ext uri="{FF2B5EF4-FFF2-40B4-BE49-F238E27FC236}">
                <a16:creationId xmlns:a16="http://schemas.microsoft.com/office/drawing/2014/main" id="{76A2C5FD-5B08-4E7D-9432-14EBB5BDB0D2}"/>
              </a:ext>
            </a:extLst>
          </p:cNvPr>
          <p:cNvSpPr>
            <a:spLocks noGrp="1"/>
          </p:cNvSpPr>
          <p:nvPr>
            <p:ph idx="1"/>
          </p:nvPr>
        </p:nvSpPr>
        <p:spPr>
          <a:xfrm>
            <a:off x="1069848" y="2121408"/>
            <a:ext cx="5713507" cy="4050792"/>
          </a:xfrm>
        </p:spPr>
        <p:txBody>
          <a:bodyPr/>
          <a:lstStyle/>
          <a:p>
            <a:pPr algn="just">
              <a:lnSpc>
                <a:spcPct val="100000"/>
              </a:lnSpc>
            </a:pPr>
            <a:r>
              <a:rPr lang="en-MY" dirty="0"/>
              <a:t>The total charge on each side of a PN Junction must be equal and opposite to maintain a neutral charge condition around the junction. </a:t>
            </a:r>
          </a:p>
          <a:p>
            <a:pPr algn="just">
              <a:lnSpc>
                <a:spcPct val="100000"/>
              </a:lnSpc>
            </a:pPr>
            <a:r>
              <a:rPr lang="en-MY" dirty="0"/>
              <a:t>If the depletion layer region has a distance D, it therefore must therefore penetrate into the silicon by a distance of </a:t>
            </a:r>
            <a:r>
              <a:rPr lang="en-MY" dirty="0" err="1"/>
              <a:t>Dp</a:t>
            </a:r>
            <a:r>
              <a:rPr lang="en-MY" dirty="0"/>
              <a:t> for the positive side, and a distance of </a:t>
            </a:r>
            <a:r>
              <a:rPr lang="en-MY" dirty="0" err="1"/>
              <a:t>Dn</a:t>
            </a:r>
            <a:r>
              <a:rPr lang="en-MY" dirty="0"/>
              <a:t> for the negative side giving a relationship between the two of:  </a:t>
            </a:r>
          </a:p>
          <a:p>
            <a:pPr algn="just">
              <a:lnSpc>
                <a:spcPct val="100000"/>
              </a:lnSpc>
            </a:pPr>
            <a:r>
              <a:rPr lang="en-MY" dirty="0" err="1"/>
              <a:t>Dp</a:t>
            </a:r>
            <a:r>
              <a:rPr lang="en-MY" dirty="0"/>
              <a:t>*NA = </a:t>
            </a:r>
            <a:r>
              <a:rPr lang="en-MY" dirty="0" err="1"/>
              <a:t>Dn</a:t>
            </a:r>
            <a:r>
              <a:rPr lang="en-MY" dirty="0"/>
              <a:t>*ND  </a:t>
            </a:r>
          </a:p>
          <a:p>
            <a:pPr algn="just">
              <a:lnSpc>
                <a:spcPct val="100000"/>
              </a:lnSpc>
            </a:pPr>
            <a:r>
              <a:rPr lang="en-MY" dirty="0"/>
              <a:t>in order to maintain charge neutrality also called equilibrium.</a:t>
            </a:r>
          </a:p>
        </p:txBody>
      </p:sp>
      <p:sp>
        <p:nvSpPr>
          <p:cNvPr id="4" name="Slide Number Placeholder 3">
            <a:extLst>
              <a:ext uri="{FF2B5EF4-FFF2-40B4-BE49-F238E27FC236}">
                <a16:creationId xmlns:a16="http://schemas.microsoft.com/office/drawing/2014/main" id="{828B07AB-421E-4FB0-97BE-788CC36CB496}"/>
              </a:ext>
            </a:extLst>
          </p:cNvPr>
          <p:cNvSpPr>
            <a:spLocks noGrp="1"/>
          </p:cNvSpPr>
          <p:nvPr>
            <p:ph type="sldNum" sz="quarter" idx="12"/>
          </p:nvPr>
        </p:nvSpPr>
        <p:spPr/>
        <p:txBody>
          <a:bodyPr/>
          <a:lstStyle/>
          <a:p>
            <a:fld id="{1DE98518-C1CF-410D-8A71-B5D14FDF677E}" type="slidenum">
              <a:rPr lang="en-MY" smtClean="0"/>
              <a:t>15</a:t>
            </a:fld>
            <a:endParaRPr lang="en-MY" dirty="0"/>
          </a:p>
        </p:txBody>
      </p:sp>
      <p:pic>
        <p:nvPicPr>
          <p:cNvPr id="5122" name="Picture 2" descr="semiconductor pn junction">
            <a:extLst>
              <a:ext uri="{FF2B5EF4-FFF2-40B4-BE49-F238E27FC236}">
                <a16:creationId xmlns:a16="http://schemas.microsoft.com/office/drawing/2014/main" id="{FFEB6664-D1EA-40CE-956A-19D9483B0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471" y="2093976"/>
            <a:ext cx="3933825" cy="38671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BB160EA-292B-4647-A642-BAED6E09FB3D}"/>
                  </a:ext>
                </a:extLst>
              </p14:cNvPr>
              <p14:cNvContentPartPr/>
              <p14:nvPr/>
            </p14:nvContentPartPr>
            <p14:xfrm>
              <a:off x="7707938" y="2693601"/>
              <a:ext cx="324360" cy="176400"/>
            </p14:xfrm>
          </p:contentPart>
        </mc:Choice>
        <mc:Fallback>
          <p:pic>
            <p:nvPicPr>
              <p:cNvPr id="5" name="Ink 4">
                <a:extLst>
                  <a:ext uri="{FF2B5EF4-FFF2-40B4-BE49-F238E27FC236}">
                    <a16:creationId xmlns:a16="http://schemas.microsoft.com/office/drawing/2014/main" id="{9BB160EA-292B-4647-A642-BAED6E09FB3D}"/>
                  </a:ext>
                </a:extLst>
              </p:cNvPr>
              <p:cNvPicPr/>
              <p:nvPr/>
            </p:nvPicPr>
            <p:blipFill>
              <a:blip r:embed="rId4"/>
              <a:stretch>
                <a:fillRect/>
              </a:stretch>
            </p:blipFill>
            <p:spPr>
              <a:xfrm>
                <a:off x="7690298" y="2675961"/>
                <a:ext cx="360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2115F01-80B5-4CFA-8662-AF358A046B14}"/>
                  </a:ext>
                </a:extLst>
              </p14:cNvPr>
              <p14:cNvContentPartPr/>
              <p14:nvPr/>
            </p14:nvContentPartPr>
            <p14:xfrm>
              <a:off x="9824018" y="2652201"/>
              <a:ext cx="526320" cy="188640"/>
            </p14:xfrm>
          </p:contentPart>
        </mc:Choice>
        <mc:Fallback>
          <p:pic>
            <p:nvPicPr>
              <p:cNvPr id="6" name="Ink 5">
                <a:extLst>
                  <a:ext uri="{FF2B5EF4-FFF2-40B4-BE49-F238E27FC236}">
                    <a16:creationId xmlns:a16="http://schemas.microsoft.com/office/drawing/2014/main" id="{F2115F01-80B5-4CFA-8662-AF358A046B14}"/>
                  </a:ext>
                </a:extLst>
              </p:cNvPr>
              <p:cNvPicPr/>
              <p:nvPr/>
            </p:nvPicPr>
            <p:blipFill>
              <a:blip r:embed="rId6"/>
              <a:stretch>
                <a:fillRect/>
              </a:stretch>
            </p:blipFill>
            <p:spPr>
              <a:xfrm>
                <a:off x="9806018" y="2634201"/>
                <a:ext cx="5619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339BC3B0-7D18-4E3C-8077-9E16C7E46A5D}"/>
                  </a:ext>
                </a:extLst>
              </p14:cNvPr>
              <p14:cNvContentPartPr/>
              <p14:nvPr/>
            </p14:nvContentPartPr>
            <p14:xfrm>
              <a:off x="8672738" y="3119121"/>
              <a:ext cx="618480" cy="1066680"/>
            </p14:xfrm>
          </p:contentPart>
        </mc:Choice>
        <mc:Fallback>
          <p:pic>
            <p:nvPicPr>
              <p:cNvPr id="7" name="Ink 6">
                <a:extLst>
                  <a:ext uri="{FF2B5EF4-FFF2-40B4-BE49-F238E27FC236}">
                    <a16:creationId xmlns:a16="http://schemas.microsoft.com/office/drawing/2014/main" id="{339BC3B0-7D18-4E3C-8077-9E16C7E46A5D}"/>
                  </a:ext>
                </a:extLst>
              </p:cNvPr>
              <p:cNvPicPr/>
              <p:nvPr/>
            </p:nvPicPr>
            <p:blipFill>
              <a:blip r:embed="rId8"/>
              <a:stretch>
                <a:fillRect/>
              </a:stretch>
            </p:blipFill>
            <p:spPr>
              <a:xfrm>
                <a:off x="8655098" y="3101121"/>
                <a:ext cx="654120" cy="1102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5B21368-197A-41EF-AA2E-9ABD749C9CD1}"/>
                  </a:ext>
                </a:extLst>
              </p14:cNvPr>
              <p14:cNvContentPartPr/>
              <p14:nvPr/>
            </p14:nvContentPartPr>
            <p14:xfrm>
              <a:off x="9051098" y="4473441"/>
              <a:ext cx="364320" cy="202320"/>
            </p14:xfrm>
          </p:contentPart>
        </mc:Choice>
        <mc:Fallback>
          <p:pic>
            <p:nvPicPr>
              <p:cNvPr id="8" name="Ink 7">
                <a:extLst>
                  <a:ext uri="{FF2B5EF4-FFF2-40B4-BE49-F238E27FC236}">
                    <a16:creationId xmlns:a16="http://schemas.microsoft.com/office/drawing/2014/main" id="{E5B21368-197A-41EF-AA2E-9ABD749C9CD1}"/>
                  </a:ext>
                </a:extLst>
              </p:cNvPr>
              <p:cNvPicPr/>
              <p:nvPr/>
            </p:nvPicPr>
            <p:blipFill>
              <a:blip r:embed="rId10"/>
              <a:stretch>
                <a:fillRect/>
              </a:stretch>
            </p:blipFill>
            <p:spPr>
              <a:xfrm>
                <a:off x="9033098" y="4455441"/>
                <a:ext cx="399960" cy="237960"/>
              </a:xfrm>
              <a:prstGeom prst="rect">
                <a:avLst/>
              </a:prstGeom>
            </p:spPr>
          </p:pic>
        </mc:Fallback>
      </mc:AlternateContent>
      <p:grpSp>
        <p:nvGrpSpPr>
          <p:cNvPr id="17" name="Group 16">
            <a:extLst>
              <a:ext uri="{FF2B5EF4-FFF2-40B4-BE49-F238E27FC236}">
                <a16:creationId xmlns:a16="http://schemas.microsoft.com/office/drawing/2014/main" id="{DB6A7643-3EF0-4445-9226-F044FEA9FF04}"/>
              </a:ext>
            </a:extLst>
          </p:cNvPr>
          <p:cNvGrpSpPr/>
          <p:nvPr/>
        </p:nvGrpSpPr>
        <p:grpSpPr>
          <a:xfrm>
            <a:off x="8314178" y="4888881"/>
            <a:ext cx="1745280" cy="947520"/>
            <a:chOff x="8314178" y="4888881"/>
            <a:chExt cx="1745280" cy="947520"/>
          </a:xfrm>
        </p:grpSpPr>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8D932E9B-4D18-4D29-8CCB-67A45E5DCC1B}"/>
                    </a:ext>
                  </a:extLst>
                </p14:cNvPr>
                <p14:cNvContentPartPr/>
                <p14:nvPr/>
              </p14:nvContentPartPr>
              <p14:xfrm>
                <a:off x="8314178" y="4888881"/>
                <a:ext cx="420480" cy="26280"/>
              </p14:xfrm>
            </p:contentPart>
          </mc:Choice>
          <mc:Fallback>
            <p:pic>
              <p:nvPicPr>
                <p:cNvPr id="14" name="Ink 13">
                  <a:extLst>
                    <a:ext uri="{FF2B5EF4-FFF2-40B4-BE49-F238E27FC236}">
                      <a16:creationId xmlns:a16="http://schemas.microsoft.com/office/drawing/2014/main" id="{8D932E9B-4D18-4D29-8CCB-67A45E5DCC1B}"/>
                    </a:ext>
                  </a:extLst>
                </p:cNvPr>
                <p:cNvPicPr/>
                <p:nvPr/>
              </p:nvPicPr>
              <p:blipFill>
                <a:blip r:embed="rId12"/>
                <a:stretch>
                  <a:fillRect/>
                </a:stretch>
              </p:blipFill>
              <p:spPr>
                <a:xfrm>
                  <a:off x="8296178" y="4870881"/>
                  <a:ext cx="4561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FD8837E5-7AAA-45A5-92BC-1516FBB519A1}"/>
                    </a:ext>
                  </a:extLst>
                </p14:cNvPr>
                <p14:cNvContentPartPr/>
                <p14:nvPr/>
              </p14:nvContentPartPr>
              <p14:xfrm>
                <a:off x="9285458" y="5825601"/>
                <a:ext cx="774000" cy="10800"/>
              </p14:xfrm>
            </p:contentPart>
          </mc:Choice>
          <mc:Fallback>
            <p:pic>
              <p:nvPicPr>
                <p:cNvPr id="15" name="Ink 14">
                  <a:extLst>
                    <a:ext uri="{FF2B5EF4-FFF2-40B4-BE49-F238E27FC236}">
                      <a16:creationId xmlns:a16="http://schemas.microsoft.com/office/drawing/2014/main" id="{FD8837E5-7AAA-45A5-92BC-1516FBB519A1}"/>
                    </a:ext>
                  </a:extLst>
                </p:cNvPr>
                <p:cNvPicPr/>
                <p:nvPr/>
              </p:nvPicPr>
              <p:blipFill>
                <a:blip r:embed="rId14"/>
                <a:stretch>
                  <a:fillRect/>
                </a:stretch>
              </p:blipFill>
              <p:spPr>
                <a:xfrm>
                  <a:off x="9267458" y="5807601"/>
                  <a:ext cx="8096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7E37A88E-E4E7-4C65-9946-381F8D15C99E}"/>
                    </a:ext>
                  </a:extLst>
                </p14:cNvPr>
                <p14:cNvContentPartPr/>
                <p14:nvPr/>
              </p14:nvContentPartPr>
              <p14:xfrm>
                <a:off x="8747978" y="4893921"/>
                <a:ext cx="495360" cy="932040"/>
              </p14:xfrm>
            </p:contentPart>
          </mc:Choice>
          <mc:Fallback>
            <p:pic>
              <p:nvPicPr>
                <p:cNvPr id="16" name="Ink 15">
                  <a:extLst>
                    <a:ext uri="{FF2B5EF4-FFF2-40B4-BE49-F238E27FC236}">
                      <a16:creationId xmlns:a16="http://schemas.microsoft.com/office/drawing/2014/main" id="{7E37A88E-E4E7-4C65-9946-381F8D15C99E}"/>
                    </a:ext>
                  </a:extLst>
                </p:cNvPr>
                <p:cNvPicPr/>
                <p:nvPr/>
              </p:nvPicPr>
              <p:blipFill>
                <a:blip r:embed="rId16"/>
                <a:stretch>
                  <a:fillRect/>
                </a:stretch>
              </p:blipFill>
              <p:spPr>
                <a:xfrm>
                  <a:off x="8729978" y="4875921"/>
                  <a:ext cx="531000" cy="967680"/>
                </a:xfrm>
                <a:prstGeom prst="rect">
                  <a:avLst/>
                </a:prstGeom>
              </p:spPr>
            </p:pic>
          </mc:Fallback>
        </mc:AlternateContent>
      </p:grpSp>
      <p:grpSp>
        <p:nvGrpSpPr>
          <p:cNvPr id="20" name="Group 19">
            <a:extLst>
              <a:ext uri="{FF2B5EF4-FFF2-40B4-BE49-F238E27FC236}">
                <a16:creationId xmlns:a16="http://schemas.microsoft.com/office/drawing/2014/main" id="{D62AF2A6-2FB8-44BD-89BB-BF6F9BEB3B40}"/>
              </a:ext>
            </a:extLst>
          </p:cNvPr>
          <p:cNvGrpSpPr/>
          <p:nvPr/>
        </p:nvGrpSpPr>
        <p:grpSpPr>
          <a:xfrm>
            <a:off x="1482818" y="5171481"/>
            <a:ext cx="623880" cy="115560"/>
            <a:chOff x="1482818" y="5171481"/>
            <a:chExt cx="623880" cy="115560"/>
          </a:xfrm>
        </p:grpSpPr>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C4FE6E69-147C-4814-9085-B522415C0DB0}"/>
                    </a:ext>
                  </a:extLst>
                </p14:cNvPr>
                <p14:cNvContentPartPr/>
                <p14:nvPr/>
              </p14:nvContentPartPr>
              <p14:xfrm>
                <a:off x="1482818" y="5171481"/>
                <a:ext cx="278640" cy="112680"/>
              </p14:xfrm>
            </p:contentPart>
          </mc:Choice>
          <mc:Fallback>
            <p:pic>
              <p:nvPicPr>
                <p:cNvPr id="18" name="Ink 17">
                  <a:extLst>
                    <a:ext uri="{FF2B5EF4-FFF2-40B4-BE49-F238E27FC236}">
                      <a16:creationId xmlns:a16="http://schemas.microsoft.com/office/drawing/2014/main" id="{C4FE6E69-147C-4814-9085-B522415C0DB0}"/>
                    </a:ext>
                  </a:extLst>
                </p:cNvPr>
                <p:cNvPicPr/>
                <p:nvPr/>
              </p:nvPicPr>
              <p:blipFill>
                <a:blip r:embed="rId18"/>
                <a:stretch>
                  <a:fillRect/>
                </a:stretch>
              </p:blipFill>
              <p:spPr>
                <a:xfrm>
                  <a:off x="1464818" y="5153841"/>
                  <a:ext cx="3142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08B02698-571C-41D6-9C0F-EB55F373FF7D}"/>
                    </a:ext>
                  </a:extLst>
                </p14:cNvPr>
                <p14:cNvContentPartPr/>
                <p14:nvPr/>
              </p14:nvContentPartPr>
              <p14:xfrm>
                <a:off x="1963778" y="5244561"/>
                <a:ext cx="142920" cy="42480"/>
              </p14:xfrm>
            </p:contentPart>
          </mc:Choice>
          <mc:Fallback>
            <p:pic>
              <p:nvPicPr>
                <p:cNvPr id="19" name="Ink 18">
                  <a:extLst>
                    <a:ext uri="{FF2B5EF4-FFF2-40B4-BE49-F238E27FC236}">
                      <a16:creationId xmlns:a16="http://schemas.microsoft.com/office/drawing/2014/main" id="{08B02698-571C-41D6-9C0F-EB55F373FF7D}"/>
                    </a:ext>
                  </a:extLst>
                </p:cNvPr>
                <p:cNvPicPr/>
                <p:nvPr/>
              </p:nvPicPr>
              <p:blipFill>
                <a:blip r:embed="rId20"/>
                <a:stretch>
                  <a:fillRect/>
                </a:stretch>
              </p:blipFill>
              <p:spPr>
                <a:xfrm>
                  <a:off x="1946138" y="5226561"/>
                  <a:ext cx="178560" cy="7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21" name="Ink 20">
                <a:extLst>
                  <a:ext uri="{FF2B5EF4-FFF2-40B4-BE49-F238E27FC236}">
                    <a16:creationId xmlns:a16="http://schemas.microsoft.com/office/drawing/2014/main" id="{8D640879-9D5F-490E-AC9D-D06B04AAD53F}"/>
                  </a:ext>
                </a:extLst>
              </p14:cNvPr>
              <p14:cNvContentPartPr/>
              <p14:nvPr/>
            </p14:nvContentPartPr>
            <p14:xfrm>
              <a:off x="2533658" y="5176521"/>
              <a:ext cx="655560" cy="104760"/>
            </p14:xfrm>
          </p:contentPart>
        </mc:Choice>
        <mc:Fallback>
          <p:pic>
            <p:nvPicPr>
              <p:cNvPr id="21" name="Ink 20">
                <a:extLst>
                  <a:ext uri="{FF2B5EF4-FFF2-40B4-BE49-F238E27FC236}">
                    <a16:creationId xmlns:a16="http://schemas.microsoft.com/office/drawing/2014/main" id="{8D640879-9D5F-490E-AC9D-D06B04AAD53F}"/>
                  </a:ext>
                </a:extLst>
              </p:cNvPr>
              <p:cNvPicPr/>
              <p:nvPr/>
            </p:nvPicPr>
            <p:blipFill>
              <a:blip r:embed="rId22"/>
              <a:stretch>
                <a:fillRect/>
              </a:stretch>
            </p:blipFill>
            <p:spPr>
              <a:xfrm>
                <a:off x="2515658" y="5158521"/>
                <a:ext cx="691200" cy="140400"/>
              </a:xfrm>
              <a:prstGeom prst="rect">
                <a:avLst/>
              </a:prstGeom>
            </p:spPr>
          </p:pic>
        </mc:Fallback>
      </mc:AlternateContent>
      <p:grpSp>
        <p:nvGrpSpPr>
          <p:cNvPr id="55" name="Group 54">
            <a:extLst>
              <a:ext uri="{FF2B5EF4-FFF2-40B4-BE49-F238E27FC236}">
                <a16:creationId xmlns:a16="http://schemas.microsoft.com/office/drawing/2014/main" id="{3BC1ED6B-1AE9-4CA0-BADA-FB0748B8C3F8}"/>
              </a:ext>
            </a:extLst>
          </p:cNvPr>
          <p:cNvGrpSpPr/>
          <p:nvPr/>
        </p:nvGrpSpPr>
        <p:grpSpPr>
          <a:xfrm>
            <a:off x="8529818" y="25281"/>
            <a:ext cx="4040640" cy="3278880"/>
            <a:chOff x="8529818" y="25281"/>
            <a:chExt cx="4040640" cy="3278880"/>
          </a:xfrm>
        </p:grpSpPr>
        <mc:AlternateContent xmlns:mc="http://schemas.openxmlformats.org/markup-compatibility/2006">
          <mc:Choice xmlns:p14="http://schemas.microsoft.com/office/powerpoint/2010/main" Requires="p14">
            <p:contentPart p14:bwMode="auto" r:id="rId23">
              <p14:nvContentPartPr>
                <p14:cNvPr id="9" name="Ink 8">
                  <a:extLst>
                    <a:ext uri="{FF2B5EF4-FFF2-40B4-BE49-F238E27FC236}">
                      <a16:creationId xmlns:a16="http://schemas.microsoft.com/office/drawing/2014/main" id="{C7F98F1A-3754-4EDD-A9FC-F71084EA7BCE}"/>
                    </a:ext>
                  </a:extLst>
                </p14:cNvPr>
                <p14:cNvContentPartPr/>
                <p14:nvPr/>
              </p14:nvContentPartPr>
              <p14:xfrm>
                <a:off x="8665898" y="2543481"/>
                <a:ext cx="573120" cy="12600"/>
              </p14:xfrm>
            </p:contentPart>
          </mc:Choice>
          <mc:Fallback>
            <p:pic>
              <p:nvPicPr>
                <p:cNvPr id="9" name="Ink 8">
                  <a:extLst>
                    <a:ext uri="{FF2B5EF4-FFF2-40B4-BE49-F238E27FC236}">
                      <a16:creationId xmlns:a16="http://schemas.microsoft.com/office/drawing/2014/main" id="{C7F98F1A-3754-4EDD-A9FC-F71084EA7BCE}"/>
                    </a:ext>
                  </a:extLst>
                </p:cNvPr>
                <p:cNvPicPr/>
                <p:nvPr/>
              </p:nvPicPr>
              <p:blipFill>
                <a:blip r:embed="rId24"/>
                <a:stretch>
                  <a:fillRect/>
                </a:stretch>
              </p:blipFill>
              <p:spPr>
                <a:xfrm>
                  <a:off x="8647898" y="2525841"/>
                  <a:ext cx="6087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 name="Ink 9">
                  <a:extLst>
                    <a:ext uri="{FF2B5EF4-FFF2-40B4-BE49-F238E27FC236}">
                      <a16:creationId xmlns:a16="http://schemas.microsoft.com/office/drawing/2014/main" id="{36A6C0B7-F68F-4838-910B-57A7076D8A23}"/>
                    </a:ext>
                  </a:extLst>
                </p14:cNvPr>
                <p14:cNvContentPartPr/>
                <p14:nvPr/>
              </p14:nvContentPartPr>
              <p14:xfrm>
                <a:off x="8695418" y="1839321"/>
                <a:ext cx="842400" cy="80640"/>
              </p14:xfrm>
            </p:contentPart>
          </mc:Choice>
          <mc:Fallback>
            <p:pic>
              <p:nvPicPr>
                <p:cNvPr id="10" name="Ink 9">
                  <a:extLst>
                    <a:ext uri="{FF2B5EF4-FFF2-40B4-BE49-F238E27FC236}">
                      <a16:creationId xmlns:a16="http://schemas.microsoft.com/office/drawing/2014/main" id="{36A6C0B7-F68F-4838-910B-57A7076D8A23}"/>
                    </a:ext>
                  </a:extLst>
                </p:cNvPr>
                <p:cNvPicPr/>
                <p:nvPr/>
              </p:nvPicPr>
              <p:blipFill>
                <a:blip r:embed="rId26"/>
                <a:stretch>
                  <a:fillRect/>
                </a:stretch>
              </p:blipFill>
              <p:spPr>
                <a:xfrm>
                  <a:off x="8677778" y="1821681"/>
                  <a:ext cx="8780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1" name="Ink 10">
                  <a:extLst>
                    <a:ext uri="{FF2B5EF4-FFF2-40B4-BE49-F238E27FC236}">
                      <a16:creationId xmlns:a16="http://schemas.microsoft.com/office/drawing/2014/main" id="{9822DD55-F355-4868-99D7-3F4A413DFCD1}"/>
                    </a:ext>
                  </a:extLst>
                </p14:cNvPr>
                <p14:cNvContentPartPr/>
                <p14:nvPr/>
              </p14:nvContentPartPr>
              <p14:xfrm>
                <a:off x="9290138" y="1715841"/>
                <a:ext cx="340200" cy="338760"/>
              </p14:xfrm>
            </p:contentPart>
          </mc:Choice>
          <mc:Fallback>
            <p:pic>
              <p:nvPicPr>
                <p:cNvPr id="11" name="Ink 10">
                  <a:extLst>
                    <a:ext uri="{FF2B5EF4-FFF2-40B4-BE49-F238E27FC236}">
                      <a16:creationId xmlns:a16="http://schemas.microsoft.com/office/drawing/2014/main" id="{9822DD55-F355-4868-99D7-3F4A413DFCD1}"/>
                    </a:ext>
                  </a:extLst>
                </p:cNvPr>
                <p:cNvPicPr/>
                <p:nvPr/>
              </p:nvPicPr>
              <p:blipFill>
                <a:blip r:embed="rId28"/>
                <a:stretch>
                  <a:fillRect/>
                </a:stretch>
              </p:blipFill>
              <p:spPr>
                <a:xfrm>
                  <a:off x="9272138" y="1697841"/>
                  <a:ext cx="3758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2" name="Ink 11">
                  <a:extLst>
                    <a:ext uri="{FF2B5EF4-FFF2-40B4-BE49-F238E27FC236}">
                      <a16:creationId xmlns:a16="http://schemas.microsoft.com/office/drawing/2014/main" id="{7F1C1038-BA9F-436F-8182-ABD72195932F}"/>
                    </a:ext>
                  </a:extLst>
                </p14:cNvPr>
                <p14:cNvContentPartPr/>
                <p14:nvPr/>
              </p14:nvContentPartPr>
              <p14:xfrm>
                <a:off x="8529818" y="1651401"/>
                <a:ext cx="432000" cy="303120"/>
              </p14:xfrm>
            </p:contentPart>
          </mc:Choice>
          <mc:Fallback>
            <p:pic>
              <p:nvPicPr>
                <p:cNvPr id="12" name="Ink 11">
                  <a:extLst>
                    <a:ext uri="{FF2B5EF4-FFF2-40B4-BE49-F238E27FC236}">
                      <a16:creationId xmlns:a16="http://schemas.microsoft.com/office/drawing/2014/main" id="{7F1C1038-BA9F-436F-8182-ABD72195932F}"/>
                    </a:ext>
                  </a:extLst>
                </p:cNvPr>
                <p:cNvPicPr/>
                <p:nvPr/>
              </p:nvPicPr>
              <p:blipFill>
                <a:blip r:embed="rId30"/>
                <a:stretch>
                  <a:fillRect/>
                </a:stretch>
              </p:blipFill>
              <p:spPr>
                <a:xfrm>
                  <a:off x="8511818" y="1633761"/>
                  <a:ext cx="4676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E9294C52-89F0-4C31-A62C-A3B7EF727D24}"/>
                    </a:ext>
                  </a:extLst>
                </p14:cNvPr>
                <p14:cNvContentPartPr/>
                <p14:nvPr/>
              </p14:nvContentPartPr>
              <p14:xfrm>
                <a:off x="9738338" y="300681"/>
                <a:ext cx="102600" cy="230400"/>
              </p14:xfrm>
            </p:contentPart>
          </mc:Choice>
          <mc:Fallback>
            <p:pic>
              <p:nvPicPr>
                <p:cNvPr id="22" name="Ink 21">
                  <a:extLst>
                    <a:ext uri="{FF2B5EF4-FFF2-40B4-BE49-F238E27FC236}">
                      <a16:creationId xmlns:a16="http://schemas.microsoft.com/office/drawing/2014/main" id="{E9294C52-89F0-4C31-A62C-A3B7EF727D24}"/>
                    </a:ext>
                  </a:extLst>
                </p:cNvPr>
                <p:cNvPicPr/>
                <p:nvPr/>
              </p:nvPicPr>
              <p:blipFill>
                <a:blip r:embed="rId32"/>
                <a:stretch>
                  <a:fillRect/>
                </a:stretch>
              </p:blipFill>
              <p:spPr>
                <a:xfrm>
                  <a:off x="9720338" y="282681"/>
                  <a:ext cx="1382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1AB1305D-E946-4779-B55C-1D265BD52866}"/>
                    </a:ext>
                  </a:extLst>
                </p14:cNvPr>
                <p14:cNvContentPartPr/>
                <p14:nvPr/>
              </p14:nvContentPartPr>
              <p14:xfrm>
                <a:off x="9924098" y="402561"/>
                <a:ext cx="44280" cy="34560"/>
              </p14:xfrm>
            </p:contentPart>
          </mc:Choice>
          <mc:Fallback>
            <p:pic>
              <p:nvPicPr>
                <p:cNvPr id="23" name="Ink 22">
                  <a:extLst>
                    <a:ext uri="{FF2B5EF4-FFF2-40B4-BE49-F238E27FC236}">
                      <a16:creationId xmlns:a16="http://schemas.microsoft.com/office/drawing/2014/main" id="{1AB1305D-E946-4779-B55C-1D265BD52866}"/>
                    </a:ext>
                  </a:extLst>
                </p:cNvPr>
                <p:cNvPicPr/>
                <p:nvPr/>
              </p:nvPicPr>
              <p:blipFill>
                <a:blip r:embed="rId34"/>
                <a:stretch>
                  <a:fillRect/>
                </a:stretch>
              </p:blipFill>
              <p:spPr>
                <a:xfrm>
                  <a:off x="9906098" y="384561"/>
                  <a:ext cx="799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C2A88C20-67DC-4E1F-B485-B5390D2E87ED}"/>
                    </a:ext>
                  </a:extLst>
                </p14:cNvPr>
                <p14:cNvContentPartPr/>
                <p14:nvPr/>
              </p14:nvContentPartPr>
              <p14:xfrm>
                <a:off x="10192658" y="204201"/>
                <a:ext cx="122040" cy="260280"/>
              </p14:xfrm>
            </p:contentPart>
          </mc:Choice>
          <mc:Fallback>
            <p:pic>
              <p:nvPicPr>
                <p:cNvPr id="24" name="Ink 23">
                  <a:extLst>
                    <a:ext uri="{FF2B5EF4-FFF2-40B4-BE49-F238E27FC236}">
                      <a16:creationId xmlns:a16="http://schemas.microsoft.com/office/drawing/2014/main" id="{C2A88C20-67DC-4E1F-B485-B5390D2E87ED}"/>
                    </a:ext>
                  </a:extLst>
                </p:cNvPr>
                <p:cNvPicPr/>
                <p:nvPr/>
              </p:nvPicPr>
              <p:blipFill>
                <a:blip r:embed="rId36"/>
                <a:stretch>
                  <a:fillRect/>
                </a:stretch>
              </p:blipFill>
              <p:spPr>
                <a:xfrm>
                  <a:off x="10174658" y="186201"/>
                  <a:ext cx="1576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1A542008-C546-4CC8-9BE6-EDE21E22EFC3}"/>
                    </a:ext>
                  </a:extLst>
                </p14:cNvPr>
                <p14:cNvContentPartPr/>
                <p14:nvPr/>
              </p14:nvContentPartPr>
              <p14:xfrm>
                <a:off x="10200578" y="111681"/>
                <a:ext cx="110520" cy="171360"/>
              </p14:xfrm>
            </p:contentPart>
          </mc:Choice>
          <mc:Fallback>
            <p:pic>
              <p:nvPicPr>
                <p:cNvPr id="25" name="Ink 24">
                  <a:extLst>
                    <a:ext uri="{FF2B5EF4-FFF2-40B4-BE49-F238E27FC236}">
                      <a16:creationId xmlns:a16="http://schemas.microsoft.com/office/drawing/2014/main" id="{1A542008-C546-4CC8-9BE6-EDE21E22EFC3}"/>
                    </a:ext>
                  </a:extLst>
                </p:cNvPr>
                <p:cNvPicPr/>
                <p:nvPr/>
              </p:nvPicPr>
              <p:blipFill>
                <a:blip r:embed="rId38"/>
                <a:stretch>
                  <a:fillRect/>
                </a:stretch>
              </p:blipFill>
              <p:spPr>
                <a:xfrm>
                  <a:off x="10182938" y="93681"/>
                  <a:ext cx="146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13FF3532-9C7C-416F-B011-636ED35021C3}"/>
                    </a:ext>
                  </a:extLst>
                </p14:cNvPr>
                <p14:cNvContentPartPr/>
                <p14:nvPr/>
              </p14:nvContentPartPr>
              <p14:xfrm>
                <a:off x="10418378" y="39681"/>
                <a:ext cx="162720" cy="315720"/>
              </p14:xfrm>
            </p:contentPart>
          </mc:Choice>
          <mc:Fallback>
            <p:pic>
              <p:nvPicPr>
                <p:cNvPr id="26" name="Ink 25">
                  <a:extLst>
                    <a:ext uri="{FF2B5EF4-FFF2-40B4-BE49-F238E27FC236}">
                      <a16:creationId xmlns:a16="http://schemas.microsoft.com/office/drawing/2014/main" id="{13FF3532-9C7C-416F-B011-636ED35021C3}"/>
                    </a:ext>
                  </a:extLst>
                </p:cNvPr>
                <p:cNvPicPr/>
                <p:nvPr/>
              </p:nvPicPr>
              <p:blipFill>
                <a:blip r:embed="rId40"/>
                <a:stretch>
                  <a:fillRect/>
                </a:stretch>
              </p:blipFill>
              <p:spPr>
                <a:xfrm>
                  <a:off x="10400738" y="22041"/>
                  <a:ext cx="19836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1FD726EA-1E8C-45CD-83C9-2304AD3AE9B7}"/>
                    </a:ext>
                  </a:extLst>
                </p14:cNvPr>
                <p14:cNvContentPartPr/>
                <p14:nvPr/>
              </p14:nvContentPartPr>
              <p14:xfrm>
                <a:off x="10486058" y="187641"/>
                <a:ext cx="164520" cy="114840"/>
              </p14:xfrm>
            </p:contentPart>
          </mc:Choice>
          <mc:Fallback>
            <p:pic>
              <p:nvPicPr>
                <p:cNvPr id="27" name="Ink 26">
                  <a:extLst>
                    <a:ext uri="{FF2B5EF4-FFF2-40B4-BE49-F238E27FC236}">
                      <a16:creationId xmlns:a16="http://schemas.microsoft.com/office/drawing/2014/main" id="{1FD726EA-1E8C-45CD-83C9-2304AD3AE9B7}"/>
                    </a:ext>
                  </a:extLst>
                </p:cNvPr>
                <p:cNvPicPr/>
                <p:nvPr/>
              </p:nvPicPr>
              <p:blipFill>
                <a:blip r:embed="rId42"/>
                <a:stretch>
                  <a:fillRect/>
                </a:stretch>
              </p:blipFill>
              <p:spPr>
                <a:xfrm>
                  <a:off x="10468418" y="169641"/>
                  <a:ext cx="2001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62C2F0D6-2C91-4B88-AB6D-AD0FA24C2770}"/>
                    </a:ext>
                  </a:extLst>
                </p14:cNvPr>
                <p14:cNvContentPartPr/>
                <p14:nvPr/>
              </p14:nvContentPartPr>
              <p14:xfrm>
                <a:off x="10677578" y="134361"/>
                <a:ext cx="167040" cy="193680"/>
              </p14:xfrm>
            </p:contentPart>
          </mc:Choice>
          <mc:Fallback>
            <p:pic>
              <p:nvPicPr>
                <p:cNvPr id="28" name="Ink 27">
                  <a:extLst>
                    <a:ext uri="{FF2B5EF4-FFF2-40B4-BE49-F238E27FC236}">
                      <a16:creationId xmlns:a16="http://schemas.microsoft.com/office/drawing/2014/main" id="{62C2F0D6-2C91-4B88-AB6D-AD0FA24C2770}"/>
                    </a:ext>
                  </a:extLst>
                </p:cNvPr>
                <p:cNvPicPr/>
                <p:nvPr/>
              </p:nvPicPr>
              <p:blipFill>
                <a:blip r:embed="rId44"/>
                <a:stretch>
                  <a:fillRect/>
                </a:stretch>
              </p:blipFill>
              <p:spPr>
                <a:xfrm>
                  <a:off x="10659578" y="116721"/>
                  <a:ext cx="2026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A00329AB-91ED-40B5-8F2C-6BAB662BBFE6}"/>
                    </a:ext>
                  </a:extLst>
                </p14:cNvPr>
                <p14:cNvContentPartPr/>
                <p14:nvPr/>
              </p14:nvContentPartPr>
              <p14:xfrm>
                <a:off x="10901138" y="51201"/>
                <a:ext cx="96840" cy="229680"/>
              </p14:xfrm>
            </p:contentPart>
          </mc:Choice>
          <mc:Fallback>
            <p:pic>
              <p:nvPicPr>
                <p:cNvPr id="29" name="Ink 28">
                  <a:extLst>
                    <a:ext uri="{FF2B5EF4-FFF2-40B4-BE49-F238E27FC236}">
                      <a16:creationId xmlns:a16="http://schemas.microsoft.com/office/drawing/2014/main" id="{A00329AB-91ED-40B5-8F2C-6BAB662BBFE6}"/>
                    </a:ext>
                  </a:extLst>
                </p:cNvPr>
                <p:cNvPicPr/>
                <p:nvPr/>
              </p:nvPicPr>
              <p:blipFill>
                <a:blip r:embed="rId46"/>
                <a:stretch>
                  <a:fillRect/>
                </a:stretch>
              </p:blipFill>
              <p:spPr>
                <a:xfrm>
                  <a:off x="10883498" y="33561"/>
                  <a:ext cx="1324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B65BE8FB-22C2-46FA-A3C6-EEE3952C68FB}"/>
                    </a:ext>
                  </a:extLst>
                </p14:cNvPr>
                <p14:cNvContentPartPr/>
                <p14:nvPr/>
              </p14:nvContentPartPr>
              <p14:xfrm>
                <a:off x="11053778" y="25281"/>
                <a:ext cx="207000" cy="152280"/>
              </p14:xfrm>
            </p:contentPart>
          </mc:Choice>
          <mc:Fallback>
            <p:pic>
              <p:nvPicPr>
                <p:cNvPr id="30" name="Ink 29">
                  <a:extLst>
                    <a:ext uri="{FF2B5EF4-FFF2-40B4-BE49-F238E27FC236}">
                      <a16:creationId xmlns:a16="http://schemas.microsoft.com/office/drawing/2014/main" id="{B65BE8FB-22C2-46FA-A3C6-EEE3952C68FB}"/>
                    </a:ext>
                  </a:extLst>
                </p:cNvPr>
                <p:cNvPicPr/>
                <p:nvPr/>
              </p:nvPicPr>
              <p:blipFill>
                <a:blip r:embed="rId48"/>
                <a:stretch>
                  <a:fillRect/>
                </a:stretch>
              </p:blipFill>
              <p:spPr>
                <a:xfrm>
                  <a:off x="11035778" y="7641"/>
                  <a:ext cx="2426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BFC8BD93-AC83-4238-9085-B89E40CFEA9E}"/>
                    </a:ext>
                  </a:extLst>
                </p14:cNvPr>
                <p14:cNvContentPartPr/>
                <p14:nvPr/>
              </p14:nvContentPartPr>
              <p14:xfrm>
                <a:off x="10046498" y="1036521"/>
                <a:ext cx="373320" cy="253800"/>
              </p14:xfrm>
            </p:contentPart>
          </mc:Choice>
          <mc:Fallback>
            <p:pic>
              <p:nvPicPr>
                <p:cNvPr id="31" name="Ink 30">
                  <a:extLst>
                    <a:ext uri="{FF2B5EF4-FFF2-40B4-BE49-F238E27FC236}">
                      <a16:creationId xmlns:a16="http://schemas.microsoft.com/office/drawing/2014/main" id="{BFC8BD93-AC83-4238-9085-B89E40CFEA9E}"/>
                    </a:ext>
                  </a:extLst>
                </p:cNvPr>
                <p:cNvPicPr/>
                <p:nvPr/>
              </p:nvPicPr>
              <p:blipFill>
                <a:blip r:embed="rId50"/>
                <a:stretch>
                  <a:fillRect/>
                </a:stretch>
              </p:blipFill>
              <p:spPr>
                <a:xfrm>
                  <a:off x="10028498" y="1018521"/>
                  <a:ext cx="4089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B3306C3E-8544-4274-B0E2-265CC9E5306A}"/>
                    </a:ext>
                  </a:extLst>
                </p14:cNvPr>
                <p14:cNvContentPartPr/>
                <p14:nvPr/>
              </p14:nvContentPartPr>
              <p14:xfrm>
                <a:off x="10495418" y="1002321"/>
                <a:ext cx="31320" cy="131760"/>
              </p14:xfrm>
            </p:contentPart>
          </mc:Choice>
          <mc:Fallback>
            <p:pic>
              <p:nvPicPr>
                <p:cNvPr id="32" name="Ink 31">
                  <a:extLst>
                    <a:ext uri="{FF2B5EF4-FFF2-40B4-BE49-F238E27FC236}">
                      <a16:creationId xmlns:a16="http://schemas.microsoft.com/office/drawing/2014/main" id="{B3306C3E-8544-4274-B0E2-265CC9E5306A}"/>
                    </a:ext>
                  </a:extLst>
                </p:cNvPr>
                <p:cNvPicPr/>
                <p:nvPr/>
              </p:nvPicPr>
              <p:blipFill>
                <a:blip r:embed="rId52"/>
                <a:stretch>
                  <a:fillRect/>
                </a:stretch>
              </p:blipFill>
              <p:spPr>
                <a:xfrm>
                  <a:off x="10477418" y="984681"/>
                  <a:ext cx="669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C6696568-4E82-4BCE-8708-E90174A2CFB0}"/>
                    </a:ext>
                  </a:extLst>
                </p14:cNvPr>
                <p14:cNvContentPartPr/>
                <p14:nvPr/>
              </p14:nvContentPartPr>
              <p14:xfrm>
                <a:off x="10484978" y="812961"/>
                <a:ext cx="217440" cy="241920"/>
              </p14:xfrm>
            </p:contentPart>
          </mc:Choice>
          <mc:Fallback>
            <p:pic>
              <p:nvPicPr>
                <p:cNvPr id="33" name="Ink 32">
                  <a:extLst>
                    <a:ext uri="{FF2B5EF4-FFF2-40B4-BE49-F238E27FC236}">
                      <a16:creationId xmlns:a16="http://schemas.microsoft.com/office/drawing/2014/main" id="{C6696568-4E82-4BCE-8708-E90174A2CFB0}"/>
                    </a:ext>
                  </a:extLst>
                </p:cNvPr>
                <p:cNvPicPr/>
                <p:nvPr/>
              </p:nvPicPr>
              <p:blipFill>
                <a:blip r:embed="rId54"/>
                <a:stretch>
                  <a:fillRect/>
                </a:stretch>
              </p:blipFill>
              <p:spPr>
                <a:xfrm>
                  <a:off x="10467338" y="794961"/>
                  <a:ext cx="2530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A15DF83F-5F40-48A6-A1FD-AC58F8A84E8F}"/>
                    </a:ext>
                  </a:extLst>
                </p14:cNvPr>
                <p14:cNvContentPartPr/>
                <p14:nvPr/>
              </p14:nvContentPartPr>
              <p14:xfrm>
                <a:off x="10681538" y="722601"/>
                <a:ext cx="204840" cy="225360"/>
              </p14:xfrm>
            </p:contentPart>
          </mc:Choice>
          <mc:Fallback>
            <p:pic>
              <p:nvPicPr>
                <p:cNvPr id="34" name="Ink 33">
                  <a:extLst>
                    <a:ext uri="{FF2B5EF4-FFF2-40B4-BE49-F238E27FC236}">
                      <a16:creationId xmlns:a16="http://schemas.microsoft.com/office/drawing/2014/main" id="{A15DF83F-5F40-48A6-A1FD-AC58F8A84E8F}"/>
                    </a:ext>
                  </a:extLst>
                </p:cNvPr>
                <p:cNvPicPr/>
                <p:nvPr/>
              </p:nvPicPr>
              <p:blipFill>
                <a:blip r:embed="rId56"/>
                <a:stretch>
                  <a:fillRect/>
                </a:stretch>
              </p:blipFill>
              <p:spPr>
                <a:xfrm>
                  <a:off x="10663538" y="704961"/>
                  <a:ext cx="2404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AEFAB3B8-F6C6-42BC-B8E4-82EFDC2B14C2}"/>
                    </a:ext>
                  </a:extLst>
                </p14:cNvPr>
                <p14:cNvContentPartPr/>
                <p14:nvPr/>
              </p14:nvContentPartPr>
              <p14:xfrm>
                <a:off x="10805378" y="800721"/>
                <a:ext cx="68040" cy="70200"/>
              </p14:xfrm>
            </p:contentPart>
          </mc:Choice>
          <mc:Fallback>
            <p:pic>
              <p:nvPicPr>
                <p:cNvPr id="35" name="Ink 34">
                  <a:extLst>
                    <a:ext uri="{FF2B5EF4-FFF2-40B4-BE49-F238E27FC236}">
                      <a16:creationId xmlns:a16="http://schemas.microsoft.com/office/drawing/2014/main" id="{AEFAB3B8-F6C6-42BC-B8E4-82EFDC2B14C2}"/>
                    </a:ext>
                  </a:extLst>
                </p:cNvPr>
                <p:cNvPicPr/>
                <p:nvPr/>
              </p:nvPicPr>
              <p:blipFill>
                <a:blip r:embed="rId58"/>
                <a:stretch>
                  <a:fillRect/>
                </a:stretch>
              </p:blipFill>
              <p:spPr>
                <a:xfrm>
                  <a:off x="10787378" y="783081"/>
                  <a:ext cx="1036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FB458E9D-8309-41D3-AB9D-E23ABB19FBEE}"/>
                    </a:ext>
                  </a:extLst>
                </p14:cNvPr>
                <p14:cNvContentPartPr/>
                <p14:nvPr/>
              </p14:nvContentPartPr>
              <p14:xfrm>
                <a:off x="10927418" y="734841"/>
                <a:ext cx="157680" cy="146160"/>
              </p14:xfrm>
            </p:contentPart>
          </mc:Choice>
          <mc:Fallback>
            <p:pic>
              <p:nvPicPr>
                <p:cNvPr id="36" name="Ink 35">
                  <a:extLst>
                    <a:ext uri="{FF2B5EF4-FFF2-40B4-BE49-F238E27FC236}">
                      <a16:creationId xmlns:a16="http://schemas.microsoft.com/office/drawing/2014/main" id="{FB458E9D-8309-41D3-AB9D-E23ABB19FBEE}"/>
                    </a:ext>
                  </a:extLst>
                </p:cNvPr>
                <p:cNvPicPr/>
                <p:nvPr/>
              </p:nvPicPr>
              <p:blipFill>
                <a:blip r:embed="rId60"/>
                <a:stretch>
                  <a:fillRect/>
                </a:stretch>
              </p:blipFill>
              <p:spPr>
                <a:xfrm>
                  <a:off x="10909418" y="716841"/>
                  <a:ext cx="1933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BC4998BA-0110-4D9A-B958-198CB7388DC7}"/>
                    </a:ext>
                  </a:extLst>
                </p14:cNvPr>
                <p14:cNvContentPartPr/>
                <p14:nvPr/>
              </p14:nvContentPartPr>
              <p14:xfrm>
                <a:off x="11127938" y="621441"/>
                <a:ext cx="194040" cy="253080"/>
              </p14:xfrm>
            </p:contentPart>
          </mc:Choice>
          <mc:Fallback>
            <p:pic>
              <p:nvPicPr>
                <p:cNvPr id="37" name="Ink 36">
                  <a:extLst>
                    <a:ext uri="{FF2B5EF4-FFF2-40B4-BE49-F238E27FC236}">
                      <a16:creationId xmlns:a16="http://schemas.microsoft.com/office/drawing/2014/main" id="{BC4998BA-0110-4D9A-B958-198CB7388DC7}"/>
                    </a:ext>
                  </a:extLst>
                </p:cNvPr>
                <p:cNvPicPr/>
                <p:nvPr/>
              </p:nvPicPr>
              <p:blipFill>
                <a:blip r:embed="rId62"/>
                <a:stretch>
                  <a:fillRect/>
                </a:stretch>
              </p:blipFill>
              <p:spPr>
                <a:xfrm>
                  <a:off x="11110298" y="603441"/>
                  <a:ext cx="2296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F171CCC3-6C7E-4AC3-908A-19331B9972B5}"/>
                    </a:ext>
                  </a:extLst>
                </p14:cNvPr>
                <p14:cNvContentPartPr/>
                <p14:nvPr/>
              </p14:nvContentPartPr>
              <p14:xfrm>
                <a:off x="11364818" y="530361"/>
                <a:ext cx="276840" cy="197280"/>
              </p14:xfrm>
            </p:contentPart>
          </mc:Choice>
          <mc:Fallback>
            <p:pic>
              <p:nvPicPr>
                <p:cNvPr id="38" name="Ink 37">
                  <a:extLst>
                    <a:ext uri="{FF2B5EF4-FFF2-40B4-BE49-F238E27FC236}">
                      <a16:creationId xmlns:a16="http://schemas.microsoft.com/office/drawing/2014/main" id="{F171CCC3-6C7E-4AC3-908A-19331B9972B5}"/>
                    </a:ext>
                  </a:extLst>
                </p:cNvPr>
                <p:cNvPicPr/>
                <p:nvPr/>
              </p:nvPicPr>
              <p:blipFill>
                <a:blip r:embed="rId64"/>
                <a:stretch>
                  <a:fillRect/>
                </a:stretch>
              </p:blipFill>
              <p:spPr>
                <a:xfrm>
                  <a:off x="11347178" y="512721"/>
                  <a:ext cx="3124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4308767A-83A4-4569-8B7B-D2FC419FEC2C}"/>
                    </a:ext>
                  </a:extLst>
                </p14:cNvPr>
                <p14:cNvContentPartPr/>
                <p14:nvPr/>
              </p14:nvContentPartPr>
              <p14:xfrm>
                <a:off x="10497218" y="1795761"/>
                <a:ext cx="259200" cy="187200"/>
              </p14:xfrm>
            </p:contentPart>
          </mc:Choice>
          <mc:Fallback>
            <p:pic>
              <p:nvPicPr>
                <p:cNvPr id="39" name="Ink 38">
                  <a:extLst>
                    <a:ext uri="{FF2B5EF4-FFF2-40B4-BE49-F238E27FC236}">
                      <a16:creationId xmlns:a16="http://schemas.microsoft.com/office/drawing/2014/main" id="{4308767A-83A4-4569-8B7B-D2FC419FEC2C}"/>
                    </a:ext>
                  </a:extLst>
                </p:cNvPr>
                <p:cNvPicPr/>
                <p:nvPr/>
              </p:nvPicPr>
              <p:blipFill>
                <a:blip r:embed="rId66"/>
                <a:stretch>
                  <a:fillRect/>
                </a:stretch>
              </p:blipFill>
              <p:spPr>
                <a:xfrm>
                  <a:off x="10479218" y="1778121"/>
                  <a:ext cx="2948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AE363975-CAC9-4D08-B083-F5BAB12FD67F}"/>
                    </a:ext>
                  </a:extLst>
                </p14:cNvPr>
                <p14:cNvContentPartPr/>
                <p14:nvPr/>
              </p14:nvContentPartPr>
              <p14:xfrm>
                <a:off x="10894298" y="1561401"/>
                <a:ext cx="150840" cy="294480"/>
              </p14:xfrm>
            </p:contentPart>
          </mc:Choice>
          <mc:Fallback>
            <p:pic>
              <p:nvPicPr>
                <p:cNvPr id="40" name="Ink 39">
                  <a:extLst>
                    <a:ext uri="{FF2B5EF4-FFF2-40B4-BE49-F238E27FC236}">
                      <a16:creationId xmlns:a16="http://schemas.microsoft.com/office/drawing/2014/main" id="{AE363975-CAC9-4D08-B083-F5BAB12FD67F}"/>
                    </a:ext>
                  </a:extLst>
                </p:cNvPr>
                <p:cNvPicPr/>
                <p:nvPr/>
              </p:nvPicPr>
              <p:blipFill>
                <a:blip r:embed="rId68"/>
                <a:stretch>
                  <a:fillRect/>
                </a:stretch>
              </p:blipFill>
              <p:spPr>
                <a:xfrm>
                  <a:off x="10876298" y="1543401"/>
                  <a:ext cx="1864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F699F3F8-048C-439A-89A5-6B14EC521B53}"/>
                    </a:ext>
                  </a:extLst>
                </p14:cNvPr>
                <p14:cNvContentPartPr/>
                <p14:nvPr/>
              </p14:nvContentPartPr>
              <p14:xfrm>
                <a:off x="11152058" y="1584081"/>
                <a:ext cx="257760" cy="135000"/>
              </p14:xfrm>
            </p:contentPart>
          </mc:Choice>
          <mc:Fallback>
            <p:pic>
              <p:nvPicPr>
                <p:cNvPr id="41" name="Ink 40">
                  <a:extLst>
                    <a:ext uri="{FF2B5EF4-FFF2-40B4-BE49-F238E27FC236}">
                      <a16:creationId xmlns:a16="http://schemas.microsoft.com/office/drawing/2014/main" id="{F699F3F8-048C-439A-89A5-6B14EC521B53}"/>
                    </a:ext>
                  </a:extLst>
                </p:cNvPr>
                <p:cNvPicPr/>
                <p:nvPr/>
              </p:nvPicPr>
              <p:blipFill>
                <a:blip r:embed="rId70"/>
                <a:stretch>
                  <a:fillRect/>
                </a:stretch>
              </p:blipFill>
              <p:spPr>
                <a:xfrm>
                  <a:off x="11134418" y="1566441"/>
                  <a:ext cx="2934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FD22A8C6-1FB8-4679-A8FC-536F58226D2D}"/>
                    </a:ext>
                  </a:extLst>
                </p14:cNvPr>
                <p14:cNvContentPartPr/>
                <p14:nvPr/>
              </p14:nvContentPartPr>
              <p14:xfrm>
                <a:off x="11255738" y="1358001"/>
                <a:ext cx="105120" cy="257760"/>
              </p14:xfrm>
            </p:contentPart>
          </mc:Choice>
          <mc:Fallback>
            <p:pic>
              <p:nvPicPr>
                <p:cNvPr id="42" name="Ink 41">
                  <a:extLst>
                    <a:ext uri="{FF2B5EF4-FFF2-40B4-BE49-F238E27FC236}">
                      <a16:creationId xmlns:a16="http://schemas.microsoft.com/office/drawing/2014/main" id="{FD22A8C6-1FB8-4679-A8FC-536F58226D2D}"/>
                    </a:ext>
                  </a:extLst>
                </p:cNvPr>
                <p:cNvPicPr/>
                <p:nvPr/>
              </p:nvPicPr>
              <p:blipFill>
                <a:blip r:embed="rId72"/>
                <a:stretch>
                  <a:fillRect/>
                </a:stretch>
              </p:blipFill>
              <p:spPr>
                <a:xfrm>
                  <a:off x="11237738" y="1340361"/>
                  <a:ext cx="1407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A464A811-B6F0-4E52-856C-4E106218668A}"/>
                    </a:ext>
                  </a:extLst>
                </p14:cNvPr>
                <p14:cNvContentPartPr/>
                <p14:nvPr/>
              </p14:nvContentPartPr>
              <p14:xfrm>
                <a:off x="11141618" y="2031561"/>
                <a:ext cx="390600" cy="361800"/>
              </p14:xfrm>
            </p:contentPart>
          </mc:Choice>
          <mc:Fallback>
            <p:pic>
              <p:nvPicPr>
                <p:cNvPr id="43" name="Ink 42">
                  <a:extLst>
                    <a:ext uri="{FF2B5EF4-FFF2-40B4-BE49-F238E27FC236}">
                      <a16:creationId xmlns:a16="http://schemas.microsoft.com/office/drawing/2014/main" id="{A464A811-B6F0-4E52-856C-4E106218668A}"/>
                    </a:ext>
                  </a:extLst>
                </p:cNvPr>
                <p:cNvPicPr/>
                <p:nvPr/>
              </p:nvPicPr>
              <p:blipFill>
                <a:blip r:embed="rId74"/>
                <a:stretch>
                  <a:fillRect/>
                </a:stretch>
              </p:blipFill>
              <p:spPr>
                <a:xfrm>
                  <a:off x="11123618" y="2013921"/>
                  <a:ext cx="4262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Ink 43">
                  <a:extLst>
                    <a:ext uri="{FF2B5EF4-FFF2-40B4-BE49-F238E27FC236}">
                      <a16:creationId xmlns:a16="http://schemas.microsoft.com/office/drawing/2014/main" id="{258C8AE2-B29D-49CC-B585-75193CC251B9}"/>
                    </a:ext>
                  </a:extLst>
                </p14:cNvPr>
                <p14:cNvContentPartPr/>
                <p14:nvPr/>
              </p14:nvContentPartPr>
              <p14:xfrm>
                <a:off x="11305418" y="2209761"/>
                <a:ext cx="46800" cy="88200"/>
              </p14:xfrm>
            </p:contentPart>
          </mc:Choice>
          <mc:Fallback>
            <p:pic>
              <p:nvPicPr>
                <p:cNvPr id="44" name="Ink 43">
                  <a:extLst>
                    <a:ext uri="{FF2B5EF4-FFF2-40B4-BE49-F238E27FC236}">
                      <a16:creationId xmlns:a16="http://schemas.microsoft.com/office/drawing/2014/main" id="{258C8AE2-B29D-49CC-B585-75193CC251B9}"/>
                    </a:ext>
                  </a:extLst>
                </p:cNvPr>
                <p:cNvPicPr/>
                <p:nvPr/>
              </p:nvPicPr>
              <p:blipFill>
                <a:blip r:embed="rId76"/>
                <a:stretch>
                  <a:fillRect/>
                </a:stretch>
              </p:blipFill>
              <p:spPr>
                <a:xfrm>
                  <a:off x="11287418" y="2191761"/>
                  <a:ext cx="824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5" name="Ink 44">
                  <a:extLst>
                    <a:ext uri="{FF2B5EF4-FFF2-40B4-BE49-F238E27FC236}">
                      <a16:creationId xmlns:a16="http://schemas.microsoft.com/office/drawing/2014/main" id="{C6F62E7C-C6F3-4EBC-8C61-14D7484563AF}"/>
                    </a:ext>
                  </a:extLst>
                </p14:cNvPr>
                <p14:cNvContentPartPr/>
                <p14:nvPr/>
              </p14:nvContentPartPr>
              <p14:xfrm>
                <a:off x="11307218" y="2116881"/>
                <a:ext cx="142560" cy="107640"/>
              </p14:xfrm>
            </p:contentPart>
          </mc:Choice>
          <mc:Fallback>
            <p:pic>
              <p:nvPicPr>
                <p:cNvPr id="45" name="Ink 44">
                  <a:extLst>
                    <a:ext uri="{FF2B5EF4-FFF2-40B4-BE49-F238E27FC236}">
                      <a16:creationId xmlns:a16="http://schemas.microsoft.com/office/drawing/2014/main" id="{C6F62E7C-C6F3-4EBC-8C61-14D7484563AF}"/>
                    </a:ext>
                  </a:extLst>
                </p:cNvPr>
                <p:cNvPicPr/>
                <p:nvPr/>
              </p:nvPicPr>
              <p:blipFill>
                <a:blip r:embed="rId78"/>
                <a:stretch>
                  <a:fillRect/>
                </a:stretch>
              </p:blipFill>
              <p:spPr>
                <a:xfrm>
                  <a:off x="11289578" y="2098881"/>
                  <a:ext cx="1782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6" name="Ink 45">
                  <a:extLst>
                    <a:ext uri="{FF2B5EF4-FFF2-40B4-BE49-F238E27FC236}">
                      <a16:creationId xmlns:a16="http://schemas.microsoft.com/office/drawing/2014/main" id="{899D04E9-E4E0-4A22-BF74-764F7E20E3C9}"/>
                    </a:ext>
                  </a:extLst>
                </p14:cNvPr>
                <p14:cNvContentPartPr/>
                <p14:nvPr/>
              </p14:nvContentPartPr>
              <p14:xfrm>
                <a:off x="11477138" y="1822761"/>
                <a:ext cx="420120" cy="440280"/>
              </p14:xfrm>
            </p:contentPart>
          </mc:Choice>
          <mc:Fallback>
            <p:pic>
              <p:nvPicPr>
                <p:cNvPr id="46" name="Ink 45">
                  <a:extLst>
                    <a:ext uri="{FF2B5EF4-FFF2-40B4-BE49-F238E27FC236}">
                      <a16:creationId xmlns:a16="http://schemas.microsoft.com/office/drawing/2014/main" id="{899D04E9-E4E0-4A22-BF74-764F7E20E3C9}"/>
                    </a:ext>
                  </a:extLst>
                </p:cNvPr>
                <p:cNvPicPr/>
                <p:nvPr/>
              </p:nvPicPr>
              <p:blipFill>
                <a:blip r:embed="rId80"/>
                <a:stretch>
                  <a:fillRect/>
                </a:stretch>
              </p:blipFill>
              <p:spPr>
                <a:xfrm>
                  <a:off x="11459138" y="1805121"/>
                  <a:ext cx="45576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7" name="Ink 46">
                  <a:extLst>
                    <a:ext uri="{FF2B5EF4-FFF2-40B4-BE49-F238E27FC236}">
                      <a16:creationId xmlns:a16="http://schemas.microsoft.com/office/drawing/2014/main" id="{EF718069-28C3-4ADF-82E8-A0BECF5541E7}"/>
                    </a:ext>
                  </a:extLst>
                </p14:cNvPr>
                <p14:cNvContentPartPr/>
                <p14:nvPr/>
              </p14:nvContentPartPr>
              <p14:xfrm>
                <a:off x="11594858" y="2001321"/>
                <a:ext cx="92880" cy="109800"/>
              </p14:xfrm>
            </p:contentPart>
          </mc:Choice>
          <mc:Fallback>
            <p:pic>
              <p:nvPicPr>
                <p:cNvPr id="47" name="Ink 46">
                  <a:extLst>
                    <a:ext uri="{FF2B5EF4-FFF2-40B4-BE49-F238E27FC236}">
                      <a16:creationId xmlns:a16="http://schemas.microsoft.com/office/drawing/2014/main" id="{EF718069-28C3-4ADF-82E8-A0BECF5541E7}"/>
                    </a:ext>
                  </a:extLst>
                </p:cNvPr>
                <p:cNvPicPr/>
                <p:nvPr/>
              </p:nvPicPr>
              <p:blipFill>
                <a:blip r:embed="rId82"/>
                <a:stretch>
                  <a:fillRect/>
                </a:stretch>
              </p:blipFill>
              <p:spPr>
                <a:xfrm>
                  <a:off x="11576858" y="1983681"/>
                  <a:ext cx="1285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8" name="Ink 47">
                  <a:extLst>
                    <a:ext uri="{FF2B5EF4-FFF2-40B4-BE49-F238E27FC236}">
                      <a16:creationId xmlns:a16="http://schemas.microsoft.com/office/drawing/2014/main" id="{E79F566E-1B7A-418B-9BB0-1ABDAEEA7B0D}"/>
                    </a:ext>
                  </a:extLst>
                </p14:cNvPr>
                <p14:cNvContentPartPr/>
                <p14:nvPr/>
              </p14:nvContentPartPr>
              <p14:xfrm>
                <a:off x="11604218" y="1944081"/>
                <a:ext cx="112680" cy="101160"/>
              </p14:xfrm>
            </p:contentPart>
          </mc:Choice>
          <mc:Fallback>
            <p:pic>
              <p:nvPicPr>
                <p:cNvPr id="48" name="Ink 47">
                  <a:extLst>
                    <a:ext uri="{FF2B5EF4-FFF2-40B4-BE49-F238E27FC236}">
                      <a16:creationId xmlns:a16="http://schemas.microsoft.com/office/drawing/2014/main" id="{E79F566E-1B7A-418B-9BB0-1ABDAEEA7B0D}"/>
                    </a:ext>
                  </a:extLst>
                </p:cNvPr>
                <p:cNvPicPr/>
                <p:nvPr/>
              </p:nvPicPr>
              <p:blipFill>
                <a:blip r:embed="rId84"/>
                <a:stretch>
                  <a:fillRect/>
                </a:stretch>
              </p:blipFill>
              <p:spPr>
                <a:xfrm>
                  <a:off x="11586218" y="1926441"/>
                  <a:ext cx="1483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0" name="Ink 49">
                  <a:extLst>
                    <a:ext uri="{FF2B5EF4-FFF2-40B4-BE49-F238E27FC236}">
                      <a16:creationId xmlns:a16="http://schemas.microsoft.com/office/drawing/2014/main" id="{140F1FA5-0C40-4C3C-B259-DAF827D0EA2D}"/>
                    </a:ext>
                  </a:extLst>
                </p14:cNvPr>
                <p14:cNvContentPartPr/>
                <p14:nvPr/>
              </p14:nvContentPartPr>
              <p14:xfrm>
                <a:off x="11556338" y="2254401"/>
                <a:ext cx="309960" cy="155880"/>
              </p14:xfrm>
            </p:contentPart>
          </mc:Choice>
          <mc:Fallback>
            <p:pic>
              <p:nvPicPr>
                <p:cNvPr id="50" name="Ink 49">
                  <a:extLst>
                    <a:ext uri="{FF2B5EF4-FFF2-40B4-BE49-F238E27FC236}">
                      <a16:creationId xmlns:a16="http://schemas.microsoft.com/office/drawing/2014/main" id="{140F1FA5-0C40-4C3C-B259-DAF827D0EA2D}"/>
                    </a:ext>
                  </a:extLst>
                </p:cNvPr>
                <p:cNvPicPr/>
                <p:nvPr/>
              </p:nvPicPr>
              <p:blipFill>
                <a:blip r:embed="rId86"/>
                <a:stretch>
                  <a:fillRect/>
                </a:stretch>
              </p:blipFill>
              <p:spPr>
                <a:xfrm>
                  <a:off x="11538698" y="2236401"/>
                  <a:ext cx="3456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 name="Ink 50">
                  <a:extLst>
                    <a:ext uri="{FF2B5EF4-FFF2-40B4-BE49-F238E27FC236}">
                      <a16:creationId xmlns:a16="http://schemas.microsoft.com/office/drawing/2014/main" id="{45A3BF81-7FAB-4F6A-8C66-9552B4569ED9}"/>
                    </a:ext>
                  </a:extLst>
                </p14:cNvPr>
                <p14:cNvContentPartPr/>
                <p14:nvPr/>
              </p14:nvContentPartPr>
              <p14:xfrm>
                <a:off x="11498378" y="2611521"/>
                <a:ext cx="414720" cy="271440"/>
              </p14:xfrm>
            </p:contentPart>
          </mc:Choice>
          <mc:Fallback>
            <p:pic>
              <p:nvPicPr>
                <p:cNvPr id="51" name="Ink 50">
                  <a:extLst>
                    <a:ext uri="{FF2B5EF4-FFF2-40B4-BE49-F238E27FC236}">
                      <a16:creationId xmlns:a16="http://schemas.microsoft.com/office/drawing/2014/main" id="{45A3BF81-7FAB-4F6A-8C66-9552B4569ED9}"/>
                    </a:ext>
                  </a:extLst>
                </p:cNvPr>
                <p:cNvPicPr/>
                <p:nvPr/>
              </p:nvPicPr>
              <p:blipFill>
                <a:blip r:embed="rId88"/>
                <a:stretch>
                  <a:fillRect/>
                </a:stretch>
              </p:blipFill>
              <p:spPr>
                <a:xfrm>
                  <a:off x="11480378" y="2593521"/>
                  <a:ext cx="4503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2" name="Ink 51">
                  <a:extLst>
                    <a:ext uri="{FF2B5EF4-FFF2-40B4-BE49-F238E27FC236}">
                      <a16:creationId xmlns:a16="http://schemas.microsoft.com/office/drawing/2014/main" id="{FEE5F593-45D7-4F8B-8BF5-BB8FF71B99EF}"/>
                    </a:ext>
                  </a:extLst>
                </p14:cNvPr>
                <p14:cNvContentPartPr/>
                <p14:nvPr/>
              </p14:nvContentPartPr>
              <p14:xfrm>
                <a:off x="11876018" y="2569401"/>
                <a:ext cx="165240" cy="181080"/>
              </p14:xfrm>
            </p:contentPart>
          </mc:Choice>
          <mc:Fallback>
            <p:pic>
              <p:nvPicPr>
                <p:cNvPr id="52" name="Ink 51">
                  <a:extLst>
                    <a:ext uri="{FF2B5EF4-FFF2-40B4-BE49-F238E27FC236}">
                      <a16:creationId xmlns:a16="http://schemas.microsoft.com/office/drawing/2014/main" id="{FEE5F593-45D7-4F8B-8BF5-BB8FF71B99EF}"/>
                    </a:ext>
                  </a:extLst>
                </p:cNvPr>
                <p:cNvPicPr/>
                <p:nvPr/>
              </p:nvPicPr>
              <p:blipFill>
                <a:blip r:embed="rId90"/>
                <a:stretch>
                  <a:fillRect/>
                </a:stretch>
              </p:blipFill>
              <p:spPr>
                <a:xfrm>
                  <a:off x="11858378" y="2551761"/>
                  <a:ext cx="2008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3" name="Ink 52">
                  <a:extLst>
                    <a:ext uri="{FF2B5EF4-FFF2-40B4-BE49-F238E27FC236}">
                      <a16:creationId xmlns:a16="http://schemas.microsoft.com/office/drawing/2014/main" id="{6CC51058-ED03-4469-BFE2-FE0F223219E3}"/>
                    </a:ext>
                  </a:extLst>
                </p14:cNvPr>
                <p14:cNvContentPartPr/>
                <p14:nvPr/>
              </p14:nvContentPartPr>
              <p14:xfrm>
                <a:off x="11928578" y="2415321"/>
                <a:ext cx="448200" cy="169560"/>
              </p14:xfrm>
            </p:contentPart>
          </mc:Choice>
          <mc:Fallback>
            <p:pic>
              <p:nvPicPr>
                <p:cNvPr id="53" name="Ink 52">
                  <a:extLst>
                    <a:ext uri="{FF2B5EF4-FFF2-40B4-BE49-F238E27FC236}">
                      <a16:creationId xmlns:a16="http://schemas.microsoft.com/office/drawing/2014/main" id="{6CC51058-ED03-4469-BFE2-FE0F223219E3}"/>
                    </a:ext>
                  </a:extLst>
                </p:cNvPr>
                <p:cNvPicPr/>
                <p:nvPr/>
              </p:nvPicPr>
              <p:blipFill>
                <a:blip r:embed="rId92"/>
                <a:stretch>
                  <a:fillRect/>
                </a:stretch>
              </p:blipFill>
              <p:spPr>
                <a:xfrm>
                  <a:off x="11910938" y="2397681"/>
                  <a:ext cx="4838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4" name="Ink 53">
                  <a:extLst>
                    <a:ext uri="{FF2B5EF4-FFF2-40B4-BE49-F238E27FC236}">
                      <a16:creationId xmlns:a16="http://schemas.microsoft.com/office/drawing/2014/main" id="{02358B78-F830-42C7-B84F-524C63A734B9}"/>
                    </a:ext>
                  </a:extLst>
                </p14:cNvPr>
                <p14:cNvContentPartPr/>
                <p14:nvPr/>
              </p14:nvContentPartPr>
              <p14:xfrm>
                <a:off x="11813018" y="2787201"/>
                <a:ext cx="757440" cy="516960"/>
              </p14:xfrm>
            </p:contentPart>
          </mc:Choice>
          <mc:Fallback>
            <p:pic>
              <p:nvPicPr>
                <p:cNvPr id="54" name="Ink 53">
                  <a:extLst>
                    <a:ext uri="{FF2B5EF4-FFF2-40B4-BE49-F238E27FC236}">
                      <a16:creationId xmlns:a16="http://schemas.microsoft.com/office/drawing/2014/main" id="{02358B78-F830-42C7-B84F-524C63A734B9}"/>
                    </a:ext>
                  </a:extLst>
                </p:cNvPr>
                <p:cNvPicPr/>
                <p:nvPr/>
              </p:nvPicPr>
              <p:blipFill>
                <a:blip r:embed="rId94"/>
                <a:stretch>
                  <a:fillRect/>
                </a:stretch>
              </p:blipFill>
              <p:spPr>
                <a:xfrm>
                  <a:off x="11795378" y="2769561"/>
                  <a:ext cx="793080" cy="552600"/>
                </a:xfrm>
                <a:prstGeom prst="rect">
                  <a:avLst/>
                </a:prstGeom>
              </p:spPr>
            </p:pic>
          </mc:Fallback>
        </mc:AlternateContent>
      </p:grpSp>
      <p:grpSp>
        <p:nvGrpSpPr>
          <p:cNvPr id="63" name="Group 62">
            <a:extLst>
              <a:ext uri="{FF2B5EF4-FFF2-40B4-BE49-F238E27FC236}">
                <a16:creationId xmlns:a16="http://schemas.microsoft.com/office/drawing/2014/main" id="{F07BFE24-94AA-4310-A100-547948BDABEA}"/>
              </a:ext>
            </a:extLst>
          </p:cNvPr>
          <p:cNvGrpSpPr/>
          <p:nvPr/>
        </p:nvGrpSpPr>
        <p:grpSpPr>
          <a:xfrm>
            <a:off x="11699978" y="3563001"/>
            <a:ext cx="1082160" cy="726120"/>
            <a:chOff x="11699978" y="3563001"/>
            <a:chExt cx="1082160" cy="726120"/>
          </a:xfrm>
        </p:grpSpPr>
        <mc:AlternateContent xmlns:mc="http://schemas.openxmlformats.org/markup-compatibility/2006">
          <mc:Choice xmlns:p14="http://schemas.microsoft.com/office/powerpoint/2010/main" Requires="p14">
            <p:contentPart p14:bwMode="auto" r:id="rId95">
              <p14:nvContentPartPr>
                <p14:cNvPr id="56" name="Ink 55">
                  <a:extLst>
                    <a:ext uri="{FF2B5EF4-FFF2-40B4-BE49-F238E27FC236}">
                      <a16:creationId xmlns:a16="http://schemas.microsoft.com/office/drawing/2014/main" id="{C900E711-2DDE-4407-960D-FF0FB3B03960}"/>
                    </a:ext>
                  </a:extLst>
                </p14:cNvPr>
                <p14:cNvContentPartPr/>
                <p14:nvPr/>
              </p14:nvContentPartPr>
              <p14:xfrm>
                <a:off x="11732378" y="3874401"/>
                <a:ext cx="30960" cy="185760"/>
              </p14:xfrm>
            </p:contentPart>
          </mc:Choice>
          <mc:Fallback>
            <p:pic>
              <p:nvPicPr>
                <p:cNvPr id="56" name="Ink 55">
                  <a:extLst>
                    <a:ext uri="{FF2B5EF4-FFF2-40B4-BE49-F238E27FC236}">
                      <a16:creationId xmlns:a16="http://schemas.microsoft.com/office/drawing/2014/main" id="{C900E711-2DDE-4407-960D-FF0FB3B03960}"/>
                    </a:ext>
                  </a:extLst>
                </p:cNvPr>
                <p:cNvPicPr/>
                <p:nvPr/>
              </p:nvPicPr>
              <p:blipFill>
                <a:blip r:embed="rId96"/>
                <a:stretch>
                  <a:fillRect/>
                </a:stretch>
              </p:blipFill>
              <p:spPr>
                <a:xfrm>
                  <a:off x="11714378" y="3856401"/>
                  <a:ext cx="666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7" name="Ink 56">
                  <a:extLst>
                    <a:ext uri="{FF2B5EF4-FFF2-40B4-BE49-F238E27FC236}">
                      <a16:creationId xmlns:a16="http://schemas.microsoft.com/office/drawing/2014/main" id="{1C522916-00CA-4D50-9E2A-65A5B040DE36}"/>
                    </a:ext>
                  </a:extLst>
                </p14:cNvPr>
                <p14:cNvContentPartPr/>
                <p14:nvPr/>
              </p14:nvContentPartPr>
              <p14:xfrm>
                <a:off x="11699978" y="3918681"/>
                <a:ext cx="250560" cy="38880"/>
              </p14:xfrm>
            </p:contentPart>
          </mc:Choice>
          <mc:Fallback>
            <p:pic>
              <p:nvPicPr>
                <p:cNvPr id="57" name="Ink 56">
                  <a:extLst>
                    <a:ext uri="{FF2B5EF4-FFF2-40B4-BE49-F238E27FC236}">
                      <a16:creationId xmlns:a16="http://schemas.microsoft.com/office/drawing/2014/main" id="{1C522916-00CA-4D50-9E2A-65A5B040DE36}"/>
                    </a:ext>
                  </a:extLst>
                </p:cNvPr>
                <p:cNvPicPr/>
                <p:nvPr/>
              </p:nvPicPr>
              <p:blipFill>
                <a:blip r:embed="rId98"/>
                <a:stretch>
                  <a:fillRect/>
                </a:stretch>
              </p:blipFill>
              <p:spPr>
                <a:xfrm>
                  <a:off x="11681978" y="3901041"/>
                  <a:ext cx="2862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8" name="Ink 57">
                  <a:extLst>
                    <a:ext uri="{FF2B5EF4-FFF2-40B4-BE49-F238E27FC236}">
                      <a16:creationId xmlns:a16="http://schemas.microsoft.com/office/drawing/2014/main" id="{6371F44D-1DED-4F5E-8486-65FA7EC09ABB}"/>
                    </a:ext>
                  </a:extLst>
                </p14:cNvPr>
                <p14:cNvContentPartPr/>
                <p14:nvPr/>
              </p14:nvContentPartPr>
              <p14:xfrm>
                <a:off x="11799338" y="3732561"/>
                <a:ext cx="155160" cy="210240"/>
              </p14:xfrm>
            </p:contentPart>
          </mc:Choice>
          <mc:Fallback>
            <p:pic>
              <p:nvPicPr>
                <p:cNvPr id="58" name="Ink 57">
                  <a:extLst>
                    <a:ext uri="{FF2B5EF4-FFF2-40B4-BE49-F238E27FC236}">
                      <a16:creationId xmlns:a16="http://schemas.microsoft.com/office/drawing/2014/main" id="{6371F44D-1DED-4F5E-8486-65FA7EC09ABB}"/>
                    </a:ext>
                  </a:extLst>
                </p:cNvPr>
                <p:cNvPicPr/>
                <p:nvPr/>
              </p:nvPicPr>
              <p:blipFill>
                <a:blip r:embed="rId100"/>
                <a:stretch>
                  <a:fillRect/>
                </a:stretch>
              </p:blipFill>
              <p:spPr>
                <a:xfrm>
                  <a:off x="11781338" y="3714561"/>
                  <a:ext cx="1908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9" name="Ink 58">
                  <a:extLst>
                    <a:ext uri="{FF2B5EF4-FFF2-40B4-BE49-F238E27FC236}">
                      <a16:creationId xmlns:a16="http://schemas.microsoft.com/office/drawing/2014/main" id="{4954A633-03B8-4237-AF95-4978EC60F9AC}"/>
                    </a:ext>
                  </a:extLst>
                </p14:cNvPr>
                <p14:cNvContentPartPr/>
                <p14:nvPr/>
              </p14:nvContentPartPr>
              <p14:xfrm>
                <a:off x="11987978" y="3821481"/>
                <a:ext cx="132480" cy="122400"/>
              </p14:xfrm>
            </p:contentPart>
          </mc:Choice>
          <mc:Fallback>
            <p:pic>
              <p:nvPicPr>
                <p:cNvPr id="59" name="Ink 58">
                  <a:extLst>
                    <a:ext uri="{FF2B5EF4-FFF2-40B4-BE49-F238E27FC236}">
                      <a16:creationId xmlns:a16="http://schemas.microsoft.com/office/drawing/2014/main" id="{4954A633-03B8-4237-AF95-4978EC60F9AC}"/>
                    </a:ext>
                  </a:extLst>
                </p:cNvPr>
                <p:cNvPicPr/>
                <p:nvPr/>
              </p:nvPicPr>
              <p:blipFill>
                <a:blip r:embed="rId102"/>
                <a:stretch>
                  <a:fillRect/>
                </a:stretch>
              </p:blipFill>
              <p:spPr>
                <a:xfrm>
                  <a:off x="11969978" y="3803841"/>
                  <a:ext cx="1681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0" name="Ink 59">
                  <a:extLst>
                    <a:ext uri="{FF2B5EF4-FFF2-40B4-BE49-F238E27FC236}">
                      <a16:creationId xmlns:a16="http://schemas.microsoft.com/office/drawing/2014/main" id="{02AEDC3D-F0D9-417F-95AA-63C4B60DBB03}"/>
                    </a:ext>
                  </a:extLst>
                </p14:cNvPr>
                <p14:cNvContentPartPr/>
                <p14:nvPr/>
              </p14:nvContentPartPr>
              <p14:xfrm>
                <a:off x="12082298" y="3584961"/>
                <a:ext cx="380520" cy="265680"/>
              </p14:xfrm>
            </p:contentPart>
          </mc:Choice>
          <mc:Fallback>
            <p:pic>
              <p:nvPicPr>
                <p:cNvPr id="60" name="Ink 59">
                  <a:extLst>
                    <a:ext uri="{FF2B5EF4-FFF2-40B4-BE49-F238E27FC236}">
                      <a16:creationId xmlns:a16="http://schemas.microsoft.com/office/drawing/2014/main" id="{02AEDC3D-F0D9-417F-95AA-63C4B60DBB03}"/>
                    </a:ext>
                  </a:extLst>
                </p:cNvPr>
                <p:cNvPicPr/>
                <p:nvPr/>
              </p:nvPicPr>
              <p:blipFill>
                <a:blip r:embed="rId104"/>
                <a:stretch>
                  <a:fillRect/>
                </a:stretch>
              </p:blipFill>
              <p:spPr>
                <a:xfrm>
                  <a:off x="12064298" y="3566961"/>
                  <a:ext cx="4161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1" name="Ink 60">
                  <a:extLst>
                    <a:ext uri="{FF2B5EF4-FFF2-40B4-BE49-F238E27FC236}">
                      <a16:creationId xmlns:a16="http://schemas.microsoft.com/office/drawing/2014/main" id="{B1827981-6B3F-451C-A13B-0BA54C8AD2F0}"/>
                    </a:ext>
                  </a:extLst>
                </p14:cNvPr>
                <p14:cNvContentPartPr/>
                <p14:nvPr/>
              </p14:nvContentPartPr>
              <p14:xfrm>
                <a:off x="12600338" y="3563001"/>
                <a:ext cx="39600" cy="22680"/>
              </p14:xfrm>
            </p:contentPart>
          </mc:Choice>
          <mc:Fallback>
            <p:pic>
              <p:nvPicPr>
                <p:cNvPr id="61" name="Ink 60">
                  <a:extLst>
                    <a:ext uri="{FF2B5EF4-FFF2-40B4-BE49-F238E27FC236}">
                      <a16:creationId xmlns:a16="http://schemas.microsoft.com/office/drawing/2014/main" id="{B1827981-6B3F-451C-A13B-0BA54C8AD2F0}"/>
                    </a:ext>
                  </a:extLst>
                </p:cNvPr>
                <p:cNvPicPr/>
                <p:nvPr/>
              </p:nvPicPr>
              <p:blipFill>
                <a:blip r:embed="rId106"/>
                <a:stretch>
                  <a:fillRect/>
                </a:stretch>
              </p:blipFill>
              <p:spPr>
                <a:xfrm>
                  <a:off x="12582338" y="3545361"/>
                  <a:ext cx="752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2" name="Ink 61">
                  <a:extLst>
                    <a:ext uri="{FF2B5EF4-FFF2-40B4-BE49-F238E27FC236}">
                      <a16:creationId xmlns:a16="http://schemas.microsoft.com/office/drawing/2014/main" id="{F2F895FE-01CA-42F8-ACF0-EC7D032E67BF}"/>
                    </a:ext>
                  </a:extLst>
                </p14:cNvPr>
                <p14:cNvContentPartPr/>
                <p14:nvPr/>
              </p14:nvContentPartPr>
              <p14:xfrm>
                <a:off x="11949098" y="3831921"/>
                <a:ext cx="833040" cy="457200"/>
              </p14:xfrm>
            </p:contentPart>
          </mc:Choice>
          <mc:Fallback>
            <p:pic>
              <p:nvPicPr>
                <p:cNvPr id="62" name="Ink 61">
                  <a:extLst>
                    <a:ext uri="{FF2B5EF4-FFF2-40B4-BE49-F238E27FC236}">
                      <a16:creationId xmlns:a16="http://schemas.microsoft.com/office/drawing/2014/main" id="{F2F895FE-01CA-42F8-ACF0-EC7D032E67BF}"/>
                    </a:ext>
                  </a:extLst>
                </p:cNvPr>
                <p:cNvPicPr/>
                <p:nvPr/>
              </p:nvPicPr>
              <p:blipFill>
                <a:blip r:embed="rId108"/>
                <a:stretch>
                  <a:fillRect/>
                </a:stretch>
              </p:blipFill>
              <p:spPr>
                <a:xfrm>
                  <a:off x="11931458" y="3813921"/>
                  <a:ext cx="868680" cy="492840"/>
                </a:xfrm>
                <a:prstGeom prst="rect">
                  <a:avLst/>
                </a:prstGeom>
              </p:spPr>
            </p:pic>
          </mc:Fallback>
        </mc:AlternateContent>
      </p:grpSp>
    </p:spTree>
    <p:extLst>
      <p:ext uri="{BB962C8B-B14F-4D97-AF65-F5344CB8AC3E}">
        <p14:creationId xmlns:p14="http://schemas.microsoft.com/office/powerpoint/2010/main" val="390388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1122E-D007-4569-8439-C1CF934ECE49}"/>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3. PN Junction Diode</a:t>
            </a:r>
          </a:p>
        </p:txBody>
      </p:sp>
      <p:cxnSp>
        <p:nvCxnSpPr>
          <p:cNvPr id="21"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D76CCF5-EC1A-489D-8C20-AF48BF9F3395}"/>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16</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415587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82FD-44E9-4C11-B81D-DDFFE64AF6F6}"/>
              </a:ext>
            </a:extLst>
          </p:cNvPr>
          <p:cNvSpPr>
            <a:spLocks noGrp="1"/>
          </p:cNvSpPr>
          <p:nvPr>
            <p:ph type="title"/>
          </p:nvPr>
        </p:nvSpPr>
        <p:spPr/>
        <p:txBody>
          <a:bodyPr/>
          <a:lstStyle/>
          <a:p>
            <a:r>
              <a:rPr lang="en-MY" dirty="0"/>
              <a:t>PN Junction Diode</a:t>
            </a:r>
          </a:p>
        </p:txBody>
      </p:sp>
      <p:sp>
        <p:nvSpPr>
          <p:cNvPr id="3" name="Content Placeholder 2">
            <a:extLst>
              <a:ext uri="{FF2B5EF4-FFF2-40B4-BE49-F238E27FC236}">
                <a16:creationId xmlns:a16="http://schemas.microsoft.com/office/drawing/2014/main" id="{8CCF97E5-9B0A-4C00-B417-5412C2215C3A}"/>
              </a:ext>
            </a:extLst>
          </p:cNvPr>
          <p:cNvSpPr>
            <a:spLocks noGrp="1"/>
          </p:cNvSpPr>
          <p:nvPr>
            <p:ph idx="1"/>
          </p:nvPr>
        </p:nvSpPr>
        <p:spPr/>
        <p:txBody>
          <a:bodyPr>
            <a:normAutofit fontScale="85000" lnSpcReduction="20000"/>
          </a:bodyPr>
          <a:lstStyle/>
          <a:p>
            <a:pPr algn="just">
              <a:lnSpc>
                <a:spcPct val="120000"/>
              </a:lnSpc>
            </a:pPr>
            <a:r>
              <a:rPr lang="en-MY" dirty="0"/>
              <a:t>Diode is a semiconductor device, which conduct the current in one direction only. Two terminals: anode and cathode.</a:t>
            </a:r>
          </a:p>
          <a:p>
            <a:pPr algn="just">
              <a:lnSpc>
                <a:spcPct val="120000"/>
              </a:lnSpc>
            </a:pPr>
            <a:r>
              <a:rPr lang="en-MY" b="1" u="sng" dirty="0"/>
              <a:t>Construction of Diode</a:t>
            </a:r>
          </a:p>
          <a:p>
            <a:pPr algn="just">
              <a:lnSpc>
                <a:spcPct val="120000"/>
              </a:lnSpc>
            </a:pPr>
            <a:r>
              <a:rPr lang="en-MY" dirty="0"/>
              <a:t>In a piece of semiconductor material, if one half is doped by P-type and the other half is doped by N-type impurity, a PN junction is formed. The plane dividing the two halves or zones is called PN junction.</a:t>
            </a:r>
          </a:p>
          <a:p>
            <a:pPr algn="just">
              <a:lnSpc>
                <a:spcPct val="120000"/>
              </a:lnSpc>
            </a:pPr>
            <a:r>
              <a:rPr lang="en-MY" dirty="0"/>
              <a:t>The N-type has high concentration of free electrons while P-type has high concentration of holes. Therefore at the junction there is a tendency for the free electrons to diffuse over to the P-side and holes to the N-side (process called diffusion). </a:t>
            </a:r>
          </a:p>
          <a:p>
            <a:pPr algn="just">
              <a:lnSpc>
                <a:spcPct val="120000"/>
              </a:lnSpc>
            </a:pPr>
            <a:r>
              <a:rPr lang="en-MY" dirty="0"/>
              <a:t>The net opposite charge in each layer prevents further diffusion into that layer. Thus a barrier is set up near the junction which prevents further movement of charge carriers. This is called as potential barrier (0.3V or germanium and 0.7V for silicon).</a:t>
            </a:r>
          </a:p>
        </p:txBody>
      </p:sp>
      <p:sp>
        <p:nvSpPr>
          <p:cNvPr id="4" name="Slide Number Placeholder 3">
            <a:extLst>
              <a:ext uri="{FF2B5EF4-FFF2-40B4-BE49-F238E27FC236}">
                <a16:creationId xmlns:a16="http://schemas.microsoft.com/office/drawing/2014/main" id="{3E1AE3F3-627A-463A-8323-1A0DDB58300E}"/>
              </a:ext>
            </a:extLst>
          </p:cNvPr>
          <p:cNvSpPr>
            <a:spLocks noGrp="1"/>
          </p:cNvSpPr>
          <p:nvPr>
            <p:ph type="sldNum" sz="quarter" idx="12"/>
          </p:nvPr>
        </p:nvSpPr>
        <p:spPr/>
        <p:txBody>
          <a:bodyPr/>
          <a:lstStyle/>
          <a:p>
            <a:fld id="{1DE98518-C1CF-410D-8A71-B5D14FDF677E}" type="slidenum">
              <a:rPr lang="en-MY" smtClean="0"/>
              <a:t>17</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A908DD2-28A7-4154-BD45-8493FBB2A6AD}"/>
                  </a:ext>
                </a:extLst>
              </p14:cNvPr>
              <p14:cNvContentPartPr/>
              <p14:nvPr/>
            </p14:nvContentPartPr>
            <p14:xfrm>
              <a:off x="3868178" y="2459961"/>
              <a:ext cx="369000" cy="109800"/>
            </p14:xfrm>
          </p:contentPart>
        </mc:Choice>
        <mc:Fallback>
          <p:pic>
            <p:nvPicPr>
              <p:cNvPr id="5" name="Ink 4">
                <a:extLst>
                  <a:ext uri="{FF2B5EF4-FFF2-40B4-BE49-F238E27FC236}">
                    <a16:creationId xmlns:a16="http://schemas.microsoft.com/office/drawing/2014/main" id="{0A908DD2-28A7-4154-BD45-8493FBB2A6AD}"/>
                  </a:ext>
                </a:extLst>
              </p:cNvPr>
              <p:cNvPicPr/>
              <p:nvPr/>
            </p:nvPicPr>
            <p:blipFill>
              <a:blip r:embed="rId3"/>
              <a:stretch>
                <a:fillRect/>
              </a:stretch>
            </p:blipFill>
            <p:spPr>
              <a:xfrm>
                <a:off x="3850178" y="2442321"/>
                <a:ext cx="4046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BA90C19-EB5F-40BF-B660-482B1C666BA1}"/>
                  </a:ext>
                </a:extLst>
              </p14:cNvPr>
              <p14:cNvContentPartPr/>
              <p14:nvPr/>
            </p14:nvContentPartPr>
            <p14:xfrm>
              <a:off x="7082978" y="2482281"/>
              <a:ext cx="2230920" cy="43920"/>
            </p14:xfrm>
          </p:contentPart>
        </mc:Choice>
        <mc:Fallback>
          <p:pic>
            <p:nvPicPr>
              <p:cNvPr id="6" name="Ink 5">
                <a:extLst>
                  <a:ext uri="{FF2B5EF4-FFF2-40B4-BE49-F238E27FC236}">
                    <a16:creationId xmlns:a16="http://schemas.microsoft.com/office/drawing/2014/main" id="{8BA90C19-EB5F-40BF-B660-482B1C666BA1}"/>
                  </a:ext>
                </a:extLst>
              </p:cNvPr>
              <p:cNvPicPr/>
              <p:nvPr/>
            </p:nvPicPr>
            <p:blipFill>
              <a:blip r:embed="rId5"/>
              <a:stretch>
                <a:fillRect/>
              </a:stretch>
            </p:blipFill>
            <p:spPr>
              <a:xfrm>
                <a:off x="7064978" y="2464281"/>
                <a:ext cx="2266560" cy="79560"/>
              </a:xfrm>
              <a:prstGeom prst="rect">
                <a:avLst/>
              </a:prstGeom>
            </p:spPr>
          </p:pic>
        </mc:Fallback>
      </mc:AlternateContent>
      <p:grpSp>
        <p:nvGrpSpPr>
          <p:cNvPr id="21" name="Group 20">
            <a:extLst>
              <a:ext uri="{FF2B5EF4-FFF2-40B4-BE49-F238E27FC236}">
                <a16:creationId xmlns:a16="http://schemas.microsoft.com/office/drawing/2014/main" id="{4FD9BF96-735C-4165-BB31-86D15B82855F}"/>
              </a:ext>
            </a:extLst>
          </p:cNvPr>
          <p:cNvGrpSpPr/>
          <p:nvPr/>
        </p:nvGrpSpPr>
        <p:grpSpPr>
          <a:xfrm>
            <a:off x="7085138" y="409401"/>
            <a:ext cx="2224080" cy="1768320"/>
            <a:chOff x="7085138" y="409401"/>
            <a:chExt cx="2224080" cy="176832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FC66620-3A31-411E-8687-1A61E1E6254C}"/>
                    </a:ext>
                  </a:extLst>
                </p14:cNvPr>
                <p14:cNvContentPartPr/>
                <p14:nvPr/>
              </p14:nvContentPartPr>
              <p14:xfrm>
                <a:off x="7155338" y="542961"/>
                <a:ext cx="1206000" cy="443520"/>
              </p14:xfrm>
            </p:contentPart>
          </mc:Choice>
          <mc:Fallback>
            <p:pic>
              <p:nvPicPr>
                <p:cNvPr id="7" name="Ink 6">
                  <a:extLst>
                    <a:ext uri="{FF2B5EF4-FFF2-40B4-BE49-F238E27FC236}">
                      <a16:creationId xmlns:a16="http://schemas.microsoft.com/office/drawing/2014/main" id="{8FC66620-3A31-411E-8687-1A61E1E6254C}"/>
                    </a:ext>
                  </a:extLst>
                </p:cNvPr>
                <p:cNvPicPr/>
                <p:nvPr/>
              </p:nvPicPr>
              <p:blipFill>
                <a:blip r:embed="rId7"/>
                <a:stretch>
                  <a:fillRect/>
                </a:stretch>
              </p:blipFill>
              <p:spPr>
                <a:xfrm>
                  <a:off x="7137698" y="524961"/>
                  <a:ext cx="124164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E04FED2-9A2D-413D-AAF2-96A6621D6451}"/>
                    </a:ext>
                  </a:extLst>
                </p14:cNvPr>
                <p14:cNvContentPartPr/>
                <p14:nvPr/>
              </p14:nvContentPartPr>
              <p14:xfrm>
                <a:off x="7268738" y="1383921"/>
                <a:ext cx="511200" cy="162000"/>
              </p14:xfrm>
            </p:contentPart>
          </mc:Choice>
          <mc:Fallback>
            <p:pic>
              <p:nvPicPr>
                <p:cNvPr id="8" name="Ink 7">
                  <a:extLst>
                    <a:ext uri="{FF2B5EF4-FFF2-40B4-BE49-F238E27FC236}">
                      <a16:creationId xmlns:a16="http://schemas.microsoft.com/office/drawing/2014/main" id="{2E04FED2-9A2D-413D-AAF2-96A6621D6451}"/>
                    </a:ext>
                  </a:extLst>
                </p:cNvPr>
                <p:cNvPicPr/>
                <p:nvPr/>
              </p:nvPicPr>
              <p:blipFill>
                <a:blip r:embed="rId9"/>
                <a:stretch>
                  <a:fillRect/>
                </a:stretch>
              </p:blipFill>
              <p:spPr>
                <a:xfrm>
                  <a:off x="7250738" y="1366281"/>
                  <a:ext cx="5468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49634E0F-E370-42AC-9E48-6DAADCFD243C}"/>
                    </a:ext>
                  </a:extLst>
                </p14:cNvPr>
                <p14:cNvContentPartPr/>
                <p14:nvPr/>
              </p14:nvContentPartPr>
              <p14:xfrm>
                <a:off x="7659338" y="1204281"/>
                <a:ext cx="196560" cy="333000"/>
              </p14:xfrm>
            </p:contentPart>
          </mc:Choice>
          <mc:Fallback>
            <p:pic>
              <p:nvPicPr>
                <p:cNvPr id="9" name="Ink 8">
                  <a:extLst>
                    <a:ext uri="{FF2B5EF4-FFF2-40B4-BE49-F238E27FC236}">
                      <a16:creationId xmlns:a16="http://schemas.microsoft.com/office/drawing/2014/main" id="{49634E0F-E370-42AC-9E48-6DAADCFD243C}"/>
                    </a:ext>
                  </a:extLst>
                </p:cNvPr>
                <p:cNvPicPr/>
                <p:nvPr/>
              </p:nvPicPr>
              <p:blipFill>
                <a:blip r:embed="rId11"/>
                <a:stretch>
                  <a:fillRect/>
                </a:stretch>
              </p:blipFill>
              <p:spPr>
                <a:xfrm>
                  <a:off x="7641338" y="1186281"/>
                  <a:ext cx="23220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29CDAEC-6648-46B9-9D9F-A08317803DFD}"/>
                    </a:ext>
                  </a:extLst>
                </p14:cNvPr>
                <p14:cNvContentPartPr/>
                <p14:nvPr/>
              </p14:nvContentPartPr>
              <p14:xfrm>
                <a:off x="7908818" y="1067481"/>
                <a:ext cx="328320" cy="330480"/>
              </p14:xfrm>
            </p:contentPart>
          </mc:Choice>
          <mc:Fallback>
            <p:pic>
              <p:nvPicPr>
                <p:cNvPr id="10" name="Ink 9">
                  <a:extLst>
                    <a:ext uri="{FF2B5EF4-FFF2-40B4-BE49-F238E27FC236}">
                      <a16:creationId xmlns:a16="http://schemas.microsoft.com/office/drawing/2014/main" id="{529CDAEC-6648-46B9-9D9F-A08317803DFD}"/>
                    </a:ext>
                  </a:extLst>
                </p:cNvPr>
                <p:cNvPicPr/>
                <p:nvPr/>
              </p:nvPicPr>
              <p:blipFill>
                <a:blip r:embed="rId13"/>
                <a:stretch>
                  <a:fillRect/>
                </a:stretch>
              </p:blipFill>
              <p:spPr>
                <a:xfrm>
                  <a:off x="7891178" y="1049481"/>
                  <a:ext cx="3639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A52CB1C7-E574-4B4F-984E-382E83F7BEF0}"/>
                    </a:ext>
                  </a:extLst>
                </p14:cNvPr>
                <p14:cNvContentPartPr/>
                <p14:nvPr/>
              </p14:nvContentPartPr>
              <p14:xfrm>
                <a:off x="7419938" y="1532241"/>
                <a:ext cx="1304280" cy="432360"/>
              </p14:xfrm>
            </p:contentPart>
          </mc:Choice>
          <mc:Fallback>
            <p:pic>
              <p:nvPicPr>
                <p:cNvPr id="11" name="Ink 10">
                  <a:extLst>
                    <a:ext uri="{FF2B5EF4-FFF2-40B4-BE49-F238E27FC236}">
                      <a16:creationId xmlns:a16="http://schemas.microsoft.com/office/drawing/2014/main" id="{A52CB1C7-E574-4B4F-984E-382E83F7BEF0}"/>
                    </a:ext>
                  </a:extLst>
                </p:cNvPr>
                <p:cNvPicPr/>
                <p:nvPr/>
              </p:nvPicPr>
              <p:blipFill>
                <a:blip r:embed="rId15"/>
                <a:stretch>
                  <a:fillRect/>
                </a:stretch>
              </p:blipFill>
              <p:spPr>
                <a:xfrm>
                  <a:off x="7402298" y="1514241"/>
                  <a:ext cx="133992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FE0EF694-56D1-4C21-8DDD-52B72C09B764}"/>
                    </a:ext>
                  </a:extLst>
                </p14:cNvPr>
                <p14:cNvContentPartPr/>
                <p14:nvPr/>
              </p14:nvContentPartPr>
              <p14:xfrm>
                <a:off x="8468618" y="1412721"/>
                <a:ext cx="462960" cy="43560"/>
              </p14:xfrm>
            </p:contentPart>
          </mc:Choice>
          <mc:Fallback>
            <p:pic>
              <p:nvPicPr>
                <p:cNvPr id="12" name="Ink 11">
                  <a:extLst>
                    <a:ext uri="{FF2B5EF4-FFF2-40B4-BE49-F238E27FC236}">
                      <a16:creationId xmlns:a16="http://schemas.microsoft.com/office/drawing/2014/main" id="{FE0EF694-56D1-4C21-8DDD-52B72C09B764}"/>
                    </a:ext>
                  </a:extLst>
                </p:cNvPr>
                <p:cNvPicPr/>
                <p:nvPr/>
              </p:nvPicPr>
              <p:blipFill>
                <a:blip r:embed="rId17"/>
                <a:stretch>
                  <a:fillRect/>
                </a:stretch>
              </p:blipFill>
              <p:spPr>
                <a:xfrm>
                  <a:off x="8450978" y="1395081"/>
                  <a:ext cx="4986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66D37051-AE4F-4A8B-AD7F-1392A4852318}"/>
                    </a:ext>
                  </a:extLst>
                </p14:cNvPr>
                <p14:cNvContentPartPr/>
                <p14:nvPr/>
              </p14:nvContentPartPr>
              <p14:xfrm>
                <a:off x="8661578" y="1331361"/>
                <a:ext cx="647640" cy="253800"/>
              </p14:xfrm>
            </p:contentPart>
          </mc:Choice>
          <mc:Fallback>
            <p:pic>
              <p:nvPicPr>
                <p:cNvPr id="13" name="Ink 12">
                  <a:extLst>
                    <a:ext uri="{FF2B5EF4-FFF2-40B4-BE49-F238E27FC236}">
                      <a16:creationId xmlns:a16="http://schemas.microsoft.com/office/drawing/2014/main" id="{66D37051-AE4F-4A8B-AD7F-1392A4852318}"/>
                    </a:ext>
                  </a:extLst>
                </p:cNvPr>
                <p:cNvPicPr/>
                <p:nvPr/>
              </p:nvPicPr>
              <p:blipFill>
                <a:blip r:embed="rId19"/>
                <a:stretch>
                  <a:fillRect/>
                </a:stretch>
              </p:blipFill>
              <p:spPr>
                <a:xfrm>
                  <a:off x="8643938" y="1313361"/>
                  <a:ext cx="6832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810599F9-367A-4942-B275-E75F6B326BBA}"/>
                    </a:ext>
                  </a:extLst>
                </p14:cNvPr>
                <p14:cNvContentPartPr/>
                <p14:nvPr/>
              </p14:nvContentPartPr>
              <p14:xfrm>
                <a:off x="8816018" y="1148481"/>
                <a:ext cx="393480" cy="347760"/>
              </p14:xfrm>
            </p:contentPart>
          </mc:Choice>
          <mc:Fallback>
            <p:pic>
              <p:nvPicPr>
                <p:cNvPr id="14" name="Ink 13">
                  <a:extLst>
                    <a:ext uri="{FF2B5EF4-FFF2-40B4-BE49-F238E27FC236}">
                      <a16:creationId xmlns:a16="http://schemas.microsoft.com/office/drawing/2014/main" id="{810599F9-367A-4942-B275-E75F6B326BBA}"/>
                    </a:ext>
                  </a:extLst>
                </p:cNvPr>
                <p:cNvPicPr/>
                <p:nvPr/>
              </p:nvPicPr>
              <p:blipFill>
                <a:blip r:embed="rId21"/>
                <a:stretch>
                  <a:fillRect/>
                </a:stretch>
              </p:blipFill>
              <p:spPr>
                <a:xfrm>
                  <a:off x="8798018" y="1130481"/>
                  <a:ext cx="42912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4CF141BA-4D3D-4220-B1F3-D4FF96539245}"/>
                    </a:ext>
                  </a:extLst>
                </p14:cNvPr>
                <p14:cNvContentPartPr/>
                <p14:nvPr/>
              </p14:nvContentPartPr>
              <p14:xfrm>
                <a:off x="7477898" y="1752201"/>
                <a:ext cx="443880" cy="425520"/>
              </p14:xfrm>
            </p:contentPart>
          </mc:Choice>
          <mc:Fallback>
            <p:pic>
              <p:nvPicPr>
                <p:cNvPr id="15" name="Ink 14">
                  <a:extLst>
                    <a:ext uri="{FF2B5EF4-FFF2-40B4-BE49-F238E27FC236}">
                      <a16:creationId xmlns:a16="http://schemas.microsoft.com/office/drawing/2014/main" id="{4CF141BA-4D3D-4220-B1F3-D4FF96539245}"/>
                    </a:ext>
                  </a:extLst>
                </p:cNvPr>
                <p:cNvPicPr/>
                <p:nvPr/>
              </p:nvPicPr>
              <p:blipFill>
                <a:blip r:embed="rId23"/>
                <a:stretch>
                  <a:fillRect/>
                </a:stretch>
              </p:blipFill>
              <p:spPr>
                <a:xfrm>
                  <a:off x="7460258" y="1734201"/>
                  <a:ext cx="47952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FB48917E-9E40-4E31-83AF-9AEB46EFB610}"/>
                    </a:ext>
                  </a:extLst>
                </p14:cNvPr>
                <p14:cNvContentPartPr/>
                <p14:nvPr/>
              </p14:nvContentPartPr>
              <p14:xfrm>
                <a:off x="7268738" y="1366281"/>
                <a:ext cx="339480" cy="302400"/>
              </p14:xfrm>
            </p:contentPart>
          </mc:Choice>
          <mc:Fallback>
            <p:pic>
              <p:nvPicPr>
                <p:cNvPr id="16" name="Ink 15">
                  <a:extLst>
                    <a:ext uri="{FF2B5EF4-FFF2-40B4-BE49-F238E27FC236}">
                      <a16:creationId xmlns:a16="http://schemas.microsoft.com/office/drawing/2014/main" id="{FB48917E-9E40-4E31-83AF-9AEB46EFB610}"/>
                    </a:ext>
                  </a:extLst>
                </p:cNvPr>
                <p:cNvPicPr/>
                <p:nvPr/>
              </p:nvPicPr>
              <p:blipFill>
                <a:blip r:embed="rId25"/>
                <a:stretch>
                  <a:fillRect/>
                </a:stretch>
              </p:blipFill>
              <p:spPr>
                <a:xfrm>
                  <a:off x="7250738" y="1348281"/>
                  <a:ext cx="37512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30A5DB25-2065-413F-9C63-DD14B3F256B3}"/>
                    </a:ext>
                  </a:extLst>
                </p14:cNvPr>
                <p14:cNvContentPartPr/>
                <p14:nvPr/>
              </p14:nvContentPartPr>
              <p14:xfrm>
                <a:off x="8207978" y="1067481"/>
                <a:ext cx="676440" cy="240480"/>
              </p14:xfrm>
            </p:contentPart>
          </mc:Choice>
          <mc:Fallback>
            <p:pic>
              <p:nvPicPr>
                <p:cNvPr id="17" name="Ink 16">
                  <a:extLst>
                    <a:ext uri="{FF2B5EF4-FFF2-40B4-BE49-F238E27FC236}">
                      <a16:creationId xmlns:a16="http://schemas.microsoft.com/office/drawing/2014/main" id="{30A5DB25-2065-413F-9C63-DD14B3F256B3}"/>
                    </a:ext>
                  </a:extLst>
                </p:cNvPr>
                <p:cNvPicPr/>
                <p:nvPr/>
              </p:nvPicPr>
              <p:blipFill>
                <a:blip r:embed="rId27"/>
                <a:stretch>
                  <a:fillRect/>
                </a:stretch>
              </p:blipFill>
              <p:spPr>
                <a:xfrm>
                  <a:off x="8189978" y="1049841"/>
                  <a:ext cx="7120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AC0DE95B-92FE-4D69-8F2F-6781BB7B954D}"/>
                    </a:ext>
                  </a:extLst>
                </p14:cNvPr>
                <p14:cNvContentPartPr/>
                <p14:nvPr/>
              </p14:nvContentPartPr>
              <p14:xfrm>
                <a:off x="8343698" y="937521"/>
                <a:ext cx="585360" cy="361080"/>
              </p14:xfrm>
            </p:contentPart>
          </mc:Choice>
          <mc:Fallback>
            <p:pic>
              <p:nvPicPr>
                <p:cNvPr id="18" name="Ink 17">
                  <a:extLst>
                    <a:ext uri="{FF2B5EF4-FFF2-40B4-BE49-F238E27FC236}">
                      <a16:creationId xmlns:a16="http://schemas.microsoft.com/office/drawing/2014/main" id="{AC0DE95B-92FE-4D69-8F2F-6781BB7B954D}"/>
                    </a:ext>
                  </a:extLst>
                </p:cNvPr>
                <p:cNvPicPr/>
                <p:nvPr/>
              </p:nvPicPr>
              <p:blipFill>
                <a:blip r:embed="rId29"/>
                <a:stretch>
                  <a:fillRect/>
                </a:stretch>
              </p:blipFill>
              <p:spPr>
                <a:xfrm>
                  <a:off x="8326058" y="919521"/>
                  <a:ext cx="62100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05BC6529-2B23-44CC-80FA-1412AC7836CC}"/>
                    </a:ext>
                  </a:extLst>
                </p14:cNvPr>
                <p14:cNvContentPartPr/>
                <p14:nvPr/>
              </p14:nvContentPartPr>
              <p14:xfrm>
                <a:off x="7085138" y="785601"/>
                <a:ext cx="278640" cy="362520"/>
              </p14:xfrm>
            </p:contentPart>
          </mc:Choice>
          <mc:Fallback>
            <p:pic>
              <p:nvPicPr>
                <p:cNvPr id="19" name="Ink 18">
                  <a:extLst>
                    <a:ext uri="{FF2B5EF4-FFF2-40B4-BE49-F238E27FC236}">
                      <a16:creationId xmlns:a16="http://schemas.microsoft.com/office/drawing/2014/main" id="{05BC6529-2B23-44CC-80FA-1412AC7836CC}"/>
                    </a:ext>
                  </a:extLst>
                </p:cNvPr>
                <p:cNvPicPr/>
                <p:nvPr/>
              </p:nvPicPr>
              <p:blipFill>
                <a:blip r:embed="rId31"/>
                <a:stretch>
                  <a:fillRect/>
                </a:stretch>
              </p:blipFill>
              <p:spPr>
                <a:xfrm>
                  <a:off x="7067138" y="767961"/>
                  <a:ext cx="3142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0B8C304-083A-4CF5-9E7E-47DE8728707B}"/>
                    </a:ext>
                  </a:extLst>
                </p14:cNvPr>
                <p14:cNvContentPartPr/>
                <p14:nvPr/>
              </p14:nvContentPartPr>
              <p14:xfrm>
                <a:off x="8048858" y="409401"/>
                <a:ext cx="456480" cy="336600"/>
              </p14:xfrm>
            </p:contentPart>
          </mc:Choice>
          <mc:Fallback>
            <p:pic>
              <p:nvPicPr>
                <p:cNvPr id="20" name="Ink 19">
                  <a:extLst>
                    <a:ext uri="{FF2B5EF4-FFF2-40B4-BE49-F238E27FC236}">
                      <a16:creationId xmlns:a16="http://schemas.microsoft.com/office/drawing/2014/main" id="{60B8C304-083A-4CF5-9E7E-47DE8728707B}"/>
                    </a:ext>
                  </a:extLst>
                </p:cNvPr>
                <p:cNvPicPr/>
                <p:nvPr/>
              </p:nvPicPr>
              <p:blipFill>
                <a:blip r:embed="rId33"/>
                <a:stretch>
                  <a:fillRect/>
                </a:stretch>
              </p:blipFill>
              <p:spPr>
                <a:xfrm>
                  <a:off x="8030858" y="391761"/>
                  <a:ext cx="492120" cy="37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5D9A6B19-A9A4-4D82-B9E0-C28C29C2AFFA}"/>
                  </a:ext>
                </a:extLst>
              </p14:cNvPr>
              <p14:cNvContentPartPr/>
              <p14:nvPr/>
            </p14:nvContentPartPr>
            <p14:xfrm>
              <a:off x="1574978" y="2655441"/>
              <a:ext cx="243000" cy="113760"/>
            </p14:xfrm>
          </p:contentPart>
        </mc:Choice>
        <mc:Fallback>
          <p:pic>
            <p:nvPicPr>
              <p:cNvPr id="22" name="Ink 21">
                <a:extLst>
                  <a:ext uri="{FF2B5EF4-FFF2-40B4-BE49-F238E27FC236}">
                    <a16:creationId xmlns:a16="http://schemas.microsoft.com/office/drawing/2014/main" id="{5D9A6B19-A9A4-4D82-B9E0-C28C29C2AFFA}"/>
                  </a:ext>
                </a:extLst>
              </p:cNvPr>
              <p:cNvPicPr/>
              <p:nvPr/>
            </p:nvPicPr>
            <p:blipFill>
              <a:blip r:embed="rId35"/>
              <a:stretch>
                <a:fillRect/>
              </a:stretch>
            </p:blipFill>
            <p:spPr>
              <a:xfrm>
                <a:off x="1557338" y="2637801"/>
                <a:ext cx="2786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F03BE17F-9A1C-4668-8D93-D8DB0C3B8CDB}"/>
                  </a:ext>
                </a:extLst>
              </p14:cNvPr>
              <p14:cNvContentPartPr/>
              <p14:nvPr/>
            </p14:nvContentPartPr>
            <p14:xfrm>
              <a:off x="2861618" y="2632761"/>
              <a:ext cx="356760" cy="150120"/>
            </p14:xfrm>
          </p:contentPart>
        </mc:Choice>
        <mc:Fallback>
          <p:pic>
            <p:nvPicPr>
              <p:cNvPr id="23" name="Ink 22">
                <a:extLst>
                  <a:ext uri="{FF2B5EF4-FFF2-40B4-BE49-F238E27FC236}">
                    <a16:creationId xmlns:a16="http://schemas.microsoft.com/office/drawing/2014/main" id="{F03BE17F-9A1C-4668-8D93-D8DB0C3B8CDB}"/>
                  </a:ext>
                </a:extLst>
              </p:cNvPr>
              <p:cNvPicPr/>
              <p:nvPr/>
            </p:nvPicPr>
            <p:blipFill>
              <a:blip r:embed="rId37"/>
              <a:stretch>
                <a:fillRect/>
              </a:stretch>
            </p:blipFill>
            <p:spPr>
              <a:xfrm>
                <a:off x="2843618" y="2615121"/>
                <a:ext cx="3924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E4D74034-D988-453B-9AE7-3A707BCE456B}"/>
                  </a:ext>
                </a:extLst>
              </p14:cNvPr>
              <p14:cNvContentPartPr/>
              <p14:nvPr/>
            </p14:nvContentPartPr>
            <p14:xfrm>
              <a:off x="1236938" y="1760481"/>
              <a:ext cx="2188800" cy="69120"/>
            </p14:xfrm>
          </p:contentPart>
        </mc:Choice>
        <mc:Fallback>
          <p:pic>
            <p:nvPicPr>
              <p:cNvPr id="24" name="Ink 23">
                <a:extLst>
                  <a:ext uri="{FF2B5EF4-FFF2-40B4-BE49-F238E27FC236}">
                    <a16:creationId xmlns:a16="http://schemas.microsoft.com/office/drawing/2014/main" id="{E4D74034-D988-453B-9AE7-3A707BCE456B}"/>
                  </a:ext>
                </a:extLst>
              </p:cNvPr>
              <p:cNvPicPr/>
              <p:nvPr/>
            </p:nvPicPr>
            <p:blipFill>
              <a:blip r:embed="rId39"/>
              <a:stretch>
                <a:fillRect/>
              </a:stretch>
            </p:blipFill>
            <p:spPr>
              <a:xfrm>
                <a:off x="1219298" y="1742481"/>
                <a:ext cx="22244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AC80EE64-CBEC-4B79-8DB3-7B95E47E7191}"/>
                  </a:ext>
                </a:extLst>
              </p14:cNvPr>
              <p14:cNvContentPartPr/>
              <p14:nvPr/>
            </p14:nvContentPartPr>
            <p14:xfrm>
              <a:off x="4458218" y="1647801"/>
              <a:ext cx="1220040" cy="23760"/>
            </p14:xfrm>
          </p:contentPart>
        </mc:Choice>
        <mc:Fallback>
          <p:pic>
            <p:nvPicPr>
              <p:cNvPr id="25" name="Ink 24">
                <a:extLst>
                  <a:ext uri="{FF2B5EF4-FFF2-40B4-BE49-F238E27FC236}">
                    <a16:creationId xmlns:a16="http://schemas.microsoft.com/office/drawing/2014/main" id="{AC80EE64-CBEC-4B79-8DB3-7B95E47E7191}"/>
                  </a:ext>
                </a:extLst>
              </p:cNvPr>
              <p:cNvPicPr/>
              <p:nvPr/>
            </p:nvPicPr>
            <p:blipFill>
              <a:blip r:embed="rId41"/>
              <a:stretch>
                <a:fillRect/>
              </a:stretch>
            </p:blipFill>
            <p:spPr>
              <a:xfrm>
                <a:off x="4440578" y="1630161"/>
                <a:ext cx="12556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59659950-3E9B-438E-ADB4-44A8BB753A1C}"/>
                  </a:ext>
                </a:extLst>
              </p14:cNvPr>
              <p14:cNvContentPartPr/>
              <p14:nvPr/>
            </p14:nvContentPartPr>
            <p14:xfrm>
              <a:off x="6122858" y="3461481"/>
              <a:ext cx="1881000" cy="34200"/>
            </p14:xfrm>
          </p:contentPart>
        </mc:Choice>
        <mc:Fallback>
          <p:pic>
            <p:nvPicPr>
              <p:cNvPr id="26" name="Ink 25">
                <a:extLst>
                  <a:ext uri="{FF2B5EF4-FFF2-40B4-BE49-F238E27FC236}">
                    <a16:creationId xmlns:a16="http://schemas.microsoft.com/office/drawing/2014/main" id="{59659950-3E9B-438E-ADB4-44A8BB753A1C}"/>
                  </a:ext>
                </a:extLst>
              </p:cNvPr>
              <p:cNvPicPr/>
              <p:nvPr/>
            </p:nvPicPr>
            <p:blipFill>
              <a:blip r:embed="rId43"/>
              <a:stretch>
                <a:fillRect/>
              </a:stretch>
            </p:blipFill>
            <p:spPr>
              <a:xfrm>
                <a:off x="6104858" y="3443841"/>
                <a:ext cx="19166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74035B02-FA78-484D-8110-356E40C9A036}"/>
                  </a:ext>
                </a:extLst>
              </p14:cNvPr>
              <p14:cNvContentPartPr/>
              <p14:nvPr/>
            </p14:nvContentPartPr>
            <p14:xfrm>
              <a:off x="9744098" y="3485961"/>
              <a:ext cx="1081800" cy="15840"/>
            </p14:xfrm>
          </p:contentPart>
        </mc:Choice>
        <mc:Fallback>
          <p:pic>
            <p:nvPicPr>
              <p:cNvPr id="27" name="Ink 26">
                <a:extLst>
                  <a:ext uri="{FF2B5EF4-FFF2-40B4-BE49-F238E27FC236}">
                    <a16:creationId xmlns:a16="http://schemas.microsoft.com/office/drawing/2014/main" id="{74035B02-FA78-484D-8110-356E40C9A036}"/>
                  </a:ext>
                </a:extLst>
              </p:cNvPr>
              <p:cNvPicPr/>
              <p:nvPr/>
            </p:nvPicPr>
            <p:blipFill>
              <a:blip r:embed="rId45"/>
              <a:stretch>
                <a:fillRect/>
              </a:stretch>
            </p:blipFill>
            <p:spPr>
              <a:xfrm>
                <a:off x="9726458" y="3467961"/>
                <a:ext cx="1117440" cy="51480"/>
              </a:xfrm>
              <a:prstGeom prst="rect">
                <a:avLst/>
              </a:prstGeom>
            </p:spPr>
          </p:pic>
        </mc:Fallback>
      </mc:AlternateContent>
      <p:grpSp>
        <p:nvGrpSpPr>
          <p:cNvPr id="30" name="Group 29">
            <a:extLst>
              <a:ext uri="{FF2B5EF4-FFF2-40B4-BE49-F238E27FC236}">
                <a16:creationId xmlns:a16="http://schemas.microsoft.com/office/drawing/2014/main" id="{B5251DCF-B56A-4426-A00D-524796DB6CBB}"/>
              </a:ext>
            </a:extLst>
          </p:cNvPr>
          <p:cNvGrpSpPr/>
          <p:nvPr/>
        </p:nvGrpSpPr>
        <p:grpSpPr>
          <a:xfrm>
            <a:off x="1353218" y="3693681"/>
            <a:ext cx="3687840" cy="74160"/>
            <a:chOff x="1353218" y="3693681"/>
            <a:chExt cx="3687840" cy="74160"/>
          </a:xfrm>
        </p:grpSpPr>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551415E-ED28-41CD-92AD-D46C120239FF}"/>
                    </a:ext>
                  </a:extLst>
                </p14:cNvPr>
                <p14:cNvContentPartPr/>
                <p14:nvPr/>
              </p14:nvContentPartPr>
              <p14:xfrm>
                <a:off x="1353218" y="3693681"/>
                <a:ext cx="1104840" cy="29880"/>
              </p14:xfrm>
            </p:contentPart>
          </mc:Choice>
          <mc:Fallback>
            <p:pic>
              <p:nvPicPr>
                <p:cNvPr id="28" name="Ink 27">
                  <a:extLst>
                    <a:ext uri="{FF2B5EF4-FFF2-40B4-BE49-F238E27FC236}">
                      <a16:creationId xmlns:a16="http://schemas.microsoft.com/office/drawing/2014/main" id="{2551415E-ED28-41CD-92AD-D46C120239FF}"/>
                    </a:ext>
                  </a:extLst>
                </p:cNvPr>
                <p:cNvPicPr/>
                <p:nvPr/>
              </p:nvPicPr>
              <p:blipFill>
                <a:blip r:embed="rId47"/>
                <a:stretch>
                  <a:fillRect/>
                </a:stretch>
              </p:blipFill>
              <p:spPr>
                <a:xfrm>
                  <a:off x="1335218" y="3675681"/>
                  <a:ext cx="11404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6AD76A65-CAF0-4504-98F8-3891D538378B}"/>
                    </a:ext>
                  </a:extLst>
                </p14:cNvPr>
                <p14:cNvContentPartPr/>
                <p14:nvPr/>
              </p14:nvContentPartPr>
              <p14:xfrm>
                <a:off x="3266618" y="3736881"/>
                <a:ext cx="1774440" cy="30960"/>
              </p14:xfrm>
            </p:contentPart>
          </mc:Choice>
          <mc:Fallback>
            <p:pic>
              <p:nvPicPr>
                <p:cNvPr id="29" name="Ink 28">
                  <a:extLst>
                    <a:ext uri="{FF2B5EF4-FFF2-40B4-BE49-F238E27FC236}">
                      <a16:creationId xmlns:a16="http://schemas.microsoft.com/office/drawing/2014/main" id="{6AD76A65-CAF0-4504-98F8-3891D538378B}"/>
                    </a:ext>
                  </a:extLst>
                </p:cNvPr>
                <p:cNvPicPr/>
                <p:nvPr/>
              </p:nvPicPr>
              <p:blipFill>
                <a:blip r:embed="rId49"/>
                <a:stretch>
                  <a:fillRect/>
                </a:stretch>
              </p:blipFill>
              <p:spPr>
                <a:xfrm>
                  <a:off x="3248618" y="3719241"/>
                  <a:ext cx="1810080" cy="6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FFCA63F3-7DAC-47FE-9C17-DBF4F0274AF4}"/>
                  </a:ext>
                </a:extLst>
              </p14:cNvPr>
              <p14:cNvContentPartPr/>
              <p14:nvPr/>
            </p14:nvContentPartPr>
            <p14:xfrm>
              <a:off x="10195898" y="3845601"/>
              <a:ext cx="702000" cy="7920"/>
            </p14:xfrm>
          </p:contentPart>
        </mc:Choice>
        <mc:Fallback>
          <p:pic>
            <p:nvPicPr>
              <p:cNvPr id="31" name="Ink 30">
                <a:extLst>
                  <a:ext uri="{FF2B5EF4-FFF2-40B4-BE49-F238E27FC236}">
                    <a16:creationId xmlns:a16="http://schemas.microsoft.com/office/drawing/2014/main" id="{FFCA63F3-7DAC-47FE-9C17-DBF4F0274AF4}"/>
                  </a:ext>
                </a:extLst>
              </p:cNvPr>
              <p:cNvPicPr/>
              <p:nvPr/>
            </p:nvPicPr>
            <p:blipFill>
              <a:blip r:embed="rId51"/>
              <a:stretch>
                <a:fillRect/>
              </a:stretch>
            </p:blipFill>
            <p:spPr>
              <a:xfrm>
                <a:off x="10177898" y="3827961"/>
                <a:ext cx="7376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2E856714-F2C7-462C-8AF8-74AD43DA6B8C}"/>
                  </a:ext>
                </a:extLst>
              </p14:cNvPr>
              <p14:cNvContentPartPr/>
              <p14:nvPr/>
            </p14:nvContentPartPr>
            <p14:xfrm>
              <a:off x="1605938" y="4096881"/>
              <a:ext cx="653040" cy="13320"/>
            </p14:xfrm>
          </p:contentPart>
        </mc:Choice>
        <mc:Fallback>
          <p:pic>
            <p:nvPicPr>
              <p:cNvPr id="32" name="Ink 31">
                <a:extLst>
                  <a:ext uri="{FF2B5EF4-FFF2-40B4-BE49-F238E27FC236}">
                    <a16:creationId xmlns:a16="http://schemas.microsoft.com/office/drawing/2014/main" id="{2E856714-F2C7-462C-8AF8-74AD43DA6B8C}"/>
                  </a:ext>
                </a:extLst>
              </p:cNvPr>
              <p:cNvPicPr/>
              <p:nvPr/>
            </p:nvPicPr>
            <p:blipFill>
              <a:blip r:embed="rId53"/>
              <a:stretch>
                <a:fillRect/>
              </a:stretch>
            </p:blipFill>
            <p:spPr>
              <a:xfrm>
                <a:off x="1587938" y="4078881"/>
                <a:ext cx="688680" cy="48960"/>
              </a:xfrm>
              <a:prstGeom prst="rect">
                <a:avLst/>
              </a:prstGeom>
            </p:spPr>
          </p:pic>
        </mc:Fallback>
      </mc:AlternateContent>
      <p:grpSp>
        <p:nvGrpSpPr>
          <p:cNvPr id="36" name="Group 35">
            <a:extLst>
              <a:ext uri="{FF2B5EF4-FFF2-40B4-BE49-F238E27FC236}">
                <a16:creationId xmlns:a16="http://schemas.microsoft.com/office/drawing/2014/main" id="{8B0AB8AF-A5ED-4C90-BD55-8AAE39802792}"/>
              </a:ext>
            </a:extLst>
          </p:cNvPr>
          <p:cNvGrpSpPr/>
          <p:nvPr/>
        </p:nvGrpSpPr>
        <p:grpSpPr>
          <a:xfrm>
            <a:off x="1758938" y="4350321"/>
            <a:ext cx="4173840" cy="123840"/>
            <a:chOff x="1758938" y="4350321"/>
            <a:chExt cx="4173840" cy="12384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63C92A37-77B6-4978-AA72-94C2AFFB9FFC}"/>
                    </a:ext>
                  </a:extLst>
                </p14:cNvPr>
                <p14:cNvContentPartPr/>
                <p14:nvPr/>
              </p14:nvContentPartPr>
              <p14:xfrm>
                <a:off x="1758938" y="4350321"/>
                <a:ext cx="2448000" cy="123840"/>
              </p14:xfrm>
            </p:contentPart>
          </mc:Choice>
          <mc:Fallback>
            <p:pic>
              <p:nvPicPr>
                <p:cNvPr id="33" name="Ink 32">
                  <a:extLst>
                    <a:ext uri="{FF2B5EF4-FFF2-40B4-BE49-F238E27FC236}">
                      <a16:creationId xmlns:a16="http://schemas.microsoft.com/office/drawing/2014/main" id="{63C92A37-77B6-4978-AA72-94C2AFFB9FFC}"/>
                    </a:ext>
                  </a:extLst>
                </p:cNvPr>
                <p:cNvPicPr/>
                <p:nvPr/>
              </p:nvPicPr>
              <p:blipFill>
                <a:blip r:embed="rId55"/>
                <a:stretch>
                  <a:fillRect/>
                </a:stretch>
              </p:blipFill>
              <p:spPr>
                <a:xfrm>
                  <a:off x="1740938" y="4332681"/>
                  <a:ext cx="24836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AE1BE598-CB5C-4BBA-842D-FC98589D9452}"/>
                    </a:ext>
                  </a:extLst>
                </p14:cNvPr>
                <p14:cNvContentPartPr/>
                <p14:nvPr/>
              </p14:nvContentPartPr>
              <p14:xfrm>
                <a:off x="5125658" y="4421601"/>
                <a:ext cx="807120" cy="19800"/>
              </p14:xfrm>
            </p:contentPart>
          </mc:Choice>
          <mc:Fallback>
            <p:pic>
              <p:nvPicPr>
                <p:cNvPr id="34" name="Ink 33">
                  <a:extLst>
                    <a:ext uri="{FF2B5EF4-FFF2-40B4-BE49-F238E27FC236}">
                      <a16:creationId xmlns:a16="http://schemas.microsoft.com/office/drawing/2014/main" id="{AE1BE598-CB5C-4BBA-842D-FC98589D9452}"/>
                    </a:ext>
                  </a:extLst>
                </p:cNvPr>
                <p:cNvPicPr/>
                <p:nvPr/>
              </p:nvPicPr>
              <p:blipFill>
                <a:blip r:embed="rId57"/>
                <a:stretch>
                  <a:fillRect/>
                </a:stretch>
              </p:blipFill>
              <p:spPr>
                <a:xfrm>
                  <a:off x="5107658" y="4403961"/>
                  <a:ext cx="842760" cy="5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0E5456C9-6DD8-42A6-90FA-75FD39B5F99A}"/>
                  </a:ext>
                </a:extLst>
              </p14:cNvPr>
              <p14:cNvContentPartPr/>
              <p14:nvPr/>
            </p14:nvContentPartPr>
            <p14:xfrm>
              <a:off x="7278458" y="4388841"/>
              <a:ext cx="3342960" cy="56160"/>
            </p14:xfrm>
          </p:contentPart>
        </mc:Choice>
        <mc:Fallback>
          <p:pic>
            <p:nvPicPr>
              <p:cNvPr id="35" name="Ink 34">
                <a:extLst>
                  <a:ext uri="{FF2B5EF4-FFF2-40B4-BE49-F238E27FC236}">
                    <a16:creationId xmlns:a16="http://schemas.microsoft.com/office/drawing/2014/main" id="{0E5456C9-6DD8-42A6-90FA-75FD39B5F99A}"/>
                  </a:ext>
                </a:extLst>
              </p:cNvPr>
              <p:cNvPicPr/>
              <p:nvPr/>
            </p:nvPicPr>
            <p:blipFill>
              <a:blip r:embed="rId59"/>
              <a:stretch>
                <a:fillRect/>
              </a:stretch>
            </p:blipFill>
            <p:spPr>
              <a:xfrm>
                <a:off x="7260818" y="4370841"/>
                <a:ext cx="33786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226DF243-3CD9-48B9-B0A4-C7CE1F25EED1}"/>
                  </a:ext>
                </a:extLst>
              </p14:cNvPr>
              <p14:cNvContentPartPr/>
              <p14:nvPr/>
            </p14:nvContentPartPr>
            <p14:xfrm>
              <a:off x="6542618" y="4761081"/>
              <a:ext cx="1955160" cy="43560"/>
            </p14:xfrm>
          </p:contentPart>
        </mc:Choice>
        <mc:Fallback>
          <p:pic>
            <p:nvPicPr>
              <p:cNvPr id="37" name="Ink 36">
                <a:extLst>
                  <a:ext uri="{FF2B5EF4-FFF2-40B4-BE49-F238E27FC236}">
                    <a16:creationId xmlns:a16="http://schemas.microsoft.com/office/drawing/2014/main" id="{226DF243-3CD9-48B9-B0A4-C7CE1F25EED1}"/>
                  </a:ext>
                </a:extLst>
              </p:cNvPr>
              <p:cNvPicPr/>
              <p:nvPr/>
            </p:nvPicPr>
            <p:blipFill>
              <a:blip r:embed="rId61"/>
              <a:stretch>
                <a:fillRect/>
              </a:stretch>
            </p:blipFill>
            <p:spPr>
              <a:xfrm>
                <a:off x="6524618" y="4743441"/>
                <a:ext cx="19908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1440F2BC-1470-4774-BE6A-AD4649C0A319}"/>
                  </a:ext>
                </a:extLst>
              </p14:cNvPr>
              <p14:cNvContentPartPr/>
              <p14:nvPr/>
            </p14:nvContentPartPr>
            <p14:xfrm>
              <a:off x="4841258" y="4973121"/>
              <a:ext cx="665640" cy="15480"/>
            </p14:xfrm>
          </p:contentPart>
        </mc:Choice>
        <mc:Fallback>
          <p:pic>
            <p:nvPicPr>
              <p:cNvPr id="38" name="Ink 37">
                <a:extLst>
                  <a:ext uri="{FF2B5EF4-FFF2-40B4-BE49-F238E27FC236}">
                    <a16:creationId xmlns:a16="http://schemas.microsoft.com/office/drawing/2014/main" id="{1440F2BC-1470-4774-BE6A-AD4649C0A319}"/>
                  </a:ext>
                </a:extLst>
              </p:cNvPr>
              <p:cNvPicPr/>
              <p:nvPr/>
            </p:nvPicPr>
            <p:blipFill>
              <a:blip r:embed="rId63"/>
              <a:stretch>
                <a:fillRect/>
              </a:stretch>
            </p:blipFill>
            <p:spPr>
              <a:xfrm>
                <a:off x="4823258" y="4955481"/>
                <a:ext cx="7012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D2324CD3-F05D-4D12-B86E-E2B9DC00EF8F}"/>
                  </a:ext>
                </a:extLst>
              </p14:cNvPr>
              <p14:cNvContentPartPr/>
              <p14:nvPr/>
            </p14:nvContentPartPr>
            <p14:xfrm>
              <a:off x="6144098" y="5932161"/>
              <a:ext cx="529560" cy="132840"/>
            </p14:xfrm>
          </p:contentPart>
        </mc:Choice>
        <mc:Fallback>
          <p:pic>
            <p:nvPicPr>
              <p:cNvPr id="39" name="Ink 38">
                <a:extLst>
                  <a:ext uri="{FF2B5EF4-FFF2-40B4-BE49-F238E27FC236}">
                    <a16:creationId xmlns:a16="http://schemas.microsoft.com/office/drawing/2014/main" id="{D2324CD3-F05D-4D12-B86E-E2B9DC00EF8F}"/>
                  </a:ext>
                </a:extLst>
              </p:cNvPr>
              <p:cNvPicPr/>
              <p:nvPr/>
            </p:nvPicPr>
            <p:blipFill>
              <a:blip r:embed="rId65"/>
              <a:stretch>
                <a:fillRect/>
              </a:stretch>
            </p:blipFill>
            <p:spPr>
              <a:xfrm>
                <a:off x="6126458" y="5914521"/>
                <a:ext cx="5652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A6857D3A-BEE2-4016-BFA0-7B6B2F79F78F}"/>
                  </a:ext>
                </a:extLst>
              </p14:cNvPr>
              <p14:cNvContentPartPr/>
              <p14:nvPr/>
            </p14:nvContentPartPr>
            <p14:xfrm>
              <a:off x="5465498" y="5521761"/>
              <a:ext cx="626040" cy="531360"/>
            </p14:xfrm>
          </p:contentPart>
        </mc:Choice>
        <mc:Fallback>
          <p:pic>
            <p:nvPicPr>
              <p:cNvPr id="44" name="Ink 43">
                <a:extLst>
                  <a:ext uri="{FF2B5EF4-FFF2-40B4-BE49-F238E27FC236}">
                    <a16:creationId xmlns:a16="http://schemas.microsoft.com/office/drawing/2014/main" id="{A6857D3A-BEE2-4016-BFA0-7B6B2F79F78F}"/>
                  </a:ext>
                </a:extLst>
              </p:cNvPr>
              <p:cNvPicPr/>
              <p:nvPr/>
            </p:nvPicPr>
            <p:blipFill>
              <a:blip r:embed="rId67"/>
              <a:stretch>
                <a:fillRect/>
              </a:stretch>
            </p:blipFill>
            <p:spPr>
              <a:xfrm>
                <a:off x="5447858" y="5504121"/>
                <a:ext cx="661680" cy="567000"/>
              </a:xfrm>
              <a:prstGeom prst="rect">
                <a:avLst/>
              </a:prstGeom>
            </p:spPr>
          </p:pic>
        </mc:Fallback>
      </mc:AlternateContent>
      <p:grpSp>
        <p:nvGrpSpPr>
          <p:cNvPr id="46" name="Group 45">
            <a:extLst>
              <a:ext uri="{FF2B5EF4-FFF2-40B4-BE49-F238E27FC236}">
                <a16:creationId xmlns:a16="http://schemas.microsoft.com/office/drawing/2014/main" id="{9EE94D3A-D4B2-4A76-A9FB-2AF77BAE2AD4}"/>
              </a:ext>
            </a:extLst>
          </p:cNvPr>
          <p:cNvGrpSpPr/>
          <p:nvPr/>
        </p:nvGrpSpPr>
        <p:grpSpPr>
          <a:xfrm>
            <a:off x="10217138" y="527841"/>
            <a:ext cx="774360" cy="726120"/>
            <a:chOff x="10217138" y="527841"/>
            <a:chExt cx="774360" cy="726120"/>
          </a:xfrm>
        </p:grpSpPr>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4C4592C8-16AA-4EE3-BAE3-F50D47733636}"/>
                    </a:ext>
                  </a:extLst>
                </p14:cNvPr>
                <p14:cNvContentPartPr/>
                <p14:nvPr/>
              </p14:nvContentPartPr>
              <p14:xfrm>
                <a:off x="10217138" y="599121"/>
                <a:ext cx="392400" cy="654840"/>
              </p14:xfrm>
            </p:contentPart>
          </mc:Choice>
          <mc:Fallback>
            <p:pic>
              <p:nvPicPr>
                <p:cNvPr id="40" name="Ink 39">
                  <a:extLst>
                    <a:ext uri="{FF2B5EF4-FFF2-40B4-BE49-F238E27FC236}">
                      <a16:creationId xmlns:a16="http://schemas.microsoft.com/office/drawing/2014/main" id="{4C4592C8-16AA-4EE3-BAE3-F50D47733636}"/>
                    </a:ext>
                  </a:extLst>
                </p:cNvPr>
                <p:cNvPicPr/>
                <p:nvPr/>
              </p:nvPicPr>
              <p:blipFill>
                <a:blip r:embed="rId69"/>
                <a:stretch>
                  <a:fillRect/>
                </a:stretch>
              </p:blipFill>
              <p:spPr>
                <a:xfrm>
                  <a:off x="10199138" y="581481"/>
                  <a:ext cx="42804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B9C8898E-F308-4A4D-B5C5-9ABF78A687EF}"/>
                    </a:ext>
                  </a:extLst>
                </p14:cNvPr>
                <p14:cNvContentPartPr/>
                <p14:nvPr/>
              </p14:nvContentPartPr>
              <p14:xfrm>
                <a:off x="10564538" y="527841"/>
                <a:ext cx="426960" cy="621720"/>
              </p14:xfrm>
            </p:contentPart>
          </mc:Choice>
          <mc:Fallback>
            <p:pic>
              <p:nvPicPr>
                <p:cNvPr id="41" name="Ink 40">
                  <a:extLst>
                    <a:ext uri="{FF2B5EF4-FFF2-40B4-BE49-F238E27FC236}">
                      <a16:creationId xmlns:a16="http://schemas.microsoft.com/office/drawing/2014/main" id="{B9C8898E-F308-4A4D-B5C5-9ABF78A687EF}"/>
                    </a:ext>
                  </a:extLst>
                </p:cNvPr>
                <p:cNvPicPr/>
                <p:nvPr/>
              </p:nvPicPr>
              <p:blipFill>
                <a:blip r:embed="rId71"/>
                <a:stretch>
                  <a:fillRect/>
                </a:stretch>
              </p:blipFill>
              <p:spPr>
                <a:xfrm>
                  <a:off x="10546538" y="510201"/>
                  <a:ext cx="462600" cy="657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29DB8C9A-00A0-4F03-BEF2-21F355FF797B}"/>
                    </a:ext>
                  </a:extLst>
                </p14:cNvPr>
                <p14:cNvContentPartPr/>
                <p14:nvPr/>
              </p14:nvContentPartPr>
              <p14:xfrm>
                <a:off x="10367618" y="694521"/>
                <a:ext cx="578520" cy="151560"/>
              </p14:xfrm>
            </p:contentPart>
          </mc:Choice>
          <mc:Fallback>
            <p:pic>
              <p:nvPicPr>
                <p:cNvPr id="42" name="Ink 41">
                  <a:extLst>
                    <a:ext uri="{FF2B5EF4-FFF2-40B4-BE49-F238E27FC236}">
                      <a16:creationId xmlns:a16="http://schemas.microsoft.com/office/drawing/2014/main" id="{29DB8C9A-00A0-4F03-BEF2-21F355FF797B}"/>
                    </a:ext>
                  </a:extLst>
                </p:cNvPr>
                <p:cNvPicPr/>
                <p:nvPr/>
              </p:nvPicPr>
              <p:blipFill>
                <a:blip r:embed="rId73"/>
                <a:stretch>
                  <a:fillRect/>
                </a:stretch>
              </p:blipFill>
              <p:spPr>
                <a:xfrm>
                  <a:off x="10349618" y="676881"/>
                  <a:ext cx="6141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53B06884-7F67-464E-9C2B-21765FB809F1}"/>
                    </a:ext>
                  </a:extLst>
                </p14:cNvPr>
                <p14:cNvContentPartPr/>
                <p14:nvPr/>
              </p14:nvContentPartPr>
              <p14:xfrm>
                <a:off x="10293818" y="734121"/>
                <a:ext cx="560880" cy="123120"/>
              </p14:xfrm>
            </p:contentPart>
          </mc:Choice>
          <mc:Fallback>
            <p:pic>
              <p:nvPicPr>
                <p:cNvPr id="45" name="Ink 44">
                  <a:extLst>
                    <a:ext uri="{FF2B5EF4-FFF2-40B4-BE49-F238E27FC236}">
                      <a16:creationId xmlns:a16="http://schemas.microsoft.com/office/drawing/2014/main" id="{53B06884-7F67-464E-9C2B-21765FB809F1}"/>
                    </a:ext>
                  </a:extLst>
                </p:cNvPr>
                <p:cNvPicPr/>
                <p:nvPr/>
              </p:nvPicPr>
              <p:blipFill>
                <a:blip r:embed="rId75"/>
                <a:stretch>
                  <a:fillRect/>
                </a:stretch>
              </p:blipFill>
              <p:spPr>
                <a:xfrm>
                  <a:off x="10275818" y="716121"/>
                  <a:ext cx="596520" cy="15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C31FDA7A-28C6-48AE-B9C9-2E6A6D979D3B}"/>
                  </a:ext>
                </a:extLst>
              </p14:cNvPr>
              <p14:cNvContentPartPr/>
              <p14:nvPr/>
            </p14:nvContentPartPr>
            <p14:xfrm>
              <a:off x="-121342" y="874521"/>
              <a:ext cx="45720" cy="25560"/>
            </p14:xfrm>
          </p:contentPart>
        </mc:Choice>
        <mc:Fallback>
          <p:pic>
            <p:nvPicPr>
              <p:cNvPr id="48" name="Ink 47">
                <a:extLst>
                  <a:ext uri="{FF2B5EF4-FFF2-40B4-BE49-F238E27FC236}">
                    <a16:creationId xmlns:a16="http://schemas.microsoft.com/office/drawing/2014/main" id="{C31FDA7A-28C6-48AE-B9C9-2E6A6D979D3B}"/>
                  </a:ext>
                </a:extLst>
              </p:cNvPr>
              <p:cNvPicPr/>
              <p:nvPr/>
            </p:nvPicPr>
            <p:blipFill>
              <a:blip r:embed="rId77"/>
              <a:stretch>
                <a:fillRect/>
              </a:stretch>
            </p:blipFill>
            <p:spPr>
              <a:xfrm>
                <a:off x="-138982" y="856521"/>
                <a:ext cx="813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13986228-6F1A-4162-A3F4-BBFBDCD0E1CB}"/>
                  </a:ext>
                </a:extLst>
              </p14:cNvPr>
              <p14:cNvContentPartPr/>
              <p14:nvPr/>
            </p14:nvContentPartPr>
            <p14:xfrm>
              <a:off x="-321862" y="710721"/>
              <a:ext cx="108000" cy="341280"/>
            </p14:xfrm>
          </p:contentPart>
        </mc:Choice>
        <mc:Fallback>
          <p:pic>
            <p:nvPicPr>
              <p:cNvPr id="47" name="Ink 46">
                <a:extLst>
                  <a:ext uri="{FF2B5EF4-FFF2-40B4-BE49-F238E27FC236}">
                    <a16:creationId xmlns:a16="http://schemas.microsoft.com/office/drawing/2014/main" id="{13986228-6F1A-4162-A3F4-BBFBDCD0E1CB}"/>
                  </a:ext>
                </a:extLst>
              </p:cNvPr>
              <p:cNvPicPr/>
              <p:nvPr/>
            </p:nvPicPr>
            <p:blipFill>
              <a:blip r:embed="rId79"/>
              <a:stretch>
                <a:fillRect/>
              </a:stretch>
            </p:blipFill>
            <p:spPr>
              <a:xfrm>
                <a:off x="-339862" y="693081"/>
                <a:ext cx="1436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C4B3983E-B740-44A0-B737-297B39AEC10E}"/>
                  </a:ext>
                </a:extLst>
              </p14:cNvPr>
              <p14:cNvContentPartPr/>
              <p14:nvPr/>
            </p14:nvContentPartPr>
            <p14:xfrm>
              <a:off x="-117022" y="1315161"/>
              <a:ext cx="260280" cy="273240"/>
            </p14:xfrm>
          </p:contentPart>
        </mc:Choice>
        <mc:Fallback>
          <p:pic>
            <p:nvPicPr>
              <p:cNvPr id="57" name="Ink 56">
                <a:extLst>
                  <a:ext uri="{FF2B5EF4-FFF2-40B4-BE49-F238E27FC236}">
                    <a16:creationId xmlns:a16="http://schemas.microsoft.com/office/drawing/2014/main" id="{C4B3983E-B740-44A0-B737-297B39AEC10E}"/>
                  </a:ext>
                </a:extLst>
              </p:cNvPr>
              <p:cNvPicPr/>
              <p:nvPr/>
            </p:nvPicPr>
            <p:blipFill>
              <a:blip r:embed="rId81"/>
              <a:stretch>
                <a:fillRect/>
              </a:stretch>
            </p:blipFill>
            <p:spPr>
              <a:xfrm>
                <a:off x="-135022" y="1297521"/>
                <a:ext cx="2959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8" name="Ink 57">
                <a:extLst>
                  <a:ext uri="{FF2B5EF4-FFF2-40B4-BE49-F238E27FC236}">
                    <a16:creationId xmlns:a16="http://schemas.microsoft.com/office/drawing/2014/main" id="{0F5775C5-87D5-43A8-BA80-BD1E03628410}"/>
                  </a:ext>
                </a:extLst>
              </p14:cNvPr>
              <p14:cNvContentPartPr/>
              <p14:nvPr/>
            </p14:nvContentPartPr>
            <p14:xfrm>
              <a:off x="240098" y="1393281"/>
              <a:ext cx="27720" cy="17640"/>
            </p14:xfrm>
          </p:contentPart>
        </mc:Choice>
        <mc:Fallback>
          <p:pic>
            <p:nvPicPr>
              <p:cNvPr id="58" name="Ink 57">
                <a:extLst>
                  <a:ext uri="{FF2B5EF4-FFF2-40B4-BE49-F238E27FC236}">
                    <a16:creationId xmlns:a16="http://schemas.microsoft.com/office/drawing/2014/main" id="{0F5775C5-87D5-43A8-BA80-BD1E03628410}"/>
                  </a:ext>
                </a:extLst>
              </p:cNvPr>
              <p:cNvPicPr/>
              <p:nvPr/>
            </p:nvPicPr>
            <p:blipFill>
              <a:blip r:embed="rId83"/>
              <a:stretch>
                <a:fillRect/>
              </a:stretch>
            </p:blipFill>
            <p:spPr>
              <a:xfrm>
                <a:off x="222458" y="1375641"/>
                <a:ext cx="633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1" name="Ink 60">
                <a:extLst>
                  <a:ext uri="{FF2B5EF4-FFF2-40B4-BE49-F238E27FC236}">
                    <a16:creationId xmlns:a16="http://schemas.microsoft.com/office/drawing/2014/main" id="{6D577CC7-B392-4296-95E9-F852EA5B212B}"/>
                  </a:ext>
                </a:extLst>
              </p14:cNvPr>
              <p14:cNvContentPartPr/>
              <p14:nvPr/>
            </p14:nvContentPartPr>
            <p14:xfrm>
              <a:off x="358898" y="961641"/>
              <a:ext cx="343800" cy="344520"/>
            </p14:xfrm>
          </p:contentPart>
        </mc:Choice>
        <mc:Fallback>
          <p:pic>
            <p:nvPicPr>
              <p:cNvPr id="61" name="Ink 60">
                <a:extLst>
                  <a:ext uri="{FF2B5EF4-FFF2-40B4-BE49-F238E27FC236}">
                    <a16:creationId xmlns:a16="http://schemas.microsoft.com/office/drawing/2014/main" id="{6D577CC7-B392-4296-95E9-F852EA5B212B}"/>
                  </a:ext>
                </a:extLst>
              </p:cNvPr>
              <p:cNvPicPr/>
              <p:nvPr/>
            </p:nvPicPr>
            <p:blipFill>
              <a:blip r:embed="rId85"/>
              <a:stretch>
                <a:fillRect/>
              </a:stretch>
            </p:blipFill>
            <p:spPr>
              <a:xfrm>
                <a:off x="340898" y="944001"/>
                <a:ext cx="3794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Ink 61">
                <a:extLst>
                  <a:ext uri="{FF2B5EF4-FFF2-40B4-BE49-F238E27FC236}">
                    <a16:creationId xmlns:a16="http://schemas.microsoft.com/office/drawing/2014/main" id="{56EB6FD7-9FAD-43E9-B777-DFDE8035BBC9}"/>
                  </a:ext>
                </a:extLst>
              </p14:cNvPr>
              <p14:cNvContentPartPr/>
              <p14:nvPr/>
            </p14:nvContentPartPr>
            <p14:xfrm>
              <a:off x="711338" y="940401"/>
              <a:ext cx="154080" cy="149040"/>
            </p14:xfrm>
          </p:contentPart>
        </mc:Choice>
        <mc:Fallback>
          <p:pic>
            <p:nvPicPr>
              <p:cNvPr id="62" name="Ink 61">
                <a:extLst>
                  <a:ext uri="{FF2B5EF4-FFF2-40B4-BE49-F238E27FC236}">
                    <a16:creationId xmlns:a16="http://schemas.microsoft.com/office/drawing/2014/main" id="{56EB6FD7-9FAD-43E9-B777-DFDE8035BBC9}"/>
                  </a:ext>
                </a:extLst>
              </p:cNvPr>
              <p:cNvPicPr/>
              <p:nvPr/>
            </p:nvPicPr>
            <p:blipFill>
              <a:blip r:embed="rId87"/>
              <a:stretch>
                <a:fillRect/>
              </a:stretch>
            </p:blipFill>
            <p:spPr>
              <a:xfrm>
                <a:off x="693338" y="922401"/>
                <a:ext cx="1897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59D92EB5-2303-4083-8F43-32E63AE0BD4B}"/>
                  </a:ext>
                </a:extLst>
              </p14:cNvPr>
              <p14:cNvContentPartPr/>
              <p14:nvPr/>
            </p14:nvContentPartPr>
            <p14:xfrm>
              <a:off x="909338" y="756441"/>
              <a:ext cx="219600" cy="209160"/>
            </p14:xfrm>
          </p:contentPart>
        </mc:Choice>
        <mc:Fallback>
          <p:pic>
            <p:nvPicPr>
              <p:cNvPr id="63" name="Ink 62">
                <a:extLst>
                  <a:ext uri="{FF2B5EF4-FFF2-40B4-BE49-F238E27FC236}">
                    <a16:creationId xmlns:a16="http://schemas.microsoft.com/office/drawing/2014/main" id="{59D92EB5-2303-4083-8F43-32E63AE0BD4B}"/>
                  </a:ext>
                </a:extLst>
              </p:cNvPr>
              <p:cNvPicPr/>
              <p:nvPr/>
            </p:nvPicPr>
            <p:blipFill>
              <a:blip r:embed="rId89"/>
              <a:stretch>
                <a:fillRect/>
              </a:stretch>
            </p:blipFill>
            <p:spPr>
              <a:xfrm>
                <a:off x="891338" y="738801"/>
                <a:ext cx="2552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4" name="Ink 63">
                <a:extLst>
                  <a:ext uri="{FF2B5EF4-FFF2-40B4-BE49-F238E27FC236}">
                    <a16:creationId xmlns:a16="http://schemas.microsoft.com/office/drawing/2014/main" id="{905FC6CF-36FF-47D6-8BA1-03F9AA180A71}"/>
                  </a:ext>
                </a:extLst>
              </p14:cNvPr>
              <p14:cNvContentPartPr/>
              <p14:nvPr/>
            </p14:nvContentPartPr>
            <p14:xfrm>
              <a:off x="157298" y="1911681"/>
              <a:ext cx="185760" cy="207000"/>
            </p14:xfrm>
          </p:contentPart>
        </mc:Choice>
        <mc:Fallback>
          <p:pic>
            <p:nvPicPr>
              <p:cNvPr id="64" name="Ink 63">
                <a:extLst>
                  <a:ext uri="{FF2B5EF4-FFF2-40B4-BE49-F238E27FC236}">
                    <a16:creationId xmlns:a16="http://schemas.microsoft.com/office/drawing/2014/main" id="{905FC6CF-36FF-47D6-8BA1-03F9AA180A71}"/>
                  </a:ext>
                </a:extLst>
              </p:cNvPr>
              <p:cNvPicPr/>
              <p:nvPr/>
            </p:nvPicPr>
            <p:blipFill>
              <a:blip r:embed="rId91"/>
              <a:stretch>
                <a:fillRect/>
              </a:stretch>
            </p:blipFill>
            <p:spPr>
              <a:xfrm>
                <a:off x="139658" y="1893681"/>
                <a:ext cx="2214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5" name="Ink 64">
                <a:extLst>
                  <a:ext uri="{FF2B5EF4-FFF2-40B4-BE49-F238E27FC236}">
                    <a16:creationId xmlns:a16="http://schemas.microsoft.com/office/drawing/2014/main" id="{6A053424-C87B-4789-824B-5DCF90A24878}"/>
                  </a:ext>
                </a:extLst>
              </p14:cNvPr>
              <p14:cNvContentPartPr/>
              <p14:nvPr/>
            </p14:nvContentPartPr>
            <p14:xfrm>
              <a:off x="231458" y="1727001"/>
              <a:ext cx="304560" cy="343080"/>
            </p14:xfrm>
          </p:contentPart>
        </mc:Choice>
        <mc:Fallback>
          <p:pic>
            <p:nvPicPr>
              <p:cNvPr id="65" name="Ink 64">
                <a:extLst>
                  <a:ext uri="{FF2B5EF4-FFF2-40B4-BE49-F238E27FC236}">
                    <a16:creationId xmlns:a16="http://schemas.microsoft.com/office/drawing/2014/main" id="{6A053424-C87B-4789-824B-5DCF90A24878}"/>
                  </a:ext>
                </a:extLst>
              </p:cNvPr>
              <p:cNvPicPr/>
              <p:nvPr/>
            </p:nvPicPr>
            <p:blipFill>
              <a:blip r:embed="rId93"/>
              <a:stretch>
                <a:fillRect/>
              </a:stretch>
            </p:blipFill>
            <p:spPr>
              <a:xfrm>
                <a:off x="213818" y="1709361"/>
                <a:ext cx="34020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6" name="Ink 65">
                <a:extLst>
                  <a:ext uri="{FF2B5EF4-FFF2-40B4-BE49-F238E27FC236}">
                    <a16:creationId xmlns:a16="http://schemas.microsoft.com/office/drawing/2014/main" id="{0192E532-53C1-4794-973F-85D5763DD2A2}"/>
                  </a:ext>
                </a:extLst>
              </p14:cNvPr>
              <p14:cNvContentPartPr/>
              <p14:nvPr/>
            </p14:nvContentPartPr>
            <p14:xfrm>
              <a:off x="649058" y="1541241"/>
              <a:ext cx="340560" cy="297000"/>
            </p14:xfrm>
          </p:contentPart>
        </mc:Choice>
        <mc:Fallback>
          <p:pic>
            <p:nvPicPr>
              <p:cNvPr id="66" name="Ink 65">
                <a:extLst>
                  <a:ext uri="{FF2B5EF4-FFF2-40B4-BE49-F238E27FC236}">
                    <a16:creationId xmlns:a16="http://schemas.microsoft.com/office/drawing/2014/main" id="{0192E532-53C1-4794-973F-85D5763DD2A2}"/>
                  </a:ext>
                </a:extLst>
              </p:cNvPr>
              <p:cNvPicPr/>
              <p:nvPr/>
            </p:nvPicPr>
            <p:blipFill>
              <a:blip r:embed="rId95"/>
              <a:stretch>
                <a:fillRect/>
              </a:stretch>
            </p:blipFill>
            <p:spPr>
              <a:xfrm>
                <a:off x="631418" y="1523241"/>
                <a:ext cx="3762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7" name="Ink 66">
                <a:extLst>
                  <a:ext uri="{FF2B5EF4-FFF2-40B4-BE49-F238E27FC236}">
                    <a16:creationId xmlns:a16="http://schemas.microsoft.com/office/drawing/2014/main" id="{91DFD20D-EB14-4039-A985-FFB04E19B01D}"/>
                  </a:ext>
                </a:extLst>
              </p14:cNvPr>
              <p14:cNvContentPartPr/>
              <p14:nvPr/>
            </p14:nvContentPartPr>
            <p14:xfrm>
              <a:off x="988898" y="1304001"/>
              <a:ext cx="561960" cy="291600"/>
            </p14:xfrm>
          </p:contentPart>
        </mc:Choice>
        <mc:Fallback>
          <p:pic>
            <p:nvPicPr>
              <p:cNvPr id="67" name="Ink 66">
                <a:extLst>
                  <a:ext uri="{FF2B5EF4-FFF2-40B4-BE49-F238E27FC236}">
                    <a16:creationId xmlns:a16="http://schemas.microsoft.com/office/drawing/2014/main" id="{91DFD20D-EB14-4039-A985-FFB04E19B01D}"/>
                  </a:ext>
                </a:extLst>
              </p:cNvPr>
              <p:cNvPicPr/>
              <p:nvPr/>
            </p:nvPicPr>
            <p:blipFill>
              <a:blip r:embed="rId97"/>
              <a:stretch>
                <a:fillRect/>
              </a:stretch>
            </p:blipFill>
            <p:spPr>
              <a:xfrm>
                <a:off x="971258" y="1286001"/>
                <a:ext cx="5976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8" name="Ink 67">
                <a:extLst>
                  <a:ext uri="{FF2B5EF4-FFF2-40B4-BE49-F238E27FC236}">
                    <a16:creationId xmlns:a16="http://schemas.microsoft.com/office/drawing/2014/main" id="{97F5A00F-1B06-4D82-9530-A6206D1AD6B7}"/>
                  </a:ext>
                </a:extLst>
              </p14:cNvPr>
              <p14:cNvContentPartPr/>
              <p14:nvPr/>
            </p14:nvContentPartPr>
            <p14:xfrm>
              <a:off x="292298" y="2446641"/>
              <a:ext cx="146160" cy="244080"/>
            </p14:xfrm>
          </p:contentPart>
        </mc:Choice>
        <mc:Fallback>
          <p:pic>
            <p:nvPicPr>
              <p:cNvPr id="68" name="Ink 67">
                <a:extLst>
                  <a:ext uri="{FF2B5EF4-FFF2-40B4-BE49-F238E27FC236}">
                    <a16:creationId xmlns:a16="http://schemas.microsoft.com/office/drawing/2014/main" id="{97F5A00F-1B06-4D82-9530-A6206D1AD6B7}"/>
                  </a:ext>
                </a:extLst>
              </p:cNvPr>
              <p:cNvPicPr/>
              <p:nvPr/>
            </p:nvPicPr>
            <p:blipFill>
              <a:blip r:embed="rId99"/>
              <a:stretch>
                <a:fillRect/>
              </a:stretch>
            </p:blipFill>
            <p:spPr>
              <a:xfrm>
                <a:off x="274658" y="2428641"/>
                <a:ext cx="1818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7940819B-6E79-43AC-97DB-AC8DBD128BC2}"/>
                  </a:ext>
                </a:extLst>
              </p14:cNvPr>
              <p14:cNvContentPartPr/>
              <p14:nvPr/>
            </p14:nvContentPartPr>
            <p14:xfrm>
              <a:off x="227498" y="2423601"/>
              <a:ext cx="252360" cy="219240"/>
            </p14:xfrm>
          </p:contentPart>
        </mc:Choice>
        <mc:Fallback>
          <p:pic>
            <p:nvPicPr>
              <p:cNvPr id="69" name="Ink 68">
                <a:extLst>
                  <a:ext uri="{FF2B5EF4-FFF2-40B4-BE49-F238E27FC236}">
                    <a16:creationId xmlns:a16="http://schemas.microsoft.com/office/drawing/2014/main" id="{7940819B-6E79-43AC-97DB-AC8DBD128BC2}"/>
                  </a:ext>
                </a:extLst>
              </p:cNvPr>
              <p:cNvPicPr/>
              <p:nvPr/>
            </p:nvPicPr>
            <p:blipFill>
              <a:blip r:embed="rId101"/>
              <a:stretch>
                <a:fillRect/>
              </a:stretch>
            </p:blipFill>
            <p:spPr>
              <a:xfrm>
                <a:off x="209498" y="2405961"/>
                <a:ext cx="2880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560AD865-BD80-4F85-9708-29152195EFAA}"/>
                  </a:ext>
                </a:extLst>
              </p14:cNvPr>
              <p14:cNvContentPartPr/>
              <p14:nvPr/>
            </p14:nvContentPartPr>
            <p14:xfrm>
              <a:off x="343778" y="2244681"/>
              <a:ext cx="321120" cy="357480"/>
            </p14:xfrm>
          </p:contentPart>
        </mc:Choice>
        <mc:Fallback>
          <p:pic>
            <p:nvPicPr>
              <p:cNvPr id="70" name="Ink 69">
                <a:extLst>
                  <a:ext uri="{FF2B5EF4-FFF2-40B4-BE49-F238E27FC236}">
                    <a16:creationId xmlns:a16="http://schemas.microsoft.com/office/drawing/2014/main" id="{560AD865-BD80-4F85-9708-29152195EFAA}"/>
                  </a:ext>
                </a:extLst>
              </p:cNvPr>
              <p:cNvPicPr/>
              <p:nvPr/>
            </p:nvPicPr>
            <p:blipFill>
              <a:blip r:embed="rId103"/>
              <a:stretch>
                <a:fillRect/>
              </a:stretch>
            </p:blipFill>
            <p:spPr>
              <a:xfrm>
                <a:off x="326138" y="2227041"/>
                <a:ext cx="35676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0A164606-3C20-4344-A9DD-3B0A85B4DA8F}"/>
                  </a:ext>
                </a:extLst>
              </p14:cNvPr>
              <p14:cNvContentPartPr/>
              <p14:nvPr/>
            </p14:nvContentPartPr>
            <p14:xfrm>
              <a:off x="787298" y="2147841"/>
              <a:ext cx="291960" cy="210960"/>
            </p14:xfrm>
          </p:contentPart>
        </mc:Choice>
        <mc:Fallback>
          <p:pic>
            <p:nvPicPr>
              <p:cNvPr id="73" name="Ink 72">
                <a:extLst>
                  <a:ext uri="{FF2B5EF4-FFF2-40B4-BE49-F238E27FC236}">
                    <a16:creationId xmlns:a16="http://schemas.microsoft.com/office/drawing/2014/main" id="{0A164606-3C20-4344-A9DD-3B0A85B4DA8F}"/>
                  </a:ext>
                </a:extLst>
              </p:cNvPr>
              <p:cNvPicPr/>
              <p:nvPr/>
            </p:nvPicPr>
            <p:blipFill>
              <a:blip r:embed="rId105"/>
              <a:stretch>
                <a:fillRect/>
              </a:stretch>
            </p:blipFill>
            <p:spPr>
              <a:xfrm>
                <a:off x="769298" y="2130201"/>
                <a:ext cx="3276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4" name="Ink 73">
                <a:extLst>
                  <a:ext uri="{FF2B5EF4-FFF2-40B4-BE49-F238E27FC236}">
                    <a16:creationId xmlns:a16="http://schemas.microsoft.com/office/drawing/2014/main" id="{F1AAC490-7304-4E5D-A525-0931962DD5BC}"/>
                  </a:ext>
                </a:extLst>
              </p14:cNvPr>
              <p14:cNvContentPartPr/>
              <p14:nvPr/>
            </p14:nvContentPartPr>
            <p14:xfrm>
              <a:off x="1040378" y="1750401"/>
              <a:ext cx="676080" cy="416520"/>
            </p14:xfrm>
          </p:contentPart>
        </mc:Choice>
        <mc:Fallback>
          <p:pic>
            <p:nvPicPr>
              <p:cNvPr id="74" name="Ink 73">
                <a:extLst>
                  <a:ext uri="{FF2B5EF4-FFF2-40B4-BE49-F238E27FC236}">
                    <a16:creationId xmlns:a16="http://schemas.microsoft.com/office/drawing/2014/main" id="{F1AAC490-7304-4E5D-A525-0931962DD5BC}"/>
                  </a:ext>
                </a:extLst>
              </p:cNvPr>
              <p:cNvPicPr/>
              <p:nvPr/>
            </p:nvPicPr>
            <p:blipFill>
              <a:blip r:embed="rId107"/>
              <a:stretch>
                <a:fillRect/>
              </a:stretch>
            </p:blipFill>
            <p:spPr>
              <a:xfrm>
                <a:off x="1022738" y="1732761"/>
                <a:ext cx="711720" cy="452160"/>
              </a:xfrm>
              <a:prstGeom prst="rect">
                <a:avLst/>
              </a:prstGeom>
            </p:spPr>
          </p:pic>
        </mc:Fallback>
      </mc:AlternateContent>
      <p:grpSp>
        <p:nvGrpSpPr>
          <p:cNvPr id="78" name="Group 77">
            <a:extLst>
              <a:ext uri="{FF2B5EF4-FFF2-40B4-BE49-F238E27FC236}">
                <a16:creationId xmlns:a16="http://schemas.microsoft.com/office/drawing/2014/main" id="{973DB322-BEC0-4518-A135-DF1B8D524D3F}"/>
              </a:ext>
            </a:extLst>
          </p:cNvPr>
          <p:cNvGrpSpPr/>
          <p:nvPr/>
        </p:nvGrpSpPr>
        <p:grpSpPr>
          <a:xfrm>
            <a:off x="563018" y="2794761"/>
            <a:ext cx="350280" cy="410400"/>
            <a:chOff x="563018" y="2794761"/>
            <a:chExt cx="350280" cy="410400"/>
          </a:xfrm>
        </p:grpSpPr>
        <mc:AlternateContent xmlns:mc="http://schemas.openxmlformats.org/markup-compatibility/2006">
          <mc:Choice xmlns:p14="http://schemas.microsoft.com/office/powerpoint/2010/main" Requires="p14">
            <p:contentPart p14:bwMode="auto" r:id="rId108">
              <p14:nvContentPartPr>
                <p14:cNvPr id="76" name="Ink 75">
                  <a:extLst>
                    <a:ext uri="{FF2B5EF4-FFF2-40B4-BE49-F238E27FC236}">
                      <a16:creationId xmlns:a16="http://schemas.microsoft.com/office/drawing/2014/main" id="{D20498CA-5816-4C6F-9BD5-5297791CDE11}"/>
                    </a:ext>
                  </a:extLst>
                </p14:cNvPr>
                <p14:cNvContentPartPr/>
                <p14:nvPr/>
              </p14:nvContentPartPr>
              <p14:xfrm>
                <a:off x="563018" y="2906001"/>
                <a:ext cx="149400" cy="264600"/>
              </p14:xfrm>
            </p:contentPart>
          </mc:Choice>
          <mc:Fallback>
            <p:pic>
              <p:nvPicPr>
                <p:cNvPr id="76" name="Ink 75">
                  <a:extLst>
                    <a:ext uri="{FF2B5EF4-FFF2-40B4-BE49-F238E27FC236}">
                      <a16:creationId xmlns:a16="http://schemas.microsoft.com/office/drawing/2014/main" id="{D20498CA-5816-4C6F-9BD5-5297791CDE11}"/>
                    </a:ext>
                  </a:extLst>
                </p:cNvPr>
                <p:cNvPicPr/>
                <p:nvPr/>
              </p:nvPicPr>
              <p:blipFill>
                <a:blip r:embed="rId109"/>
                <a:stretch>
                  <a:fillRect/>
                </a:stretch>
              </p:blipFill>
              <p:spPr>
                <a:xfrm>
                  <a:off x="545018" y="2888001"/>
                  <a:ext cx="1850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7" name="Ink 76">
                  <a:extLst>
                    <a:ext uri="{FF2B5EF4-FFF2-40B4-BE49-F238E27FC236}">
                      <a16:creationId xmlns:a16="http://schemas.microsoft.com/office/drawing/2014/main" id="{E63595DE-16AF-437C-8587-EE622EF62355}"/>
                    </a:ext>
                  </a:extLst>
                </p14:cNvPr>
                <p14:cNvContentPartPr/>
                <p14:nvPr/>
              </p14:nvContentPartPr>
              <p14:xfrm>
                <a:off x="622058" y="2794761"/>
                <a:ext cx="291240" cy="410400"/>
              </p14:xfrm>
            </p:contentPart>
          </mc:Choice>
          <mc:Fallback>
            <p:pic>
              <p:nvPicPr>
                <p:cNvPr id="77" name="Ink 76">
                  <a:extLst>
                    <a:ext uri="{FF2B5EF4-FFF2-40B4-BE49-F238E27FC236}">
                      <a16:creationId xmlns:a16="http://schemas.microsoft.com/office/drawing/2014/main" id="{E63595DE-16AF-437C-8587-EE622EF62355}"/>
                    </a:ext>
                  </a:extLst>
                </p:cNvPr>
                <p:cNvPicPr/>
                <p:nvPr/>
              </p:nvPicPr>
              <p:blipFill>
                <a:blip r:embed="rId111"/>
                <a:stretch>
                  <a:fillRect/>
                </a:stretch>
              </p:blipFill>
              <p:spPr>
                <a:xfrm>
                  <a:off x="604418" y="2777121"/>
                  <a:ext cx="326880" cy="446040"/>
                </a:xfrm>
                <a:prstGeom prst="rect">
                  <a:avLst/>
                </a:prstGeom>
              </p:spPr>
            </p:pic>
          </mc:Fallback>
        </mc:AlternateContent>
      </p:grpSp>
      <p:grpSp>
        <p:nvGrpSpPr>
          <p:cNvPr id="80" name="Group 79">
            <a:extLst>
              <a:ext uri="{FF2B5EF4-FFF2-40B4-BE49-F238E27FC236}">
                <a16:creationId xmlns:a16="http://schemas.microsoft.com/office/drawing/2014/main" id="{E2AAEDD9-5C5E-4686-AAB5-A6C221629306}"/>
              </a:ext>
            </a:extLst>
          </p:cNvPr>
          <p:cNvGrpSpPr/>
          <p:nvPr/>
        </p:nvGrpSpPr>
        <p:grpSpPr>
          <a:xfrm>
            <a:off x="69458" y="206721"/>
            <a:ext cx="1329840" cy="603360"/>
            <a:chOff x="69458" y="206721"/>
            <a:chExt cx="1329840" cy="603360"/>
          </a:xfrm>
        </p:grpSpPr>
        <mc:AlternateContent xmlns:mc="http://schemas.openxmlformats.org/markup-compatibility/2006">
          <mc:Choice xmlns:p14="http://schemas.microsoft.com/office/powerpoint/2010/main" Requires="p14">
            <p:contentPart p14:bwMode="auto" r:id="rId112">
              <p14:nvContentPartPr>
                <p14:cNvPr id="49" name="Ink 48">
                  <a:extLst>
                    <a:ext uri="{FF2B5EF4-FFF2-40B4-BE49-F238E27FC236}">
                      <a16:creationId xmlns:a16="http://schemas.microsoft.com/office/drawing/2014/main" id="{BEA409C1-B864-4E5C-A3A5-03C5A62BD216}"/>
                    </a:ext>
                  </a:extLst>
                </p14:cNvPr>
                <p14:cNvContentPartPr/>
                <p14:nvPr/>
              </p14:nvContentPartPr>
              <p14:xfrm>
                <a:off x="69458" y="593361"/>
                <a:ext cx="257040" cy="216720"/>
              </p14:xfrm>
            </p:contentPart>
          </mc:Choice>
          <mc:Fallback>
            <p:pic>
              <p:nvPicPr>
                <p:cNvPr id="49" name="Ink 48">
                  <a:extLst>
                    <a:ext uri="{FF2B5EF4-FFF2-40B4-BE49-F238E27FC236}">
                      <a16:creationId xmlns:a16="http://schemas.microsoft.com/office/drawing/2014/main" id="{BEA409C1-B864-4E5C-A3A5-03C5A62BD216}"/>
                    </a:ext>
                  </a:extLst>
                </p:cNvPr>
                <p:cNvPicPr/>
                <p:nvPr/>
              </p:nvPicPr>
              <p:blipFill>
                <a:blip r:embed="rId113"/>
                <a:stretch>
                  <a:fillRect/>
                </a:stretch>
              </p:blipFill>
              <p:spPr>
                <a:xfrm>
                  <a:off x="51818" y="575721"/>
                  <a:ext cx="2926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0" name="Ink 49">
                  <a:extLst>
                    <a:ext uri="{FF2B5EF4-FFF2-40B4-BE49-F238E27FC236}">
                      <a16:creationId xmlns:a16="http://schemas.microsoft.com/office/drawing/2014/main" id="{2882AB97-C9DC-419C-8513-D7857D11E620}"/>
                    </a:ext>
                  </a:extLst>
                </p14:cNvPr>
                <p14:cNvContentPartPr/>
                <p14:nvPr/>
              </p14:nvContentPartPr>
              <p14:xfrm>
                <a:off x="167378" y="422001"/>
                <a:ext cx="233640" cy="289800"/>
              </p14:xfrm>
            </p:contentPart>
          </mc:Choice>
          <mc:Fallback>
            <p:pic>
              <p:nvPicPr>
                <p:cNvPr id="50" name="Ink 49">
                  <a:extLst>
                    <a:ext uri="{FF2B5EF4-FFF2-40B4-BE49-F238E27FC236}">
                      <a16:creationId xmlns:a16="http://schemas.microsoft.com/office/drawing/2014/main" id="{2882AB97-C9DC-419C-8513-D7857D11E620}"/>
                    </a:ext>
                  </a:extLst>
                </p:cNvPr>
                <p:cNvPicPr/>
                <p:nvPr/>
              </p:nvPicPr>
              <p:blipFill>
                <a:blip r:embed="rId115"/>
                <a:stretch>
                  <a:fillRect/>
                </a:stretch>
              </p:blipFill>
              <p:spPr>
                <a:xfrm>
                  <a:off x="149738" y="404361"/>
                  <a:ext cx="2692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1" name="Ink 50">
                  <a:extLst>
                    <a:ext uri="{FF2B5EF4-FFF2-40B4-BE49-F238E27FC236}">
                      <a16:creationId xmlns:a16="http://schemas.microsoft.com/office/drawing/2014/main" id="{7E868ECA-C290-4AC9-9A2A-F82CFCEA1EE1}"/>
                    </a:ext>
                  </a:extLst>
                </p14:cNvPr>
                <p14:cNvContentPartPr/>
                <p14:nvPr/>
              </p14:nvContentPartPr>
              <p14:xfrm>
                <a:off x="393818" y="488601"/>
                <a:ext cx="137520" cy="166320"/>
              </p14:xfrm>
            </p:contentPart>
          </mc:Choice>
          <mc:Fallback>
            <p:pic>
              <p:nvPicPr>
                <p:cNvPr id="51" name="Ink 50">
                  <a:extLst>
                    <a:ext uri="{FF2B5EF4-FFF2-40B4-BE49-F238E27FC236}">
                      <a16:creationId xmlns:a16="http://schemas.microsoft.com/office/drawing/2014/main" id="{7E868ECA-C290-4AC9-9A2A-F82CFCEA1EE1}"/>
                    </a:ext>
                  </a:extLst>
                </p:cNvPr>
                <p:cNvPicPr/>
                <p:nvPr/>
              </p:nvPicPr>
              <p:blipFill>
                <a:blip r:embed="rId117"/>
                <a:stretch>
                  <a:fillRect/>
                </a:stretch>
              </p:blipFill>
              <p:spPr>
                <a:xfrm>
                  <a:off x="375818" y="470961"/>
                  <a:ext cx="1731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2" name="Ink 51">
                  <a:extLst>
                    <a:ext uri="{FF2B5EF4-FFF2-40B4-BE49-F238E27FC236}">
                      <a16:creationId xmlns:a16="http://schemas.microsoft.com/office/drawing/2014/main" id="{F297632D-1C21-448D-9FF7-579B6124D5CE}"/>
                    </a:ext>
                  </a:extLst>
                </p14:cNvPr>
                <p14:cNvContentPartPr/>
                <p14:nvPr/>
              </p14:nvContentPartPr>
              <p14:xfrm>
                <a:off x="565538" y="468441"/>
                <a:ext cx="164160" cy="174960"/>
              </p14:xfrm>
            </p:contentPart>
          </mc:Choice>
          <mc:Fallback>
            <p:pic>
              <p:nvPicPr>
                <p:cNvPr id="52" name="Ink 51">
                  <a:extLst>
                    <a:ext uri="{FF2B5EF4-FFF2-40B4-BE49-F238E27FC236}">
                      <a16:creationId xmlns:a16="http://schemas.microsoft.com/office/drawing/2014/main" id="{F297632D-1C21-448D-9FF7-579B6124D5CE}"/>
                    </a:ext>
                  </a:extLst>
                </p:cNvPr>
                <p:cNvPicPr/>
                <p:nvPr/>
              </p:nvPicPr>
              <p:blipFill>
                <a:blip r:embed="rId119"/>
                <a:stretch>
                  <a:fillRect/>
                </a:stretch>
              </p:blipFill>
              <p:spPr>
                <a:xfrm>
                  <a:off x="547898" y="450441"/>
                  <a:ext cx="1998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6" name="Ink 55">
                  <a:extLst>
                    <a:ext uri="{FF2B5EF4-FFF2-40B4-BE49-F238E27FC236}">
                      <a16:creationId xmlns:a16="http://schemas.microsoft.com/office/drawing/2014/main" id="{619DCCFA-2FEA-4567-B09C-52BCC8B2B872}"/>
                    </a:ext>
                  </a:extLst>
                </p14:cNvPr>
                <p14:cNvContentPartPr/>
                <p14:nvPr/>
              </p14:nvContentPartPr>
              <p14:xfrm>
                <a:off x="765698" y="206721"/>
                <a:ext cx="633600" cy="345960"/>
              </p14:xfrm>
            </p:contentPart>
          </mc:Choice>
          <mc:Fallback>
            <p:pic>
              <p:nvPicPr>
                <p:cNvPr id="56" name="Ink 55">
                  <a:extLst>
                    <a:ext uri="{FF2B5EF4-FFF2-40B4-BE49-F238E27FC236}">
                      <a16:creationId xmlns:a16="http://schemas.microsoft.com/office/drawing/2014/main" id="{619DCCFA-2FEA-4567-B09C-52BCC8B2B872}"/>
                    </a:ext>
                  </a:extLst>
                </p:cNvPr>
                <p:cNvPicPr/>
                <p:nvPr/>
              </p:nvPicPr>
              <p:blipFill>
                <a:blip r:embed="rId121"/>
                <a:stretch>
                  <a:fillRect/>
                </a:stretch>
              </p:blipFill>
              <p:spPr>
                <a:xfrm>
                  <a:off x="748058" y="189081"/>
                  <a:ext cx="6692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9" name="Ink 78">
                  <a:extLst>
                    <a:ext uri="{FF2B5EF4-FFF2-40B4-BE49-F238E27FC236}">
                      <a16:creationId xmlns:a16="http://schemas.microsoft.com/office/drawing/2014/main" id="{40FE8ABB-AC31-4AFA-ABD3-CB007D7712C8}"/>
                    </a:ext>
                  </a:extLst>
                </p14:cNvPr>
                <p14:cNvContentPartPr/>
                <p14:nvPr/>
              </p14:nvContentPartPr>
              <p14:xfrm>
                <a:off x="946058" y="394641"/>
                <a:ext cx="452160" cy="198720"/>
              </p14:xfrm>
            </p:contentPart>
          </mc:Choice>
          <mc:Fallback>
            <p:pic>
              <p:nvPicPr>
                <p:cNvPr id="79" name="Ink 78">
                  <a:extLst>
                    <a:ext uri="{FF2B5EF4-FFF2-40B4-BE49-F238E27FC236}">
                      <a16:creationId xmlns:a16="http://schemas.microsoft.com/office/drawing/2014/main" id="{40FE8ABB-AC31-4AFA-ABD3-CB007D7712C8}"/>
                    </a:ext>
                  </a:extLst>
                </p:cNvPr>
                <p:cNvPicPr/>
                <p:nvPr/>
              </p:nvPicPr>
              <p:blipFill>
                <a:blip r:embed="rId123"/>
                <a:stretch>
                  <a:fillRect/>
                </a:stretch>
              </p:blipFill>
              <p:spPr>
                <a:xfrm>
                  <a:off x="928418" y="377001"/>
                  <a:ext cx="487800" cy="23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009398A7-29A7-4AD3-80C6-3CC4488DD761}"/>
                  </a:ext>
                </a:extLst>
              </p14:cNvPr>
              <p14:cNvContentPartPr/>
              <p14:nvPr/>
            </p14:nvContentPartPr>
            <p14:xfrm>
              <a:off x="6968858" y="2500641"/>
              <a:ext cx="897120" cy="30960"/>
            </p14:xfrm>
          </p:contentPart>
        </mc:Choice>
        <mc:Fallback>
          <p:pic>
            <p:nvPicPr>
              <p:cNvPr id="81" name="Ink 80">
                <a:extLst>
                  <a:ext uri="{FF2B5EF4-FFF2-40B4-BE49-F238E27FC236}">
                    <a16:creationId xmlns:a16="http://schemas.microsoft.com/office/drawing/2014/main" id="{009398A7-29A7-4AD3-80C6-3CC4488DD761}"/>
                  </a:ext>
                </a:extLst>
              </p:cNvPr>
              <p:cNvPicPr/>
              <p:nvPr/>
            </p:nvPicPr>
            <p:blipFill>
              <a:blip r:embed="rId125"/>
              <a:stretch>
                <a:fillRect/>
              </a:stretch>
            </p:blipFill>
            <p:spPr>
              <a:xfrm>
                <a:off x="6951218" y="2482641"/>
                <a:ext cx="932760" cy="66600"/>
              </a:xfrm>
              <a:prstGeom prst="rect">
                <a:avLst/>
              </a:prstGeom>
            </p:spPr>
          </p:pic>
        </mc:Fallback>
      </mc:AlternateContent>
    </p:spTree>
    <p:extLst>
      <p:ext uri="{BB962C8B-B14F-4D97-AF65-F5344CB8AC3E}">
        <p14:creationId xmlns:p14="http://schemas.microsoft.com/office/powerpoint/2010/main" val="218555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9" name="Oval 78">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2" name="Rectangle 81">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21976-6ECB-4368-9047-34B2DAC291E7}"/>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5600" kern="1200" cap="all" baseline="0">
                <a:blipFill dpi="0" rotWithShape="1">
                  <a:blip r:embed="rId4"/>
                  <a:srcRect/>
                  <a:tile tx="6350" ty="-127000" sx="65000" sy="64000" flip="none" algn="tl"/>
                </a:blipFill>
                <a:latin typeface="+mj-lt"/>
                <a:ea typeface="+mj-ea"/>
                <a:cs typeface="+mj-cs"/>
              </a:rPr>
              <a:t>Symbol, circuit diagram and V-I characteristics of Diode</a:t>
            </a:r>
          </a:p>
        </p:txBody>
      </p:sp>
      <p:pic>
        <p:nvPicPr>
          <p:cNvPr id="6146" name="Picture 1">
            <a:extLst>
              <a:ext uri="{FF2B5EF4-FFF2-40B4-BE49-F238E27FC236}">
                <a16:creationId xmlns:a16="http://schemas.microsoft.com/office/drawing/2014/main" id="{D0A098C2-81E5-4360-86B1-CCD218BD9721}"/>
              </a:ext>
            </a:extLst>
          </p:cNvPr>
          <p:cNvPicPr>
            <a:picLocks noChangeAspect="1"/>
          </p:cNvPicPr>
          <p:nvPr/>
        </p:nvPicPr>
        <p:blipFill rotWithShape="1">
          <a:blip r:embed="rId6">
            <a:extLst>
              <a:ext uri="{28A0092B-C50C-407E-A947-70E740481C1C}">
                <a14:useLocalDpi xmlns:a14="http://schemas.microsoft.com/office/drawing/2010/main" val="0"/>
              </a:ext>
            </a:extLst>
          </a:blip>
          <a:srcRect r="66478"/>
          <a:stretch/>
        </p:blipFill>
        <p:spPr bwMode="auto">
          <a:xfrm>
            <a:off x="1470597" y="674908"/>
            <a:ext cx="4082075" cy="3217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561AA380-A15B-463D-AD2E-24E1CA8C91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6256866" y="738902"/>
            <a:ext cx="4846997" cy="3070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 name="Group 85">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87" name="Oval 86">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8" name="Oval 87">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C8D4EBCD-6B65-416C-8234-CB629CAB151E}"/>
                  </a:ext>
                </a:extLst>
              </p14:cNvPr>
              <p14:cNvContentPartPr/>
              <p14:nvPr/>
            </p14:nvContentPartPr>
            <p14:xfrm>
              <a:off x="1619258" y="737721"/>
              <a:ext cx="402480" cy="246240"/>
            </p14:xfrm>
          </p:contentPart>
        </mc:Choice>
        <mc:Fallback>
          <p:pic>
            <p:nvPicPr>
              <p:cNvPr id="3" name="Ink 2">
                <a:extLst>
                  <a:ext uri="{FF2B5EF4-FFF2-40B4-BE49-F238E27FC236}">
                    <a16:creationId xmlns:a16="http://schemas.microsoft.com/office/drawing/2014/main" id="{C8D4EBCD-6B65-416C-8234-CB629CAB151E}"/>
                  </a:ext>
                </a:extLst>
              </p:cNvPr>
              <p:cNvPicPr/>
              <p:nvPr/>
            </p:nvPicPr>
            <p:blipFill>
              <a:blip r:embed="rId9"/>
              <a:stretch>
                <a:fillRect/>
              </a:stretch>
            </p:blipFill>
            <p:spPr>
              <a:xfrm>
                <a:off x="1601618" y="720081"/>
                <a:ext cx="4381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6CC63263-9E4B-4E72-9172-A1E525F35E9C}"/>
                  </a:ext>
                </a:extLst>
              </p14:cNvPr>
              <p14:cNvContentPartPr/>
              <p14:nvPr/>
            </p14:nvContentPartPr>
            <p14:xfrm>
              <a:off x="1591178" y="3083481"/>
              <a:ext cx="436680" cy="259200"/>
            </p14:xfrm>
          </p:contentPart>
        </mc:Choice>
        <mc:Fallback>
          <p:pic>
            <p:nvPicPr>
              <p:cNvPr id="4" name="Ink 3">
                <a:extLst>
                  <a:ext uri="{FF2B5EF4-FFF2-40B4-BE49-F238E27FC236}">
                    <a16:creationId xmlns:a16="http://schemas.microsoft.com/office/drawing/2014/main" id="{6CC63263-9E4B-4E72-9172-A1E525F35E9C}"/>
                  </a:ext>
                </a:extLst>
              </p:cNvPr>
              <p:cNvPicPr/>
              <p:nvPr/>
            </p:nvPicPr>
            <p:blipFill>
              <a:blip r:embed="rId11"/>
              <a:stretch>
                <a:fillRect/>
              </a:stretch>
            </p:blipFill>
            <p:spPr>
              <a:xfrm>
                <a:off x="1573178" y="3065841"/>
                <a:ext cx="472320" cy="294840"/>
              </a:xfrm>
              <a:prstGeom prst="rect">
                <a:avLst/>
              </a:prstGeom>
            </p:spPr>
          </p:pic>
        </mc:Fallback>
      </mc:AlternateContent>
      <p:grpSp>
        <p:nvGrpSpPr>
          <p:cNvPr id="8" name="Group 7">
            <a:extLst>
              <a:ext uri="{FF2B5EF4-FFF2-40B4-BE49-F238E27FC236}">
                <a16:creationId xmlns:a16="http://schemas.microsoft.com/office/drawing/2014/main" id="{F3735D93-FC8E-4D03-9AC9-473D629F98F6}"/>
              </a:ext>
            </a:extLst>
          </p:cNvPr>
          <p:cNvGrpSpPr/>
          <p:nvPr/>
        </p:nvGrpSpPr>
        <p:grpSpPr>
          <a:xfrm>
            <a:off x="1801778" y="1459161"/>
            <a:ext cx="1272960" cy="968760"/>
            <a:chOff x="1801778" y="1459161"/>
            <a:chExt cx="1272960" cy="968760"/>
          </a:xfrm>
        </p:grpSpPr>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D18FCDA9-7207-4A87-9487-16D53B90799B}"/>
                    </a:ext>
                  </a:extLst>
                </p14:cNvPr>
                <p14:cNvContentPartPr/>
                <p14:nvPr/>
              </p14:nvContentPartPr>
              <p14:xfrm>
                <a:off x="2174018" y="1459161"/>
                <a:ext cx="515880" cy="393480"/>
              </p14:xfrm>
            </p:contentPart>
          </mc:Choice>
          <mc:Fallback>
            <p:pic>
              <p:nvPicPr>
                <p:cNvPr id="5" name="Ink 4">
                  <a:extLst>
                    <a:ext uri="{FF2B5EF4-FFF2-40B4-BE49-F238E27FC236}">
                      <a16:creationId xmlns:a16="http://schemas.microsoft.com/office/drawing/2014/main" id="{D18FCDA9-7207-4A87-9487-16D53B90799B}"/>
                    </a:ext>
                  </a:extLst>
                </p:cNvPr>
                <p:cNvPicPr/>
                <p:nvPr/>
              </p:nvPicPr>
              <p:blipFill>
                <a:blip r:embed="rId13"/>
                <a:stretch>
                  <a:fillRect/>
                </a:stretch>
              </p:blipFill>
              <p:spPr>
                <a:xfrm>
                  <a:off x="2156018" y="1441521"/>
                  <a:ext cx="55152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FCD6CCB0-E9FB-47C7-AD89-A2BE21F7E537}"/>
                    </a:ext>
                  </a:extLst>
                </p14:cNvPr>
                <p14:cNvContentPartPr/>
                <p14:nvPr/>
              </p14:nvContentPartPr>
              <p14:xfrm>
                <a:off x="2292818" y="2065761"/>
                <a:ext cx="415800" cy="362160"/>
              </p14:xfrm>
            </p:contentPart>
          </mc:Choice>
          <mc:Fallback>
            <p:pic>
              <p:nvPicPr>
                <p:cNvPr id="6" name="Ink 5">
                  <a:extLst>
                    <a:ext uri="{FF2B5EF4-FFF2-40B4-BE49-F238E27FC236}">
                      <a16:creationId xmlns:a16="http://schemas.microsoft.com/office/drawing/2014/main" id="{FCD6CCB0-E9FB-47C7-AD89-A2BE21F7E537}"/>
                    </a:ext>
                  </a:extLst>
                </p:cNvPr>
                <p:cNvPicPr/>
                <p:nvPr/>
              </p:nvPicPr>
              <p:blipFill>
                <a:blip r:embed="rId15"/>
                <a:stretch>
                  <a:fillRect/>
                </a:stretch>
              </p:blipFill>
              <p:spPr>
                <a:xfrm>
                  <a:off x="2274818" y="2048121"/>
                  <a:ext cx="4514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F0ED2ADD-0FC1-4A04-870F-AAB971770D5B}"/>
                    </a:ext>
                  </a:extLst>
                </p14:cNvPr>
                <p14:cNvContentPartPr/>
                <p14:nvPr/>
              </p14:nvContentPartPr>
              <p14:xfrm>
                <a:off x="1801778" y="1942281"/>
                <a:ext cx="1272960" cy="29160"/>
              </p14:xfrm>
            </p:contentPart>
          </mc:Choice>
          <mc:Fallback>
            <p:pic>
              <p:nvPicPr>
                <p:cNvPr id="7" name="Ink 6">
                  <a:extLst>
                    <a:ext uri="{FF2B5EF4-FFF2-40B4-BE49-F238E27FC236}">
                      <a16:creationId xmlns:a16="http://schemas.microsoft.com/office/drawing/2014/main" id="{F0ED2ADD-0FC1-4A04-870F-AAB971770D5B}"/>
                    </a:ext>
                  </a:extLst>
                </p:cNvPr>
                <p:cNvPicPr/>
                <p:nvPr/>
              </p:nvPicPr>
              <p:blipFill>
                <a:blip r:embed="rId17"/>
                <a:stretch>
                  <a:fillRect/>
                </a:stretch>
              </p:blipFill>
              <p:spPr>
                <a:xfrm>
                  <a:off x="1784138" y="1924281"/>
                  <a:ext cx="1308600" cy="6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5CC95F31-1FD5-4136-B06D-B36759EC304B}"/>
                  </a:ext>
                </a:extLst>
              </p14:cNvPr>
              <p14:cNvContentPartPr/>
              <p14:nvPr/>
            </p14:nvContentPartPr>
            <p14:xfrm>
              <a:off x="4729658" y="3218841"/>
              <a:ext cx="583200" cy="257040"/>
            </p14:xfrm>
          </p:contentPart>
        </mc:Choice>
        <mc:Fallback>
          <p:pic>
            <p:nvPicPr>
              <p:cNvPr id="9" name="Ink 8">
                <a:extLst>
                  <a:ext uri="{FF2B5EF4-FFF2-40B4-BE49-F238E27FC236}">
                    <a16:creationId xmlns:a16="http://schemas.microsoft.com/office/drawing/2014/main" id="{5CC95F31-1FD5-4136-B06D-B36759EC304B}"/>
                  </a:ext>
                </a:extLst>
              </p:cNvPr>
              <p:cNvPicPr/>
              <p:nvPr/>
            </p:nvPicPr>
            <p:blipFill>
              <a:blip r:embed="rId19"/>
              <a:stretch>
                <a:fillRect/>
              </a:stretch>
            </p:blipFill>
            <p:spPr>
              <a:xfrm>
                <a:off x="4712018" y="3200841"/>
                <a:ext cx="6188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3AFC2998-0DCE-46A9-8B35-BC299BCCD42E}"/>
                  </a:ext>
                </a:extLst>
              </p14:cNvPr>
              <p14:cNvContentPartPr/>
              <p14:nvPr/>
            </p14:nvContentPartPr>
            <p14:xfrm>
              <a:off x="3835418" y="3025881"/>
              <a:ext cx="362520" cy="235440"/>
            </p14:xfrm>
          </p:contentPart>
        </mc:Choice>
        <mc:Fallback>
          <p:pic>
            <p:nvPicPr>
              <p:cNvPr id="15" name="Ink 14">
                <a:extLst>
                  <a:ext uri="{FF2B5EF4-FFF2-40B4-BE49-F238E27FC236}">
                    <a16:creationId xmlns:a16="http://schemas.microsoft.com/office/drawing/2014/main" id="{3AFC2998-0DCE-46A9-8B35-BC299BCCD42E}"/>
                  </a:ext>
                </a:extLst>
              </p:cNvPr>
              <p:cNvPicPr/>
              <p:nvPr/>
            </p:nvPicPr>
            <p:blipFill>
              <a:blip r:embed="rId21"/>
              <a:stretch>
                <a:fillRect/>
              </a:stretch>
            </p:blipFill>
            <p:spPr>
              <a:xfrm>
                <a:off x="3817418" y="3007881"/>
                <a:ext cx="398160" cy="271080"/>
              </a:xfrm>
              <a:prstGeom prst="rect">
                <a:avLst/>
              </a:prstGeom>
            </p:spPr>
          </p:pic>
        </mc:Fallback>
      </mc:AlternateContent>
      <p:grpSp>
        <p:nvGrpSpPr>
          <p:cNvPr id="35" name="Group 34">
            <a:extLst>
              <a:ext uri="{FF2B5EF4-FFF2-40B4-BE49-F238E27FC236}">
                <a16:creationId xmlns:a16="http://schemas.microsoft.com/office/drawing/2014/main" id="{93EB9101-3227-4596-B6AF-ED51BE074AA1}"/>
              </a:ext>
            </a:extLst>
          </p:cNvPr>
          <p:cNvGrpSpPr/>
          <p:nvPr/>
        </p:nvGrpSpPr>
        <p:grpSpPr>
          <a:xfrm>
            <a:off x="4016138" y="336681"/>
            <a:ext cx="2541240" cy="1903320"/>
            <a:chOff x="4016138" y="336681"/>
            <a:chExt cx="2541240" cy="1903320"/>
          </a:xfrm>
        </p:grpSpPr>
        <mc:AlternateContent xmlns:mc="http://schemas.openxmlformats.org/markup-compatibility/2006">
          <mc:Choice xmlns:p14="http://schemas.microsoft.com/office/powerpoint/2010/main" Requires="p14">
            <p:contentPart p14:bwMode="auto" r:id="rId22">
              <p14:nvContentPartPr>
                <p14:cNvPr id="10" name="Ink 9">
                  <a:extLst>
                    <a:ext uri="{FF2B5EF4-FFF2-40B4-BE49-F238E27FC236}">
                      <a16:creationId xmlns:a16="http://schemas.microsoft.com/office/drawing/2014/main" id="{5FC7EC99-A1F3-404F-919B-F9D816D27005}"/>
                    </a:ext>
                  </a:extLst>
                </p14:cNvPr>
                <p14:cNvContentPartPr/>
                <p14:nvPr/>
              </p14:nvContentPartPr>
              <p14:xfrm>
                <a:off x="4370378" y="1684881"/>
                <a:ext cx="689760" cy="555120"/>
              </p14:xfrm>
            </p:contentPart>
          </mc:Choice>
          <mc:Fallback>
            <p:pic>
              <p:nvPicPr>
                <p:cNvPr id="10" name="Ink 9">
                  <a:extLst>
                    <a:ext uri="{FF2B5EF4-FFF2-40B4-BE49-F238E27FC236}">
                      <a16:creationId xmlns:a16="http://schemas.microsoft.com/office/drawing/2014/main" id="{5FC7EC99-A1F3-404F-919B-F9D816D27005}"/>
                    </a:ext>
                  </a:extLst>
                </p:cNvPr>
                <p:cNvPicPr/>
                <p:nvPr/>
              </p:nvPicPr>
              <p:blipFill>
                <a:blip r:embed="rId23"/>
                <a:stretch>
                  <a:fillRect/>
                </a:stretch>
              </p:blipFill>
              <p:spPr>
                <a:xfrm>
                  <a:off x="4352738" y="1667241"/>
                  <a:ext cx="72540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 name="Ink 10">
                  <a:extLst>
                    <a:ext uri="{FF2B5EF4-FFF2-40B4-BE49-F238E27FC236}">
                      <a16:creationId xmlns:a16="http://schemas.microsoft.com/office/drawing/2014/main" id="{6D453372-F15C-4111-A4FF-E60DF36A1FA0}"/>
                    </a:ext>
                  </a:extLst>
                </p14:cNvPr>
                <p14:cNvContentPartPr/>
                <p14:nvPr/>
              </p14:nvContentPartPr>
              <p14:xfrm>
                <a:off x="4368218" y="1672641"/>
                <a:ext cx="328680" cy="513000"/>
              </p14:xfrm>
            </p:contentPart>
          </mc:Choice>
          <mc:Fallback>
            <p:pic>
              <p:nvPicPr>
                <p:cNvPr id="11" name="Ink 10">
                  <a:extLst>
                    <a:ext uri="{FF2B5EF4-FFF2-40B4-BE49-F238E27FC236}">
                      <a16:creationId xmlns:a16="http://schemas.microsoft.com/office/drawing/2014/main" id="{6D453372-F15C-4111-A4FF-E60DF36A1FA0}"/>
                    </a:ext>
                  </a:extLst>
                </p:cNvPr>
                <p:cNvPicPr/>
                <p:nvPr/>
              </p:nvPicPr>
              <p:blipFill>
                <a:blip r:embed="rId25"/>
                <a:stretch>
                  <a:fillRect/>
                </a:stretch>
              </p:blipFill>
              <p:spPr>
                <a:xfrm>
                  <a:off x="4350578" y="1655001"/>
                  <a:ext cx="36432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5FE3F848-4238-46A9-ABF1-68DFF54B19A0}"/>
                    </a:ext>
                  </a:extLst>
                </p14:cNvPr>
                <p14:cNvContentPartPr/>
                <p14:nvPr/>
              </p14:nvContentPartPr>
              <p14:xfrm>
                <a:off x="4337258" y="2204001"/>
                <a:ext cx="740160" cy="35640"/>
              </p14:xfrm>
            </p:contentPart>
          </mc:Choice>
          <mc:Fallback>
            <p:pic>
              <p:nvPicPr>
                <p:cNvPr id="12" name="Ink 11">
                  <a:extLst>
                    <a:ext uri="{FF2B5EF4-FFF2-40B4-BE49-F238E27FC236}">
                      <a16:creationId xmlns:a16="http://schemas.microsoft.com/office/drawing/2014/main" id="{5FE3F848-4238-46A9-ABF1-68DFF54B19A0}"/>
                    </a:ext>
                  </a:extLst>
                </p:cNvPr>
                <p:cNvPicPr/>
                <p:nvPr/>
              </p:nvPicPr>
              <p:blipFill>
                <a:blip r:embed="rId27"/>
                <a:stretch>
                  <a:fillRect/>
                </a:stretch>
              </p:blipFill>
              <p:spPr>
                <a:xfrm>
                  <a:off x="4319258" y="2186361"/>
                  <a:ext cx="7758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D1C5E446-3ACA-4012-A1D5-E85C9623E818}"/>
                    </a:ext>
                  </a:extLst>
                </p14:cNvPr>
                <p14:cNvContentPartPr/>
                <p14:nvPr/>
              </p14:nvContentPartPr>
              <p14:xfrm>
                <a:off x="4016138" y="1421361"/>
                <a:ext cx="218520" cy="164160"/>
              </p14:xfrm>
            </p:contentPart>
          </mc:Choice>
          <mc:Fallback>
            <p:pic>
              <p:nvPicPr>
                <p:cNvPr id="14" name="Ink 13">
                  <a:extLst>
                    <a:ext uri="{FF2B5EF4-FFF2-40B4-BE49-F238E27FC236}">
                      <a16:creationId xmlns:a16="http://schemas.microsoft.com/office/drawing/2014/main" id="{D1C5E446-3ACA-4012-A1D5-E85C9623E818}"/>
                    </a:ext>
                  </a:extLst>
                </p:cNvPr>
                <p:cNvPicPr/>
                <p:nvPr/>
              </p:nvPicPr>
              <p:blipFill>
                <a:blip r:embed="rId29"/>
                <a:stretch>
                  <a:fillRect/>
                </a:stretch>
              </p:blipFill>
              <p:spPr>
                <a:xfrm>
                  <a:off x="3998498" y="1403721"/>
                  <a:ext cx="2541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745409D2-EBA9-41DE-A696-069F0111C083}"/>
                    </a:ext>
                  </a:extLst>
                </p14:cNvPr>
                <p14:cNvContentPartPr/>
                <p14:nvPr/>
              </p14:nvContentPartPr>
              <p14:xfrm>
                <a:off x="5672858" y="521721"/>
                <a:ext cx="92160" cy="697320"/>
              </p14:xfrm>
            </p:contentPart>
          </mc:Choice>
          <mc:Fallback>
            <p:pic>
              <p:nvPicPr>
                <p:cNvPr id="17" name="Ink 16">
                  <a:extLst>
                    <a:ext uri="{FF2B5EF4-FFF2-40B4-BE49-F238E27FC236}">
                      <a16:creationId xmlns:a16="http://schemas.microsoft.com/office/drawing/2014/main" id="{745409D2-EBA9-41DE-A696-069F0111C083}"/>
                    </a:ext>
                  </a:extLst>
                </p:cNvPr>
                <p:cNvPicPr/>
                <p:nvPr/>
              </p:nvPicPr>
              <p:blipFill>
                <a:blip r:embed="rId31"/>
                <a:stretch>
                  <a:fillRect/>
                </a:stretch>
              </p:blipFill>
              <p:spPr>
                <a:xfrm>
                  <a:off x="5654858" y="503721"/>
                  <a:ext cx="127800" cy="732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A4F5635A-7567-4A19-8838-E07D0E1F854A}"/>
                    </a:ext>
                  </a:extLst>
                </p14:cNvPr>
                <p14:cNvContentPartPr/>
                <p14:nvPr/>
              </p14:nvContentPartPr>
              <p14:xfrm>
                <a:off x="5270738" y="795321"/>
                <a:ext cx="1282320" cy="326880"/>
              </p14:xfrm>
            </p:contentPart>
          </mc:Choice>
          <mc:Fallback>
            <p:pic>
              <p:nvPicPr>
                <p:cNvPr id="18" name="Ink 17">
                  <a:extLst>
                    <a:ext uri="{FF2B5EF4-FFF2-40B4-BE49-F238E27FC236}">
                      <a16:creationId xmlns:a16="http://schemas.microsoft.com/office/drawing/2014/main" id="{A4F5635A-7567-4A19-8838-E07D0E1F854A}"/>
                    </a:ext>
                  </a:extLst>
                </p:cNvPr>
                <p:cNvPicPr/>
                <p:nvPr/>
              </p:nvPicPr>
              <p:blipFill>
                <a:blip r:embed="rId33"/>
                <a:stretch>
                  <a:fillRect/>
                </a:stretch>
              </p:blipFill>
              <p:spPr>
                <a:xfrm>
                  <a:off x="5253098" y="777321"/>
                  <a:ext cx="13179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19FF2F26-C1C0-4B9E-A5D2-79C4242D5C83}"/>
                    </a:ext>
                  </a:extLst>
                </p14:cNvPr>
                <p14:cNvContentPartPr/>
                <p14:nvPr/>
              </p14:nvContentPartPr>
              <p14:xfrm>
                <a:off x="5732258" y="408681"/>
                <a:ext cx="549360" cy="648000"/>
              </p14:xfrm>
            </p:contentPart>
          </mc:Choice>
          <mc:Fallback>
            <p:pic>
              <p:nvPicPr>
                <p:cNvPr id="20" name="Ink 19">
                  <a:extLst>
                    <a:ext uri="{FF2B5EF4-FFF2-40B4-BE49-F238E27FC236}">
                      <a16:creationId xmlns:a16="http://schemas.microsoft.com/office/drawing/2014/main" id="{19FF2F26-C1C0-4B9E-A5D2-79C4242D5C83}"/>
                    </a:ext>
                  </a:extLst>
                </p:cNvPr>
                <p:cNvPicPr/>
                <p:nvPr/>
              </p:nvPicPr>
              <p:blipFill>
                <a:blip r:embed="rId35"/>
                <a:stretch>
                  <a:fillRect/>
                </a:stretch>
              </p:blipFill>
              <p:spPr>
                <a:xfrm>
                  <a:off x="5714618" y="390681"/>
                  <a:ext cx="585000" cy="683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99A4159F-D268-4DE6-94ED-261D33248C9E}"/>
                    </a:ext>
                  </a:extLst>
                </p14:cNvPr>
                <p14:cNvContentPartPr/>
                <p14:nvPr/>
              </p14:nvContentPartPr>
              <p14:xfrm>
                <a:off x="5505098" y="1616841"/>
                <a:ext cx="260640" cy="227520"/>
              </p14:xfrm>
            </p:contentPart>
          </mc:Choice>
          <mc:Fallback>
            <p:pic>
              <p:nvPicPr>
                <p:cNvPr id="21" name="Ink 20">
                  <a:extLst>
                    <a:ext uri="{FF2B5EF4-FFF2-40B4-BE49-F238E27FC236}">
                      <a16:creationId xmlns:a16="http://schemas.microsoft.com/office/drawing/2014/main" id="{99A4159F-D268-4DE6-94ED-261D33248C9E}"/>
                    </a:ext>
                  </a:extLst>
                </p:cNvPr>
                <p:cNvPicPr/>
                <p:nvPr/>
              </p:nvPicPr>
              <p:blipFill>
                <a:blip r:embed="rId37"/>
                <a:stretch>
                  <a:fillRect/>
                </a:stretch>
              </p:blipFill>
              <p:spPr>
                <a:xfrm>
                  <a:off x="5487098" y="1599201"/>
                  <a:ext cx="2962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D5CD3FB6-1636-40FC-8640-55966D50B76F}"/>
                    </a:ext>
                  </a:extLst>
                </p14:cNvPr>
                <p14:cNvContentPartPr/>
                <p14:nvPr/>
              </p14:nvContentPartPr>
              <p14:xfrm>
                <a:off x="5892458" y="1597041"/>
                <a:ext cx="106560" cy="24480"/>
              </p14:xfrm>
            </p:contentPart>
          </mc:Choice>
          <mc:Fallback>
            <p:pic>
              <p:nvPicPr>
                <p:cNvPr id="22" name="Ink 21">
                  <a:extLst>
                    <a:ext uri="{FF2B5EF4-FFF2-40B4-BE49-F238E27FC236}">
                      <a16:creationId xmlns:a16="http://schemas.microsoft.com/office/drawing/2014/main" id="{D5CD3FB6-1636-40FC-8640-55966D50B76F}"/>
                    </a:ext>
                  </a:extLst>
                </p:cNvPr>
                <p:cNvPicPr/>
                <p:nvPr/>
              </p:nvPicPr>
              <p:blipFill>
                <a:blip r:embed="rId39"/>
                <a:stretch>
                  <a:fillRect/>
                </a:stretch>
              </p:blipFill>
              <p:spPr>
                <a:xfrm>
                  <a:off x="5874818" y="1579401"/>
                  <a:ext cx="142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C778AA05-E3F7-4886-ADFA-6DBD868969C8}"/>
                    </a:ext>
                  </a:extLst>
                </p14:cNvPr>
                <p14:cNvContentPartPr/>
                <p14:nvPr/>
              </p14:nvContentPartPr>
              <p14:xfrm>
                <a:off x="5909378" y="1697841"/>
                <a:ext cx="149400" cy="66240"/>
              </p14:xfrm>
            </p:contentPart>
          </mc:Choice>
          <mc:Fallback>
            <p:pic>
              <p:nvPicPr>
                <p:cNvPr id="23" name="Ink 22">
                  <a:extLst>
                    <a:ext uri="{FF2B5EF4-FFF2-40B4-BE49-F238E27FC236}">
                      <a16:creationId xmlns:a16="http://schemas.microsoft.com/office/drawing/2014/main" id="{C778AA05-E3F7-4886-ADFA-6DBD868969C8}"/>
                    </a:ext>
                  </a:extLst>
                </p:cNvPr>
                <p:cNvPicPr/>
                <p:nvPr/>
              </p:nvPicPr>
              <p:blipFill>
                <a:blip r:embed="rId41"/>
                <a:stretch>
                  <a:fillRect/>
                </a:stretch>
              </p:blipFill>
              <p:spPr>
                <a:xfrm>
                  <a:off x="5891738" y="1680201"/>
                  <a:ext cx="1850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5DB4BD8B-72FB-40D8-BA8D-B68022DF52A8}"/>
                    </a:ext>
                  </a:extLst>
                </p14:cNvPr>
                <p14:cNvContentPartPr/>
                <p14:nvPr/>
              </p14:nvContentPartPr>
              <p14:xfrm>
                <a:off x="6139418" y="1575441"/>
                <a:ext cx="54720" cy="136440"/>
              </p14:xfrm>
            </p:contentPart>
          </mc:Choice>
          <mc:Fallback>
            <p:pic>
              <p:nvPicPr>
                <p:cNvPr id="24" name="Ink 23">
                  <a:extLst>
                    <a:ext uri="{FF2B5EF4-FFF2-40B4-BE49-F238E27FC236}">
                      <a16:creationId xmlns:a16="http://schemas.microsoft.com/office/drawing/2014/main" id="{5DB4BD8B-72FB-40D8-BA8D-B68022DF52A8}"/>
                    </a:ext>
                  </a:extLst>
                </p:cNvPr>
                <p:cNvPicPr/>
                <p:nvPr/>
              </p:nvPicPr>
              <p:blipFill>
                <a:blip r:embed="rId43"/>
                <a:stretch>
                  <a:fillRect/>
                </a:stretch>
              </p:blipFill>
              <p:spPr>
                <a:xfrm>
                  <a:off x="6121418" y="1557441"/>
                  <a:ext cx="903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5A5D54AF-BCEE-481F-B231-FAE01ACEF944}"/>
                    </a:ext>
                  </a:extLst>
                </p14:cNvPr>
                <p14:cNvContentPartPr/>
                <p14:nvPr/>
              </p14:nvContentPartPr>
              <p14:xfrm>
                <a:off x="6021698" y="1318761"/>
                <a:ext cx="176760" cy="150480"/>
              </p14:xfrm>
            </p:contentPart>
          </mc:Choice>
          <mc:Fallback>
            <p:pic>
              <p:nvPicPr>
                <p:cNvPr id="25" name="Ink 24">
                  <a:extLst>
                    <a:ext uri="{FF2B5EF4-FFF2-40B4-BE49-F238E27FC236}">
                      <a16:creationId xmlns:a16="http://schemas.microsoft.com/office/drawing/2014/main" id="{5A5D54AF-BCEE-481F-B231-FAE01ACEF944}"/>
                    </a:ext>
                  </a:extLst>
                </p:cNvPr>
                <p:cNvPicPr/>
                <p:nvPr/>
              </p:nvPicPr>
              <p:blipFill>
                <a:blip r:embed="rId45"/>
                <a:stretch>
                  <a:fillRect/>
                </a:stretch>
              </p:blipFill>
              <p:spPr>
                <a:xfrm>
                  <a:off x="6003698" y="1301121"/>
                  <a:ext cx="212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423BE908-9C23-42DF-B1E8-A5C16D83A3C5}"/>
                    </a:ext>
                  </a:extLst>
                </p14:cNvPr>
                <p14:cNvContentPartPr/>
                <p14:nvPr/>
              </p14:nvContentPartPr>
              <p14:xfrm>
                <a:off x="6338138" y="1488681"/>
                <a:ext cx="47880" cy="173880"/>
              </p14:xfrm>
            </p:contentPart>
          </mc:Choice>
          <mc:Fallback>
            <p:pic>
              <p:nvPicPr>
                <p:cNvPr id="26" name="Ink 25">
                  <a:extLst>
                    <a:ext uri="{FF2B5EF4-FFF2-40B4-BE49-F238E27FC236}">
                      <a16:creationId xmlns:a16="http://schemas.microsoft.com/office/drawing/2014/main" id="{423BE908-9C23-42DF-B1E8-A5C16D83A3C5}"/>
                    </a:ext>
                  </a:extLst>
                </p:cNvPr>
                <p:cNvPicPr/>
                <p:nvPr/>
              </p:nvPicPr>
              <p:blipFill>
                <a:blip r:embed="rId47"/>
                <a:stretch>
                  <a:fillRect/>
                </a:stretch>
              </p:blipFill>
              <p:spPr>
                <a:xfrm>
                  <a:off x="6320138" y="1471041"/>
                  <a:ext cx="835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8E09A63F-EE5C-4624-BC51-4574A50EF6D0}"/>
                    </a:ext>
                  </a:extLst>
                </p14:cNvPr>
                <p14:cNvContentPartPr/>
                <p14:nvPr/>
              </p14:nvContentPartPr>
              <p14:xfrm>
                <a:off x="6340658" y="1381761"/>
                <a:ext cx="216720" cy="178200"/>
              </p14:xfrm>
            </p:contentPart>
          </mc:Choice>
          <mc:Fallback>
            <p:pic>
              <p:nvPicPr>
                <p:cNvPr id="27" name="Ink 26">
                  <a:extLst>
                    <a:ext uri="{FF2B5EF4-FFF2-40B4-BE49-F238E27FC236}">
                      <a16:creationId xmlns:a16="http://schemas.microsoft.com/office/drawing/2014/main" id="{8E09A63F-EE5C-4624-BC51-4574A50EF6D0}"/>
                    </a:ext>
                  </a:extLst>
                </p:cNvPr>
                <p:cNvPicPr/>
                <p:nvPr/>
              </p:nvPicPr>
              <p:blipFill>
                <a:blip r:embed="rId49"/>
                <a:stretch>
                  <a:fillRect/>
                </a:stretch>
              </p:blipFill>
              <p:spPr>
                <a:xfrm>
                  <a:off x="6322658" y="1363761"/>
                  <a:ext cx="2523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9BE73CCD-16A2-482B-B7B0-C14E3E1A1ECE}"/>
                    </a:ext>
                  </a:extLst>
                </p14:cNvPr>
                <p14:cNvContentPartPr/>
                <p14:nvPr/>
              </p14:nvContentPartPr>
              <p14:xfrm>
                <a:off x="5294858" y="336681"/>
                <a:ext cx="1024200" cy="1262160"/>
              </p14:xfrm>
            </p:contentPart>
          </mc:Choice>
          <mc:Fallback>
            <p:pic>
              <p:nvPicPr>
                <p:cNvPr id="34" name="Ink 33">
                  <a:extLst>
                    <a:ext uri="{FF2B5EF4-FFF2-40B4-BE49-F238E27FC236}">
                      <a16:creationId xmlns:a16="http://schemas.microsoft.com/office/drawing/2014/main" id="{9BE73CCD-16A2-482B-B7B0-C14E3E1A1ECE}"/>
                    </a:ext>
                  </a:extLst>
                </p:cNvPr>
                <p:cNvPicPr/>
                <p:nvPr/>
              </p:nvPicPr>
              <p:blipFill>
                <a:blip r:embed="rId51"/>
                <a:stretch>
                  <a:fillRect/>
                </a:stretch>
              </p:blipFill>
              <p:spPr>
                <a:xfrm>
                  <a:off x="5276858" y="318681"/>
                  <a:ext cx="1059840" cy="1297800"/>
                </a:xfrm>
                <a:prstGeom prst="rect">
                  <a:avLst/>
                </a:prstGeom>
              </p:spPr>
            </p:pic>
          </mc:Fallback>
        </mc:AlternateContent>
      </p:grpSp>
      <p:grpSp>
        <p:nvGrpSpPr>
          <p:cNvPr id="46" name="Group 45">
            <a:extLst>
              <a:ext uri="{FF2B5EF4-FFF2-40B4-BE49-F238E27FC236}">
                <a16:creationId xmlns:a16="http://schemas.microsoft.com/office/drawing/2014/main" id="{E2C8F5D9-B85D-45B9-A461-9926654E6BE6}"/>
              </a:ext>
            </a:extLst>
          </p:cNvPr>
          <p:cNvGrpSpPr/>
          <p:nvPr/>
        </p:nvGrpSpPr>
        <p:grpSpPr>
          <a:xfrm>
            <a:off x="10970618" y="305361"/>
            <a:ext cx="849960" cy="238680"/>
            <a:chOff x="10970618" y="305361"/>
            <a:chExt cx="849960" cy="238680"/>
          </a:xfrm>
        </p:grpSpPr>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3288E587-082C-4548-9BB6-522AA7ECE01B}"/>
                    </a:ext>
                  </a:extLst>
                </p14:cNvPr>
                <p14:cNvContentPartPr/>
                <p14:nvPr/>
              </p14:nvContentPartPr>
              <p14:xfrm>
                <a:off x="10970618" y="363681"/>
                <a:ext cx="174600" cy="177120"/>
              </p14:xfrm>
            </p:contentPart>
          </mc:Choice>
          <mc:Fallback>
            <p:pic>
              <p:nvPicPr>
                <p:cNvPr id="36" name="Ink 35">
                  <a:extLst>
                    <a:ext uri="{FF2B5EF4-FFF2-40B4-BE49-F238E27FC236}">
                      <a16:creationId xmlns:a16="http://schemas.microsoft.com/office/drawing/2014/main" id="{3288E587-082C-4548-9BB6-522AA7ECE01B}"/>
                    </a:ext>
                  </a:extLst>
                </p:cNvPr>
                <p:cNvPicPr/>
                <p:nvPr/>
              </p:nvPicPr>
              <p:blipFill>
                <a:blip r:embed="rId53"/>
                <a:stretch>
                  <a:fillRect/>
                </a:stretch>
              </p:blipFill>
              <p:spPr>
                <a:xfrm>
                  <a:off x="10952978" y="345681"/>
                  <a:ext cx="2102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9B12AE91-3664-4006-9C75-0E4E2177F0AE}"/>
                    </a:ext>
                  </a:extLst>
                </p14:cNvPr>
                <p14:cNvContentPartPr/>
                <p14:nvPr/>
              </p14:nvContentPartPr>
              <p14:xfrm>
                <a:off x="11236658" y="492921"/>
                <a:ext cx="39600" cy="20160"/>
              </p14:xfrm>
            </p:contentPart>
          </mc:Choice>
          <mc:Fallback>
            <p:pic>
              <p:nvPicPr>
                <p:cNvPr id="37" name="Ink 36">
                  <a:extLst>
                    <a:ext uri="{FF2B5EF4-FFF2-40B4-BE49-F238E27FC236}">
                      <a16:creationId xmlns:a16="http://schemas.microsoft.com/office/drawing/2014/main" id="{9B12AE91-3664-4006-9C75-0E4E2177F0AE}"/>
                    </a:ext>
                  </a:extLst>
                </p:cNvPr>
                <p:cNvPicPr/>
                <p:nvPr/>
              </p:nvPicPr>
              <p:blipFill>
                <a:blip r:embed="rId55"/>
                <a:stretch>
                  <a:fillRect/>
                </a:stretch>
              </p:blipFill>
              <p:spPr>
                <a:xfrm>
                  <a:off x="11218658" y="475281"/>
                  <a:ext cx="752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20ED0388-26CA-4E0B-94AF-6DA4733C01CE}"/>
                    </a:ext>
                  </a:extLst>
                </p14:cNvPr>
                <p14:cNvContentPartPr/>
                <p14:nvPr/>
              </p14:nvContentPartPr>
              <p14:xfrm>
                <a:off x="11362658" y="305361"/>
                <a:ext cx="170280" cy="238680"/>
              </p14:xfrm>
            </p:contentPart>
          </mc:Choice>
          <mc:Fallback>
            <p:pic>
              <p:nvPicPr>
                <p:cNvPr id="38" name="Ink 37">
                  <a:extLst>
                    <a:ext uri="{FF2B5EF4-FFF2-40B4-BE49-F238E27FC236}">
                      <a16:creationId xmlns:a16="http://schemas.microsoft.com/office/drawing/2014/main" id="{20ED0388-26CA-4E0B-94AF-6DA4733C01CE}"/>
                    </a:ext>
                  </a:extLst>
                </p:cNvPr>
                <p:cNvPicPr/>
                <p:nvPr/>
              </p:nvPicPr>
              <p:blipFill>
                <a:blip r:embed="rId57"/>
                <a:stretch>
                  <a:fillRect/>
                </a:stretch>
              </p:blipFill>
              <p:spPr>
                <a:xfrm>
                  <a:off x="11344658" y="287361"/>
                  <a:ext cx="2059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670D5EB3-9B64-4791-B23A-12B9D44450C3}"/>
                    </a:ext>
                  </a:extLst>
                </p14:cNvPr>
                <p14:cNvContentPartPr/>
                <p14:nvPr/>
              </p14:nvContentPartPr>
              <p14:xfrm>
                <a:off x="11370578" y="458001"/>
                <a:ext cx="193320" cy="39960"/>
              </p14:xfrm>
            </p:contentPart>
          </mc:Choice>
          <mc:Fallback>
            <p:pic>
              <p:nvPicPr>
                <p:cNvPr id="39" name="Ink 38">
                  <a:extLst>
                    <a:ext uri="{FF2B5EF4-FFF2-40B4-BE49-F238E27FC236}">
                      <a16:creationId xmlns:a16="http://schemas.microsoft.com/office/drawing/2014/main" id="{670D5EB3-9B64-4791-B23A-12B9D44450C3}"/>
                    </a:ext>
                  </a:extLst>
                </p:cNvPr>
                <p:cNvPicPr/>
                <p:nvPr/>
              </p:nvPicPr>
              <p:blipFill>
                <a:blip r:embed="rId59"/>
                <a:stretch>
                  <a:fillRect/>
                </a:stretch>
              </p:blipFill>
              <p:spPr>
                <a:xfrm>
                  <a:off x="11352938" y="440001"/>
                  <a:ext cx="2289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4A0293B9-4CBF-4E9F-BF16-35153D7C20D3}"/>
                    </a:ext>
                  </a:extLst>
                </p14:cNvPr>
                <p14:cNvContentPartPr/>
                <p14:nvPr/>
              </p14:nvContentPartPr>
              <p14:xfrm>
                <a:off x="11639138" y="335961"/>
                <a:ext cx="181440" cy="167760"/>
              </p14:xfrm>
            </p:contentPart>
          </mc:Choice>
          <mc:Fallback>
            <p:pic>
              <p:nvPicPr>
                <p:cNvPr id="40" name="Ink 39">
                  <a:extLst>
                    <a:ext uri="{FF2B5EF4-FFF2-40B4-BE49-F238E27FC236}">
                      <a16:creationId xmlns:a16="http://schemas.microsoft.com/office/drawing/2014/main" id="{4A0293B9-4CBF-4E9F-BF16-35153D7C20D3}"/>
                    </a:ext>
                  </a:extLst>
                </p:cNvPr>
                <p:cNvPicPr/>
                <p:nvPr/>
              </p:nvPicPr>
              <p:blipFill>
                <a:blip r:embed="rId61"/>
                <a:stretch>
                  <a:fillRect/>
                </a:stretch>
              </p:blipFill>
              <p:spPr>
                <a:xfrm>
                  <a:off x="11621138" y="317961"/>
                  <a:ext cx="217080" cy="203400"/>
                </a:xfrm>
                <a:prstGeom prst="rect">
                  <a:avLst/>
                </a:prstGeom>
              </p:spPr>
            </p:pic>
          </mc:Fallback>
        </mc:AlternateContent>
      </p:grpSp>
      <p:grpSp>
        <p:nvGrpSpPr>
          <p:cNvPr id="45" name="Group 44">
            <a:extLst>
              <a:ext uri="{FF2B5EF4-FFF2-40B4-BE49-F238E27FC236}">
                <a16:creationId xmlns:a16="http://schemas.microsoft.com/office/drawing/2014/main" id="{6E8FCF0E-602F-4662-9E2A-2156A7639A63}"/>
              </a:ext>
            </a:extLst>
          </p:cNvPr>
          <p:cNvGrpSpPr/>
          <p:nvPr/>
        </p:nvGrpSpPr>
        <p:grpSpPr>
          <a:xfrm>
            <a:off x="9861458" y="126801"/>
            <a:ext cx="588960" cy="434160"/>
            <a:chOff x="9861458" y="126801"/>
            <a:chExt cx="588960" cy="434160"/>
          </a:xfrm>
        </p:grpSpPr>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160FE2A5-605A-449F-B2B7-B8E7D2590FD9}"/>
                    </a:ext>
                  </a:extLst>
                </p14:cNvPr>
                <p14:cNvContentPartPr/>
                <p14:nvPr/>
              </p14:nvContentPartPr>
              <p14:xfrm>
                <a:off x="9861458" y="223641"/>
                <a:ext cx="172800" cy="176400"/>
              </p14:xfrm>
            </p:contentPart>
          </mc:Choice>
          <mc:Fallback>
            <p:pic>
              <p:nvPicPr>
                <p:cNvPr id="41" name="Ink 40">
                  <a:extLst>
                    <a:ext uri="{FF2B5EF4-FFF2-40B4-BE49-F238E27FC236}">
                      <a16:creationId xmlns:a16="http://schemas.microsoft.com/office/drawing/2014/main" id="{160FE2A5-605A-449F-B2B7-B8E7D2590FD9}"/>
                    </a:ext>
                  </a:extLst>
                </p:cNvPr>
                <p:cNvPicPr/>
                <p:nvPr/>
              </p:nvPicPr>
              <p:blipFill>
                <a:blip r:embed="rId63"/>
                <a:stretch>
                  <a:fillRect/>
                </a:stretch>
              </p:blipFill>
              <p:spPr>
                <a:xfrm>
                  <a:off x="9843458" y="206001"/>
                  <a:ext cx="2084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4DD20262-9392-40F6-9B24-A8A850F5B2CD}"/>
                    </a:ext>
                  </a:extLst>
                </p14:cNvPr>
                <p14:cNvContentPartPr/>
                <p14:nvPr/>
              </p14:nvContentPartPr>
              <p14:xfrm>
                <a:off x="10146578" y="315081"/>
                <a:ext cx="19800" cy="21600"/>
              </p14:xfrm>
            </p:contentPart>
          </mc:Choice>
          <mc:Fallback>
            <p:pic>
              <p:nvPicPr>
                <p:cNvPr id="42" name="Ink 41">
                  <a:extLst>
                    <a:ext uri="{FF2B5EF4-FFF2-40B4-BE49-F238E27FC236}">
                      <a16:creationId xmlns:a16="http://schemas.microsoft.com/office/drawing/2014/main" id="{4DD20262-9392-40F6-9B24-A8A850F5B2CD}"/>
                    </a:ext>
                  </a:extLst>
                </p:cNvPr>
                <p:cNvPicPr/>
                <p:nvPr/>
              </p:nvPicPr>
              <p:blipFill>
                <a:blip r:embed="rId65"/>
                <a:stretch>
                  <a:fillRect/>
                </a:stretch>
              </p:blipFill>
              <p:spPr>
                <a:xfrm>
                  <a:off x="10128938" y="297441"/>
                  <a:ext cx="554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A12B1B7A-F5FF-4412-9D7C-C3A0F4223553}"/>
                    </a:ext>
                  </a:extLst>
                </p14:cNvPr>
                <p14:cNvContentPartPr/>
                <p14:nvPr/>
              </p14:nvContentPartPr>
              <p14:xfrm>
                <a:off x="10233698" y="126801"/>
                <a:ext cx="154440" cy="237960"/>
              </p14:xfrm>
            </p:contentPart>
          </mc:Choice>
          <mc:Fallback>
            <p:pic>
              <p:nvPicPr>
                <p:cNvPr id="43" name="Ink 42">
                  <a:extLst>
                    <a:ext uri="{FF2B5EF4-FFF2-40B4-BE49-F238E27FC236}">
                      <a16:creationId xmlns:a16="http://schemas.microsoft.com/office/drawing/2014/main" id="{A12B1B7A-F5FF-4412-9D7C-C3A0F4223553}"/>
                    </a:ext>
                  </a:extLst>
                </p:cNvPr>
                <p:cNvPicPr/>
                <p:nvPr/>
              </p:nvPicPr>
              <p:blipFill>
                <a:blip r:embed="rId67"/>
                <a:stretch>
                  <a:fillRect/>
                </a:stretch>
              </p:blipFill>
              <p:spPr>
                <a:xfrm>
                  <a:off x="10215698" y="109161"/>
                  <a:ext cx="190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8F85F1D3-2694-4526-BB71-9D550DF46AB3}"/>
                    </a:ext>
                  </a:extLst>
                </p14:cNvPr>
                <p14:cNvContentPartPr/>
                <p14:nvPr/>
              </p14:nvContentPartPr>
              <p14:xfrm>
                <a:off x="9962258" y="487521"/>
                <a:ext cx="488160" cy="73440"/>
              </p14:xfrm>
            </p:contentPart>
          </mc:Choice>
          <mc:Fallback>
            <p:pic>
              <p:nvPicPr>
                <p:cNvPr id="44" name="Ink 43">
                  <a:extLst>
                    <a:ext uri="{FF2B5EF4-FFF2-40B4-BE49-F238E27FC236}">
                      <a16:creationId xmlns:a16="http://schemas.microsoft.com/office/drawing/2014/main" id="{8F85F1D3-2694-4526-BB71-9D550DF46AB3}"/>
                    </a:ext>
                  </a:extLst>
                </p:cNvPr>
                <p:cNvPicPr/>
                <p:nvPr/>
              </p:nvPicPr>
              <p:blipFill>
                <a:blip r:embed="rId69"/>
                <a:stretch>
                  <a:fillRect/>
                </a:stretch>
              </p:blipFill>
              <p:spPr>
                <a:xfrm>
                  <a:off x="9944258" y="469881"/>
                  <a:ext cx="523800" cy="109080"/>
                </a:xfrm>
                <a:prstGeom prst="rect">
                  <a:avLst/>
                </a:prstGeom>
              </p:spPr>
            </p:pic>
          </mc:Fallback>
        </mc:AlternateContent>
      </p:grpSp>
      <p:grpSp>
        <p:nvGrpSpPr>
          <p:cNvPr id="51" name="Group 50">
            <a:extLst>
              <a:ext uri="{FF2B5EF4-FFF2-40B4-BE49-F238E27FC236}">
                <a16:creationId xmlns:a16="http://schemas.microsoft.com/office/drawing/2014/main" id="{BC1124CE-85A4-434B-9831-0E537353C900}"/>
              </a:ext>
            </a:extLst>
          </p:cNvPr>
          <p:cNvGrpSpPr/>
          <p:nvPr/>
        </p:nvGrpSpPr>
        <p:grpSpPr>
          <a:xfrm>
            <a:off x="10157738" y="681921"/>
            <a:ext cx="618480" cy="251640"/>
            <a:chOff x="10157738" y="681921"/>
            <a:chExt cx="618480" cy="251640"/>
          </a:xfrm>
        </p:grpSpPr>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79D90BCE-A350-4C69-BA9D-7DEE9F54C2CB}"/>
                    </a:ext>
                  </a:extLst>
                </p14:cNvPr>
                <p14:cNvContentPartPr/>
                <p14:nvPr/>
              </p14:nvContentPartPr>
              <p14:xfrm>
                <a:off x="10157738" y="727281"/>
                <a:ext cx="102240" cy="206280"/>
              </p14:xfrm>
            </p:contentPart>
          </mc:Choice>
          <mc:Fallback>
            <p:pic>
              <p:nvPicPr>
                <p:cNvPr id="47" name="Ink 46">
                  <a:extLst>
                    <a:ext uri="{FF2B5EF4-FFF2-40B4-BE49-F238E27FC236}">
                      <a16:creationId xmlns:a16="http://schemas.microsoft.com/office/drawing/2014/main" id="{79D90BCE-A350-4C69-BA9D-7DEE9F54C2CB}"/>
                    </a:ext>
                  </a:extLst>
                </p:cNvPr>
                <p:cNvPicPr/>
                <p:nvPr/>
              </p:nvPicPr>
              <p:blipFill>
                <a:blip r:embed="rId71"/>
                <a:stretch>
                  <a:fillRect/>
                </a:stretch>
              </p:blipFill>
              <p:spPr>
                <a:xfrm>
                  <a:off x="10139738" y="709641"/>
                  <a:ext cx="1378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337B12CA-183D-4F0F-AD17-922C5D60221B}"/>
                    </a:ext>
                  </a:extLst>
                </p14:cNvPr>
                <p14:cNvContentPartPr/>
                <p14:nvPr/>
              </p14:nvContentPartPr>
              <p14:xfrm>
                <a:off x="10423058" y="824121"/>
                <a:ext cx="39240" cy="28800"/>
              </p14:xfrm>
            </p:contentPart>
          </mc:Choice>
          <mc:Fallback>
            <p:pic>
              <p:nvPicPr>
                <p:cNvPr id="48" name="Ink 47">
                  <a:extLst>
                    <a:ext uri="{FF2B5EF4-FFF2-40B4-BE49-F238E27FC236}">
                      <a16:creationId xmlns:a16="http://schemas.microsoft.com/office/drawing/2014/main" id="{337B12CA-183D-4F0F-AD17-922C5D60221B}"/>
                    </a:ext>
                  </a:extLst>
                </p:cNvPr>
                <p:cNvPicPr/>
                <p:nvPr/>
              </p:nvPicPr>
              <p:blipFill>
                <a:blip r:embed="rId73"/>
                <a:stretch>
                  <a:fillRect/>
                </a:stretch>
              </p:blipFill>
              <p:spPr>
                <a:xfrm>
                  <a:off x="10405418" y="806481"/>
                  <a:ext cx="748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D955CC50-E896-47E8-928C-51ED4D8A4DB7}"/>
                    </a:ext>
                  </a:extLst>
                </p14:cNvPr>
                <p14:cNvContentPartPr/>
                <p14:nvPr/>
              </p14:nvContentPartPr>
              <p14:xfrm>
                <a:off x="10529258" y="684441"/>
                <a:ext cx="76320" cy="186840"/>
              </p14:xfrm>
            </p:contentPart>
          </mc:Choice>
          <mc:Fallback>
            <p:pic>
              <p:nvPicPr>
                <p:cNvPr id="49" name="Ink 48">
                  <a:extLst>
                    <a:ext uri="{FF2B5EF4-FFF2-40B4-BE49-F238E27FC236}">
                      <a16:creationId xmlns:a16="http://schemas.microsoft.com/office/drawing/2014/main" id="{D955CC50-E896-47E8-928C-51ED4D8A4DB7}"/>
                    </a:ext>
                  </a:extLst>
                </p:cNvPr>
                <p:cNvPicPr/>
                <p:nvPr/>
              </p:nvPicPr>
              <p:blipFill>
                <a:blip r:embed="rId75"/>
                <a:stretch>
                  <a:fillRect/>
                </a:stretch>
              </p:blipFill>
              <p:spPr>
                <a:xfrm>
                  <a:off x="10511618" y="666801"/>
                  <a:ext cx="1119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A7F41637-0678-4336-9204-FCC3D341E430}"/>
                    </a:ext>
                  </a:extLst>
                </p14:cNvPr>
                <p14:cNvContentPartPr/>
                <p14:nvPr/>
              </p14:nvContentPartPr>
              <p14:xfrm>
                <a:off x="10703498" y="681921"/>
                <a:ext cx="72720" cy="245520"/>
              </p14:xfrm>
            </p:contentPart>
          </mc:Choice>
          <mc:Fallback>
            <p:pic>
              <p:nvPicPr>
                <p:cNvPr id="50" name="Ink 49">
                  <a:extLst>
                    <a:ext uri="{FF2B5EF4-FFF2-40B4-BE49-F238E27FC236}">
                      <a16:creationId xmlns:a16="http://schemas.microsoft.com/office/drawing/2014/main" id="{A7F41637-0678-4336-9204-FCC3D341E430}"/>
                    </a:ext>
                  </a:extLst>
                </p:cNvPr>
                <p:cNvPicPr/>
                <p:nvPr/>
              </p:nvPicPr>
              <p:blipFill>
                <a:blip r:embed="rId77"/>
                <a:stretch>
                  <a:fillRect/>
                </a:stretch>
              </p:blipFill>
              <p:spPr>
                <a:xfrm>
                  <a:off x="10685498" y="663921"/>
                  <a:ext cx="108360" cy="28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4FE6F06B-CC71-4940-8D01-C4464E7DE7BE}"/>
                  </a:ext>
                </a:extLst>
              </p14:cNvPr>
              <p14:cNvContentPartPr/>
              <p14:nvPr/>
            </p14:nvContentPartPr>
            <p14:xfrm>
              <a:off x="11073938" y="1148121"/>
              <a:ext cx="169920" cy="203040"/>
            </p14:xfrm>
          </p:contentPart>
        </mc:Choice>
        <mc:Fallback>
          <p:pic>
            <p:nvPicPr>
              <p:cNvPr id="52" name="Ink 51">
                <a:extLst>
                  <a:ext uri="{FF2B5EF4-FFF2-40B4-BE49-F238E27FC236}">
                    <a16:creationId xmlns:a16="http://schemas.microsoft.com/office/drawing/2014/main" id="{4FE6F06B-CC71-4940-8D01-C4464E7DE7BE}"/>
                  </a:ext>
                </a:extLst>
              </p:cNvPr>
              <p:cNvPicPr/>
              <p:nvPr/>
            </p:nvPicPr>
            <p:blipFill>
              <a:blip r:embed="rId79"/>
              <a:stretch>
                <a:fillRect/>
              </a:stretch>
            </p:blipFill>
            <p:spPr>
              <a:xfrm>
                <a:off x="11056298" y="1130121"/>
                <a:ext cx="205560" cy="238680"/>
              </a:xfrm>
              <a:prstGeom prst="rect">
                <a:avLst/>
              </a:prstGeom>
            </p:spPr>
          </p:pic>
        </mc:Fallback>
      </mc:AlternateContent>
      <p:grpSp>
        <p:nvGrpSpPr>
          <p:cNvPr id="57" name="Group 56">
            <a:extLst>
              <a:ext uri="{FF2B5EF4-FFF2-40B4-BE49-F238E27FC236}">
                <a16:creationId xmlns:a16="http://schemas.microsoft.com/office/drawing/2014/main" id="{E5A31579-0132-459B-B396-44C7A7BA89C1}"/>
              </a:ext>
            </a:extLst>
          </p:cNvPr>
          <p:cNvGrpSpPr/>
          <p:nvPr/>
        </p:nvGrpSpPr>
        <p:grpSpPr>
          <a:xfrm>
            <a:off x="11440058" y="1055241"/>
            <a:ext cx="400320" cy="284760"/>
            <a:chOff x="11440058" y="1055241"/>
            <a:chExt cx="400320" cy="284760"/>
          </a:xfrm>
        </p:grpSpPr>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52DB43F6-DDDE-407A-902E-407C063AD7CC}"/>
                    </a:ext>
                  </a:extLst>
                </p14:cNvPr>
                <p14:cNvContentPartPr/>
                <p14:nvPr/>
              </p14:nvContentPartPr>
              <p14:xfrm>
                <a:off x="11440058" y="1247481"/>
                <a:ext cx="34200" cy="18000"/>
              </p14:xfrm>
            </p:contentPart>
          </mc:Choice>
          <mc:Fallback>
            <p:pic>
              <p:nvPicPr>
                <p:cNvPr id="53" name="Ink 52">
                  <a:extLst>
                    <a:ext uri="{FF2B5EF4-FFF2-40B4-BE49-F238E27FC236}">
                      <a16:creationId xmlns:a16="http://schemas.microsoft.com/office/drawing/2014/main" id="{52DB43F6-DDDE-407A-902E-407C063AD7CC}"/>
                    </a:ext>
                  </a:extLst>
                </p:cNvPr>
                <p:cNvPicPr/>
                <p:nvPr/>
              </p:nvPicPr>
              <p:blipFill>
                <a:blip r:embed="rId81"/>
                <a:stretch>
                  <a:fillRect/>
                </a:stretch>
              </p:blipFill>
              <p:spPr>
                <a:xfrm>
                  <a:off x="11422418" y="1229481"/>
                  <a:ext cx="698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127C7B25-1947-493E-ABF2-B9C6CFD95AC0}"/>
                    </a:ext>
                  </a:extLst>
                </p14:cNvPr>
                <p14:cNvContentPartPr/>
                <p14:nvPr/>
              </p14:nvContentPartPr>
              <p14:xfrm>
                <a:off x="11544098" y="1091961"/>
                <a:ext cx="149040" cy="248040"/>
              </p14:xfrm>
            </p:contentPart>
          </mc:Choice>
          <mc:Fallback>
            <p:pic>
              <p:nvPicPr>
                <p:cNvPr id="54" name="Ink 53">
                  <a:extLst>
                    <a:ext uri="{FF2B5EF4-FFF2-40B4-BE49-F238E27FC236}">
                      <a16:creationId xmlns:a16="http://schemas.microsoft.com/office/drawing/2014/main" id="{127C7B25-1947-493E-ABF2-B9C6CFD95AC0}"/>
                    </a:ext>
                  </a:extLst>
                </p:cNvPr>
                <p:cNvPicPr/>
                <p:nvPr/>
              </p:nvPicPr>
              <p:blipFill>
                <a:blip r:embed="rId83"/>
                <a:stretch>
                  <a:fillRect/>
                </a:stretch>
              </p:blipFill>
              <p:spPr>
                <a:xfrm>
                  <a:off x="11526098" y="1073961"/>
                  <a:ext cx="1846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E9276860-83B6-45AC-AB8C-3F025BDEB7F8}"/>
                    </a:ext>
                  </a:extLst>
                </p14:cNvPr>
                <p14:cNvContentPartPr/>
                <p14:nvPr/>
              </p14:nvContentPartPr>
              <p14:xfrm>
                <a:off x="11527178" y="1195281"/>
                <a:ext cx="263880" cy="101160"/>
              </p14:xfrm>
            </p:contentPart>
          </mc:Choice>
          <mc:Fallback>
            <p:pic>
              <p:nvPicPr>
                <p:cNvPr id="55" name="Ink 54">
                  <a:extLst>
                    <a:ext uri="{FF2B5EF4-FFF2-40B4-BE49-F238E27FC236}">
                      <a16:creationId xmlns:a16="http://schemas.microsoft.com/office/drawing/2014/main" id="{E9276860-83B6-45AC-AB8C-3F025BDEB7F8}"/>
                    </a:ext>
                  </a:extLst>
                </p:cNvPr>
                <p:cNvPicPr/>
                <p:nvPr/>
              </p:nvPicPr>
              <p:blipFill>
                <a:blip r:embed="rId85"/>
                <a:stretch>
                  <a:fillRect/>
                </a:stretch>
              </p:blipFill>
              <p:spPr>
                <a:xfrm>
                  <a:off x="11509178" y="1177281"/>
                  <a:ext cx="2995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3707B313-52F4-44F4-8E88-BC7F2FA703EF}"/>
                    </a:ext>
                  </a:extLst>
                </p14:cNvPr>
                <p14:cNvContentPartPr/>
                <p14:nvPr/>
              </p14:nvContentPartPr>
              <p14:xfrm>
                <a:off x="11833178" y="1055241"/>
                <a:ext cx="7200" cy="235440"/>
              </p14:xfrm>
            </p:contentPart>
          </mc:Choice>
          <mc:Fallback>
            <p:pic>
              <p:nvPicPr>
                <p:cNvPr id="56" name="Ink 55">
                  <a:extLst>
                    <a:ext uri="{FF2B5EF4-FFF2-40B4-BE49-F238E27FC236}">
                      <a16:creationId xmlns:a16="http://schemas.microsoft.com/office/drawing/2014/main" id="{3707B313-52F4-44F4-8E88-BC7F2FA703EF}"/>
                    </a:ext>
                  </a:extLst>
                </p:cNvPr>
                <p:cNvPicPr/>
                <p:nvPr/>
              </p:nvPicPr>
              <p:blipFill>
                <a:blip r:embed="rId87"/>
                <a:stretch>
                  <a:fillRect/>
                </a:stretch>
              </p:blipFill>
              <p:spPr>
                <a:xfrm>
                  <a:off x="11815178" y="1037601"/>
                  <a:ext cx="42840" cy="27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EDA110D3-279C-4222-AF9F-2F9D07A6BE76}"/>
                  </a:ext>
                </a:extLst>
              </p14:cNvPr>
              <p14:cNvContentPartPr/>
              <p14:nvPr/>
            </p14:nvContentPartPr>
            <p14:xfrm>
              <a:off x="8856338" y="2203641"/>
              <a:ext cx="655560" cy="68040"/>
            </p14:xfrm>
          </p:contentPart>
        </mc:Choice>
        <mc:Fallback>
          <p:pic>
            <p:nvPicPr>
              <p:cNvPr id="58" name="Ink 57">
                <a:extLst>
                  <a:ext uri="{FF2B5EF4-FFF2-40B4-BE49-F238E27FC236}">
                    <a16:creationId xmlns:a16="http://schemas.microsoft.com/office/drawing/2014/main" id="{EDA110D3-279C-4222-AF9F-2F9D07A6BE76}"/>
                  </a:ext>
                </a:extLst>
              </p:cNvPr>
              <p:cNvPicPr/>
              <p:nvPr/>
            </p:nvPicPr>
            <p:blipFill>
              <a:blip r:embed="rId89"/>
              <a:stretch>
                <a:fillRect/>
              </a:stretch>
            </p:blipFill>
            <p:spPr>
              <a:xfrm>
                <a:off x="8838698" y="2186001"/>
                <a:ext cx="691200" cy="103680"/>
              </a:xfrm>
              <a:prstGeom prst="rect">
                <a:avLst/>
              </a:prstGeom>
            </p:spPr>
          </p:pic>
        </mc:Fallback>
      </mc:AlternateContent>
      <p:grpSp>
        <p:nvGrpSpPr>
          <p:cNvPr id="69" name="Group 68">
            <a:extLst>
              <a:ext uri="{FF2B5EF4-FFF2-40B4-BE49-F238E27FC236}">
                <a16:creationId xmlns:a16="http://schemas.microsoft.com/office/drawing/2014/main" id="{93B8F7F5-2F31-4D57-A7D5-D09F6D362227}"/>
              </a:ext>
            </a:extLst>
          </p:cNvPr>
          <p:cNvGrpSpPr/>
          <p:nvPr/>
        </p:nvGrpSpPr>
        <p:grpSpPr>
          <a:xfrm>
            <a:off x="8841938" y="1221561"/>
            <a:ext cx="1729440" cy="1267560"/>
            <a:chOff x="8841938" y="1221561"/>
            <a:chExt cx="1729440" cy="1267560"/>
          </a:xfrm>
        </p:grpSpPr>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2C6E49BC-9140-48C5-AA4F-6EA539A2F0CE}"/>
                    </a:ext>
                  </a:extLst>
                </p14:cNvPr>
                <p14:cNvContentPartPr/>
                <p14:nvPr/>
              </p14:nvContentPartPr>
              <p14:xfrm>
                <a:off x="9380138" y="2355201"/>
                <a:ext cx="77400" cy="95040"/>
              </p14:xfrm>
            </p:contentPart>
          </mc:Choice>
          <mc:Fallback>
            <p:pic>
              <p:nvPicPr>
                <p:cNvPr id="59" name="Ink 58">
                  <a:extLst>
                    <a:ext uri="{FF2B5EF4-FFF2-40B4-BE49-F238E27FC236}">
                      <a16:creationId xmlns:a16="http://schemas.microsoft.com/office/drawing/2014/main" id="{2C6E49BC-9140-48C5-AA4F-6EA539A2F0CE}"/>
                    </a:ext>
                  </a:extLst>
                </p:cNvPr>
                <p:cNvPicPr/>
                <p:nvPr/>
              </p:nvPicPr>
              <p:blipFill>
                <a:blip r:embed="rId91"/>
                <a:stretch>
                  <a:fillRect/>
                </a:stretch>
              </p:blipFill>
              <p:spPr>
                <a:xfrm>
                  <a:off x="9362138" y="2337201"/>
                  <a:ext cx="1130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3E437BF8-5DF8-4F09-AD2C-927A40D704C7}"/>
                    </a:ext>
                  </a:extLst>
                </p14:cNvPr>
                <p14:cNvContentPartPr/>
                <p14:nvPr/>
              </p14:nvContentPartPr>
              <p14:xfrm>
                <a:off x="9532418" y="2409921"/>
                <a:ext cx="28800" cy="10080"/>
              </p14:xfrm>
            </p:contentPart>
          </mc:Choice>
          <mc:Fallback>
            <p:pic>
              <p:nvPicPr>
                <p:cNvPr id="60" name="Ink 59">
                  <a:extLst>
                    <a:ext uri="{FF2B5EF4-FFF2-40B4-BE49-F238E27FC236}">
                      <a16:creationId xmlns:a16="http://schemas.microsoft.com/office/drawing/2014/main" id="{3E437BF8-5DF8-4F09-AD2C-927A40D704C7}"/>
                    </a:ext>
                  </a:extLst>
                </p:cNvPr>
                <p:cNvPicPr/>
                <p:nvPr/>
              </p:nvPicPr>
              <p:blipFill>
                <a:blip r:embed="rId93"/>
                <a:stretch>
                  <a:fillRect/>
                </a:stretch>
              </p:blipFill>
              <p:spPr>
                <a:xfrm>
                  <a:off x="9514778" y="2391921"/>
                  <a:ext cx="644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56148B80-A3AC-423A-8F3A-0FE9C2DF0B32}"/>
                    </a:ext>
                  </a:extLst>
                </p14:cNvPr>
                <p14:cNvContentPartPr/>
                <p14:nvPr/>
              </p14:nvContentPartPr>
              <p14:xfrm>
                <a:off x="9570578" y="2311281"/>
                <a:ext cx="97560" cy="177840"/>
              </p14:xfrm>
            </p:contentPart>
          </mc:Choice>
          <mc:Fallback>
            <p:pic>
              <p:nvPicPr>
                <p:cNvPr id="61" name="Ink 60">
                  <a:extLst>
                    <a:ext uri="{FF2B5EF4-FFF2-40B4-BE49-F238E27FC236}">
                      <a16:creationId xmlns:a16="http://schemas.microsoft.com/office/drawing/2014/main" id="{56148B80-A3AC-423A-8F3A-0FE9C2DF0B32}"/>
                    </a:ext>
                  </a:extLst>
                </p:cNvPr>
                <p:cNvPicPr/>
                <p:nvPr/>
              </p:nvPicPr>
              <p:blipFill>
                <a:blip r:embed="rId95"/>
                <a:stretch>
                  <a:fillRect/>
                </a:stretch>
              </p:blipFill>
              <p:spPr>
                <a:xfrm>
                  <a:off x="9552578" y="2293281"/>
                  <a:ext cx="1332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29EF634F-9394-4B2B-B826-FF38A7AD2602}"/>
                    </a:ext>
                  </a:extLst>
                </p14:cNvPr>
                <p14:cNvContentPartPr/>
                <p14:nvPr/>
              </p14:nvContentPartPr>
              <p14:xfrm>
                <a:off x="9580658" y="2370681"/>
                <a:ext cx="200880" cy="83880"/>
              </p14:xfrm>
            </p:contentPart>
          </mc:Choice>
          <mc:Fallback>
            <p:pic>
              <p:nvPicPr>
                <p:cNvPr id="62" name="Ink 61">
                  <a:extLst>
                    <a:ext uri="{FF2B5EF4-FFF2-40B4-BE49-F238E27FC236}">
                      <a16:creationId xmlns:a16="http://schemas.microsoft.com/office/drawing/2014/main" id="{29EF634F-9394-4B2B-B826-FF38A7AD2602}"/>
                    </a:ext>
                  </a:extLst>
                </p:cNvPr>
                <p:cNvPicPr/>
                <p:nvPr/>
              </p:nvPicPr>
              <p:blipFill>
                <a:blip r:embed="rId97"/>
                <a:stretch>
                  <a:fillRect/>
                </a:stretch>
              </p:blipFill>
              <p:spPr>
                <a:xfrm>
                  <a:off x="9563018" y="2353041"/>
                  <a:ext cx="2365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9E34CEFC-EAB0-4D2D-A5DE-9B8245ED42C2}"/>
                    </a:ext>
                  </a:extLst>
                </p14:cNvPr>
                <p14:cNvContentPartPr/>
                <p14:nvPr/>
              </p14:nvContentPartPr>
              <p14:xfrm>
                <a:off x="9396338" y="1221561"/>
                <a:ext cx="741600" cy="971280"/>
              </p14:xfrm>
            </p:contentPart>
          </mc:Choice>
          <mc:Fallback>
            <p:pic>
              <p:nvPicPr>
                <p:cNvPr id="63" name="Ink 62">
                  <a:extLst>
                    <a:ext uri="{FF2B5EF4-FFF2-40B4-BE49-F238E27FC236}">
                      <a16:creationId xmlns:a16="http://schemas.microsoft.com/office/drawing/2014/main" id="{9E34CEFC-EAB0-4D2D-A5DE-9B8245ED42C2}"/>
                    </a:ext>
                  </a:extLst>
                </p:cNvPr>
                <p:cNvPicPr/>
                <p:nvPr/>
              </p:nvPicPr>
              <p:blipFill>
                <a:blip r:embed="rId99"/>
                <a:stretch>
                  <a:fillRect/>
                </a:stretch>
              </p:blipFill>
              <p:spPr>
                <a:xfrm>
                  <a:off x="9378698" y="1203921"/>
                  <a:ext cx="777240" cy="1006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D1C7B8F8-9B11-4008-9D70-EC1F58B7289A}"/>
                    </a:ext>
                  </a:extLst>
                </p14:cNvPr>
                <p14:cNvContentPartPr/>
                <p14:nvPr/>
              </p14:nvContentPartPr>
              <p14:xfrm>
                <a:off x="9413618" y="1248201"/>
                <a:ext cx="1157760" cy="982080"/>
              </p14:xfrm>
            </p:contentPart>
          </mc:Choice>
          <mc:Fallback>
            <p:pic>
              <p:nvPicPr>
                <p:cNvPr id="64" name="Ink 63">
                  <a:extLst>
                    <a:ext uri="{FF2B5EF4-FFF2-40B4-BE49-F238E27FC236}">
                      <a16:creationId xmlns:a16="http://schemas.microsoft.com/office/drawing/2014/main" id="{D1C7B8F8-9B11-4008-9D70-EC1F58B7289A}"/>
                    </a:ext>
                  </a:extLst>
                </p:cNvPr>
                <p:cNvPicPr/>
                <p:nvPr/>
              </p:nvPicPr>
              <p:blipFill>
                <a:blip r:embed="rId101"/>
                <a:stretch>
                  <a:fillRect/>
                </a:stretch>
              </p:blipFill>
              <p:spPr>
                <a:xfrm>
                  <a:off x="9395618" y="1230201"/>
                  <a:ext cx="1193400" cy="1017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49E2F789-2C66-4D93-B3D2-9052C7EE635C}"/>
                    </a:ext>
                  </a:extLst>
                </p14:cNvPr>
                <p14:cNvContentPartPr/>
                <p14:nvPr/>
              </p14:nvContentPartPr>
              <p14:xfrm>
                <a:off x="8841938" y="2196081"/>
                <a:ext cx="771840" cy="34560"/>
              </p14:xfrm>
            </p:contentPart>
          </mc:Choice>
          <mc:Fallback>
            <p:pic>
              <p:nvPicPr>
                <p:cNvPr id="68" name="Ink 67">
                  <a:extLst>
                    <a:ext uri="{FF2B5EF4-FFF2-40B4-BE49-F238E27FC236}">
                      <a16:creationId xmlns:a16="http://schemas.microsoft.com/office/drawing/2014/main" id="{49E2F789-2C66-4D93-B3D2-9052C7EE635C}"/>
                    </a:ext>
                  </a:extLst>
                </p:cNvPr>
                <p:cNvPicPr/>
                <p:nvPr/>
              </p:nvPicPr>
              <p:blipFill>
                <a:blip r:embed="rId103"/>
                <a:stretch>
                  <a:fillRect/>
                </a:stretch>
              </p:blipFill>
              <p:spPr>
                <a:xfrm>
                  <a:off x="8824298" y="2178441"/>
                  <a:ext cx="807480" cy="70200"/>
                </a:xfrm>
                <a:prstGeom prst="rect">
                  <a:avLst/>
                </a:prstGeom>
              </p:spPr>
            </p:pic>
          </mc:Fallback>
        </mc:AlternateContent>
      </p:grpSp>
    </p:spTree>
    <p:extLst>
      <p:ext uri="{BB962C8B-B14F-4D97-AF65-F5344CB8AC3E}">
        <p14:creationId xmlns:p14="http://schemas.microsoft.com/office/powerpoint/2010/main" val="413472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FA971E-7A47-4145-ACCB-186DA064B297}"/>
              </a:ext>
            </a:extLst>
          </p:cNvPr>
          <p:cNvSpPr>
            <a:spLocks noGrp="1"/>
          </p:cNvSpPr>
          <p:nvPr>
            <p:ph type="title"/>
          </p:nvPr>
        </p:nvSpPr>
        <p:spPr>
          <a:xfrm>
            <a:off x="1069848" y="484632"/>
            <a:ext cx="10058400" cy="1609344"/>
          </a:xfrm>
        </p:spPr>
        <p:txBody>
          <a:bodyPr>
            <a:normAutofit/>
          </a:bodyPr>
          <a:lstStyle/>
          <a:p>
            <a:r>
              <a:rPr lang="en-MY" dirty="0"/>
              <a:t>Working of Diode - Unbiased Diode</a:t>
            </a:r>
          </a:p>
        </p:txBody>
      </p:sp>
      <p:pic>
        <p:nvPicPr>
          <p:cNvPr id="6" name="Picture 1">
            <a:extLst>
              <a:ext uri="{FF2B5EF4-FFF2-40B4-BE49-F238E27FC236}">
                <a16:creationId xmlns:a16="http://schemas.microsoft.com/office/drawing/2014/main" id="{73DE4681-0A7D-46A3-A092-D3D9CC4F8733}"/>
              </a:ext>
            </a:extLst>
          </p:cNvPr>
          <p:cNvPicPr>
            <a:picLocks noChangeAspect="1"/>
          </p:cNvPicPr>
          <p:nvPr/>
        </p:nvPicPr>
        <p:blipFill rotWithShape="1">
          <a:blip r:embed="rId4">
            <a:extLst>
              <a:ext uri="{28A0092B-C50C-407E-A947-70E740481C1C}">
                <a14:useLocalDpi xmlns:a14="http://schemas.microsoft.com/office/drawing/2010/main" val="0"/>
              </a:ext>
            </a:extLst>
          </a:blip>
          <a:srcRect l="-44" r="-1842" b="-1"/>
          <a:stretch/>
        </p:blipFill>
        <p:spPr bwMode="auto">
          <a:xfrm>
            <a:off x="447368" y="2876514"/>
            <a:ext cx="3873910" cy="27395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D7E9561-0444-4568-A133-54760109ECB5}"/>
              </a:ext>
            </a:extLst>
          </p:cNvPr>
          <p:cNvSpPr>
            <a:spLocks noGrp="1"/>
          </p:cNvSpPr>
          <p:nvPr>
            <p:ph idx="1"/>
          </p:nvPr>
        </p:nvSpPr>
        <p:spPr>
          <a:xfrm>
            <a:off x="4321278" y="2320412"/>
            <a:ext cx="6806970" cy="3851787"/>
          </a:xfrm>
        </p:spPr>
        <p:txBody>
          <a:bodyPr anchor="ctr">
            <a:normAutofit fontScale="92500" lnSpcReduction="20000"/>
          </a:bodyPr>
          <a:lstStyle/>
          <a:p>
            <a:pPr algn="just">
              <a:lnSpc>
                <a:spcPct val="100000"/>
              </a:lnSpc>
            </a:pPr>
            <a:r>
              <a:rPr lang="en-MY" sz="1600" dirty="0"/>
              <a:t>N-side will have a significant number of free electrons, and very few holes (due to thermal excitation) whereas the p side will have a high concentration of holes and very few free electrons. </a:t>
            </a:r>
          </a:p>
          <a:p>
            <a:pPr algn="just">
              <a:lnSpc>
                <a:spcPct val="100000"/>
              </a:lnSpc>
            </a:pPr>
            <a:r>
              <a:rPr lang="en-MY" sz="1600" dirty="0"/>
              <a:t>Due to this, a process called diffusion takes place. </a:t>
            </a:r>
          </a:p>
          <a:p>
            <a:pPr algn="just">
              <a:lnSpc>
                <a:spcPct val="100000"/>
              </a:lnSpc>
            </a:pPr>
            <a:r>
              <a:rPr lang="en-MY" sz="1600" dirty="0"/>
              <a:t>In this process free electrons from n side will diffuse (spread) into the p side and recombine with holes present there, leaving positive immobile (not moveable) ions in n side and creating negative immobile ions in the p-type side of the diode.</a:t>
            </a:r>
          </a:p>
          <a:p>
            <a:pPr algn="just">
              <a:lnSpc>
                <a:spcPct val="100000"/>
              </a:lnSpc>
            </a:pPr>
            <a:r>
              <a:rPr lang="en-MY" sz="1600" dirty="0"/>
              <a:t>The region is called as depletion region due to the “depletion” of free carriers in the region. </a:t>
            </a:r>
          </a:p>
          <a:p>
            <a:pPr algn="just">
              <a:lnSpc>
                <a:spcPct val="100000"/>
              </a:lnSpc>
            </a:pPr>
            <a:r>
              <a:rPr lang="en-MY" sz="1600" dirty="0"/>
              <a:t>Due to the presence of these positive and negative ions a static electric field called as barrier potential is created across the PN junction of the diode. </a:t>
            </a:r>
          </a:p>
          <a:p>
            <a:pPr algn="just">
              <a:lnSpc>
                <a:spcPct val="100000"/>
              </a:lnSpc>
            </a:pPr>
            <a:r>
              <a:rPr lang="en-MY" sz="1600" dirty="0"/>
              <a:t>It is called "barrier potential" because it acts as a barrier and opposes the further migration of holes and free electrons across the junction.</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C5F1BD2-B57B-412D-923A-E4102F76FE8B}"/>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19</a:t>
            </a:fld>
            <a:endParaRPr lang="en-MY"/>
          </a:p>
        </p:txBody>
      </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FF2BF17-F9DB-4369-923D-E4907325286C}"/>
                  </a:ext>
                </a:extLst>
              </p14:cNvPr>
              <p14:cNvContentPartPr/>
              <p14:nvPr/>
            </p14:nvContentPartPr>
            <p14:xfrm>
              <a:off x="646178" y="977121"/>
              <a:ext cx="634680" cy="441360"/>
            </p14:xfrm>
          </p:contentPart>
        </mc:Choice>
        <mc:Fallback>
          <p:pic>
            <p:nvPicPr>
              <p:cNvPr id="5" name="Ink 4">
                <a:extLst>
                  <a:ext uri="{FF2B5EF4-FFF2-40B4-BE49-F238E27FC236}">
                    <a16:creationId xmlns:a16="http://schemas.microsoft.com/office/drawing/2014/main" id="{3FF2BF17-F9DB-4369-923D-E4907325286C}"/>
                  </a:ext>
                </a:extLst>
              </p:cNvPr>
              <p:cNvPicPr/>
              <p:nvPr/>
            </p:nvPicPr>
            <p:blipFill>
              <a:blip r:embed="rId7"/>
              <a:stretch>
                <a:fillRect/>
              </a:stretch>
            </p:blipFill>
            <p:spPr>
              <a:xfrm>
                <a:off x="628178" y="959121"/>
                <a:ext cx="670320" cy="477000"/>
              </a:xfrm>
              <a:prstGeom prst="rect">
                <a:avLst/>
              </a:prstGeom>
            </p:spPr>
          </p:pic>
        </mc:Fallback>
      </mc:AlternateContent>
      <p:grpSp>
        <p:nvGrpSpPr>
          <p:cNvPr id="30" name="Group 29">
            <a:extLst>
              <a:ext uri="{FF2B5EF4-FFF2-40B4-BE49-F238E27FC236}">
                <a16:creationId xmlns:a16="http://schemas.microsoft.com/office/drawing/2014/main" id="{74E26472-A385-4546-B6D0-2E2204E9D347}"/>
              </a:ext>
            </a:extLst>
          </p:cNvPr>
          <p:cNvGrpSpPr/>
          <p:nvPr/>
        </p:nvGrpSpPr>
        <p:grpSpPr>
          <a:xfrm>
            <a:off x="757778" y="1804401"/>
            <a:ext cx="1705320" cy="1068120"/>
            <a:chOff x="757778" y="1804401"/>
            <a:chExt cx="1705320" cy="106812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FB772E3-8FB0-41A4-8724-964BCB5DAAEB}"/>
                    </a:ext>
                  </a:extLst>
                </p14:cNvPr>
                <p14:cNvContentPartPr/>
                <p14:nvPr/>
              </p14:nvContentPartPr>
              <p14:xfrm>
                <a:off x="757778" y="2262321"/>
                <a:ext cx="120240" cy="180000"/>
              </p14:xfrm>
            </p:contentPart>
          </mc:Choice>
          <mc:Fallback>
            <p:pic>
              <p:nvPicPr>
                <p:cNvPr id="7" name="Ink 6">
                  <a:extLst>
                    <a:ext uri="{FF2B5EF4-FFF2-40B4-BE49-F238E27FC236}">
                      <a16:creationId xmlns:a16="http://schemas.microsoft.com/office/drawing/2014/main" id="{AFB772E3-8FB0-41A4-8724-964BCB5DAAEB}"/>
                    </a:ext>
                  </a:extLst>
                </p:cNvPr>
                <p:cNvPicPr/>
                <p:nvPr/>
              </p:nvPicPr>
              <p:blipFill>
                <a:blip r:embed="rId9"/>
                <a:stretch>
                  <a:fillRect/>
                </a:stretch>
              </p:blipFill>
              <p:spPr>
                <a:xfrm>
                  <a:off x="740138" y="2244681"/>
                  <a:ext cx="1558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86C0EF8-C62F-4F51-81FF-F6819203EB4A}"/>
                    </a:ext>
                  </a:extLst>
                </p14:cNvPr>
                <p14:cNvContentPartPr/>
                <p14:nvPr/>
              </p14:nvContentPartPr>
              <p14:xfrm>
                <a:off x="776858" y="2177001"/>
                <a:ext cx="204120" cy="245520"/>
              </p14:xfrm>
            </p:contentPart>
          </mc:Choice>
          <mc:Fallback>
            <p:pic>
              <p:nvPicPr>
                <p:cNvPr id="8" name="Ink 7">
                  <a:extLst>
                    <a:ext uri="{FF2B5EF4-FFF2-40B4-BE49-F238E27FC236}">
                      <a16:creationId xmlns:a16="http://schemas.microsoft.com/office/drawing/2014/main" id="{D86C0EF8-C62F-4F51-81FF-F6819203EB4A}"/>
                    </a:ext>
                  </a:extLst>
                </p:cNvPr>
                <p:cNvPicPr/>
                <p:nvPr/>
              </p:nvPicPr>
              <p:blipFill>
                <a:blip r:embed="rId11"/>
                <a:stretch>
                  <a:fillRect/>
                </a:stretch>
              </p:blipFill>
              <p:spPr>
                <a:xfrm>
                  <a:off x="759218" y="2159001"/>
                  <a:ext cx="2397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58EE6F9-F852-4F1C-A455-ACE163E91C9B}"/>
                    </a:ext>
                  </a:extLst>
                </p14:cNvPr>
                <p14:cNvContentPartPr/>
                <p14:nvPr/>
              </p14:nvContentPartPr>
              <p14:xfrm>
                <a:off x="1079258" y="2207601"/>
                <a:ext cx="70920" cy="54720"/>
              </p14:xfrm>
            </p:contentPart>
          </mc:Choice>
          <mc:Fallback>
            <p:pic>
              <p:nvPicPr>
                <p:cNvPr id="9" name="Ink 8">
                  <a:extLst>
                    <a:ext uri="{FF2B5EF4-FFF2-40B4-BE49-F238E27FC236}">
                      <a16:creationId xmlns:a16="http://schemas.microsoft.com/office/drawing/2014/main" id="{558EE6F9-F852-4F1C-A455-ACE163E91C9B}"/>
                    </a:ext>
                  </a:extLst>
                </p:cNvPr>
                <p:cNvPicPr/>
                <p:nvPr/>
              </p:nvPicPr>
              <p:blipFill>
                <a:blip r:embed="rId13"/>
                <a:stretch>
                  <a:fillRect/>
                </a:stretch>
              </p:blipFill>
              <p:spPr>
                <a:xfrm>
                  <a:off x="1061618" y="2189601"/>
                  <a:ext cx="1065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0DD2A39F-2F4D-4CB5-8504-C2C6D12BCA14}"/>
                    </a:ext>
                  </a:extLst>
                </p14:cNvPr>
                <p14:cNvContentPartPr/>
                <p14:nvPr/>
              </p14:nvContentPartPr>
              <p14:xfrm>
                <a:off x="959018" y="2106081"/>
                <a:ext cx="105840" cy="32760"/>
              </p14:xfrm>
            </p:contentPart>
          </mc:Choice>
          <mc:Fallback>
            <p:pic>
              <p:nvPicPr>
                <p:cNvPr id="10" name="Ink 9">
                  <a:extLst>
                    <a:ext uri="{FF2B5EF4-FFF2-40B4-BE49-F238E27FC236}">
                      <a16:creationId xmlns:a16="http://schemas.microsoft.com/office/drawing/2014/main" id="{0DD2A39F-2F4D-4CB5-8504-C2C6D12BCA14}"/>
                    </a:ext>
                  </a:extLst>
                </p:cNvPr>
                <p:cNvPicPr/>
                <p:nvPr/>
              </p:nvPicPr>
              <p:blipFill>
                <a:blip r:embed="rId15"/>
                <a:stretch>
                  <a:fillRect/>
                </a:stretch>
              </p:blipFill>
              <p:spPr>
                <a:xfrm>
                  <a:off x="941378" y="2088081"/>
                  <a:ext cx="1414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B2F5E66-3F7F-4EFE-85D5-ABA98B80E0A9}"/>
                    </a:ext>
                  </a:extLst>
                </p14:cNvPr>
                <p14:cNvContentPartPr/>
                <p14:nvPr/>
              </p14:nvContentPartPr>
              <p14:xfrm>
                <a:off x="1194098" y="2100681"/>
                <a:ext cx="85680" cy="114120"/>
              </p14:xfrm>
            </p:contentPart>
          </mc:Choice>
          <mc:Fallback>
            <p:pic>
              <p:nvPicPr>
                <p:cNvPr id="12" name="Ink 11">
                  <a:extLst>
                    <a:ext uri="{FF2B5EF4-FFF2-40B4-BE49-F238E27FC236}">
                      <a16:creationId xmlns:a16="http://schemas.microsoft.com/office/drawing/2014/main" id="{0B2F5E66-3F7F-4EFE-85D5-ABA98B80E0A9}"/>
                    </a:ext>
                  </a:extLst>
                </p:cNvPr>
                <p:cNvPicPr/>
                <p:nvPr/>
              </p:nvPicPr>
              <p:blipFill>
                <a:blip r:embed="rId17"/>
                <a:stretch>
                  <a:fillRect/>
                </a:stretch>
              </p:blipFill>
              <p:spPr>
                <a:xfrm>
                  <a:off x="1176098" y="2082681"/>
                  <a:ext cx="1213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6134BCCC-BCEF-4058-B77E-1CC2BD0FA25A}"/>
                    </a:ext>
                  </a:extLst>
                </p14:cNvPr>
                <p14:cNvContentPartPr/>
                <p14:nvPr/>
              </p14:nvContentPartPr>
              <p14:xfrm>
                <a:off x="1275458" y="1804401"/>
                <a:ext cx="432360" cy="348120"/>
              </p14:xfrm>
            </p:contentPart>
          </mc:Choice>
          <mc:Fallback>
            <p:pic>
              <p:nvPicPr>
                <p:cNvPr id="14" name="Ink 13">
                  <a:extLst>
                    <a:ext uri="{FF2B5EF4-FFF2-40B4-BE49-F238E27FC236}">
                      <a16:creationId xmlns:a16="http://schemas.microsoft.com/office/drawing/2014/main" id="{6134BCCC-BCEF-4058-B77E-1CC2BD0FA25A}"/>
                    </a:ext>
                  </a:extLst>
                </p:cNvPr>
                <p:cNvPicPr/>
                <p:nvPr/>
              </p:nvPicPr>
              <p:blipFill>
                <a:blip r:embed="rId19"/>
                <a:stretch>
                  <a:fillRect/>
                </a:stretch>
              </p:blipFill>
              <p:spPr>
                <a:xfrm>
                  <a:off x="1257818" y="1786401"/>
                  <a:ext cx="4680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85CB5202-E76D-4D1F-B864-064EDF710FA9}"/>
                    </a:ext>
                  </a:extLst>
                </p14:cNvPr>
                <p14:cNvContentPartPr/>
                <p14:nvPr/>
              </p14:nvContentPartPr>
              <p14:xfrm>
                <a:off x="1250618" y="2582721"/>
                <a:ext cx="44280" cy="289800"/>
              </p14:xfrm>
            </p:contentPart>
          </mc:Choice>
          <mc:Fallback>
            <p:pic>
              <p:nvPicPr>
                <p:cNvPr id="16" name="Ink 15">
                  <a:extLst>
                    <a:ext uri="{FF2B5EF4-FFF2-40B4-BE49-F238E27FC236}">
                      <a16:creationId xmlns:a16="http://schemas.microsoft.com/office/drawing/2014/main" id="{85CB5202-E76D-4D1F-B864-064EDF710FA9}"/>
                    </a:ext>
                  </a:extLst>
                </p:cNvPr>
                <p:cNvPicPr/>
                <p:nvPr/>
              </p:nvPicPr>
              <p:blipFill>
                <a:blip r:embed="rId21"/>
                <a:stretch>
                  <a:fillRect/>
                </a:stretch>
              </p:blipFill>
              <p:spPr>
                <a:xfrm>
                  <a:off x="1232618" y="2565081"/>
                  <a:ext cx="799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DBC1A1D1-8462-40D3-B416-00C4F80EE4D7}"/>
                    </a:ext>
                  </a:extLst>
                </p14:cNvPr>
                <p14:cNvContentPartPr/>
                <p14:nvPr/>
              </p14:nvContentPartPr>
              <p14:xfrm>
                <a:off x="1195538" y="2574441"/>
                <a:ext cx="260640" cy="150120"/>
              </p14:xfrm>
            </p:contentPart>
          </mc:Choice>
          <mc:Fallback>
            <p:pic>
              <p:nvPicPr>
                <p:cNvPr id="18" name="Ink 17">
                  <a:extLst>
                    <a:ext uri="{FF2B5EF4-FFF2-40B4-BE49-F238E27FC236}">
                      <a16:creationId xmlns:a16="http://schemas.microsoft.com/office/drawing/2014/main" id="{DBC1A1D1-8462-40D3-B416-00C4F80EE4D7}"/>
                    </a:ext>
                  </a:extLst>
                </p:cNvPr>
                <p:cNvPicPr/>
                <p:nvPr/>
              </p:nvPicPr>
              <p:blipFill>
                <a:blip r:embed="rId23"/>
                <a:stretch>
                  <a:fillRect/>
                </a:stretch>
              </p:blipFill>
              <p:spPr>
                <a:xfrm>
                  <a:off x="1177898" y="2556441"/>
                  <a:ext cx="2962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8C5CCE78-C4DE-404C-8F5D-7F8C5E37308A}"/>
                    </a:ext>
                  </a:extLst>
                </p14:cNvPr>
                <p14:cNvContentPartPr/>
                <p14:nvPr/>
              </p14:nvContentPartPr>
              <p14:xfrm>
                <a:off x="1250618" y="2632761"/>
                <a:ext cx="218520" cy="143640"/>
              </p14:xfrm>
            </p:contentPart>
          </mc:Choice>
          <mc:Fallback>
            <p:pic>
              <p:nvPicPr>
                <p:cNvPr id="20" name="Ink 19">
                  <a:extLst>
                    <a:ext uri="{FF2B5EF4-FFF2-40B4-BE49-F238E27FC236}">
                      <a16:creationId xmlns:a16="http://schemas.microsoft.com/office/drawing/2014/main" id="{8C5CCE78-C4DE-404C-8F5D-7F8C5E37308A}"/>
                    </a:ext>
                  </a:extLst>
                </p:cNvPr>
                <p:cNvPicPr/>
                <p:nvPr/>
              </p:nvPicPr>
              <p:blipFill>
                <a:blip r:embed="rId25"/>
                <a:stretch>
                  <a:fillRect/>
                </a:stretch>
              </p:blipFill>
              <p:spPr>
                <a:xfrm>
                  <a:off x="1232618" y="2615121"/>
                  <a:ext cx="2541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6F826A09-C629-4FF5-AA60-E0C09C87B22E}"/>
                    </a:ext>
                  </a:extLst>
                </p14:cNvPr>
                <p14:cNvContentPartPr/>
                <p14:nvPr/>
              </p14:nvContentPartPr>
              <p14:xfrm>
                <a:off x="1501898" y="2434401"/>
                <a:ext cx="274680" cy="193320"/>
              </p14:xfrm>
            </p:contentPart>
          </mc:Choice>
          <mc:Fallback>
            <p:pic>
              <p:nvPicPr>
                <p:cNvPr id="22" name="Ink 21">
                  <a:extLst>
                    <a:ext uri="{FF2B5EF4-FFF2-40B4-BE49-F238E27FC236}">
                      <a16:creationId xmlns:a16="http://schemas.microsoft.com/office/drawing/2014/main" id="{6F826A09-C629-4FF5-AA60-E0C09C87B22E}"/>
                    </a:ext>
                  </a:extLst>
                </p:cNvPr>
                <p:cNvPicPr/>
                <p:nvPr/>
              </p:nvPicPr>
              <p:blipFill>
                <a:blip r:embed="rId27"/>
                <a:stretch>
                  <a:fillRect/>
                </a:stretch>
              </p:blipFill>
              <p:spPr>
                <a:xfrm>
                  <a:off x="1483898" y="2416401"/>
                  <a:ext cx="3103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6A78FCE1-14AD-4440-A295-3BE8EC1BEC9F}"/>
                    </a:ext>
                  </a:extLst>
                </p14:cNvPr>
                <p14:cNvContentPartPr/>
                <p14:nvPr/>
              </p14:nvContentPartPr>
              <p14:xfrm>
                <a:off x="1898978" y="2105001"/>
                <a:ext cx="204480" cy="263160"/>
              </p14:xfrm>
            </p:contentPart>
          </mc:Choice>
          <mc:Fallback>
            <p:pic>
              <p:nvPicPr>
                <p:cNvPr id="24" name="Ink 23">
                  <a:extLst>
                    <a:ext uri="{FF2B5EF4-FFF2-40B4-BE49-F238E27FC236}">
                      <a16:creationId xmlns:a16="http://schemas.microsoft.com/office/drawing/2014/main" id="{6A78FCE1-14AD-4440-A295-3BE8EC1BEC9F}"/>
                    </a:ext>
                  </a:extLst>
                </p:cNvPr>
                <p:cNvPicPr/>
                <p:nvPr/>
              </p:nvPicPr>
              <p:blipFill>
                <a:blip r:embed="rId29"/>
                <a:stretch>
                  <a:fillRect/>
                </a:stretch>
              </p:blipFill>
              <p:spPr>
                <a:xfrm>
                  <a:off x="1880978" y="2087361"/>
                  <a:ext cx="2401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B7EE6459-4A93-42EB-A9F2-68DF3C2AE10B}"/>
                    </a:ext>
                  </a:extLst>
                </p14:cNvPr>
                <p14:cNvContentPartPr/>
                <p14:nvPr/>
              </p14:nvContentPartPr>
              <p14:xfrm>
                <a:off x="2189138" y="1933281"/>
                <a:ext cx="273960" cy="233640"/>
              </p14:xfrm>
            </p:contentPart>
          </mc:Choice>
          <mc:Fallback>
            <p:pic>
              <p:nvPicPr>
                <p:cNvPr id="25" name="Ink 24">
                  <a:extLst>
                    <a:ext uri="{FF2B5EF4-FFF2-40B4-BE49-F238E27FC236}">
                      <a16:creationId xmlns:a16="http://schemas.microsoft.com/office/drawing/2014/main" id="{B7EE6459-4A93-42EB-A9F2-68DF3C2AE10B}"/>
                    </a:ext>
                  </a:extLst>
                </p:cNvPr>
                <p:cNvPicPr/>
                <p:nvPr/>
              </p:nvPicPr>
              <p:blipFill>
                <a:blip r:embed="rId31"/>
                <a:stretch>
                  <a:fillRect/>
                </a:stretch>
              </p:blipFill>
              <p:spPr>
                <a:xfrm>
                  <a:off x="2171498" y="1915641"/>
                  <a:ext cx="3096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E7E8AE1A-1FC0-4D2F-93A1-866393866C2A}"/>
                    </a:ext>
                  </a:extLst>
                </p14:cNvPr>
                <p14:cNvContentPartPr/>
                <p14:nvPr/>
              </p14:nvContentPartPr>
              <p14:xfrm>
                <a:off x="1709618" y="2333241"/>
                <a:ext cx="108360" cy="77040"/>
              </p14:xfrm>
            </p:contentPart>
          </mc:Choice>
          <mc:Fallback>
            <p:pic>
              <p:nvPicPr>
                <p:cNvPr id="27" name="Ink 26">
                  <a:extLst>
                    <a:ext uri="{FF2B5EF4-FFF2-40B4-BE49-F238E27FC236}">
                      <a16:creationId xmlns:a16="http://schemas.microsoft.com/office/drawing/2014/main" id="{E7E8AE1A-1FC0-4D2F-93A1-866393866C2A}"/>
                    </a:ext>
                  </a:extLst>
                </p:cNvPr>
                <p:cNvPicPr/>
                <p:nvPr/>
              </p:nvPicPr>
              <p:blipFill>
                <a:blip r:embed="rId33"/>
                <a:stretch>
                  <a:fillRect/>
                </a:stretch>
              </p:blipFill>
              <p:spPr>
                <a:xfrm>
                  <a:off x="1691978" y="2315241"/>
                  <a:ext cx="1440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0BE88DCF-F107-4717-8778-5BD4B8E35D3C}"/>
                    </a:ext>
                  </a:extLst>
                </p14:cNvPr>
                <p14:cNvContentPartPr/>
                <p14:nvPr/>
              </p14:nvContentPartPr>
              <p14:xfrm>
                <a:off x="1735538" y="2350161"/>
                <a:ext cx="99000" cy="123480"/>
              </p14:xfrm>
            </p:contentPart>
          </mc:Choice>
          <mc:Fallback>
            <p:pic>
              <p:nvPicPr>
                <p:cNvPr id="28" name="Ink 27">
                  <a:extLst>
                    <a:ext uri="{FF2B5EF4-FFF2-40B4-BE49-F238E27FC236}">
                      <a16:creationId xmlns:a16="http://schemas.microsoft.com/office/drawing/2014/main" id="{0BE88DCF-F107-4717-8778-5BD4B8E35D3C}"/>
                    </a:ext>
                  </a:extLst>
                </p:cNvPr>
                <p:cNvPicPr/>
                <p:nvPr/>
              </p:nvPicPr>
              <p:blipFill>
                <a:blip r:embed="rId35"/>
                <a:stretch>
                  <a:fillRect/>
                </a:stretch>
              </p:blipFill>
              <p:spPr>
                <a:xfrm>
                  <a:off x="1717538" y="2332521"/>
                  <a:ext cx="1346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F133D883-8DA1-40C5-AF8C-A43F0663D4DD}"/>
                    </a:ext>
                  </a:extLst>
                </p14:cNvPr>
                <p14:cNvContentPartPr/>
                <p14:nvPr/>
              </p14:nvContentPartPr>
              <p14:xfrm>
                <a:off x="1716458" y="2303001"/>
                <a:ext cx="162000" cy="222480"/>
              </p14:xfrm>
            </p:contentPart>
          </mc:Choice>
          <mc:Fallback>
            <p:pic>
              <p:nvPicPr>
                <p:cNvPr id="29" name="Ink 28">
                  <a:extLst>
                    <a:ext uri="{FF2B5EF4-FFF2-40B4-BE49-F238E27FC236}">
                      <a16:creationId xmlns:a16="http://schemas.microsoft.com/office/drawing/2014/main" id="{F133D883-8DA1-40C5-AF8C-A43F0663D4DD}"/>
                    </a:ext>
                  </a:extLst>
                </p:cNvPr>
                <p:cNvPicPr/>
                <p:nvPr/>
              </p:nvPicPr>
              <p:blipFill>
                <a:blip r:embed="rId37"/>
                <a:stretch>
                  <a:fillRect/>
                </a:stretch>
              </p:blipFill>
              <p:spPr>
                <a:xfrm>
                  <a:off x="1698458" y="2285361"/>
                  <a:ext cx="197640" cy="25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F8CD6FBD-4F5E-44FC-904A-5C4A977CB7C3}"/>
                  </a:ext>
                </a:extLst>
              </p14:cNvPr>
              <p14:cNvContentPartPr/>
              <p14:nvPr/>
            </p14:nvContentPartPr>
            <p14:xfrm>
              <a:off x="2303978" y="5397921"/>
              <a:ext cx="338400" cy="157680"/>
            </p14:xfrm>
          </p:contentPart>
        </mc:Choice>
        <mc:Fallback>
          <p:pic>
            <p:nvPicPr>
              <p:cNvPr id="31" name="Ink 30">
                <a:extLst>
                  <a:ext uri="{FF2B5EF4-FFF2-40B4-BE49-F238E27FC236}">
                    <a16:creationId xmlns:a16="http://schemas.microsoft.com/office/drawing/2014/main" id="{F8CD6FBD-4F5E-44FC-904A-5C4A977CB7C3}"/>
                  </a:ext>
                </a:extLst>
              </p:cNvPr>
              <p:cNvPicPr/>
              <p:nvPr/>
            </p:nvPicPr>
            <p:blipFill>
              <a:blip r:embed="rId39"/>
              <a:stretch>
                <a:fillRect/>
              </a:stretch>
            </p:blipFill>
            <p:spPr>
              <a:xfrm>
                <a:off x="2285978" y="5379921"/>
                <a:ext cx="3740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2AEA1F16-104D-43CB-A596-0B4E056C2650}"/>
                  </a:ext>
                </a:extLst>
              </p14:cNvPr>
              <p14:cNvContentPartPr/>
              <p14:nvPr/>
            </p14:nvContentPartPr>
            <p14:xfrm>
              <a:off x="188618" y="4564521"/>
              <a:ext cx="389160" cy="291960"/>
            </p14:xfrm>
          </p:contentPart>
        </mc:Choice>
        <mc:Fallback>
          <p:pic>
            <p:nvPicPr>
              <p:cNvPr id="32" name="Ink 31">
                <a:extLst>
                  <a:ext uri="{FF2B5EF4-FFF2-40B4-BE49-F238E27FC236}">
                    <a16:creationId xmlns:a16="http://schemas.microsoft.com/office/drawing/2014/main" id="{2AEA1F16-104D-43CB-A596-0B4E056C2650}"/>
                  </a:ext>
                </a:extLst>
              </p:cNvPr>
              <p:cNvPicPr/>
              <p:nvPr/>
            </p:nvPicPr>
            <p:blipFill>
              <a:blip r:embed="rId41"/>
              <a:stretch>
                <a:fillRect/>
              </a:stretch>
            </p:blipFill>
            <p:spPr>
              <a:xfrm>
                <a:off x="170978" y="4546521"/>
                <a:ext cx="4248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414D8640-42DE-4347-B65D-9A74DBC92493}"/>
                  </a:ext>
                </a:extLst>
              </p14:cNvPr>
              <p14:cNvContentPartPr/>
              <p14:nvPr/>
            </p14:nvContentPartPr>
            <p14:xfrm>
              <a:off x="1301738" y="3006441"/>
              <a:ext cx="306720" cy="439560"/>
            </p14:xfrm>
          </p:contentPart>
        </mc:Choice>
        <mc:Fallback>
          <p:pic>
            <p:nvPicPr>
              <p:cNvPr id="33" name="Ink 32">
                <a:extLst>
                  <a:ext uri="{FF2B5EF4-FFF2-40B4-BE49-F238E27FC236}">
                    <a16:creationId xmlns:a16="http://schemas.microsoft.com/office/drawing/2014/main" id="{414D8640-42DE-4347-B65D-9A74DBC92493}"/>
                  </a:ext>
                </a:extLst>
              </p:cNvPr>
              <p:cNvPicPr/>
              <p:nvPr/>
            </p:nvPicPr>
            <p:blipFill>
              <a:blip r:embed="rId43"/>
              <a:stretch>
                <a:fillRect/>
              </a:stretch>
            </p:blipFill>
            <p:spPr>
              <a:xfrm>
                <a:off x="1283738" y="2988801"/>
                <a:ext cx="34236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8BD257B0-5F78-4668-85C0-57A1215E2816}"/>
                  </a:ext>
                </a:extLst>
              </p14:cNvPr>
              <p14:cNvContentPartPr/>
              <p14:nvPr/>
            </p14:nvContentPartPr>
            <p14:xfrm>
              <a:off x="2759018" y="3083121"/>
              <a:ext cx="275760" cy="347040"/>
            </p14:xfrm>
          </p:contentPart>
        </mc:Choice>
        <mc:Fallback>
          <p:pic>
            <p:nvPicPr>
              <p:cNvPr id="35" name="Ink 34">
                <a:extLst>
                  <a:ext uri="{FF2B5EF4-FFF2-40B4-BE49-F238E27FC236}">
                    <a16:creationId xmlns:a16="http://schemas.microsoft.com/office/drawing/2014/main" id="{8BD257B0-5F78-4668-85C0-57A1215E2816}"/>
                  </a:ext>
                </a:extLst>
              </p:cNvPr>
              <p:cNvPicPr/>
              <p:nvPr/>
            </p:nvPicPr>
            <p:blipFill>
              <a:blip r:embed="rId45"/>
              <a:stretch>
                <a:fillRect/>
              </a:stretch>
            </p:blipFill>
            <p:spPr>
              <a:xfrm>
                <a:off x="2741378" y="3065481"/>
                <a:ext cx="311400" cy="382680"/>
              </a:xfrm>
              <a:prstGeom prst="rect">
                <a:avLst/>
              </a:prstGeom>
            </p:spPr>
          </p:pic>
        </mc:Fallback>
      </mc:AlternateContent>
      <p:grpSp>
        <p:nvGrpSpPr>
          <p:cNvPr id="37" name="Group 36">
            <a:extLst>
              <a:ext uri="{FF2B5EF4-FFF2-40B4-BE49-F238E27FC236}">
                <a16:creationId xmlns:a16="http://schemas.microsoft.com/office/drawing/2014/main" id="{FD36EA3C-4388-4543-A087-C6429C36834D}"/>
              </a:ext>
            </a:extLst>
          </p:cNvPr>
          <p:cNvGrpSpPr/>
          <p:nvPr/>
        </p:nvGrpSpPr>
        <p:grpSpPr>
          <a:xfrm>
            <a:off x="2295698" y="4775121"/>
            <a:ext cx="166320" cy="569160"/>
            <a:chOff x="2295698" y="4775121"/>
            <a:chExt cx="166320" cy="569160"/>
          </a:xfrm>
        </p:grpSpPr>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EEE8C7EA-E828-46B9-B9F4-34C5B79AF278}"/>
                    </a:ext>
                  </a:extLst>
                </p14:cNvPr>
                <p14:cNvContentPartPr/>
                <p14:nvPr/>
              </p14:nvContentPartPr>
              <p14:xfrm>
                <a:off x="2295698" y="4775121"/>
                <a:ext cx="67680" cy="569160"/>
              </p14:xfrm>
            </p:contentPart>
          </mc:Choice>
          <mc:Fallback>
            <p:pic>
              <p:nvPicPr>
                <p:cNvPr id="34" name="Ink 33">
                  <a:extLst>
                    <a:ext uri="{FF2B5EF4-FFF2-40B4-BE49-F238E27FC236}">
                      <a16:creationId xmlns:a16="http://schemas.microsoft.com/office/drawing/2014/main" id="{EEE8C7EA-E828-46B9-B9F4-34C5B79AF278}"/>
                    </a:ext>
                  </a:extLst>
                </p:cNvPr>
                <p:cNvPicPr/>
                <p:nvPr/>
              </p:nvPicPr>
              <p:blipFill>
                <a:blip r:embed="rId47"/>
                <a:stretch>
                  <a:fillRect/>
                </a:stretch>
              </p:blipFill>
              <p:spPr>
                <a:xfrm>
                  <a:off x="2277698" y="4757121"/>
                  <a:ext cx="103320" cy="604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E33C1378-6A08-4C1C-BCEC-03685DCAC799}"/>
                    </a:ext>
                  </a:extLst>
                </p14:cNvPr>
                <p14:cNvContentPartPr/>
                <p14:nvPr/>
              </p14:nvContentPartPr>
              <p14:xfrm>
                <a:off x="2430338" y="4896801"/>
                <a:ext cx="31680" cy="254520"/>
              </p14:xfrm>
            </p:contentPart>
          </mc:Choice>
          <mc:Fallback>
            <p:pic>
              <p:nvPicPr>
                <p:cNvPr id="36" name="Ink 35">
                  <a:extLst>
                    <a:ext uri="{FF2B5EF4-FFF2-40B4-BE49-F238E27FC236}">
                      <a16:creationId xmlns:a16="http://schemas.microsoft.com/office/drawing/2014/main" id="{E33C1378-6A08-4C1C-BCEC-03685DCAC799}"/>
                    </a:ext>
                  </a:extLst>
                </p:cNvPr>
                <p:cNvPicPr/>
                <p:nvPr/>
              </p:nvPicPr>
              <p:blipFill>
                <a:blip r:embed="rId49"/>
                <a:stretch>
                  <a:fillRect/>
                </a:stretch>
              </p:blipFill>
              <p:spPr>
                <a:xfrm>
                  <a:off x="2412338" y="4879161"/>
                  <a:ext cx="67320" cy="290160"/>
                </a:xfrm>
                <a:prstGeom prst="rect">
                  <a:avLst/>
                </a:prstGeom>
              </p:spPr>
            </p:pic>
          </mc:Fallback>
        </mc:AlternateContent>
      </p:grpSp>
    </p:spTree>
    <p:extLst>
      <p:ext uri="{BB962C8B-B14F-4D97-AF65-F5344CB8AC3E}">
        <p14:creationId xmlns:p14="http://schemas.microsoft.com/office/powerpoint/2010/main" val="276387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A6BD8-8DE0-44B4-92B7-1E154C16C23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000" dirty="0">
                <a:solidFill>
                  <a:srgbClr val="FFFFFF"/>
                </a:solidFill>
              </a:rPr>
              <a:t>1. semiconductor theory</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840A04C-6277-4992-AA65-0B88F319EED6}"/>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481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971E-7A47-4145-ACCB-186DA064B297}"/>
              </a:ext>
            </a:extLst>
          </p:cNvPr>
          <p:cNvSpPr>
            <a:spLocks noGrp="1"/>
          </p:cNvSpPr>
          <p:nvPr>
            <p:ph type="title"/>
          </p:nvPr>
        </p:nvSpPr>
        <p:spPr>
          <a:xfrm>
            <a:off x="1069848" y="484632"/>
            <a:ext cx="10058400" cy="1609344"/>
          </a:xfrm>
        </p:spPr>
        <p:txBody>
          <a:bodyPr>
            <a:normAutofit/>
          </a:bodyPr>
          <a:lstStyle/>
          <a:p>
            <a:r>
              <a:rPr lang="en-MY" dirty="0"/>
              <a:t>Working of Diode - biased Diode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C5F1BD2-B57B-412D-923A-E4102F76FE8B}"/>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20</a:t>
            </a:fld>
            <a:endParaRPr lang="en-MY"/>
          </a:p>
        </p:txBody>
      </p:sp>
      <p:graphicFrame>
        <p:nvGraphicFramePr>
          <p:cNvPr id="6" name="Content Placeholder 2">
            <a:extLst>
              <a:ext uri="{FF2B5EF4-FFF2-40B4-BE49-F238E27FC236}">
                <a16:creationId xmlns:a16="http://schemas.microsoft.com/office/drawing/2014/main" id="{CB8906C6-6813-4F33-976C-1C09AA75D868}"/>
              </a:ext>
            </a:extLst>
          </p:cNvPr>
          <p:cNvGraphicFramePr>
            <a:graphicFrameLocks noGrp="1"/>
          </p:cNvGraphicFramePr>
          <p:nvPr>
            <p:ph idx="1"/>
            <p:extLst>
              <p:ext uri="{D42A27DB-BD31-4B8C-83A1-F6EECF244321}">
                <p14:modId xmlns:p14="http://schemas.microsoft.com/office/powerpoint/2010/main" val="327991649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775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BC8B-550F-4B52-AA71-3CF9C55373F0}"/>
              </a:ext>
            </a:extLst>
          </p:cNvPr>
          <p:cNvSpPr>
            <a:spLocks noGrp="1"/>
          </p:cNvSpPr>
          <p:nvPr>
            <p:ph type="title"/>
          </p:nvPr>
        </p:nvSpPr>
        <p:spPr/>
        <p:txBody>
          <a:bodyPr/>
          <a:lstStyle/>
          <a:p>
            <a:r>
              <a:rPr lang="en-MY" dirty="0"/>
              <a:t>Forward Biased Diode</a:t>
            </a:r>
          </a:p>
        </p:txBody>
      </p:sp>
      <p:sp>
        <p:nvSpPr>
          <p:cNvPr id="3" name="Content Placeholder 2">
            <a:extLst>
              <a:ext uri="{FF2B5EF4-FFF2-40B4-BE49-F238E27FC236}">
                <a16:creationId xmlns:a16="http://schemas.microsoft.com/office/drawing/2014/main" id="{B8570D32-50C7-42D1-91BC-973C3FFC6BAD}"/>
              </a:ext>
            </a:extLst>
          </p:cNvPr>
          <p:cNvSpPr>
            <a:spLocks noGrp="1"/>
          </p:cNvSpPr>
          <p:nvPr>
            <p:ph idx="1"/>
          </p:nvPr>
        </p:nvSpPr>
        <p:spPr/>
        <p:txBody>
          <a:bodyPr/>
          <a:lstStyle/>
          <a:p>
            <a:pPr algn="just">
              <a:lnSpc>
                <a:spcPct val="100000"/>
              </a:lnSpc>
            </a:pPr>
            <a:r>
              <a:rPr lang="en-MY" dirty="0"/>
              <a:t>When the positive polarity of supply is connected to the anode – the diode is forward biased and it conducts. </a:t>
            </a:r>
          </a:p>
          <a:p>
            <a:pPr algn="just">
              <a:lnSpc>
                <a:spcPct val="100000"/>
              </a:lnSpc>
            </a:pPr>
            <a:r>
              <a:rPr lang="en-MY" dirty="0"/>
              <a:t>If forward applied voltage increases from zero, the diode will start conducting only applied the voltage reaches just above the barrier potential or forward biased voltage of the junction.</a:t>
            </a:r>
          </a:p>
          <a:p>
            <a:pPr algn="just">
              <a:lnSpc>
                <a:spcPct val="100000"/>
              </a:lnSpc>
            </a:pPr>
            <a:endParaRPr lang="en-MY" dirty="0"/>
          </a:p>
        </p:txBody>
      </p:sp>
      <p:sp>
        <p:nvSpPr>
          <p:cNvPr id="4" name="Slide Number Placeholder 3">
            <a:extLst>
              <a:ext uri="{FF2B5EF4-FFF2-40B4-BE49-F238E27FC236}">
                <a16:creationId xmlns:a16="http://schemas.microsoft.com/office/drawing/2014/main" id="{851E8E31-7C02-4755-8579-1F8A4780954B}"/>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2">
            <a:extLst>
              <a:ext uri="{FF2B5EF4-FFF2-40B4-BE49-F238E27FC236}">
                <a16:creationId xmlns:a16="http://schemas.microsoft.com/office/drawing/2014/main" id="{CF7E9BA0-8498-4543-AB5B-7046BB2D4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71622" y="3812158"/>
            <a:ext cx="377825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B582FC0C-A5BC-44DF-85C2-26424766DD58}"/>
              </a:ext>
            </a:extLst>
          </p:cNvPr>
          <p:cNvPicPr>
            <a:picLocks noChangeAspect="1"/>
          </p:cNvPicPr>
          <p:nvPr/>
        </p:nvPicPr>
        <p:blipFill rotWithShape="1">
          <a:blip r:embed="rId3">
            <a:extLst>
              <a:ext uri="{28A0092B-C50C-407E-A947-70E740481C1C}">
                <a14:useLocalDpi xmlns:a14="http://schemas.microsoft.com/office/drawing/2010/main" val="0"/>
              </a:ext>
            </a:extLst>
          </a:blip>
          <a:srcRect l="33521" r="33372" b="-4605"/>
          <a:stretch/>
        </p:blipFill>
        <p:spPr bwMode="auto">
          <a:xfrm>
            <a:off x="2298478" y="4146804"/>
            <a:ext cx="2621902" cy="219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F83FC896-759C-4F03-8388-A8B63BA8B8D6}"/>
              </a:ext>
            </a:extLst>
          </p:cNvPr>
          <p:cNvGrpSpPr/>
          <p:nvPr/>
        </p:nvGrpSpPr>
        <p:grpSpPr>
          <a:xfrm>
            <a:off x="7876058" y="3906801"/>
            <a:ext cx="404280" cy="244080"/>
            <a:chOff x="7876058" y="3906801"/>
            <a:chExt cx="404280" cy="2440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FC7C328-1956-4F86-A4B3-A0604FA762D6}"/>
                    </a:ext>
                  </a:extLst>
                </p14:cNvPr>
                <p14:cNvContentPartPr/>
                <p14:nvPr/>
              </p14:nvContentPartPr>
              <p14:xfrm>
                <a:off x="7932218" y="3917601"/>
                <a:ext cx="85320" cy="233280"/>
              </p14:xfrm>
            </p:contentPart>
          </mc:Choice>
          <mc:Fallback>
            <p:pic>
              <p:nvPicPr>
                <p:cNvPr id="5" name="Ink 4">
                  <a:extLst>
                    <a:ext uri="{FF2B5EF4-FFF2-40B4-BE49-F238E27FC236}">
                      <a16:creationId xmlns:a16="http://schemas.microsoft.com/office/drawing/2014/main" id="{9FC7C328-1956-4F86-A4B3-A0604FA762D6}"/>
                    </a:ext>
                  </a:extLst>
                </p:cNvPr>
                <p:cNvPicPr/>
                <p:nvPr/>
              </p:nvPicPr>
              <p:blipFill>
                <a:blip r:embed="rId5"/>
                <a:stretch>
                  <a:fillRect/>
                </a:stretch>
              </p:blipFill>
              <p:spPr>
                <a:xfrm>
                  <a:off x="7914578" y="3899961"/>
                  <a:ext cx="12096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36E9A67-A5BC-456D-A49D-C972F92B511F}"/>
                    </a:ext>
                  </a:extLst>
                </p14:cNvPr>
                <p14:cNvContentPartPr/>
                <p14:nvPr/>
              </p14:nvContentPartPr>
              <p14:xfrm>
                <a:off x="7966778" y="3906801"/>
                <a:ext cx="112680" cy="154800"/>
              </p14:xfrm>
            </p:contentPart>
          </mc:Choice>
          <mc:Fallback>
            <p:pic>
              <p:nvPicPr>
                <p:cNvPr id="7" name="Ink 6">
                  <a:extLst>
                    <a:ext uri="{FF2B5EF4-FFF2-40B4-BE49-F238E27FC236}">
                      <a16:creationId xmlns:a16="http://schemas.microsoft.com/office/drawing/2014/main" id="{A36E9A67-A5BC-456D-A49D-C972F92B511F}"/>
                    </a:ext>
                  </a:extLst>
                </p:cNvPr>
                <p:cNvPicPr/>
                <p:nvPr/>
              </p:nvPicPr>
              <p:blipFill>
                <a:blip r:embed="rId7"/>
                <a:stretch>
                  <a:fillRect/>
                </a:stretch>
              </p:blipFill>
              <p:spPr>
                <a:xfrm>
                  <a:off x="7949138" y="3888801"/>
                  <a:ext cx="1483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2A109EF0-E945-42D2-B541-94BF5FA1055F}"/>
                    </a:ext>
                  </a:extLst>
                </p14:cNvPr>
                <p14:cNvContentPartPr/>
                <p14:nvPr/>
              </p14:nvContentPartPr>
              <p14:xfrm>
                <a:off x="7876058" y="4022361"/>
                <a:ext cx="404280" cy="50400"/>
              </p14:xfrm>
            </p:contentPart>
          </mc:Choice>
          <mc:Fallback>
            <p:pic>
              <p:nvPicPr>
                <p:cNvPr id="9" name="Ink 8">
                  <a:extLst>
                    <a:ext uri="{FF2B5EF4-FFF2-40B4-BE49-F238E27FC236}">
                      <a16:creationId xmlns:a16="http://schemas.microsoft.com/office/drawing/2014/main" id="{2A109EF0-E945-42D2-B541-94BF5FA1055F}"/>
                    </a:ext>
                  </a:extLst>
                </p:cNvPr>
                <p:cNvPicPr/>
                <p:nvPr/>
              </p:nvPicPr>
              <p:blipFill>
                <a:blip r:embed="rId9"/>
                <a:stretch>
                  <a:fillRect/>
                </a:stretch>
              </p:blipFill>
              <p:spPr>
                <a:xfrm>
                  <a:off x="7858058" y="4004721"/>
                  <a:ext cx="439920" cy="86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3343C7F-90A2-462F-95EB-3BB6FB9D6F8B}"/>
                  </a:ext>
                </a:extLst>
              </p14:cNvPr>
              <p14:cNvContentPartPr/>
              <p14:nvPr/>
            </p14:nvContentPartPr>
            <p14:xfrm>
              <a:off x="10495418" y="3910041"/>
              <a:ext cx="307800" cy="177840"/>
            </p14:xfrm>
          </p:contentPart>
        </mc:Choice>
        <mc:Fallback>
          <p:pic>
            <p:nvPicPr>
              <p:cNvPr id="10" name="Ink 9">
                <a:extLst>
                  <a:ext uri="{FF2B5EF4-FFF2-40B4-BE49-F238E27FC236}">
                    <a16:creationId xmlns:a16="http://schemas.microsoft.com/office/drawing/2014/main" id="{53343C7F-90A2-462F-95EB-3BB6FB9D6F8B}"/>
                  </a:ext>
                </a:extLst>
              </p:cNvPr>
              <p:cNvPicPr/>
              <p:nvPr/>
            </p:nvPicPr>
            <p:blipFill>
              <a:blip r:embed="rId11"/>
              <a:stretch>
                <a:fillRect/>
              </a:stretch>
            </p:blipFill>
            <p:spPr>
              <a:xfrm>
                <a:off x="10477418" y="3892401"/>
                <a:ext cx="3434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83A392CF-E9BF-465A-BD51-4C6B65A007CF}"/>
                  </a:ext>
                </a:extLst>
              </p14:cNvPr>
              <p14:cNvContentPartPr/>
              <p14:nvPr/>
            </p14:nvContentPartPr>
            <p14:xfrm>
              <a:off x="2337458" y="4173921"/>
              <a:ext cx="2261880" cy="2255040"/>
            </p14:xfrm>
          </p:contentPart>
        </mc:Choice>
        <mc:Fallback>
          <p:pic>
            <p:nvPicPr>
              <p:cNvPr id="12" name="Ink 11">
                <a:extLst>
                  <a:ext uri="{FF2B5EF4-FFF2-40B4-BE49-F238E27FC236}">
                    <a16:creationId xmlns:a16="http://schemas.microsoft.com/office/drawing/2014/main" id="{83A392CF-E9BF-465A-BD51-4C6B65A007CF}"/>
                  </a:ext>
                </a:extLst>
              </p:cNvPr>
              <p:cNvPicPr/>
              <p:nvPr/>
            </p:nvPicPr>
            <p:blipFill>
              <a:blip r:embed="rId13"/>
              <a:stretch>
                <a:fillRect/>
              </a:stretch>
            </p:blipFill>
            <p:spPr>
              <a:xfrm>
                <a:off x="2319458" y="4156281"/>
                <a:ext cx="2297520" cy="2290680"/>
              </a:xfrm>
              <a:prstGeom prst="rect">
                <a:avLst/>
              </a:prstGeom>
            </p:spPr>
          </p:pic>
        </mc:Fallback>
      </mc:AlternateContent>
    </p:spTree>
    <p:extLst>
      <p:ext uri="{BB962C8B-B14F-4D97-AF65-F5344CB8AC3E}">
        <p14:creationId xmlns:p14="http://schemas.microsoft.com/office/powerpoint/2010/main" val="82431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BC8B-550F-4B52-AA71-3CF9C55373F0}"/>
              </a:ext>
            </a:extLst>
          </p:cNvPr>
          <p:cNvSpPr>
            <a:spLocks noGrp="1"/>
          </p:cNvSpPr>
          <p:nvPr>
            <p:ph type="title"/>
          </p:nvPr>
        </p:nvSpPr>
        <p:spPr/>
        <p:txBody>
          <a:bodyPr/>
          <a:lstStyle/>
          <a:p>
            <a:r>
              <a:rPr lang="en-MY" dirty="0"/>
              <a:t>Reverse Biased Diode</a:t>
            </a:r>
          </a:p>
        </p:txBody>
      </p:sp>
      <p:sp>
        <p:nvSpPr>
          <p:cNvPr id="3" name="Content Placeholder 2">
            <a:extLst>
              <a:ext uri="{FF2B5EF4-FFF2-40B4-BE49-F238E27FC236}">
                <a16:creationId xmlns:a16="http://schemas.microsoft.com/office/drawing/2014/main" id="{B8570D32-50C7-42D1-91BC-973C3FFC6BAD}"/>
              </a:ext>
            </a:extLst>
          </p:cNvPr>
          <p:cNvSpPr>
            <a:spLocks noGrp="1"/>
          </p:cNvSpPr>
          <p:nvPr>
            <p:ph idx="1"/>
          </p:nvPr>
        </p:nvSpPr>
        <p:spPr>
          <a:xfrm>
            <a:off x="1069848" y="2121408"/>
            <a:ext cx="7476993" cy="4050792"/>
          </a:xfrm>
        </p:spPr>
        <p:txBody>
          <a:bodyPr>
            <a:normAutofit fontScale="85000" lnSpcReduction="20000"/>
          </a:bodyPr>
          <a:lstStyle/>
          <a:p>
            <a:pPr algn="just">
              <a:lnSpc>
                <a:spcPct val="100000"/>
              </a:lnSpc>
            </a:pPr>
            <a:r>
              <a:rPr lang="en-MY" dirty="0"/>
              <a:t>When the positive polarity of supply is connected to the cathode – the diode is reversed biased and it does not conduct. </a:t>
            </a:r>
          </a:p>
          <a:p>
            <a:pPr algn="just">
              <a:lnSpc>
                <a:spcPct val="100000"/>
              </a:lnSpc>
            </a:pPr>
            <a:r>
              <a:rPr lang="en-MY" dirty="0"/>
              <a:t>If the reverse-biasing voltage is sufficiently large than breakdown voltage, the diode is in reverse-breakdown region and large current flows though it. </a:t>
            </a:r>
          </a:p>
          <a:p>
            <a:pPr algn="just">
              <a:lnSpc>
                <a:spcPct val="100000"/>
              </a:lnSpc>
            </a:pPr>
            <a:r>
              <a:rPr lang="en-MY" dirty="0"/>
              <a:t>As the magnitude of the reverse voltage increases, the kinetic energy of the minority charge carriers also increase. </a:t>
            </a:r>
          </a:p>
          <a:p>
            <a:pPr algn="just">
              <a:lnSpc>
                <a:spcPct val="100000"/>
              </a:lnSpc>
            </a:pPr>
            <a:r>
              <a:rPr lang="en-MY" dirty="0"/>
              <a:t>These fast-moving electrons collide with the other atoms in the device to knock-off some more free electrons from them. </a:t>
            </a:r>
          </a:p>
          <a:p>
            <a:pPr algn="just">
              <a:lnSpc>
                <a:spcPct val="100000"/>
              </a:lnSpc>
            </a:pPr>
            <a:r>
              <a:rPr lang="en-MY" dirty="0"/>
              <a:t>The free electrons so released further release much more free electrons from the atoms by breaking the covalent bonds. </a:t>
            </a:r>
          </a:p>
          <a:p>
            <a:pPr algn="just">
              <a:lnSpc>
                <a:spcPct val="100000"/>
              </a:lnSpc>
            </a:pPr>
            <a:r>
              <a:rPr lang="en-MY" dirty="0"/>
              <a:t>This process is termed as carrier multiplication and leads to a considerable increase in the flow of current through the p-n junction. </a:t>
            </a:r>
          </a:p>
          <a:p>
            <a:pPr algn="just">
              <a:lnSpc>
                <a:spcPct val="100000"/>
              </a:lnSpc>
            </a:pPr>
            <a:r>
              <a:rPr lang="en-MY" dirty="0"/>
              <a:t>The associated phenomenon is called Avalanche Breakdown.</a:t>
            </a:r>
          </a:p>
          <a:p>
            <a:pPr algn="just">
              <a:lnSpc>
                <a:spcPct val="100000"/>
              </a:lnSpc>
            </a:pPr>
            <a:endParaRPr lang="en-MY" dirty="0"/>
          </a:p>
        </p:txBody>
      </p:sp>
      <p:sp>
        <p:nvSpPr>
          <p:cNvPr id="4" name="Slide Number Placeholder 3">
            <a:extLst>
              <a:ext uri="{FF2B5EF4-FFF2-40B4-BE49-F238E27FC236}">
                <a16:creationId xmlns:a16="http://schemas.microsoft.com/office/drawing/2014/main" id="{851E8E31-7C02-4755-8579-1F8A4780954B}"/>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 name="Picture 3">
            <a:extLst>
              <a:ext uri="{FF2B5EF4-FFF2-40B4-BE49-F238E27FC236}">
                <a16:creationId xmlns:a16="http://schemas.microsoft.com/office/drawing/2014/main" id="{31880FC2-73B1-42F2-80B7-C3CB12BE58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6841" y="929742"/>
            <a:ext cx="3314530" cy="231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4446F451-F512-42D8-8DA0-500E8C9044B0}"/>
              </a:ext>
            </a:extLst>
          </p:cNvPr>
          <p:cNvPicPr>
            <a:picLocks noChangeAspect="1"/>
          </p:cNvPicPr>
          <p:nvPr/>
        </p:nvPicPr>
        <p:blipFill rotWithShape="1">
          <a:blip r:embed="rId3">
            <a:extLst>
              <a:ext uri="{28A0092B-C50C-407E-A947-70E740481C1C}">
                <a14:useLocalDpi xmlns:a14="http://schemas.microsoft.com/office/drawing/2010/main" val="0"/>
              </a:ext>
            </a:extLst>
          </a:blip>
          <a:srcRect l="69064" t="1" b="4604"/>
          <a:stretch/>
        </p:blipFill>
        <p:spPr bwMode="auto">
          <a:xfrm>
            <a:off x="9085278" y="3718452"/>
            <a:ext cx="2545890" cy="208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26F61E2A-F6DD-4AED-B42E-1EE0EB30ADC2}"/>
                  </a:ext>
                </a:extLst>
              </p14:cNvPr>
              <p14:cNvContentPartPr/>
              <p14:nvPr/>
            </p14:nvContentPartPr>
            <p14:xfrm>
              <a:off x="10015898" y="2982681"/>
              <a:ext cx="60840" cy="7560"/>
            </p14:xfrm>
          </p:contentPart>
        </mc:Choice>
        <mc:Fallback>
          <p:pic>
            <p:nvPicPr>
              <p:cNvPr id="9" name="Ink 8">
                <a:extLst>
                  <a:ext uri="{FF2B5EF4-FFF2-40B4-BE49-F238E27FC236}">
                    <a16:creationId xmlns:a16="http://schemas.microsoft.com/office/drawing/2014/main" id="{26F61E2A-F6DD-4AED-B42E-1EE0EB30ADC2}"/>
                  </a:ext>
                </a:extLst>
              </p:cNvPr>
              <p:cNvPicPr/>
              <p:nvPr/>
            </p:nvPicPr>
            <p:blipFill>
              <a:blip r:embed="rId5"/>
              <a:stretch>
                <a:fillRect/>
              </a:stretch>
            </p:blipFill>
            <p:spPr>
              <a:xfrm>
                <a:off x="9998258" y="2965041"/>
                <a:ext cx="964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F9DE6030-D883-4B07-8DE3-5DF9A2B0D4A0}"/>
                  </a:ext>
                </a:extLst>
              </p14:cNvPr>
              <p14:cNvContentPartPr/>
              <p14:nvPr/>
            </p14:nvContentPartPr>
            <p14:xfrm>
              <a:off x="11520338" y="913401"/>
              <a:ext cx="306720" cy="198000"/>
            </p14:xfrm>
          </p:contentPart>
        </mc:Choice>
        <mc:Fallback>
          <p:pic>
            <p:nvPicPr>
              <p:cNvPr id="12" name="Ink 11">
                <a:extLst>
                  <a:ext uri="{FF2B5EF4-FFF2-40B4-BE49-F238E27FC236}">
                    <a16:creationId xmlns:a16="http://schemas.microsoft.com/office/drawing/2014/main" id="{F9DE6030-D883-4B07-8DE3-5DF9A2B0D4A0}"/>
                  </a:ext>
                </a:extLst>
              </p:cNvPr>
              <p:cNvPicPr/>
              <p:nvPr/>
            </p:nvPicPr>
            <p:blipFill>
              <a:blip r:embed="rId7"/>
              <a:stretch>
                <a:fillRect/>
              </a:stretch>
            </p:blipFill>
            <p:spPr>
              <a:xfrm>
                <a:off x="11502338" y="895761"/>
                <a:ext cx="342360" cy="233640"/>
              </a:xfrm>
              <a:prstGeom prst="rect">
                <a:avLst/>
              </a:prstGeom>
            </p:spPr>
          </p:pic>
        </mc:Fallback>
      </mc:AlternateContent>
      <p:grpSp>
        <p:nvGrpSpPr>
          <p:cNvPr id="26" name="Group 25">
            <a:extLst>
              <a:ext uri="{FF2B5EF4-FFF2-40B4-BE49-F238E27FC236}">
                <a16:creationId xmlns:a16="http://schemas.microsoft.com/office/drawing/2014/main" id="{27C20755-B51A-40AC-A27E-047484D90D96}"/>
              </a:ext>
            </a:extLst>
          </p:cNvPr>
          <p:cNvGrpSpPr/>
          <p:nvPr/>
        </p:nvGrpSpPr>
        <p:grpSpPr>
          <a:xfrm>
            <a:off x="9090698" y="3068001"/>
            <a:ext cx="2697480" cy="2966400"/>
            <a:chOff x="9090698" y="3068001"/>
            <a:chExt cx="2697480" cy="2966400"/>
          </a:xfrm>
        </p:grpSpPr>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ADC87620-1E6A-4BDD-A22E-854CB8A026E6}"/>
                    </a:ext>
                  </a:extLst>
                </p14:cNvPr>
                <p14:cNvContentPartPr/>
                <p14:nvPr/>
              </p14:nvContentPartPr>
              <p14:xfrm>
                <a:off x="10278338" y="3127401"/>
                <a:ext cx="128880" cy="16920"/>
              </p14:xfrm>
            </p:contentPart>
          </mc:Choice>
          <mc:Fallback>
            <p:pic>
              <p:nvPicPr>
                <p:cNvPr id="13" name="Ink 12">
                  <a:extLst>
                    <a:ext uri="{FF2B5EF4-FFF2-40B4-BE49-F238E27FC236}">
                      <a16:creationId xmlns:a16="http://schemas.microsoft.com/office/drawing/2014/main" id="{ADC87620-1E6A-4BDD-A22E-854CB8A026E6}"/>
                    </a:ext>
                  </a:extLst>
                </p:cNvPr>
                <p:cNvPicPr/>
                <p:nvPr/>
              </p:nvPicPr>
              <p:blipFill>
                <a:blip r:embed="rId9"/>
                <a:stretch>
                  <a:fillRect/>
                </a:stretch>
              </p:blipFill>
              <p:spPr>
                <a:xfrm>
                  <a:off x="10260698" y="3109401"/>
                  <a:ext cx="164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93895075-5264-409C-BFAA-207EDDBB7A03}"/>
                    </a:ext>
                  </a:extLst>
                </p14:cNvPr>
                <p14:cNvContentPartPr/>
                <p14:nvPr/>
              </p14:nvContentPartPr>
              <p14:xfrm>
                <a:off x="10340258" y="3068001"/>
                <a:ext cx="10800" cy="129960"/>
              </p14:xfrm>
            </p:contentPart>
          </mc:Choice>
          <mc:Fallback>
            <p:pic>
              <p:nvPicPr>
                <p:cNvPr id="14" name="Ink 13">
                  <a:extLst>
                    <a:ext uri="{FF2B5EF4-FFF2-40B4-BE49-F238E27FC236}">
                      <a16:creationId xmlns:a16="http://schemas.microsoft.com/office/drawing/2014/main" id="{93895075-5264-409C-BFAA-207EDDBB7A03}"/>
                    </a:ext>
                  </a:extLst>
                </p:cNvPr>
                <p:cNvPicPr/>
                <p:nvPr/>
              </p:nvPicPr>
              <p:blipFill>
                <a:blip r:embed="rId11"/>
                <a:stretch>
                  <a:fillRect/>
                </a:stretch>
              </p:blipFill>
              <p:spPr>
                <a:xfrm>
                  <a:off x="10322258" y="3050001"/>
                  <a:ext cx="464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814BAD93-1591-46B6-BAC7-A53085B43DA1}"/>
                    </a:ext>
                  </a:extLst>
                </p14:cNvPr>
                <p14:cNvContentPartPr/>
                <p14:nvPr/>
              </p14:nvContentPartPr>
              <p14:xfrm>
                <a:off x="9389498" y="4674681"/>
                <a:ext cx="191520" cy="9360"/>
              </p14:xfrm>
            </p:contentPart>
          </mc:Choice>
          <mc:Fallback>
            <p:pic>
              <p:nvPicPr>
                <p:cNvPr id="16" name="Ink 15">
                  <a:extLst>
                    <a:ext uri="{FF2B5EF4-FFF2-40B4-BE49-F238E27FC236}">
                      <a16:creationId xmlns:a16="http://schemas.microsoft.com/office/drawing/2014/main" id="{814BAD93-1591-46B6-BAC7-A53085B43DA1}"/>
                    </a:ext>
                  </a:extLst>
                </p:cNvPr>
                <p:cNvPicPr/>
                <p:nvPr/>
              </p:nvPicPr>
              <p:blipFill>
                <a:blip r:embed="rId13"/>
                <a:stretch>
                  <a:fillRect/>
                </a:stretch>
              </p:blipFill>
              <p:spPr>
                <a:xfrm>
                  <a:off x="9371498" y="4657041"/>
                  <a:ext cx="227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5384B473-E08C-441B-B902-027363C007C1}"/>
                    </a:ext>
                  </a:extLst>
                </p14:cNvPr>
                <p14:cNvContentPartPr/>
                <p14:nvPr/>
              </p14:nvContentPartPr>
              <p14:xfrm>
                <a:off x="9191858" y="4799241"/>
                <a:ext cx="641160" cy="18000"/>
              </p14:xfrm>
            </p:contentPart>
          </mc:Choice>
          <mc:Fallback>
            <p:pic>
              <p:nvPicPr>
                <p:cNvPr id="17" name="Ink 16">
                  <a:extLst>
                    <a:ext uri="{FF2B5EF4-FFF2-40B4-BE49-F238E27FC236}">
                      <a16:creationId xmlns:a16="http://schemas.microsoft.com/office/drawing/2014/main" id="{5384B473-E08C-441B-B902-027363C007C1}"/>
                    </a:ext>
                  </a:extLst>
                </p:cNvPr>
                <p:cNvPicPr/>
                <p:nvPr/>
              </p:nvPicPr>
              <p:blipFill>
                <a:blip r:embed="rId15"/>
                <a:stretch>
                  <a:fillRect/>
                </a:stretch>
              </p:blipFill>
              <p:spPr>
                <a:xfrm>
                  <a:off x="9174218" y="4781241"/>
                  <a:ext cx="6768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7E08BCD8-7A98-4DB0-A6B3-C5CD4E6D85D1}"/>
                    </a:ext>
                  </a:extLst>
                </p14:cNvPr>
                <p14:cNvContentPartPr/>
                <p14:nvPr/>
              </p14:nvContentPartPr>
              <p14:xfrm>
                <a:off x="9090698" y="3485241"/>
                <a:ext cx="2697480" cy="2549160"/>
              </p14:xfrm>
            </p:contentPart>
          </mc:Choice>
          <mc:Fallback>
            <p:pic>
              <p:nvPicPr>
                <p:cNvPr id="18" name="Ink 17">
                  <a:extLst>
                    <a:ext uri="{FF2B5EF4-FFF2-40B4-BE49-F238E27FC236}">
                      <a16:creationId xmlns:a16="http://schemas.microsoft.com/office/drawing/2014/main" id="{7E08BCD8-7A98-4DB0-A6B3-C5CD4E6D85D1}"/>
                    </a:ext>
                  </a:extLst>
                </p:cNvPr>
                <p:cNvPicPr/>
                <p:nvPr/>
              </p:nvPicPr>
              <p:blipFill>
                <a:blip r:embed="rId17"/>
                <a:stretch>
                  <a:fillRect/>
                </a:stretch>
              </p:blipFill>
              <p:spPr>
                <a:xfrm>
                  <a:off x="9073058" y="3467241"/>
                  <a:ext cx="2733120" cy="2584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34688269-4971-4C28-A620-BED4F0C3EAA7}"/>
                    </a:ext>
                  </a:extLst>
                </p14:cNvPr>
                <p14:cNvContentPartPr/>
                <p14:nvPr/>
              </p14:nvContentPartPr>
              <p14:xfrm>
                <a:off x="10629698" y="3213081"/>
                <a:ext cx="337320" cy="502920"/>
              </p14:xfrm>
            </p:contentPart>
          </mc:Choice>
          <mc:Fallback>
            <p:pic>
              <p:nvPicPr>
                <p:cNvPr id="19" name="Ink 18">
                  <a:extLst>
                    <a:ext uri="{FF2B5EF4-FFF2-40B4-BE49-F238E27FC236}">
                      <a16:creationId xmlns:a16="http://schemas.microsoft.com/office/drawing/2014/main" id="{34688269-4971-4C28-A620-BED4F0C3EAA7}"/>
                    </a:ext>
                  </a:extLst>
                </p:cNvPr>
                <p:cNvPicPr/>
                <p:nvPr/>
              </p:nvPicPr>
              <p:blipFill>
                <a:blip r:embed="rId19"/>
                <a:stretch>
                  <a:fillRect/>
                </a:stretch>
              </p:blipFill>
              <p:spPr>
                <a:xfrm>
                  <a:off x="10612058" y="3195441"/>
                  <a:ext cx="372960" cy="53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1DCEF7C9-57A4-481C-91F1-FE2B202C5FD4}"/>
                    </a:ext>
                  </a:extLst>
                </p14:cNvPr>
                <p14:cNvContentPartPr/>
                <p14:nvPr/>
              </p14:nvContentPartPr>
              <p14:xfrm>
                <a:off x="10583258" y="3164121"/>
                <a:ext cx="506160" cy="687600"/>
              </p14:xfrm>
            </p:contentPart>
          </mc:Choice>
          <mc:Fallback>
            <p:pic>
              <p:nvPicPr>
                <p:cNvPr id="20" name="Ink 19">
                  <a:extLst>
                    <a:ext uri="{FF2B5EF4-FFF2-40B4-BE49-F238E27FC236}">
                      <a16:creationId xmlns:a16="http://schemas.microsoft.com/office/drawing/2014/main" id="{1DCEF7C9-57A4-481C-91F1-FE2B202C5FD4}"/>
                    </a:ext>
                  </a:extLst>
                </p:cNvPr>
                <p:cNvPicPr/>
                <p:nvPr/>
              </p:nvPicPr>
              <p:blipFill>
                <a:blip r:embed="rId21"/>
                <a:stretch>
                  <a:fillRect/>
                </a:stretch>
              </p:blipFill>
              <p:spPr>
                <a:xfrm>
                  <a:off x="10565618" y="3146481"/>
                  <a:ext cx="541800" cy="723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D79207B6-4818-4A71-90B3-92B8DFDF19AC}"/>
                    </a:ext>
                  </a:extLst>
                </p14:cNvPr>
                <p14:cNvContentPartPr/>
                <p14:nvPr/>
              </p14:nvContentPartPr>
              <p14:xfrm>
                <a:off x="9489578" y="4126041"/>
                <a:ext cx="1357200" cy="25200"/>
              </p14:xfrm>
            </p:contentPart>
          </mc:Choice>
          <mc:Fallback>
            <p:pic>
              <p:nvPicPr>
                <p:cNvPr id="22" name="Ink 21">
                  <a:extLst>
                    <a:ext uri="{FF2B5EF4-FFF2-40B4-BE49-F238E27FC236}">
                      <a16:creationId xmlns:a16="http://schemas.microsoft.com/office/drawing/2014/main" id="{D79207B6-4818-4A71-90B3-92B8DFDF19AC}"/>
                    </a:ext>
                  </a:extLst>
                </p:cNvPr>
                <p:cNvPicPr/>
                <p:nvPr/>
              </p:nvPicPr>
              <p:blipFill>
                <a:blip r:embed="rId23"/>
                <a:stretch>
                  <a:fillRect/>
                </a:stretch>
              </p:blipFill>
              <p:spPr>
                <a:xfrm>
                  <a:off x="9471578" y="4108401"/>
                  <a:ext cx="13928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5EAB94E1-6FD2-4836-B670-263F4C5B03E1}"/>
                    </a:ext>
                  </a:extLst>
                </p14:cNvPr>
                <p14:cNvContentPartPr/>
                <p14:nvPr/>
              </p14:nvContentPartPr>
              <p14:xfrm>
                <a:off x="10711058" y="3876561"/>
                <a:ext cx="463680" cy="226080"/>
              </p14:xfrm>
            </p:contentPart>
          </mc:Choice>
          <mc:Fallback>
            <p:pic>
              <p:nvPicPr>
                <p:cNvPr id="23" name="Ink 22">
                  <a:extLst>
                    <a:ext uri="{FF2B5EF4-FFF2-40B4-BE49-F238E27FC236}">
                      <a16:creationId xmlns:a16="http://schemas.microsoft.com/office/drawing/2014/main" id="{5EAB94E1-6FD2-4836-B670-263F4C5B03E1}"/>
                    </a:ext>
                  </a:extLst>
                </p:cNvPr>
                <p:cNvPicPr/>
                <p:nvPr/>
              </p:nvPicPr>
              <p:blipFill>
                <a:blip r:embed="rId25"/>
                <a:stretch>
                  <a:fillRect/>
                </a:stretch>
              </p:blipFill>
              <p:spPr>
                <a:xfrm>
                  <a:off x="10693058" y="3858561"/>
                  <a:ext cx="4993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7FD3BA4D-CF2E-4A91-8BEE-19405165EE31}"/>
                    </a:ext>
                  </a:extLst>
                </p14:cNvPr>
                <p14:cNvContentPartPr/>
                <p14:nvPr/>
              </p14:nvContentPartPr>
              <p14:xfrm>
                <a:off x="11189858" y="3905721"/>
                <a:ext cx="267840" cy="224280"/>
              </p14:xfrm>
            </p:contentPart>
          </mc:Choice>
          <mc:Fallback>
            <p:pic>
              <p:nvPicPr>
                <p:cNvPr id="24" name="Ink 23">
                  <a:extLst>
                    <a:ext uri="{FF2B5EF4-FFF2-40B4-BE49-F238E27FC236}">
                      <a16:creationId xmlns:a16="http://schemas.microsoft.com/office/drawing/2014/main" id="{7FD3BA4D-CF2E-4A91-8BEE-19405165EE31}"/>
                    </a:ext>
                  </a:extLst>
                </p:cNvPr>
                <p:cNvPicPr/>
                <p:nvPr/>
              </p:nvPicPr>
              <p:blipFill>
                <a:blip r:embed="rId27"/>
                <a:stretch>
                  <a:fillRect/>
                </a:stretch>
              </p:blipFill>
              <p:spPr>
                <a:xfrm>
                  <a:off x="11171858" y="3888081"/>
                  <a:ext cx="3034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EC868C48-3A8A-465C-89C7-05D6E5BC00FF}"/>
                    </a:ext>
                  </a:extLst>
                </p14:cNvPr>
                <p14:cNvContentPartPr/>
                <p14:nvPr/>
              </p14:nvContentPartPr>
              <p14:xfrm>
                <a:off x="11105978" y="3846681"/>
                <a:ext cx="354600" cy="343800"/>
              </p14:xfrm>
            </p:contentPart>
          </mc:Choice>
          <mc:Fallback>
            <p:pic>
              <p:nvPicPr>
                <p:cNvPr id="25" name="Ink 24">
                  <a:extLst>
                    <a:ext uri="{FF2B5EF4-FFF2-40B4-BE49-F238E27FC236}">
                      <a16:creationId xmlns:a16="http://schemas.microsoft.com/office/drawing/2014/main" id="{EC868C48-3A8A-465C-89C7-05D6E5BC00FF}"/>
                    </a:ext>
                  </a:extLst>
                </p:cNvPr>
                <p:cNvPicPr/>
                <p:nvPr/>
              </p:nvPicPr>
              <p:blipFill>
                <a:blip r:embed="rId29"/>
                <a:stretch>
                  <a:fillRect/>
                </a:stretch>
              </p:blipFill>
              <p:spPr>
                <a:xfrm>
                  <a:off x="11088338" y="3828681"/>
                  <a:ext cx="390240" cy="37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EF71EC5A-28F3-4043-8638-C1CA0E9AE2FF}"/>
                  </a:ext>
                </a:extLst>
              </p14:cNvPr>
              <p14:cNvContentPartPr/>
              <p14:nvPr/>
            </p14:nvContentPartPr>
            <p14:xfrm>
              <a:off x="6769418" y="2449161"/>
              <a:ext cx="469080" cy="24480"/>
            </p14:xfrm>
          </p:contentPart>
        </mc:Choice>
        <mc:Fallback>
          <p:pic>
            <p:nvPicPr>
              <p:cNvPr id="27" name="Ink 26">
                <a:extLst>
                  <a:ext uri="{FF2B5EF4-FFF2-40B4-BE49-F238E27FC236}">
                    <a16:creationId xmlns:a16="http://schemas.microsoft.com/office/drawing/2014/main" id="{EF71EC5A-28F3-4043-8638-C1CA0E9AE2FF}"/>
                  </a:ext>
                </a:extLst>
              </p:cNvPr>
              <p:cNvPicPr/>
              <p:nvPr/>
            </p:nvPicPr>
            <p:blipFill>
              <a:blip r:embed="rId31"/>
              <a:stretch>
                <a:fillRect/>
              </a:stretch>
            </p:blipFill>
            <p:spPr>
              <a:xfrm>
                <a:off x="6751778" y="2431521"/>
                <a:ext cx="504720" cy="60120"/>
              </a:xfrm>
              <a:prstGeom prst="rect">
                <a:avLst/>
              </a:prstGeom>
            </p:spPr>
          </p:pic>
        </mc:Fallback>
      </mc:AlternateContent>
      <p:grpSp>
        <p:nvGrpSpPr>
          <p:cNvPr id="31" name="Group 30">
            <a:extLst>
              <a:ext uri="{FF2B5EF4-FFF2-40B4-BE49-F238E27FC236}">
                <a16:creationId xmlns:a16="http://schemas.microsoft.com/office/drawing/2014/main" id="{789542B2-83A6-401D-BA4B-CCBA1A0556B6}"/>
              </a:ext>
            </a:extLst>
          </p:cNvPr>
          <p:cNvGrpSpPr/>
          <p:nvPr/>
        </p:nvGrpSpPr>
        <p:grpSpPr>
          <a:xfrm>
            <a:off x="1787738" y="2574801"/>
            <a:ext cx="4083840" cy="78120"/>
            <a:chOff x="1787738" y="2574801"/>
            <a:chExt cx="4083840" cy="78120"/>
          </a:xfrm>
        </p:grpSpPr>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777D42F3-3A65-4574-AEDD-441869C82CD9}"/>
                    </a:ext>
                  </a:extLst>
                </p14:cNvPr>
                <p14:cNvContentPartPr/>
                <p14:nvPr/>
              </p14:nvContentPartPr>
              <p14:xfrm>
                <a:off x="1787738" y="2578041"/>
                <a:ext cx="302040" cy="20160"/>
              </p14:xfrm>
            </p:contentPart>
          </mc:Choice>
          <mc:Fallback>
            <p:pic>
              <p:nvPicPr>
                <p:cNvPr id="28" name="Ink 27">
                  <a:extLst>
                    <a:ext uri="{FF2B5EF4-FFF2-40B4-BE49-F238E27FC236}">
                      <a16:creationId xmlns:a16="http://schemas.microsoft.com/office/drawing/2014/main" id="{777D42F3-3A65-4574-AEDD-441869C82CD9}"/>
                    </a:ext>
                  </a:extLst>
                </p:cNvPr>
                <p:cNvPicPr/>
                <p:nvPr/>
              </p:nvPicPr>
              <p:blipFill>
                <a:blip r:embed="rId33"/>
                <a:stretch>
                  <a:fillRect/>
                </a:stretch>
              </p:blipFill>
              <p:spPr>
                <a:xfrm>
                  <a:off x="1770098" y="2560401"/>
                  <a:ext cx="337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45813B8F-0E9B-446F-9C5C-722DCD537679}"/>
                    </a:ext>
                  </a:extLst>
                </p14:cNvPr>
                <p14:cNvContentPartPr/>
                <p14:nvPr/>
              </p14:nvContentPartPr>
              <p14:xfrm>
                <a:off x="2777378" y="2609361"/>
                <a:ext cx="816120" cy="43560"/>
              </p14:xfrm>
            </p:contentPart>
          </mc:Choice>
          <mc:Fallback>
            <p:pic>
              <p:nvPicPr>
                <p:cNvPr id="29" name="Ink 28">
                  <a:extLst>
                    <a:ext uri="{FF2B5EF4-FFF2-40B4-BE49-F238E27FC236}">
                      <a16:creationId xmlns:a16="http://schemas.microsoft.com/office/drawing/2014/main" id="{45813B8F-0E9B-446F-9C5C-722DCD537679}"/>
                    </a:ext>
                  </a:extLst>
                </p:cNvPr>
                <p:cNvPicPr/>
                <p:nvPr/>
              </p:nvPicPr>
              <p:blipFill>
                <a:blip r:embed="rId35"/>
                <a:stretch>
                  <a:fillRect/>
                </a:stretch>
              </p:blipFill>
              <p:spPr>
                <a:xfrm>
                  <a:off x="2759738" y="2591721"/>
                  <a:ext cx="8517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FCECD0E3-1819-4D5F-B839-CB5140257D1F}"/>
                    </a:ext>
                  </a:extLst>
                </p14:cNvPr>
                <p14:cNvContentPartPr/>
                <p14:nvPr/>
              </p14:nvContentPartPr>
              <p14:xfrm>
                <a:off x="4419698" y="2574801"/>
                <a:ext cx="1451880" cy="28080"/>
              </p14:xfrm>
            </p:contentPart>
          </mc:Choice>
          <mc:Fallback>
            <p:pic>
              <p:nvPicPr>
                <p:cNvPr id="30" name="Ink 29">
                  <a:extLst>
                    <a:ext uri="{FF2B5EF4-FFF2-40B4-BE49-F238E27FC236}">
                      <a16:creationId xmlns:a16="http://schemas.microsoft.com/office/drawing/2014/main" id="{FCECD0E3-1819-4D5F-B839-CB5140257D1F}"/>
                    </a:ext>
                  </a:extLst>
                </p:cNvPr>
                <p:cNvPicPr/>
                <p:nvPr/>
              </p:nvPicPr>
              <p:blipFill>
                <a:blip r:embed="rId37"/>
                <a:stretch>
                  <a:fillRect/>
                </a:stretch>
              </p:blipFill>
              <p:spPr>
                <a:xfrm>
                  <a:off x="4402058" y="2556801"/>
                  <a:ext cx="1487520" cy="6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51054D42-376B-4441-8888-C98B3567FF93}"/>
                  </a:ext>
                </a:extLst>
              </p14:cNvPr>
              <p14:cNvContentPartPr/>
              <p14:nvPr/>
            </p14:nvContentPartPr>
            <p14:xfrm>
              <a:off x="9439178" y="2101401"/>
              <a:ext cx="1680480" cy="168120"/>
            </p14:xfrm>
          </p:contentPart>
        </mc:Choice>
        <mc:Fallback>
          <p:pic>
            <p:nvPicPr>
              <p:cNvPr id="32" name="Ink 31">
                <a:extLst>
                  <a:ext uri="{FF2B5EF4-FFF2-40B4-BE49-F238E27FC236}">
                    <a16:creationId xmlns:a16="http://schemas.microsoft.com/office/drawing/2014/main" id="{51054D42-376B-4441-8888-C98B3567FF93}"/>
                  </a:ext>
                </a:extLst>
              </p:cNvPr>
              <p:cNvPicPr/>
              <p:nvPr/>
            </p:nvPicPr>
            <p:blipFill>
              <a:blip r:embed="rId39"/>
              <a:stretch>
                <a:fillRect/>
              </a:stretch>
            </p:blipFill>
            <p:spPr>
              <a:xfrm>
                <a:off x="9421178" y="2083401"/>
                <a:ext cx="1716120" cy="203760"/>
              </a:xfrm>
              <a:prstGeom prst="rect">
                <a:avLst/>
              </a:prstGeom>
            </p:spPr>
          </p:pic>
        </mc:Fallback>
      </mc:AlternateContent>
      <p:grpSp>
        <p:nvGrpSpPr>
          <p:cNvPr id="34" name="Group 33">
            <a:extLst>
              <a:ext uri="{FF2B5EF4-FFF2-40B4-BE49-F238E27FC236}">
                <a16:creationId xmlns:a16="http://schemas.microsoft.com/office/drawing/2014/main" id="{B6EB75EB-E041-4889-AABD-64A95447AF4E}"/>
              </a:ext>
            </a:extLst>
          </p:cNvPr>
          <p:cNvGrpSpPr/>
          <p:nvPr/>
        </p:nvGrpSpPr>
        <p:grpSpPr>
          <a:xfrm>
            <a:off x="8657618" y="659601"/>
            <a:ext cx="2445480" cy="490680"/>
            <a:chOff x="8657618" y="659601"/>
            <a:chExt cx="2445480" cy="490680"/>
          </a:xfrm>
        </p:grpSpPr>
        <mc:AlternateContent xmlns:mc="http://schemas.openxmlformats.org/markup-compatibility/2006">
          <mc:Choice xmlns:p14="http://schemas.microsoft.com/office/powerpoint/2010/main" Requires="p14">
            <p:contentPart p14:bwMode="auto" r:id="rId40">
              <p14:nvContentPartPr>
                <p14:cNvPr id="6" name="Ink 5">
                  <a:extLst>
                    <a:ext uri="{FF2B5EF4-FFF2-40B4-BE49-F238E27FC236}">
                      <a16:creationId xmlns:a16="http://schemas.microsoft.com/office/drawing/2014/main" id="{ADBF4AF7-884C-4983-83B8-3930FFBDAFFA}"/>
                    </a:ext>
                  </a:extLst>
                </p14:cNvPr>
                <p14:cNvContentPartPr/>
                <p14:nvPr/>
              </p14:nvContentPartPr>
              <p14:xfrm>
                <a:off x="8704058" y="854361"/>
                <a:ext cx="147600" cy="295920"/>
              </p14:xfrm>
            </p:contentPart>
          </mc:Choice>
          <mc:Fallback>
            <p:pic>
              <p:nvPicPr>
                <p:cNvPr id="6" name="Ink 5">
                  <a:extLst>
                    <a:ext uri="{FF2B5EF4-FFF2-40B4-BE49-F238E27FC236}">
                      <a16:creationId xmlns:a16="http://schemas.microsoft.com/office/drawing/2014/main" id="{ADBF4AF7-884C-4983-83B8-3930FFBDAFFA}"/>
                    </a:ext>
                  </a:extLst>
                </p:cNvPr>
                <p:cNvPicPr/>
                <p:nvPr/>
              </p:nvPicPr>
              <p:blipFill>
                <a:blip r:embed="rId41"/>
                <a:stretch>
                  <a:fillRect/>
                </a:stretch>
              </p:blipFill>
              <p:spPr>
                <a:xfrm>
                  <a:off x="8686418" y="836721"/>
                  <a:ext cx="1832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 name="Ink 6">
                  <a:extLst>
                    <a:ext uri="{FF2B5EF4-FFF2-40B4-BE49-F238E27FC236}">
                      <a16:creationId xmlns:a16="http://schemas.microsoft.com/office/drawing/2014/main" id="{0F532A2C-227B-4FDB-9EB9-686CDADB9161}"/>
                    </a:ext>
                  </a:extLst>
                </p14:cNvPr>
                <p14:cNvContentPartPr/>
                <p14:nvPr/>
              </p14:nvContentPartPr>
              <p14:xfrm>
                <a:off x="8809898" y="797121"/>
                <a:ext cx="121320" cy="255240"/>
              </p14:xfrm>
            </p:contentPart>
          </mc:Choice>
          <mc:Fallback>
            <p:pic>
              <p:nvPicPr>
                <p:cNvPr id="7" name="Ink 6">
                  <a:extLst>
                    <a:ext uri="{FF2B5EF4-FFF2-40B4-BE49-F238E27FC236}">
                      <a16:creationId xmlns:a16="http://schemas.microsoft.com/office/drawing/2014/main" id="{0F532A2C-227B-4FDB-9EB9-686CDADB9161}"/>
                    </a:ext>
                  </a:extLst>
                </p:cNvPr>
                <p:cNvPicPr/>
                <p:nvPr/>
              </p:nvPicPr>
              <p:blipFill>
                <a:blip r:embed="rId43"/>
                <a:stretch>
                  <a:fillRect/>
                </a:stretch>
              </p:blipFill>
              <p:spPr>
                <a:xfrm>
                  <a:off x="8791898" y="779121"/>
                  <a:ext cx="1569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 name="Ink 7">
                  <a:extLst>
                    <a:ext uri="{FF2B5EF4-FFF2-40B4-BE49-F238E27FC236}">
                      <a16:creationId xmlns:a16="http://schemas.microsoft.com/office/drawing/2014/main" id="{46F2516B-71FE-44A0-BDBA-155F3C858E21}"/>
                    </a:ext>
                  </a:extLst>
                </p14:cNvPr>
                <p14:cNvContentPartPr/>
                <p14:nvPr/>
              </p14:nvContentPartPr>
              <p14:xfrm>
                <a:off x="8657618" y="995481"/>
                <a:ext cx="452880" cy="62640"/>
              </p14:xfrm>
            </p:contentPart>
          </mc:Choice>
          <mc:Fallback>
            <p:pic>
              <p:nvPicPr>
                <p:cNvPr id="8" name="Ink 7">
                  <a:extLst>
                    <a:ext uri="{FF2B5EF4-FFF2-40B4-BE49-F238E27FC236}">
                      <a16:creationId xmlns:a16="http://schemas.microsoft.com/office/drawing/2014/main" id="{46F2516B-71FE-44A0-BDBA-155F3C858E21}"/>
                    </a:ext>
                  </a:extLst>
                </p:cNvPr>
                <p:cNvPicPr/>
                <p:nvPr/>
              </p:nvPicPr>
              <p:blipFill>
                <a:blip r:embed="rId45"/>
                <a:stretch>
                  <a:fillRect/>
                </a:stretch>
              </p:blipFill>
              <p:spPr>
                <a:xfrm>
                  <a:off x="8639978" y="977841"/>
                  <a:ext cx="4885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980EDE6E-6011-4EF8-A895-E48A035BC78D}"/>
                    </a:ext>
                  </a:extLst>
                </p14:cNvPr>
                <p14:cNvContentPartPr/>
                <p14:nvPr/>
              </p14:nvContentPartPr>
              <p14:xfrm>
                <a:off x="9337658" y="659601"/>
                <a:ext cx="1765440" cy="445320"/>
              </p14:xfrm>
            </p:contentPart>
          </mc:Choice>
          <mc:Fallback>
            <p:pic>
              <p:nvPicPr>
                <p:cNvPr id="33" name="Ink 32">
                  <a:extLst>
                    <a:ext uri="{FF2B5EF4-FFF2-40B4-BE49-F238E27FC236}">
                      <a16:creationId xmlns:a16="http://schemas.microsoft.com/office/drawing/2014/main" id="{980EDE6E-6011-4EF8-A895-E48A035BC78D}"/>
                    </a:ext>
                  </a:extLst>
                </p:cNvPr>
                <p:cNvPicPr/>
                <p:nvPr/>
              </p:nvPicPr>
              <p:blipFill>
                <a:blip r:embed="rId47"/>
                <a:stretch>
                  <a:fillRect/>
                </a:stretch>
              </p:blipFill>
              <p:spPr>
                <a:xfrm>
                  <a:off x="9319658" y="641601"/>
                  <a:ext cx="1801080" cy="480960"/>
                </a:xfrm>
                <a:prstGeom prst="rect">
                  <a:avLst/>
                </a:prstGeom>
              </p:spPr>
            </p:pic>
          </mc:Fallback>
        </mc:AlternateContent>
      </p:grpSp>
    </p:spTree>
    <p:extLst>
      <p:ext uri="{BB962C8B-B14F-4D97-AF65-F5344CB8AC3E}">
        <p14:creationId xmlns:p14="http://schemas.microsoft.com/office/powerpoint/2010/main" val="34455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1E447-A28A-4783-8C3D-27FE83EEF82E}"/>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4. Application of Diode - Rectifiers</a:t>
            </a:r>
          </a:p>
        </p:txBody>
      </p:sp>
      <p:sp>
        <p:nvSpPr>
          <p:cNvPr id="5" name="Subtitle 4">
            <a:extLst>
              <a:ext uri="{FF2B5EF4-FFF2-40B4-BE49-F238E27FC236}">
                <a16:creationId xmlns:a16="http://schemas.microsoft.com/office/drawing/2014/main" id="{605577FF-31E5-4670-BAAF-BD4803D6CE0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Halfwave Rectifier &amp; Full Wave Rectifier</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31C2206-689B-4317-8894-D50492153880}"/>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23</a:t>
            </a:fld>
            <a:endParaRPr lang="en-US"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713190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92-B2C4-4271-9D72-760415669547}"/>
              </a:ext>
            </a:extLst>
          </p:cNvPr>
          <p:cNvSpPr>
            <a:spLocks noGrp="1"/>
          </p:cNvSpPr>
          <p:nvPr>
            <p:ph type="title"/>
          </p:nvPr>
        </p:nvSpPr>
        <p:spPr/>
        <p:txBody>
          <a:bodyPr/>
          <a:lstStyle/>
          <a:p>
            <a:r>
              <a:rPr lang="en-MY" dirty="0"/>
              <a:t>Rectifiers</a:t>
            </a:r>
          </a:p>
        </p:txBody>
      </p:sp>
      <p:sp>
        <p:nvSpPr>
          <p:cNvPr id="3" name="Content Placeholder 2">
            <a:extLst>
              <a:ext uri="{FF2B5EF4-FFF2-40B4-BE49-F238E27FC236}">
                <a16:creationId xmlns:a16="http://schemas.microsoft.com/office/drawing/2014/main" id="{97C5D71E-D9CF-4C59-84AE-A08F7CBF3157}"/>
              </a:ext>
            </a:extLst>
          </p:cNvPr>
          <p:cNvSpPr>
            <a:spLocks noGrp="1"/>
          </p:cNvSpPr>
          <p:nvPr>
            <p:ph idx="1"/>
          </p:nvPr>
        </p:nvSpPr>
        <p:spPr/>
        <p:txBody>
          <a:bodyPr/>
          <a:lstStyle/>
          <a:p>
            <a:pPr algn="just">
              <a:lnSpc>
                <a:spcPct val="100000"/>
              </a:lnSpc>
            </a:pPr>
            <a:r>
              <a:rPr lang="en-MY" dirty="0"/>
              <a:t>The main application of p-n junction diode is in rectification circuits. </a:t>
            </a:r>
          </a:p>
          <a:p>
            <a:pPr algn="just">
              <a:lnSpc>
                <a:spcPct val="100000"/>
              </a:lnSpc>
            </a:pPr>
            <a:r>
              <a:rPr lang="en-MY" dirty="0"/>
              <a:t>These circuits are used to describe the conversion of </a:t>
            </a:r>
            <a:r>
              <a:rPr lang="en-MY" dirty="0" err="1"/>
              <a:t>a.c</a:t>
            </a:r>
            <a:r>
              <a:rPr lang="en-MY" dirty="0"/>
              <a:t> signals to </a:t>
            </a:r>
            <a:r>
              <a:rPr lang="en-MY" dirty="0" err="1"/>
              <a:t>d.c</a:t>
            </a:r>
            <a:r>
              <a:rPr lang="en-MY" dirty="0"/>
              <a:t> in power supplies. </a:t>
            </a:r>
          </a:p>
          <a:p>
            <a:pPr algn="just">
              <a:lnSpc>
                <a:spcPct val="100000"/>
              </a:lnSpc>
            </a:pPr>
            <a:r>
              <a:rPr lang="en-MY" dirty="0"/>
              <a:t>Diode rectifier gives an alternating voltage which pulsates in accordance with time. </a:t>
            </a:r>
          </a:p>
          <a:p>
            <a:pPr algn="just">
              <a:lnSpc>
                <a:spcPct val="100000"/>
              </a:lnSpc>
            </a:pPr>
            <a:r>
              <a:rPr lang="en-MY" dirty="0"/>
              <a:t>The filter </a:t>
            </a:r>
            <a:r>
              <a:rPr lang="en-MY" dirty="0" err="1"/>
              <a:t>smoothes</a:t>
            </a:r>
            <a:r>
              <a:rPr lang="en-MY" dirty="0"/>
              <a:t> the pulsation in the voltage and to produce </a:t>
            </a:r>
            <a:r>
              <a:rPr lang="en-MY" dirty="0" err="1"/>
              <a:t>d.c</a:t>
            </a:r>
            <a:r>
              <a:rPr lang="en-MY" dirty="0"/>
              <a:t> voltage, a regulator is used which removes the ripples.</a:t>
            </a:r>
          </a:p>
          <a:p>
            <a:pPr algn="just">
              <a:lnSpc>
                <a:spcPct val="100000"/>
              </a:lnSpc>
            </a:pPr>
            <a:r>
              <a:rPr lang="en-MY" dirty="0"/>
              <a:t>There are two primary methods of diode rectification:</a:t>
            </a:r>
          </a:p>
          <a:p>
            <a:pPr lvl="1" algn="just">
              <a:lnSpc>
                <a:spcPct val="100000"/>
              </a:lnSpc>
            </a:pPr>
            <a:r>
              <a:rPr lang="en-MY" dirty="0"/>
              <a:t>Half Wave Rectifier	</a:t>
            </a:r>
          </a:p>
          <a:p>
            <a:pPr lvl="1" algn="just">
              <a:lnSpc>
                <a:spcPct val="100000"/>
              </a:lnSpc>
            </a:pPr>
            <a:r>
              <a:rPr lang="en-MY" dirty="0"/>
              <a:t>Full Wave Rectifier</a:t>
            </a:r>
          </a:p>
        </p:txBody>
      </p:sp>
      <p:sp>
        <p:nvSpPr>
          <p:cNvPr id="4" name="Slide Number Placeholder 3">
            <a:extLst>
              <a:ext uri="{FF2B5EF4-FFF2-40B4-BE49-F238E27FC236}">
                <a16:creationId xmlns:a16="http://schemas.microsoft.com/office/drawing/2014/main" id="{0A85CE0E-7F15-47F9-B3DD-45E6AC0E03CC}"/>
              </a:ext>
            </a:extLst>
          </p:cNvPr>
          <p:cNvSpPr>
            <a:spLocks noGrp="1"/>
          </p:cNvSpPr>
          <p:nvPr>
            <p:ph type="sldNum" sz="quarter" idx="12"/>
          </p:nvPr>
        </p:nvSpPr>
        <p:spPr/>
        <p:txBody>
          <a:bodyPr/>
          <a:lstStyle/>
          <a:p>
            <a:fld id="{1DE98518-C1CF-410D-8A71-B5D14FDF677E}" type="slidenum">
              <a:rPr lang="en-MY" smtClean="0"/>
              <a:t>24</a:t>
            </a:fld>
            <a:endParaRPr lang="en-MY" dirty="0"/>
          </a:p>
        </p:txBody>
      </p:sp>
      <p:grpSp>
        <p:nvGrpSpPr>
          <p:cNvPr id="21" name="Group 20">
            <a:extLst>
              <a:ext uri="{FF2B5EF4-FFF2-40B4-BE49-F238E27FC236}">
                <a16:creationId xmlns:a16="http://schemas.microsoft.com/office/drawing/2014/main" id="{5E4244A2-DFE8-4F39-BBC6-4A1E7D073819}"/>
              </a:ext>
            </a:extLst>
          </p:cNvPr>
          <p:cNvGrpSpPr/>
          <p:nvPr/>
        </p:nvGrpSpPr>
        <p:grpSpPr>
          <a:xfrm>
            <a:off x="7966418" y="765081"/>
            <a:ext cx="2187000" cy="504360"/>
            <a:chOff x="7966418" y="765081"/>
            <a:chExt cx="2187000" cy="50436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AA20954-6CC4-4A02-BEBB-4342478D76D3}"/>
                    </a:ext>
                  </a:extLst>
                </p14:cNvPr>
                <p14:cNvContentPartPr/>
                <p14:nvPr/>
              </p14:nvContentPartPr>
              <p14:xfrm>
                <a:off x="7966418" y="892521"/>
                <a:ext cx="205200" cy="376920"/>
              </p14:xfrm>
            </p:contentPart>
          </mc:Choice>
          <mc:Fallback>
            <p:pic>
              <p:nvPicPr>
                <p:cNvPr id="5" name="Ink 4">
                  <a:extLst>
                    <a:ext uri="{FF2B5EF4-FFF2-40B4-BE49-F238E27FC236}">
                      <a16:creationId xmlns:a16="http://schemas.microsoft.com/office/drawing/2014/main" id="{9AA20954-6CC4-4A02-BEBB-4342478D76D3}"/>
                    </a:ext>
                  </a:extLst>
                </p:cNvPr>
                <p:cNvPicPr/>
                <p:nvPr/>
              </p:nvPicPr>
              <p:blipFill>
                <a:blip r:embed="rId3"/>
                <a:stretch>
                  <a:fillRect/>
                </a:stretch>
              </p:blipFill>
              <p:spPr>
                <a:xfrm>
                  <a:off x="7948418" y="874881"/>
                  <a:ext cx="24084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4C0B58F-5D19-44E2-8086-037DBB1C4D1A}"/>
                    </a:ext>
                  </a:extLst>
                </p14:cNvPr>
                <p14:cNvContentPartPr/>
                <p14:nvPr/>
              </p14:nvContentPartPr>
              <p14:xfrm>
                <a:off x="8080538" y="895401"/>
                <a:ext cx="207720" cy="296640"/>
              </p14:xfrm>
            </p:contentPart>
          </mc:Choice>
          <mc:Fallback>
            <p:pic>
              <p:nvPicPr>
                <p:cNvPr id="6" name="Ink 5">
                  <a:extLst>
                    <a:ext uri="{FF2B5EF4-FFF2-40B4-BE49-F238E27FC236}">
                      <a16:creationId xmlns:a16="http://schemas.microsoft.com/office/drawing/2014/main" id="{B4C0B58F-5D19-44E2-8086-037DBB1C4D1A}"/>
                    </a:ext>
                  </a:extLst>
                </p:cNvPr>
                <p:cNvPicPr/>
                <p:nvPr/>
              </p:nvPicPr>
              <p:blipFill>
                <a:blip r:embed="rId5"/>
                <a:stretch>
                  <a:fillRect/>
                </a:stretch>
              </p:blipFill>
              <p:spPr>
                <a:xfrm>
                  <a:off x="8062538" y="877761"/>
                  <a:ext cx="2433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6917B7D-8750-42DF-9AB6-512D175C4CD4}"/>
                    </a:ext>
                  </a:extLst>
                </p14:cNvPr>
                <p14:cNvContentPartPr/>
                <p14:nvPr/>
              </p14:nvContentPartPr>
              <p14:xfrm>
                <a:off x="7990898" y="1093761"/>
                <a:ext cx="365400" cy="106200"/>
              </p14:xfrm>
            </p:contentPart>
          </mc:Choice>
          <mc:Fallback>
            <p:pic>
              <p:nvPicPr>
                <p:cNvPr id="7" name="Ink 6">
                  <a:extLst>
                    <a:ext uri="{FF2B5EF4-FFF2-40B4-BE49-F238E27FC236}">
                      <a16:creationId xmlns:a16="http://schemas.microsoft.com/office/drawing/2014/main" id="{26917B7D-8750-42DF-9AB6-512D175C4CD4}"/>
                    </a:ext>
                  </a:extLst>
                </p:cNvPr>
                <p:cNvPicPr/>
                <p:nvPr/>
              </p:nvPicPr>
              <p:blipFill>
                <a:blip r:embed="rId7"/>
                <a:stretch>
                  <a:fillRect/>
                </a:stretch>
              </p:blipFill>
              <p:spPr>
                <a:xfrm>
                  <a:off x="7973258" y="1075761"/>
                  <a:ext cx="4010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027EF60-CF6E-4005-8B47-31685BA06765}"/>
                    </a:ext>
                  </a:extLst>
                </p14:cNvPr>
                <p14:cNvContentPartPr/>
                <p14:nvPr/>
              </p14:nvContentPartPr>
              <p14:xfrm>
                <a:off x="8508938" y="855081"/>
                <a:ext cx="817200" cy="299160"/>
              </p14:xfrm>
            </p:contentPart>
          </mc:Choice>
          <mc:Fallback>
            <p:pic>
              <p:nvPicPr>
                <p:cNvPr id="8" name="Ink 7">
                  <a:extLst>
                    <a:ext uri="{FF2B5EF4-FFF2-40B4-BE49-F238E27FC236}">
                      <a16:creationId xmlns:a16="http://schemas.microsoft.com/office/drawing/2014/main" id="{8027EF60-CF6E-4005-8B47-31685BA06765}"/>
                    </a:ext>
                  </a:extLst>
                </p:cNvPr>
                <p:cNvPicPr/>
                <p:nvPr/>
              </p:nvPicPr>
              <p:blipFill>
                <a:blip r:embed="rId9"/>
                <a:stretch>
                  <a:fillRect/>
                </a:stretch>
              </p:blipFill>
              <p:spPr>
                <a:xfrm>
                  <a:off x="8491298" y="837081"/>
                  <a:ext cx="85284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1FF03F1-524A-4F7B-9F83-72B50A953DB4}"/>
                    </a:ext>
                  </a:extLst>
                </p14:cNvPr>
                <p14:cNvContentPartPr/>
                <p14:nvPr/>
              </p14:nvContentPartPr>
              <p14:xfrm>
                <a:off x="9491018" y="794961"/>
                <a:ext cx="248040" cy="297720"/>
              </p14:xfrm>
            </p:contentPart>
          </mc:Choice>
          <mc:Fallback>
            <p:pic>
              <p:nvPicPr>
                <p:cNvPr id="9" name="Ink 8">
                  <a:extLst>
                    <a:ext uri="{FF2B5EF4-FFF2-40B4-BE49-F238E27FC236}">
                      <a16:creationId xmlns:a16="http://schemas.microsoft.com/office/drawing/2014/main" id="{21FF03F1-524A-4F7B-9F83-72B50A953DB4}"/>
                    </a:ext>
                  </a:extLst>
                </p:cNvPr>
                <p:cNvPicPr/>
                <p:nvPr/>
              </p:nvPicPr>
              <p:blipFill>
                <a:blip r:embed="rId11"/>
                <a:stretch>
                  <a:fillRect/>
                </a:stretch>
              </p:blipFill>
              <p:spPr>
                <a:xfrm>
                  <a:off x="9473018" y="776961"/>
                  <a:ext cx="2836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AD6C78D-8185-4096-945A-34523A7C8872}"/>
                    </a:ext>
                  </a:extLst>
                </p14:cNvPr>
                <p14:cNvContentPartPr/>
                <p14:nvPr/>
              </p14:nvContentPartPr>
              <p14:xfrm>
                <a:off x="9893138" y="765081"/>
                <a:ext cx="260280" cy="227880"/>
              </p14:xfrm>
            </p:contentPart>
          </mc:Choice>
          <mc:Fallback>
            <p:pic>
              <p:nvPicPr>
                <p:cNvPr id="10" name="Ink 9">
                  <a:extLst>
                    <a:ext uri="{FF2B5EF4-FFF2-40B4-BE49-F238E27FC236}">
                      <a16:creationId xmlns:a16="http://schemas.microsoft.com/office/drawing/2014/main" id="{4AD6C78D-8185-4096-945A-34523A7C8872}"/>
                    </a:ext>
                  </a:extLst>
                </p:cNvPr>
                <p:cNvPicPr/>
                <p:nvPr/>
              </p:nvPicPr>
              <p:blipFill>
                <a:blip r:embed="rId13"/>
                <a:stretch>
                  <a:fillRect/>
                </a:stretch>
              </p:blipFill>
              <p:spPr>
                <a:xfrm>
                  <a:off x="9875498" y="747441"/>
                  <a:ext cx="295920" cy="263520"/>
                </a:xfrm>
                <a:prstGeom prst="rect">
                  <a:avLst/>
                </a:prstGeom>
              </p:spPr>
            </p:pic>
          </mc:Fallback>
        </mc:AlternateContent>
      </p:grpSp>
      <p:grpSp>
        <p:nvGrpSpPr>
          <p:cNvPr id="20" name="Group 19">
            <a:extLst>
              <a:ext uri="{FF2B5EF4-FFF2-40B4-BE49-F238E27FC236}">
                <a16:creationId xmlns:a16="http://schemas.microsoft.com/office/drawing/2014/main" id="{2E5067DE-39A2-497D-8B08-358C729312FE}"/>
              </a:ext>
            </a:extLst>
          </p:cNvPr>
          <p:cNvGrpSpPr/>
          <p:nvPr/>
        </p:nvGrpSpPr>
        <p:grpSpPr>
          <a:xfrm>
            <a:off x="9157658" y="1518921"/>
            <a:ext cx="1599480" cy="570240"/>
            <a:chOff x="9157658" y="1518921"/>
            <a:chExt cx="1599480" cy="57024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E044135-1982-4825-A538-A67E8DE6046E}"/>
                    </a:ext>
                  </a:extLst>
                </p14:cNvPr>
                <p14:cNvContentPartPr/>
                <p14:nvPr/>
              </p14:nvContentPartPr>
              <p14:xfrm>
                <a:off x="9157658" y="1575441"/>
                <a:ext cx="266040" cy="330480"/>
              </p14:xfrm>
            </p:contentPart>
          </mc:Choice>
          <mc:Fallback>
            <p:pic>
              <p:nvPicPr>
                <p:cNvPr id="11" name="Ink 10">
                  <a:extLst>
                    <a:ext uri="{FF2B5EF4-FFF2-40B4-BE49-F238E27FC236}">
                      <a16:creationId xmlns:a16="http://schemas.microsoft.com/office/drawing/2014/main" id="{BE044135-1982-4825-A538-A67E8DE6046E}"/>
                    </a:ext>
                  </a:extLst>
                </p:cNvPr>
                <p:cNvPicPr/>
                <p:nvPr/>
              </p:nvPicPr>
              <p:blipFill>
                <a:blip r:embed="rId15"/>
                <a:stretch>
                  <a:fillRect/>
                </a:stretch>
              </p:blipFill>
              <p:spPr>
                <a:xfrm>
                  <a:off x="9139658" y="1557801"/>
                  <a:ext cx="30168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4D96DD7E-D0C3-4034-9B71-4E71D4236B99}"/>
                    </a:ext>
                  </a:extLst>
                </p14:cNvPr>
                <p14:cNvContentPartPr/>
                <p14:nvPr/>
              </p14:nvContentPartPr>
              <p14:xfrm>
                <a:off x="9431258" y="1758321"/>
                <a:ext cx="278640" cy="122040"/>
              </p14:xfrm>
            </p:contentPart>
          </mc:Choice>
          <mc:Fallback>
            <p:pic>
              <p:nvPicPr>
                <p:cNvPr id="12" name="Ink 11">
                  <a:extLst>
                    <a:ext uri="{FF2B5EF4-FFF2-40B4-BE49-F238E27FC236}">
                      <a16:creationId xmlns:a16="http://schemas.microsoft.com/office/drawing/2014/main" id="{4D96DD7E-D0C3-4034-9B71-4E71D4236B99}"/>
                    </a:ext>
                  </a:extLst>
                </p:cNvPr>
                <p:cNvPicPr/>
                <p:nvPr/>
              </p:nvPicPr>
              <p:blipFill>
                <a:blip r:embed="rId17"/>
                <a:stretch>
                  <a:fillRect/>
                </a:stretch>
              </p:blipFill>
              <p:spPr>
                <a:xfrm>
                  <a:off x="9413618" y="1740321"/>
                  <a:ext cx="3142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4C307523-4E7F-45B4-8AE7-405A90A40640}"/>
                    </a:ext>
                  </a:extLst>
                </p14:cNvPr>
                <p14:cNvContentPartPr/>
                <p14:nvPr/>
              </p14:nvContentPartPr>
              <p14:xfrm>
                <a:off x="9673538" y="1541241"/>
                <a:ext cx="288360" cy="337320"/>
              </p14:xfrm>
            </p:contentPart>
          </mc:Choice>
          <mc:Fallback>
            <p:pic>
              <p:nvPicPr>
                <p:cNvPr id="13" name="Ink 12">
                  <a:extLst>
                    <a:ext uri="{FF2B5EF4-FFF2-40B4-BE49-F238E27FC236}">
                      <a16:creationId xmlns:a16="http://schemas.microsoft.com/office/drawing/2014/main" id="{4C307523-4E7F-45B4-8AE7-405A90A40640}"/>
                    </a:ext>
                  </a:extLst>
                </p:cNvPr>
                <p:cNvPicPr/>
                <p:nvPr/>
              </p:nvPicPr>
              <p:blipFill>
                <a:blip r:embed="rId19"/>
                <a:stretch>
                  <a:fillRect/>
                </a:stretch>
              </p:blipFill>
              <p:spPr>
                <a:xfrm>
                  <a:off x="9655898" y="1523241"/>
                  <a:ext cx="3240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67250F91-A2E2-4F05-92A8-6CE62158067E}"/>
                    </a:ext>
                  </a:extLst>
                </p14:cNvPr>
                <p14:cNvContentPartPr/>
                <p14:nvPr/>
              </p14:nvContentPartPr>
              <p14:xfrm>
                <a:off x="10022018" y="1755801"/>
                <a:ext cx="21600" cy="65520"/>
              </p14:xfrm>
            </p:contentPart>
          </mc:Choice>
          <mc:Fallback>
            <p:pic>
              <p:nvPicPr>
                <p:cNvPr id="14" name="Ink 13">
                  <a:extLst>
                    <a:ext uri="{FF2B5EF4-FFF2-40B4-BE49-F238E27FC236}">
                      <a16:creationId xmlns:a16="http://schemas.microsoft.com/office/drawing/2014/main" id="{67250F91-A2E2-4F05-92A8-6CE62158067E}"/>
                    </a:ext>
                  </a:extLst>
                </p:cNvPr>
                <p:cNvPicPr/>
                <p:nvPr/>
              </p:nvPicPr>
              <p:blipFill>
                <a:blip r:embed="rId21"/>
                <a:stretch>
                  <a:fillRect/>
                </a:stretch>
              </p:blipFill>
              <p:spPr>
                <a:xfrm>
                  <a:off x="10004018" y="1737801"/>
                  <a:ext cx="572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45D38A4F-1E7F-4750-90A4-98EE5F721A27}"/>
                    </a:ext>
                  </a:extLst>
                </p14:cNvPr>
                <p14:cNvContentPartPr/>
                <p14:nvPr/>
              </p14:nvContentPartPr>
              <p14:xfrm>
                <a:off x="10021298" y="1518921"/>
                <a:ext cx="205200" cy="285840"/>
              </p14:xfrm>
            </p:contentPart>
          </mc:Choice>
          <mc:Fallback>
            <p:pic>
              <p:nvPicPr>
                <p:cNvPr id="15" name="Ink 14">
                  <a:extLst>
                    <a:ext uri="{FF2B5EF4-FFF2-40B4-BE49-F238E27FC236}">
                      <a16:creationId xmlns:a16="http://schemas.microsoft.com/office/drawing/2014/main" id="{45D38A4F-1E7F-4750-90A4-98EE5F721A27}"/>
                    </a:ext>
                  </a:extLst>
                </p:cNvPr>
                <p:cNvPicPr/>
                <p:nvPr/>
              </p:nvPicPr>
              <p:blipFill>
                <a:blip r:embed="rId23"/>
                <a:stretch>
                  <a:fillRect/>
                </a:stretch>
              </p:blipFill>
              <p:spPr>
                <a:xfrm>
                  <a:off x="10003658" y="1501281"/>
                  <a:ext cx="2408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B760E91D-F186-47E5-99FA-B17AF987BC4B}"/>
                    </a:ext>
                  </a:extLst>
                </p14:cNvPr>
                <p14:cNvContentPartPr/>
                <p14:nvPr/>
              </p14:nvContentPartPr>
              <p14:xfrm>
                <a:off x="10190498" y="1583001"/>
                <a:ext cx="56160" cy="83160"/>
              </p14:xfrm>
            </p:contentPart>
          </mc:Choice>
          <mc:Fallback>
            <p:pic>
              <p:nvPicPr>
                <p:cNvPr id="16" name="Ink 15">
                  <a:extLst>
                    <a:ext uri="{FF2B5EF4-FFF2-40B4-BE49-F238E27FC236}">
                      <a16:creationId xmlns:a16="http://schemas.microsoft.com/office/drawing/2014/main" id="{B760E91D-F186-47E5-99FA-B17AF987BC4B}"/>
                    </a:ext>
                  </a:extLst>
                </p:cNvPr>
                <p:cNvPicPr/>
                <p:nvPr/>
              </p:nvPicPr>
              <p:blipFill>
                <a:blip r:embed="rId25"/>
                <a:stretch>
                  <a:fillRect/>
                </a:stretch>
              </p:blipFill>
              <p:spPr>
                <a:xfrm>
                  <a:off x="10172498" y="1565001"/>
                  <a:ext cx="918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C7BF5DC3-3A9C-430D-9BE5-91352E5DDF74}"/>
                    </a:ext>
                  </a:extLst>
                </p14:cNvPr>
                <p14:cNvContentPartPr/>
                <p14:nvPr/>
              </p14:nvContentPartPr>
              <p14:xfrm>
                <a:off x="10324418" y="1632681"/>
                <a:ext cx="274680" cy="146520"/>
              </p14:xfrm>
            </p:contentPart>
          </mc:Choice>
          <mc:Fallback>
            <p:pic>
              <p:nvPicPr>
                <p:cNvPr id="17" name="Ink 16">
                  <a:extLst>
                    <a:ext uri="{FF2B5EF4-FFF2-40B4-BE49-F238E27FC236}">
                      <a16:creationId xmlns:a16="http://schemas.microsoft.com/office/drawing/2014/main" id="{C7BF5DC3-3A9C-430D-9BE5-91352E5DDF74}"/>
                    </a:ext>
                  </a:extLst>
                </p:cNvPr>
                <p:cNvPicPr/>
                <p:nvPr/>
              </p:nvPicPr>
              <p:blipFill>
                <a:blip r:embed="rId27"/>
                <a:stretch>
                  <a:fillRect/>
                </a:stretch>
              </p:blipFill>
              <p:spPr>
                <a:xfrm>
                  <a:off x="10306418" y="1615041"/>
                  <a:ext cx="3103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AE058F20-62EE-4DCD-8B5A-F2048CD7083E}"/>
                    </a:ext>
                  </a:extLst>
                </p14:cNvPr>
                <p14:cNvContentPartPr/>
                <p14:nvPr/>
              </p14:nvContentPartPr>
              <p14:xfrm>
                <a:off x="10703858" y="1663641"/>
                <a:ext cx="53280" cy="99000"/>
              </p14:xfrm>
            </p:contentPart>
          </mc:Choice>
          <mc:Fallback>
            <p:pic>
              <p:nvPicPr>
                <p:cNvPr id="18" name="Ink 17">
                  <a:extLst>
                    <a:ext uri="{FF2B5EF4-FFF2-40B4-BE49-F238E27FC236}">
                      <a16:creationId xmlns:a16="http://schemas.microsoft.com/office/drawing/2014/main" id="{AE058F20-62EE-4DCD-8B5A-F2048CD7083E}"/>
                    </a:ext>
                  </a:extLst>
                </p:cNvPr>
                <p:cNvPicPr/>
                <p:nvPr/>
              </p:nvPicPr>
              <p:blipFill>
                <a:blip r:embed="rId29"/>
                <a:stretch>
                  <a:fillRect/>
                </a:stretch>
              </p:blipFill>
              <p:spPr>
                <a:xfrm>
                  <a:off x="10685858" y="1646001"/>
                  <a:ext cx="889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5E7DA1CD-2026-4A82-8742-C67052E8FEDA}"/>
                    </a:ext>
                  </a:extLst>
                </p14:cNvPr>
                <p14:cNvContentPartPr/>
                <p14:nvPr/>
              </p14:nvContentPartPr>
              <p14:xfrm>
                <a:off x="9620618" y="1997001"/>
                <a:ext cx="943560" cy="92160"/>
              </p14:xfrm>
            </p:contentPart>
          </mc:Choice>
          <mc:Fallback>
            <p:pic>
              <p:nvPicPr>
                <p:cNvPr id="19" name="Ink 18">
                  <a:extLst>
                    <a:ext uri="{FF2B5EF4-FFF2-40B4-BE49-F238E27FC236}">
                      <a16:creationId xmlns:a16="http://schemas.microsoft.com/office/drawing/2014/main" id="{5E7DA1CD-2026-4A82-8742-C67052E8FEDA}"/>
                    </a:ext>
                  </a:extLst>
                </p:cNvPr>
                <p:cNvPicPr/>
                <p:nvPr/>
              </p:nvPicPr>
              <p:blipFill>
                <a:blip r:embed="rId31"/>
                <a:stretch>
                  <a:fillRect/>
                </a:stretch>
              </p:blipFill>
              <p:spPr>
                <a:xfrm>
                  <a:off x="9602978" y="1979361"/>
                  <a:ext cx="979200" cy="127800"/>
                </a:xfrm>
                <a:prstGeom prst="rect">
                  <a:avLst/>
                </a:prstGeom>
              </p:spPr>
            </p:pic>
          </mc:Fallback>
        </mc:AlternateContent>
      </p:grpSp>
    </p:spTree>
    <p:extLst>
      <p:ext uri="{BB962C8B-B14F-4D97-AF65-F5344CB8AC3E}">
        <p14:creationId xmlns:p14="http://schemas.microsoft.com/office/powerpoint/2010/main" val="343272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E8BF-8501-4A64-A2C0-C1CD2B39AC54}"/>
              </a:ext>
            </a:extLst>
          </p:cNvPr>
          <p:cNvSpPr>
            <a:spLocks noGrp="1"/>
          </p:cNvSpPr>
          <p:nvPr>
            <p:ph type="title"/>
          </p:nvPr>
        </p:nvSpPr>
        <p:spPr/>
        <p:txBody>
          <a:bodyPr/>
          <a:lstStyle/>
          <a:p>
            <a:r>
              <a:rPr lang="en-MY" dirty="0"/>
              <a:t>Half Wave Rectifier</a:t>
            </a:r>
          </a:p>
        </p:txBody>
      </p:sp>
      <p:sp>
        <p:nvSpPr>
          <p:cNvPr id="3" name="Content Placeholder 2">
            <a:extLst>
              <a:ext uri="{FF2B5EF4-FFF2-40B4-BE49-F238E27FC236}">
                <a16:creationId xmlns:a16="http://schemas.microsoft.com/office/drawing/2014/main" id="{C73EDAEF-358B-4C91-954E-1541F3A19B56}"/>
              </a:ext>
            </a:extLst>
          </p:cNvPr>
          <p:cNvSpPr>
            <a:spLocks noGrp="1"/>
          </p:cNvSpPr>
          <p:nvPr>
            <p:ph idx="1"/>
          </p:nvPr>
        </p:nvSpPr>
        <p:spPr/>
        <p:txBody>
          <a:bodyPr/>
          <a:lstStyle/>
          <a:p>
            <a:r>
              <a:rPr lang="en-MY" dirty="0"/>
              <a:t>In a half-wave rectifier, one half of each </a:t>
            </a:r>
            <a:r>
              <a:rPr lang="en-MY" dirty="0" err="1"/>
              <a:t>a.c</a:t>
            </a:r>
            <a:r>
              <a:rPr lang="en-MY" dirty="0"/>
              <a:t> input cycle is rectified. </a:t>
            </a:r>
          </a:p>
          <a:p>
            <a:r>
              <a:rPr lang="en-MY" dirty="0"/>
              <a:t>When the p-n junction diode is forward biased, it gives little resistance and when it is reversing biased it provides high resistance. </a:t>
            </a:r>
          </a:p>
          <a:p>
            <a:r>
              <a:rPr lang="en-MY" dirty="0"/>
              <a:t>During one-half cycles, the diode is forward biased when the input voltage is applied and in the opposite half cycle, it is reverse biased. </a:t>
            </a:r>
          </a:p>
          <a:p>
            <a:r>
              <a:rPr lang="en-MY" dirty="0"/>
              <a:t>During alternate half-cycles, the optimum result can be obtained.</a:t>
            </a:r>
          </a:p>
        </p:txBody>
      </p:sp>
      <p:sp>
        <p:nvSpPr>
          <p:cNvPr id="4" name="Slide Number Placeholder 3">
            <a:extLst>
              <a:ext uri="{FF2B5EF4-FFF2-40B4-BE49-F238E27FC236}">
                <a16:creationId xmlns:a16="http://schemas.microsoft.com/office/drawing/2014/main" id="{F13DD6F0-9C92-4082-B500-47D263E97453}"/>
              </a:ext>
            </a:extLst>
          </p:cNvPr>
          <p:cNvSpPr>
            <a:spLocks noGrp="1"/>
          </p:cNvSpPr>
          <p:nvPr>
            <p:ph type="sldNum" sz="quarter" idx="12"/>
          </p:nvPr>
        </p:nvSpPr>
        <p:spPr/>
        <p:txBody>
          <a:bodyPr/>
          <a:lstStyle/>
          <a:p>
            <a:fld id="{1DE98518-C1CF-410D-8A71-B5D14FDF677E}" type="slidenum">
              <a:rPr lang="en-MY" smtClean="0"/>
              <a:t>25</a:t>
            </a:fld>
            <a:endParaRPr lang="en-MY" dirty="0"/>
          </a:p>
        </p:txBody>
      </p:sp>
    </p:spTree>
    <p:extLst>
      <p:ext uri="{BB962C8B-B14F-4D97-AF65-F5344CB8AC3E}">
        <p14:creationId xmlns:p14="http://schemas.microsoft.com/office/powerpoint/2010/main" val="356191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220E-913E-439C-8640-3922A5E38587}"/>
              </a:ext>
            </a:extLst>
          </p:cNvPr>
          <p:cNvSpPr>
            <a:spLocks noGrp="1"/>
          </p:cNvSpPr>
          <p:nvPr>
            <p:ph type="title"/>
          </p:nvPr>
        </p:nvSpPr>
        <p:spPr/>
        <p:txBody>
          <a:bodyPr/>
          <a:lstStyle/>
          <a:p>
            <a:r>
              <a:rPr lang="en-MY" dirty="0"/>
              <a:t>Working of Half Wave Rectifier</a:t>
            </a:r>
          </a:p>
        </p:txBody>
      </p:sp>
      <p:sp>
        <p:nvSpPr>
          <p:cNvPr id="3" name="Content Placeholder 2">
            <a:extLst>
              <a:ext uri="{FF2B5EF4-FFF2-40B4-BE49-F238E27FC236}">
                <a16:creationId xmlns:a16="http://schemas.microsoft.com/office/drawing/2014/main" id="{732EE05A-D084-4E39-A918-B91AD15A46F0}"/>
              </a:ext>
            </a:extLst>
          </p:cNvPr>
          <p:cNvSpPr>
            <a:spLocks noGrp="1"/>
          </p:cNvSpPr>
          <p:nvPr>
            <p:ph idx="1"/>
          </p:nvPr>
        </p:nvSpPr>
        <p:spPr/>
        <p:txBody>
          <a:bodyPr/>
          <a:lstStyle/>
          <a:p>
            <a:pPr algn="just">
              <a:lnSpc>
                <a:spcPct val="100000"/>
              </a:lnSpc>
            </a:pPr>
            <a:r>
              <a:rPr lang="en-MY" dirty="0"/>
              <a:t>The half-wave rectifier has both positive and negative cycles. </a:t>
            </a:r>
          </a:p>
          <a:p>
            <a:pPr algn="just">
              <a:lnSpc>
                <a:spcPct val="100000"/>
              </a:lnSpc>
            </a:pPr>
            <a:r>
              <a:rPr lang="en-MY" dirty="0"/>
              <a:t>During the positive half of the input, the current will flow from positive to negative which will generate only a positive half cycle of the </a:t>
            </a:r>
            <a:r>
              <a:rPr lang="en-MY" dirty="0" err="1"/>
              <a:t>a.c</a:t>
            </a:r>
            <a:r>
              <a:rPr lang="en-MY" dirty="0"/>
              <a:t> supply. </a:t>
            </a:r>
          </a:p>
          <a:p>
            <a:pPr algn="just">
              <a:lnSpc>
                <a:spcPct val="100000"/>
              </a:lnSpc>
            </a:pPr>
            <a:r>
              <a:rPr lang="en-MY" dirty="0"/>
              <a:t>In the second half cycle, the current will flow from negative to positive and the diode will be reverse biased. </a:t>
            </a:r>
          </a:p>
          <a:p>
            <a:pPr algn="just">
              <a:lnSpc>
                <a:spcPct val="100000"/>
              </a:lnSpc>
            </a:pPr>
            <a:r>
              <a:rPr lang="en-MY" dirty="0"/>
              <a:t>Thus, at the output side, there will be no current generated, and we cannot get power at the load resistance. </a:t>
            </a:r>
          </a:p>
          <a:p>
            <a:pPr marL="0" indent="0" algn="just">
              <a:lnSpc>
                <a:spcPct val="100000"/>
              </a:lnSpc>
              <a:buNone/>
            </a:pPr>
            <a:endParaRPr lang="en-MY" dirty="0"/>
          </a:p>
        </p:txBody>
      </p:sp>
      <p:sp>
        <p:nvSpPr>
          <p:cNvPr id="4" name="Slide Number Placeholder 3">
            <a:extLst>
              <a:ext uri="{FF2B5EF4-FFF2-40B4-BE49-F238E27FC236}">
                <a16:creationId xmlns:a16="http://schemas.microsoft.com/office/drawing/2014/main" id="{3817C39D-302E-46CC-ACDD-8A66BD05A40E}"/>
              </a:ext>
            </a:extLst>
          </p:cNvPr>
          <p:cNvSpPr>
            <a:spLocks noGrp="1"/>
          </p:cNvSpPr>
          <p:nvPr>
            <p:ph type="sldNum" sz="quarter" idx="12"/>
          </p:nvPr>
        </p:nvSpPr>
        <p:spPr/>
        <p:txBody>
          <a:bodyPr/>
          <a:lstStyle/>
          <a:p>
            <a:fld id="{1DE98518-C1CF-410D-8A71-B5D14FDF677E}" type="slidenum">
              <a:rPr lang="en-MY" smtClean="0"/>
              <a:t>26</a:t>
            </a:fld>
            <a:endParaRPr lang="en-MY" dirty="0"/>
          </a:p>
        </p:txBody>
      </p:sp>
      <p:pic>
        <p:nvPicPr>
          <p:cNvPr id="1026" name="Picture 2" descr="Half Wave Rectifier">
            <a:extLst>
              <a:ext uri="{FF2B5EF4-FFF2-40B4-BE49-F238E27FC236}">
                <a16:creationId xmlns:a16="http://schemas.microsoft.com/office/drawing/2014/main" id="{C1C599FF-00DA-459F-A6FB-47692FCCA2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1598" r="314" b="14132"/>
          <a:stretch/>
        </p:blipFill>
        <p:spPr bwMode="auto">
          <a:xfrm>
            <a:off x="3935518" y="4855198"/>
            <a:ext cx="7121320" cy="1782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F632C0-FD36-45FB-B88B-071DBCA81F73}"/>
              </a:ext>
            </a:extLst>
          </p:cNvPr>
          <p:cNvPicPr>
            <a:picLocks noChangeAspect="1"/>
          </p:cNvPicPr>
          <p:nvPr/>
        </p:nvPicPr>
        <p:blipFill>
          <a:blip r:embed="rId3"/>
          <a:stretch>
            <a:fillRect/>
          </a:stretch>
        </p:blipFill>
        <p:spPr>
          <a:xfrm>
            <a:off x="947584" y="4989024"/>
            <a:ext cx="2590969" cy="1515058"/>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8A3AFBE-A142-424D-B1BD-6ADDFABFD40F}"/>
                  </a:ext>
                </a:extLst>
              </p14:cNvPr>
              <p14:cNvContentPartPr/>
              <p14:nvPr/>
            </p14:nvContentPartPr>
            <p14:xfrm>
              <a:off x="4946738" y="4846401"/>
              <a:ext cx="358920" cy="222480"/>
            </p14:xfrm>
          </p:contentPart>
        </mc:Choice>
        <mc:Fallback>
          <p:pic>
            <p:nvPicPr>
              <p:cNvPr id="6" name="Ink 5">
                <a:extLst>
                  <a:ext uri="{FF2B5EF4-FFF2-40B4-BE49-F238E27FC236}">
                    <a16:creationId xmlns:a16="http://schemas.microsoft.com/office/drawing/2014/main" id="{28A3AFBE-A142-424D-B1BD-6ADDFABFD40F}"/>
                  </a:ext>
                </a:extLst>
              </p:cNvPr>
              <p:cNvPicPr/>
              <p:nvPr/>
            </p:nvPicPr>
            <p:blipFill>
              <a:blip r:embed="rId5"/>
              <a:stretch>
                <a:fillRect/>
              </a:stretch>
            </p:blipFill>
            <p:spPr>
              <a:xfrm>
                <a:off x="4929098" y="4828761"/>
                <a:ext cx="394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FC55FBB-43C9-4F74-BD78-1806CEAA3287}"/>
                  </a:ext>
                </a:extLst>
              </p14:cNvPr>
              <p14:cNvContentPartPr/>
              <p14:nvPr/>
            </p14:nvContentPartPr>
            <p14:xfrm>
              <a:off x="9936698" y="4825161"/>
              <a:ext cx="548640" cy="290880"/>
            </p14:xfrm>
          </p:contentPart>
        </mc:Choice>
        <mc:Fallback>
          <p:pic>
            <p:nvPicPr>
              <p:cNvPr id="7" name="Ink 6">
                <a:extLst>
                  <a:ext uri="{FF2B5EF4-FFF2-40B4-BE49-F238E27FC236}">
                    <a16:creationId xmlns:a16="http://schemas.microsoft.com/office/drawing/2014/main" id="{AFC55FBB-43C9-4F74-BD78-1806CEAA3287}"/>
                  </a:ext>
                </a:extLst>
              </p:cNvPr>
              <p:cNvPicPr/>
              <p:nvPr/>
            </p:nvPicPr>
            <p:blipFill>
              <a:blip r:embed="rId7"/>
              <a:stretch>
                <a:fillRect/>
              </a:stretch>
            </p:blipFill>
            <p:spPr>
              <a:xfrm>
                <a:off x="9918698" y="4807161"/>
                <a:ext cx="5842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4DA91FF-05FC-47B0-8201-D0EF2FC6D1B0}"/>
                  </a:ext>
                </a:extLst>
              </p14:cNvPr>
              <p14:cNvContentPartPr/>
              <p14:nvPr/>
            </p14:nvContentPartPr>
            <p14:xfrm>
              <a:off x="9230738" y="5221161"/>
              <a:ext cx="2010960" cy="634680"/>
            </p14:xfrm>
          </p:contentPart>
        </mc:Choice>
        <mc:Fallback>
          <p:pic>
            <p:nvPicPr>
              <p:cNvPr id="8" name="Ink 7">
                <a:extLst>
                  <a:ext uri="{FF2B5EF4-FFF2-40B4-BE49-F238E27FC236}">
                    <a16:creationId xmlns:a16="http://schemas.microsoft.com/office/drawing/2014/main" id="{14DA91FF-05FC-47B0-8201-D0EF2FC6D1B0}"/>
                  </a:ext>
                </a:extLst>
              </p:cNvPr>
              <p:cNvPicPr/>
              <p:nvPr/>
            </p:nvPicPr>
            <p:blipFill>
              <a:blip r:embed="rId9"/>
              <a:stretch>
                <a:fillRect/>
              </a:stretch>
            </p:blipFill>
            <p:spPr>
              <a:xfrm>
                <a:off x="9212738" y="5203161"/>
                <a:ext cx="2046600" cy="670320"/>
              </a:xfrm>
              <a:prstGeom prst="rect">
                <a:avLst/>
              </a:prstGeom>
            </p:spPr>
          </p:pic>
        </mc:Fallback>
      </mc:AlternateContent>
    </p:spTree>
    <p:extLst>
      <p:ext uri="{BB962C8B-B14F-4D97-AF65-F5344CB8AC3E}">
        <p14:creationId xmlns:p14="http://schemas.microsoft.com/office/powerpoint/2010/main" val="287421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8B5-670D-4B05-94BB-28F627AC4F30}"/>
              </a:ext>
            </a:extLst>
          </p:cNvPr>
          <p:cNvSpPr>
            <a:spLocks noGrp="1"/>
          </p:cNvSpPr>
          <p:nvPr>
            <p:ph type="title"/>
          </p:nvPr>
        </p:nvSpPr>
        <p:spPr/>
        <p:txBody>
          <a:bodyPr>
            <a:normAutofit/>
          </a:bodyPr>
          <a:lstStyle/>
          <a:p>
            <a:r>
              <a:rPr lang="en-MY" dirty="0"/>
              <a:t>Characteristics of Half Wave Rectifier</a:t>
            </a:r>
          </a:p>
        </p:txBody>
      </p:sp>
      <p:sp>
        <p:nvSpPr>
          <p:cNvPr id="3" name="Content Placeholder 2">
            <a:extLst>
              <a:ext uri="{FF2B5EF4-FFF2-40B4-BE49-F238E27FC236}">
                <a16:creationId xmlns:a16="http://schemas.microsoft.com/office/drawing/2014/main" id="{8E394E99-19A7-4502-A35D-1DAE136A3CF2}"/>
              </a:ext>
            </a:extLst>
          </p:cNvPr>
          <p:cNvSpPr>
            <a:spLocks noGrp="1"/>
          </p:cNvSpPr>
          <p:nvPr>
            <p:ph idx="1"/>
          </p:nvPr>
        </p:nvSpPr>
        <p:spPr/>
        <p:txBody>
          <a:bodyPr/>
          <a:lstStyle/>
          <a:p>
            <a:r>
              <a:rPr lang="en-MY" dirty="0"/>
              <a:t>1. Ripple Factor</a:t>
            </a:r>
          </a:p>
          <a:p>
            <a:r>
              <a:rPr lang="en-MY" dirty="0"/>
              <a:t>2. DC Current</a:t>
            </a:r>
          </a:p>
          <a:p>
            <a:r>
              <a:rPr lang="en-MY" dirty="0"/>
              <a:t>3. DC Output Voltage</a:t>
            </a:r>
          </a:p>
          <a:p>
            <a:r>
              <a:rPr lang="en-MY" dirty="0"/>
              <a:t>4. Form factor</a:t>
            </a:r>
          </a:p>
          <a:p>
            <a:r>
              <a:rPr lang="en-MY" dirty="0"/>
              <a:t>5. Rectifier Efficiency</a:t>
            </a:r>
          </a:p>
          <a:p>
            <a:r>
              <a:rPr lang="en-MY" dirty="0"/>
              <a:t>Advantages </a:t>
            </a:r>
          </a:p>
          <a:p>
            <a:r>
              <a:rPr lang="en-MY" dirty="0"/>
              <a:t>Disadvantages</a:t>
            </a:r>
          </a:p>
          <a:p>
            <a:r>
              <a:rPr lang="en-MY" dirty="0"/>
              <a:t>Applications</a:t>
            </a:r>
          </a:p>
        </p:txBody>
      </p:sp>
      <p:sp>
        <p:nvSpPr>
          <p:cNvPr id="4" name="Slide Number Placeholder 3">
            <a:extLst>
              <a:ext uri="{FF2B5EF4-FFF2-40B4-BE49-F238E27FC236}">
                <a16:creationId xmlns:a16="http://schemas.microsoft.com/office/drawing/2014/main" id="{E3752AA8-BCB2-4168-AD18-2322594B0A14}"/>
              </a:ext>
            </a:extLst>
          </p:cNvPr>
          <p:cNvSpPr>
            <a:spLocks noGrp="1"/>
          </p:cNvSpPr>
          <p:nvPr>
            <p:ph type="sldNum" sz="quarter" idx="12"/>
          </p:nvPr>
        </p:nvSpPr>
        <p:spPr/>
        <p:txBody>
          <a:bodyPr/>
          <a:lstStyle/>
          <a:p>
            <a:fld id="{1DE98518-C1CF-410D-8A71-B5D14FDF677E}" type="slidenum">
              <a:rPr lang="en-MY" smtClean="0"/>
              <a:t>27</a:t>
            </a:fld>
            <a:endParaRPr lang="en-MY" dirty="0"/>
          </a:p>
        </p:txBody>
      </p:sp>
    </p:spTree>
    <p:extLst>
      <p:ext uri="{BB962C8B-B14F-4D97-AF65-F5344CB8AC3E}">
        <p14:creationId xmlns:p14="http://schemas.microsoft.com/office/powerpoint/2010/main" val="172447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8C0-DE3D-43B3-AC31-5E8DC736BD73}"/>
              </a:ext>
            </a:extLst>
          </p:cNvPr>
          <p:cNvSpPr>
            <a:spLocks noGrp="1"/>
          </p:cNvSpPr>
          <p:nvPr>
            <p:ph type="title"/>
          </p:nvPr>
        </p:nvSpPr>
        <p:spPr/>
        <p:txBody>
          <a:bodyPr/>
          <a:lstStyle/>
          <a:p>
            <a:r>
              <a:rPr lang="en-MY" dirty="0"/>
              <a:t>Half Wave Rectifier – Ripple Factor</a:t>
            </a:r>
          </a:p>
        </p:txBody>
      </p:sp>
      <p:sp>
        <p:nvSpPr>
          <p:cNvPr id="3" name="Content Placeholder 2">
            <a:extLst>
              <a:ext uri="{FF2B5EF4-FFF2-40B4-BE49-F238E27FC236}">
                <a16:creationId xmlns:a16="http://schemas.microsoft.com/office/drawing/2014/main" id="{C35534A3-F2BF-4837-A897-60204EE54A69}"/>
              </a:ext>
            </a:extLst>
          </p:cNvPr>
          <p:cNvSpPr>
            <a:spLocks noGrp="1"/>
          </p:cNvSpPr>
          <p:nvPr>
            <p:ph idx="1"/>
          </p:nvPr>
        </p:nvSpPr>
        <p:spPr/>
        <p:txBody>
          <a:bodyPr/>
          <a:lstStyle/>
          <a:p>
            <a:pPr algn="just">
              <a:lnSpc>
                <a:spcPct val="100000"/>
              </a:lnSpc>
            </a:pPr>
            <a:r>
              <a:rPr lang="en-MY" dirty="0"/>
              <a:t>Ripples are the oscillations that are obtained in DC which is corrected by using filters such as inductors and capacitors. </a:t>
            </a:r>
          </a:p>
          <a:p>
            <a:pPr algn="just">
              <a:lnSpc>
                <a:spcPct val="100000"/>
              </a:lnSpc>
            </a:pPr>
            <a:r>
              <a:rPr lang="en-MY" dirty="0"/>
              <a:t>These ripples are measured with the help of the ripple factor and are denoted by γ. Ripple factor tells us the number of ripples presents in the output DC. </a:t>
            </a:r>
          </a:p>
          <a:p>
            <a:pPr algn="just">
              <a:lnSpc>
                <a:spcPct val="100000"/>
              </a:lnSpc>
            </a:pPr>
            <a:r>
              <a:rPr lang="en-MY" dirty="0"/>
              <a:t>Higher the ripple factor, more is the oscillation at the output DC and lower is the ripple factor, less is the oscillation at the output DC.</a:t>
            </a:r>
          </a:p>
          <a:p>
            <a:pPr algn="just">
              <a:lnSpc>
                <a:spcPct val="100000"/>
              </a:lnSpc>
            </a:pPr>
            <a:endParaRPr lang="en-MY" dirty="0"/>
          </a:p>
          <a:p>
            <a:pPr algn="just">
              <a:lnSpc>
                <a:spcPct val="100000"/>
              </a:lnSpc>
            </a:pPr>
            <a:r>
              <a:rPr lang="en-MY" b="1" dirty="0"/>
              <a:t>Ripple factor is the ratio of RMS value of the AC component of the output voltage to the DC component of the output voltage.</a:t>
            </a:r>
          </a:p>
        </p:txBody>
      </p:sp>
      <p:sp>
        <p:nvSpPr>
          <p:cNvPr id="4" name="Slide Number Placeholder 3">
            <a:extLst>
              <a:ext uri="{FF2B5EF4-FFF2-40B4-BE49-F238E27FC236}">
                <a16:creationId xmlns:a16="http://schemas.microsoft.com/office/drawing/2014/main" id="{AD533F15-67E2-439B-A582-7080F776CFD1}"/>
              </a:ext>
            </a:extLst>
          </p:cNvPr>
          <p:cNvSpPr>
            <a:spLocks noGrp="1"/>
          </p:cNvSpPr>
          <p:nvPr>
            <p:ph type="sldNum" sz="quarter" idx="12"/>
          </p:nvPr>
        </p:nvSpPr>
        <p:spPr/>
        <p:txBody>
          <a:bodyPr/>
          <a:lstStyle/>
          <a:p>
            <a:fld id="{1DE98518-C1CF-410D-8A71-B5D14FDF677E}" type="slidenum">
              <a:rPr lang="en-MY" smtClean="0"/>
              <a:t>28</a:t>
            </a:fld>
            <a:endParaRPr lang="en-MY" dirty="0"/>
          </a:p>
        </p:txBody>
      </p:sp>
      <p:pic>
        <p:nvPicPr>
          <p:cNvPr id="5" name="Picture 4">
            <a:extLst>
              <a:ext uri="{FF2B5EF4-FFF2-40B4-BE49-F238E27FC236}">
                <a16:creationId xmlns:a16="http://schemas.microsoft.com/office/drawing/2014/main" id="{B9684F06-96E9-4F35-8012-986310A21D29}"/>
              </a:ext>
            </a:extLst>
          </p:cNvPr>
          <p:cNvPicPr>
            <a:picLocks noChangeAspect="1"/>
          </p:cNvPicPr>
          <p:nvPr/>
        </p:nvPicPr>
        <p:blipFill>
          <a:blip r:embed="rId2"/>
          <a:stretch>
            <a:fillRect/>
          </a:stretch>
        </p:blipFill>
        <p:spPr>
          <a:xfrm>
            <a:off x="5191125" y="5687568"/>
            <a:ext cx="1809750" cy="685800"/>
          </a:xfrm>
          <a:prstGeom prst="rect">
            <a:avLst/>
          </a:prstGeom>
        </p:spPr>
      </p:pic>
    </p:spTree>
    <p:extLst>
      <p:ext uri="{BB962C8B-B14F-4D97-AF65-F5344CB8AC3E}">
        <p14:creationId xmlns:p14="http://schemas.microsoft.com/office/powerpoint/2010/main" val="559717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8C0-DE3D-43B3-AC31-5E8DC736BD73}"/>
              </a:ext>
            </a:extLst>
          </p:cNvPr>
          <p:cNvSpPr>
            <a:spLocks noGrp="1"/>
          </p:cNvSpPr>
          <p:nvPr>
            <p:ph type="title"/>
          </p:nvPr>
        </p:nvSpPr>
        <p:spPr/>
        <p:txBody>
          <a:bodyPr>
            <a:normAutofit/>
          </a:bodyPr>
          <a:lstStyle/>
          <a:p>
            <a:r>
              <a:rPr lang="en-MY" sz="4800" dirty="0"/>
              <a:t>Half Wave Rectifier – Characteristics</a:t>
            </a:r>
          </a:p>
        </p:txBody>
      </p:sp>
      <p:sp>
        <p:nvSpPr>
          <p:cNvPr id="3" name="Content Placeholder 2">
            <a:extLst>
              <a:ext uri="{FF2B5EF4-FFF2-40B4-BE49-F238E27FC236}">
                <a16:creationId xmlns:a16="http://schemas.microsoft.com/office/drawing/2014/main" id="{C35534A3-F2BF-4837-A897-60204EE54A69}"/>
              </a:ext>
            </a:extLst>
          </p:cNvPr>
          <p:cNvSpPr>
            <a:spLocks noGrp="1"/>
          </p:cNvSpPr>
          <p:nvPr>
            <p:ph idx="1"/>
          </p:nvPr>
        </p:nvSpPr>
        <p:spPr>
          <a:xfrm>
            <a:off x="1069848" y="2121407"/>
            <a:ext cx="10058400" cy="4410021"/>
          </a:xfrm>
        </p:spPr>
        <p:txBody>
          <a:bodyPr>
            <a:normAutofit/>
          </a:bodyPr>
          <a:lstStyle/>
          <a:p>
            <a:pPr marL="0" indent="0" algn="just">
              <a:lnSpc>
                <a:spcPct val="100000"/>
              </a:lnSpc>
              <a:buNone/>
            </a:pPr>
            <a:r>
              <a:rPr lang="en-MY" sz="1600" b="1" dirty="0"/>
              <a:t>DC Current</a:t>
            </a:r>
          </a:p>
          <a:p>
            <a:pPr algn="just">
              <a:lnSpc>
                <a:spcPct val="100000"/>
              </a:lnSpc>
            </a:pPr>
            <a:r>
              <a:rPr lang="en-MY" sz="1600" dirty="0"/>
              <a:t>Imax is the maximum DC load current</a:t>
            </a:r>
          </a:p>
          <a:p>
            <a:pPr marL="0" indent="0" algn="just">
              <a:lnSpc>
                <a:spcPct val="100000"/>
              </a:lnSpc>
              <a:buNone/>
            </a:pPr>
            <a:r>
              <a:rPr lang="en-MY" sz="1600" b="1" dirty="0"/>
              <a:t>DC Output Voltage</a:t>
            </a:r>
          </a:p>
          <a:p>
            <a:pPr algn="just">
              <a:lnSpc>
                <a:spcPct val="100000"/>
              </a:lnSpc>
            </a:pPr>
            <a:r>
              <a:rPr lang="en-MY" sz="1600" dirty="0"/>
              <a:t>The output DC voltage appears at the load resistor RL which is obtained by multiplying output DC voltage with the load resistor RL. </a:t>
            </a:r>
          </a:p>
          <a:p>
            <a:pPr algn="just">
              <a:lnSpc>
                <a:spcPct val="100000"/>
              </a:lnSpc>
            </a:pPr>
            <a:r>
              <a:rPr lang="en-MY" sz="1600" dirty="0"/>
              <a:t>The output DC voltage is given as:</a:t>
            </a:r>
          </a:p>
          <a:p>
            <a:pPr algn="just">
              <a:lnSpc>
                <a:spcPct val="100000"/>
              </a:lnSpc>
            </a:pPr>
            <a:r>
              <a:rPr lang="en-MY" sz="1600" dirty="0" err="1"/>
              <a:t>VSmax</a:t>
            </a:r>
            <a:r>
              <a:rPr lang="en-MY" sz="1600" dirty="0"/>
              <a:t> is the maximum secondary voltage</a:t>
            </a:r>
          </a:p>
          <a:p>
            <a:pPr marL="0" indent="0" algn="just">
              <a:lnSpc>
                <a:spcPct val="100000"/>
              </a:lnSpc>
              <a:buNone/>
            </a:pPr>
            <a:r>
              <a:rPr lang="en-MY" sz="1600" b="1" dirty="0"/>
              <a:t>Form Factor</a:t>
            </a:r>
          </a:p>
          <a:p>
            <a:pPr algn="just">
              <a:lnSpc>
                <a:spcPct val="100000"/>
              </a:lnSpc>
            </a:pPr>
            <a:r>
              <a:rPr lang="en-MY" sz="1600" dirty="0"/>
              <a:t>The form factor is the ratio of RMS value to the DC value. For a half-wave rectifier, the form factor is 1.57.</a:t>
            </a:r>
          </a:p>
          <a:p>
            <a:pPr marL="0" indent="0" algn="just">
              <a:lnSpc>
                <a:spcPct val="100000"/>
              </a:lnSpc>
              <a:buNone/>
            </a:pPr>
            <a:r>
              <a:rPr lang="en-MY" sz="1600" b="1" dirty="0"/>
              <a:t>Rectifier Efficiency</a:t>
            </a:r>
          </a:p>
          <a:p>
            <a:pPr algn="just">
              <a:lnSpc>
                <a:spcPct val="100000"/>
              </a:lnSpc>
            </a:pPr>
            <a:r>
              <a:rPr lang="en-MY" sz="1600" dirty="0"/>
              <a:t>Rectifier efficiency is the ratio of output DC power to the input AC power. For a half-wave rectifier, rectifier efficiency is 40.6%.</a:t>
            </a:r>
          </a:p>
        </p:txBody>
      </p:sp>
      <p:sp>
        <p:nvSpPr>
          <p:cNvPr id="4" name="Slide Number Placeholder 3">
            <a:extLst>
              <a:ext uri="{FF2B5EF4-FFF2-40B4-BE49-F238E27FC236}">
                <a16:creationId xmlns:a16="http://schemas.microsoft.com/office/drawing/2014/main" id="{AD533F15-67E2-439B-A582-7080F776CFD1}"/>
              </a:ext>
            </a:extLst>
          </p:cNvPr>
          <p:cNvSpPr>
            <a:spLocks noGrp="1"/>
          </p:cNvSpPr>
          <p:nvPr>
            <p:ph type="sldNum" sz="quarter" idx="12"/>
          </p:nvPr>
        </p:nvSpPr>
        <p:spPr/>
        <p:txBody>
          <a:bodyPr/>
          <a:lstStyle/>
          <a:p>
            <a:fld id="{1DE98518-C1CF-410D-8A71-B5D14FDF677E}" type="slidenum">
              <a:rPr lang="en-MY" smtClean="0"/>
              <a:t>29</a:t>
            </a:fld>
            <a:endParaRPr lang="en-MY" dirty="0"/>
          </a:p>
        </p:txBody>
      </p:sp>
      <p:pic>
        <p:nvPicPr>
          <p:cNvPr id="6" name="Picture 5">
            <a:extLst>
              <a:ext uri="{FF2B5EF4-FFF2-40B4-BE49-F238E27FC236}">
                <a16:creationId xmlns:a16="http://schemas.microsoft.com/office/drawing/2014/main" id="{E3246F58-D1D8-4584-B3E5-45A064A2C4A2}"/>
              </a:ext>
            </a:extLst>
          </p:cNvPr>
          <p:cNvPicPr>
            <a:picLocks noChangeAspect="1"/>
          </p:cNvPicPr>
          <p:nvPr/>
        </p:nvPicPr>
        <p:blipFill>
          <a:blip r:embed="rId2"/>
          <a:stretch>
            <a:fillRect/>
          </a:stretch>
        </p:blipFill>
        <p:spPr>
          <a:xfrm>
            <a:off x="2542105" y="1948349"/>
            <a:ext cx="1266825" cy="628650"/>
          </a:xfrm>
          <a:prstGeom prst="rect">
            <a:avLst/>
          </a:prstGeom>
        </p:spPr>
      </p:pic>
      <p:pic>
        <p:nvPicPr>
          <p:cNvPr id="7" name="Picture 6">
            <a:extLst>
              <a:ext uri="{FF2B5EF4-FFF2-40B4-BE49-F238E27FC236}">
                <a16:creationId xmlns:a16="http://schemas.microsoft.com/office/drawing/2014/main" id="{128B5423-0B0F-47B7-9AEE-8AD88B32A702}"/>
              </a:ext>
            </a:extLst>
          </p:cNvPr>
          <p:cNvPicPr>
            <a:picLocks noChangeAspect="1"/>
          </p:cNvPicPr>
          <p:nvPr/>
        </p:nvPicPr>
        <p:blipFill>
          <a:blip r:embed="rId3"/>
          <a:stretch>
            <a:fillRect/>
          </a:stretch>
        </p:blipFill>
        <p:spPr>
          <a:xfrm>
            <a:off x="3539898" y="2775204"/>
            <a:ext cx="1323975" cy="571500"/>
          </a:xfrm>
          <a:prstGeom prst="rect">
            <a:avLst/>
          </a:prstGeom>
        </p:spPr>
      </p:pic>
    </p:spTree>
    <p:extLst>
      <p:ext uri="{BB962C8B-B14F-4D97-AF65-F5344CB8AC3E}">
        <p14:creationId xmlns:p14="http://schemas.microsoft.com/office/powerpoint/2010/main" val="308578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3203-3259-43AB-BDED-5C3FCD18F917}"/>
              </a:ext>
            </a:extLst>
          </p:cNvPr>
          <p:cNvSpPr>
            <a:spLocks noGrp="1"/>
          </p:cNvSpPr>
          <p:nvPr>
            <p:ph type="title"/>
          </p:nvPr>
        </p:nvSpPr>
        <p:spPr/>
        <p:txBody>
          <a:bodyPr/>
          <a:lstStyle/>
          <a:p>
            <a:r>
              <a:rPr lang="en-US" dirty="0"/>
              <a:t>Semiconductor Devices</a:t>
            </a:r>
            <a:endParaRPr lang="en-MY" dirty="0"/>
          </a:p>
        </p:txBody>
      </p:sp>
      <p:sp>
        <p:nvSpPr>
          <p:cNvPr id="4" name="Slide Number Placeholder 3">
            <a:extLst>
              <a:ext uri="{FF2B5EF4-FFF2-40B4-BE49-F238E27FC236}">
                <a16:creationId xmlns:a16="http://schemas.microsoft.com/office/drawing/2014/main" id="{017348C5-870F-4DCF-BA9F-2F2174E2B51E}"/>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Uses of Silicon in Electronics | Application of Silicon in Semiconductor">
            <a:extLst>
              <a:ext uri="{FF2B5EF4-FFF2-40B4-BE49-F238E27FC236}">
                <a16:creationId xmlns:a16="http://schemas.microsoft.com/office/drawing/2014/main" id="{664B9530-6CD3-4943-A70C-1C5E87BD14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6" t="2937" r="709" b="32986"/>
          <a:stretch/>
        </p:blipFill>
        <p:spPr bwMode="auto">
          <a:xfrm>
            <a:off x="516193" y="2253356"/>
            <a:ext cx="11159613" cy="41197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9DAF699-3E3D-4769-BBC9-DE608DB051DB}"/>
                  </a:ext>
                </a:extLst>
              </p14:cNvPr>
              <p14:cNvContentPartPr/>
              <p14:nvPr/>
            </p14:nvContentPartPr>
            <p14:xfrm>
              <a:off x="7930418" y="576441"/>
              <a:ext cx="1523520" cy="329040"/>
            </p14:xfrm>
          </p:contentPart>
        </mc:Choice>
        <mc:Fallback>
          <p:pic>
            <p:nvPicPr>
              <p:cNvPr id="3" name="Ink 2">
                <a:extLst>
                  <a:ext uri="{FF2B5EF4-FFF2-40B4-BE49-F238E27FC236}">
                    <a16:creationId xmlns:a16="http://schemas.microsoft.com/office/drawing/2014/main" id="{09DAF699-3E3D-4769-BBC9-DE608DB051DB}"/>
                  </a:ext>
                </a:extLst>
              </p:cNvPr>
              <p:cNvPicPr/>
              <p:nvPr/>
            </p:nvPicPr>
            <p:blipFill>
              <a:blip r:embed="rId4"/>
              <a:stretch>
                <a:fillRect/>
              </a:stretch>
            </p:blipFill>
            <p:spPr>
              <a:xfrm>
                <a:off x="7912418" y="558441"/>
                <a:ext cx="1559160" cy="364680"/>
              </a:xfrm>
              <a:prstGeom prst="rect">
                <a:avLst/>
              </a:prstGeom>
            </p:spPr>
          </p:pic>
        </mc:Fallback>
      </mc:AlternateContent>
      <p:grpSp>
        <p:nvGrpSpPr>
          <p:cNvPr id="9" name="Group 8">
            <a:extLst>
              <a:ext uri="{FF2B5EF4-FFF2-40B4-BE49-F238E27FC236}">
                <a16:creationId xmlns:a16="http://schemas.microsoft.com/office/drawing/2014/main" id="{80D17522-1120-46AA-A02E-AFF1E8791862}"/>
              </a:ext>
            </a:extLst>
          </p:cNvPr>
          <p:cNvGrpSpPr/>
          <p:nvPr/>
        </p:nvGrpSpPr>
        <p:grpSpPr>
          <a:xfrm>
            <a:off x="8241818" y="1097001"/>
            <a:ext cx="2111040" cy="1024200"/>
            <a:chOff x="8241818" y="1097001"/>
            <a:chExt cx="2111040" cy="102420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209DA96-3EA5-40FD-B451-AF2954781308}"/>
                    </a:ext>
                  </a:extLst>
                </p14:cNvPr>
                <p14:cNvContentPartPr/>
                <p14:nvPr/>
              </p14:nvContentPartPr>
              <p14:xfrm>
                <a:off x="8241818" y="1419561"/>
                <a:ext cx="518400" cy="119160"/>
              </p14:xfrm>
            </p:contentPart>
          </mc:Choice>
          <mc:Fallback>
            <p:pic>
              <p:nvPicPr>
                <p:cNvPr id="5" name="Ink 4">
                  <a:extLst>
                    <a:ext uri="{FF2B5EF4-FFF2-40B4-BE49-F238E27FC236}">
                      <a16:creationId xmlns:a16="http://schemas.microsoft.com/office/drawing/2014/main" id="{7209DA96-3EA5-40FD-B451-AF2954781308}"/>
                    </a:ext>
                  </a:extLst>
                </p:cNvPr>
                <p:cNvPicPr/>
                <p:nvPr/>
              </p:nvPicPr>
              <p:blipFill>
                <a:blip r:embed="rId6"/>
                <a:stretch>
                  <a:fillRect/>
                </a:stretch>
              </p:blipFill>
              <p:spPr>
                <a:xfrm>
                  <a:off x="8223818" y="1401921"/>
                  <a:ext cx="5540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A2A53B2E-90E4-4C97-9296-65AFC069CBF3}"/>
                    </a:ext>
                  </a:extLst>
                </p14:cNvPr>
                <p14:cNvContentPartPr/>
                <p14:nvPr/>
              </p14:nvContentPartPr>
              <p14:xfrm>
                <a:off x="8707658" y="1169721"/>
                <a:ext cx="133560" cy="412560"/>
              </p14:xfrm>
            </p:contentPart>
          </mc:Choice>
          <mc:Fallback>
            <p:pic>
              <p:nvPicPr>
                <p:cNvPr id="6" name="Ink 5">
                  <a:extLst>
                    <a:ext uri="{FF2B5EF4-FFF2-40B4-BE49-F238E27FC236}">
                      <a16:creationId xmlns:a16="http://schemas.microsoft.com/office/drawing/2014/main" id="{A2A53B2E-90E4-4C97-9296-65AFC069CBF3}"/>
                    </a:ext>
                  </a:extLst>
                </p:cNvPr>
                <p:cNvPicPr/>
                <p:nvPr/>
              </p:nvPicPr>
              <p:blipFill>
                <a:blip r:embed="rId8"/>
                <a:stretch>
                  <a:fillRect/>
                </a:stretch>
              </p:blipFill>
              <p:spPr>
                <a:xfrm>
                  <a:off x="8689658" y="1152081"/>
                  <a:ext cx="16920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B2A00172-AAC4-4D31-B1D3-46446BF9C9E3}"/>
                    </a:ext>
                  </a:extLst>
                </p14:cNvPr>
                <p14:cNvContentPartPr/>
                <p14:nvPr/>
              </p14:nvContentPartPr>
              <p14:xfrm>
                <a:off x="9028418" y="1097001"/>
                <a:ext cx="254880" cy="306000"/>
              </p14:xfrm>
            </p:contentPart>
          </mc:Choice>
          <mc:Fallback>
            <p:pic>
              <p:nvPicPr>
                <p:cNvPr id="7" name="Ink 6">
                  <a:extLst>
                    <a:ext uri="{FF2B5EF4-FFF2-40B4-BE49-F238E27FC236}">
                      <a16:creationId xmlns:a16="http://schemas.microsoft.com/office/drawing/2014/main" id="{B2A00172-AAC4-4D31-B1D3-46446BF9C9E3}"/>
                    </a:ext>
                  </a:extLst>
                </p:cNvPr>
                <p:cNvPicPr/>
                <p:nvPr/>
              </p:nvPicPr>
              <p:blipFill>
                <a:blip r:embed="rId10"/>
                <a:stretch>
                  <a:fillRect/>
                </a:stretch>
              </p:blipFill>
              <p:spPr>
                <a:xfrm>
                  <a:off x="9010418" y="1079001"/>
                  <a:ext cx="29052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ABD06918-C5E1-449E-8966-C7A8EC7F3AF2}"/>
                    </a:ext>
                  </a:extLst>
                </p14:cNvPr>
                <p14:cNvContentPartPr/>
                <p14:nvPr/>
              </p14:nvContentPartPr>
              <p14:xfrm>
                <a:off x="8301218" y="1590201"/>
                <a:ext cx="2051640" cy="531000"/>
              </p14:xfrm>
            </p:contentPart>
          </mc:Choice>
          <mc:Fallback>
            <p:pic>
              <p:nvPicPr>
                <p:cNvPr id="8" name="Ink 7">
                  <a:extLst>
                    <a:ext uri="{FF2B5EF4-FFF2-40B4-BE49-F238E27FC236}">
                      <a16:creationId xmlns:a16="http://schemas.microsoft.com/office/drawing/2014/main" id="{ABD06918-C5E1-449E-8966-C7A8EC7F3AF2}"/>
                    </a:ext>
                  </a:extLst>
                </p:cNvPr>
                <p:cNvPicPr/>
                <p:nvPr/>
              </p:nvPicPr>
              <p:blipFill>
                <a:blip r:embed="rId12"/>
                <a:stretch>
                  <a:fillRect/>
                </a:stretch>
              </p:blipFill>
              <p:spPr>
                <a:xfrm>
                  <a:off x="8283218" y="1572201"/>
                  <a:ext cx="2087280" cy="566640"/>
                </a:xfrm>
                <a:prstGeom prst="rect">
                  <a:avLst/>
                </a:prstGeom>
              </p:spPr>
            </p:pic>
          </mc:Fallback>
        </mc:AlternateContent>
      </p:grpSp>
      <p:grpSp>
        <p:nvGrpSpPr>
          <p:cNvPr id="17" name="Group 16">
            <a:extLst>
              <a:ext uri="{FF2B5EF4-FFF2-40B4-BE49-F238E27FC236}">
                <a16:creationId xmlns:a16="http://schemas.microsoft.com/office/drawing/2014/main" id="{6CA2BE50-4EE4-494B-ACEF-6DC17429B152}"/>
              </a:ext>
            </a:extLst>
          </p:cNvPr>
          <p:cNvGrpSpPr/>
          <p:nvPr/>
        </p:nvGrpSpPr>
        <p:grpSpPr>
          <a:xfrm>
            <a:off x="10216418" y="193401"/>
            <a:ext cx="1691640" cy="495360"/>
            <a:chOff x="10216418" y="193401"/>
            <a:chExt cx="1691640" cy="495360"/>
          </a:xfrm>
        </p:grpSpPr>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B68D200D-422A-437C-AE45-720CF94FB415}"/>
                    </a:ext>
                  </a:extLst>
                </p14:cNvPr>
                <p14:cNvContentPartPr/>
                <p14:nvPr/>
              </p14:nvContentPartPr>
              <p14:xfrm>
                <a:off x="10216418" y="369801"/>
                <a:ext cx="323640" cy="318960"/>
              </p14:xfrm>
            </p:contentPart>
          </mc:Choice>
          <mc:Fallback>
            <p:pic>
              <p:nvPicPr>
                <p:cNvPr id="10" name="Ink 9">
                  <a:extLst>
                    <a:ext uri="{FF2B5EF4-FFF2-40B4-BE49-F238E27FC236}">
                      <a16:creationId xmlns:a16="http://schemas.microsoft.com/office/drawing/2014/main" id="{B68D200D-422A-437C-AE45-720CF94FB415}"/>
                    </a:ext>
                  </a:extLst>
                </p:cNvPr>
                <p:cNvPicPr/>
                <p:nvPr/>
              </p:nvPicPr>
              <p:blipFill>
                <a:blip r:embed="rId14"/>
                <a:stretch>
                  <a:fillRect/>
                </a:stretch>
              </p:blipFill>
              <p:spPr>
                <a:xfrm>
                  <a:off x="10198778" y="351801"/>
                  <a:ext cx="35928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31333F05-8726-4280-A912-B8FBC802874D}"/>
                    </a:ext>
                  </a:extLst>
                </p14:cNvPr>
                <p14:cNvContentPartPr/>
                <p14:nvPr/>
              </p14:nvContentPartPr>
              <p14:xfrm>
                <a:off x="10564898" y="499401"/>
                <a:ext cx="82440" cy="129600"/>
              </p14:xfrm>
            </p:contentPart>
          </mc:Choice>
          <mc:Fallback>
            <p:pic>
              <p:nvPicPr>
                <p:cNvPr id="11" name="Ink 10">
                  <a:extLst>
                    <a:ext uri="{FF2B5EF4-FFF2-40B4-BE49-F238E27FC236}">
                      <a16:creationId xmlns:a16="http://schemas.microsoft.com/office/drawing/2014/main" id="{31333F05-8726-4280-A912-B8FBC802874D}"/>
                    </a:ext>
                  </a:extLst>
                </p:cNvPr>
                <p:cNvPicPr/>
                <p:nvPr/>
              </p:nvPicPr>
              <p:blipFill>
                <a:blip r:embed="rId16"/>
                <a:stretch>
                  <a:fillRect/>
                </a:stretch>
              </p:blipFill>
              <p:spPr>
                <a:xfrm>
                  <a:off x="10546898" y="481761"/>
                  <a:ext cx="1180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A6AD2DBC-56DE-49AF-862E-0E639701F20B}"/>
                    </a:ext>
                  </a:extLst>
                </p14:cNvPr>
                <p14:cNvContentPartPr/>
                <p14:nvPr/>
              </p14:nvContentPartPr>
              <p14:xfrm>
                <a:off x="10707098" y="485361"/>
                <a:ext cx="309960" cy="128520"/>
              </p14:xfrm>
            </p:contentPart>
          </mc:Choice>
          <mc:Fallback>
            <p:pic>
              <p:nvPicPr>
                <p:cNvPr id="12" name="Ink 11">
                  <a:extLst>
                    <a:ext uri="{FF2B5EF4-FFF2-40B4-BE49-F238E27FC236}">
                      <a16:creationId xmlns:a16="http://schemas.microsoft.com/office/drawing/2014/main" id="{A6AD2DBC-56DE-49AF-862E-0E639701F20B}"/>
                    </a:ext>
                  </a:extLst>
                </p:cNvPr>
                <p:cNvPicPr/>
                <p:nvPr/>
              </p:nvPicPr>
              <p:blipFill>
                <a:blip r:embed="rId18"/>
                <a:stretch>
                  <a:fillRect/>
                </a:stretch>
              </p:blipFill>
              <p:spPr>
                <a:xfrm>
                  <a:off x="10689098" y="467361"/>
                  <a:ext cx="3456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B855B855-8A9D-448E-A7A4-2D17F9F7A7A9}"/>
                    </a:ext>
                  </a:extLst>
                </p14:cNvPr>
                <p14:cNvContentPartPr/>
                <p14:nvPr/>
              </p14:nvContentPartPr>
              <p14:xfrm>
                <a:off x="11092298" y="442521"/>
                <a:ext cx="138600" cy="244080"/>
              </p14:xfrm>
            </p:contentPart>
          </mc:Choice>
          <mc:Fallback>
            <p:pic>
              <p:nvPicPr>
                <p:cNvPr id="13" name="Ink 12">
                  <a:extLst>
                    <a:ext uri="{FF2B5EF4-FFF2-40B4-BE49-F238E27FC236}">
                      <a16:creationId xmlns:a16="http://schemas.microsoft.com/office/drawing/2014/main" id="{B855B855-8A9D-448E-A7A4-2D17F9F7A7A9}"/>
                    </a:ext>
                  </a:extLst>
                </p:cNvPr>
                <p:cNvPicPr/>
                <p:nvPr/>
              </p:nvPicPr>
              <p:blipFill>
                <a:blip r:embed="rId20"/>
                <a:stretch>
                  <a:fillRect/>
                </a:stretch>
              </p:blipFill>
              <p:spPr>
                <a:xfrm>
                  <a:off x="11074658" y="424521"/>
                  <a:ext cx="174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12219223-EBE3-4143-9460-5C5E4855D9F1}"/>
                    </a:ext>
                  </a:extLst>
                </p14:cNvPr>
                <p14:cNvContentPartPr/>
                <p14:nvPr/>
              </p14:nvContentPartPr>
              <p14:xfrm>
                <a:off x="11336378" y="449001"/>
                <a:ext cx="105120" cy="122040"/>
              </p14:xfrm>
            </p:contentPart>
          </mc:Choice>
          <mc:Fallback>
            <p:pic>
              <p:nvPicPr>
                <p:cNvPr id="14" name="Ink 13">
                  <a:extLst>
                    <a:ext uri="{FF2B5EF4-FFF2-40B4-BE49-F238E27FC236}">
                      <a16:creationId xmlns:a16="http://schemas.microsoft.com/office/drawing/2014/main" id="{12219223-EBE3-4143-9460-5C5E4855D9F1}"/>
                    </a:ext>
                  </a:extLst>
                </p:cNvPr>
                <p:cNvPicPr/>
                <p:nvPr/>
              </p:nvPicPr>
              <p:blipFill>
                <a:blip r:embed="rId22"/>
                <a:stretch>
                  <a:fillRect/>
                </a:stretch>
              </p:blipFill>
              <p:spPr>
                <a:xfrm>
                  <a:off x="11318378" y="431361"/>
                  <a:ext cx="1407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A775433D-B5C7-4561-932E-0673AD0D732B}"/>
                    </a:ext>
                  </a:extLst>
                </p14:cNvPr>
                <p14:cNvContentPartPr/>
                <p14:nvPr/>
              </p14:nvContentPartPr>
              <p14:xfrm>
                <a:off x="11511698" y="193401"/>
                <a:ext cx="396360" cy="312120"/>
              </p14:xfrm>
            </p:contentPart>
          </mc:Choice>
          <mc:Fallback>
            <p:pic>
              <p:nvPicPr>
                <p:cNvPr id="15" name="Ink 14">
                  <a:extLst>
                    <a:ext uri="{FF2B5EF4-FFF2-40B4-BE49-F238E27FC236}">
                      <a16:creationId xmlns:a16="http://schemas.microsoft.com/office/drawing/2014/main" id="{A775433D-B5C7-4561-932E-0673AD0D732B}"/>
                    </a:ext>
                  </a:extLst>
                </p:cNvPr>
                <p:cNvPicPr/>
                <p:nvPr/>
              </p:nvPicPr>
              <p:blipFill>
                <a:blip r:embed="rId24"/>
                <a:stretch>
                  <a:fillRect/>
                </a:stretch>
              </p:blipFill>
              <p:spPr>
                <a:xfrm>
                  <a:off x="11493698" y="175401"/>
                  <a:ext cx="43200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E92FCF4F-0810-4A8C-A73D-7C24E83573C1}"/>
                    </a:ext>
                  </a:extLst>
                </p14:cNvPr>
                <p14:cNvContentPartPr/>
                <p14:nvPr/>
              </p14:nvContentPartPr>
              <p14:xfrm>
                <a:off x="11845058" y="422721"/>
                <a:ext cx="19800" cy="11880"/>
              </p14:xfrm>
            </p:contentPart>
          </mc:Choice>
          <mc:Fallback>
            <p:pic>
              <p:nvPicPr>
                <p:cNvPr id="16" name="Ink 15">
                  <a:extLst>
                    <a:ext uri="{FF2B5EF4-FFF2-40B4-BE49-F238E27FC236}">
                      <a16:creationId xmlns:a16="http://schemas.microsoft.com/office/drawing/2014/main" id="{E92FCF4F-0810-4A8C-A73D-7C24E83573C1}"/>
                    </a:ext>
                  </a:extLst>
                </p:cNvPr>
                <p:cNvPicPr/>
                <p:nvPr/>
              </p:nvPicPr>
              <p:blipFill>
                <a:blip r:embed="rId26"/>
                <a:stretch>
                  <a:fillRect/>
                </a:stretch>
              </p:blipFill>
              <p:spPr>
                <a:xfrm>
                  <a:off x="11827058" y="405081"/>
                  <a:ext cx="55440" cy="47520"/>
                </a:xfrm>
                <a:prstGeom prst="rect">
                  <a:avLst/>
                </a:prstGeom>
              </p:spPr>
            </p:pic>
          </mc:Fallback>
        </mc:AlternateContent>
      </p:grpSp>
      <p:grpSp>
        <p:nvGrpSpPr>
          <p:cNvPr id="32" name="Group 31">
            <a:extLst>
              <a:ext uri="{FF2B5EF4-FFF2-40B4-BE49-F238E27FC236}">
                <a16:creationId xmlns:a16="http://schemas.microsoft.com/office/drawing/2014/main" id="{020A23F8-3E97-4CEE-815C-FA48F77196D9}"/>
              </a:ext>
            </a:extLst>
          </p:cNvPr>
          <p:cNvGrpSpPr/>
          <p:nvPr/>
        </p:nvGrpSpPr>
        <p:grpSpPr>
          <a:xfrm>
            <a:off x="10820498" y="852561"/>
            <a:ext cx="1407960" cy="1215000"/>
            <a:chOff x="10820498" y="852561"/>
            <a:chExt cx="1407960" cy="1215000"/>
          </a:xfrm>
        </p:grpSpPr>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9B08B3F5-FAAA-4ECB-A48B-678EE0FD71AA}"/>
                    </a:ext>
                  </a:extLst>
                </p14:cNvPr>
                <p14:cNvContentPartPr/>
                <p14:nvPr/>
              </p14:nvContentPartPr>
              <p14:xfrm>
                <a:off x="10820498" y="1127241"/>
                <a:ext cx="34560" cy="195480"/>
              </p14:xfrm>
            </p:contentPart>
          </mc:Choice>
          <mc:Fallback>
            <p:pic>
              <p:nvPicPr>
                <p:cNvPr id="18" name="Ink 17">
                  <a:extLst>
                    <a:ext uri="{FF2B5EF4-FFF2-40B4-BE49-F238E27FC236}">
                      <a16:creationId xmlns:a16="http://schemas.microsoft.com/office/drawing/2014/main" id="{9B08B3F5-FAAA-4ECB-A48B-678EE0FD71AA}"/>
                    </a:ext>
                  </a:extLst>
                </p:cNvPr>
                <p:cNvPicPr/>
                <p:nvPr/>
              </p:nvPicPr>
              <p:blipFill>
                <a:blip r:embed="rId28"/>
                <a:stretch>
                  <a:fillRect/>
                </a:stretch>
              </p:blipFill>
              <p:spPr>
                <a:xfrm>
                  <a:off x="10802858" y="1109241"/>
                  <a:ext cx="702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D9932D86-213D-4CF3-AC87-8587D9694BFE}"/>
                    </a:ext>
                  </a:extLst>
                </p14:cNvPr>
                <p14:cNvContentPartPr/>
                <p14:nvPr/>
              </p14:nvContentPartPr>
              <p14:xfrm>
                <a:off x="10866578" y="1122561"/>
                <a:ext cx="145080" cy="58680"/>
              </p14:xfrm>
            </p:contentPart>
          </mc:Choice>
          <mc:Fallback>
            <p:pic>
              <p:nvPicPr>
                <p:cNvPr id="19" name="Ink 18">
                  <a:extLst>
                    <a:ext uri="{FF2B5EF4-FFF2-40B4-BE49-F238E27FC236}">
                      <a16:creationId xmlns:a16="http://schemas.microsoft.com/office/drawing/2014/main" id="{D9932D86-213D-4CF3-AC87-8587D9694BFE}"/>
                    </a:ext>
                  </a:extLst>
                </p:cNvPr>
                <p:cNvPicPr/>
                <p:nvPr/>
              </p:nvPicPr>
              <p:blipFill>
                <a:blip r:embed="rId30"/>
                <a:stretch>
                  <a:fillRect/>
                </a:stretch>
              </p:blipFill>
              <p:spPr>
                <a:xfrm>
                  <a:off x="10848938" y="1104921"/>
                  <a:ext cx="1807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B7D60095-5AF6-4612-8119-DC9F5518FFE2}"/>
                    </a:ext>
                  </a:extLst>
                </p14:cNvPr>
                <p14:cNvContentPartPr/>
                <p14:nvPr/>
              </p14:nvContentPartPr>
              <p14:xfrm>
                <a:off x="10962698" y="1038321"/>
                <a:ext cx="149040" cy="199800"/>
              </p14:xfrm>
            </p:contentPart>
          </mc:Choice>
          <mc:Fallback>
            <p:pic>
              <p:nvPicPr>
                <p:cNvPr id="20" name="Ink 19">
                  <a:extLst>
                    <a:ext uri="{FF2B5EF4-FFF2-40B4-BE49-F238E27FC236}">
                      <a16:creationId xmlns:a16="http://schemas.microsoft.com/office/drawing/2014/main" id="{B7D60095-5AF6-4612-8119-DC9F5518FFE2}"/>
                    </a:ext>
                  </a:extLst>
                </p:cNvPr>
                <p:cNvPicPr/>
                <p:nvPr/>
              </p:nvPicPr>
              <p:blipFill>
                <a:blip r:embed="rId32"/>
                <a:stretch>
                  <a:fillRect/>
                </a:stretch>
              </p:blipFill>
              <p:spPr>
                <a:xfrm>
                  <a:off x="10945058" y="1020321"/>
                  <a:ext cx="1846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84CF75B9-5E44-4687-ACDB-B63EC137B9FF}"/>
                    </a:ext>
                  </a:extLst>
                </p14:cNvPr>
                <p14:cNvContentPartPr/>
                <p14:nvPr/>
              </p14:nvContentPartPr>
              <p14:xfrm>
                <a:off x="11175818" y="1113921"/>
                <a:ext cx="77760" cy="106200"/>
              </p14:xfrm>
            </p:contentPart>
          </mc:Choice>
          <mc:Fallback>
            <p:pic>
              <p:nvPicPr>
                <p:cNvPr id="21" name="Ink 20">
                  <a:extLst>
                    <a:ext uri="{FF2B5EF4-FFF2-40B4-BE49-F238E27FC236}">
                      <a16:creationId xmlns:a16="http://schemas.microsoft.com/office/drawing/2014/main" id="{84CF75B9-5E44-4687-ACDB-B63EC137B9FF}"/>
                    </a:ext>
                  </a:extLst>
                </p:cNvPr>
                <p:cNvPicPr/>
                <p:nvPr/>
              </p:nvPicPr>
              <p:blipFill>
                <a:blip r:embed="rId34"/>
                <a:stretch>
                  <a:fillRect/>
                </a:stretch>
              </p:blipFill>
              <p:spPr>
                <a:xfrm>
                  <a:off x="11158178" y="1096281"/>
                  <a:ext cx="1134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8FA6E904-9FCC-424E-B38B-477129270DAE}"/>
                    </a:ext>
                  </a:extLst>
                </p14:cNvPr>
                <p14:cNvContentPartPr/>
                <p14:nvPr/>
              </p14:nvContentPartPr>
              <p14:xfrm>
                <a:off x="11268698" y="923121"/>
                <a:ext cx="355320" cy="267480"/>
              </p14:xfrm>
            </p:contentPart>
          </mc:Choice>
          <mc:Fallback>
            <p:pic>
              <p:nvPicPr>
                <p:cNvPr id="22" name="Ink 21">
                  <a:extLst>
                    <a:ext uri="{FF2B5EF4-FFF2-40B4-BE49-F238E27FC236}">
                      <a16:creationId xmlns:a16="http://schemas.microsoft.com/office/drawing/2014/main" id="{8FA6E904-9FCC-424E-B38B-477129270DAE}"/>
                    </a:ext>
                  </a:extLst>
                </p:cNvPr>
                <p:cNvPicPr/>
                <p:nvPr/>
              </p:nvPicPr>
              <p:blipFill>
                <a:blip r:embed="rId36"/>
                <a:stretch>
                  <a:fillRect/>
                </a:stretch>
              </p:blipFill>
              <p:spPr>
                <a:xfrm>
                  <a:off x="11251058" y="905121"/>
                  <a:ext cx="3909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3D60A76B-6FA2-4A42-B51D-1D5A4FCD70E7}"/>
                    </a:ext>
                  </a:extLst>
                </p14:cNvPr>
                <p14:cNvContentPartPr/>
                <p14:nvPr/>
              </p14:nvContentPartPr>
              <p14:xfrm>
                <a:off x="11678018" y="852561"/>
                <a:ext cx="427680" cy="253800"/>
              </p14:xfrm>
            </p:contentPart>
          </mc:Choice>
          <mc:Fallback>
            <p:pic>
              <p:nvPicPr>
                <p:cNvPr id="24" name="Ink 23">
                  <a:extLst>
                    <a:ext uri="{FF2B5EF4-FFF2-40B4-BE49-F238E27FC236}">
                      <a16:creationId xmlns:a16="http://schemas.microsoft.com/office/drawing/2014/main" id="{3D60A76B-6FA2-4A42-B51D-1D5A4FCD70E7}"/>
                    </a:ext>
                  </a:extLst>
                </p:cNvPr>
                <p:cNvPicPr/>
                <p:nvPr/>
              </p:nvPicPr>
              <p:blipFill>
                <a:blip r:embed="rId38"/>
                <a:stretch>
                  <a:fillRect/>
                </a:stretch>
              </p:blipFill>
              <p:spPr>
                <a:xfrm>
                  <a:off x="11660378" y="834561"/>
                  <a:ext cx="4633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342C25DD-2F8F-40ED-A736-B694B5370E1F}"/>
                    </a:ext>
                  </a:extLst>
                </p14:cNvPr>
                <p14:cNvContentPartPr/>
                <p14:nvPr/>
              </p14:nvContentPartPr>
              <p14:xfrm>
                <a:off x="11140178" y="1241361"/>
                <a:ext cx="812160" cy="163800"/>
              </p14:xfrm>
            </p:contentPart>
          </mc:Choice>
          <mc:Fallback>
            <p:pic>
              <p:nvPicPr>
                <p:cNvPr id="25" name="Ink 24">
                  <a:extLst>
                    <a:ext uri="{FF2B5EF4-FFF2-40B4-BE49-F238E27FC236}">
                      <a16:creationId xmlns:a16="http://schemas.microsoft.com/office/drawing/2014/main" id="{342C25DD-2F8F-40ED-A736-B694B5370E1F}"/>
                    </a:ext>
                  </a:extLst>
                </p:cNvPr>
                <p:cNvPicPr/>
                <p:nvPr/>
              </p:nvPicPr>
              <p:blipFill>
                <a:blip r:embed="rId40"/>
                <a:stretch>
                  <a:fillRect/>
                </a:stretch>
              </p:blipFill>
              <p:spPr>
                <a:xfrm>
                  <a:off x="11122178" y="1223361"/>
                  <a:ext cx="8478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DD78B189-B4EC-425F-A5BD-9FCBEB0006F3}"/>
                    </a:ext>
                  </a:extLst>
                </p14:cNvPr>
                <p14:cNvContentPartPr/>
                <p14:nvPr/>
              </p14:nvContentPartPr>
              <p14:xfrm>
                <a:off x="11090858" y="1836441"/>
                <a:ext cx="36000" cy="231120"/>
              </p14:xfrm>
            </p:contentPart>
          </mc:Choice>
          <mc:Fallback>
            <p:pic>
              <p:nvPicPr>
                <p:cNvPr id="26" name="Ink 25">
                  <a:extLst>
                    <a:ext uri="{FF2B5EF4-FFF2-40B4-BE49-F238E27FC236}">
                      <a16:creationId xmlns:a16="http://schemas.microsoft.com/office/drawing/2014/main" id="{DD78B189-B4EC-425F-A5BD-9FCBEB0006F3}"/>
                    </a:ext>
                  </a:extLst>
                </p:cNvPr>
                <p:cNvPicPr/>
                <p:nvPr/>
              </p:nvPicPr>
              <p:blipFill>
                <a:blip r:embed="rId42"/>
                <a:stretch>
                  <a:fillRect/>
                </a:stretch>
              </p:blipFill>
              <p:spPr>
                <a:xfrm>
                  <a:off x="11072858" y="1818441"/>
                  <a:ext cx="716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EB82CB99-93E8-4068-8B75-30E08E4E779F}"/>
                    </a:ext>
                  </a:extLst>
                </p14:cNvPr>
                <p14:cNvContentPartPr/>
                <p14:nvPr/>
              </p14:nvContentPartPr>
              <p14:xfrm>
                <a:off x="11086178" y="1718361"/>
                <a:ext cx="331200" cy="269640"/>
              </p14:xfrm>
            </p:contentPart>
          </mc:Choice>
          <mc:Fallback>
            <p:pic>
              <p:nvPicPr>
                <p:cNvPr id="27" name="Ink 26">
                  <a:extLst>
                    <a:ext uri="{FF2B5EF4-FFF2-40B4-BE49-F238E27FC236}">
                      <a16:creationId xmlns:a16="http://schemas.microsoft.com/office/drawing/2014/main" id="{EB82CB99-93E8-4068-8B75-30E08E4E779F}"/>
                    </a:ext>
                  </a:extLst>
                </p:cNvPr>
                <p:cNvPicPr/>
                <p:nvPr/>
              </p:nvPicPr>
              <p:blipFill>
                <a:blip r:embed="rId44"/>
                <a:stretch>
                  <a:fillRect/>
                </a:stretch>
              </p:blipFill>
              <p:spPr>
                <a:xfrm>
                  <a:off x="11068178" y="1700721"/>
                  <a:ext cx="3668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5F2E5DA4-3251-46C2-B8C1-E6F22DF7D2F3}"/>
                    </a:ext>
                  </a:extLst>
                </p14:cNvPr>
                <p14:cNvContentPartPr/>
                <p14:nvPr/>
              </p14:nvContentPartPr>
              <p14:xfrm>
                <a:off x="11453018" y="1598841"/>
                <a:ext cx="245160" cy="309960"/>
              </p14:xfrm>
            </p:contentPart>
          </mc:Choice>
          <mc:Fallback>
            <p:pic>
              <p:nvPicPr>
                <p:cNvPr id="28" name="Ink 27">
                  <a:extLst>
                    <a:ext uri="{FF2B5EF4-FFF2-40B4-BE49-F238E27FC236}">
                      <a16:creationId xmlns:a16="http://schemas.microsoft.com/office/drawing/2014/main" id="{5F2E5DA4-3251-46C2-B8C1-E6F22DF7D2F3}"/>
                    </a:ext>
                  </a:extLst>
                </p:cNvPr>
                <p:cNvPicPr/>
                <p:nvPr/>
              </p:nvPicPr>
              <p:blipFill>
                <a:blip r:embed="rId46"/>
                <a:stretch>
                  <a:fillRect/>
                </a:stretch>
              </p:blipFill>
              <p:spPr>
                <a:xfrm>
                  <a:off x="11435378" y="1580841"/>
                  <a:ext cx="2808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30E00290-934F-41C2-9123-AD0D65ED68EB}"/>
                    </a:ext>
                  </a:extLst>
                </p14:cNvPr>
                <p14:cNvContentPartPr/>
                <p14:nvPr/>
              </p14:nvContentPartPr>
              <p14:xfrm>
                <a:off x="11823458" y="1693881"/>
                <a:ext cx="28080" cy="96120"/>
              </p14:xfrm>
            </p:contentPart>
          </mc:Choice>
          <mc:Fallback>
            <p:pic>
              <p:nvPicPr>
                <p:cNvPr id="29" name="Ink 28">
                  <a:extLst>
                    <a:ext uri="{FF2B5EF4-FFF2-40B4-BE49-F238E27FC236}">
                      <a16:creationId xmlns:a16="http://schemas.microsoft.com/office/drawing/2014/main" id="{30E00290-934F-41C2-9123-AD0D65ED68EB}"/>
                    </a:ext>
                  </a:extLst>
                </p:cNvPr>
                <p:cNvPicPr/>
                <p:nvPr/>
              </p:nvPicPr>
              <p:blipFill>
                <a:blip r:embed="rId48"/>
                <a:stretch>
                  <a:fillRect/>
                </a:stretch>
              </p:blipFill>
              <p:spPr>
                <a:xfrm>
                  <a:off x="11805458" y="1676241"/>
                  <a:ext cx="637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E619C5F9-F1CE-4775-8647-60BDAE73E62B}"/>
                    </a:ext>
                  </a:extLst>
                </p14:cNvPr>
                <p14:cNvContentPartPr/>
                <p14:nvPr/>
              </p14:nvContentPartPr>
              <p14:xfrm>
                <a:off x="11794298" y="1531161"/>
                <a:ext cx="103320" cy="61560"/>
              </p14:xfrm>
            </p:contentPart>
          </mc:Choice>
          <mc:Fallback>
            <p:pic>
              <p:nvPicPr>
                <p:cNvPr id="30" name="Ink 29">
                  <a:extLst>
                    <a:ext uri="{FF2B5EF4-FFF2-40B4-BE49-F238E27FC236}">
                      <a16:creationId xmlns:a16="http://schemas.microsoft.com/office/drawing/2014/main" id="{E619C5F9-F1CE-4775-8647-60BDAE73E62B}"/>
                    </a:ext>
                  </a:extLst>
                </p:cNvPr>
                <p:cNvPicPr/>
                <p:nvPr/>
              </p:nvPicPr>
              <p:blipFill>
                <a:blip r:embed="rId50"/>
                <a:stretch>
                  <a:fillRect/>
                </a:stretch>
              </p:blipFill>
              <p:spPr>
                <a:xfrm>
                  <a:off x="11776658" y="1513521"/>
                  <a:ext cx="1389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3FEFC737-4EE0-441E-8442-B93BBCF1E3E6}"/>
                    </a:ext>
                  </a:extLst>
                </p14:cNvPr>
                <p14:cNvContentPartPr/>
                <p14:nvPr/>
              </p14:nvContentPartPr>
              <p14:xfrm>
                <a:off x="12003098" y="1473921"/>
                <a:ext cx="225360" cy="331920"/>
              </p14:xfrm>
            </p:contentPart>
          </mc:Choice>
          <mc:Fallback>
            <p:pic>
              <p:nvPicPr>
                <p:cNvPr id="31" name="Ink 30">
                  <a:extLst>
                    <a:ext uri="{FF2B5EF4-FFF2-40B4-BE49-F238E27FC236}">
                      <a16:creationId xmlns:a16="http://schemas.microsoft.com/office/drawing/2014/main" id="{3FEFC737-4EE0-441E-8442-B93BBCF1E3E6}"/>
                    </a:ext>
                  </a:extLst>
                </p:cNvPr>
                <p:cNvPicPr/>
                <p:nvPr/>
              </p:nvPicPr>
              <p:blipFill>
                <a:blip r:embed="rId52"/>
                <a:stretch>
                  <a:fillRect/>
                </a:stretch>
              </p:blipFill>
              <p:spPr>
                <a:xfrm>
                  <a:off x="11985098" y="1455921"/>
                  <a:ext cx="261000" cy="367560"/>
                </a:xfrm>
                <a:prstGeom prst="rect">
                  <a:avLst/>
                </a:prstGeom>
              </p:spPr>
            </p:pic>
          </mc:Fallback>
        </mc:AlternateContent>
      </p:grpSp>
      <p:grpSp>
        <p:nvGrpSpPr>
          <p:cNvPr id="35" name="Group 34">
            <a:extLst>
              <a:ext uri="{FF2B5EF4-FFF2-40B4-BE49-F238E27FC236}">
                <a16:creationId xmlns:a16="http://schemas.microsoft.com/office/drawing/2014/main" id="{B32AD7C3-2DC9-4ADB-B308-862E117F9C4B}"/>
              </a:ext>
            </a:extLst>
          </p:cNvPr>
          <p:cNvGrpSpPr/>
          <p:nvPr/>
        </p:nvGrpSpPr>
        <p:grpSpPr>
          <a:xfrm>
            <a:off x="11647418" y="2114361"/>
            <a:ext cx="141480" cy="401760"/>
            <a:chOff x="11647418" y="2114361"/>
            <a:chExt cx="141480" cy="401760"/>
          </a:xfrm>
        </p:grpSpPr>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B0DA5E55-C70E-4D79-9274-75B089AB927D}"/>
                    </a:ext>
                  </a:extLst>
                </p14:cNvPr>
                <p14:cNvContentPartPr/>
                <p14:nvPr/>
              </p14:nvContentPartPr>
              <p14:xfrm>
                <a:off x="11692058" y="2287161"/>
                <a:ext cx="5760" cy="228960"/>
              </p14:xfrm>
            </p:contentPart>
          </mc:Choice>
          <mc:Fallback>
            <p:pic>
              <p:nvPicPr>
                <p:cNvPr id="33" name="Ink 32">
                  <a:extLst>
                    <a:ext uri="{FF2B5EF4-FFF2-40B4-BE49-F238E27FC236}">
                      <a16:creationId xmlns:a16="http://schemas.microsoft.com/office/drawing/2014/main" id="{B0DA5E55-C70E-4D79-9274-75B089AB927D}"/>
                    </a:ext>
                  </a:extLst>
                </p:cNvPr>
                <p:cNvPicPr/>
                <p:nvPr/>
              </p:nvPicPr>
              <p:blipFill>
                <a:blip r:embed="rId54"/>
                <a:stretch>
                  <a:fillRect/>
                </a:stretch>
              </p:blipFill>
              <p:spPr>
                <a:xfrm>
                  <a:off x="11674418" y="2269161"/>
                  <a:ext cx="41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839D9047-7D34-4808-91A6-CC926782877B}"/>
                    </a:ext>
                  </a:extLst>
                </p14:cNvPr>
                <p14:cNvContentPartPr/>
                <p14:nvPr/>
              </p14:nvContentPartPr>
              <p14:xfrm>
                <a:off x="11647418" y="2114361"/>
                <a:ext cx="141480" cy="121320"/>
              </p14:xfrm>
            </p:contentPart>
          </mc:Choice>
          <mc:Fallback>
            <p:pic>
              <p:nvPicPr>
                <p:cNvPr id="34" name="Ink 33">
                  <a:extLst>
                    <a:ext uri="{FF2B5EF4-FFF2-40B4-BE49-F238E27FC236}">
                      <a16:creationId xmlns:a16="http://schemas.microsoft.com/office/drawing/2014/main" id="{839D9047-7D34-4808-91A6-CC926782877B}"/>
                    </a:ext>
                  </a:extLst>
                </p:cNvPr>
                <p:cNvPicPr/>
                <p:nvPr/>
              </p:nvPicPr>
              <p:blipFill>
                <a:blip r:embed="rId56"/>
                <a:stretch>
                  <a:fillRect/>
                </a:stretch>
              </p:blipFill>
              <p:spPr>
                <a:xfrm>
                  <a:off x="11629418" y="2096361"/>
                  <a:ext cx="177120" cy="15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36" name="Ink 35">
                <a:extLst>
                  <a:ext uri="{FF2B5EF4-FFF2-40B4-BE49-F238E27FC236}">
                    <a16:creationId xmlns:a16="http://schemas.microsoft.com/office/drawing/2014/main" id="{72F15BF1-9536-4381-8B3E-EF8D22A888B6}"/>
                  </a:ext>
                </a:extLst>
              </p14:cNvPr>
              <p14:cNvContentPartPr/>
              <p14:nvPr/>
            </p14:nvContentPartPr>
            <p14:xfrm>
              <a:off x="7900178" y="4528881"/>
              <a:ext cx="501840" cy="317160"/>
            </p14:xfrm>
          </p:contentPart>
        </mc:Choice>
        <mc:Fallback>
          <p:pic>
            <p:nvPicPr>
              <p:cNvPr id="36" name="Ink 35">
                <a:extLst>
                  <a:ext uri="{FF2B5EF4-FFF2-40B4-BE49-F238E27FC236}">
                    <a16:creationId xmlns:a16="http://schemas.microsoft.com/office/drawing/2014/main" id="{72F15BF1-9536-4381-8B3E-EF8D22A888B6}"/>
                  </a:ext>
                </a:extLst>
              </p:cNvPr>
              <p:cNvPicPr/>
              <p:nvPr/>
            </p:nvPicPr>
            <p:blipFill>
              <a:blip r:embed="rId58"/>
              <a:stretch>
                <a:fillRect/>
              </a:stretch>
            </p:blipFill>
            <p:spPr>
              <a:xfrm>
                <a:off x="7882178" y="4510881"/>
                <a:ext cx="5374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EE906C75-6EC3-4C17-AE71-6DF3B3D2F1D6}"/>
                  </a:ext>
                </a:extLst>
              </p14:cNvPr>
              <p14:cNvContentPartPr/>
              <p14:nvPr/>
            </p14:nvContentPartPr>
            <p14:xfrm>
              <a:off x="10526378" y="5184441"/>
              <a:ext cx="708840" cy="207720"/>
            </p14:xfrm>
          </p:contentPart>
        </mc:Choice>
        <mc:Fallback>
          <p:pic>
            <p:nvPicPr>
              <p:cNvPr id="37" name="Ink 36">
                <a:extLst>
                  <a:ext uri="{FF2B5EF4-FFF2-40B4-BE49-F238E27FC236}">
                    <a16:creationId xmlns:a16="http://schemas.microsoft.com/office/drawing/2014/main" id="{EE906C75-6EC3-4C17-AE71-6DF3B3D2F1D6}"/>
                  </a:ext>
                </a:extLst>
              </p:cNvPr>
              <p:cNvPicPr/>
              <p:nvPr/>
            </p:nvPicPr>
            <p:blipFill>
              <a:blip r:embed="rId60"/>
              <a:stretch>
                <a:fillRect/>
              </a:stretch>
            </p:blipFill>
            <p:spPr>
              <a:xfrm>
                <a:off x="10508738" y="5166441"/>
                <a:ext cx="7444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Ink 37">
                <a:extLst>
                  <a:ext uri="{FF2B5EF4-FFF2-40B4-BE49-F238E27FC236}">
                    <a16:creationId xmlns:a16="http://schemas.microsoft.com/office/drawing/2014/main" id="{114F2489-03C3-4CE4-96E4-18503A6D8E65}"/>
                  </a:ext>
                </a:extLst>
              </p14:cNvPr>
              <p14:cNvContentPartPr/>
              <p14:nvPr/>
            </p14:nvContentPartPr>
            <p14:xfrm>
              <a:off x="6148058" y="3215241"/>
              <a:ext cx="584640" cy="290520"/>
            </p14:xfrm>
          </p:contentPart>
        </mc:Choice>
        <mc:Fallback>
          <p:pic>
            <p:nvPicPr>
              <p:cNvPr id="38" name="Ink 37">
                <a:extLst>
                  <a:ext uri="{FF2B5EF4-FFF2-40B4-BE49-F238E27FC236}">
                    <a16:creationId xmlns:a16="http://schemas.microsoft.com/office/drawing/2014/main" id="{114F2489-03C3-4CE4-96E4-18503A6D8E65}"/>
                  </a:ext>
                </a:extLst>
              </p:cNvPr>
              <p:cNvPicPr/>
              <p:nvPr/>
            </p:nvPicPr>
            <p:blipFill>
              <a:blip r:embed="rId62"/>
              <a:stretch>
                <a:fillRect/>
              </a:stretch>
            </p:blipFill>
            <p:spPr>
              <a:xfrm>
                <a:off x="6130418" y="3197601"/>
                <a:ext cx="6202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9" name="Ink 38">
                <a:extLst>
                  <a:ext uri="{FF2B5EF4-FFF2-40B4-BE49-F238E27FC236}">
                    <a16:creationId xmlns:a16="http://schemas.microsoft.com/office/drawing/2014/main" id="{A386DDCD-20E9-485C-B0B5-643EB3378C65}"/>
                  </a:ext>
                </a:extLst>
              </p14:cNvPr>
              <p14:cNvContentPartPr/>
              <p14:nvPr/>
            </p14:nvContentPartPr>
            <p14:xfrm>
              <a:off x="2844338" y="5877801"/>
              <a:ext cx="603360" cy="364320"/>
            </p14:xfrm>
          </p:contentPart>
        </mc:Choice>
        <mc:Fallback>
          <p:pic>
            <p:nvPicPr>
              <p:cNvPr id="39" name="Ink 38">
                <a:extLst>
                  <a:ext uri="{FF2B5EF4-FFF2-40B4-BE49-F238E27FC236}">
                    <a16:creationId xmlns:a16="http://schemas.microsoft.com/office/drawing/2014/main" id="{A386DDCD-20E9-485C-B0B5-643EB3378C65}"/>
                  </a:ext>
                </a:extLst>
              </p:cNvPr>
              <p:cNvPicPr/>
              <p:nvPr/>
            </p:nvPicPr>
            <p:blipFill>
              <a:blip r:embed="rId64"/>
              <a:stretch>
                <a:fillRect/>
              </a:stretch>
            </p:blipFill>
            <p:spPr>
              <a:xfrm>
                <a:off x="2826338" y="5860161"/>
                <a:ext cx="63900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0" name="Ink 39">
                <a:extLst>
                  <a:ext uri="{FF2B5EF4-FFF2-40B4-BE49-F238E27FC236}">
                    <a16:creationId xmlns:a16="http://schemas.microsoft.com/office/drawing/2014/main" id="{7ECBCB3C-374D-4D4D-8568-F4523379794E}"/>
                  </a:ext>
                </a:extLst>
              </p14:cNvPr>
              <p14:cNvContentPartPr/>
              <p14:nvPr/>
            </p14:nvContentPartPr>
            <p14:xfrm>
              <a:off x="7765538" y="3857121"/>
              <a:ext cx="1263240" cy="1059840"/>
            </p14:xfrm>
          </p:contentPart>
        </mc:Choice>
        <mc:Fallback>
          <p:pic>
            <p:nvPicPr>
              <p:cNvPr id="40" name="Ink 39">
                <a:extLst>
                  <a:ext uri="{FF2B5EF4-FFF2-40B4-BE49-F238E27FC236}">
                    <a16:creationId xmlns:a16="http://schemas.microsoft.com/office/drawing/2014/main" id="{7ECBCB3C-374D-4D4D-8568-F4523379794E}"/>
                  </a:ext>
                </a:extLst>
              </p:cNvPr>
              <p:cNvPicPr/>
              <p:nvPr/>
            </p:nvPicPr>
            <p:blipFill>
              <a:blip r:embed="rId66"/>
              <a:stretch>
                <a:fillRect/>
              </a:stretch>
            </p:blipFill>
            <p:spPr>
              <a:xfrm>
                <a:off x="7747538" y="3839121"/>
                <a:ext cx="1298880" cy="1095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1" name="Ink 40">
                <a:extLst>
                  <a:ext uri="{FF2B5EF4-FFF2-40B4-BE49-F238E27FC236}">
                    <a16:creationId xmlns:a16="http://schemas.microsoft.com/office/drawing/2014/main" id="{0EBAD46C-1762-4F7B-AFF0-CA152CF5DDBE}"/>
                  </a:ext>
                </a:extLst>
              </p14:cNvPr>
              <p14:cNvContentPartPr/>
              <p14:nvPr/>
            </p14:nvContentPartPr>
            <p14:xfrm>
              <a:off x="10516298" y="2388321"/>
              <a:ext cx="988560" cy="846000"/>
            </p14:xfrm>
          </p:contentPart>
        </mc:Choice>
        <mc:Fallback>
          <p:pic>
            <p:nvPicPr>
              <p:cNvPr id="41" name="Ink 40">
                <a:extLst>
                  <a:ext uri="{FF2B5EF4-FFF2-40B4-BE49-F238E27FC236}">
                    <a16:creationId xmlns:a16="http://schemas.microsoft.com/office/drawing/2014/main" id="{0EBAD46C-1762-4F7B-AFF0-CA152CF5DDBE}"/>
                  </a:ext>
                </a:extLst>
              </p:cNvPr>
              <p:cNvPicPr/>
              <p:nvPr/>
            </p:nvPicPr>
            <p:blipFill>
              <a:blip r:embed="rId68"/>
              <a:stretch>
                <a:fillRect/>
              </a:stretch>
            </p:blipFill>
            <p:spPr>
              <a:xfrm>
                <a:off x="10498298" y="2370681"/>
                <a:ext cx="1024200" cy="881640"/>
              </a:xfrm>
              <a:prstGeom prst="rect">
                <a:avLst/>
              </a:prstGeom>
            </p:spPr>
          </p:pic>
        </mc:Fallback>
      </mc:AlternateContent>
    </p:spTree>
    <p:extLst>
      <p:ext uri="{BB962C8B-B14F-4D97-AF65-F5344CB8AC3E}">
        <p14:creationId xmlns:p14="http://schemas.microsoft.com/office/powerpoint/2010/main" val="422172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218DA-E3B1-48BD-91ED-F4CAA4F1AA98}"/>
              </a:ext>
            </a:extLst>
          </p:cNvPr>
          <p:cNvSpPr>
            <a:spLocks noGrp="1"/>
          </p:cNvSpPr>
          <p:nvPr>
            <p:ph idx="1"/>
          </p:nvPr>
        </p:nvSpPr>
        <p:spPr>
          <a:xfrm>
            <a:off x="1069848" y="485192"/>
            <a:ext cx="10058400" cy="5687008"/>
          </a:xfrm>
        </p:spPr>
        <p:txBody>
          <a:bodyPr>
            <a:normAutofit/>
          </a:bodyPr>
          <a:lstStyle/>
          <a:p>
            <a:r>
              <a:rPr lang="en-MY" sz="1900" dirty="0"/>
              <a:t>Advantages of Half Wave Rectifier</a:t>
            </a:r>
          </a:p>
          <a:p>
            <a:pPr lvl="1"/>
            <a:r>
              <a:rPr lang="en-MY" sz="1900" dirty="0"/>
              <a:t>Affordable</a:t>
            </a:r>
          </a:p>
          <a:p>
            <a:pPr lvl="1"/>
            <a:r>
              <a:rPr lang="en-MY" sz="1900" dirty="0"/>
              <a:t>Simple connections</a:t>
            </a:r>
          </a:p>
          <a:p>
            <a:pPr lvl="1"/>
            <a:r>
              <a:rPr lang="en-MY" sz="1900" dirty="0"/>
              <a:t>Easy to use as the connections are simple</a:t>
            </a:r>
          </a:p>
          <a:p>
            <a:pPr lvl="1"/>
            <a:r>
              <a:rPr lang="en-MY" sz="1900" dirty="0"/>
              <a:t>Number of components used are less</a:t>
            </a:r>
          </a:p>
          <a:p>
            <a:r>
              <a:rPr lang="en-MY" sz="1900" dirty="0"/>
              <a:t>Disadvantages of Half Wave Rectifier</a:t>
            </a:r>
          </a:p>
          <a:p>
            <a:pPr lvl="1"/>
            <a:r>
              <a:rPr lang="en-MY" sz="1900" dirty="0"/>
              <a:t>Ripple production is more</a:t>
            </a:r>
          </a:p>
          <a:p>
            <a:pPr lvl="1"/>
            <a:r>
              <a:rPr lang="en-MY" sz="1900" dirty="0"/>
              <a:t>Harmonics are generated</a:t>
            </a:r>
          </a:p>
          <a:p>
            <a:pPr lvl="1"/>
            <a:r>
              <a:rPr lang="en-MY" sz="1900" dirty="0"/>
              <a:t>Utilization of the transformer is very low</a:t>
            </a:r>
          </a:p>
          <a:p>
            <a:pPr lvl="1"/>
            <a:r>
              <a:rPr lang="en-MY" sz="1900" dirty="0"/>
              <a:t>The efficiency of rectification is low</a:t>
            </a:r>
          </a:p>
          <a:p>
            <a:r>
              <a:rPr lang="en-MY" sz="1900" dirty="0"/>
              <a:t>Applications of Half Wave Rectifier</a:t>
            </a:r>
          </a:p>
          <a:p>
            <a:pPr lvl="1"/>
            <a:r>
              <a:rPr lang="en-MY" sz="1900" dirty="0"/>
              <a:t>Power rectification: Half wave rectifier is used along with a transformer for power rectification as powering equipment.</a:t>
            </a:r>
          </a:p>
          <a:p>
            <a:pPr lvl="1"/>
            <a:r>
              <a:rPr lang="en-MY" sz="1900" dirty="0"/>
              <a:t>Signal demodulation: Half wave rectifiers are used for demodulating the AM signals.</a:t>
            </a:r>
          </a:p>
          <a:p>
            <a:pPr lvl="1"/>
            <a:r>
              <a:rPr lang="en-MY" sz="1900" dirty="0"/>
              <a:t>Signal peak detector: Half wave rectifier is used for detecting the peak of the incoming waveform.</a:t>
            </a:r>
          </a:p>
        </p:txBody>
      </p:sp>
      <p:sp>
        <p:nvSpPr>
          <p:cNvPr id="4" name="Slide Number Placeholder 3">
            <a:extLst>
              <a:ext uri="{FF2B5EF4-FFF2-40B4-BE49-F238E27FC236}">
                <a16:creationId xmlns:a16="http://schemas.microsoft.com/office/drawing/2014/main" id="{123C6461-CEFC-4C65-ABEA-A08DDA646D30}"/>
              </a:ext>
            </a:extLst>
          </p:cNvPr>
          <p:cNvSpPr>
            <a:spLocks noGrp="1"/>
          </p:cNvSpPr>
          <p:nvPr>
            <p:ph type="sldNum" sz="quarter" idx="12"/>
          </p:nvPr>
        </p:nvSpPr>
        <p:spPr/>
        <p:txBody>
          <a:bodyPr/>
          <a:lstStyle/>
          <a:p>
            <a:fld id="{1DE98518-C1CF-410D-8A71-B5D14FDF677E}" type="slidenum">
              <a:rPr lang="en-MY" smtClean="0"/>
              <a:t>30</a:t>
            </a:fld>
            <a:endParaRPr lang="en-MY" dirty="0"/>
          </a:p>
        </p:txBody>
      </p:sp>
    </p:spTree>
    <p:extLst>
      <p:ext uri="{BB962C8B-B14F-4D97-AF65-F5344CB8AC3E}">
        <p14:creationId xmlns:p14="http://schemas.microsoft.com/office/powerpoint/2010/main" val="376276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CEDC-7334-46D6-9F00-73FEF48E446A}"/>
              </a:ext>
            </a:extLst>
          </p:cNvPr>
          <p:cNvSpPr>
            <a:spLocks noGrp="1"/>
          </p:cNvSpPr>
          <p:nvPr>
            <p:ph type="title"/>
          </p:nvPr>
        </p:nvSpPr>
        <p:spPr/>
        <p:txBody>
          <a:bodyPr/>
          <a:lstStyle/>
          <a:p>
            <a:r>
              <a:rPr lang="en-MY" dirty="0"/>
              <a:t>Full Wave Rectifier</a:t>
            </a:r>
          </a:p>
        </p:txBody>
      </p:sp>
      <p:sp>
        <p:nvSpPr>
          <p:cNvPr id="3" name="Content Placeholder 2">
            <a:extLst>
              <a:ext uri="{FF2B5EF4-FFF2-40B4-BE49-F238E27FC236}">
                <a16:creationId xmlns:a16="http://schemas.microsoft.com/office/drawing/2014/main" id="{27E1BB03-B940-4BE2-AC91-E739CC86C61E}"/>
              </a:ext>
            </a:extLst>
          </p:cNvPr>
          <p:cNvSpPr>
            <a:spLocks noGrp="1"/>
          </p:cNvSpPr>
          <p:nvPr>
            <p:ph idx="1"/>
          </p:nvPr>
        </p:nvSpPr>
        <p:spPr/>
        <p:txBody>
          <a:bodyPr/>
          <a:lstStyle/>
          <a:p>
            <a:pPr algn="just">
              <a:lnSpc>
                <a:spcPct val="100000"/>
              </a:lnSpc>
            </a:pPr>
            <a:r>
              <a:rPr lang="en-MY" dirty="0"/>
              <a:t>Full-wave rectifier circuits are used for producing an output voltage or output current which is purely DC. </a:t>
            </a:r>
          </a:p>
          <a:p>
            <a:pPr algn="just">
              <a:lnSpc>
                <a:spcPct val="100000"/>
              </a:lnSpc>
            </a:pPr>
            <a:r>
              <a:rPr lang="en-MY" dirty="0"/>
              <a:t>The main advantage of a full-wave rectifier over half-wave rectifier is that such as the average output voltage is higher in full-wave rectifier, there is less ripple produced in full-wave rectifier when compared to the half-wave rectifier.</a:t>
            </a:r>
          </a:p>
          <a:p>
            <a:pPr algn="just">
              <a:lnSpc>
                <a:spcPct val="100000"/>
              </a:lnSpc>
            </a:pPr>
            <a:r>
              <a:rPr lang="en-MY" dirty="0"/>
              <a:t>The full-wave rectifier utilizes both halves of each </a:t>
            </a:r>
            <a:r>
              <a:rPr lang="en-MY" dirty="0" err="1"/>
              <a:t>a.c</a:t>
            </a:r>
            <a:r>
              <a:rPr lang="en-MY" dirty="0"/>
              <a:t> input. When the p-n junction is forward biased, the diode offers low resistance and when it is reversing biased it gives high resistance. </a:t>
            </a:r>
          </a:p>
          <a:p>
            <a:pPr algn="just">
              <a:lnSpc>
                <a:spcPct val="100000"/>
              </a:lnSpc>
            </a:pPr>
            <a:r>
              <a:rPr lang="en-MY" dirty="0"/>
              <a:t>The circuit is designed in such a manner that in the first half cycle if the diode is forward biased then in the second half cycle it is reverse biased and so on.</a:t>
            </a:r>
          </a:p>
        </p:txBody>
      </p:sp>
      <p:sp>
        <p:nvSpPr>
          <p:cNvPr id="4" name="Slide Number Placeholder 3">
            <a:extLst>
              <a:ext uri="{FF2B5EF4-FFF2-40B4-BE49-F238E27FC236}">
                <a16:creationId xmlns:a16="http://schemas.microsoft.com/office/drawing/2014/main" id="{A7DCB0DF-ED09-41E0-8F95-D776A0D6D475}"/>
              </a:ext>
            </a:extLst>
          </p:cNvPr>
          <p:cNvSpPr>
            <a:spLocks noGrp="1"/>
          </p:cNvSpPr>
          <p:nvPr>
            <p:ph type="sldNum" sz="quarter" idx="12"/>
          </p:nvPr>
        </p:nvSpPr>
        <p:spPr/>
        <p:txBody>
          <a:bodyPr/>
          <a:lstStyle/>
          <a:p>
            <a:fld id="{1DE98518-C1CF-410D-8A71-B5D14FDF677E}" type="slidenum">
              <a:rPr lang="en-MY" smtClean="0"/>
              <a:t>31</a:t>
            </a:fld>
            <a:endParaRPr lang="en-MY" dirty="0"/>
          </a:p>
        </p:txBody>
      </p:sp>
    </p:spTree>
    <p:extLst>
      <p:ext uri="{BB962C8B-B14F-4D97-AF65-F5344CB8AC3E}">
        <p14:creationId xmlns:p14="http://schemas.microsoft.com/office/powerpoint/2010/main" val="329377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E759-F7C6-4E6D-B837-AA3AF26856C8}"/>
              </a:ext>
            </a:extLst>
          </p:cNvPr>
          <p:cNvSpPr>
            <a:spLocks noGrp="1"/>
          </p:cNvSpPr>
          <p:nvPr>
            <p:ph type="title"/>
          </p:nvPr>
        </p:nvSpPr>
        <p:spPr/>
        <p:txBody>
          <a:bodyPr/>
          <a:lstStyle/>
          <a:p>
            <a:r>
              <a:rPr lang="en-MY" dirty="0"/>
              <a:t>Full wave rectifier </a:t>
            </a:r>
          </a:p>
        </p:txBody>
      </p:sp>
      <p:sp>
        <p:nvSpPr>
          <p:cNvPr id="4" name="Slide Number Placeholder 3">
            <a:extLst>
              <a:ext uri="{FF2B5EF4-FFF2-40B4-BE49-F238E27FC236}">
                <a16:creationId xmlns:a16="http://schemas.microsoft.com/office/drawing/2014/main" id="{2C6122F4-FF4C-41AE-9AD5-B49C7B6FA95B}"/>
              </a:ext>
            </a:extLst>
          </p:cNvPr>
          <p:cNvSpPr>
            <a:spLocks noGrp="1"/>
          </p:cNvSpPr>
          <p:nvPr>
            <p:ph type="sldNum" sz="quarter" idx="12"/>
          </p:nvPr>
        </p:nvSpPr>
        <p:spPr/>
        <p:txBody>
          <a:bodyPr/>
          <a:lstStyle/>
          <a:p>
            <a:fld id="{1DE98518-C1CF-410D-8A71-B5D14FDF677E}" type="slidenum">
              <a:rPr lang="en-MY" smtClean="0"/>
              <a:t>32</a:t>
            </a:fld>
            <a:endParaRPr lang="en-MY" dirty="0"/>
          </a:p>
        </p:txBody>
      </p:sp>
      <p:pic>
        <p:nvPicPr>
          <p:cNvPr id="2050" name="Picture 2" descr="Full Wave Rectifier">
            <a:extLst>
              <a:ext uri="{FF2B5EF4-FFF2-40B4-BE49-F238E27FC236}">
                <a16:creationId xmlns:a16="http://schemas.microsoft.com/office/drawing/2014/main" id="{C24AA25B-9F4E-414F-8A3C-F34FF184E0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2006" r="-99" b="14671"/>
          <a:stretch/>
        </p:blipFill>
        <p:spPr bwMode="auto">
          <a:xfrm>
            <a:off x="2520591" y="2093976"/>
            <a:ext cx="7150817" cy="17599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B3796D-E7C4-44E9-BC8E-75C35160BF7D}"/>
              </a:ext>
            </a:extLst>
          </p:cNvPr>
          <p:cNvPicPr>
            <a:picLocks noChangeAspect="1"/>
          </p:cNvPicPr>
          <p:nvPr/>
        </p:nvPicPr>
        <p:blipFill>
          <a:blip r:embed="rId3"/>
          <a:stretch>
            <a:fillRect/>
          </a:stretch>
        </p:blipFill>
        <p:spPr>
          <a:xfrm>
            <a:off x="3207519" y="4050066"/>
            <a:ext cx="4818713" cy="2405280"/>
          </a:xfrm>
          <a:prstGeom prst="rect">
            <a:avLst/>
          </a:prstGeom>
        </p:spPr>
      </p:pic>
      <p:grpSp>
        <p:nvGrpSpPr>
          <p:cNvPr id="13" name="Group 12">
            <a:extLst>
              <a:ext uri="{FF2B5EF4-FFF2-40B4-BE49-F238E27FC236}">
                <a16:creationId xmlns:a16="http://schemas.microsoft.com/office/drawing/2014/main" id="{4E8E1B7D-7420-47F4-B2A0-EE97A9B7D2F2}"/>
              </a:ext>
            </a:extLst>
          </p:cNvPr>
          <p:cNvGrpSpPr/>
          <p:nvPr/>
        </p:nvGrpSpPr>
        <p:grpSpPr>
          <a:xfrm>
            <a:off x="9199418" y="1825641"/>
            <a:ext cx="1561320" cy="731880"/>
            <a:chOff x="9199418" y="1825641"/>
            <a:chExt cx="1561320" cy="73188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382D7E9-28D8-4931-B71B-64CF71BD5860}"/>
                    </a:ext>
                  </a:extLst>
                </p14:cNvPr>
                <p14:cNvContentPartPr/>
                <p14:nvPr/>
              </p14:nvContentPartPr>
              <p14:xfrm>
                <a:off x="9199418" y="2247921"/>
                <a:ext cx="306000" cy="120600"/>
              </p14:xfrm>
            </p:contentPart>
          </mc:Choice>
          <mc:Fallback>
            <p:pic>
              <p:nvPicPr>
                <p:cNvPr id="3" name="Ink 2">
                  <a:extLst>
                    <a:ext uri="{FF2B5EF4-FFF2-40B4-BE49-F238E27FC236}">
                      <a16:creationId xmlns:a16="http://schemas.microsoft.com/office/drawing/2014/main" id="{E382D7E9-28D8-4931-B71B-64CF71BD5860}"/>
                    </a:ext>
                  </a:extLst>
                </p:cNvPr>
                <p:cNvPicPr/>
                <p:nvPr/>
              </p:nvPicPr>
              <p:blipFill>
                <a:blip r:embed="rId5"/>
                <a:stretch>
                  <a:fillRect/>
                </a:stretch>
              </p:blipFill>
              <p:spPr>
                <a:xfrm>
                  <a:off x="9181778" y="2229921"/>
                  <a:ext cx="3416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AABBCC2-FB7C-4173-9EE5-EEAB60808FED}"/>
                    </a:ext>
                  </a:extLst>
                </p14:cNvPr>
                <p14:cNvContentPartPr/>
                <p14:nvPr/>
              </p14:nvContentPartPr>
              <p14:xfrm>
                <a:off x="9236498" y="2363841"/>
                <a:ext cx="317880" cy="121320"/>
              </p14:xfrm>
            </p:contentPart>
          </mc:Choice>
          <mc:Fallback>
            <p:pic>
              <p:nvPicPr>
                <p:cNvPr id="6" name="Ink 5">
                  <a:extLst>
                    <a:ext uri="{FF2B5EF4-FFF2-40B4-BE49-F238E27FC236}">
                      <a16:creationId xmlns:a16="http://schemas.microsoft.com/office/drawing/2014/main" id="{6AABBCC2-FB7C-4173-9EE5-EEAB60808FED}"/>
                    </a:ext>
                  </a:extLst>
                </p:cNvPr>
                <p:cNvPicPr/>
                <p:nvPr/>
              </p:nvPicPr>
              <p:blipFill>
                <a:blip r:embed="rId7"/>
                <a:stretch>
                  <a:fillRect/>
                </a:stretch>
              </p:blipFill>
              <p:spPr>
                <a:xfrm>
                  <a:off x="9218498" y="2346201"/>
                  <a:ext cx="3535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E314DF8-AD4E-4D36-8EBE-8E3AAB362A36}"/>
                    </a:ext>
                  </a:extLst>
                </p14:cNvPr>
                <p14:cNvContentPartPr/>
                <p14:nvPr/>
              </p14:nvContentPartPr>
              <p14:xfrm>
                <a:off x="9428738" y="2147121"/>
                <a:ext cx="247320" cy="410400"/>
              </p14:xfrm>
            </p:contentPart>
          </mc:Choice>
          <mc:Fallback>
            <p:pic>
              <p:nvPicPr>
                <p:cNvPr id="7" name="Ink 6">
                  <a:extLst>
                    <a:ext uri="{FF2B5EF4-FFF2-40B4-BE49-F238E27FC236}">
                      <a16:creationId xmlns:a16="http://schemas.microsoft.com/office/drawing/2014/main" id="{AE314DF8-AD4E-4D36-8EBE-8E3AAB362A36}"/>
                    </a:ext>
                  </a:extLst>
                </p:cNvPr>
                <p:cNvPicPr/>
                <p:nvPr/>
              </p:nvPicPr>
              <p:blipFill>
                <a:blip r:embed="rId9"/>
                <a:stretch>
                  <a:fillRect/>
                </a:stretch>
              </p:blipFill>
              <p:spPr>
                <a:xfrm>
                  <a:off x="9411098" y="2129481"/>
                  <a:ext cx="28296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19FA3F2-C4CD-4BD7-A048-34A83237CC4E}"/>
                    </a:ext>
                  </a:extLst>
                </p14:cNvPr>
                <p14:cNvContentPartPr/>
                <p14:nvPr/>
              </p14:nvContentPartPr>
              <p14:xfrm>
                <a:off x="9780098" y="1980801"/>
                <a:ext cx="195120" cy="382320"/>
              </p14:xfrm>
            </p:contentPart>
          </mc:Choice>
          <mc:Fallback>
            <p:pic>
              <p:nvPicPr>
                <p:cNvPr id="8" name="Ink 7">
                  <a:extLst>
                    <a:ext uri="{FF2B5EF4-FFF2-40B4-BE49-F238E27FC236}">
                      <a16:creationId xmlns:a16="http://schemas.microsoft.com/office/drawing/2014/main" id="{E19FA3F2-C4CD-4BD7-A048-34A83237CC4E}"/>
                    </a:ext>
                  </a:extLst>
                </p:cNvPr>
                <p:cNvPicPr/>
                <p:nvPr/>
              </p:nvPicPr>
              <p:blipFill>
                <a:blip r:embed="rId11"/>
                <a:stretch>
                  <a:fillRect/>
                </a:stretch>
              </p:blipFill>
              <p:spPr>
                <a:xfrm>
                  <a:off x="9762098" y="1963161"/>
                  <a:ext cx="23076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76BC2DB-A83B-4687-84E6-44487051DEDA}"/>
                    </a:ext>
                  </a:extLst>
                </p14:cNvPr>
                <p14:cNvContentPartPr/>
                <p14:nvPr/>
              </p14:nvContentPartPr>
              <p14:xfrm>
                <a:off x="9794858" y="2187081"/>
                <a:ext cx="236160" cy="34560"/>
              </p14:xfrm>
            </p:contentPart>
          </mc:Choice>
          <mc:Fallback>
            <p:pic>
              <p:nvPicPr>
                <p:cNvPr id="9" name="Ink 8">
                  <a:extLst>
                    <a:ext uri="{FF2B5EF4-FFF2-40B4-BE49-F238E27FC236}">
                      <a16:creationId xmlns:a16="http://schemas.microsoft.com/office/drawing/2014/main" id="{976BC2DB-A83B-4687-84E6-44487051DEDA}"/>
                    </a:ext>
                  </a:extLst>
                </p:cNvPr>
                <p:cNvPicPr/>
                <p:nvPr/>
              </p:nvPicPr>
              <p:blipFill>
                <a:blip r:embed="rId13"/>
                <a:stretch>
                  <a:fillRect/>
                </a:stretch>
              </p:blipFill>
              <p:spPr>
                <a:xfrm>
                  <a:off x="9777218" y="2169441"/>
                  <a:ext cx="2718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A524B67-21EA-4F75-9814-E4C46961712F}"/>
                    </a:ext>
                  </a:extLst>
                </p14:cNvPr>
                <p14:cNvContentPartPr/>
                <p14:nvPr/>
              </p14:nvContentPartPr>
              <p14:xfrm>
                <a:off x="9989618" y="2029401"/>
                <a:ext cx="122760" cy="203040"/>
              </p14:xfrm>
            </p:contentPart>
          </mc:Choice>
          <mc:Fallback>
            <p:pic>
              <p:nvPicPr>
                <p:cNvPr id="10" name="Ink 9">
                  <a:extLst>
                    <a:ext uri="{FF2B5EF4-FFF2-40B4-BE49-F238E27FC236}">
                      <a16:creationId xmlns:a16="http://schemas.microsoft.com/office/drawing/2014/main" id="{CA524B67-21EA-4F75-9814-E4C46961712F}"/>
                    </a:ext>
                  </a:extLst>
                </p:cNvPr>
                <p:cNvPicPr/>
                <p:nvPr/>
              </p:nvPicPr>
              <p:blipFill>
                <a:blip r:embed="rId15"/>
                <a:stretch>
                  <a:fillRect/>
                </a:stretch>
              </p:blipFill>
              <p:spPr>
                <a:xfrm>
                  <a:off x="9971978" y="2011761"/>
                  <a:ext cx="1584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7D01C093-6A10-43D2-8F56-6C97683E59F1}"/>
                    </a:ext>
                  </a:extLst>
                </p14:cNvPr>
                <p14:cNvContentPartPr/>
                <p14:nvPr/>
              </p14:nvContentPartPr>
              <p14:xfrm>
                <a:off x="10119938" y="1863801"/>
                <a:ext cx="124200" cy="370440"/>
              </p14:xfrm>
            </p:contentPart>
          </mc:Choice>
          <mc:Fallback>
            <p:pic>
              <p:nvPicPr>
                <p:cNvPr id="11" name="Ink 10">
                  <a:extLst>
                    <a:ext uri="{FF2B5EF4-FFF2-40B4-BE49-F238E27FC236}">
                      <a16:creationId xmlns:a16="http://schemas.microsoft.com/office/drawing/2014/main" id="{7D01C093-6A10-43D2-8F56-6C97683E59F1}"/>
                    </a:ext>
                  </a:extLst>
                </p:cNvPr>
                <p:cNvPicPr/>
                <p:nvPr/>
              </p:nvPicPr>
              <p:blipFill>
                <a:blip r:embed="rId17"/>
                <a:stretch>
                  <a:fillRect/>
                </a:stretch>
              </p:blipFill>
              <p:spPr>
                <a:xfrm>
                  <a:off x="10102298" y="1845801"/>
                  <a:ext cx="15984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F3E201F2-9445-42F4-B949-FD0FF62658B4}"/>
                    </a:ext>
                  </a:extLst>
                </p14:cNvPr>
                <p14:cNvContentPartPr/>
                <p14:nvPr/>
              </p14:nvContentPartPr>
              <p14:xfrm>
                <a:off x="10242698" y="1825641"/>
                <a:ext cx="518040" cy="338760"/>
              </p14:xfrm>
            </p:contentPart>
          </mc:Choice>
          <mc:Fallback>
            <p:pic>
              <p:nvPicPr>
                <p:cNvPr id="12" name="Ink 11">
                  <a:extLst>
                    <a:ext uri="{FF2B5EF4-FFF2-40B4-BE49-F238E27FC236}">
                      <a16:creationId xmlns:a16="http://schemas.microsoft.com/office/drawing/2014/main" id="{F3E201F2-9445-42F4-B949-FD0FF62658B4}"/>
                    </a:ext>
                  </a:extLst>
                </p:cNvPr>
                <p:cNvPicPr/>
                <p:nvPr/>
              </p:nvPicPr>
              <p:blipFill>
                <a:blip r:embed="rId19"/>
                <a:stretch>
                  <a:fillRect/>
                </a:stretch>
              </p:blipFill>
              <p:spPr>
                <a:xfrm>
                  <a:off x="10225058" y="1807641"/>
                  <a:ext cx="553680" cy="374400"/>
                </a:xfrm>
                <a:prstGeom prst="rect">
                  <a:avLst/>
                </a:prstGeom>
              </p:spPr>
            </p:pic>
          </mc:Fallback>
        </mc:AlternateContent>
      </p:grpSp>
      <p:grpSp>
        <p:nvGrpSpPr>
          <p:cNvPr id="16" name="Group 15">
            <a:extLst>
              <a:ext uri="{FF2B5EF4-FFF2-40B4-BE49-F238E27FC236}">
                <a16:creationId xmlns:a16="http://schemas.microsoft.com/office/drawing/2014/main" id="{CACF3A87-65FC-487B-8D11-FC900B92FD74}"/>
              </a:ext>
            </a:extLst>
          </p:cNvPr>
          <p:cNvGrpSpPr/>
          <p:nvPr/>
        </p:nvGrpSpPr>
        <p:grpSpPr>
          <a:xfrm>
            <a:off x="8638178" y="3547881"/>
            <a:ext cx="1921680" cy="888480"/>
            <a:chOff x="8638178" y="3547881"/>
            <a:chExt cx="1921680" cy="888480"/>
          </a:xfrm>
        </p:grpSpPr>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32A4CDCD-317A-4D97-9337-C39A79C5D561}"/>
                    </a:ext>
                  </a:extLst>
                </p14:cNvPr>
                <p14:cNvContentPartPr/>
                <p14:nvPr/>
              </p14:nvContentPartPr>
              <p14:xfrm>
                <a:off x="8638178" y="3784401"/>
                <a:ext cx="1096200" cy="651960"/>
              </p14:xfrm>
            </p:contentPart>
          </mc:Choice>
          <mc:Fallback>
            <p:pic>
              <p:nvPicPr>
                <p:cNvPr id="14" name="Ink 13">
                  <a:extLst>
                    <a:ext uri="{FF2B5EF4-FFF2-40B4-BE49-F238E27FC236}">
                      <a16:creationId xmlns:a16="http://schemas.microsoft.com/office/drawing/2014/main" id="{32A4CDCD-317A-4D97-9337-C39A79C5D561}"/>
                    </a:ext>
                  </a:extLst>
                </p:cNvPr>
                <p:cNvPicPr/>
                <p:nvPr/>
              </p:nvPicPr>
              <p:blipFill>
                <a:blip r:embed="rId21"/>
                <a:stretch>
                  <a:fillRect/>
                </a:stretch>
              </p:blipFill>
              <p:spPr>
                <a:xfrm>
                  <a:off x="8620178" y="3766401"/>
                  <a:ext cx="113184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451FA0B5-5A33-4818-B1D6-08BAA00E6840}"/>
                    </a:ext>
                  </a:extLst>
                </p14:cNvPr>
                <p14:cNvContentPartPr/>
                <p14:nvPr/>
              </p14:nvContentPartPr>
              <p14:xfrm>
                <a:off x="8736098" y="3547881"/>
                <a:ext cx="1823760" cy="478440"/>
              </p14:xfrm>
            </p:contentPart>
          </mc:Choice>
          <mc:Fallback>
            <p:pic>
              <p:nvPicPr>
                <p:cNvPr id="15" name="Ink 14">
                  <a:extLst>
                    <a:ext uri="{FF2B5EF4-FFF2-40B4-BE49-F238E27FC236}">
                      <a16:creationId xmlns:a16="http://schemas.microsoft.com/office/drawing/2014/main" id="{451FA0B5-5A33-4818-B1D6-08BAA00E6840}"/>
                    </a:ext>
                  </a:extLst>
                </p:cNvPr>
                <p:cNvPicPr/>
                <p:nvPr/>
              </p:nvPicPr>
              <p:blipFill>
                <a:blip r:embed="rId23"/>
                <a:stretch>
                  <a:fillRect/>
                </a:stretch>
              </p:blipFill>
              <p:spPr>
                <a:xfrm>
                  <a:off x="8718458" y="3530241"/>
                  <a:ext cx="1859400" cy="514080"/>
                </a:xfrm>
                <a:prstGeom prst="rect">
                  <a:avLst/>
                </a:prstGeom>
              </p:spPr>
            </p:pic>
          </mc:Fallback>
        </mc:AlternateContent>
      </p:grpSp>
    </p:spTree>
    <p:extLst>
      <p:ext uri="{BB962C8B-B14F-4D97-AF65-F5344CB8AC3E}">
        <p14:creationId xmlns:p14="http://schemas.microsoft.com/office/powerpoint/2010/main" val="338172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8ABA-A8D5-4108-BE04-D5123F8DEA21}"/>
              </a:ext>
            </a:extLst>
          </p:cNvPr>
          <p:cNvSpPr>
            <a:spLocks noGrp="1"/>
          </p:cNvSpPr>
          <p:nvPr>
            <p:ph type="title"/>
          </p:nvPr>
        </p:nvSpPr>
        <p:spPr/>
        <p:txBody>
          <a:bodyPr>
            <a:normAutofit/>
          </a:bodyPr>
          <a:lstStyle/>
          <a:p>
            <a:r>
              <a:rPr lang="en-MY" sz="4800" dirty="0"/>
              <a:t>Characteristics of Full Wave Rectifier</a:t>
            </a:r>
          </a:p>
        </p:txBody>
      </p:sp>
      <p:sp>
        <p:nvSpPr>
          <p:cNvPr id="3" name="Content Placeholder 2">
            <a:extLst>
              <a:ext uri="{FF2B5EF4-FFF2-40B4-BE49-F238E27FC236}">
                <a16:creationId xmlns:a16="http://schemas.microsoft.com/office/drawing/2014/main" id="{9C90715E-35E6-431C-BE9E-B5D12B4243DC}"/>
              </a:ext>
            </a:extLst>
          </p:cNvPr>
          <p:cNvSpPr>
            <a:spLocks noGrp="1"/>
          </p:cNvSpPr>
          <p:nvPr>
            <p:ph idx="1"/>
          </p:nvPr>
        </p:nvSpPr>
        <p:spPr/>
        <p:txBody>
          <a:bodyPr>
            <a:normAutofit lnSpcReduction="10000"/>
          </a:bodyPr>
          <a:lstStyle/>
          <a:p>
            <a:r>
              <a:rPr lang="en-MY" dirty="0"/>
              <a:t>Ripple Factor</a:t>
            </a:r>
          </a:p>
          <a:p>
            <a:r>
              <a:rPr lang="en-MY" dirty="0"/>
              <a:t>DC Current</a:t>
            </a:r>
          </a:p>
          <a:p>
            <a:r>
              <a:rPr lang="en-MY" dirty="0"/>
              <a:t>DC Output Voltage</a:t>
            </a:r>
          </a:p>
          <a:p>
            <a:r>
              <a:rPr lang="en-MY" dirty="0"/>
              <a:t>Form Factor - The form factor of a full-wave rectifier is given as 1.11</a:t>
            </a:r>
          </a:p>
          <a:p>
            <a:r>
              <a:rPr lang="en-MY" dirty="0"/>
              <a:t>Rectifier Efficiency - The rectifier efficiency of a full-wave rectifier is 81.2%.</a:t>
            </a:r>
          </a:p>
          <a:p>
            <a:r>
              <a:rPr lang="en-MY" dirty="0"/>
              <a:t>Types of Full Wave Rectifier</a:t>
            </a:r>
          </a:p>
          <a:p>
            <a:r>
              <a:rPr lang="en-MY" dirty="0"/>
              <a:t>There are two main types of full-wave rectifiers, and they are:</a:t>
            </a:r>
          </a:p>
          <a:p>
            <a:pPr lvl="1"/>
            <a:r>
              <a:rPr lang="en-MY" dirty="0"/>
              <a:t>Two diodes full-wave rectifier circuit (requires a </a:t>
            </a:r>
            <a:r>
              <a:rPr lang="en-MY" dirty="0" err="1"/>
              <a:t>center</a:t>
            </a:r>
            <a:r>
              <a:rPr lang="en-MY" dirty="0"/>
              <a:t>-tapped transformer and is used in vacuum tubes)</a:t>
            </a:r>
          </a:p>
          <a:p>
            <a:pPr lvl="1"/>
            <a:r>
              <a:rPr lang="en-MY" dirty="0"/>
              <a:t>Bridge rectifier circuit (doesn’t require a centre-tapped transformer and is used along with transformers for efficient usage)</a:t>
            </a:r>
          </a:p>
          <a:p>
            <a:endParaRPr lang="en-MY" dirty="0"/>
          </a:p>
        </p:txBody>
      </p:sp>
      <p:sp>
        <p:nvSpPr>
          <p:cNvPr id="4" name="Slide Number Placeholder 3">
            <a:extLst>
              <a:ext uri="{FF2B5EF4-FFF2-40B4-BE49-F238E27FC236}">
                <a16:creationId xmlns:a16="http://schemas.microsoft.com/office/drawing/2014/main" id="{886B43DE-8435-47E2-9BA5-3FD2A751E1B0}"/>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5" name="Picture 4">
            <a:extLst>
              <a:ext uri="{FF2B5EF4-FFF2-40B4-BE49-F238E27FC236}">
                <a16:creationId xmlns:a16="http://schemas.microsoft.com/office/drawing/2014/main" id="{44447FC7-CE7F-44A9-8A99-7EAEB466D61F}"/>
              </a:ext>
            </a:extLst>
          </p:cNvPr>
          <p:cNvPicPr>
            <a:picLocks noChangeAspect="1"/>
          </p:cNvPicPr>
          <p:nvPr/>
        </p:nvPicPr>
        <p:blipFill>
          <a:blip r:embed="rId2"/>
          <a:stretch>
            <a:fillRect/>
          </a:stretch>
        </p:blipFill>
        <p:spPr>
          <a:xfrm>
            <a:off x="3052665" y="1826133"/>
            <a:ext cx="1981200" cy="590550"/>
          </a:xfrm>
          <a:prstGeom prst="rect">
            <a:avLst/>
          </a:prstGeom>
        </p:spPr>
      </p:pic>
      <p:pic>
        <p:nvPicPr>
          <p:cNvPr id="6" name="Picture 5">
            <a:extLst>
              <a:ext uri="{FF2B5EF4-FFF2-40B4-BE49-F238E27FC236}">
                <a16:creationId xmlns:a16="http://schemas.microsoft.com/office/drawing/2014/main" id="{3460AAC3-82C6-47AC-9CD0-D136457B4235}"/>
              </a:ext>
            </a:extLst>
          </p:cNvPr>
          <p:cNvPicPr>
            <a:picLocks noChangeAspect="1"/>
          </p:cNvPicPr>
          <p:nvPr/>
        </p:nvPicPr>
        <p:blipFill>
          <a:blip r:embed="rId3"/>
          <a:stretch>
            <a:fillRect/>
          </a:stretch>
        </p:blipFill>
        <p:spPr>
          <a:xfrm>
            <a:off x="3052665" y="2345968"/>
            <a:ext cx="1162050" cy="523875"/>
          </a:xfrm>
          <a:prstGeom prst="rect">
            <a:avLst/>
          </a:prstGeom>
        </p:spPr>
      </p:pic>
      <p:pic>
        <p:nvPicPr>
          <p:cNvPr id="7" name="Picture 6">
            <a:extLst>
              <a:ext uri="{FF2B5EF4-FFF2-40B4-BE49-F238E27FC236}">
                <a16:creationId xmlns:a16="http://schemas.microsoft.com/office/drawing/2014/main" id="{7B646F74-6886-45F3-B496-ABD5E85981A0}"/>
              </a:ext>
            </a:extLst>
          </p:cNvPr>
          <p:cNvPicPr>
            <a:picLocks noChangeAspect="1"/>
          </p:cNvPicPr>
          <p:nvPr/>
        </p:nvPicPr>
        <p:blipFill>
          <a:blip r:embed="rId4"/>
          <a:stretch>
            <a:fillRect/>
          </a:stretch>
        </p:blipFill>
        <p:spPr>
          <a:xfrm>
            <a:off x="3709890" y="2869843"/>
            <a:ext cx="1323975" cy="466725"/>
          </a:xfrm>
          <a:prstGeom prst="rect">
            <a:avLst/>
          </a:prstGeom>
        </p:spPr>
      </p:pic>
    </p:spTree>
    <p:extLst>
      <p:ext uri="{BB962C8B-B14F-4D97-AF65-F5344CB8AC3E}">
        <p14:creationId xmlns:p14="http://schemas.microsoft.com/office/powerpoint/2010/main" val="691667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04D5A-1AFE-45F5-93EB-4CE712F96B87}"/>
              </a:ext>
            </a:extLst>
          </p:cNvPr>
          <p:cNvSpPr>
            <a:spLocks noGrp="1"/>
          </p:cNvSpPr>
          <p:nvPr>
            <p:ph idx="1"/>
          </p:nvPr>
        </p:nvSpPr>
        <p:spPr>
          <a:xfrm>
            <a:off x="1069848" y="1455576"/>
            <a:ext cx="10058400" cy="4716624"/>
          </a:xfrm>
        </p:spPr>
        <p:txBody>
          <a:bodyPr>
            <a:normAutofit/>
          </a:bodyPr>
          <a:lstStyle/>
          <a:p>
            <a:r>
              <a:rPr lang="en-MY" dirty="0"/>
              <a:t>Advantages of Full Wave Rectifier</a:t>
            </a:r>
          </a:p>
          <a:p>
            <a:pPr lvl="1"/>
            <a:r>
              <a:rPr lang="en-MY" sz="2000" dirty="0"/>
              <a:t>The rectifier efficiency of a full-wave rectifier is high</a:t>
            </a:r>
          </a:p>
          <a:p>
            <a:pPr lvl="1"/>
            <a:r>
              <a:rPr lang="en-MY" sz="2000" dirty="0"/>
              <a:t>The power loss is very low</a:t>
            </a:r>
          </a:p>
          <a:p>
            <a:pPr lvl="1"/>
            <a:r>
              <a:rPr lang="en-MY" sz="2000" dirty="0"/>
              <a:t>Number of ripples generated are less</a:t>
            </a:r>
          </a:p>
          <a:p>
            <a:r>
              <a:rPr lang="en-MY" dirty="0"/>
              <a:t>Disadvantages of Full Wave Rectifier</a:t>
            </a:r>
          </a:p>
          <a:p>
            <a:pPr lvl="1"/>
            <a:r>
              <a:rPr lang="en-MY" sz="2000" dirty="0"/>
              <a:t>Very expensive</a:t>
            </a:r>
          </a:p>
          <a:p>
            <a:r>
              <a:rPr lang="en-MY" dirty="0"/>
              <a:t>Applications of Full Wave Rectifier</a:t>
            </a:r>
          </a:p>
          <a:p>
            <a:pPr lvl="1"/>
            <a:r>
              <a:rPr lang="en-MY" sz="2000" dirty="0"/>
              <a:t>Following are the uses of full-wave rectifier:</a:t>
            </a:r>
          </a:p>
          <a:p>
            <a:pPr lvl="1"/>
            <a:r>
              <a:rPr lang="en-MY" sz="2000" dirty="0"/>
              <a:t>Full-wave rectifiers are used for supplying polarized voltage in welding and for this bridge rectifiers are used.</a:t>
            </a:r>
          </a:p>
          <a:p>
            <a:pPr lvl="1"/>
            <a:r>
              <a:rPr lang="en-MY" sz="2000" dirty="0"/>
              <a:t>Full-wave rectifiers are used for detecting the amplitude of modulated radio signals.</a:t>
            </a:r>
          </a:p>
        </p:txBody>
      </p:sp>
      <p:sp>
        <p:nvSpPr>
          <p:cNvPr id="4" name="Slide Number Placeholder 3">
            <a:extLst>
              <a:ext uri="{FF2B5EF4-FFF2-40B4-BE49-F238E27FC236}">
                <a16:creationId xmlns:a16="http://schemas.microsoft.com/office/drawing/2014/main" id="{53ACA638-A7B6-4DFD-BA0B-CDBE735C1A04}"/>
              </a:ext>
            </a:extLst>
          </p:cNvPr>
          <p:cNvSpPr>
            <a:spLocks noGrp="1"/>
          </p:cNvSpPr>
          <p:nvPr>
            <p:ph type="sldNum" sz="quarter" idx="12"/>
          </p:nvPr>
        </p:nvSpPr>
        <p:spPr/>
        <p:txBody>
          <a:bodyPr/>
          <a:lstStyle/>
          <a:p>
            <a:fld id="{1DE98518-C1CF-410D-8A71-B5D14FDF677E}" type="slidenum">
              <a:rPr lang="en-MY" smtClean="0"/>
              <a:t>34</a:t>
            </a:fld>
            <a:endParaRPr lang="en-MY" dirty="0"/>
          </a:p>
        </p:txBody>
      </p:sp>
    </p:spTree>
    <p:extLst>
      <p:ext uri="{BB962C8B-B14F-4D97-AF65-F5344CB8AC3E}">
        <p14:creationId xmlns:p14="http://schemas.microsoft.com/office/powerpoint/2010/main" val="4166420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79A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9539ACA4-5919-4BA3-B6B7-2CF749FDBE19}"/>
              </a:ext>
            </a:extLst>
          </p:cNvPr>
          <p:cNvPicPr>
            <a:picLocks noChangeAspect="1"/>
          </p:cNvPicPr>
          <p:nvPr/>
        </p:nvPicPr>
        <p:blipFill>
          <a:blip r:embed="rId6"/>
          <a:stretch>
            <a:fillRect/>
          </a:stretch>
        </p:blipFill>
        <p:spPr>
          <a:xfrm>
            <a:off x="804332" y="808467"/>
            <a:ext cx="10577744" cy="5235982"/>
          </a:xfrm>
          <a:prstGeom prst="rect">
            <a:avLst/>
          </a:prstGeom>
        </p:spPr>
      </p:pic>
      <p:sp>
        <p:nvSpPr>
          <p:cNvPr id="4" name="Slide Number Placeholder 3">
            <a:extLst>
              <a:ext uri="{FF2B5EF4-FFF2-40B4-BE49-F238E27FC236}">
                <a16:creationId xmlns:a16="http://schemas.microsoft.com/office/drawing/2014/main" id="{39ED5812-9984-4153-BD95-BF6298171E4A}"/>
              </a:ext>
            </a:extLst>
          </p:cNvPr>
          <p:cNvSpPr>
            <a:spLocks noGrp="1"/>
          </p:cNvSpPr>
          <p:nvPr>
            <p:ph type="sldNum" sz="quarter" idx="12"/>
          </p:nvPr>
        </p:nvSpPr>
        <p:spPr>
          <a:xfrm>
            <a:off x="11311128" y="6368646"/>
            <a:ext cx="640080" cy="365125"/>
          </a:xfrm>
        </p:spPr>
        <p:txBody>
          <a:bodyPr vert="horz" lIns="91440" tIns="45720" rIns="91440" bIns="45720" rtlCol="0" anchor="ctr">
            <a:normAutofit/>
          </a:bodyPr>
          <a:lstStyle/>
          <a:p>
            <a:pPr defTabSz="457200">
              <a:spcAft>
                <a:spcPts val="600"/>
              </a:spcAft>
            </a:pPr>
            <a:fld id="{1DE98518-C1CF-410D-8A71-B5D14FDF677E}" type="slidenum">
              <a:rPr lang="en-US">
                <a:solidFill>
                  <a:schemeClr val="tx2"/>
                </a:solidFill>
              </a:rPr>
              <a:pPr defTabSz="457200">
                <a:spcAft>
                  <a:spcPts val="600"/>
                </a:spcAft>
              </a:pPr>
              <a:t>35</a:t>
            </a:fld>
            <a:endParaRPr lang="en-US">
              <a:solidFill>
                <a:schemeClr val="tx2"/>
              </a:solidFill>
            </a:endParaRPr>
          </a:p>
        </p:txBody>
      </p:sp>
    </p:spTree>
    <p:extLst>
      <p:ext uri="{BB962C8B-B14F-4D97-AF65-F5344CB8AC3E}">
        <p14:creationId xmlns:p14="http://schemas.microsoft.com/office/powerpoint/2010/main" val="221129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BCD1-A0D2-4198-8359-B001349FB312}"/>
              </a:ext>
            </a:extLst>
          </p:cNvPr>
          <p:cNvSpPr>
            <a:spLocks noGrp="1"/>
          </p:cNvSpPr>
          <p:nvPr>
            <p:ph type="title"/>
          </p:nvPr>
        </p:nvSpPr>
        <p:spPr/>
        <p:txBody>
          <a:bodyPr/>
          <a:lstStyle/>
          <a:p>
            <a:r>
              <a:rPr lang="en-MY" dirty="0"/>
              <a:t>Semiconductor Devices</a:t>
            </a:r>
          </a:p>
        </p:txBody>
      </p:sp>
      <p:sp>
        <p:nvSpPr>
          <p:cNvPr id="3" name="Content Placeholder 2">
            <a:extLst>
              <a:ext uri="{FF2B5EF4-FFF2-40B4-BE49-F238E27FC236}">
                <a16:creationId xmlns:a16="http://schemas.microsoft.com/office/drawing/2014/main" id="{A2C9CCCE-CF2A-442F-AA9D-539880FF4ECE}"/>
              </a:ext>
            </a:extLst>
          </p:cNvPr>
          <p:cNvSpPr>
            <a:spLocks noGrp="1"/>
          </p:cNvSpPr>
          <p:nvPr>
            <p:ph idx="1"/>
          </p:nvPr>
        </p:nvSpPr>
        <p:spPr/>
        <p:txBody>
          <a:bodyPr>
            <a:normAutofit lnSpcReduction="10000"/>
          </a:bodyPr>
          <a:lstStyle/>
          <a:p>
            <a:pPr algn="just">
              <a:lnSpc>
                <a:spcPct val="100000"/>
              </a:lnSpc>
            </a:pPr>
            <a:r>
              <a:rPr lang="en-MY" dirty="0"/>
              <a:t>Electronic Devices are all about handling information i.e. high-speed transmission, acquisition and processing in fields of industries and manufacturing, communications, arts, medicine and even in warfare.</a:t>
            </a:r>
          </a:p>
          <a:p>
            <a:pPr algn="just">
              <a:lnSpc>
                <a:spcPct val="100000"/>
              </a:lnSpc>
            </a:pPr>
            <a:r>
              <a:rPr lang="en-MY" dirty="0"/>
              <a:t>Even though an electronic system is manufactured with the help of conductors, insulators and semiconductors, the semiconductors are considered the backbone of electronics.</a:t>
            </a:r>
          </a:p>
          <a:p>
            <a:pPr algn="just">
              <a:lnSpc>
                <a:spcPct val="100000"/>
              </a:lnSpc>
            </a:pPr>
            <a:r>
              <a:rPr lang="en-MY" dirty="0"/>
              <a:t>Over the last 70 years, semiconductors became a crucial element in the manufacturing of electronics.</a:t>
            </a:r>
          </a:p>
          <a:p>
            <a:pPr algn="just">
              <a:lnSpc>
                <a:spcPct val="100000"/>
              </a:lnSpc>
            </a:pPr>
            <a:r>
              <a:rPr lang="en-MY" dirty="0"/>
              <a:t>The Semiconductor device is made up of a material that is neither a good conductor nor a good insulator, it is called a </a:t>
            </a:r>
            <a:r>
              <a:rPr lang="en-MY" i="1" dirty="0"/>
              <a:t>semiconductor</a:t>
            </a:r>
            <a:r>
              <a:rPr lang="en-MY" dirty="0"/>
              <a:t>.</a:t>
            </a:r>
          </a:p>
          <a:p>
            <a:pPr algn="just">
              <a:lnSpc>
                <a:spcPct val="100000"/>
              </a:lnSpc>
            </a:pPr>
            <a:r>
              <a:rPr lang="en-MY" dirty="0"/>
              <a:t>Such devices have established wide applications because of their reliability, compactness, and low cost.</a:t>
            </a:r>
          </a:p>
        </p:txBody>
      </p:sp>
      <p:sp>
        <p:nvSpPr>
          <p:cNvPr id="4" name="Slide Number Placeholder 3">
            <a:extLst>
              <a:ext uri="{FF2B5EF4-FFF2-40B4-BE49-F238E27FC236}">
                <a16:creationId xmlns:a16="http://schemas.microsoft.com/office/drawing/2014/main" id="{58B7CCF1-1AE0-40EB-873C-128B5DD654F5}"/>
              </a:ext>
            </a:extLst>
          </p:cNvPr>
          <p:cNvSpPr>
            <a:spLocks noGrp="1"/>
          </p:cNvSpPr>
          <p:nvPr>
            <p:ph type="sldNum" sz="quarter" idx="12"/>
          </p:nvPr>
        </p:nvSpPr>
        <p:spPr/>
        <p:txBody>
          <a:bodyPr/>
          <a:lstStyle/>
          <a:p>
            <a:fld id="{1DE98518-C1CF-410D-8A71-B5D14FDF677E}" type="slidenum">
              <a:rPr lang="en-MY" smtClean="0"/>
              <a:t>4</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413289F-004E-450D-9843-88AE36CC0550}"/>
                  </a:ext>
                </a:extLst>
              </p14:cNvPr>
              <p14:cNvContentPartPr/>
              <p14:nvPr/>
            </p14:nvContentPartPr>
            <p14:xfrm>
              <a:off x="1742378" y="2405961"/>
              <a:ext cx="950400" cy="19440"/>
            </p14:xfrm>
          </p:contentPart>
        </mc:Choice>
        <mc:Fallback>
          <p:pic>
            <p:nvPicPr>
              <p:cNvPr id="5" name="Ink 4">
                <a:extLst>
                  <a:ext uri="{FF2B5EF4-FFF2-40B4-BE49-F238E27FC236}">
                    <a16:creationId xmlns:a16="http://schemas.microsoft.com/office/drawing/2014/main" id="{1413289F-004E-450D-9843-88AE36CC0550}"/>
                  </a:ext>
                </a:extLst>
              </p:cNvPr>
              <p:cNvPicPr/>
              <p:nvPr/>
            </p:nvPicPr>
            <p:blipFill>
              <a:blip r:embed="rId3"/>
              <a:stretch>
                <a:fillRect/>
              </a:stretch>
            </p:blipFill>
            <p:spPr>
              <a:xfrm>
                <a:off x="1724738" y="2387961"/>
                <a:ext cx="986040" cy="55080"/>
              </a:xfrm>
              <a:prstGeom prst="rect">
                <a:avLst/>
              </a:prstGeom>
            </p:spPr>
          </p:pic>
        </mc:Fallback>
      </mc:AlternateContent>
      <p:grpSp>
        <p:nvGrpSpPr>
          <p:cNvPr id="9" name="Group 8">
            <a:extLst>
              <a:ext uri="{FF2B5EF4-FFF2-40B4-BE49-F238E27FC236}">
                <a16:creationId xmlns:a16="http://schemas.microsoft.com/office/drawing/2014/main" id="{5C8F787F-5DC7-4F08-841B-174942B266C7}"/>
              </a:ext>
            </a:extLst>
          </p:cNvPr>
          <p:cNvGrpSpPr/>
          <p:nvPr/>
        </p:nvGrpSpPr>
        <p:grpSpPr>
          <a:xfrm>
            <a:off x="2540858" y="2797641"/>
            <a:ext cx="2521080" cy="274680"/>
            <a:chOff x="2540858" y="2797641"/>
            <a:chExt cx="2521080" cy="27468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D17EB5E-099A-4510-ADBC-1140F0C1C797}"/>
                    </a:ext>
                  </a:extLst>
                </p14:cNvPr>
                <p14:cNvContentPartPr/>
                <p14:nvPr/>
              </p14:nvContentPartPr>
              <p14:xfrm>
                <a:off x="4575578" y="2817441"/>
                <a:ext cx="486360" cy="232560"/>
              </p14:xfrm>
            </p:contentPart>
          </mc:Choice>
          <mc:Fallback>
            <p:pic>
              <p:nvPicPr>
                <p:cNvPr id="6" name="Ink 5">
                  <a:extLst>
                    <a:ext uri="{FF2B5EF4-FFF2-40B4-BE49-F238E27FC236}">
                      <a16:creationId xmlns:a16="http://schemas.microsoft.com/office/drawing/2014/main" id="{6D17EB5E-099A-4510-ADBC-1140F0C1C797}"/>
                    </a:ext>
                  </a:extLst>
                </p:cNvPr>
                <p:cNvPicPr/>
                <p:nvPr/>
              </p:nvPicPr>
              <p:blipFill>
                <a:blip r:embed="rId5"/>
                <a:stretch>
                  <a:fillRect/>
                </a:stretch>
              </p:blipFill>
              <p:spPr>
                <a:xfrm>
                  <a:off x="4557578" y="2799441"/>
                  <a:ext cx="5220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ABE4010-48D3-4DE8-9D2F-20754FB420C1}"/>
                    </a:ext>
                  </a:extLst>
                </p14:cNvPr>
                <p14:cNvContentPartPr/>
                <p14:nvPr/>
              </p14:nvContentPartPr>
              <p14:xfrm>
                <a:off x="2540858" y="2840481"/>
                <a:ext cx="599400" cy="231840"/>
              </p14:xfrm>
            </p:contentPart>
          </mc:Choice>
          <mc:Fallback>
            <p:pic>
              <p:nvPicPr>
                <p:cNvPr id="7" name="Ink 6">
                  <a:extLst>
                    <a:ext uri="{FF2B5EF4-FFF2-40B4-BE49-F238E27FC236}">
                      <a16:creationId xmlns:a16="http://schemas.microsoft.com/office/drawing/2014/main" id="{3ABE4010-48D3-4DE8-9D2F-20754FB420C1}"/>
                    </a:ext>
                  </a:extLst>
                </p:cNvPr>
                <p:cNvPicPr/>
                <p:nvPr/>
              </p:nvPicPr>
              <p:blipFill>
                <a:blip r:embed="rId7"/>
                <a:stretch>
                  <a:fillRect/>
                </a:stretch>
              </p:blipFill>
              <p:spPr>
                <a:xfrm>
                  <a:off x="2523218" y="2822841"/>
                  <a:ext cx="6350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6FE0ABF-1EEB-4C9A-A4CD-F8772844FAE8}"/>
                    </a:ext>
                  </a:extLst>
                </p14:cNvPr>
                <p14:cNvContentPartPr/>
                <p14:nvPr/>
              </p14:nvContentPartPr>
              <p14:xfrm>
                <a:off x="3489098" y="2797641"/>
                <a:ext cx="507960" cy="222840"/>
              </p14:xfrm>
            </p:contentPart>
          </mc:Choice>
          <mc:Fallback>
            <p:pic>
              <p:nvPicPr>
                <p:cNvPr id="8" name="Ink 7">
                  <a:extLst>
                    <a:ext uri="{FF2B5EF4-FFF2-40B4-BE49-F238E27FC236}">
                      <a16:creationId xmlns:a16="http://schemas.microsoft.com/office/drawing/2014/main" id="{26FE0ABF-1EEB-4C9A-A4CD-F8772844FAE8}"/>
                    </a:ext>
                  </a:extLst>
                </p:cNvPr>
                <p:cNvPicPr/>
                <p:nvPr/>
              </p:nvPicPr>
              <p:blipFill>
                <a:blip r:embed="rId9"/>
                <a:stretch>
                  <a:fillRect/>
                </a:stretch>
              </p:blipFill>
              <p:spPr>
                <a:xfrm>
                  <a:off x="3471458" y="2780001"/>
                  <a:ext cx="543600" cy="25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77C363D-9844-43E0-9639-D104857BE456}"/>
                  </a:ext>
                </a:extLst>
              </p14:cNvPr>
              <p14:cNvContentPartPr/>
              <p14:nvPr/>
            </p14:nvContentPartPr>
            <p14:xfrm>
              <a:off x="9696578" y="3368241"/>
              <a:ext cx="1192320" cy="51840"/>
            </p14:xfrm>
          </p:contentPart>
        </mc:Choice>
        <mc:Fallback>
          <p:pic>
            <p:nvPicPr>
              <p:cNvPr id="10" name="Ink 9">
                <a:extLst>
                  <a:ext uri="{FF2B5EF4-FFF2-40B4-BE49-F238E27FC236}">
                    <a16:creationId xmlns:a16="http://schemas.microsoft.com/office/drawing/2014/main" id="{577C363D-9844-43E0-9639-D104857BE456}"/>
                  </a:ext>
                </a:extLst>
              </p:cNvPr>
              <p:cNvPicPr/>
              <p:nvPr/>
            </p:nvPicPr>
            <p:blipFill>
              <a:blip r:embed="rId11"/>
              <a:stretch>
                <a:fillRect/>
              </a:stretch>
            </p:blipFill>
            <p:spPr>
              <a:xfrm>
                <a:off x="9678578" y="3350241"/>
                <a:ext cx="122796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C4A47CA6-7D0B-416A-9F81-0196A6F513BB}"/>
                  </a:ext>
                </a:extLst>
              </p14:cNvPr>
              <p14:cNvContentPartPr/>
              <p14:nvPr/>
            </p14:nvContentPartPr>
            <p14:xfrm>
              <a:off x="1293098" y="3708441"/>
              <a:ext cx="686880" cy="15480"/>
            </p14:xfrm>
          </p:contentPart>
        </mc:Choice>
        <mc:Fallback>
          <p:pic>
            <p:nvPicPr>
              <p:cNvPr id="11" name="Ink 10">
                <a:extLst>
                  <a:ext uri="{FF2B5EF4-FFF2-40B4-BE49-F238E27FC236}">
                    <a16:creationId xmlns:a16="http://schemas.microsoft.com/office/drawing/2014/main" id="{C4A47CA6-7D0B-416A-9F81-0196A6F513BB}"/>
                  </a:ext>
                </a:extLst>
              </p:cNvPr>
              <p:cNvPicPr/>
              <p:nvPr/>
            </p:nvPicPr>
            <p:blipFill>
              <a:blip r:embed="rId13"/>
              <a:stretch>
                <a:fillRect/>
              </a:stretch>
            </p:blipFill>
            <p:spPr>
              <a:xfrm>
                <a:off x="1275458" y="3690801"/>
                <a:ext cx="7225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D4FB428C-BADB-407A-B013-9851A547AEEF}"/>
                  </a:ext>
                </a:extLst>
              </p14:cNvPr>
              <p14:cNvContentPartPr/>
              <p14:nvPr/>
            </p14:nvContentPartPr>
            <p14:xfrm>
              <a:off x="3569018" y="3673521"/>
              <a:ext cx="806400" cy="42120"/>
            </p14:xfrm>
          </p:contentPart>
        </mc:Choice>
        <mc:Fallback>
          <p:pic>
            <p:nvPicPr>
              <p:cNvPr id="12" name="Ink 11">
                <a:extLst>
                  <a:ext uri="{FF2B5EF4-FFF2-40B4-BE49-F238E27FC236}">
                    <a16:creationId xmlns:a16="http://schemas.microsoft.com/office/drawing/2014/main" id="{D4FB428C-BADB-407A-B013-9851A547AEEF}"/>
                  </a:ext>
                </a:extLst>
              </p:cNvPr>
              <p:cNvPicPr/>
              <p:nvPr/>
            </p:nvPicPr>
            <p:blipFill>
              <a:blip r:embed="rId15"/>
              <a:stretch>
                <a:fillRect/>
              </a:stretch>
            </p:blipFill>
            <p:spPr>
              <a:xfrm>
                <a:off x="3551378" y="3655881"/>
                <a:ext cx="842040" cy="77760"/>
              </a:xfrm>
              <a:prstGeom prst="rect">
                <a:avLst/>
              </a:prstGeom>
            </p:spPr>
          </p:pic>
        </mc:Fallback>
      </mc:AlternateContent>
      <p:grpSp>
        <p:nvGrpSpPr>
          <p:cNvPr id="32" name="Group 31">
            <a:extLst>
              <a:ext uri="{FF2B5EF4-FFF2-40B4-BE49-F238E27FC236}">
                <a16:creationId xmlns:a16="http://schemas.microsoft.com/office/drawing/2014/main" id="{ED97ACD3-8FA1-4673-A477-1227A7E326B6}"/>
              </a:ext>
            </a:extLst>
          </p:cNvPr>
          <p:cNvGrpSpPr/>
          <p:nvPr/>
        </p:nvGrpSpPr>
        <p:grpSpPr>
          <a:xfrm>
            <a:off x="8331818" y="478881"/>
            <a:ext cx="1839240" cy="402480"/>
            <a:chOff x="8331818" y="478881"/>
            <a:chExt cx="1839240" cy="40248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464F4C4D-F416-40C7-B0B9-14F108AD273D}"/>
                    </a:ext>
                  </a:extLst>
                </p14:cNvPr>
                <p14:cNvContentPartPr/>
                <p14:nvPr/>
              </p14:nvContentPartPr>
              <p14:xfrm>
                <a:off x="8331818" y="487521"/>
                <a:ext cx="927360" cy="199080"/>
              </p14:xfrm>
            </p:contentPart>
          </mc:Choice>
          <mc:Fallback>
            <p:pic>
              <p:nvPicPr>
                <p:cNvPr id="13" name="Ink 12">
                  <a:extLst>
                    <a:ext uri="{FF2B5EF4-FFF2-40B4-BE49-F238E27FC236}">
                      <a16:creationId xmlns:a16="http://schemas.microsoft.com/office/drawing/2014/main" id="{464F4C4D-F416-40C7-B0B9-14F108AD273D}"/>
                    </a:ext>
                  </a:extLst>
                </p:cNvPr>
                <p:cNvPicPr/>
                <p:nvPr/>
              </p:nvPicPr>
              <p:blipFill>
                <a:blip r:embed="rId17"/>
                <a:stretch>
                  <a:fillRect/>
                </a:stretch>
              </p:blipFill>
              <p:spPr>
                <a:xfrm>
                  <a:off x="8313818" y="469881"/>
                  <a:ext cx="9630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3602766A-1F9B-49D3-9DE9-24A490330431}"/>
                    </a:ext>
                  </a:extLst>
                </p14:cNvPr>
                <p14:cNvContentPartPr/>
                <p14:nvPr/>
              </p14:nvContentPartPr>
              <p14:xfrm>
                <a:off x="9087098" y="706761"/>
                <a:ext cx="225000" cy="174600"/>
              </p14:xfrm>
            </p:contentPart>
          </mc:Choice>
          <mc:Fallback>
            <p:pic>
              <p:nvPicPr>
                <p:cNvPr id="14" name="Ink 13">
                  <a:extLst>
                    <a:ext uri="{FF2B5EF4-FFF2-40B4-BE49-F238E27FC236}">
                      <a16:creationId xmlns:a16="http://schemas.microsoft.com/office/drawing/2014/main" id="{3602766A-1F9B-49D3-9DE9-24A490330431}"/>
                    </a:ext>
                  </a:extLst>
                </p:cNvPr>
                <p:cNvPicPr/>
                <p:nvPr/>
              </p:nvPicPr>
              <p:blipFill>
                <a:blip r:embed="rId19"/>
                <a:stretch>
                  <a:fillRect/>
                </a:stretch>
              </p:blipFill>
              <p:spPr>
                <a:xfrm>
                  <a:off x="9069098" y="688761"/>
                  <a:ext cx="2606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68986165-5488-4579-9997-EE307CDF0EAA}"/>
                    </a:ext>
                  </a:extLst>
                </p14:cNvPr>
                <p14:cNvContentPartPr/>
                <p14:nvPr/>
              </p14:nvContentPartPr>
              <p14:xfrm>
                <a:off x="9369698" y="742401"/>
                <a:ext cx="115560" cy="95040"/>
              </p14:xfrm>
            </p:contentPart>
          </mc:Choice>
          <mc:Fallback>
            <p:pic>
              <p:nvPicPr>
                <p:cNvPr id="15" name="Ink 14">
                  <a:extLst>
                    <a:ext uri="{FF2B5EF4-FFF2-40B4-BE49-F238E27FC236}">
                      <a16:creationId xmlns:a16="http://schemas.microsoft.com/office/drawing/2014/main" id="{68986165-5488-4579-9997-EE307CDF0EAA}"/>
                    </a:ext>
                  </a:extLst>
                </p:cNvPr>
                <p:cNvPicPr/>
                <p:nvPr/>
              </p:nvPicPr>
              <p:blipFill>
                <a:blip r:embed="rId21"/>
                <a:stretch>
                  <a:fillRect/>
                </a:stretch>
              </p:blipFill>
              <p:spPr>
                <a:xfrm>
                  <a:off x="9352058" y="724761"/>
                  <a:ext cx="151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036F1954-10FD-429C-AD24-58936DF7E4B2}"/>
                    </a:ext>
                  </a:extLst>
                </p14:cNvPr>
                <p14:cNvContentPartPr/>
                <p14:nvPr/>
              </p14:nvContentPartPr>
              <p14:xfrm>
                <a:off x="9540698" y="730881"/>
                <a:ext cx="201600" cy="79920"/>
              </p14:xfrm>
            </p:contentPart>
          </mc:Choice>
          <mc:Fallback>
            <p:pic>
              <p:nvPicPr>
                <p:cNvPr id="16" name="Ink 15">
                  <a:extLst>
                    <a:ext uri="{FF2B5EF4-FFF2-40B4-BE49-F238E27FC236}">
                      <a16:creationId xmlns:a16="http://schemas.microsoft.com/office/drawing/2014/main" id="{036F1954-10FD-429C-AD24-58936DF7E4B2}"/>
                    </a:ext>
                  </a:extLst>
                </p:cNvPr>
                <p:cNvPicPr/>
                <p:nvPr/>
              </p:nvPicPr>
              <p:blipFill>
                <a:blip r:embed="rId23"/>
                <a:stretch>
                  <a:fillRect/>
                </a:stretch>
              </p:blipFill>
              <p:spPr>
                <a:xfrm>
                  <a:off x="9523058" y="712881"/>
                  <a:ext cx="2372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41BAC3C9-8DCE-445F-84F1-E94C206FFCFB}"/>
                    </a:ext>
                  </a:extLst>
                </p14:cNvPr>
                <p14:cNvContentPartPr/>
                <p14:nvPr/>
              </p14:nvContentPartPr>
              <p14:xfrm>
                <a:off x="9758498" y="536841"/>
                <a:ext cx="184680" cy="258480"/>
              </p14:xfrm>
            </p:contentPart>
          </mc:Choice>
          <mc:Fallback>
            <p:pic>
              <p:nvPicPr>
                <p:cNvPr id="17" name="Ink 16">
                  <a:extLst>
                    <a:ext uri="{FF2B5EF4-FFF2-40B4-BE49-F238E27FC236}">
                      <a16:creationId xmlns:a16="http://schemas.microsoft.com/office/drawing/2014/main" id="{41BAC3C9-8DCE-445F-84F1-E94C206FFCFB}"/>
                    </a:ext>
                  </a:extLst>
                </p:cNvPr>
                <p:cNvPicPr/>
                <p:nvPr/>
              </p:nvPicPr>
              <p:blipFill>
                <a:blip r:embed="rId25"/>
                <a:stretch>
                  <a:fillRect/>
                </a:stretch>
              </p:blipFill>
              <p:spPr>
                <a:xfrm>
                  <a:off x="9740498" y="518841"/>
                  <a:ext cx="2203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6CAC1A5D-62DB-4DA3-9B64-3C4DE62535B0}"/>
                    </a:ext>
                  </a:extLst>
                </p14:cNvPr>
                <p14:cNvContentPartPr/>
                <p14:nvPr/>
              </p14:nvContentPartPr>
              <p14:xfrm>
                <a:off x="9996098" y="658881"/>
                <a:ext cx="78840" cy="68400"/>
              </p14:xfrm>
            </p:contentPart>
          </mc:Choice>
          <mc:Fallback>
            <p:pic>
              <p:nvPicPr>
                <p:cNvPr id="18" name="Ink 17">
                  <a:extLst>
                    <a:ext uri="{FF2B5EF4-FFF2-40B4-BE49-F238E27FC236}">
                      <a16:creationId xmlns:a16="http://schemas.microsoft.com/office/drawing/2014/main" id="{6CAC1A5D-62DB-4DA3-9B64-3C4DE62535B0}"/>
                    </a:ext>
                  </a:extLst>
                </p:cNvPr>
                <p:cNvPicPr/>
                <p:nvPr/>
              </p:nvPicPr>
              <p:blipFill>
                <a:blip r:embed="rId27"/>
                <a:stretch>
                  <a:fillRect/>
                </a:stretch>
              </p:blipFill>
              <p:spPr>
                <a:xfrm>
                  <a:off x="9978458" y="640881"/>
                  <a:ext cx="1144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FB648ED4-02E2-46CC-9562-C60AF160D5BD}"/>
                    </a:ext>
                  </a:extLst>
                </p14:cNvPr>
                <p14:cNvContentPartPr/>
                <p14:nvPr/>
              </p14:nvContentPartPr>
              <p14:xfrm>
                <a:off x="10137218" y="478881"/>
                <a:ext cx="33840" cy="225720"/>
              </p14:xfrm>
            </p:contentPart>
          </mc:Choice>
          <mc:Fallback>
            <p:pic>
              <p:nvPicPr>
                <p:cNvPr id="19" name="Ink 18">
                  <a:extLst>
                    <a:ext uri="{FF2B5EF4-FFF2-40B4-BE49-F238E27FC236}">
                      <a16:creationId xmlns:a16="http://schemas.microsoft.com/office/drawing/2014/main" id="{FB648ED4-02E2-46CC-9562-C60AF160D5BD}"/>
                    </a:ext>
                  </a:extLst>
                </p:cNvPr>
                <p:cNvPicPr/>
                <p:nvPr/>
              </p:nvPicPr>
              <p:blipFill>
                <a:blip r:embed="rId29"/>
                <a:stretch>
                  <a:fillRect/>
                </a:stretch>
              </p:blipFill>
              <p:spPr>
                <a:xfrm>
                  <a:off x="10119218" y="460881"/>
                  <a:ext cx="694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9F4F36E9-3F10-4FA3-B3D8-A857C1A902E5}"/>
                    </a:ext>
                  </a:extLst>
                </p14:cNvPr>
                <p14:cNvContentPartPr/>
                <p14:nvPr/>
              </p14:nvContentPartPr>
              <p14:xfrm>
                <a:off x="8345138" y="490761"/>
                <a:ext cx="924840" cy="195480"/>
              </p14:xfrm>
            </p:contentPart>
          </mc:Choice>
          <mc:Fallback>
            <p:pic>
              <p:nvPicPr>
                <p:cNvPr id="31" name="Ink 30">
                  <a:extLst>
                    <a:ext uri="{FF2B5EF4-FFF2-40B4-BE49-F238E27FC236}">
                      <a16:creationId xmlns:a16="http://schemas.microsoft.com/office/drawing/2014/main" id="{9F4F36E9-3F10-4FA3-B3D8-A857C1A902E5}"/>
                    </a:ext>
                  </a:extLst>
                </p:cNvPr>
                <p:cNvPicPr/>
                <p:nvPr/>
              </p:nvPicPr>
              <p:blipFill>
                <a:blip r:embed="rId31"/>
                <a:stretch>
                  <a:fillRect/>
                </a:stretch>
              </p:blipFill>
              <p:spPr>
                <a:xfrm>
                  <a:off x="8327498" y="473121"/>
                  <a:ext cx="960480" cy="23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33" name="Ink 32">
                <a:extLst>
                  <a:ext uri="{FF2B5EF4-FFF2-40B4-BE49-F238E27FC236}">
                    <a16:creationId xmlns:a16="http://schemas.microsoft.com/office/drawing/2014/main" id="{A445C9DC-2005-4D2E-8DB5-73207A961D06}"/>
                  </a:ext>
                </a:extLst>
              </p14:cNvPr>
              <p14:cNvContentPartPr/>
              <p14:nvPr/>
            </p14:nvContentPartPr>
            <p14:xfrm>
              <a:off x="1209938" y="1595961"/>
              <a:ext cx="2837880" cy="77400"/>
            </p14:xfrm>
          </p:contentPart>
        </mc:Choice>
        <mc:Fallback>
          <p:pic>
            <p:nvPicPr>
              <p:cNvPr id="33" name="Ink 32">
                <a:extLst>
                  <a:ext uri="{FF2B5EF4-FFF2-40B4-BE49-F238E27FC236}">
                    <a16:creationId xmlns:a16="http://schemas.microsoft.com/office/drawing/2014/main" id="{A445C9DC-2005-4D2E-8DB5-73207A961D06}"/>
                  </a:ext>
                </a:extLst>
              </p:cNvPr>
              <p:cNvPicPr/>
              <p:nvPr/>
            </p:nvPicPr>
            <p:blipFill>
              <a:blip r:embed="rId33"/>
              <a:stretch>
                <a:fillRect/>
              </a:stretch>
            </p:blipFill>
            <p:spPr>
              <a:xfrm>
                <a:off x="1191938" y="1577961"/>
                <a:ext cx="28735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4" name="Ink 33">
                <a:extLst>
                  <a:ext uri="{FF2B5EF4-FFF2-40B4-BE49-F238E27FC236}">
                    <a16:creationId xmlns:a16="http://schemas.microsoft.com/office/drawing/2014/main" id="{D92B5872-958F-4009-8771-9615A2E366DA}"/>
                  </a:ext>
                </a:extLst>
              </p14:cNvPr>
              <p14:cNvContentPartPr/>
              <p14:nvPr/>
            </p14:nvContentPartPr>
            <p14:xfrm>
              <a:off x="1897178" y="1432521"/>
              <a:ext cx="34200" cy="16200"/>
            </p14:xfrm>
          </p:contentPart>
        </mc:Choice>
        <mc:Fallback>
          <p:pic>
            <p:nvPicPr>
              <p:cNvPr id="34" name="Ink 33">
                <a:extLst>
                  <a:ext uri="{FF2B5EF4-FFF2-40B4-BE49-F238E27FC236}">
                    <a16:creationId xmlns:a16="http://schemas.microsoft.com/office/drawing/2014/main" id="{D92B5872-958F-4009-8771-9615A2E366DA}"/>
                  </a:ext>
                </a:extLst>
              </p:cNvPr>
              <p:cNvPicPr/>
              <p:nvPr/>
            </p:nvPicPr>
            <p:blipFill>
              <a:blip r:embed="rId35"/>
              <a:stretch>
                <a:fillRect/>
              </a:stretch>
            </p:blipFill>
            <p:spPr>
              <a:xfrm>
                <a:off x="1879178" y="1414881"/>
                <a:ext cx="698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Ink 34">
                <a:extLst>
                  <a:ext uri="{FF2B5EF4-FFF2-40B4-BE49-F238E27FC236}">
                    <a16:creationId xmlns:a16="http://schemas.microsoft.com/office/drawing/2014/main" id="{C9EB53E5-E63C-45B6-BA8F-85ADACA7B707}"/>
                  </a:ext>
                </a:extLst>
              </p14:cNvPr>
              <p14:cNvContentPartPr/>
              <p14:nvPr/>
            </p14:nvContentPartPr>
            <p14:xfrm>
              <a:off x="3080138" y="1463121"/>
              <a:ext cx="6840" cy="3960"/>
            </p14:xfrm>
          </p:contentPart>
        </mc:Choice>
        <mc:Fallback>
          <p:pic>
            <p:nvPicPr>
              <p:cNvPr id="35" name="Ink 34">
                <a:extLst>
                  <a:ext uri="{FF2B5EF4-FFF2-40B4-BE49-F238E27FC236}">
                    <a16:creationId xmlns:a16="http://schemas.microsoft.com/office/drawing/2014/main" id="{C9EB53E5-E63C-45B6-BA8F-85ADACA7B707}"/>
                  </a:ext>
                </a:extLst>
              </p:cNvPr>
              <p:cNvPicPr/>
              <p:nvPr/>
            </p:nvPicPr>
            <p:blipFill>
              <a:blip r:embed="rId37"/>
              <a:stretch>
                <a:fillRect/>
              </a:stretch>
            </p:blipFill>
            <p:spPr>
              <a:xfrm>
                <a:off x="3062498" y="1445481"/>
                <a:ext cx="424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 name="Ink 38">
                <a:extLst>
                  <a:ext uri="{FF2B5EF4-FFF2-40B4-BE49-F238E27FC236}">
                    <a16:creationId xmlns:a16="http://schemas.microsoft.com/office/drawing/2014/main" id="{D3A1ECC4-E7B1-482F-BC86-F1F13933E2BC}"/>
                  </a:ext>
                </a:extLst>
              </p14:cNvPr>
              <p14:cNvContentPartPr/>
              <p14:nvPr/>
            </p14:nvContentPartPr>
            <p14:xfrm>
              <a:off x="9241538" y="5188761"/>
              <a:ext cx="1786680" cy="38160"/>
            </p14:xfrm>
          </p:contentPart>
        </mc:Choice>
        <mc:Fallback>
          <p:pic>
            <p:nvPicPr>
              <p:cNvPr id="39" name="Ink 38">
                <a:extLst>
                  <a:ext uri="{FF2B5EF4-FFF2-40B4-BE49-F238E27FC236}">
                    <a16:creationId xmlns:a16="http://schemas.microsoft.com/office/drawing/2014/main" id="{D3A1ECC4-E7B1-482F-BC86-F1F13933E2BC}"/>
                  </a:ext>
                </a:extLst>
              </p:cNvPr>
              <p:cNvPicPr/>
              <p:nvPr/>
            </p:nvPicPr>
            <p:blipFill>
              <a:blip r:embed="rId39"/>
              <a:stretch>
                <a:fillRect/>
              </a:stretch>
            </p:blipFill>
            <p:spPr>
              <a:xfrm>
                <a:off x="9223538" y="5170761"/>
                <a:ext cx="18223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 name="Ink 39">
                <a:extLst>
                  <a:ext uri="{FF2B5EF4-FFF2-40B4-BE49-F238E27FC236}">
                    <a16:creationId xmlns:a16="http://schemas.microsoft.com/office/drawing/2014/main" id="{502F3212-FA92-436C-8CA1-06EE5E1DC339}"/>
                  </a:ext>
                </a:extLst>
              </p14:cNvPr>
              <p14:cNvContentPartPr/>
              <p14:nvPr/>
            </p14:nvContentPartPr>
            <p14:xfrm>
              <a:off x="1740938" y="5396481"/>
              <a:ext cx="474840" cy="21240"/>
            </p14:xfrm>
          </p:contentPart>
        </mc:Choice>
        <mc:Fallback>
          <p:pic>
            <p:nvPicPr>
              <p:cNvPr id="40" name="Ink 39">
                <a:extLst>
                  <a:ext uri="{FF2B5EF4-FFF2-40B4-BE49-F238E27FC236}">
                    <a16:creationId xmlns:a16="http://schemas.microsoft.com/office/drawing/2014/main" id="{502F3212-FA92-436C-8CA1-06EE5E1DC339}"/>
                  </a:ext>
                </a:extLst>
              </p:cNvPr>
              <p:cNvPicPr/>
              <p:nvPr/>
            </p:nvPicPr>
            <p:blipFill>
              <a:blip r:embed="rId41"/>
              <a:stretch>
                <a:fillRect/>
              </a:stretch>
            </p:blipFill>
            <p:spPr>
              <a:xfrm>
                <a:off x="1723298" y="5378841"/>
                <a:ext cx="5104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 name="Ink 40">
                <a:extLst>
                  <a:ext uri="{FF2B5EF4-FFF2-40B4-BE49-F238E27FC236}">
                    <a16:creationId xmlns:a16="http://schemas.microsoft.com/office/drawing/2014/main" id="{A63D3C1E-5EF4-4375-9121-0C51C74990B6}"/>
                  </a:ext>
                </a:extLst>
              </p14:cNvPr>
              <p14:cNvContentPartPr/>
              <p14:nvPr/>
            </p14:nvContentPartPr>
            <p14:xfrm>
              <a:off x="3497018" y="5357961"/>
              <a:ext cx="893880" cy="55080"/>
            </p14:xfrm>
          </p:contentPart>
        </mc:Choice>
        <mc:Fallback>
          <p:pic>
            <p:nvPicPr>
              <p:cNvPr id="41" name="Ink 40">
                <a:extLst>
                  <a:ext uri="{FF2B5EF4-FFF2-40B4-BE49-F238E27FC236}">
                    <a16:creationId xmlns:a16="http://schemas.microsoft.com/office/drawing/2014/main" id="{A63D3C1E-5EF4-4375-9121-0C51C74990B6}"/>
                  </a:ext>
                </a:extLst>
              </p:cNvPr>
              <p:cNvPicPr/>
              <p:nvPr/>
            </p:nvPicPr>
            <p:blipFill>
              <a:blip r:embed="rId43"/>
              <a:stretch>
                <a:fillRect/>
              </a:stretch>
            </p:blipFill>
            <p:spPr>
              <a:xfrm>
                <a:off x="3479378" y="5340321"/>
                <a:ext cx="92952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2" name="Ink 41">
                <a:extLst>
                  <a:ext uri="{FF2B5EF4-FFF2-40B4-BE49-F238E27FC236}">
                    <a16:creationId xmlns:a16="http://schemas.microsoft.com/office/drawing/2014/main" id="{0C176D1B-9AC3-4981-83AD-0C89C1B32E2A}"/>
                  </a:ext>
                </a:extLst>
              </p14:cNvPr>
              <p14:cNvContentPartPr/>
              <p14:nvPr/>
            </p14:nvContentPartPr>
            <p14:xfrm>
              <a:off x="7927538" y="5341401"/>
              <a:ext cx="371520" cy="86040"/>
            </p14:xfrm>
          </p:contentPart>
        </mc:Choice>
        <mc:Fallback>
          <p:pic>
            <p:nvPicPr>
              <p:cNvPr id="42" name="Ink 41">
                <a:extLst>
                  <a:ext uri="{FF2B5EF4-FFF2-40B4-BE49-F238E27FC236}">
                    <a16:creationId xmlns:a16="http://schemas.microsoft.com/office/drawing/2014/main" id="{0C176D1B-9AC3-4981-83AD-0C89C1B32E2A}"/>
                  </a:ext>
                </a:extLst>
              </p:cNvPr>
              <p:cNvPicPr/>
              <p:nvPr/>
            </p:nvPicPr>
            <p:blipFill>
              <a:blip r:embed="rId45"/>
              <a:stretch>
                <a:fillRect/>
              </a:stretch>
            </p:blipFill>
            <p:spPr>
              <a:xfrm>
                <a:off x="7909538" y="5323761"/>
                <a:ext cx="407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3" name="Ink 42">
                <a:extLst>
                  <a:ext uri="{FF2B5EF4-FFF2-40B4-BE49-F238E27FC236}">
                    <a16:creationId xmlns:a16="http://schemas.microsoft.com/office/drawing/2014/main" id="{625C6460-3249-4CED-B19D-9D05285ECFBB}"/>
                  </a:ext>
                </a:extLst>
              </p14:cNvPr>
              <p14:cNvContentPartPr/>
              <p14:nvPr/>
            </p14:nvContentPartPr>
            <p14:xfrm>
              <a:off x="9427658" y="369441"/>
              <a:ext cx="259200" cy="181800"/>
            </p14:xfrm>
          </p:contentPart>
        </mc:Choice>
        <mc:Fallback>
          <p:pic>
            <p:nvPicPr>
              <p:cNvPr id="43" name="Ink 42">
                <a:extLst>
                  <a:ext uri="{FF2B5EF4-FFF2-40B4-BE49-F238E27FC236}">
                    <a16:creationId xmlns:a16="http://schemas.microsoft.com/office/drawing/2014/main" id="{625C6460-3249-4CED-B19D-9D05285ECFBB}"/>
                  </a:ext>
                </a:extLst>
              </p:cNvPr>
              <p:cNvPicPr/>
              <p:nvPr/>
            </p:nvPicPr>
            <p:blipFill>
              <a:blip r:embed="rId47"/>
              <a:stretch>
                <a:fillRect/>
              </a:stretch>
            </p:blipFill>
            <p:spPr>
              <a:xfrm>
                <a:off x="9410018" y="351441"/>
                <a:ext cx="294840" cy="217440"/>
              </a:xfrm>
              <a:prstGeom prst="rect">
                <a:avLst/>
              </a:prstGeom>
            </p:spPr>
          </p:pic>
        </mc:Fallback>
      </mc:AlternateContent>
      <p:grpSp>
        <p:nvGrpSpPr>
          <p:cNvPr id="47" name="Group 46">
            <a:extLst>
              <a:ext uri="{FF2B5EF4-FFF2-40B4-BE49-F238E27FC236}">
                <a16:creationId xmlns:a16="http://schemas.microsoft.com/office/drawing/2014/main" id="{1C2B3811-9063-41B8-840E-5BC1A6CDFEA5}"/>
              </a:ext>
            </a:extLst>
          </p:cNvPr>
          <p:cNvGrpSpPr/>
          <p:nvPr/>
        </p:nvGrpSpPr>
        <p:grpSpPr>
          <a:xfrm>
            <a:off x="8471858" y="979281"/>
            <a:ext cx="2673720" cy="737280"/>
            <a:chOff x="8471858" y="979281"/>
            <a:chExt cx="2673720" cy="737280"/>
          </a:xfrm>
        </p:grpSpPr>
        <mc:AlternateContent xmlns:mc="http://schemas.openxmlformats.org/markup-compatibility/2006">
          <mc:Choice xmlns:p14="http://schemas.microsoft.com/office/powerpoint/2010/main" Requires="p14">
            <p:contentPart p14:bwMode="auto" r:id="rId48">
              <p14:nvContentPartPr>
                <p14:cNvPr id="21" name="Ink 20">
                  <a:extLst>
                    <a:ext uri="{FF2B5EF4-FFF2-40B4-BE49-F238E27FC236}">
                      <a16:creationId xmlns:a16="http://schemas.microsoft.com/office/drawing/2014/main" id="{1F189CB0-FF3A-463B-89E0-DB9089FE89E6}"/>
                    </a:ext>
                  </a:extLst>
                </p14:cNvPr>
                <p14:cNvContentPartPr/>
                <p14:nvPr/>
              </p14:nvContentPartPr>
              <p14:xfrm>
                <a:off x="8574098" y="1319841"/>
                <a:ext cx="910080" cy="207720"/>
              </p14:xfrm>
            </p:contentPart>
          </mc:Choice>
          <mc:Fallback>
            <p:pic>
              <p:nvPicPr>
                <p:cNvPr id="21" name="Ink 20">
                  <a:extLst>
                    <a:ext uri="{FF2B5EF4-FFF2-40B4-BE49-F238E27FC236}">
                      <a16:creationId xmlns:a16="http://schemas.microsoft.com/office/drawing/2014/main" id="{1F189CB0-FF3A-463B-89E0-DB9089FE89E6}"/>
                    </a:ext>
                  </a:extLst>
                </p:cNvPr>
                <p:cNvPicPr/>
                <p:nvPr/>
              </p:nvPicPr>
              <p:blipFill>
                <a:blip r:embed="rId49"/>
                <a:stretch>
                  <a:fillRect/>
                </a:stretch>
              </p:blipFill>
              <p:spPr>
                <a:xfrm>
                  <a:off x="8556458" y="1302201"/>
                  <a:ext cx="9457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 name="Ink 21">
                  <a:extLst>
                    <a:ext uri="{FF2B5EF4-FFF2-40B4-BE49-F238E27FC236}">
                      <a16:creationId xmlns:a16="http://schemas.microsoft.com/office/drawing/2014/main" id="{3CC37D4B-8079-4FEB-BD93-31CB06686147}"/>
                    </a:ext>
                  </a:extLst>
                </p14:cNvPr>
                <p14:cNvContentPartPr/>
                <p14:nvPr/>
              </p14:nvContentPartPr>
              <p14:xfrm>
                <a:off x="9761018" y="1400841"/>
                <a:ext cx="27360" cy="113400"/>
              </p14:xfrm>
            </p:contentPart>
          </mc:Choice>
          <mc:Fallback>
            <p:pic>
              <p:nvPicPr>
                <p:cNvPr id="22" name="Ink 21">
                  <a:extLst>
                    <a:ext uri="{FF2B5EF4-FFF2-40B4-BE49-F238E27FC236}">
                      <a16:creationId xmlns:a16="http://schemas.microsoft.com/office/drawing/2014/main" id="{3CC37D4B-8079-4FEB-BD93-31CB06686147}"/>
                    </a:ext>
                  </a:extLst>
                </p:cNvPr>
                <p:cNvPicPr/>
                <p:nvPr/>
              </p:nvPicPr>
              <p:blipFill>
                <a:blip r:embed="rId51"/>
                <a:stretch>
                  <a:fillRect/>
                </a:stretch>
              </p:blipFill>
              <p:spPr>
                <a:xfrm>
                  <a:off x="9743378" y="1382841"/>
                  <a:ext cx="630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3" name="Ink 22">
                  <a:extLst>
                    <a:ext uri="{FF2B5EF4-FFF2-40B4-BE49-F238E27FC236}">
                      <a16:creationId xmlns:a16="http://schemas.microsoft.com/office/drawing/2014/main" id="{F3AE4FF4-BFD0-49A8-93C4-4A283B1A2F67}"/>
                    </a:ext>
                  </a:extLst>
                </p14:cNvPr>
                <p14:cNvContentPartPr/>
                <p14:nvPr/>
              </p14:nvContentPartPr>
              <p14:xfrm>
                <a:off x="9662738" y="1184841"/>
                <a:ext cx="196200" cy="177480"/>
              </p14:xfrm>
            </p:contentPart>
          </mc:Choice>
          <mc:Fallback>
            <p:pic>
              <p:nvPicPr>
                <p:cNvPr id="23" name="Ink 22">
                  <a:extLst>
                    <a:ext uri="{FF2B5EF4-FFF2-40B4-BE49-F238E27FC236}">
                      <a16:creationId xmlns:a16="http://schemas.microsoft.com/office/drawing/2014/main" id="{F3AE4FF4-BFD0-49A8-93C4-4A283B1A2F67}"/>
                    </a:ext>
                  </a:extLst>
                </p:cNvPr>
                <p:cNvPicPr/>
                <p:nvPr/>
              </p:nvPicPr>
              <p:blipFill>
                <a:blip r:embed="rId53"/>
                <a:stretch>
                  <a:fillRect/>
                </a:stretch>
              </p:blipFill>
              <p:spPr>
                <a:xfrm>
                  <a:off x="9645098" y="1166841"/>
                  <a:ext cx="2318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 name="Ink 23">
                  <a:extLst>
                    <a:ext uri="{FF2B5EF4-FFF2-40B4-BE49-F238E27FC236}">
                      <a16:creationId xmlns:a16="http://schemas.microsoft.com/office/drawing/2014/main" id="{A2AC9B2A-729D-4DE4-8644-3EF21377DB64}"/>
                    </a:ext>
                  </a:extLst>
                </p14:cNvPr>
                <p14:cNvContentPartPr/>
                <p14:nvPr/>
              </p14:nvContentPartPr>
              <p14:xfrm>
                <a:off x="9937778" y="1395801"/>
                <a:ext cx="174240" cy="85680"/>
              </p14:xfrm>
            </p:contentPart>
          </mc:Choice>
          <mc:Fallback>
            <p:pic>
              <p:nvPicPr>
                <p:cNvPr id="24" name="Ink 23">
                  <a:extLst>
                    <a:ext uri="{FF2B5EF4-FFF2-40B4-BE49-F238E27FC236}">
                      <a16:creationId xmlns:a16="http://schemas.microsoft.com/office/drawing/2014/main" id="{A2AC9B2A-729D-4DE4-8644-3EF21377DB64}"/>
                    </a:ext>
                  </a:extLst>
                </p:cNvPr>
                <p:cNvPicPr/>
                <p:nvPr/>
              </p:nvPicPr>
              <p:blipFill>
                <a:blip r:embed="rId55"/>
                <a:stretch>
                  <a:fillRect/>
                </a:stretch>
              </p:blipFill>
              <p:spPr>
                <a:xfrm>
                  <a:off x="9919778" y="1377801"/>
                  <a:ext cx="2098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5" name="Ink 24">
                  <a:extLst>
                    <a:ext uri="{FF2B5EF4-FFF2-40B4-BE49-F238E27FC236}">
                      <a16:creationId xmlns:a16="http://schemas.microsoft.com/office/drawing/2014/main" id="{037C67CD-E5FF-432F-9A90-35373C1739F3}"/>
                    </a:ext>
                  </a:extLst>
                </p14:cNvPr>
                <p14:cNvContentPartPr/>
                <p14:nvPr/>
              </p14:nvContentPartPr>
              <p14:xfrm>
                <a:off x="10198058" y="1324521"/>
                <a:ext cx="88560" cy="168120"/>
              </p14:xfrm>
            </p:contentPart>
          </mc:Choice>
          <mc:Fallback>
            <p:pic>
              <p:nvPicPr>
                <p:cNvPr id="25" name="Ink 24">
                  <a:extLst>
                    <a:ext uri="{FF2B5EF4-FFF2-40B4-BE49-F238E27FC236}">
                      <a16:creationId xmlns:a16="http://schemas.microsoft.com/office/drawing/2014/main" id="{037C67CD-E5FF-432F-9A90-35373C1739F3}"/>
                    </a:ext>
                  </a:extLst>
                </p:cNvPr>
                <p:cNvPicPr/>
                <p:nvPr/>
              </p:nvPicPr>
              <p:blipFill>
                <a:blip r:embed="rId57"/>
                <a:stretch>
                  <a:fillRect/>
                </a:stretch>
              </p:blipFill>
              <p:spPr>
                <a:xfrm>
                  <a:off x="10180418" y="1306521"/>
                  <a:ext cx="1242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6" name="Ink 25">
                  <a:extLst>
                    <a:ext uri="{FF2B5EF4-FFF2-40B4-BE49-F238E27FC236}">
                      <a16:creationId xmlns:a16="http://schemas.microsoft.com/office/drawing/2014/main" id="{19E665DA-48B0-4623-9DC3-9C830E1CC835}"/>
                    </a:ext>
                  </a:extLst>
                </p14:cNvPr>
                <p14:cNvContentPartPr/>
                <p14:nvPr/>
              </p14:nvContentPartPr>
              <p14:xfrm>
                <a:off x="10356458" y="1355121"/>
                <a:ext cx="91800" cy="56520"/>
              </p14:xfrm>
            </p:contentPart>
          </mc:Choice>
          <mc:Fallback>
            <p:pic>
              <p:nvPicPr>
                <p:cNvPr id="26" name="Ink 25">
                  <a:extLst>
                    <a:ext uri="{FF2B5EF4-FFF2-40B4-BE49-F238E27FC236}">
                      <a16:creationId xmlns:a16="http://schemas.microsoft.com/office/drawing/2014/main" id="{19E665DA-48B0-4623-9DC3-9C830E1CC835}"/>
                    </a:ext>
                  </a:extLst>
                </p:cNvPr>
                <p:cNvPicPr/>
                <p:nvPr/>
              </p:nvPicPr>
              <p:blipFill>
                <a:blip r:embed="rId59"/>
                <a:stretch>
                  <a:fillRect/>
                </a:stretch>
              </p:blipFill>
              <p:spPr>
                <a:xfrm>
                  <a:off x="10338818" y="1337121"/>
                  <a:ext cx="1274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7" name="Ink 26">
                  <a:extLst>
                    <a:ext uri="{FF2B5EF4-FFF2-40B4-BE49-F238E27FC236}">
                      <a16:creationId xmlns:a16="http://schemas.microsoft.com/office/drawing/2014/main" id="{A02A69CD-B5B7-4DB5-B68B-9B115D5F12C7}"/>
                    </a:ext>
                  </a:extLst>
                </p14:cNvPr>
                <p14:cNvContentPartPr/>
                <p14:nvPr/>
              </p14:nvContentPartPr>
              <p14:xfrm>
                <a:off x="10495058" y="1156761"/>
                <a:ext cx="76320" cy="254880"/>
              </p14:xfrm>
            </p:contentPart>
          </mc:Choice>
          <mc:Fallback>
            <p:pic>
              <p:nvPicPr>
                <p:cNvPr id="27" name="Ink 26">
                  <a:extLst>
                    <a:ext uri="{FF2B5EF4-FFF2-40B4-BE49-F238E27FC236}">
                      <a16:creationId xmlns:a16="http://schemas.microsoft.com/office/drawing/2014/main" id="{A02A69CD-B5B7-4DB5-B68B-9B115D5F12C7}"/>
                    </a:ext>
                  </a:extLst>
                </p:cNvPr>
                <p:cNvPicPr/>
                <p:nvPr/>
              </p:nvPicPr>
              <p:blipFill>
                <a:blip r:embed="rId61"/>
                <a:stretch>
                  <a:fillRect/>
                </a:stretch>
              </p:blipFill>
              <p:spPr>
                <a:xfrm>
                  <a:off x="10477058" y="1138761"/>
                  <a:ext cx="1119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8" name="Ink 27">
                  <a:extLst>
                    <a:ext uri="{FF2B5EF4-FFF2-40B4-BE49-F238E27FC236}">
                      <a16:creationId xmlns:a16="http://schemas.microsoft.com/office/drawing/2014/main" id="{4162F54C-C85A-468C-88B1-DE275498148F}"/>
                    </a:ext>
                  </a:extLst>
                </p14:cNvPr>
                <p14:cNvContentPartPr/>
                <p14:nvPr/>
              </p14:nvContentPartPr>
              <p14:xfrm>
                <a:off x="10626458" y="1092321"/>
                <a:ext cx="519120" cy="285120"/>
              </p14:xfrm>
            </p:contentPart>
          </mc:Choice>
          <mc:Fallback>
            <p:pic>
              <p:nvPicPr>
                <p:cNvPr id="28" name="Ink 27">
                  <a:extLst>
                    <a:ext uri="{FF2B5EF4-FFF2-40B4-BE49-F238E27FC236}">
                      <a16:creationId xmlns:a16="http://schemas.microsoft.com/office/drawing/2014/main" id="{4162F54C-C85A-468C-88B1-DE275498148F}"/>
                    </a:ext>
                  </a:extLst>
                </p:cNvPr>
                <p:cNvPicPr/>
                <p:nvPr/>
              </p:nvPicPr>
              <p:blipFill>
                <a:blip r:embed="rId63"/>
                <a:stretch>
                  <a:fillRect/>
                </a:stretch>
              </p:blipFill>
              <p:spPr>
                <a:xfrm>
                  <a:off x="10608458" y="1074321"/>
                  <a:ext cx="55476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9" name="Ink 28">
                  <a:extLst>
                    <a:ext uri="{FF2B5EF4-FFF2-40B4-BE49-F238E27FC236}">
                      <a16:creationId xmlns:a16="http://schemas.microsoft.com/office/drawing/2014/main" id="{BEED1AAB-DF54-4955-B5A9-2FE501768454}"/>
                    </a:ext>
                  </a:extLst>
                </p14:cNvPr>
                <p14:cNvContentPartPr/>
                <p14:nvPr/>
              </p14:nvContentPartPr>
              <p14:xfrm>
                <a:off x="10859378" y="1112121"/>
                <a:ext cx="272520" cy="95760"/>
              </p14:xfrm>
            </p:contentPart>
          </mc:Choice>
          <mc:Fallback>
            <p:pic>
              <p:nvPicPr>
                <p:cNvPr id="29" name="Ink 28">
                  <a:extLst>
                    <a:ext uri="{FF2B5EF4-FFF2-40B4-BE49-F238E27FC236}">
                      <a16:creationId xmlns:a16="http://schemas.microsoft.com/office/drawing/2014/main" id="{BEED1AAB-DF54-4955-B5A9-2FE501768454}"/>
                    </a:ext>
                  </a:extLst>
                </p:cNvPr>
                <p:cNvPicPr/>
                <p:nvPr/>
              </p:nvPicPr>
              <p:blipFill>
                <a:blip r:embed="rId65"/>
                <a:stretch>
                  <a:fillRect/>
                </a:stretch>
              </p:blipFill>
              <p:spPr>
                <a:xfrm>
                  <a:off x="10841738" y="1094121"/>
                  <a:ext cx="3081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4E1DE749-5FFE-4203-8FB4-BFB8B42A0EDF}"/>
                    </a:ext>
                  </a:extLst>
                </p14:cNvPr>
                <p14:cNvContentPartPr/>
                <p14:nvPr/>
              </p14:nvContentPartPr>
              <p14:xfrm>
                <a:off x="10202738" y="1581921"/>
                <a:ext cx="275760" cy="134640"/>
              </p14:xfrm>
            </p:contentPart>
          </mc:Choice>
          <mc:Fallback>
            <p:pic>
              <p:nvPicPr>
                <p:cNvPr id="44" name="Ink 43">
                  <a:extLst>
                    <a:ext uri="{FF2B5EF4-FFF2-40B4-BE49-F238E27FC236}">
                      <a16:creationId xmlns:a16="http://schemas.microsoft.com/office/drawing/2014/main" id="{4E1DE749-5FFE-4203-8FB4-BFB8B42A0EDF}"/>
                    </a:ext>
                  </a:extLst>
                </p:cNvPr>
                <p:cNvPicPr/>
                <p:nvPr/>
              </p:nvPicPr>
              <p:blipFill>
                <a:blip r:embed="rId67"/>
                <a:stretch>
                  <a:fillRect/>
                </a:stretch>
              </p:blipFill>
              <p:spPr>
                <a:xfrm>
                  <a:off x="10185098" y="1564281"/>
                  <a:ext cx="3114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6" name="Ink 35">
                  <a:extLst>
                    <a:ext uri="{FF2B5EF4-FFF2-40B4-BE49-F238E27FC236}">
                      <a16:creationId xmlns:a16="http://schemas.microsoft.com/office/drawing/2014/main" id="{7B5FEF95-4630-4B1D-BD98-EA9BCC735FCB}"/>
                    </a:ext>
                  </a:extLst>
                </p14:cNvPr>
                <p14:cNvContentPartPr/>
                <p14:nvPr/>
              </p14:nvContentPartPr>
              <p14:xfrm>
                <a:off x="8584538" y="1075401"/>
                <a:ext cx="740160" cy="94320"/>
              </p14:xfrm>
            </p:contentPart>
          </mc:Choice>
          <mc:Fallback>
            <p:pic>
              <p:nvPicPr>
                <p:cNvPr id="36" name="Ink 35">
                  <a:extLst>
                    <a:ext uri="{FF2B5EF4-FFF2-40B4-BE49-F238E27FC236}">
                      <a16:creationId xmlns:a16="http://schemas.microsoft.com/office/drawing/2014/main" id="{7B5FEF95-4630-4B1D-BD98-EA9BCC735FCB}"/>
                    </a:ext>
                  </a:extLst>
                </p:cNvPr>
                <p:cNvPicPr/>
                <p:nvPr/>
              </p:nvPicPr>
              <p:blipFill>
                <a:blip r:embed="rId69"/>
                <a:stretch>
                  <a:fillRect/>
                </a:stretch>
              </p:blipFill>
              <p:spPr>
                <a:xfrm>
                  <a:off x="8566898" y="1057401"/>
                  <a:ext cx="7758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a:extLst>
                    <a:ext uri="{FF2B5EF4-FFF2-40B4-BE49-F238E27FC236}">
                      <a16:creationId xmlns:a16="http://schemas.microsoft.com/office/drawing/2014/main" id="{4E04E72C-8717-4116-9462-628C1DB3612E}"/>
                    </a:ext>
                  </a:extLst>
                </p14:cNvPr>
                <p14:cNvContentPartPr/>
                <p14:nvPr/>
              </p14:nvContentPartPr>
              <p14:xfrm>
                <a:off x="8594978" y="1081161"/>
                <a:ext cx="485280" cy="62280"/>
              </p14:xfrm>
            </p:contentPart>
          </mc:Choice>
          <mc:Fallback>
            <p:pic>
              <p:nvPicPr>
                <p:cNvPr id="37" name="Ink 36">
                  <a:extLst>
                    <a:ext uri="{FF2B5EF4-FFF2-40B4-BE49-F238E27FC236}">
                      <a16:creationId xmlns:a16="http://schemas.microsoft.com/office/drawing/2014/main" id="{4E04E72C-8717-4116-9462-628C1DB3612E}"/>
                    </a:ext>
                  </a:extLst>
                </p:cNvPr>
                <p:cNvPicPr/>
                <p:nvPr/>
              </p:nvPicPr>
              <p:blipFill>
                <a:blip r:embed="rId71"/>
                <a:stretch>
                  <a:fillRect/>
                </a:stretch>
              </p:blipFill>
              <p:spPr>
                <a:xfrm>
                  <a:off x="8576978" y="1063521"/>
                  <a:ext cx="5209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995714C9-2448-49EB-B3E9-168FC3875750}"/>
                    </a:ext>
                  </a:extLst>
                </p14:cNvPr>
                <p14:cNvContentPartPr/>
                <p14:nvPr/>
              </p14:nvContentPartPr>
              <p14:xfrm>
                <a:off x="8471858" y="979281"/>
                <a:ext cx="990360" cy="185760"/>
              </p14:xfrm>
            </p:contentPart>
          </mc:Choice>
          <mc:Fallback>
            <p:pic>
              <p:nvPicPr>
                <p:cNvPr id="45" name="Ink 44">
                  <a:extLst>
                    <a:ext uri="{FF2B5EF4-FFF2-40B4-BE49-F238E27FC236}">
                      <a16:creationId xmlns:a16="http://schemas.microsoft.com/office/drawing/2014/main" id="{995714C9-2448-49EB-B3E9-168FC3875750}"/>
                    </a:ext>
                  </a:extLst>
                </p:cNvPr>
                <p:cNvPicPr/>
                <p:nvPr/>
              </p:nvPicPr>
              <p:blipFill>
                <a:blip r:embed="rId73"/>
                <a:stretch>
                  <a:fillRect/>
                </a:stretch>
              </p:blipFill>
              <p:spPr>
                <a:xfrm>
                  <a:off x="8454218" y="961281"/>
                  <a:ext cx="1026000" cy="221400"/>
                </a:xfrm>
                <a:prstGeom prst="rect">
                  <a:avLst/>
                </a:prstGeom>
              </p:spPr>
            </p:pic>
          </mc:Fallback>
        </mc:AlternateContent>
      </p:grpSp>
    </p:spTree>
    <p:extLst>
      <p:ext uri="{BB962C8B-B14F-4D97-AF65-F5344CB8AC3E}">
        <p14:creationId xmlns:p14="http://schemas.microsoft.com/office/powerpoint/2010/main" val="375233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D167-7813-42DA-A6C5-E2923675132D}"/>
              </a:ext>
            </a:extLst>
          </p:cNvPr>
          <p:cNvSpPr>
            <a:spLocks noGrp="1"/>
          </p:cNvSpPr>
          <p:nvPr>
            <p:ph type="title"/>
          </p:nvPr>
        </p:nvSpPr>
        <p:spPr/>
        <p:txBody>
          <a:bodyPr/>
          <a:lstStyle/>
          <a:p>
            <a:r>
              <a:rPr lang="en-US" dirty="0"/>
              <a:t>Semiconductor devices</a:t>
            </a:r>
            <a:endParaRPr lang="en-MY" dirty="0"/>
          </a:p>
        </p:txBody>
      </p:sp>
      <p:sp>
        <p:nvSpPr>
          <p:cNvPr id="3" name="Content Placeholder 2">
            <a:extLst>
              <a:ext uri="{FF2B5EF4-FFF2-40B4-BE49-F238E27FC236}">
                <a16:creationId xmlns:a16="http://schemas.microsoft.com/office/drawing/2014/main" id="{130B411A-4CCE-4B30-A7D0-B4A254A327E0}"/>
              </a:ext>
            </a:extLst>
          </p:cNvPr>
          <p:cNvSpPr>
            <a:spLocks noGrp="1"/>
          </p:cNvSpPr>
          <p:nvPr>
            <p:ph idx="1"/>
          </p:nvPr>
        </p:nvSpPr>
        <p:spPr/>
        <p:txBody>
          <a:bodyPr/>
          <a:lstStyle/>
          <a:p>
            <a:pPr algn="just">
              <a:lnSpc>
                <a:spcPct val="100000"/>
              </a:lnSpc>
            </a:pPr>
            <a:r>
              <a:rPr lang="en-MY" dirty="0"/>
              <a:t>These are discrete components which are used in power devices, compactness optical sensors, and light emitters, including solid-state lasers. </a:t>
            </a:r>
          </a:p>
          <a:p>
            <a:pPr algn="just">
              <a:lnSpc>
                <a:spcPct val="100000"/>
              </a:lnSpc>
            </a:pPr>
            <a:r>
              <a:rPr lang="en-MY" dirty="0"/>
              <a:t>They have a wide range of current and voltage handling capabilities, with current ratings more than 5,000 amperes and voltage ratings more than 100,000 volts.</a:t>
            </a:r>
          </a:p>
          <a:p>
            <a:pPr algn="just">
              <a:lnSpc>
                <a:spcPct val="100000"/>
              </a:lnSpc>
            </a:pPr>
            <a:r>
              <a:rPr lang="en-MY" dirty="0"/>
              <a:t>Semiconductor devices are nothing but electronic components that exploit the electronic properties of semiconductor materials, like as </a:t>
            </a:r>
            <a:r>
              <a:rPr lang="en-MY" i="1" dirty="0"/>
              <a:t>silicon, germanium, and gallium arsenide</a:t>
            </a:r>
            <a:r>
              <a:rPr lang="en-MY" dirty="0"/>
              <a:t>, as well as organic semiconductors.</a:t>
            </a:r>
          </a:p>
        </p:txBody>
      </p:sp>
      <p:sp>
        <p:nvSpPr>
          <p:cNvPr id="4" name="Slide Number Placeholder 3">
            <a:extLst>
              <a:ext uri="{FF2B5EF4-FFF2-40B4-BE49-F238E27FC236}">
                <a16:creationId xmlns:a16="http://schemas.microsoft.com/office/drawing/2014/main" id="{77DC2D9A-FF43-4320-BF32-1D66EDF570CC}"/>
              </a:ext>
            </a:extLst>
          </p:cNvPr>
          <p:cNvSpPr>
            <a:spLocks noGrp="1"/>
          </p:cNvSpPr>
          <p:nvPr>
            <p:ph type="sldNum" sz="quarter" idx="12"/>
          </p:nvPr>
        </p:nvSpPr>
        <p:spPr/>
        <p:txBody>
          <a:bodyPr/>
          <a:lstStyle/>
          <a:p>
            <a:fld id="{1DE98518-C1CF-410D-8A71-B5D14FDF677E}" type="slidenum">
              <a:rPr lang="en-MY" smtClean="0"/>
              <a:t>5</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C9A7813-36E7-450C-8116-F70CC83122BE}"/>
                  </a:ext>
                </a:extLst>
              </p14:cNvPr>
              <p14:cNvContentPartPr/>
              <p14:nvPr/>
            </p14:nvContentPartPr>
            <p14:xfrm>
              <a:off x="3865658" y="3427281"/>
              <a:ext cx="502200" cy="209520"/>
            </p14:xfrm>
          </p:contentPart>
        </mc:Choice>
        <mc:Fallback>
          <p:pic>
            <p:nvPicPr>
              <p:cNvPr id="5" name="Ink 4">
                <a:extLst>
                  <a:ext uri="{FF2B5EF4-FFF2-40B4-BE49-F238E27FC236}">
                    <a16:creationId xmlns:a16="http://schemas.microsoft.com/office/drawing/2014/main" id="{FC9A7813-36E7-450C-8116-F70CC83122BE}"/>
                  </a:ext>
                </a:extLst>
              </p:cNvPr>
              <p:cNvPicPr/>
              <p:nvPr/>
            </p:nvPicPr>
            <p:blipFill>
              <a:blip r:embed="rId3"/>
              <a:stretch>
                <a:fillRect/>
              </a:stretch>
            </p:blipFill>
            <p:spPr>
              <a:xfrm>
                <a:off x="3847658" y="3409281"/>
                <a:ext cx="5378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EBF72B9-FA04-449C-B226-44B2C00D788C}"/>
                  </a:ext>
                </a:extLst>
              </p14:cNvPr>
              <p14:cNvContentPartPr/>
              <p14:nvPr/>
            </p14:nvContentPartPr>
            <p14:xfrm>
              <a:off x="9258098" y="3496401"/>
              <a:ext cx="525240" cy="145080"/>
            </p14:xfrm>
          </p:contentPart>
        </mc:Choice>
        <mc:Fallback>
          <p:pic>
            <p:nvPicPr>
              <p:cNvPr id="6" name="Ink 5">
                <a:extLst>
                  <a:ext uri="{FF2B5EF4-FFF2-40B4-BE49-F238E27FC236}">
                    <a16:creationId xmlns:a16="http://schemas.microsoft.com/office/drawing/2014/main" id="{DEBF72B9-FA04-449C-B226-44B2C00D788C}"/>
                  </a:ext>
                </a:extLst>
              </p:cNvPr>
              <p:cNvPicPr/>
              <p:nvPr/>
            </p:nvPicPr>
            <p:blipFill>
              <a:blip r:embed="rId5"/>
              <a:stretch>
                <a:fillRect/>
              </a:stretch>
            </p:blipFill>
            <p:spPr>
              <a:xfrm>
                <a:off x="9240458" y="3478761"/>
                <a:ext cx="5608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7DFA2C8-39DE-4078-9CD8-53E9D326F92A}"/>
                  </a:ext>
                </a:extLst>
              </p14:cNvPr>
              <p14:cNvContentPartPr/>
              <p14:nvPr/>
            </p14:nvContentPartPr>
            <p14:xfrm>
              <a:off x="4412858" y="2702241"/>
              <a:ext cx="405360" cy="184320"/>
            </p14:xfrm>
          </p:contentPart>
        </mc:Choice>
        <mc:Fallback>
          <p:pic>
            <p:nvPicPr>
              <p:cNvPr id="7" name="Ink 6">
                <a:extLst>
                  <a:ext uri="{FF2B5EF4-FFF2-40B4-BE49-F238E27FC236}">
                    <a16:creationId xmlns:a16="http://schemas.microsoft.com/office/drawing/2014/main" id="{37DFA2C8-39DE-4078-9CD8-53E9D326F92A}"/>
                  </a:ext>
                </a:extLst>
              </p:cNvPr>
              <p:cNvPicPr/>
              <p:nvPr/>
            </p:nvPicPr>
            <p:blipFill>
              <a:blip r:embed="rId7"/>
              <a:stretch>
                <a:fillRect/>
              </a:stretch>
            </p:blipFill>
            <p:spPr>
              <a:xfrm>
                <a:off x="4394858" y="2684601"/>
                <a:ext cx="4410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91102551-84AF-4C15-B1C6-97F0C5A20F18}"/>
                  </a:ext>
                </a:extLst>
              </p14:cNvPr>
              <p14:cNvContentPartPr/>
              <p14:nvPr/>
            </p14:nvContentPartPr>
            <p14:xfrm>
              <a:off x="6879938" y="1742481"/>
              <a:ext cx="351360" cy="141120"/>
            </p14:xfrm>
          </p:contentPart>
        </mc:Choice>
        <mc:Fallback>
          <p:pic>
            <p:nvPicPr>
              <p:cNvPr id="8" name="Ink 7">
                <a:extLst>
                  <a:ext uri="{FF2B5EF4-FFF2-40B4-BE49-F238E27FC236}">
                    <a16:creationId xmlns:a16="http://schemas.microsoft.com/office/drawing/2014/main" id="{91102551-84AF-4C15-B1C6-97F0C5A20F18}"/>
                  </a:ext>
                </a:extLst>
              </p:cNvPr>
              <p:cNvPicPr/>
              <p:nvPr/>
            </p:nvPicPr>
            <p:blipFill>
              <a:blip r:embed="rId9"/>
              <a:stretch>
                <a:fillRect/>
              </a:stretch>
            </p:blipFill>
            <p:spPr>
              <a:xfrm>
                <a:off x="6861938" y="1724841"/>
                <a:ext cx="387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E59F2C08-D00C-45DB-85E7-D18EC69C770D}"/>
                  </a:ext>
                </a:extLst>
              </p14:cNvPr>
              <p14:cNvContentPartPr/>
              <p14:nvPr/>
            </p14:nvContentPartPr>
            <p14:xfrm>
              <a:off x="4932338" y="4290201"/>
              <a:ext cx="964080" cy="56160"/>
            </p14:xfrm>
          </p:contentPart>
        </mc:Choice>
        <mc:Fallback>
          <p:pic>
            <p:nvPicPr>
              <p:cNvPr id="9" name="Ink 8">
                <a:extLst>
                  <a:ext uri="{FF2B5EF4-FFF2-40B4-BE49-F238E27FC236}">
                    <a16:creationId xmlns:a16="http://schemas.microsoft.com/office/drawing/2014/main" id="{E59F2C08-D00C-45DB-85E7-D18EC69C770D}"/>
                  </a:ext>
                </a:extLst>
              </p:cNvPr>
              <p:cNvPicPr/>
              <p:nvPr/>
            </p:nvPicPr>
            <p:blipFill>
              <a:blip r:embed="rId11"/>
              <a:stretch>
                <a:fillRect/>
              </a:stretch>
            </p:blipFill>
            <p:spPr>
              <a:xfrm>
                <a:off x="4914698" y="4272201"/>
                <a:ext cx="999720" cy="91800"/>
              </a:xfrm>
              <a:prstGeom prst="rect">
                <a:avLst/>
              </a:prstGeom>
            </p:spPr>
          </p:pic>
        </mc:Fallback>
      </mc:AlternateContent>
      <p:grpSp>
        <p:nvGrpSpPr>
          <p:cNvPr id="12" name="Group 11">
            <a:extLst>
              <a:ext uri="{FF2B5EF4-FFF2-40B4-BE49-F238E27FC236}">
                <a16:creationId xmlns:a16="http://schemas.microsoft.com/office/drawing/2014/main" id="{F744780B-78B5-43F7-B996-107338117CFA}"/>
              </a:ext>
            </a:extLst>
          </p:cNvPr>
          <p:cNvGrpSpPr/>
          <p:nvPr/>
        </p:nvGrpSpPr>
        <p:grpSpPr>
          <a:xfrm>
            <a:off x="8446658" y="4283361"/>
            <a:ext cx="1168200" cy="175680"/>
            <a:chOff x="8446658" y="4283361"/>
            <a:chExt cx="1168200" cy="17568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A0AE9C1-0148-4AB5-A35C-55BE9BDE4E33}"/>
                    </a:ext>
                  </a:extLst>
                </p14:cNvPr>
                <p14:cNvContentPartPr/>
                <p14:nvPr/>
              </p14:nvContentPartPr>
              <p14:xfrm>
                <a:off x="8446658" y="4283361"/>
                <a:ext cx="380160" cy="149040"/>
              </p14:xfrm>
            </p:contentPart>
          </mc:Choice>
          <mc:Fallback>
            <p:pic>
              <p:nvPicPr>
                <p:cNvPr id="10" name="Ink 9">
                  <a:extLst>
                    <a:ext uri="{FF2B5EF4-FFF2-40B4-BE49-F238E27FC236}">
                      <a16:creationId xmlns:a16="http://schemas.microsoft.com/office/drawing/2014/main" id="{8A0AE9C1-0148-4AB5-A35C-55BE9BDE4E33}"/>
                    </a:ext>
                  </a:extLst>
                </p:cNvPr>
                <p:cNvPicPr/>
                <p:nvPr/>
              </p:nvPicPr>
              <p:blipFill>
                <a:blip r:embed="rId13"/>
                <a:stretch>
                  <a:fillRect/>
                </a:stretch>
              </p:blipFill>
              <p:spPr>
                <a:xfrm>
                  <a:off x="8429018" y="4265361"/>
                  <a:ext cx="4158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A5DA25EC-804C-40A1-B265-30CA04665B97}"/>
                    </a:ext>
                  </a:extLst>
                </p14:cNvPr>
                <p14:cNvContentPartPr/>
                <p14:nvPr/>
              </p14:nvContentPartPr>
              <p14:xfrm>
                <a:off x="9262058" y="4325121"/>
                <a:ext cx="352800" cy="133920"/>
              </p14:xfrm>
            </p:contentPart>
          </mc:Choice>
          <mc:Fallback>
            <p:pic>
              <p:nvPicPr>
                <p:cNvPr id="11" name="Ink 10">
                  <a:extLst>
                    <a:ext uri="{FF2B5EF4-FFF2-40B4-BE49-F238E27FC236}">
                      <a16:creationId xmlns:a16="http://schemas.microsoft.com/office/drawing/2014/main" id="{A5DA25EC-804C-40A1-B265-30CA04665B97}"/>
                    </a:ext>
                  </a:extLst>
                </p:cNvPr>
                <p:cNvPicPr/>
                <p:nvPr/>
              </p:nvPicPr>
              <p:blipFill>
                <a:blip r:embed="rId15"/>
                <a:stretch>
                  <a:fillRect/>
                </a:stretch>
              </p:blipFill>
              <p:spPr>
                <a:xfrm>
                  <a:off x="9244058" y="4307481"/>
                  <a:ext cx="388440" cy="169560"/>
                </a:xfrm>
                <a:prstGeom prst="rect">
                  <a:avLst/>
                </a:prstGeom>
              </p:spPr>
            </p:pic>
          </mc:Fallback>
        </mc:AlternateContent>
      </p:grpSp>
    </p:spTree>
    <p:extLst>
      <p:ext uri="{BB962C8B-B14F-4D97-AF65-F5344CB8AC3E}">
        <p14:creationId xmlns:p14="http://schemas.microsoft.com/office/powerpoint/2010/main" val="345701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25F0-CE5C-4A46-8FB6-594CD6E622F7}"/>
              </a:ext>
            </a:extLst>
          </p:cNvPr>
          <p:cNvSpPr>
            <a:spLocks noGrp="1"/>
          </p:cNvSpPr>
          <p:nvPr>
            <p:ph type="title"/>
          </p:nvPr>
        </p:nvSpPr>
        <p:spPr/>
        <p:txBody>
          <a:bodyPr/>
          <a:lstStyle/>
          <a:p>
            <a:r>
              <a:rPr lang="en-MY" dirty="0"/>
              <a:t>Semiconductor </a:t>
            </a:r>
            <a:r>
              <a:rPr lang="en-US" dirty="0"/>
              <a:t>material</a:t>
            </a:r>
            <a:endParaRPr lang="en-MY" dirty="0"/>
          </a:p>
        </p:txBody>
      </p:sp>
      <p:sp>
        <p:nvSpPr>
          <p:cNvPr id="4" name="Slide Number Placeholder 3">
            <a:extLst>
              <a:ext uri="{FF2B5EF4-FFF2-40B4-BE49-F238E27FC236}">
                <a16:creationId xmlns:a16="http://schemas.microsoft.com/office/drawing/2014/main" id="{C7C4A617-0F4D-45DF-BD5D-EB71DE7FCC15}"/>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3074" name="Picture 2" descr="Introduction to Group IV - ppt video online download">
            <a:extLst>
              <a:ext uri="{FF2B5EF4-FFF2-40B4-BE49-F238E27FC236}">
                <a16:creationId xmlns:a16="http://schemas.microsoft.com/office/drawing/2014/main" id="{8E1A9B79-8977-421B-A1FC-CA3EBCA37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83"/>
          <a:stretch/>
        </p:blipFill>
        <p:spPr bwMode="auto">
          <a:xfrm>
            <a:off x="4259236" y="1873837"/>
            <a:ext cx="6862916" cy="44995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FAD180-3D55-4ACF-ADC5-DEB6646AC253}"/>
              </a:ext>
            </a:extLst>
          </p:cNvPr>
          <p:cNvSpPr txBox="1"/>
          <p:nvPr/>
        </p:nvSpPr>
        <p:spPr>
          <a:xfrm>
            <a:off x="1102906" y="3107939"/>
            <a:ext cx="2967354" cy="2031325"/>
          </a:xfrm>
          <a:prstGeom prst="rect">
            <a:avLst/>
          </a:prstGeom>
          <a:noFill/>
        </p:spPr>
        <p:txBody>
          <a:bodyPr wrap="square">
            <a:spAutoFit/>
          </a:bodyPr>
          <a:lstStyle/>
          <a:p>
            <a:pPr algn="just"/>
            <a:r>
              <a:rPr lang="en-MY" b="0" i="0" dirty="0">
                <a:solidFill>
                  <a:srgbClr val="000000"/>
                </a:solidFill>
                <a:effectLst/>
                <a:latin typeface="Arial" panose="020B0604020202020204" pitchFamily="34" charset="0"/>
              </a:rPr>
              <a:t>Traditionally, group IV elements like Silicon (Si) and Germanium (Ge) are considered the Elemental Semiconductor Materials i.e. semiconductors with only single atom species.</a:t>
            </a:r>
            <a:endParaRPr lang="en-MY" dirty="0"/>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0ED390A7-4EA3-481C-8BB6-8086AD20DCE7}"/>
                  </a:ext>
                </a:extLst>
              </p14:cNvPr>
              <p14:cNvContentPartPr/>
              <p14:nvPr/>
            </p14:nvContentPartPr>
            <p14:xfrm>
              <a:off x="6807218" y="2417841"/>
              <a:ext cx="1114920" cy="36000"/>
            </p14:xfrm>
          </p:contentPart>
        </mc:Choice>
        <mc:Fallback>
          <p:pic>
            <p:nvPicPr>
              <p:cNvPr id="8" name="Ink 7">
                <a:extLst>
                  <a:ext uri="{FF2B5EF4-FFF2-40B4-BE49-F238E27FC236}">
                    <a16:creationId xmlns:a16="http://schemas.microsoft.com/office/drawing/2014/main" id="{0ED390A7-4EA3-481C-8BB6-8086AD20DCE7}"/>
                  </a:ext>
                </a:extLst>
              </p:cNvPr>
              <p:cNvPicPr/>
              <p:nvPr/>
            </p:nvPicPr>
            <p:blipFill>
              <a:blip r:embed="rId4"/>
              <a:stretch>
                <a:fillRect/>
              </a:stretch>
            </p:blipFill>
            <p:spPr>
              <a:xfrm>
                <a:off x="6789578" y="2399841"/>
                <a:ext cx="11505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10503796-2B47-44C1-B572-5A56BDF99358}"/>
                  </a:ext>
                </a:extLst>
              </p14:cNvPr>
              <p14:cNvContentPartPr/>
              <p14:nvPr/>
            </p14:nvContentPartPr>
            <p14:xfrm>
              <a:off x="3470378" y="1707561"/>
              <a:ext cx="822600" cy="212040"/>
            </p14:xfrm>
          </p:contentPart>
        </mc:Choice>
        <mc:Fallback>
          <p:pic>
            <p:nvPicPr>
              <p:cNvPr id="9" name="Ink 8">
                <a:extLst>
                  <a:ext uri="{FF2B5EF4-FFF2-40B4-BE49-F238E27FC236}">
                    <a16:creationId xmlns:a16="http://schemas.microsoft.com/office/drawing/2014/main" id="{10503796-2B47-44C1-B572-5A56BDF99358}"/>
                  </a:ext>
                </a:extLst>
              </p:cNvPr>
              <p:cNvPicPr/>
              <p:nvPr/>
            </p:nvPicPr>
            <p:blipFill>
              <a:blip r:embed="rId6"/>
              <a:stretch>
                <a:fillRect/>
              </a:stretch>
            </p:blipFill>
            <p:spPr>
              <a:xfrm>
                <a:off x="3452738" y="1689561"/>
                <a:ext cx="8582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115551AD-2D27-4C76-AA8F-75DDC00C4FF3}"/>
                  </a:ext>
                </a:extLst>
              </p14:cNvPr>
              <p14:cNvContentPartPr/>
              <p14:nvPr/>
            </p14:nvContentPartPr>
            <p14:xfrm>
              <a:off x="9394898" y="2349081"/>
              <a:ext cx="54360" cy="909720"/>
            </p14:xfrm>
          </p:contentPart>
        </mc:Choice>
        <mc:Fallback>
          <p:pic>
            <p:nvPicPr>
              <p:cNvPr id="10" name="Ink 9">
                <a:extLst>
                  <a:ext uri="{FF2B5EF4-FFF2-40B4-BE49-F238E27FC236}">
                    <a16:creationId xmlns:a16="http://schemas.microsoft.com/office/drawing/2014/main" id="{115551AD-2D27-4C76-AA8F-75DDC00C4FF3}"/>
                  </a:ext>
                </a:extLst>
              </p:cNvPr>
              <p:cNvPicPr/>
              <p:nvPr/>
            </p:nvPicPr>
            <p:blipFill>
              <a:blip r:embed="rId8"/>
              <a:stretch>
                <a:fillRect/>
              </a:stretch>
            </p:blipFill>
            <p:spPr>
              <a:xfrm>
                <a:off x="9377258" y="2331081"/>
                <a:ext cx="90000" cy="945360"/>
              </a:xfrm>
              <a:prstGeom prst="rect">
                <a:avLst/>
              </a:prstGeom>
            </p:spPr>
          </p:pic>
        </mc:Fallback>
      </mc:AlternateContent>
      <p:grpSp>
        <p:nvGrpSpPr>
          <p:cNvPr id="12" name="Group 11">
            <a:extLst>
              <a:ext uri="{FF2B5EF4-FFF2-40B4-BE49-F238E27FC236}">
                <a16:creationId xmlns:a16="http://schemas.microsoft.com/office/drawing/2014/main" id="{F01B199A-894A-4607-9F8D-DCAD86D3B38E}"/>
              </a:ext>
            </a:extLst>
          </p:cNvPr>
          <p:cNvGrpSpPr/>
          <p:nvPr/>
        </p:nvGrpSpPr>
        <p:grpSpPr>
          <a:xfrm>
            <a:off x="9024818" y="3278961"/>
            <a:ext cx="546120" cy="818280"/>
            <a:chOff x="9024818" y="3278961"/>
            <a:chExt cx="546120" cy="818280"/>
          </a:xfrm>
        </p:grpSpPr>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080ABBFB-28AF-48B0-B1DC-5482FFF27C95}"/>
                    </a:ext>
                  </a:extLst>
                </p14:cNvPr>
                <p14:cNvContentPartPr/>
                <p14:nvPr/>
              </p14:nvContentPartPr>
              <p14:xfrm>
                <a:off x="9313538" y="3278961"/>
                <a:ext cx="194400" cy="143640"/>
              </p14:xfrm>
            </p:contentPart>
          </mc:Choice>
          <mc:Fallback>
            <p:pic>
              <p:nvPicPr>
                <p:cNvPr id="3" name="Ink 2">
                  <a:extLst>
                    <a:ext uri="{FF2B5EF4-FFF2-40B4-BE49-F238E27FC236}">
                      <a16:creationId xmlns:a16="http://schemas.microsoft.com/office/drawing/2014/main" id="{080ABBFB-28AF-48B0-B1DC-5482FFF27C95}"/>
                    </a:ext>
                  </a:extLst>
                </p:cNvPr>
                <p:cNvPicPr/>
                <p:nvPr/>
              </p:nvPicPr>
              <p:blipFill>
                <a:blip r:embed="rId10"/>
                <a:stretch>
                  <a:fillRect/>
                </a:stretch>
              </p:blipFill>
              <p:spPr>
                <a:xfrm>
                  <a:off x="9295538" y="3260961"/>
                  <a:ext cx="2300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6DA4E108-5E35-4148-BDDC-50F2BE6D84F6}"/>
                    </a:ext>
                  </a:extLst>
                </p14:cNvPr>
                <p14:cNvContentPartPr/>
                <p14:nvPr/>
              </p14:nvContentPartPr>
              <p14:xfrm>
                <a:off x="9373298" y="3660201"/>
                <a:ext cx="132840" cy="126000"/>
              </p14:xfrm>
            </p:contentPart>
          </mc:Choice>
          <mc:Fallback>
            <p:pic>
              <p:nvPicPr>
                <p:cNvPr id="5" name="Ink 4">
                  <a:extLst>
                    <a:ext uri="{FF2B5EF4-FFF2-40B4-BE49-F238E27FC236}">
                      <a16:creationId xmlns:a16="http://schemas.microsoft.com/office/drawing/2014/main" id="{6DA4E108-5E35-4148-BDDC-50F2BE6D84F6}"/>
                    </a:ext>
                  </a:extLst>
                </p:cNvPr>
                <p:cNvPicPr/>
                <p:nvPr/>
              </p:nvPicPr>
              <p:blipFill>
                <a:blip r:embed="rId12"/>
                <a:stretch>
                  <a:fillRect/>
                </a:stretch>
              </p:blipFill>
              <p:spPr>
                <a:xfrm>
                  <a:off x="9355298" y="3642561"/>
                  <a:ext cx="1684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C782DDCA-E737-4E5E-8DB5-CF20FE1C3332}"/>
                    </a:ext>
                  </a:extLst>
                </p14:cNvPr>
                <p14:cNvContentPartPr/>
                <p14:nvPr/>
              </p14:nvContentPartPr>
              <p14:xfrm>
                <a:off x="9376178" y="4003641"/>
                <a:ext cx="194760" cy="93600"/>
              </p14:xfrm>
            </p:contentPart>
          </mc:Choice>
          <mc:Fallback>
            <p:pic>
              <p:nvPicPr>
                <p:cNvPr id="6" name="Ink 5">
                  <a:extLst>
                    <a:ext uri="{FF2B5EF4-FFF2-40B4-BE49-F238E27FC236}">
                      <a16:creationId xmlns:a16="http://schemas.microsoft.com/office/drawing/2014/main" id="{C782DDCA-E737-4E5E-8DB5-CF20FE1C3332}"/>
                    </a:ext>
                  </a:extLst>
                </p:cNvPr>
                <p:cNvPicPr/>
                <p:nvPr/>
              </p:nvPicPr>
              <p:blipFill>
                <a:blip r:embed="rId14"/>
                <a:stretch>
                  <a:fillRect/>
                </a:stretch>
              </p:blipFill>
              <p:spPr>
                <a:xfrm>
                  <a:off x="9358178" y="3985641"/>
                  <a:ext cx="2304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ABDE82C8-3489-44FD-A466-F4B93CAFCB87}"/>
                    </a:ext>
                  </a:extLst>
                </p14:cNvPr>
                <p14:cNvContentPartPr/>
                <p14:nvPr/>
              </p14:nvContentPartPr>
              <p14:xfrm>
                <a:off x="9024818" y="3399921"/>
                <a:ext cx="513360" cy="477360"/>
              </p14:xfrm>
            </p:contentPart>
          </mc:Choice>
          <mc:Fallback>
            <p:pic>
              <p:nvPicPr>
                <p:cNvPr id="11" name="Ink 10">
                  <a:extLst>
                    <a:ext uri="{FF2B5EF4-FFF2-40B4-BE49-F238E27FC236}">
                      <a16:creationId xmlns:a16="http://schemas.microsoft.com/office/drawing/2014/main" id="{ABDE82C8-3489-44FD-A466-F4B93CAFCB87}"/>
                    </a:ext>
                  </a:extLst>
                </p:cNvPr>
                <p:cNvPicPr/>
                <p:nvPr/>
              </p:nvPicPr>
              <p:blipFill>
                <a:blip r:embed="rId16"/>
                <a:stretch>
                  <a:fillRect/>
                </a:stretch>
              </p:blipFill>
              <p:spPr>
                <a:xfrm>
                  <a:off x="9006818" y="3381921"/>
                  <a:ext cx="549000" cy="513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0C3B88F2-EB12-4209-BD55-357731D2771F}"/>
                  </a:ext>
                </a:extLst>
              </p14:cNvPr>
              <p14:cNvContentPartPr/>
              <p14:nvPr/>
            </p14:nvContentPartPr>
            <p14:xfrm>
              <a:off x="2856578" y="3676041"/>
              <a:ext cx="1044000" cy="24840"/>
            </p14:xfrm>
          </p:contentPart>
        </mc:Choice>
        <mc:Fallback>
          <p:pic>
            <p:nvPicPr>
              <p:cNvPr id="13" name="Ink 12">
                <a:extLst>
                  <a:ext uri="{FF2B5EF4-FFF2-40B4-BE49-F238E27FC236}">
                    <a16:creationId xmlns:a16="http://schemas.microsoft.com/office/drawing/2014/main" id="{0C3B88F2-EB12-4209-BD55-357731D2771F}"/>
                  </a:ext>
                </a:extLst>
              </p:cNvPr>
              <p:cNvPicPr/>
              <p:nvPr/>
            </p:nvPicPr>
            <p:blipFill>
              <a:blip r:embed="rId18"/>
              <a:stretch>
                <a:fillRect/>
              </a:stretch>
            </p:blipFill>
            <p:spPr>
              <a:xfrm>
                <a:off x="2838578" y="3658401"/>
                <a:ext cx="1079640" cy="60480"/>
              </a:xfrm>
              <a:prstGeom prst="rect">
                <a:avLst/>
              </a:prstGeom>
            </p:spPr>
          </p:pic>
        </mc:Fallback>
      </mc:AlternateContent>
    </p:spTree>
    <p:extLst>
      <p:ext uri="{BB962C8B-B14F-4D97-AF65-F5344CB8AC3E}">
        <p14:creationId xmlns:p14="http://schemas.microsoft.com/office/powerpoint/2010/main" val="379540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0308-FD4B-4733-B4E5-05B9EF6196B8}"/>
              </a:ext>
            </a:extLst>
          </p:cNvPr>
          <p:cNvSpPr>
            <a:spLocks noGrp="1"/>
          </p:cNvSpPr>
          <p:nvPr>
            <p:ph type="title"/>
          </p:nvPr>
        </p:nvSpPr>
        <p:spPr/>
        <p:txBody>
          <a:bodyPr/>
          <a:lstStyle/>
          <a:p>
            <a:r>
              <a:rPr lang="en-MY" dirty="0"/>
              <a:t>Semiconductor Material</a:t>
            </a:r>
          </a:p>
        </p:txBody>
      </p:sp>
      <p:sp>
        <p:nvSpPr>
          <p:cNvPr id="3" name="Content Placeholder 2">
            <a:extLst>
              <a:ext uri="{FF2B5EF4-FFF2-40B4-BE49-F238E27FC236}">
                <a16:creationId xmlns:a16="http://schemas.microsoft.com/office/drawing/2014/main" id="{55E23A34-EB26-49EE-9DF2-5F5C86CB7351}"/>
              </a:ext>
            </a:extLst>
          </p:cNvPr>
          <p:cNvSpPr>
            <a:spLocks noGrp="1"/>
          </p:cNvSpPr>
          <p:nvPr>
            <p:ph idx="1"/>
          </p:nvPr>
        </p:nvSpPr>
        <p:spPr/>
        <p:txBody>
          <a:bodyPr/>
          <a:lstStyle/>
          <a:p>
            <a:pPr algn="just">
              <a:lnSpc>
                <a:spcPct val="100000"/>
              </a:lnSpc>
            </a:pPr>
            <a:r>
              <a:rPr lang="en-MY" dirty="0"/>
              <a:t>As seen from the energy band diagrams, insulator have a wide forbidden band gap, semiconductors have a narrow forbidden band gap and conductors have no forbidden band gap.</a:t>
            </a:r>
          </a:p>
        </p:txBody>
      </p:sp>
      <p:sp>
        <p:nvSpPr>
          <p:cNvPr id="4" name="Slide Number Placeholder 3">
            <a:extLst>
              <a:ext uri="{FF2B5EF4-FFF2-40B4-BE49-F238E27FC236}">
                <a16:creationId xmlns:a16="http://schemas.microsoft.com/office/drawing/2014/main" id="{07426D26-0699-4C5C-A046-EEB176DA22E5}"/>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2050" name="Picture 2" descr="Conductors – Insulators – Semiconductors - Fundamentals - Semiconductor  Technology from A to Z - Halbleiter.org">
            <a:extLst>
              <a:ext uri="{FF2B5EF4-FFF2-40B4-BE49-F238E27FC236}">
                <a16:creationId xmlns:a16="http://schemas.microsoft.com/office/drawing/2014/main" id="{57C9600D-BE9E-4394-BD18-18BF0C690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033" y="3526550"/>
            <a:ext cx="6722723" cy="22896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937E48-93B5-42C1-9CC8-22E8C5A7AC36}"/>
              </a:ext>
            </a:extLst>
          </p:cNvPr>
          <p:cNvPicPr>
            <a:picLocks noChangeAspect="1"/>
          </p:cNvPicPr>
          <p:nvPr/>
        </p:nvPicPr>
        <p:blipFill>
          <a:blip r:embed="rId3"/>
          <a:stretch>
            <a:fillRect/>
          </a:stretch>
        </p:blipFill>
        <p:spPr>
          <a:xfrm>
            <a:off x="879065" y="3814189"/>
            <a:ext cx="2478164" cy="1714346"/>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313666B-74E9-406C-A26E-4496CAC95CCE}"/>
                  </a:ext>
                </a:extLst>
              </p14:cNvPr>
              <p14:cNvContentPartPr/>
              <p14:nvPr/>
            </p14:nvContentPartPr>
            <p14:xfrm>
              <a:off x="5297738" y="5847561"/>
              <a:ext cx="362160" cy="198360"/>
            </p14:xfrm>
          </p:contentPart>
        </mc:Choice>
        <mc:Fallback>
          <p:pic>
            <p:nvPicPr>
              <p:cNvPr id="6" name="Ink 5">
                <a:extLst>
                  <a:ext uri="{FF2B5EF4-FFF2-40B4-BE49-F238E27FC236}">
                    <a16:creationId xmlns:a16="http://schemas.microsoft.com/office/drawing/2014/main" id="{9313666B-74E9-406C-A26E-4496CAC95CCE}"/>
                  </a:ext>
                </a:extLst>
              </p:cNvPr>
              <p:cNvPicPr/>
              <p:nvPr/>
            </p:nvPicPr>
            <p:blipFill>
              <a:blip r:embed="rId5"/>
              <a:stretch>
                <a:fillRect/>
              </a:stretch>
            </p:blipFill>
            <p:spPr>
              <a:xfrm>
                <a:off x="5280098" y="5829921"/>
                <a:ext cx="3978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FF0F701-2900-470F-9157-D792BC2A91BA}"/>
                  </a:ext>
                </a:extLst>
              </p14:cNvPr>
              <p14:cNvContentPartPr/>
              <p14:nvPr/>
            </p14:nvContentPartPr>
            <p14:xfrm>
              <a:off x="10175018" y="5878881"/>
              <a:ext cx="408600" cy="179280"/>
            </p14:xfrm>
          </p:contentPart>
        </mc:Choice>
        <mc:Fallback>
          <p:pic>
            <p:nvPicPr>
              <p:cNvPr id="7" name="Ink 6">
                <a:extLst>
                  <a:ext uri="{FF2B5EF4-FFF2-40B4-BE49-F238E27FC236}">
                    <a16:creationId xmlns:a16="http://schemas.microsoft.com/office/drawing/2014/main" id="{AFF0F701-2900-470F-9157-D792BC2A91BA}"/>
                  </a:ext>
                </a:extLst>
              </p:cNvPr>
              <p:cNvPicPr/>
              <p:nvPr/>
            </p:nvPicPr>
            <p:blipFill>
              <a:blip r:embed="rId7"/>
              <a:stretch>
                <a:fillRect/>
              </a:stretch>
            </p:blipFill>
            <p:spPr>
              <a:xfrm>
                <a:off x="10157378" y="5860881"/>
                <a:ext cx="4442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08AC2A3-8250-4B74-AD99-279BAF0E128E}"/>
                  </a:ext>
                </a:extLst>
              </p14:cNvPr>
              <p14:cNvContentPartPr/>
              <p14:nvPr/>
            </p14:nvContentPartPr>
            <p14:xfrm>
              <a:off x="7329938" y="6049521"/>
              <a:ext cx="837360" cy="63720"/>
            </p14:xfrm>
          </p:contentPart>
        </mc:Choice>
        <mc:Fallback>
          <p:pic>
            <p:nvPicPr>
              <p:cNvPr id="8" name="Ink 7">
                <a:extLst>
                  <a:ext uri="{FF2B5EF4-FFF2-40B4-BE49-F238E27FC236}">
                    <a16:creationId xmlns:a16="http://schemas.microsoft.com/office/drawing/2014/main" id="{808AC2A3-8250-4B74-AD99-279BAF0E128E}"/>
                  </a:ext>
                </a:extLst>
              </p:cNvPr>
              <p:cNvPicPr/>
              <p:nvPr/>
            </p:nvPicPr>
            <p:blipFill>
              <a:blip r:embed="rId9"/>
              <a:stretch>
                <a:fillRect/>
              </a:stretch>
            </p:blipFill>
            <p:spPr>
              <a:xfrm>
                <a:off x="7311938" y="6031521"/>
                <a:ext cx="873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C92A9B8-028E-49E2-A9AF-9B5FBE046B46}"/>
                  </a:ext>
                </a:extLst>
              </p14:cNvPr>
              <p14:cNvContentPartPr/>
              <p14:nvPr/>
            </p14:nvContentPartPr>
            <p14:xfrm>
              <a:off x="4153298" y="4112721"/>
              <a:ext cx="440640" cy="720720"/>
            </p14:xfrm>
          </p:contentPart>
        </mc:Choice>
        <mc:Fallback>
          <p:pic>
            <p:nvPicPr>
              <p:cNvPr id="9" name="Ink 8">
                <a:extLst>
                  <a:ext uri="{FF2B5EF4-FFF2-40B4-BE49-F238E27FC236}">
                    <a16:creationId xmlns:a16="http://schemas.microsoft.com/office/drawing/2014/main" id="{1C92A9B8-028E-49E2-A9AF-9B5FBE046B46}"/>
                  </a:ext>
                </a:extLst>
              </p:cNvPr>
              <p:cNvPicPr/>
              <p:nvPr/>
            </p:nvPicPr>
            <p:blipFill>
              <a:blip r:embed="rId11"/>
              <a:stretch>
                <a:fillRect/>
              </a:stretch>
            </p:blipFill>
            <p:spPr>
              <a:xfrm>
                <a:off x="4135298" y="4094721"/>
                <a:ext cx="476280" cy="756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40BD9DD-BEA4-42DF-A7D7-3FF672D49E35}"/>
                  </a:ext>
                </a:extLst>
              </p14:cNvPr>
              <p14:cNvContentPartPr/>
              <p14:nvPr/>
            </p14:nvContentPartPr>
            <p14:xfrm>
              <a:off x="3193178" y="4175361"/>
              <a:ext cx="350280" cy="161640"/>
            </p14:xfrm>
          </p:contentPart>
        </mc:Choice>
        <mc:Fallback>
          <p:pic>
            <p:nvPicPr>
              <p:cNvPr id="10" name="Ink 9">
                <a:extLst>
                  <a:ext uri="{FF2B5EF4-FFF2-40B4-BE49-F238E27FC236}">
                    <a16:creationId xmlns:a16="http://schemas.microsoft.com/office/drawing/2014/main" id="{B40BD9DD-BEA4-42DF-A7D7-3FF672D49E35}"/>
                  </a:ext>
                </a:extLst>
              </p:cNvPr>
              <p:cNvPicPr/>
              <p:nvPr/>
            </p:nvPicPr>
            <p:blipFill>
              <a:blip r:embed="rId13"/>
              <a:stretch>
                <a:fillRect/>
              </a:stretch>
            </p:blipFill>
            <p:spPr>
              <a:xfrm>
                <a:off x="3175538" y="4157721"/>
                <a:ext cx="3859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7DBD9DC-D25E-4F03-9EBF-690D407FDC1B}"/>
                  </a:ext>
                </a:extLst>
              </p14:cNvPr>
              <p14:cNvContentPartPr/>
              <p14:nvPr/>
            </p14:nvContentPartPr>
            <p14:xfrm>
              <a:off x="2999858" y="5109561"/>
              <a:ext cx="352440" cy="168120"/>
            </p14:xfrm>
          </p:contentPart>
        </mc:Choice>
        <mc:Fallback>
          <p:pic>
            <p:nvPicPr>
              <p:cNvPr id="11" name="Ink 10">
                <a:extLst>
                  <a:ext uri="{FF2B5EF4-FFF2-40B4-BE49-F238E27FC236}">
                    <a16:creationId xmlns:a16="http://schemas.microsoft.com/office/drawing/2014/main" id="{17DBD9DC-D25E-4F03-9EBF-690D407FDC1B}"/>
                  </a:ext>
                </a:extLst>
              </p:cNvPr>
              <p:cNvPicPr/>
              <p:nvPr/>
            </p:nvPicPr>
            <p:blipFill>
              <a:blip r:embed="rId15"/>
              <a:stretch>
                <a:fillRect/>
              </a:stretch>
            </p:blipFill>
            <p:spPr>
              <a:xfrm>
                <a:off x="2981858" y="5091921"/>
                <a:ext cx="3880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352CFC7C-1DBA-4EA3-96FD-3FACFB18A9CA}"/>
                  </a:ext>
                </a:extLst>
              </p14:cNvPr>
              <p14:cNvContentPartPr/>
              <p14:nvPr/>
            </p14:nvContentPartPr>
            <p14:xfrm>
              <a:off x="2419178" y="4734441"/>
              <a:ext cx="676800" cy="11520"/>
            </p14:xfrm>
          </p:contentPart>
        </mc:Choice>
        <mc:Fallback>
          <p:pic>
            <p:nvPicPr>
              <p:cNvPr id="12" name="Ink 11">
                <a:extLst>
                  <a:ext uri="{FF2B5EF4-FFF2-40B4-BE49-F238E27FC236}">
                    <a16:creationId xmlns:a16="http://schemas.microsoft.com/office/drawing/2014/main" id="{352CFC7C-1DBA-4EA3-96FD-3FACFB18A9CA}"/>
                  </a:ext>
                </a:extLst>
              </p:cNvPr>
              <p:cNvPicPr/>
              <p:nvPr/>
            </p:nvPicPr>
            <p:blipFill>
              <a:blip r:embed="rId17"/>
              <a:stretch>
                <a:fillRect/>
              </a:stretch>
            </p:blipFill>
            <p:spPr>
              <a:xfrm>
                <a:off x="2401538" y="4716441"/>
                <a:ext cx="7124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11B857A2-F21F-440C-9515-2470BEDC2E63}"/>
                  </a:ext>
                </a:extLst>
              </p14:cNvPr>
              <p14:cNvContentPartPr/>
              <p14:nvPr/>
            </p14:nvContentPartPr>
            <p14:xfrm>
              <a:off x="6198818" y="5421321"/>
              <a:ext cx="361800" cy="135360"/>
            </p14:xfrm>
          </p:contentPart>
        </mc:Choice>
        <mc:Fallback>
          <p:pic>
            <p:nvPicPr>
              <p:cNvPr id="13" name="Ink 12">
                <a:extLst>
                  <a:ext uri="{FF2B5EF4-FFF2-40B4-BE49-F238E27FC236}">
                    <a16:creationId xmlns:a16="http://schemas.microsoft.com/office/drawing/2014/main" id="{11B857A2-F21F-440C-9515-2470BEDC2E63}"/>
                  </a:ext>
                </a:extLst>
              </p:cNvPr>
              <p:cNvPicPr/>
              <p:nvPr/>
            </p:nvPicPr>
            <p:blipFill>
              <a:blip r:embed="rId19"/>
              <a:stretch>
                <a:fillRect/>
              </a:stretch>
            </p:blipFill>
            <p:spPr>
              <a:xfrm>
                <a:off x="6180818" y="5403321"/>
                <a:ext cx="3974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01E32D9-FFE1-45E0-8C3D-49435A7207C8}"/>
                  </a:ext>
                </a:extLst>
              </p14:cNvPr>
              <p14:cNvContentPartPr/>
              <p14:nvPr/>
            </p14:nvContentPartPr>
            <p14:xfrm>
              <a:off x="8567618" y="5417001"/>
              <a:ext cx="298080" cy="121680"/>
            </p14:xfrm>
          </p:contentPart>
        </mc:Choice>
        <mc:Fallback>
          <p:pic>
            <p:nvPicPr>
              <p:cNvPr id="14" name="Ink 13">
                <a:extLst>
                  <a:ext uri="{FF2B5EF4-FFF2-40B4-BE49-F238E27FC236}">
                    <a16:creationId xmlns:a16="http://schemas.microsoft.com/office/drawing/2014/main" id="{A01E32D9-FFE1-45E0-8C3D-49435A7207C8}"/>
                  </a:ext>
                </a:extLst>
              </p:cNvPr>
              <p:cNvPicPr/>
              <p:nvPr/>
            </p:nvPicPr>
            <p:blipFill>
              <a:blip r:embed="rId21"/>
              <a:stretch>
                <a:fillRect/>
              </a:stretch>
            </p:blipFill>
            <p:spPr>
              <a:xfrm>
                <a:off x="8549618" y="5399361"/>
                <a:ext cx="3337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5BD10E47-7A59-4C40-8860-2192A5BEAAE5}"/>
                  </a:ext>
                </a:extLst>
              </p14:cNvPr>
              <p14:cNvContentPartPr/>
              <p14:nvPr/>
            </p14:nvContentPartPr>
            <p14:xfrm>
              <a:off x="10949018" y="5352201"/>
              <a:ext cx="371520" cy="141480"/>
            </p14:xfrm>
          </p:contentPart>
        </mc:Choice>
        <mc:Fallback>
          <p:pic>
            <p:nvPicPr>
              <p:cNvPr id="15" name="Ink 14">
                <a:extLst>
                  <a:ext uri="{FF2B5EF4-FFF2-40B4-BE49-F238E27FC236}">
                    <a16:creationId xmlns:a16="http://schemas.microsoft.com/office/drawing/2014/main" id="{5BD10E47-7A59-4C40-8860-2192A5BEAAE5}"/>
                  </a:ext>
                </a:extLst>
              </p:cNvPr>
              <p:cNvPicPr/>
              <p:nvPr/>
            </p:nvPicPr>
            <p:blipFill>
              <a:blip r:embed="rId23"/>
              <a:stretch>
                <a:fillRect/>
              </a:stretch>
            </p:blipFill>
            <p:spPr>
              <a:xfrm>
                <a:off x="10931378" y="5334201"/>
                <a:ext cx="407160" cy="177120"/>
              </a:xfrm>
              <a:prstGeom prst="rect">
                <a:avLst/>
              </a:prstGeom>
            </p:spPr>
          </p:pic>
        </mc:Fallback>
      </mc:AlternateContent>
      <p:grpSp>
        <p:nvGrpSpPr>
          <p:cNvPr id="19" name="Group 18">
            <a:extLst>
              <a:ext uri="{FF2B5EF4-FFF2-40B4-BE49-F238E27FC236}">
                <a16:creationId xmlns:a16="http://schemas.microsoft.com/office/drawing/2014/main" id="{B58843D9-E1F8-42CC-86CB-526C3DBCA28B}"/>
              </a:ext>
            </a:extLst>
          </p:cNvPr>
          <p:cNvGrpSpPr/>
          <p:nvPr/>
        </p:nvGrpSpPr>
        <p:grpSpPr>
          <a:xfrm>
            <a:off x="4582418" y="5937921"/>
            <a:ext cx="300240" cy="543600"/>
            <a:chOff x="4582418" y="5937921"/>
            <a:chExt cx="300240" cy="543600"/>
          </a:xfrm>
        </p:grpSpPr>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900333AE-7A64-4429-B100-F4C2315BCAEF}"/>
                    </a:ext>
                  </a:extLst>
                </p14:cNvPr>
                <p14:cNvContentPartPr/>
                <p14:nvPr/>
              </p14:nvContentPartPr>
              <p14:xfrm>
                <a:off x="4718858" y="5996961"/>
                <a:ext cx="7200" cy="484560"/>
              </p14:xfrm>
            </p:contentPart>
          </mc:Choice>
          <mc:Fallback>
            <p:pic>
              <p:nvPicPr>
                <p:cNvPr id="16" name="Ink 15">
                  <a:extLst>
                    <a:ext uri="{FF2B5EF4-FFF2-40B4-BE49-F238E27FC236}">
                      <a16:creationId xmlns:a16="http://schemas.microsoft.com/office/drawing/2014/main" id="{900333AE-7A64-4429-B100-F4C2315BCAEF}"/>
                    </a:ext>
                  </a:extLst>
                </p:cNvPr>
                <p:cNvPicPr/>
                <p:nvPr/>
              </p:nvPicPr>
              <p:blipFill>
                <a:blip r:embed="rId25"/>
                <a:stretch>
                  <a:fillRect/>
                </a:stretch>
              </p:blipFill>
              <p:spPr>
                <a:xfrm>
                  <a:off x="4700858" y="5979321"/>
                  <a:ext cx="4284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999BCBA5-997E-4048-8D76-68E1A9682B1E}"/>
                    </a:ext>
                  </a:extLst>
                </p14:cNvPr>
                <p14:cNvContentPartPr/>
                <p14:nvPr/>
              </p14:nvContentPartPr>
              <p14:xfrm>
                <a:off x="4582418" y="5943681"/>
                <a:ext cx="123840" cy="253080"/>
              </p14:xfrm>
            </p:contentPart>
          </mc:Choice>
          <mc:Fallback>
            <p:pic>
              <p:nvPicPr>
                <p:cNvPr id="17" name="Ink 16">
                  <a:extLst>
                    <a:ext uri="{FF2B5EF4-FFF2-40B4-BE49-F238E27FC236}">
                      <a16:creationId xmlns:a16="http://schemas.microsoft.com/office/drawing/2014/main" id="{999BCBA5-997E-4048-8D76-68E1A9682B1E}"/>
                    </a:ext>
                  </a:extLst>
                </p:cNvPr>
                <p:cNvPicPr/>
                <p:nvPr/>
              </p:nvPicPr>
              <p:blipFill>
                <a:blip r:embed="rId27"/>
                <a:stretch>
                  <a:fillRect/>
                </a:stretch>
              </p:blipFill>
              <p:spPr>
                <a:xfrm>
                  <a:off x="4564418" y="5925681"/>
                  <a:ext cx="1594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6A600055-C31E-4228-A33C-5059CE244B74}"/>
                    </a:ext>
                  </a:extLst>
                </p14:cNvPr>
                <p14:cNvContentPartPr/>
                <p14:nvPr/>
              </p14:nvContentPartPr>
              <p14:xfrm>
                <a:off x="4691498" y="5937921"/>
                <a:ext cx="191160" cy="180360"/>
              </p14:xfrm>
            </p:contentPart>
          </mc:Choice>
          <mc:Fallback>
            <p:pic>
              <p:nvPicPr>
                <p:cNvPr id="18" name="Ink 17">
                  <a:extLst>
                    <a:ext uri="{FF2B5EF4-FFF2-40B4-BE49-F238E27FC236}">
                      <a16:creationId xmlns:a16="http://schemas.microsoft.com/office/drawing/2014/main" id="{6A600055-C31E-4228-A33C-5059CE244B74}"/>
                    </a:ext>
                  </a:extLst>
                </p:cNvPr>
                <p:cNvPicPr/>
                <p:nvPr/>
              </p:nvPicPr>
              <p:blipFill>
                <a:blip r:embed="rId29"/>
                <a:stretch>
                  <a:fillRect/>
                </a:stretch>
              </p:blipFill>
              <p:spPr>
                <a:xfrm>
                  <a:off x="4673498" y="5920281"/>
                  <a:ext cx="226800" cy="21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266FA229-F637-45E6-B7C6-93ED974F0A54}"/>
                  </a:ext>
                </a:extLst>
              </p14:cNvPr>
              <p14:cNvContentPartPr/>
              <p14:nvPr/>
            </p14:nvContentPartPr>
            <p14:xfrm>
              <a:off x="5503658" y="3983481"/>
              <a:ext cx="316440" cy="23040"/>
            </p14:xfrm>
          </p:contentPart>
        </mc:Choice>
        <mc:Fallback>
          <p:pic>
            <p:nvPicPr>
              <p:cNvPr id="20" name="Ink 19">
                <a:extLst>
                  <a:ext uri="{FF2B5EF4-FFF2-40B4-BE49-F238E27FC236}">
                    <a16:creationId xmlns:a16="http://schemas.microsoft.com/office/drawing/2014/main" id="{266FA229-F637-45E6-B7C6-93ED974F0A54}"/>
                  </a:ext>
                </a:extLst>
              </p:cNvPr>
              <p:cNvPicPr/>
              <p:nvPr/>
            </p:nvPicPr>
            <p:blipFill>
              <a:blip r:embed="rId31"/>
              <a:stretch>
                <a:fillRect/>
              </a:stretch>
            </p:blipFill>
            <p:spPr>
              <a:xfrm>
                <a:off x="5486018" y="3965841"/>
                <a:ext cx="3520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14A6B06D-9E44-4CFF-B0C9-2A78094BA30C}"/>
                  </a:ext>
                </a:extLst>
              </p14:cNvPr>
              <p14:cNvContentPartPr/>
              <p14:nvPr/>
            </p14:nvContentPartPr>
            <p14:xfrm>
              <a:off x="10577498" y="4708521"/>
              <a:ext cx="142920" cy="74160"/>
            </p14:xfrm>
          </p:contentPart>
        </mc:Choice>
        <mc:Fallback>
          <p:pic>
            <p:nvPicPr>
              <p:cNvPr id="21" name="Ink 20">
                <a:extLst>
                  <a:ext uri="{FF2B5EF4-FFF2-40B4-BE49-F238E27FC236}">
                    <a16:creationId xmlns:a16="http://schemas.microsoft.com/office/drawing/2014/main" id="{14A6B06D-9E44-4CFF-B0C9-2A78094BA30C}"/>
                  </a:ext>
                </a:extLst>
              </p:cNvPr>
              <p:cNvPicPr/>
              <p:nvPr/>
            </p:nvPicPr>
            <p:blipFill>
              <a:blip r:embed="rId33"/>
              <a:stretch>
                <a:fillRect/>
              </a:stretch>
            </p:blipFill>
            <p:spPr>
              <a:xfrm>
                <a:off x="10559498" y="4690881"/>
                <a:ext cx="1785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DE162109-162B-42BB-AF48-BA3DF0631D31}"/>
                  </a:ext>
                </a:extLst>
              </p14:cNvPr>
              <p14:cNvContentPartPr/>
              <p14:nvPr/>
            </p14:nvContentPartPr>
            <p14:xfrm>
              <a:off x="10385618" y="5025321"/>
              <a:ext cx="186120" cy="108000"/>
            </p14:xfrm>
          </p:contentPart>
        </mc:Choice>
        <mc:Fallback>
          <p:pic>
            <p:nvPicPr>
              <p:cNvPr id="22" name="Ink 21">
                <a:extLst>
                  <a:ext uri="{FF2B5EF4-FFF2-40B4-BE49-F238E27FC236}">
                    <a16:creationId xmlns:a16="http://schemas.microsoft.com/office/drawing/2014/main" id="{DE162109-162B-42BB-AF48-BA3DF0631D31}"/>
                  </a:ext>
                </a:extLst>
              </p:cNvPr>
              <p:cNvPicPr/>
              <p:nvPr/>
            </p:nvPicPr>
            <p:blipFill>
              <a:blip r:embed="rId35"/>
              <a:stretch>
                <a:fillRect/>
              </a:stretch>
            </p:blipFill>
            <p:spPr>
              <a:xfrm>
                <a:off x="10367618" y="5007681"/>
                <a:ext cx="2217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CAEF442E-E34F-4573-9E8E-C384E9A58E5C}"/>
                  </a:ext>
                </a:extLst>
              </p14:cNvPr>
              <p14:cNvContentPartPr/>
              <p14:nvPr/>
            </p14:nvContentPartPr>
            <p14:xfrm>
              <a:off x="6251738" y="4250961"/>
              <a:ext cx="120960" cy="571320"/>
            </p14:xfrm>
          </p:contentPart>
        </mc:Choice>
        <mc:Fallback>
          <p:pic>
            <p:nvPicPr>
              <p:cNvPr id="23" name="Ink 22">
                <a:extLst>
                  <a:ext uri="{FF2B5EF4-FFF2-40B4-BE49-F238E27FC236}">
                    <a16:creationId xmlns:a16="http://schemas.microsoft.com/office/drawing/2014/main" id="{CAEF442E-E34F-4573-9E8E-C384E9A58E5C}"/>
                  </a:ext>
                </a:extLst>
              </p:cNvPr>
              <p:cNvPicPr/>
              <p:nvPr/>
            </p:nvPicPr>
            <p:blipFill>
              <a:blip r:embed="rId37"/>
              <a:stretch>
                <a:fillRect/>
              </a:stretch>
            </p:blipFill>
            <p:spPr>
              <a:xfrm>
                <a:off x="6234098" y="4233321"/>
                <a:ext cx="15660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62C1A4CA-DBB0-4313-8C12-8A1D3BD20591}"/>
                  </a:ext>
                </a:extLst>
              </p14:cNvPr>
              <p14:cNvContentPartPr/>
              <p14:nvPr/>
            </p14:nvContentPartPr>
            <p14:xfrm>
              <a:off x="8675978" y="4672881"/>
              <a:ext cx="124920" cy="277560"/>
            </p14:xfrm>
          </p:contentPart>
        </mc:Choice>
        <mc:Fallback>
          <p:pic>
            <p:nvPicPr>
              <p:cNvPr id="24" name="Ink 23">
                <a:extLst>
                  <a:ext uri="{FF2B5EF4-FFF2-40B4-BE49-F238E27FC236}">
                    <a16:creationId xmlns:a16="http://schemas.microsoft.com/office/drawing/2014/main" id="{62C1A4CA-DBB0-4313-8C12-8A1D3BD20591}"/>
                  </a:ext>
                </a:extLst>
              </p:cNvPr>
              <p:cNvPicPr/>
              <p:nvPr/>
            </p:nvPicPr>
            <p:blipFill>
              <a:blip r:embed="rId39"/>
              <a:stretch>
                <a:fillRect/>
              </a:stretch>
            </p:blipFill>
            <p:spPr>
              <a:xfrm>
                <a:off x="8657978" y="4655241"/>
                <a:ext cx="1605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9C0F2D54-32DA-45B3-8A8B-E73192429015}"/>
                  </a:ext>
                </a:extLst>
              </p14:cNvPr>
              <p14:cNvContentPartPr/>
              <p14:nvPr/>
            </p14:nvContentPartPr>
            <p14:xfrm>
              <a:off x="7811978" y="4463721"/>
              <a:ext cx="264960" cy="128880"/>
            </p14:xfrm>
          </p:contentPart>
        </mc:Choice>
        <mc:Fallback>
          <p:pic>
            <p:nvPicPr>
              <p:cNvPr id="25" name="Ink 24">
                <a:extLst>
                  <a:ext uri="{FF2B5EF4-FFF2-40B4-BE49-F238E27FC236}">
                    <a16:creationId xmlns:a16="http://schemas.microsoft.com/office/drawing/2014/main" id="{9C0F2D54-32DA-45B3-8A8B-E73192429015}"/>
                  </a:ext>
                </a:extLst>
              </p:cNvPr>
              <p:cNvPicPr/>
              <p:nvPr/>
            </p:nvPicPr>
            <p:blipFill>
              <a:blip r:embed="rId41"/>
              <a:stretch>
                <a:fillRect/>
              </a:stretch>
            </p:blipFill>
            <p:spPr>
              <a:xfrm>
                <a:off x="7794338" y="4445721"/>
                <a:ext cx="3006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11D79305-F510-426D-90A6-D1A40934C66E}"/>
                  </a:ext>
                </a:extLst>
              </p14:cNvPr>
              <p14:cNvContentPartPr/>
              <p14:nvPr/>
            </p14:nvContentPartPr>
            <p14:xfrm>
              <a:off x="7753658" y="3847041"/>
              <a:ext cx="431640" cy="205200"/>
            </p14:xfrm>
          </p:contentPart>
        </mc:Choice>
        <mc:Fallback>
          <p:pic>
            <p:nvPicPr>
              <p:cNvPr id="26" name="Ink 25">
                <a:extLst>
                  <a:ext uri="{FF2B5EF4-FFF2-40B4-BE49-F238E27FC236}">
                    <a16:creationId xmlns:a16="http://schemas.microsoft.com/office/drawing/2014/main" id="{11D79305-F510-426D-90A6-D1A40934C66E}"/>
                  </a:ext>
                </a:extLst>
              </p:cNvPr>
              <p:cNvPicPr/>
              <p:nvPr/>
            </p:nvPicPr>
            <p:blipFill>
              <a:blip r:embed="rId43"/>
              <a:stretch>
                <a:fillRect/>
              </a:stretch>
            </p:blipFill>
            <p:spPr>
              <a:xfrm>
                <a:off x="7735658" y="3829041"/>
                <a:ext cx="467280" cy="240840"/>
              </a:xfrm>
              <a:prstGeom prst="rect">
                <a:avLst/>
              </a:prstGeom>
            </p:spPr>
          </p:pic>
        </mc:Fallback>
      </mc:AlternateContent>
    </p:spTree>
    <p:extLst>
      <p:ext uri="{BB962C8B-B14F-4D97-AF65-F5344CB8AC3E}">
        <p14:creationId xmlns:p14="http://schemas.microsoft.com/office/powerpoint/2010/main" val="387733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DAD7-76C1-4A96-AC5B-15F1FEBC4BC0}"/>
              </a:ext>
            </a:extLst>
          </p:cNvPr>
          <p:cNvSpPr>
            <a:spLocks noGrp="1"/>
          </p:cNvSpPr>
          <p:nvPr>
            <p:ph type="title"/>
          </p:nvPr>
        </p:nvSpPr>
        <p:spPr/>
        <p:txBody>
          <a:bodyPr/>
          <a:lstStyle/>
          <a:p>
            <a:r>
              <a:rPr lang="en-MY" dirty="0"/>
              <a:t>Semiconductor </a:t>
            </a:r>
            <a:r>
              <a:rPr lang="en-US" dirty="0"/>
              <a:t>material</a:t>
            </a:r>
            <a:endParaRPr lang="en-MY" dirty="0"/>
          </a:p>
        </p:txBody>
      </p:sp>
      <p:sp>
        <p:nvSpPr>
          <p:cNvPr id="3" name="Content Placeholder 2">
            <a:extLst>
              <a:ext uri="{FF2B5EF4-FFF2-40B4-BE49-F238E27FC236}">
                <a16:creationId xmlns:a16="http://schemas.microsoft.com/office/drawing/2014/main" id="{3B44C88B-8A9D-4C5F-ABF0-01D351510A18}"/>
              </a:ext>
            </a:extLst>
          </p:cNvPr>
          <p:cNvSpPr>
            <a:spLocks noGrp="1"/>
          </p:cNvSpPr>
          <p:nvPr>
            <p:ph idx="1"/>
          </p:nvPr>
        </p:nvSpPr>
        <p:spPr/>
        <p:txBody>
          <a:bodyPr/>
          <a:lstStyle/>
          <a:p>
            <a:pPr algn="just">
              <a:lnSpc>
                <a:spcPct val="100000"/>
              </a:lnSpc>
            </a:pPr>
            <a:r>
              <a:rPr lang="en-MY" dirty="0"/>
              <a:t>In case of Insulators, there are practically no electron in the conduction band of energy levels, and the valance band is filled. Also, the forbidden gap is so wide that it would require the application of very large amount of energy to cause an electron to cross from the valance band to conduction band.</a:t>
            </a:r>
          </a:p>
          <a:p>
            <a:pPr algn="just">
              <a:lnSpc>
                <a:spcPct val="100000"/>
              </a:lnSpc>
            </a:pPr>
            <a:r>
              <a:rPr lang="en-MY" dirty="0"/>
              <a:t>For semiconductors, the valance band is usually full and there may be no electron in the conduction band. The semiconductor forbidden gap is very narrow than that of insulator, and the application of small amounts of energy can raise electrons from valance band to the conduction band.</a:t>
            </a:r>
          </a:p>
          <a:p>
            <a:pPr algn="just">
              <a:lnSpc>
                <a:spcPct val="100000"/>
              </a:lnSpc>
            </a:pPr>
            <a:r>
              <a:rPr lang="en-MY" dirty="0"/>
              <a:t>In case of conductors, there is no forbidden gap, and the valance and conduction bands overlap. For this reason, very large number of electrons are available for conduction. </a:t>
            </a:r>
          </a:p>
        </p:txBody>
      </p:sp>
      <p:sp>
        <p:nvSpPr>
          <p:cNvPr id="4" name="Slide Number Placeholder 3">
            <a:extLst>
              <a:ext uri="{FF2B5EF4-FFF2-40B4-BE49-F238E27FC236}">
                <a16:creationId xmlns:a16="http://schemas.microsoft.com/office/drawing/2014/main" id="{94670067-E2A9-4B37-817B-BE3A62B6029E}"/>
              </a:ext>
            </a:extLst>
          </p:cNvPr>
          <p:cNvSpPr>
            <a:spLocks noGrp="1"/>
          </p:cNvSpPr>
          <p:nvPr>
            <p:ph type="sldNum" sz="quarter" idx="12"/>
          </p:nvPr>
        </p:nvSpPr>
        <p:spPr/>
        <p:txBody>
          <a:bodyPr/>
          <a:lstStyle/>
          <a:p>
            <a:fld id="{1DE98518-C1CF-410D-8A71-B5D14FDF677E}" type="slidenum">
              <a:rPr lang="en-MY" smtClean="0"/>
              <a:t>8</a:t>
            </a:fld>
            <a:endParaRPr lang="en-MY" dirty="0"/>
          </a:p>
        </p:txBody>
      </p:sp>
      <p:grpSp>
        <p:nvGrpSpPr>
          <p:cNvPr id="7" name="Group 6">
            <a:extLst>
              <a:ext uri="{FF2B5EF4-FFF2-40B4-BE49-F238E27FC236}">
                <a16:creationId xmlns:a16="http://schemas.microsoft.com/office/drawing/2014/main" id="{A648033B-5F61-4236-8862-732BB497842C}"/>
              </a:ext>
            </a:extLst>
          </p:cNvPr>
          <p:cNvGrpSpPr/>
          <p:nvPr/>
        </p:nvGrpSpPr>
        <p:grpSpPr>
          <a:xfrm>
            <a:off x="2645618" y="2416761"/>
            <a:ext cx="7244280" cy="57240"/>
            <a:chOff x="2645618" y="2416761"/>
            <a:chExt cx="7244280" cy="5724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6EBC834-688E-42BF-B197-7880FD43BC0D}"/>
                    </a:ext>
                  </a:extLst>
                </p14:cNvPr>
                <p14:cNvContentPartPr/>
                <p14:nvPr/>
              </p14:nvContentPartPr>
              <p14:xfrm>
                <a:off x="2645618" y="2436561"/>
                <a:ext cx="977040" cy="37440"/>
              </p14:xfrm>
            </p:contentPart>
          </mc:Choice>
          <mc:Fallback>
            <p:pic>
              <p:nvPicPr>
                <p:cNvPr id="5" name="Ink 4">
                  <a:extLst>
                    <a:ext uri="{FF2B5EF4-FFF2-40B4-BE49-F238E27FC236}">
                      <a16:creationId xmlns:a16="http://schemas.microsoft.com/office/drawing/2014/main" id="{A6EBC834-688E-42BF-B197-7880FD43BC0D}"/>
                    </a:ext>
                  </a:extLst>
                </p:cNvPr>
                <p:cNvPicPr/>
                <p:nvPr/>
              </p:nvPicPr>
              <p:blipFill>
                <a:blip r:embed="rId3"/>
                <a:stretch>
                  <a:fillRect/>
                </a:stretch>
              </p:blipFill>
              <p:spPr>
                <a:xfrm>
                  <a:off x="2627978" y="2418921"/>
                  <a:ext cx="10126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B11B9E9-7857-4BD1-891F-1B020F6F7FF1}"/>
                    </a:ext>
                  </a:extLst>
                </p14:cNvPr>
                <p14:cNvContentPartPr/>
                <p14:nvPr/>
              </p14:nvContentPartPr>
              <p14:xfrm>
                <a:off x="6572498" y="2416761"/>
                <a:ext cx="3317400" cy="48960"/>
              </p14:xfrm>
            </p:contentPart>
          </mc:Choice>
          <mc:Fallback>
            <p:pic>
              <p:nvPicPr>
                <p:cNvPr id="6" name="Ink 5">
                  <a:extLst>
                    <a:ext uri="{FF2B5EF4-FFF2-40B4-BE49-F238E27FC236}">
                      <a16:creationId xmlns:a16="http://schemas.microsoft.com/office/drawing/2014/main" id="{BB11B9E9-7857-4BD1-891F-1B020F6F7FF1}"/>
                    </a:ext>
                  </a:extLst>
                </p:cNvPr>
                <p:cNvPicPr/>
                <p:nvPr/>
              </p:nvPicPr>
              <p:blipFill>
                <a:blip r:embed="rId5"/>
                <a:stretch>
                  <a:fillRect/>
                </a:stretch>
              </p:blipFill>
              <p:spPr>
                <a:xfrm>
                  <a:off x="6554858" y="2399121"/>
                  <a:ext cx="3353040" cy="84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9C4CFF77-BE4B-477C-B8DC-C0DFC54A29D3}"/>
                  </a:ext>
                </a:extLst>
              </p14:cNvPr>
              <p14:cNvContentPartPr/>
              <p14:nvPr/>
            </p14:nvContentPartPr>
            <p14:xfrm>
              <a:off x="6119258" y="3049281"/>
              <a:ext cx="3126600" cy="23400"/>
            </p14:xfrm>
          </p:contentPart>
        </mc:Choice>
        <mc:Fallback>
          <p:pic>
            <p:nvPicPr>
              <p:cNvPr id="8" name="Ink 7">
                <a:extLst>
                  <a:ext uri="{FF2B5EF4-FFF2-40B4-BE49-F238E27FC236}">
                    <a16:creationId xmlns:a16="http://schemas.microsoft.com/office/drawing/2014/main" id="{9C4CFF77-BE4B-477C-B8DC-C0DFC54A29D3}"/>
                  </a:ext>
                </a:extLst>
              </p:cNvPr>
              <p:cNvPicPr/>
              <p:nvPr/>
            </p:nvPicPr>
            <p:blipFill>
              <a:blip r:embed="rId7"/>
              <a:stretch>
                <a:fillRect/>
              </a:stretch>
            </p:blipFill>
            <p:spPr>
              <a:xfrm>
                <a:off x="6101258" y="3031281"/>
                <a:ext cx="31622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5BDD633F-FF7F-4098-AA56-9A1C5E7D9FA3}"/>
                  </a:ext>
                </a:extLst>
              </p14:cNvPr>
              <p14:cNvContentPartPr/>
              <p14:nvPr/>
            </p14:nvContentPartPr>
            <p14:xfrm>
              <a:off x="1802858" y="3776121"/>
              <a:ext cx="1633320" cy="82800"/>
            </p14:xfrm>
          </p:contentPart>
        </mc:Choice>
        <mc:Fallback>
          <p:pic>
            <p:nvPicPr>
              <p:cNvPr id="9" name="Ink 8">
                <a:extLst>
                  <a:ext uri="{FF2B5EF4-FFF2-40B4-BE49-F238E27FC236}">
                    <a16:creationId xmlns:a16="http://schemas.microsoft.com/office/drawing/2014/main" id="{5BDD633F-FF7F-4098-AA56-9A1C5E7D9FA3}"/>
                  </a:ext>
                </a:extLst>
              </p:cNvPr>
              <p:cNvPicPr/>
              <p:nvPr/>
            </p:nvPicPr>
            <p:blipFill>
              <a:blip r:embed="rId9"/>
              <a:stretch>
                <a:fillRect/>
              </a:stretch>
            </p:blipFill>
            <p:spPr>
              <a:xfrm>
                <a:off x="1784858" y="3758481"/>
                <a:ext cx="16689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DDF7275-02F0-4987-9FDF-4ACB49DCBA39}"/>
                  </a:ext>
                </a:extLst>
              </p14:cNvPr>
              <p14:cNvContentPartPr/>
              <p14:nvPr/>
            </p14:nvContentPartPr>
            <p14:xfrm>
              <a:off x="2598458" y="4168161"/>
              <a:ext cx="723240" cy="17640"/>
            </p14:xfrm>
          </p:contentPart>
        </mc:Choice>
        <mc:Fallback>
          <p:pic>
            <p:nvPicPr>
              <p:cNvPr id="10" name="Ink 9">
                <a:extLst>
                  <a:ext uri="{FF2B5EF4-FFF2-40B4-BE49-F238E27FC236}">
                    <a16:creationId xmlns:a16="http://schemas.microsoft.com/office/drawing/2014/main" id="{5DDF7275-02F0-4987-9FDF-4ACB49DCBA39}"/>
                  </a:ext>
                </a:extLst>
              </p:cNvPr>
              <p:cNvPicPr/>
              <p:nvPr/>
            </p:nvPicPr>
            <p:blipFill>
              <a:blip r:embed="rId11"/>
              <a:stretch>
                <a:fillRect/>
              </a:stretch>
            </p:blipFill>
            <p:spPr>
              <a:xfrm>
                <a:off x="2580818" y="4150161"/>
                <a:ext cx="7588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63FBC84F-F2CF-41B3-B1CC-A160B20B9F0A}"/>
                  </a:ext>
                </a:extLst>
              </p14:cNvPr>
              <p14:cNvContentPartPr/>
              <p14:nvPr/>
            </p14:nvContentPartPr>
            <p14:xfrm>
              <a:off x="6143018" y="4422321"/>
              <a:ext cx="1904040" cy="33480"/>
            </p14:xfrm>
          </p:contentPart>
        </mc:Choice>
        <mc:Fallback>
          <p:pic>
            <p:nvPicPr>
              <p:cNvPr id="11" name="Ink 10">
                <a:extLst>
                  <a:ext uri="{FF2B5EF4-FFF2-40B4-BE49-F238E27FC236}">
                    <a16:creationId xmlns:a16="http://schemas.microsoft.com/office/drawing/2014/main" id="{63FBC84F-F2CF-41B3-B1CC-A160B20B9F0A}"/>
                  </a:ext>
                </a:extLst>
              </p:cNvPr>
              <p:cNvPicPr/>
              <p:nvPr/>
            </p:nvPicPr>
            <p:blipFill>
              <a:blip r:embed="rId13"/>
              <a:stretch>
                <a:fillRect/>
              </a:stretch>
            </p:blipFill>
            <p:spPr>
              <a:xfrm>
                <a:off x="6125378" y="4404681"/>
                <a:ext cx="19396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56C2DB1F-DF3A-48B5-A9EB-427B7F40CA6E}"/>
                  </a:ext>
                </a:extLst>
              </p14:cNvPr>
              <p14:cNvContentPartPr/>
              <p14:nvPr/>
            </p14:nvContentPartPr>
            <p14:xfrm>
              <a:off x="2804018" y="4736241"/>
              <a:ext cx="2265840" cy="32040"/>
            </p14:xfrm>
          </p:contentPart>
        </mc:Choice>
        <mc:Fallback>
          <p:pic>
            <p:nvPicPr>
              <p:cNvPr id="12" name="Ink 11">
                <a:extLst>
                  <a:ext uri="{FF2B5EF4-FFF2-40B4-BE49-F238E27FC236}">
                    <a16:creationId xmlns:a16="http://schemas.microsoft.com/office/drawing/2014/main" id="{56C2DB1F-DF3A-48B5-A9EB-427B7F40CA6E}"/>
                  </a:ext>
                </a:extLst>
              </p:cNvPr>
              <p:cNvPicPr/>
              <p:nvPr/>
            </p:nvPicPr>
            <p:blipFill>
              <a:blip r:embed="rId15"/>
              <a:stretch>
                <a:fillRect/>
              </a:stretch>
            </p:blipFill>
            <p:spPr>
              <a:xfrm>
                <a:off x="2786018" y="4718241"/>
                <a:ext cx="2301480" cy="67680"/>
              </a:xfrm>
              <a:prstGeom prst="rect">
                <a:avLst/>
              </a:prstGeom>
            </p:spPr>
          </p:pic>
        </mc:Fallback>
      </mc:AlternateContent>
      <p:grpSp>
        <p:nvGrpSpPr>
          <p:cNvPr id="15" name="Group 14">
            <a:extLst>
              <a:ext uri="{FF2B5EF4-FFF2-40B4-BE49-F238E27FC236}">
                <a16:creationId xmlns:a16="http://schemas.microsoft.com/office/drawing/2014/main" id="{E12DD5A0-DCC5-4FC6-B035-B8ACDD4BE83A}"/>
              </a:ext>
            </a:extLst>
          </p:cNvPr>
          <p:cNvGrpSpPr/>
          <p:nvPr/>
        </p:nvGrpSpPr>
        <p:grpSpPr>
          <a:xfrm>
            <a:off x="2540138" y="5149521"/>
            <a:ext cx="4336560" cy="99720"/>
            <a:chOff x="2540138" y="5149521"/>
            <a:chExt cx="4336560" cy="9972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6EFFFEDE-8944-4FAD-9ACB-84823B7F87C3}"/>
                    </a:ext>
                  </a:extLst>
                </p14:cNvPr>
                <p14:cNvContentPartPr/>
                <p14:nvPr/>
              </p14:nvContentPartPr>
              <p14:xfrm>
                <a:off x="2540138" y="5202081"/>
                <a:ext cx="1228320" cy="47160"/>
              </p14:xfrm>
            </p:contentPart>
          </mc:Choice>
          <mc:Fallback>
            <p:pic>
              <p:nvPicPr>
                <p:cNvPr id="13" name="Ink 12">
                  <a:extLst>
                    <a:ext uri="{FF2B5EF4-FFF2-40B4-BE49-F238E27FC236}">
                      <a16:creationId xmlns:a16="http://schemas.microsoft.com/office/drawing/2014/main" id="{6EFFFEDE-8944-4FAD-9ACB-84823B7F87C3}"/>
                    </a:ext>
                  </a:extLst>
                </p:cNvPr>
                <p:cNvPicPr/>
                <p:nvPr/>
              </p:nvPicPr>
              <p:blipFill>
                <a:blip r:embed="rId17"/>
                <a:stretch>
                  <a:fillRect/>
                </a:stretch>
              </p:blipFill>
              <p:spPr>
                <a:xfrm>
                  <a:off x="2522138" y="5184441"/>
                  <a:ext cx="12639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F4CDE638-186E-4FC0-8322-6EB37C1DA793}"/>
                    </a:ext>
                  </a:extLst>
                </p14:cNvPr>
                <p14:cNvContentPartPr/>
                <p14:nvPr/>
              </p14:nvContentPartPr>
              <p14:xfrm>
                <a:off x="5020538" y="5149521"/>
                <a:ext cx="1856160" cy="59040"/>
              </p14:xfrm>
            </p:contentPart>
          </mc:Choice>
          <mc:Fallback>
            <p:pic>
              <p:nvPicPr>
                <p:cNvPr id="14" name="Ink 13">
                  <a:extLst>
                    <a:ext uri="{FF2B5EF4-FFF2-40B4-BE49-F238E27FC236}">
                      <a16:creationId xmlns:a16="http://schemas.microsoft.com/office/drawing/2014/main" id="{F4CDE638-186E-4FC0-8322-6EB37C1DA793}"/>
                    </a:ext>
                  </a:extLst>
                </p:cNvPr>
                <p:cNvPicPr/>
                <p:nvPr/>
              </p:nvPicPr>
              <p:blipFill>
                <a:blip r:embed="rId19"/>
                <a:stretch>
                  <a:fillRect/>
                </a:stretch>
              </p:blipFill>
              <p:spPr>
                <a:xfrm>
                  <a:off x="5002898" y="5131881"/>
                  <a:ext cx="1891800" cy="94680"/>
                </a:xfrm>
                <a:prstGeom prst="rect">
                  <a:avLst/>
                </a:prstGeom>
              </p:spPr>
            </p:pic>
          </mc:Fallback>
        </mc:AlternateContent>
      </p:grpSp>
    </p:spTree>
    <p:extLst>
      <p:ext uri="{BB962C8B-B14F-4D97-AF65-F5344CB8AC3E}">
        <p14:creationId xmlns:p14="http://schemas.microsoft.com/office/powerpoint/2010/main" val="5927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7C88-07B0-4B24-B228-9D3402732BD1}"/>
              </a:ext>
            </a:extLst>
          </p:cNvPr>
          <p:cNvSpPr>
            <a:spLocks noGrp="1"/>
          </p:cNvSpPr>
          <p:nvPr>
            <p:ph type="title"/>
          </p:nvPr>
        </p:nvSpPr>
        <p:spPr/>
        <p:txBody>
          <a:bodyPr/>
          <a:lstStyle/>
          <a:p>
            <a:r>
              <a:rPr lang="en-MY" dirty="0"/>
              <a:t>Semiconductor material</a:t>
            </a:r>
          </a:p>
        </p:txBody>
      </p:sp>
      <p:sp>
        <p:nvSpPr>
          <p:cNvPr id="3" name="Content Placeholder 2">
            <a:extLst>
              <a:ext uri="{FF2B5EF4-FFF2-40B4-BE49-F238E27FC236}">
                <a16:creationId xmlns:a16="http://schemas.microsoft.com/office/drawing/2014/main" id="{42B10113-B707-402B-B441-774E6B29AD9D}"/>
              </a:ext>
            </a:extLst>
          </p:cNvPr>
          <p:cNvSpPr>
            <a:spLocks noGrp="1"/>
          </p:cNvSpPr>
          <p:nvPr>
            <p:ph idx="1"/>
          </p:nvPr>
        </p:nvSpPr>
        <p:spPr/>
        <p:txBody>
          <a:bodyPr/>
          <a:lstStyle/>
          <a:p>
            <a:pPr algn="just">
              <a:lnSpc>
                <a:spcPct val="100000"/>
              </a:lnSpc>
            </a:pPr>
            <a:r>
              <a:rPr lang="en-MY" dirty="0"/>
              <a:t>Semiconductor materials are useful by their behaviour which can be easily manipulated by the addition of impurities is known as doping.</a:t>
            </a:r>
          </a:p>
          <a:p>
            <a:pPr algn="just">
              <a:lnSpc>
                <a:spcPct val="100000"/>
              </a:lnSpc>
            </a:pPr>
            <a:r>
              <a:rPr lang="en-MY" dirty="0"/>
              <a:t>Doping is generally performed to the semiconductor materials, where an impurity is introduced into its structure to change the structural as well as electrical properties.</a:t>
            </a:r>
          </a:p>
          <a:p>
            <a:pPr algn="just">
              <a:lnSpc>
                <a:spcPct val="100000"/>
              </a:lnSpc>
            </a:pPr>
            <a:r>
              <a:rPr lang="en-MY" dirty="0"/>
              <a:t>A pure semiconductor is known as Intrinsic Semiconductor while an impure or doped semiconductor is known as Extrinsic Semiconductor.</a:t>
            </a:r>
          </a:p>
          <a:p>
            <a:pPr algn="just">
              <a:lnSpc>
                <a:spcPct val="100000"/>
              </a:lnSpc>
            </a:pPr>
            <a:r>
              <a:rPr lang="en-MY" dirty="0"/>
              <a:t>When the number of free electrons in the semiconductor structure is increased after doping, the semiconductor is known as n-type semiconductor. Similarly, if the holes are increased, it is known as p-type semiconductor.</a:t>
            </a:r>
          </a:p>
          <a:p>
            <a:pPr algn="just">
              <a:lnSpc>
                <a:spcPct val="100000"/>
              </a:lnSpc>
            </a:pPr>
            <a:endParaRPr lang="en-MY" dirty="0"/>
          </a:p>
        </p:txBody>
      </p:sp>
      <p:sp>
        <p:nvSpPr>
          <p:cNvPr id="4" name="Slide Number Placeholder 3">
            <a:extLst>
              <a:ext uri="{FF2B5EF4-FFF2-40B4-BE49-F238E27FC236}">
                <a16:creationId xmlns:a16="http://schemas.microsoft.com/office/drawing/2014/main" id="{AFDA735B-C1A2-4D4A-B1AC-646248715EB1}"/>
              </a:ext>
            </a:extLst>
          </p:cNvPr>
          <p:cNvSpPr>
            <a:spLocks noGrp="1"/>
          </p:cNvSpPr>
          <p:nvPr>
            <p:ph type="sldNum" sz="quarter" idx="12"/>
          </p:nvPr>
        </p:nvSpPr>
        <p:spPr/>
        <p:txBody>
          <a:bodyPr/>
          <a:lstStyle/>
          <a:p>
            <a:fld id="{1DE98518-C1CF-410D-8A71-B5D14FDF677E}" type="slidenum">
              <a:rPr lang="en-MY" smtClean="0"/>
              <a:t>9</a:t>
            </a:fld>
            <a:endParaRPr lang="en-MY"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EC964A9-98E8-43C8-AF2A-6A8991603639}"/>
                  </a:ext>
                </a:extLst>
              </p14:cNvPr>
              <p14:cNvContentPartPr/>
              <p14:nvPr/>
            </p14:nvContentPartPr>
            <p14:xfrm>
              <a:off x="7627658" y="2843361"/>
              <a:ext cx="840240" cy="16920"/>
            </p14:xfrm>
          </p:contentPart>
        </mc:Choice>
        <mc:Fallback>
          <p:pic>
            <p:nvPicPr>
              <p:cNvPr id="9" name="Ink 8">
                <a:extLst>
                  <a:ext uri="{FF2B5EF4-FFF2-40B4-BE49-F238E27FC236}">
                    <a16:creationId xmlns:a16="http://schemas.microsoft.com/office/drawing/2014/main" id="{BEC964A9-98E8-43C8-AF2A-6A8991603639}"/>
                  </a:ext>
                </a:extLst>
              </p:cNvPr>
              <p:cNvPicPr/>
              <p:nvPr/>
            </p:nvPicPr>
            <p:blipFill>
              <a:blip r:embed="rId3"/>
              <a:stretch>
                <a:fillRect/>
              </a:stretch>
            </p:blipFill>
            <p:spPr>
              <a:xfrm>
                <a:off x="7610018" y="2825721"/>
                <a:ext cx="8758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339A49F3-B72C-4B1C-8BCB-1167D8A2D621}"/>
                  </a:ext>
                </a:extLst>
              </p14:cNvPr>
              <p14:cNvContentPartPr/>
              <p14:nvPr/>
            </p14:nvContentPartPr>
            <p14:xfrm>
              <a:off x="8846618" y="2449881"/>
              <a:ext cx="1850400" cy="77760"/>
            </p14:xfrm>
          </p:contentPart>
        </mc:Choice>
        <mc:Fallback>
          <p:pic>
            <p:nvPicPr>
              <p:cNvPr id="10" name="Ink 9">
                <a:extLst>
                  <a:ext uri="{FF2B5EF4-FFF2-40B4-BE49-F238E27FC236}">
                    <a16:creationId xmlns:a16="http://schemas.microsoft.com/office/drawing/2014/main" id="{339A49F3-B72C-4B1C-8BCB-1167D8A2D621}"/>
                  </a:ext>
                </a:extLst>
              </p:cNvPr>
              <p:cNvPicPr/>
              <p:nvPr/>
            </p:nvPicPr>
            <p:blipFill>
              <a:blip r:embed="rId5"/>
              <a:stretch>
                <a:fillRect/>
              </a:stretch>
            </p:blipFill>
            <p:spPr>
              <a:xfrm>
                <a:off x="8828618" y="2431881"/>
                <a:ext cx="1886040" cy="113400"/>
              </a:xfrm>
              <a:prstGeom prst="rect">
                <a:avLst/>
              </a:prstGeom>
            </p:spPr>
          </p:pic>
        </mc:Fallback>
      </mc:AlternateContent>
      <p:grpSp>
        <p:nvGrpSpPr>
          <p:cNvPr id="13" name="Group 12">
            <a:extLst>
              <a:ext uri="{FF2B5EF4-FFF2-40B4-BE49-F238E27FC236}">
                <a16:creationId xmlns:a16="http://schemas.microsoft.com/office/drawing/2014/main" id="{52E41A9B-BA6B-4149-8019-0B92F40F9B43}"/>
              </a:ext>
            </a:extLst>
          </p:cNvPr>
          <p:cNvGrpSpPr/>
          <p:nvPr/>
        </p:nvGrpSpPr>
        <p:grpSpPr>
          <a:xfrm>
            <a:off x="1663178" y="2737161"/>
            <a:ext cx="4133160" cy="77760"/>
            <a:chOff x="1663178" y="2737161"/>
            <a:chExt cx="4133160" cy="77760"/>
          </a:xfrm>
        </p:grpSpPr>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4E00B151-6C4F-43FE-A39B-D4F9B398930A}"/>
                    </a:ext>
                  </a:extLst>
                </p14:cNvPr>
                <p14:cNvContentPartPr/>
                <p14:nvPr/>
              </p14:nvContentPartPr>
              <p14:xfrm>
                <a:off x="1663178" y="2769201"/>
                <a:ext cx="1639080" cy="45720"/>
              </p14:xfrm>
            </p:contentPart>
          </mc:Choice>
          <mc:Fallback>
            <p:pic>
              <p:nvPicPr>
                <p:cNvPr id="11" name="Ink 10">
                  <a:extLst>
                    <a:ext uri="{FF2B5EF4-FFF2-40B4-BE49-F238E27FC236}">
                      <a16:creationId xmlns:a16="http://schemas.microsoft.com/office/drawing/2014/main" id="{4E00B151-6C4F-43FE-A39B-D4F9B398930A}"/>
                    </a:ext>
                  </a:extLst>
                </p:cNvPr>
                <p:cNvPicPr/>
                <p:nvPr/>
              </p:nvPicPr>
              <p:blipFill>
                <a:blip r:embed="rId7"/>
                <a:stretch>
                  <a:fillRect/>
                </a:stretch>
              </p:blipFill>
              <p:spPr>
                <a:xfrm>
                  <a:off x="1645178" y="2751561"/>
                  <a:ext cx="1674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4E64BD40-EA05-46CA-8ACF-C4DA0F384FF6}"/>
                    </a:ext>
                  </a:extLst>
                </p14:cNvPr>
                <p14:cNvContentPartPr/>
                <p14:nvPr/>
              </p14:nvContentPartPr>
              <p14:xfrm>
                <a:off x="4231058" y="2737161"/>
                <a:ext cx="1565280" cy="76320"/>
              </p14:xfrm>
            </p:contentPart>
          </mc:Choice>
          <mc:Fallback>
            <p:pic>
              <p:nvPicPr>
                <p:cNvPr id="12" name="Ink 11">
                  <a:extLst>
                    <a:ext uri="{FF2B5EF4-FFF2-40B4-BE49-F238E27FC236}">
                      <a16:creationId xmlns:a16="http://schemas.microsoft.com/office/drawing/2014/main" id="{4E64BD40-EA05-46CA-8ACF-C4DA0F384FF6}"/>
                    </a:ext>
                  </a:extLst>
                </p:cNvPr>
                <p:cNvPicPr/>
                <p:nvPr/>
              </p:nvPicPr>
              <p:blipFill>
                <a:blip r:embed="rId9"/>
                <a:stretch>
                  <a:fillRect/>
                </a:stretch>
              </p:blipFill>
              <p:spPr>
                <a:xfrm>
                  <a:off x="4213058" y="2719161"/>
                  <a:ext cx="1600920" cy="11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DD4C935F-C5DF-4DA9-A04E-3F1E0CA15422}"/>
                  </a:ext>
                </a:extLst>
              </p14:cNvPr>
              <p14:cNvContentPartPr/>
              <p14:nvPr/>
            </p14:nvContentPartPr>
            <p14:xfrm>
              <a:off x="1361498" y="3233241"/>
              <a:ext cx="790200" cy="23760"/>
            </p14:xfrm>
          </p:contentPart>
        </mc:Choice>
        <mc:Fallback>
          <p:pic>
            <p:nvPicPr>
              <p:cNvPr id="14" name="Ink 13">
                <a:extLst>
                  <a:ext uri="{FF2B5EF4-FFF2-40B4-BE49-F238E27FC236}">
                    <a16:creationId xmlns:a16="http://schemas.microsoft.com/office/drawing/2014/main" id="{DD4C935F-C5DF-4DA9-A04E-3F1E0CA15422}"/>
                  </a:ext>
                </a:extLst>
              </p:cNvPr>
              <p:cNvPicPr/>
              <p:nvPr/>
            </p:nvPicPr>
            <p:blipFill>
              <a:blip r:embed="rId11"/>
              <a:stretch>
                <a:fillRect/>
              </a:stretch>
            </p:blipFill>
            <p:spPr>
              <a:xfrm>
                <a:off x="1343498" y="3215241"/>
                <a:ext cx="8258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0F5A0F6F-9DD4-4A19-9377-655EDECB8B3A}"/>
                  </a:ext>
                </a:extLst>
              </p14:cNvPr>
              <p14:cNvContentPartPr/>
              <p14:nvPr/>
            </p14:nvContentPartPr>
            <p14:xfrm>
              <a:off x="4526978" y="3578121"/>
              <a:ext cx="1463040" cy="45720"/>
            </p14:xfrm>
          </p:contentPart>
        </mc:Choice>
        <mc:Fallback>
          <p:pic>
            <p:nvPicPr>
              <p:cNvPr id="15" name="Ink 14">
                <a:extLst>
                  <a:ext uri="{FF2B5EF4-FFF2-40B4-BE49-F238E27FC236}">
                    <a16:creationId xmlns:a16="http://schemas.microsoft.com/office/drawing/2014/main" id="{0F5A0F6F-9DD4-4A19-9377-655EDECB8B3A}"/>
                  </a:ext>
                </a:extLst>
              </p:cNvPr>
              <p:cNvPicPr/>
              <p:nvPr/>
            </p:nvPicPr>
            <p:blipFill>
              <a:blip r:embed="rId13"/>
              <a:stretch>
                <a:fillRect/>
              </a:stretch>
            </p:blipFill>
            <p:spPr>
              <a:xfrm>
                <a:off x="4508978" y="3560121"/>
                <a:ext cx="14986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4389F4C0-0005-479A-B949-3C0A78D97E10}"/>
                  </a:ext>
                </a:extLst>
              </p14:cNvPr>
              <p14:cNvContentPartPr/>
              <p14:nvPr/>
            </p14:nvContentPartPr>
            <p14:xfrm>
              <a:off x="7677698" y="3589281"/>
              <a:ext cx="1055520" cy="16560"/>
            </p14:xfrm>
          </p:contentPart>
        </mc:Choice>
        <mc:Fallback>
          <p:pic>
            <p:nvPicPr>
              <p:cNvPr id="16" name="Ink 15">
                <a:extLst>
                  <a:ext uri="{FF2B5EF4-FFF2-40B4-BE49-F238E27FC236}">
                    <a16:creationId xmlns:a16="http://schemas.microsoft.com/office/drawing/2014/main" id="{4389F4C0-0005-479A-B949-3C0A78D97E10}"/>
                  </a:ext>
                </a:extLst>
              </p:cNvPr>
              <p:cNvPicPr/>
              <p:nvPr/>
            </p:nvPicPr>
            <p:blipFill>
              <a:blip r:embed="rId15"/>
              <a:stretch>
                <a:fillRect/>
              </a:stretch>
            </p:blipFill>
            <p:spPr>
              <a:xfrm>
                <a:off x="7659698" y="3571281"/>
                <a:ext cx="10911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32300720-9C25-4BB1-9410-F3ED89FE6433}"/>
                  </a:ext>
                </a:extLst>
              </p14:cNvPr>
              <p14:cNvContentPartPr/>
              <p14:nvPr/>
            </p14:nvContentPartPr>
            <p14:xfrm>
              <a:off x="9988178" y="3577401"/>
              <a:ext cx="1000440" cy="4680"/>
            </p14:xfrm>
          </p:contentPart>
        </mc:Choice>
        <mc:Fallback>
          <p:pic>
            <p:nvPicPr>
              <p:cNvPr id="17" name="Ink 16">
                <a:extLst>
                  <a:ext uri="{FF2B5EF4-FFF2-40B4-BE49-F238E27FC236}">
                    <a16:creationId xmlns:a16="http://schemas.microsoft.com/office/drawing/2014/main" id="{32300720-9C25-4BB1-9410-F3ED89FE6433}"/>
                  </a:ext>
                </a:extLst>
              </p:cNvPr>
              <p:cNvPicPr/>
              <p:nvPr/>
            </p:nvPicPr>
            <p:blipFill>
              <a:blip r:embed="rId17"/>
              <a:stretch>
                <a:fillRect/>
              </a:stretch>
            </p:blipFill>
            <p:spPr>
              <a:xfrm>
                <a:off x="9970178" y="3559761"/>
                <a:ext cx="10360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71FBA2C3-C8AE-4E7D-85E9-24E6424375E6}"/>
                  </a:ext>
                </a:extLst>
              </p14:cNvPr>
              <p14:cNvContentPartPr/>
              <p14:nvPr/>
            </p14:nvContentPartPr>
            <p14:xfrm>
              <a:off x="1389938" y="3847401"/>
              <a:ext cx="1088640" cy="60840"/>
            </p14:xfrm>
          </p:contentPart>
        </mc:Choice>
        <mc:Fallback>
          <p:pic>
            <p:nvPicPr>
              <p:cNvPr id="18" name="Ink 17">
                <a:extLst>
                  <a:ext uri="{FF2B5EF4-FFF2-40B4-BE49-F238E27FC236}">
                    <a16:creationId xmlns:a16="http://schemas.microsoft.com/office/drawing/2014/main" id="{71FBA2C3-C8AE-4E7D-85E9-24E6424375E6}"/>
                  </a:ext>
                </a:extLst>
              </p:cNvPr>
              <p:cNvPicPr/>
              <p:nvPr/>
            </p:nvPicPr>
            <p:blipFill>
              <a:blip r:embed="rId19"/>
              <a:stretch>
                <a:fillRect/>
              </a:stretch>
            </p:blipFill>
            <p:spPr>
              <a:xfrm>
                <a:off x="1371938" y="3829761"/>
                <a:ext cx="11242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C67A4334-850F-4D2E-BF8E-5C38DDED3B68}"/>
                  </a:ext>
                </a:extLst>
              </p14:cNvPr>
              <p14:cNvContentPartPr/>
              <p14:nvPr/>
            </p14:nvContentPartPr>
            <p14:xfrm>
              <a:off x="1344578" y="4264281"/>
              <a:ext cx="2283120" cy="75960"/>
            </p14:xfrm>
          </p:contentPart>
        </mc:Choice>
        <mc:Fallback>
          <p:pic>
            <p:nvPicPr>
              <p:cNvPr id="19" name="Ink 18">
                <a:extLst>
                  <a:ext uri="{FF2B5EF4-FFF2-40B4-BE49-F238E27FC236}">
                    <a16:creationId xmlns:a16="http://schemas.microsoft.com/office/drawing/2014/main" id="{C67A4334-850F-4D2E-BF8E-5C38DDED3B68}"/>
                  </a:ext>
                </a:extLst>
              </p:cNvPr>
              <p:cNvPicPr/>
              <p:nvPr/>
            </p:nvPicPr>
            <p:blipFill>
              <a:blip r:embed="rId21"/>
              <a:stretch>
                <a:fillRect/>
              </a:stretch>
            </p:blipFill>
            <p:spPr>
              <a:xfrm>
                <a:off x="1326578" y="4246281"/>
                <a:ext cx="23187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F0F4B1FB-71AF-411D-B325-75BBBFE34013}"/>
                  </a:ext>
                </a:extLst>
              </p14:cNvPr>
              <p14:cNvContentPartPr/>
              <p14:nvPr/>
            </p14:nvContentPartPr>
            <p14:xfrm>
              <a:off x="5708858" y="4280481"/>
              <a:ext cx="2609640" cy="36000"/>
            </p14:xfrm>
          </p:contentPart>
        </mc:Choice>
        <mc:Fallback>
          <p:pic>
            <p:nvPicPr>
              <p:cNvPr id="20" name="Ink 19">
                <a:extLst>
                  <a:ext uri="{FF2B5EF4-FFF2-40B4-BE49-F238E27FC236}">
                    <a16:creationId xmlns:a16="http://schemas.microsoft.com/office/drawing/2014/main" id="{F0F4B1FB-71AF-411D-B325-75BBBFE34013}"/>
                  </a:ext>
                </a:extLst>
              </p:cNvPr>
              <p:cNvPicPr/>
              <p:nvPr/>
            </p:nvPicPr>
            <p:blipFill>
              <a:blip r:embed="rId23"/>
              <a:stretch>
                <a:fillRect/>
              </a:stretch>
            </p:blipFill>
            <p:spPr>
              <a:xfrm>
                <a:off x="5691218" y="4262841"/>
                <a:ext cx="26452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56D745FE-C88F-432C-914C-D38CB00C0415}"/>
                  </a:ext>
                </a:extLst>
              </p14:cNvPr>
              <p14:cNvContentPartPr/>
              <p14:nvPr/>
            </p14:nvContentPartPr>
            <p14:xfrm>
              <a:off x="9411818" y="4358241"/>
              <a:ext cx="1357200" cy="24480"/>
            </p14:xfrm>
          </p:contentPart>
        </mc:Choice>
        <mc:Fallback>
          <p:pic>
            <p:nvPicPr>
              <p:cNvPr id="21" name="Ink 20">
                <a:extLst>
                  <a:ext uri="{FF2B5EF4-FFF2-40B4-BE49-F238E27FC236}">
                    <a16:creationId xmlns:a16="http://schemas.microsoft.com/office/drawing/2014/main" id="{56D745FE-C88F-432C-914C-D38CB00C0415}"/>
                  </a:ext>
                </a:extLst>
              </p:cNvPr>
              <p:cNvPicPr/>
              <p:nvPr/>
            </p:nvPicPr>
            <p:blipFill>
              <a:blip r:embed="rId25"/>
              <a:stretch>
                <a:fillRect/>
              </a:stretch>
            </p:blipFill>
            <p:spPr>
              <a:xfrm>
                <a:off x="9393818" y="4340241"/>
                <a:ext cx="13928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11F6B2BC-9D4C-4814-80F3-4813EBE115E7}"/>
                  </a:ext>
                </a:extLst>
              </p14:cNvPr>
              <p14:cNvContentPartPr/>
              <p14:nvPr/>
            </p14:nvContentPartPr>
            <p14:xfrm>
              <a:off x="5300618" y="4592601"/>
              <a:ext cx="2529000" cy="65880"/>
            </p14:xfrm>
          </p:contentPart>
        </mc:Choice>
        <mc:Fallback>
          <p:pic>
            <p:nvPicPr>
              <p:cNvPr id="22" name="Ink 21">
                <a:extLst>
                  <a:ext uri="{FF2B5EF4-FFF2-40B4-BE49-F238E27FC236}">
                    <a16:creationId xmlns:a16="http://schemas.microsoft.com/office/drawing/2014/main" id="{11F6B2BC-9D4C-4814-80F3-4813EBE115E7}"/>
                  </a:ext>
                </a:extLst>
              </p:cNvPr>
              <p:cNvPicPr/>
              <p:nvPr/>
            </p:nvPicPr>
            <p:blipFill>
              <a:blip r:embed="rId27"/>
              <a:stretch>
                <a:fillRect/>
              </a:stretch>
            </p:blipFill>
            <p:spPr>
              <a:xfrm>
                <a:off x="5282618" y="4574961"/>
                <a:ext cx="2564640" cy="101520"/>
              </a:xfrm>
              <a:prstGeom prst="rect">
                <a:avLst/>
              </a:prstGeom>
            </p:spPr>
          </p:pic>
        </mc:Fallback>
      </mc:AlternateContent>
      <p:grpSp>
        <p:nvGrpSpPr>
          <p:cNvPr id="67" name="Group 66">
            <a:extLst>
              <a:ext uri="{FF2B5EF4-FFF2-40B4-BE49-F238E27FC236}">
                <a16:creationId xmlns:a16="http://schemas.microsoft.com/office/drawing/2014/main" id="{C250BD39-2A5B-463F-8D1D-35FD765859A4}"/>
              </a:ext>
            </a:extLst>
          </p:cNvPr>
          <p:cNvGrpSpPr/>
          <p:nvPr/>
        </p:nvGrpSpPr>
        <p:grpSpPr>
          <a:xfrm>
            <a:off x="8891258" y="2420361"/>
            <a:ext cx="479160" cy="475920"/>
            <a:chOff x="8891258" y="2420361"/>
            <a:chExt cx="479160" cy="475920"/>
          </a:xfrm>
        </p:grpSpPr>
        <mc:AlternateContent xmlns:mc="http://schemas.openxmlformats.org/markup-compatibility/2006">
          <mc:Choice xmlns:p14="http://schemas.microsoft.com/office/powerpoint/2010/main" Requires="p14">
            <p:contentPart p14:bwMode="auto" r:id="rId28">
              <p14:nvContentPartPr>
                <p14:cNvPr id="58" name="Ink 57">
                  <a:extLst>
                    <a:ext uri="{FF2B5EF4-FFF2-40B4-BE49-F238E27FC236}">
                      <a16:creationId xmlns:a16="http://schemas.microsoft.com/office/drawing/2014/main" id="{9E120C87-FA74-4797-B0DC-26B59E3C36DB}"/>
                    </a:ext>
                  </a:extLst>
                </p14:cNvPr>
                <p14:cNvContentPartPr/>
                <p14:nvPr/>
              </p14:nvContentPartPr>
              <p14:xfrm>
                <a:off x="9068378" y="2539161"/>
                <a:ext cx="137160" cy="214560"/>
              </p14:xfrm>
            </p:contentPart>
          </mc:Choice>
          <mc:Fallback>
            <p:pic>
              <p:nvPicPr>
                <p:cNvPr id="58" name="Ink 57">
                  <a:extLst>
                    <a:ext uri="{FF2B5EF4-FFF2-40B4-BE49-F238E27FC236}">
                      <a16:creationId xmlns:a16="http://schemas.microsoft.com/office/drawing/2014/main" id="{9E120C87-FA74-4797-B0DC-26B59E3C36DB}"/>
                    </a:ext>
                  </a:extLst>
                </p:cNvPr>
                <p:cNvPicPr/>
                <p:nvPr/>
              </p:nvPicPr>
              <p:blipFill>
                <a:blip r:embed="rId29"/>
                <a:stretch>
                  <a:fillRect/>
                </a:stretch>
              </p:blipFill>
              <p:spPr>
                <a:xfrm>
                  <a:off x="9050738" y="2521161"/>
                  <a:ext cx="1728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9" name="Ink 58">
                  <a:extLst>
                    <a:ext uri="{FF2B5EF4-FFF2-40B4-BE49-F238E27FC236}">
                      <a16:creationId xmlns:a16="http://schemas.microsoft.com/office/drawing/2014/main" id="{C94AE985-40AC-4B55-B2EE-3DCC0C7864C7}"/>
                    </a:ext>
                  </a:extLst>
                </p14:cNvPr>
                <p14:cNvContentPartPr/>
                <p14:nvPr/>
              </p14:nvContentPartPr>
              <p14:xfrm>
                <a:off x="9109418" y="2565801"/>
                <a:ext cx="186840" cy="62640"/>
              </p14:xfrm>
            </p:contentPart>
          </mc:Choice>
          <mc:Fallback>
            <p:pic>
              <p:nvPicPr>
                <p:cNvPr id="59" name="Ink 58">
                  <a:extLst>
                    <a:ext uri="{FF2B5EF4-FFF2-40B4-BE49-F238E27FC236}">
                      <a16:creationId xmlns:a16="http://schemas.microsoft.com/office/drawing/2014/main" id="{C94AE985-40AC-4B55-B2EE-3DCC0C7864C7}"/>
                    </a:ext>
                  </a:extLst>
                </p:cNvPr>
                <p:cNvPicPr/>
                <p:nvPr/>
              </p:nvPicPr>
              <p:blipFill>
                <a:blip r:embed="rId31"/>
                <a:stretch>
                  <a:fillRect/>
                </a:stretch>
              </p:blipFill>
              <p:spPr>
                <a:xfrm>
                  <a:off x="9091418" y="2548161"/>
                  <a:ext cx="2224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0" name="Ink 59">
                  <a:extLst>
                    <a:ext uri="{FF2B5EF4-FFF2-40B4-BE49-F238E27FC236}">
                      <a16:creationId xmlns:a16="http://schemas.microsoft.com/office/drawing/2014/main" id="{7592075E-EBE1-40FB-AFB7-947C579B72FE}"/>
                    </a:ext>
                  </a:extLst>
                </p14:cNvPr>
                <p14:cNvContentPartPr/>
                <p14:nvPr/>
              </p14:nvContentPartPr>
              <p14:xfrm>
                <a:off x="8891258" y="2420361"/>
                <a:ext cx="479160" cy="475920"/>
              </p14:xfrm>
            </p:contentPart>
          </mc:Choice>
          <mc:Fallback>
            <p:pic>
              <p:nvPicPr>
                <p:cNvPr id="60" name="Ink 59">
                  <a:extLst>
                    <a:ext uri="{FF2B5EF4-FFF2-40B4-BE49-F238E27FC236}">
                      <a16:creationId xmlns:a16="http://schemas.microsoft.com/office/drawing/2014/main" id="{7592075E-EBE1-40FB-AFB7-947C579B72FE}"/>
                    </a:ext>
                  </a:extLst>
                </p:cNvPr>
                <p:cNvPicPr/>
                <p:nvPr/>
              </p:nvPicPr>
              <p:blipFill>
                <a:blip r:embed="rId33"/>
                <a:stretch>
                  <a:fillRect/>
                </a:stretch>
              </p:blipFill>
              <p:spPr>
                <a:xfrm>
                  <a:off x="8873618" y="2402361"/>
                  <a:ext cx="514800" cy="511560"/>
                </a:xfrm>
                <a:prstGeom prst="rect">
                  <a:avLst/>
                </a:prstGeom>
              </p:spPr>
            </p:pic>
          </mc:Fallback>
        </mc:AlternateContent>
      </p:grpSp>
      <p:grpSp>
        <p:nvGrpSpPr>
          <p:cNvPr id="66" name="Group 65">
            <a:extLst>
              <a:ext uri="{FF2B5EF4-FFF2-40B4-BE49-F238E27FC236}">
                <a16:creationId xmlns:a16="http://schemas.microsoft.com/office/drawing/2014/main" id="{E1398E63-87FE-4AD5-9720-EC8C9D0558BB}"/>
              </a:ext>
            </a:extLst>
          </p:cNvPr>
          <p:cNvGrpSpPr/>
          <p:nvPr/>
        </p:nvGrpSpPr>
        <p:grpSpPr>
          <a:xfrm>
            <a:off x="9873698" y="2446281"/>
            <a:ext cx="570960" cy="233640"/>
            <a:chOff x="9873698" y="2446281"/>
            <a:chExt cx="570960" cy="233640"/>
          </a:xfrm>
        </p:grpSpPr>
        <mc:AlternateContent xmlns:mc="http://schemas.openxmlformats.org/markup-compatibility/2006">
          <mc:Choice xmlns:p14="http://schemas.microsoft.com/office/powerpoint/2010/main" Requires="p14">
            <p:contentPart p14:bwMode="auto" r:id="rId34">
              <p14:nvContentPartPr>
                <p14:cNvPr id="61" name="Ink 60">
                  <a:extLst>
                    <a:ext uri="{FF2B5EF4-FFF2-40B4-BE49-F238E27FC236}">
                      <a16:creationId xmlns:a16="http://schemas.microsoft.com/office/drawing/2014/main" id="{B78D7E1D-0BFA-4D78-A6A8-C52AABC97710}"/>
                    </a:ext>
                  </a:extLst>
                </p14:cNvPr>
                <p14:cNvContentPartPr/>
                <p14:nvPr/>
              </p14:nvContentPartPr>
              <p14:xfrm>
                <a:off x="9873698" y="2501361"/>
                <a:ext cx="190080" cy="173880"/>
              </p14:xfrm>
            </p:contentPart>
          </mc:Choice>
          <mc:Fallback>
            <p:pic>
              <p:nvPicPr>
                <p:cNvPr id="61" name="Ink 60">
                  <a:extLst>
                    <a:ext uri="{FF2B5EF4-FFF2-40B4-BE49-F238E27FC236}">
                      <a16:creationId xmlns:a16="http://schemas.microsoft.com/office/drawing/2014/main" id="{B78D7E1D-0BFA-4D78-A6A8-C52AABC97710}"/>
                    </a:ext>
                  </a:extLst>
                </p:cNvPr>
                <p:cNvPicPr/>
                <p:nvPr/>
              </p:nvPicPr>
              <p:blipFill>
                <a:blip r:embed="rId35"/>
                <a:stretch>
                  <a:fillRect/>
                </a:stretch>
              </p:blipFill>
              <p:spPr>
                <a:xfrm>
                  <a:off x="9856058" y="2483721"/>
                  <a:ext cx="225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2" name="Ink 61">
                  <a:extLst>
                    <a:ext uri="{FF2B5EF4-FFF2-40B4-BE49-F238E27FC236}">
                      <a16:creationId xmlns:a16="http://schemas.microsoft.com/office/drawing/2014/main" id="{EF9CFB3D-CD01-47F0-93E8-1BEC54B03587}"/>
                    </a:ext>
                  </a:extLst>
                </p14:cNvPr>
                <p14:cNvContentPartPr/>
                <p14:nvPr/>
              </p14:nvContentPartPr>
              <p14:xfrm>
                <a:off x="9927338" y="2446281"/>
                <a:ext cx="212040" cy="89640"/>
              </p14:xfrm>
            </p:contentPart>
          </mc:Choice>
          <mc:Fallback>
            <p:pic>
              <p:nvPicPr>
                <p:cNvPr id="62" name="Ink 61">
                  <a:extLst>
                    <a:ext uri="{FF2B5EF4-FFF2-40B4-BE49-F238E27FC236}">
                      <a16:creationId xmlns:a16="http://schemas.microsoft.com/office/drawing/2014/main" id="{EF9CFB3D-CD01-47F0-93E8-1BEC54B03587}"/>
                    </a:ext>
                  </a:extLst>
                </p:cNvPr>
                <p:cNvPicPr/>
                <p:nvPr/>
              </p:nvPicPr>
              <p:blipFill>
                <a:blip r:embed="rId37"/>
                <a:stretch>
                  <a:fillRect/>
                </a:stretch>
              </p:blipFill>
              <p:spPr>
                <a:xfrm>
                  <a:off x="9909338" y="2428641"/>
                  <a:ext cx="247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3" name="Ink 62">
                  <a:extLst>
                    <a:ext uri="{FF2B5EF4-FFF2-40B4-BE49-F238E27FC236}">
                      <a16:creationId xmlns:a16="http://schemas.microsoft.com/office/drawing/2014/main" id="{2A6FEED1-2264-4FA1-8F46-D4C473FA56CB}"/>
                    </a:ext>
                  </a:extLst>
                </p14:cNvPr>
                <p14:cNvContentPartPr/>
                <p14:nvPr/>
              </p14:nvContentPartPr>
              <p14:xfrm>
                <a:off x="10069898" y="2630961"/>
                <a:ext cx="151920" cy="43560"/>
              </p14:xfrm>
            </p:contentPart>
          </mc:Choice>
          <mc:Fallback>
            <p:pic>
              <p:nvPicPr>
                <p:cNvPr id="63" name="Ink 62">
                  <a:extLst>
                    <a:ext uri="{FF2B5EF4-FFF2-40B4-BE49-F238E27FC236}">
                      <a16:creationId xmlns:a16="http://schemas.microsoft.com/office/drawing/2014/main" id="{2A6FEED1-2264-4FA1-8F46-D4C473FA56CB}"/>
                    </a:ext>
                  </a:extLst>
                </p:cNvPr>
                <p:cNvPicPr/>
                <p:nvPr/>
              </p:nvPicPr>
              <p:blipFill>
                <a:blip r:embed="rId39"/>
                <a:stretch>
                  <a:fillRect/>
                </a:stretch>
              </p:blipFill>
              <p:spPr>
                <a:xfrm>
                  <a:off x="10051898" y="2612961"/>
                  <a:ext cx="1875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4" name="Ink 63">
                  <a:extLst>
                    <a:ext uri="{FF2B5EF4-FFF2-40B4-BE49-F238E27FC236}">
                      <a16:creationId xmlns:a16="http://schemas.microsoft.com/office/drawing/2014/main" id="{0F520A7C-74C0-48FC-B2ED-92AF1599F444}"/>
                    </a:ext>
                  </a:extLst>
                </p14:cNvPr>
                <p14:cNvContentPartPr/>
                <p14:nvPr/>
              </p14:nvContentPartPr>
              <p14:xfrm>
                <a:off x="10279778" y="2546001"/>
                <a:ext cx="164880" cy="73440"/>
              </p14:xfrm>
            </p:contentPart>
          </mc:Choice>
          <mc:Fallback>
            <p:pic>
              <p:nvPicPr>
                <p:cNvPr id="64" name="Ink 63">
                  <a:extLst>
                    <a:ext uri="{FF2B5EF4-FFF2-40B4-BE49-F238E27FC236}">
                      <a16:creationId xmlns:a16="http://schemas.microsoft.com/office/drawing/2014/main" id="{0F520A7C-74C0-48FC-B2ED-92AF1599F444}"/>
                    </a:ext>
                  </a:extLst>
                </p:cNvPr>
                <p:cNvPicPr/>
                <p:nvPr/>
              </p:nvPicPr>
              <p:blipFill>
                <a:blip r:embed="rId41"/>
                <a:stretch>
                  <a:fillRect/>
                </a:stretch>
              </p:blipFill>
              <p:spPr>
                <a:xfrm>
                  <a:off x="10262138" y="2528001"/>
                  <a:ext cx="2005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5" name="Ink 64">
                  <a:extLst>
                    <a:ext uri="{FF2B5EF4-FFF2-40B4-BE49-F238E27FC236}">
                      <a16:creationId xmlns:a16="http://schemas.microsoft.com/office/drawing/2014/main" id="{789AFAE9-13E0-4A3F-9755-631F637DC4E2}"/>
                    </a:ext>
                  </a:extLst>
                </p14:cNvPr>
                <p14:cNvContentPartPr/>
                <p14:nvPr/>
              </p14:nvContentPartPr>
              <p14:xfrm>
                <a:off x="10237298" y="2521881"/>
                <a:ext cx="163440" cy="158040"/>
              </p14:xfrm>
            </p:contentPart>
          </mc:Choice>
          <mc:Fallback>
            <p:pic>
              <p:nvPicPr>
                <p:cNvPr id="65" name="Ink 64">
                  <a:extLst>
                    <a:ext uri="{FF2B5EF4-FFF2-40B4-BE49-F238E27FC236}">
                      <a16:creationId xmlns:a16="http://schemas.microsoft.com/office/drawing/2014/main" id="{789AFAE9-13E0-4A3F-9755-631F637DC4E2}"/>
                    </a:ext>
                  </a:extLst>
                </p:cNvPr>
                <p:cNvPicPr/>
                <p:nvPr/>
              </p:nvPicPr>
              <p:blipFill>
                <a:blip r:embed="rId43"/>
                <a:stretch>
                  <a:fillRect/>
                </a:stretch>
              </p:blipFill>
              <p:spPr>
                <a:xfrm>
                  <a:off x="10219298" y="2503881"/>
                  <a:ext cx="199080" cy="19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73" name="Ink 72">
                <a:extLst>
                  <a:ext uri="{FF2B5EF4-FFF2-40B4-BE49-F238E27FC236}">
                    <a16:creationId xmlns:a16="http://schemas.microsoft.com/office/drawing/2014/main" id="{BAF4BD76-A2B8-4FA5-93DC-515D36E75AF5}"/>
                  </a:ext>
                </a:extLst>
              </p14:cNvPr>
              <p14:cNvContentPartPr/>
              <p14:nvPr/>
            </p14:nvContentPartPr>
            <p14:xfrm>
              <a:off x="6284138" y="3726441"/>
              <a:ext cx="586800" cy="262800"/>
            </p14:xfrm>
          </p:contentPart>
        </mc:Choice>
        <mc:Fallback>
          <p:pic>
            <p:nvPicPr>
              <p:cNvPr id="73" name="Ink 72">
                <a:extLst>
                  <a:ext uri="{FF2B5EF4-FFF2-40B4-BE49-F238E27FC236}">
                    <a16:creationId xmlns:a16="http://schemas.microsoft.com/office/drawing/2014/main" id="{BAF4BD76-A2B8-4FA5-93DC-515D36E75AF5}"/>
                  </a:ext>
                </a:extLst>
              </p:cNvPr>
              <p:cNvPicPr/>
              <p:nvPr/>
            </p:nvPicPr>
            <p:blipFill>
              <a:blip r:embed="rId45"/>
              <a:stretch>
                <a:fillRect/>
              </a:stretch>
            </p:blipFill>
            <p:spPr>
              <a:xfrm>
                <a:off x="6266138" y="3708441"/>
                <a:ext cx="6224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4" name="Ink 73">
                <a:extLst>
                  <a:ext uri="{FF2B5EF4-FFF2-40B4-BE49-F238E27FC236}">
                    <a16:creationId xmlns:a16="http://schemas.microsoft.com/office/drawing/2014/main" id="{E220A6D8-A12D-4E7B-B768-754C3C05F971}"/>
                  </a:ext>
                </a:extLst>
              </p14:cNvPr>
              <p14:cNvContentPartPr/>
              <p14:nvPr/>
            </p14:nvContentPartPr>
            <p14:xfrm>
              <a:off x="3952418" y="5087961"/>
              <a:ext cx="1476720" cy="58680"/>
            </p14:xfrm>
          </p:contentPart>
        </mc:Choice>
        <mc:Fallback>
          <p:pic>
            <p:nvPicPr>
              <p:cNvPr id="74" name="Ink 73">
                <a:extLst>
                  <a:ext uri="{FF2B5EF4-FFF2-40B4-BE49-F238E27FC236}">
                    <a16:creationId xmlns:a16="http://schemas.microsoft.com/office/drawing/2014/main" id="{E220A6D8-A12D-4E7B-B768-754C3C05F971}"/>
                  </a:ext>
                </a:extLst>
              </p:cNvPr>
              <p:cNvPicPr/>
              <p:nvPr/>
            </p:nvPicPr>
            <p:blipFill>
              <a:blip r:embed="rId47"/>
              <a:stretch>
                <a:fillRect/>
              </a:stretch>
            </p:blipFill>
            <p:spPr>
              <a:xfrm>
                <a:off x="3934418" y="5069961"/>
                <a:ext cx="15123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619A8664-80DC-41AA-A99F-7ECE4D2DE623}"/>
                  </a:ext>
                </a:extLst>
              </p14:cNvPr>
              <p14:cNvContentPartPr/>
              <p14:nvPr/>
            </p14:nvContentPartPr>
            <p14:xfrm>
              <a:off x="6590138" y="5337441"/>
              <a:ext cx="2471400" cy="28800"/>
            </p14:xfrm>
          </p:contentPart>
        </mc:Choice>
        <mc:Fallback>
          <p:pic>
            <p:nvPicPr>
              <p:cNvPr id="100" name="Ink 99">
                <a:extLst>
                  <a:ext uri="{FF2B5EF4-FFF2-40B4-BE49-F238E27FC236}">
                    <a16:creationId xmlns:a16="http://schemas.microsoft.com/office/drawing/2014/main" id="{619A8664-80DC-41AA-A99F-7ECE4D2DE623}"/>
                  </a:ext>
                </a:extLst>
              </p:cNvPr>
              <p:cNvPicPr/>
              <p:nvPr/>
            </p:nvPicPr>
            <p:blipFill>
              <a:blip r:embed="rId49"/>
              <a:stretch>
                <a:fillRect/>
              </a:stretch>
            </p:blipFill>
            <p:spPr>
              <a:xfrm>
                <a:off x="6572138" y="5319801"/>
                <a:ext cx="2507040" cy="64440"/>
              </a:xfrm>
              <a:prstGeom prst="rect">
                <a:avLst/>
              </a:prstGeom>
            </p:spPr>
          </p:pic>
        </mc:Fallback>
      </mc:AlternateContent>
      <p:grpSp>
        <p:nvGrpSpPr>
          <p:cNvPr id="103" name="Group 102">
            <a:extLst>
              <a:ext uri="{FF2B5EF4-FFF2-40B4-BE49-F238E27FC236}">
                <a16:creationId xmlns:a16="http://schemas.microsoft.com/office/drawing/2014/main" id="{945F2875-8C91-493E-8588-652EA7ED285F}"/>
              </a:ext>
            </a:extLst>
          </p:cNvPr>
          <p:cNvGrpSpPr/>
          <p:nvPr/>
        </p:nvGrpSpPr>
        <p:grpSpPr>
          <a:xfrm>
            <a:off x="932018" y="5661801"/>
            <a:ext cx="6843960" cy="902880"/>
            <a:chOff x="932018" y="5661801"/>
            <a:chExt cx="6843960" cy="902880"/>
          </a:xfrm>
        </p:grpSpPr>
        <mc:AlternateContent xmlns:mc="http://schemas.openxmlformats.org/markup-compatibility/2006">
          <mc:Choice xmlns:p14="http://schemas.microsoft.com/office/powerpoint/2010/main" Requires="p14">
            <p:contentPart p14:bwMode="auto" r:id="rId50">
              <p14:nvContentPartPr>
                <p14:cNvPr id="75" name="Ink 74">
                  <a:extLst>
                    <a:ext uri="{FF2B5EF4-FFF2-40B4-BE49-F238E27FC236}">
                      <a16:creationId xmlns:a16="http://schemas.microsoft.com/office/drawing/2014/main" id="{CD649511-B2F6-4433-BFD7-8DAF87A7F144}"/>
                    </a:ext>
                  </a:extLst>
                </p14:cNvPr>
                <p14:cNvContentPartPr/>
                <p14:nvPr/>
              </p14:nvContentPartPr>
              <p14:xfrm>
                <a:off x="2393978" y="6103521"/>
                <a:ext cx="55080" cy="403920"/>
              </p14:xfrm>
            </p:contentPart>
          </mc:Choice>
          <mc:Fallback>
            <p:pic>
              <p:nvPicPr>
                <p:cNvPr id="75" name="Ink 74">
                  <a:extLst>
                    <a:ext uri="{FF2B5EF4-FFF2-40B4-BE49-F238E27FC236}">
                      <a16:creationId xmlns:a16="http://schemas.microsoft.com/office/drawing/2014/main" id="{CD649511-B2F6-4433-BFD7-8DAF87A7F144}"/>
                    </a:ext>
                  </a:extLst>
                </p:cNvPr>
                <p:cNvPicPr/>
                <p:nvPr/>
              </p:nvPicPr>
              <p:blipFill>
                <a:blip r:embed="rId51"/>
                <a:stretch>
                  <a:fillRect/>
                </a:stretch>
              </p:blipFill>
              <p:spPr>
                <a:xfrm>
                  <a:off x="2376338" y="6085521"/>
                  <a:ext cx="9072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6" name="Ink 75">
                  <a:extLst>
                    <a:ext uri="{FF2B5EF4-FFF2-40B4-BE49-F238E27FC236}">
                      <a16:creationId xmlns:a16="http://schemas.microsoft.com/office/drawing/2014/main" id="{ED476FE2-4C4F-41AD-94C4-C696896076DB}"/>
                    </a:ext>
                  </a:extLst>
                </p14:cNvPr>
                <p14:cNvContentPartPr/>
                <p14:nvPr/>
              </p14:nvContentPartPr>
              <p14:xfrm>
                <a:off x="2323778" y="5970681"/>
                <a:ext cx="759240" cy="594000"/>
              </p14:xfrm>
            </p:contentPart>
          </mc:Choice>
          <mc:Fallback>
            <p:pic>
              <p:nvPicPr>
                <p:cNvPr id="76" name="Ink 75">
                  <a:extLst>
                    <a:ext uri="{FF2B5EF4-FFF2-40B4-BE49-F238E27FC236}">
                      <a16:creationId xmlns:a16="http://schemas.microsoft.com/office/drawing/2014/main" id="{ED476FE2-4C4F-41AD-94C4-C696896076DB}"/>
                    </a:ext>
                  </a:extLst>
                </p:cNvPr>
                <p:cNvPicPr/>
                <p:nvPr/>
              </p:nvPicPr>
              <p:blipFill>
                <a:blip r:embed="rId53"/>
                <a:stretch>
                  <a:fillRect/>
                </a:stretch>
              </p:blipFill>
              <p:spPr>
                <a:xfrm>
                  <a:off x="2305778" y="5953041"/>
                  <a:ext cx="794880" cy="629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7" name="Ink 76">
                  <a:extLst>
                    <a:ext uri="{FF2B5EF4-FFF2-40B4-BE49-F238E27FC236}">
                      <a16:creationId xmlns:a16="http://schemas.microsoft.com/office/drawing/2014/main" id="{04F12BFC-5600-4A24-8183-1908D91957D2}"/>
                    </a:ext>
                  </a:extLst>
                </p14:cNvPr>
                <p14:cNvContentPartPr/>
                <p14:nvPr/>
              </p14:nvContentPartPr>
              <p14:xfrm>
                <a:off x="1807538" y="6288201"/>
                <a:ext cx="460440" cy="119880"/>
              </p14:xfrm>
            </p:contentPart>
          </mc:Choice>
          <mc:Fallback>
            <p:pic>
              <p:nvPicPr>
                <p:cNvPr id="77" name="Ink 76">
                  <a:extLst>
                    <a:ext uri="{FF2B5EF4-FFF2-40B4-BE49-F238E27FC236}">
                      <a16:creationId xmlns:a16="http://schemas.microsoft.com/office/drawing/2014/main" id="{04F12BFC-5600-4A24-8183-1908D91957D2}"/>
                    </a:ext>
                  </a:extLst>
                </p:cNvPr>
                <p:cNvPicPr/>
                <p:nvPr/>
              </p:nvPicPr>
              <p:blipFill>
                <a:blip r:embed="rId55"/>
                <a:stretch>
                  <a:fillRect/>
                </a:stretch>
              </p:blipFill>
              <p:spPr>
                <a:xfrm>
                  <a:off x="1789898" y="6270561"/>
                  <a:ext cx="4960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8" name="Ink 77">
                  <a:extLst>
                    <a:ext uri="{FF2B5EF4-FFF2-40B4-BE49-F238E27FC236}">
                      <a16:creationId xmlns:a16="http://schemas.microsoft.com/office/drawing/2014/main" id="{046374F3-F316-4BC1-8919-EC01BE5D27D5}"/>
                    </a:ext>
                  </a:extLst>
                </p14:cNvPr>
                <p14:cNvContentPartPr/>
                <p14:nvPr/>
              </p14:nvContentPartPr>
              <p14:xfrm>
                <a:off x="1788458" y="6357321"/>
                <a:ext cx="555120" cy="148320"/>
              </p14:xfrm>
            </p:contentPart>
          </mc:Choice>
          <mc:Fallback>
            <p:pic>
              <p:nvPicPr>
                <p:cNvPr id="78" name="Ink 77">
                  <a:extLst>
                    <a:ext uri="{FF2B5EF4-FFF2-40B4-BE49-F238E27FC236}">
                      <a16:creationId xmlns:a16="http://schemas.microsoft.com/office/drawing/2014/main" id="{046374F3-F316-4BC1-8919-EC01BE5D27D5}"/>
                    </a:ext>
                  </a:extLst>
                </p:cNvPr>
                <p:cNvPicPr/>
                <p:nvPr/>
              </p:nvPicPr>
              <p:blipFill>
                <a:blip r:embed="rId57"/>
                <a:stretch>
                  <a:fillRect/>
                </a:stretch>
              </p:blipFill>
              <p:spPr>
                <a:xfrm>
                  <a:off x="1770818" y="6339681"/>
                  <a:ext cx="5907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9" name="Ink 78">
                  <a:extLst>
                    <a:ext uri="{FF2B5EF4-FFF2-40B4-BE49-F238E27FC236}">
                      <a16:creationId xmlns:a16="http://schemas.microsoft.com/office/drawing/2014/main" id="{433AACB6-DD48-48B7-A051-3DD8F978319C}"/>
                    </a:ext>
                  </a:extLst>
                </p14:cNvPr>
                <p14:cNvContentPartPr/>
                <p14:nvPr/>
              </p14:nvContentPartPr>
              <p14:xfrm>
                <a:off x="1987898" y="6201801"/>
                <a:ext cx="411840" cy="335880"/>
              </p14:xfrm>
            </p:contentPart>
          </mc:Choice>
          <mc:Fallback>
            <p:pic>
              <p:nvPicPr>
                <p:cNvPr id="79" name="Ink 78">
                  <a:extLst>
                    <a:ext uri="{FF2B5EF4-FFF2-40B4-BE49-F238E27FC236}">
                      <a16:creationId xmlns:a16="http://schemas.microsoft.com/office/drawing/2014/main" id="{433AACB6-DD48-48B7-A051-3DD8F978319C}"/>
                    </a:ext>
                  </a:extLst>
                </p:cNvPr>
                <p:cNvPicPr/>
                <p:nvPr/>
              </p:nvPicPr>
              <p:blipFill>
                <a:blip r:embed="rId59"/>
                <a:stretch>
                  <a:fillRect/>
                </a:stretch>
              </p:blipFill>
              <p:spPr>
                <a:xfrm>
                  <a:off x="1970258" y="6183801"/>
                  <a:ext cx="4474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0" name="Ink 79">
                  <a:extLst>
                    <a:ext uri="{FF2B5EF4-FFF2-40B4-BE49-F238E27FC236}">
                      <a16:creationId xmlns:a16="http://schemas.microsoft.com/office/drawing/2014/main" id="{FBC68E91-8880-49D8-9930-42FC7DC3D9F3}"/>
                    </a:ext>
                  </a:extLst>
                </p14:cNvPr>
                <p14:cNvContentPartPr/>
                <p14:nvPr/>
              </p14:nvContentPartPr>
              <p14:xfrm>
                <a:off x="932018" y="5991201"/>
                <a:ext cx="318960" cy="347400"/>
              </p14:xfrm>
            </p:contentPart>
          </mc:Choice>
          <mc:Fallback>
            <p:pic>
              <p:nvPicPr>
                <p:cNvPr id="80" name="Ink 79">
                  <a:extLst>
                    <a:ext uri="{FF2B5EF4-FFF2-40B4-BE49-F238E27FC236}">
                      <a16:creationId xmlns:a16="http://schemas.microsoft.com/office/drawing/2014/main" id="{FBC68E91-8880-49D8-9930-42FC7DC3D9F3}"/>
                    </a:ext>
                  </a:extLst>
                </p:cNvPr>
                <p:cNvPicPr/>
                <p:nvPr/>
              </p:nvPicPr>
              <p:blipFill>
                <a:blip r:embed="rId61"/>
                <a:stretch>
                  <a:fillRect/>
                </a:stretch>
              </p:blipFill>
              <p:spPr>
                <a:xfrm>
                  <a:off x="914018" y="5973201"/>
                  <a:ext cx="35460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1" name="Ink 80">
                  <a:extLst>
                    <a:ext uri="{FF2B5EF4-FFF2-40B4-BE49-F238E27FC236}">
                      <a16:creationId xmlns:a16="http://schemas.microsoft.com/office/drawing/2014/main" id="{56A4F16A-F818-4579-BFEE-BDD1DDCEF535}"/>
                    </a:ext>
                  </a:extLst>
                </p14:cNvPr>
                <p14:cNvContentPartPr/>
                <p14:nvPr/>
              </p14:nvContentPartPr>
              <p14:xfrm>
                <a:off x="1284098" y="6154281"/>
                <a:ext cx="78480" cy="81360"/>
              </p14:xfrm>
            </p:contentPart>
          </mc:Choice>
          <mc:Fallback>
            <p:pic>
              <p:nvPicPr>
                <p:cNvPr id="81" name="Ink 80">
                  <a:extLst>
                    <a:ext uri="{FF2B5EF4-FFF2-40B4-BE49-F238E27FC236}">
                      <a16:creationId xmlns:a16="http://schemas.microsoft.com/office/drawing/2014/main" id="{56A4F16A-F818-4579-BFEE-BDD1DDCEF535}"/>
                    </a:ext>
                  </a:extLst>
                </p:cNvPr>
                <p:cNvPicPr/>
                <p:nvPr/>
              </p:nvPicPr>
              <p:blipFill>
                <a:blip r:embed="rId63"/>
                <a:stretch>
                  <a:fillRect/>
                </a:stretch>
              </p:blipFill>
              <p:spPr>
                <a:xfrm>
                  <a:off x="1266098" y="6136281"/>
                  <a:ext cx="1141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2" name="Ink 81">
                  <a:extLst>
                    <a:ext uri="{FF2B5EF4-FFF2-40B4-BE49-F238E27FC236}">
                      <a16:creationId xmlns:a16="http://schemas.microsoft.com/office/drawing/2014/main" id="{72FBD516-CBB9-4CFD-9E96-52D6B6AC7D11}"/>
                    </a:ext>
                  </a:extLst>
                </p14:cNvPr>
                <p14:cNvContentPartPr/>
                <p14:nvPr/>
              </p14:nvContentPartPr>
              <p14:xfrm>
                <a:off x="1419818" y="6142041"/>
                <a:ext cx="54000" cy="56520"/>
              </p14:xfrm>
            </p:contentPart>
          </mc:Choice>
          <mc:Fallback>
            <p:pic>
              <p:nvPicPr>
                <p:cNvPr id="82" name="Ink 81">
                  <a:extLst>
                    <a:ext uri="{FF2B5EF4-FFF2-40B4-BE49-F238E27FC236}">
                      <a16:creationId xmlns:a16="http://schemas.microsoft.com/office/drawing/2014/main" id="{72FBD516-CBB9-4CFD-9E96-52D6B6AC7D11}"/>
                    </a:ext>
                  </a:extLst>
                </p:cNvPr>
                <p:cNvPicPr/>
                <p:nvPr/>
              </p:nvPicPr>
              <p:blipFill>
                <a:blip r:embed="rId65"/>
                <a:stretch>
                  <a:fillRect/>
                </a:stretch>
              </p:blipFill>
              <p:spPr>
                <a:xfrm>
                  <a:off x="1402178" y="6124401"/>
                  <a:ext cx="896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3" name="Ink 82">
                  <a:extLst>
                    <a:ext uri="{FF2B5EF4-FFF2-40B4-BE49-F238E27FC236}">
                      <a16:creationId xmlns:a16="http://schemas.microsoft.com/office/drawing/2014/main" id="{97258643-E525-430F-8114-4C06FBA30579}"/>
                    </a:ext>
                  </a:extLst>
                </p14:cNvPr>
                <p14:cNvContentPartPr/>
                <p14:nvPr/>
              </p14:nvContentPartPr>
              <p14:xfrm>
                <a:off x="1332338" y="6067521"/>
                <a:ext cx="350280" cy="75960"/>
              </p14:xfrm>
            </p:contentPart>
          </mc:Choice>
          <mc:Fallback>
            <p:pic>
              <p:nvPicPr>
                <p:cNvPr id="83" name="Ink 82">
                  <a:extLst>
                    <a:ext uri="{FF2B5EF4-FFF2-40B4-BE49-F238E27FC236}">
                      <a16:creationId xmlns:a16="http://schemas.microsoft.com/office/drawing/2014/main" id="{97258643-E525-430F-8114-4C06FBA30579}"/>
                    </a:ext>
                  </a:extLst>
                </p:cNvPr>
                <p:cNvPicPr/>
                <p:nvPr/>
              </p:nvPicPr>
              <p:blipFill>
                <a:blip r:embed="rId67"/>
                <a:stretch>
                  <a:fillRect/>
                </a:stretch>
              </p:blipFill>
              <p:spPr>
                <a:xfrm>
                  <a:off x="1314698" y="6049521"/>
                  <a:ext cx="3859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4" name="Ink 83">
                  <a:extLst>
                    <a:ext uri="{FF2B5EF4-FFF2-40B4-BE49-F238E27FC236}">
                      <a16:creationId xmlns:a16="http://schemas.microsoft.com/office/drawing/2014/main" id="{3C92519F-7B7B-4B0F-8E3A-47C300FE50B4}"/>
                    </a:ext>
                  </a:extLst>
                </p14:cNvPr>
                <p14:cNvContentPartPr/>
                <p14:nvPr/>
              </p14:nvContentPartPr>
              <p14:xfrm>
                <a:off x="1677218" y="5986161"/>
                <a:ext cx="140040" cy="261720"/>
              </p14:xfrm>
            </p:contentPart>
          </mc:Choice>
          <mc:Fallback>
            <p:pic>
              <p:nvPicPr>
                <p:cNvPr id="84" name="Ink 83">
                  <a:extLst>
                    <a:ext uri="{FF2B5EF4-FFF2-40B4-BE49-F238E27FC236}">
                      <a16:creationId xmlns:a16="http://schemas.microsoft.com/office/drawing/2014/main" id="{3C92519F-7B7B-4B0F-8E3A-47C300FE50B4}"/>
                    </a:ext>
                  </a:extLst>
                </p:cNvPr>
                <p:cNvPicPr/>
                <p:nvPr/>
              </p:nvPicPr>
              <p:blipFill>
                <a:blip r:embed="rId69"/>
                <a:stretch>
                  <a:fillRect/>
                </a:stretch>
              </p:blipFill>
              <p:spPr>
                <a:xfrm>
                  <a:off x="1659578" y="5968161"/>
                  <a:ext cx="1756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5" name="Ink 84">
                  <a:extLst>
                    <a:ext uri="{FF2B5EF4-FFF2-40B4-BE49-F238E27FC236}">
                      <a16:creationId xmlns:a16="http://schemas.microsoft.com/office/drawing/2014/main" id="{7C7D0D1A-9105-41BD-9D86-08F30BCCCDB9}"/>
                    </a:ext>
                  </a:extLst>
                </p14:cNvPr>
                <p14:cNvContentPartPr/>
                <p14:nvPr/>
              </p14:nvContentPartPr>
              <p14:xfrm>
                <a:off x="1492538" y="6046281"/>
                <a:ext cx="92520" cy="212400"/>
              </p14:xfrm>
            </p:contentPart>
          </mc:Choice>
          <mc:Fallback>
            <p:pic>
              <p:nvPicPr>
                <p:cNvPr id="85" name="Ink 84">
                  <a:extLst>
                    <a:ext uri="{FF2B5EF4-FFF2-40B4-BE49-F238E27FC236}">
                      <a16:creationId xmlns:a16="http://schemas.microsoft.com/office/drawing/2014/main" id="{7C7D0D1A-9105-41BD-9D86-08F30BCCCDB9}"/>
                    </a:ext>
                  </a:extLst>
                </p:cNvPr>
                <p:cNvPicPr/>
                <p:nvPr/>
              </p:nvPicPr>
              <p:blipFill>
                <a:blip r:embed="rId71"/>
                <a:stretch>
                  <a:fillRect/>
                </a:stretch>
              </p:blipFill>
              <p:spPr>
                <a:xfrm>
                  <a:off x="1474898" y="6028281"/>
                  <a:ext cx="1281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6" name="Ink 85">
                  <a:extLst>
                    <a:ext uri="{FF2B5EF4-FFF2-40B4-BE49-F238E27FC236}">
                      <a16:creationId xmlns:a16="http://schemas.microsoft.com/office/drawing/2014/main" id="{AD7FBC84-8041-4B0D-9B35-ED35C952D903}"/>
                    </a:ext>
                  </a:extLst>
                </p14:cNvPr>
                <p14:cNvContentPartPr/>
                <p14:nvPr/>
              </p14:nvContentPartPr>
              <p14:xfrm>
                <a:off x="1656338" y="6050241"/>
                <a:ext cx="63360" cy="96840"/>
              </p14:xfrm>
            </p:contentPart>
          </mc:Choice>
          <mc:Fallback>
            <p:pic>
              <p:nvPicPr>
                <p:cNvPr id="86" name="Ink 85">
                  <a:extLst>
                    <a:ext uri="{FF2B5EF4-FFF2-40B4-BE49-F238E27FC236}">
                      <a16:creationId xmlns:a16="http://schemas.microsoft.com/office/drawing/2014/main" id="{AD7FBC84-8041-4B0D-9B35-ED35C952D903}"/>
                    </a:ext>
                  </a:extLst>
                </p:cNvPr>
                <p:cNvPicPr/>
                <p:nvPr/>
              </p:nvPicPr>
              <p:blipFill>
                <a:blip r:embed="rId73"/>
                <a:stretch>
                  <a:fillRect/>
                </a:stretch>
              </p:blipFill>
              <p:spPr>
                <a:xfrm>
                  <a:off x="1638698" y="6032241"/>
                  <a:ext cx="990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7" name="Ink 86">
                  <a:extLst>
                    <a:ext uri="{FF2B5EF4-FFF2-40B4-BE49-F238E27FC236}">
                      <a16:creationId xmlns:a16="http://schemas.microsoft.com/office/drawing/2014/main" id="{4A6C9FF6-0BF0-4DFF-9AC6-A1B4FE5E974F}"/>
                    </a:ext>
                  </a:extLst>
                </p14:cNvPr>
                <p14:cNvContentPartPr/>
                <p14:nvPr/>
              </p14:nvContentPartPr>
              <p14:xfrm>
                <a:off x="1773338" y="5986881"/>
                <a:ext cx="226800" cy="275400"/>
              </p14:xfrm>
            </p:contentPart>
          </mc:Choice>
          <mc:Fallback>
            <p:pic>
              <p:nvPicPr>
                <p:cNvPr id="87" name="Ink 86">
                  <a:extLst>
                    <a:ext uri="{FF2B5EF4-FFF2-40B4-BE49-F238E27FC236}">
                      <a16:creationId xmlns:a16="http://schemas.microsoft.com/office/drawing/2014/main" id="{4A6C9FF6-0BF0-4DFF-9AC6-A1B4FE5E974F}"/>
                    </a:ext>
                  </a:extLst>
                </p:cNvPr>
                <p:cNvPicPr/>
                <p:nvPr/>
              </p:nvPicPr>
              <p:blipFill>
                <a:blip r:embed="rId75"/>
                <a:stretch>
                  <a:fillRect/>
                </a:stretch>
              </p:blipFill>
              <p:spPr>
                <a:xfrm>
                  <a:off x="1755698" y="5968881"/>
                  <a:ext cx="26244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8" name="Ink 87">
                  <a:extLst>
                    <a:ext uri="{FF2B5EF4-FFF2-40B4-BE49-F238E27FC236}">
                      <a16:creationId xmlns:a16="http://schemas.microsoft.com/office/drawing/2014/main" id="{677D9B90-08FF-40AA-8933-4BA38D015BAC}"/>
                    </a:ext>
                  </a:extLst>
                </p14:cNvPr>
                <p14:cNvContentPartPr/>
                <p14:nvPr/>
              </p14:nvContentPartPr>
              <p14:xfrm>
                <a:off x="3073298" y="6084801"/>
                <a:ext cx="694080" cy="112680"/>
              </p14:xfrm>
            </p:contentPart>
          </mc:Choice>
          <mc:Fallback>
            <p:pic>
              <p:nvPicPr>
                <p:cNvPr id="88" name="Ink 87">
                  <a:extLst>
                    <a:ext uri="{FF2B5EF4-FFF2-40B4-BE49-F238E27FC236}">
                      <a16:creationId xmlns:a16="http://schemas.microsoft.com/office/drawing/2014/main" id="{677D9B90-08FF-40AA-8933-4BA38D015BAC}"/>
                    </a:ext>
                  </a:extLst>
                </p:cNvPr>
                <p:cNvPicPr/>
                <p:nvPr/>
              </p:nvPicPr>
              <p:blipFill>
                <a:blip r:embed="rId77"/>
                <a:stretch>
                  <a:fillRect/>
                </a:stretch>
              </p:blipFill>
              <p:spPr>
                <a:xfrm>
                  <a:off x="3055658" y="6067161"/>
                  <a:ext cx="7297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9" name="Ink 88">
                  <a:extLst>
                    <a:ext uri="{FF2B5EF4-FFF2-40B4-BE49-F238E27FC236}">
                      <a16:creationId xmlns:a16="http://schemas.microsoft.com/office/drawing/2014/main" id="{343A26AD-31B7-44DA-B598-FF5FB53BE963}"/>
                    </a:ext>
                  </a:extLst>
                </p14:cNvPr>
                <p14:cNvContentPartPr/>
                <p14:nvPr/>
              </p14:nvContentPartPr>
              <p14:xfrm>
                <a:off x="3068618" y="6124761"/>
                <a:ext cx="788400" cy="181440"/>
              </p14:xfrm>
            </p:contentPart>
          </mc:Choice>
          <mc:Fallback>
            <p:pic>
              <p:nvPicPr>
                <p:cNvPr id="89" name="Ink 88">
                  <a:extLst>
                    <a:ext uri="{FF2B5EF4-FFF2-40B4-BE49-F238E27FC236}">
                      <a16:creationId xmlns:a16="http://schemas.microsoft.com/office/drawing/2014/main" id="{343A26AD-31B7-44DA-B598-FF5FB53BE963}"/>
                    </a:ext>
                  </a:extLst>
                </p:cNvPr>
                <p:cNvPicPr/>
                <p:nvPr/>
              </p:nvPicPr>
              <p:blipFill>
                <a:blip r:embed="rId79"/>
                <a:stretch>
                  <a:fillRect/>
                </a:stretch>
              </p:blipFill>
              <p:spPr>
                <a:xfrm>
                  <a:off x="3050978" y="6107121"/>
                  <a:ext cx="824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0" name="Ink 89">
                  <a:extLst>
                    <a:ext uri="{FF2B5EF4-FFF2-40B4-BE49-F238E27FC236}">
                      <a16:creationId xmlns:a16="http://schemas.microsoft.com/office/drawing/2014/main" id="{FBC3E365-B62A-4356-8BB3-CF87BE16863B}"/>
                    </a:ext>
                  </a:extLst>
                </p14:cNvPr>
                <p14:cNvContentPartPr/>
                <p14:nvPr/>
              </p14:nvContentPartPr>
              <p14:xfrm>
                <a:off x="3525098" y="6007401"/>
                <a:ext cx="324720" cy="313200"/>
              </p14:xfrm>
            </p:contentPart>
          </mc:Choice>
          <mc:Fallback>
            <p:pic>
              <p:nvPicPr>
                <p:cNvPr id="90" name="Ink 89">
                  <a:extLst>
                    <a:ext uri="{FF2B5EF4-FFF2-40B4-BE49-F238E27FC236}">
                      <a16:creationId xmlns:a16="http://schemas.microsoft.com/office/drawing/2014/main" id="{FBC3E365-B62A-4356-8BB3-CF87BE16863B}"/>
                    </a:ext>
                  </a:extLst>
                </p:cNvPr>
                <p:cNvPicPr/>
                <p:nvPr/>
              </p:nvPicPr>
              <p:blipFill>
                <a:blip r:embed="rId81"/>
                <a:stretch>
                  <a:fillRect/>
                </a:stretch>
              </p:blipFill>
              <p:spPr>
                <a:xfrm>
                  <a:off x="3507098" y="5989761"/>
                  <a:ext cx="3603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1" name="Ink 90">
                  <a:extLst>
                    <a:ext uri="{FF2B5EF4-FFF2-40B4-BE49-F238E27FC236}">
                      <a16:creationId xmlns:a16="http://schemas.microsoft.com/office/drawing/2014/main" id="{CB61C1A8-6DFF-4263-949E-42FB98171BDE}"/>
                    </a:ext>
                  </a:extLst>
                </p14:cNvPr>
                <p14:cNvContentPartPr/>
                <p14:nvPr/>
              </p14:nvContentPartPr>
              <p14:xfrm>
                <a:off x="3710138" y="5879241"/>
                <a:ext cx="183960" cy="527040"/>
              </p14:xfrm>
            </p:contentPart>
          </mc:Choice>
          <mc:Fallback>
            <p:pic>
              <p:nvPicPr>
                <p:cNvPr id="91" name="Ink 90">
                  <a:extLst>
                    <a:ext uri="{FF2B5EF4-FFF2-40B4-BE49-F238E27FC236}">
                      <a16:creationId xmlns:a16="http://schemas.microsoft.com/office/drawing/2014/main" id="{CB61C1A8-6DFF-4263-949E-42FB98171BDE}"/>
                    </a:ext>
                  </a:extLst>
                </p:cNvPr>
                <p:cNvPicPr/>
                <p:nvPr/>
              </p:nvPicPr>
              <p:blipFill>
                <a:blip r:embed="rId83"/>
                <a:stretch>
                  <a:fillRect/>
                </a:stretch>
              </p:blipFill>
              <p:spPr>
                <a:xfrm>
                  <a:off x="3692138" y="5861601"/>
                  <a:ext cx="21960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2" name="Ink 91">
                  <a:extLst>
                    <a:ext uri="{FF2B5EF4-FFF2-40B4-BE49-F238E27FC236}">
                      <a16:creationId xmlns:a16="http://schemas.microsoft.com/office/drawing/2014/main" id="{2293BB0B-0746-4149-AC33-1609601EE805}"/>
                    </a:ext>
                  </a:extLst>
                </p14:cNvPr>
                <p14:cNvContentPartPr/>
                <p14:nvPr/>
              </p14:nvContentPartPr>
              <p14:xfrm>
                <a:off x="3711938" y="5760441"/>
                <a:ext cx="994680" cy="667440"/>
              </p14:xfrm>
            </p:contentPart>
          </mc:Choice>
          <mc:Fallback>
            <p:pic>
              <p:nvPicPr>
                <p:cNvPr id="92" name="Ink 91">
                  <a:extLst>
                    <a:ext uri="{FF2B5EF4-FFF2-40B4-BE49-F238E27FC236}">
                      <a16:creationId xmlns:a16="http://schemas.microsoft.com/office/drawing/2014/main" id="{2293BB0B-0746-4149-AC33-1609601EE805}"/>
                    </a:ext>
                  </a:extLst>
                </p:cNvPr>
                <p:cNvPicPr/>
                <p:nvPr/>
              </p:nvPicPr>
              <p:blipFill>
                <a:blip r:embed="rId85"/>
                <a:stretch>
                  <a:fillRect/>
                </a:stretch>
              </p:blipFill>
              <p:spPr>
                <a:xfrm>
                  <a:off x="3694298" y="5742801"/>
                  <a:ext cx="1030320" cy="703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3" name="Ink 92">
                  <a:extLst>
                    <a:ext uri="{FF2B5EF4-FFF2-40B4-BE49-F238E27FC236}">
                      <a16:creationId xmlns:a16="http://schemas.microsoft.com/office/drawing/2014/main" id="{C797F490-D0C4-4027-BD19-9EE34F1B9E58}"/>
                    </a:ext>
                  </a:extLst>
                </p14:cNvPr>
                <p14:cNvContentPartPr/>
                <p14:nvPr/>
              </p14:nvContentPartPr>
              <p14:xfrm>
                <a:off x="4881578" y="5773041"/>
                <a:ext cx="200880" cy="397440"/>
              </p14:xfrm>
            </p:contentPart>
          </mc:Choice>
          <mc:Fallback>
            <p:pic>
              <p:nvPicPr>
                <p:cNvPr id="93" name="Ink 92">
                  <a:extLst>
                    <a:ext uri="{FF2B5EF4-FFF2-40B4-BE49-F238E27FC236}">
                      <a16:creationId xmlns:a16="http://schemas.microsoft.com/office/drawing/2014/main" id="{C797F490-D0C4-4027-BD19-9EE34F1B9E58}"/>
                    </a:ext>
                  </a:extLst>
                </p:cNvPr>
                <p:cNvPicPr/>
                <p:nvPr/>
              </p:nvPicPr>
              <p:blipFill>
                <a:blip r:embed="rId87"/>
                <a:stretch>
                  <a:fillRect/>
                </a:stretch>
              </p:blipFill>
              <p:spPr>
                <a:xfrm>
                  <a:off x="4863578" y="5755041"/>
                  <a:ext cx="23652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4" name="Ink 93">
                  <a:extLst>
                    <a:ext uri="{FF2B5EF4-FFF2-40B4-BE49-F238E27FC236}">
                      <a16:creationId xmlns:a16="http://schemas.microsoft.com/office/drawing/2014/main" id="{FA6020C0-6D4E-45B2-B158-48FD87DBD46A}"/>
                    </a:ext>
                  </a:extLst>
                </p14:cNvPr>
                <p14:cNvContentPartPr/>
                <p14:nvPr/>
              </p14:nvContentPartPr>
              <p14:xfrm>
                <a:off x="5113058" y="5973201"/>
                <a:ext cx="258480" cy="152280"/>
              </p14:xfrm>
            </p:contentPart>
          </mc:Choice>
          <mc:Fallback>
            <p:pic>
              <p:nvPicPr>
                <p:cNvPr id="94" name="Ink 93">
                  <a:extLst>
                    <a:ext uri="{FF2B5EF4-FFF2-40B4-BE49-F238E27FC236}">
                      <a16:creationId xmlns:a16="http://schemas.microsoft.com/office/drawing/2014/main" id="{FA6020C0-6D4E-45B2-B158-48FD87DBD46A}"/>
                    </a:ext>
                  </a:extLst>
                </p:cNvPr>
                <p:cNvPicPr/>
                <p:nvPr/>
              </p:nvPicPr>
              <p:blipFill>
                <a:blip r:embed="rId89"/>
                <a:stretch>
                  <a:fillRect/>
                </a:stretch>
              </p:blipFill>
              <p:spPr>
                <a:xfrm>
                  <a:off x="5095058" y="5955201"/>
                  <a:ext cx="2941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5" name="Ink 94">
                  <a:extLst>
                    <a:ext uri="{FF2B5EF4-FFF2-40B4-BE49-F238E27FC236}">
                      <a16:creationId xmlns:a16="http://schemas.microsoft.com/office/drawing/2014/main" id="{42F8C5B9-2DEB-4CF3-BE45-2E3FDB9E78ED}"/>
                    </a:ext>
                  </a:extLst>
                </p14:cNvPr>
                <p14:cNvContentPartPr/>
                <p14:nvPr/>
              </p14:nvContentPartPr>
              <p14:xfrm>
                <a:off x="5435978" y="5951241"/>
                <a:ext cx="119520" cy="108360"/>
              </p14:xfrm>
            </p:contentPart>
          </mc:Choice>
          <mc:Fallback>
            <p:pic>
              <p:nvPicPr>
                <p:cNvPr id="95" name="Ink 94">
                  <a:extLst>
                    <a:ext uri="{FF2B5EF4-FFF2-40B4-BE49-F238E27FC236}">
                      <a16:creationId xmlns:a16="http://schemas.microsoft.com/office/drawing/2014/main" id="{42F8C5B9-2DEB-4CF3-BE45-2E3FDB9E78ED}"/>
                    </a:ext>
                  </a:extLst>
                </p:cNvPr>
                <p:cNvPicPr/>
                <p:nvPr/>
              </p:nvPicPr>
              <p:blipFill>
                <a:blip r:embed="rId91"/>
                <a:stretch>
                  <a:fillRect/>
                </a:stretch>
              </p:blipFill>
              <p:spPr>
                <a:xfrm>
                  <a:off x="5417978" y="5933241"/>
                  <a:ext cx="1551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6" name="Ink 95">
                  <a:extLst>
                    <a:ext uri="{FF2B5EF4-FFF2-40B4-BE49-F238E27FC236}">
                      <a16:creationId xmlns:a16="http://schemas.microsoft.com/office/drawing/2014/main" id="{39628176-A55E-41E4-ACF9-8F99091645A5}"/>
                    </a:ext>
                  </a:extLst>
                </p14:cNvPr>
                <p14:cNvContentPartPr/>
                <p14:nvPr/>
              </p14:nvContentPartPr>
              <p14:xfrm>
                <a:off x="5613818" y="5879241"/>
                <a:ext cx="392400" cy="183600"/>
              </p14:xfrm>
            </p:contentPart>
          </mc:Choice>
          <mc:Fallback>
            <p:pic>
              <p:nvPicPr>
                <p:cNvPr id="96" name="Ink 95">
                  <a:extLst>
                    <a:ext uri="{FF2B5EF4-FFF2-40B4-BE49-F238E27FC236}">
                      <a16:creationId xmlns:a16="http://schemas.microsoft.com/office/drawing/2014/main" id="{39628176-A55E-41E4-ACF9-8F99091645A5}"/>
                    </a:ext>
                  </a:extLst>
                </p:cNvPr>
                <p:cNvPicPr/>
                <p:nvPr/>
              </p:nvPicPr>
              <p:blipFill>
                <a:blip r:embed="rId93"/>
                <a:stretch>
                  <a:fillRect/>
                </a:stretch>
              </p:blipFill>
              <p:spPr>
                <a:xfrm>
                  <a:off x="5595818" y="5861241"/>
                  <a:ext cx="4280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8" name="Ink 97">
                  <a:extLst>
                    <a:ext uri="{FF2B5EF4-FFF2-40B4-BE49-F238E27FC236}">
                      <a16:creationId xmlns:a16="http://schemas.microsoft.com/office/drawing/2014/main" id="{99F78467-B8D1-47CB-AD82-F2FC39486570}"/>
                    </a:ext>
                  </a:extLst>
                </p14:cNvPr>
                <p14:cNvContentPartPr/>
                <p14:nvPr/>
              </p14:nvContentPartPr>
              <p14:xfrm>
                <a:off x="4151498" y="5957001"/>
                <a:ext cx="542520" cy="343440"/>
              </p14:xfrm>
            </p:contentPart>
          </mc:Choice>
          <mc:Fallback>
            <p:pic>
              <p:nvPicPr>
                <p:cNvPr id="98" name="Ink 97">
                  <a:extLst>
                    <a:ext uri="{FF2B5EF4-FFF2-40B4-BE49-F238E27FC236}">
                      <a16:creationId xmlns:a16="http://schemas.microsoft.com/office/drawing/2014/main" id="{99F78467-B8D1-47CB-AD82-F2FC39486570}"/>
                    </a:ext>
                  </a:extLst>
                </p:cNvPr>
                <p:cNvPicPr/>
                <p:nvPr/>
              </p:nvPicPr>
              <p:blipFill>
                <a:blip r:embed="rId95"/>
                <a:stretch>
                  <a:fillRect/>
                </a:stretch>
              </p:blipFill>
              <p:spPr>
                <a:xfrm>
                  <a:off x="4133498" y="5939001"/>
                  <a:ext cx="57816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1" name="Ink 100">
                  <a:extLst>
                    <a:ext uri="{FF2B5EF4-FFF2-40B4-BE49-F238E27FC236}">
                      <a16:creationId xmlns:a16="http://schemas.microsoft.com/office/drawing/2014/main" id="{8B5E89CA-DBB7-4A0F-A751-F0740EC418D1}"/>
                    </a:ext>
                  </a:extLst>
                </p14:cNvPr>
                <p14:cNvContentPartPr/>
                <p14:nvPr/>
              </p14:nvContentPartPr>
              <p14:xfrm>
                <a:off x="2279858" y="5688801"/>
                <a:ext cx="1045080" cy="36720"/>
              </p14:xfrm>
            </p:contentPart>
          </mc:Choice>
          <mc:Fallback>
            <p:pic>
              <p:nvPicPr>
                <p:cNvPr id="101" name="Ink 100">
                  <a:extLst>
                    <a:ext uri="{FF2B5EF4-FFF2-40B4-BE49-F238E27FC236}">
                      <a16:creationId xmlns:a16="http://schemas.microsoft.com/office/drawing/2014/main" id="{8B5E89CA-DBB7-4A0F-A751-F0740EC418D1}"/>
                    </a:ext>
                  </a:extLst>
                </p:cNvPr>
                <p:cNvPicPr/>
                <p:nvPr/>
              </p:nvPicPr>
              <p:blipFill>
                <a:blip r:embed="rId97"/>
                <a:stretch>
                  <a:fillRect/>
                </a:stretch>
              </p:blipFill>
              <p:spPr>
                <a:xfrm>
                  <a:off x="2261858" y="5670801"/>
                  <a:ext cx="10807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2" name="Ink 101">
                  <a:extLst>
                    <a:ext uri="{FF2B5EF4-FFF2-40B4-BE49-F238E27FC236}">
                      <a16:creationId xmlns:a16="http://schemas.microsoft.com/office/drawing/2014/main" id="{8C848219-20C5-4B62-82CE-2F54C98C5232}"/>
                    </a:ext>
                  </a:extLst>
                </p14:cNvPr>
                <p14:cNvContentPartPr/>
                <p14:nvPr/>
              </p14:nvContentPartPr>
              <p14:xfrm>
                <a:off x="5599418" y="5661801"/>
                <a:ext cx="2176560" cy="72360"/>
              </p14:xfrm>
            </p:contentPart>
          </mc:Choice>
          <mc:Fallback>
            <p:pic>
              <p:nvPicPr>
                <p:cNvPr id="102" name="Ink 101">
                  <a:extLst>
                    <a:ext uri="{FF2B5EF4-FFF2-40B4-BE49-F238E27FC236}">
                      <a16:creationId xmlns:a16="http://schemas.microsoft.com/office/drawing/2014/main" id="{8C848219-20C5-4B62-82CE-2F54C98C5232}"/>
                    </a:ext>
                  </a:extLst>
                </p:cNvPr>
                <p:cNvPicPr/>
                <p:nvPr/>
              </p:nvPicPr>
              <p:blipFill>
                <a:blip r:embed="rId99"/>
                <a:stretch>
                  <a:fillRect/>
                </a:stretch>
              </p:blipFill>
              <p:spPr>
                <a:xfrm>
                  <a:off x="5581778" y="5644161"/>
                  <a:ext cx="2212200" cy="108000"/>
                </a:xfrm>
                <a:prstGeom prst="rect">
                  <a:avLst/>
                </a:prstGeom>
              </p:spPr>
            </p:pic>
          </mc:Fallback>
        </mc:AlternateContent>
      </p:grpSp>
      <p:grpSp>
        <p:nvGrpSpPr>
          <p:cNvPr id="124" name="Group 123">
            <a:extLst>
              <a:ext uri="{FF2B5EF4-FFF2-40B4-BE49-F238E27FC236}">
                <a16:creationId xmlns:a16="http://schemas.microsoft.com/office/drawing/2014/main" id="{8828316A-78DE-4547-9D7C-660353FFEF0D}"/>
              </a:ext>
            </a:extLst>
          </p:cNvPr>
          <p:cNvGrpSpPr/>
          <p:nvPr/>
        </p:nvGrpSpPr>
        <p:grpSpPr>
          <a:xfrm>
            <a:off x="9037778" y="3007161"/>
            <a:ext cx="567360" cy="583560"/>
            <a:chOff x="9037778" y="3007161"/>
            <a:chExt cx="567360" cy="583560"/>
          </a:xfrm>
        </p:grpSpPr>
        <mc:AlternateContent xmlns:mc="http://schemas.openxmlformats.org/markup-compatibility/2006">
          <mc:Choice xmlns:p14="http://schemas.microsoft.com/office/powerpoint/2010/main" Requires="p14">
            <p:contentPart p14:bwMode="auto" r:id="rId100">
              <p14:nvContentPartPr>
                <p14:cNvPr id="104" name="Ink 103">
                  <a:extLst>
                    <a:ext uri="{FF2B5EF4-FFF2-40B4-BE49-F238E27FC236}">
                      <a16:creationId xmlns:a16="http://schemas.microsoft.com/office/drawing/2014/main" id="{472DA1EA-AC4B-4078-BBC6-96B0850AE009}"/>
                    </a:ext>
                  </a:extLst>
                </p14:cNvPr>
                <p14:cNvContentPartPr/>
                <p14:nvPr/>
              </p14:nvContentPartPr>
              <p14:xfrm>
                <a:off x="9197978" y="3166641"/>
                <a:ext cx="122400" cy="303120"/>
              </p14:xfrm>
            </p:contentPart>
          </mc:Choice>
          <mc:Fallback>
            <p:pic>
              <p:nvPicPr>
                <p:cNvPr id="104" name="Ink 103">
                  <a:extLst>
                    <a:ext uri="{FF2B5EF4-FFF2-40B4-BE49-F238E27FC236}">
                      <a16:creationId xmlns:a16="http://schemas.microsoft.com/office/drawing/2014/main" id="{472DA1EA-AC4B-4078-BBC6-96B0850AE009}"/>
                    </a:ext>
                  </a:extLst>
                </p:cNvPr>
                <p:cNvPicPr/>
                <p:nvPr/>
              </p:nvPicPr>
              <p:blipFill>
                <a:blip r:embed="rId101"/>
                <a:stretch>
                  <a:fillRect/>
                </a:stretch>
              </p:blipFill>
              <p:spPr>
                <a:xfrm>
                  <a:off x="9180338" y="3149001"/>
                  <a:ext cx="1580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5" name="Ink 104">
                  <a:extLst>
                    <a:ext uri="{FF2B5EF4-FFF2-40B4-BE49-F238E27FC236}">
                      <a16:creationId xmlns:a16="http://schemas.microsoft.com/office/drawing/2014/main" id="{73FE7117-28F0-410A-A29E-2F1FB7540B7B}"/>
                    </a:ext>
                  </a:extLst>
                </p14:cNvPr>
                <p14:cNvContentPartPr/>
                <p14:nvPr/>
              </p14:nvContentPartPr>
              <p14:xfrm>
                <a:off x="9037778" y="3007161"/>
                <a:ext cx="567360" cy="583560"/>
              </p14:xfrm>
            </p:contentPart>
          </mc:Choice>
          <mc:Fallback>
            <p:pic>
              <p:nvPicPr>
                <p:cNvPr id="105" name="Ink 104">
                  <a:extLst>
                    <a:ext uri="{FF2B5EF4-FFF2-40B4-BE49-F238E27FC236}">
                      <a16:creationId xmlns:a16="http://schemas.microsoft.com/office/drawing/2014/main" id="{73FE7117-28F0-410A-A29E-2F1FB7540B7B}"/>
                    </a:ext>
                  </a:extLst>
                </p:cNvPr>
                <p:cNvPicPr/>
                <p:nvPr/>
              </p:nvPicPr>
              <p:blipFill>
                <a:blip r:embed="rId103"/>
                <a:stretch>
                  <a:fillRect/>
                </a:stretch>
              </p:blipFill>
              <p:spPr>
                <a:xfrm>
                  <a:off x="9019778" y="2989161"/>
                  <a:ext cx="603000" cy="619200"/>
                </a:xfrm>
                <a:prstGeom prst="rect">
                  <a:avLst/>
                </a:prstGeom>
              </p:spPr>
            </p:pic>
          </mc:Fallback>
        </mc:AlternateContent>
      </p:grpSp>
      <p:grpSp>
        <p:nvGrpSpPr>
          <p:cNvPr id="123" name="Group 122">
            <a:extLst>
              <a:ext uri="{FF2B5EF4-FFF2-40B4-BE49-F238E27FC236}">
                <a16:creationId xmlns:a16="http://schemas.microsoft.com/office/drawing/2014/main" id="{0DA8D5AC-6D0B-40A4-9ACF-272F6801FA25}"/>
              </a:ext>
            </a:extLst>
          </p:cNvPr>
          <p:cNvGrpSpPr/>
          <p:nvPr/>
        </p:nvGrpSpPr>
        <p:grpSpPr>
          <a:xfrm>
            <a:off x="9991778" y="2810241"/>
            <a:ext cx="1379520" cy="519840"/>
            <a:chOff x="9991778" y="2810241"/>
            <a:chExt cx="1379520" cy="519840"/>
          </a:xfrm>
        </p:grpSpPr>
        <mc:AlternateContent xmlns:mc="http://schemas.openxmlformats.org/markup-compatibility/2006">
          <mc:Choice xmlns:p14="http://schemas.microsoft.com/office/powerpoint/2010/main" Requires="p14">
            <p:contentPart p14:bwMode="auto" r:id="rId104">
              <p14:nvContentPartPr>
                <p14:cNvPr id="106" name="Ink 105">
                  <a:extLst>
                    <a:ext uri="{FF2B5EF4-FFF2-40B4-BE49-F238E27FC236}">
                      <a16:creationId xmlns:a16="http://schemas.microsoft.com/office/drawing/2014/main" id="{AE2C1EBC-1098-433A-A39B-3D4C4062543D}"/>
                    </a:ext>
                  </a:extLst>
                </p14:cNvPr>
                <p14:cNvContentPartPr/>
                <p14:nvPr/>
              </p14:nvContentPartPr>
              <p14:xfrm>
                <a:off x="9991778" y="2990241"/>
                <a:ext cx="126000" cy="339840"/>
              </p14:xfrm>
            </p:contentPart>
          </mc:Choice>
          <mc:Fallback>
            <p:pic>
              <p:nvPicPr>
                <p:cNvPr id="106" name="Ink 105">
                  <a:extLst>
                    <a:ext uri="{FF2B5EF4-FFF2-40B4-BE49-F238E27FC236}">
                      <a16:creationId xmlns:a16="http://schemas.microsoft.com/office/drawing/2014/main" id="{AE2C1EBC-1098-433A-A39B-3D4C4062543D}"/>
                    </a:ext>
                  </a:extLst>
                </p:cNvPr>
                <p:cNvPicPr/>
                <p:nvPr/>
              </p:nvPicPr>
              <p:blipFill>
                <a:blip r:embed="rId105"/>
                <a:stretch>
                  <a:fillRect/>
                </a:stretch>
              </p:blipFill>
              <p:spPr>
                <a:xfrm>
                  <a:off x="9973778" y="2972601"/>
                  <a:ext cx="16164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7" name="Ink 106">
                  <a:extLst>
                    <a:ext uri="{FF2B5EF4-FFF2-40B4-BE49-F238E27FC236}">
                      <a16:creationId xmlns:a16="http://schemas.microsoft.com/office/drawing/2014/main" id="{1EE3B474-F576-417C-A4E7-D20B76DD5CEC}"/>
                    </a:ext>
                  </a:extLst>
                </p14:cNvPr>
                <p14:cNvContentPartPr/>
                <p14:nvPr/>
              </p14:nvContentPartPr>
              <p14:xfrm>
                <a:off x="10261058" y="2908161"/>
                <a:ext cx="125640" cy="278280"/>
              </p14:xfrm>
            </p:contentPart>
          </mc:Choice>
          <mc:Fallback>
            <p:pic>
              <p:nvPicPr>
                <p:cNvPr id="107" name="Ink 106">
                  <a:extLst>
                    <a:ext uri="{FF2B5EF4-FFF2-40B4-BE49-F238E27FC236}">
                      <a16:creationId xmlns:a16="http://schemas.microsoft.com/office/drawing/2014/main" id="{1EE3B474-F576-417C-A4E7-D20B76DD5CEC}"/>
                    </a:ext>
                  </a:extLst>
                </p:cNvPr>
                <p:cNvPicPr/>
                <p:nvPr/>
              </p:nvPicPr>
              <p:blipFill>
                <a:blip r:embed="rId107"/>
                <a:stretch>
                  <a:fillRect/>
                </a:stretch>
              </p:blipFill>
              <p:spPr>
                <a:xfrm>
                  <a:off x="10243418" y="2890521"/>
                  <a:ext cx="1612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8" name="Ink 107">
                  <a:extLst>
                    <a:ext uri="{FF2B5EF4-FFF2-40B4-BE49-F238E27FC236}">
                      <a16:creationId xmlns:a16="http://schemas.microsoft.com/office/drawing/2014/main" id="{1916F1BB-65C7-456F-ACC6-9D9952285AFD}"/>
                    </a:ext>
                  </a:extLst>
                </p14:cNvPr>
                <p14:cNvContentPartPr/>
                <p14:nvPr/>
              </p14:nvContentPartPr>
              <p14:xfrm>
                <a:off x="10290578" y="2990241"/>
                <a:ext cx="148320" cy="132840"/>
              </p14:xfrm>
            </p:contentPart>
          </mc:Choice>
          <mc:Fallback>
            <p:pic>
              <p:nvPicPr>
                <p:cNvPr id="108" name="Ink 107">
                  <a:extLst>
                    <a:ext uri="{FF2B5EF4-FFF2-40B4-BE49-F238E27FC236}">
                      <a16:creationId xmlns:a16="http://schemas.microsoft.com/office/drawing/2014/main" id="{1916F1BB-65C7-456F-ACC6-9D9952285AFD}"/>
                    </a:ext>
                  </a:extLst>
                </p:cNvPr>
                <p:cNvPicPr/>
                <p:nvPr/>
              </p:nvPicPr>
              <p:blipFill>
                <a:blip r:embed="rId109"/>
                <a:stretch>
                  <a:fillRect/>
                </a:stretch>
              </p:blipFill>
              <p:spPr>
                <a:xfrm>
                  <a:off x="10272578" y="2972241"/>
                  <a:ext cx="183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9" name="Ink 108">
                  <a:extLst>
                    <a:ext uri="{FF2B5EF4-FFF2-40B4-BE49-F238E27FC236}">
                      <a16:creationId xmlns:a16="http://schemas.microsoft.com/office/drawing/2014/main" id="{3AC383EE-8603-46DE-BC96-F5E998E60E25}"/>
                    </a:ext>
                  </a:extLst>
                </p14:cNvPr>
                <p14:cNvContentPartPr/>
                <p14:nvPr/>
              </p14:nvContentPartPr>
              <p14:xfrm>
                <a:off x="10523498" y="2941641"/>
                <a:ext cx="183960" cy="253080"/>
              </p14:xfrm>
            </p:contentPart>
          </mc:Choice>
          <mc:Fallback>
            <p:pic>
              <p:nvPicPr>
                <p:cNvPr id="109" name="Ink 108">
                  <a:extLst>
                    <a:ext uri="{FF2B5EF4-FFF2-40B4-BE49-F238E27FC236}">
                      <a16:creationId xmlns:a16="http://schemas.microsoft.com/office/drawing/2014/main" id="{3AC383EE-8603-46DE-BC96-F5E998E60E25}"/>
                    </a:ext>
                  </a:extLst>
                </p:cNvPr>
                <p:cNvPicPr/>
                <p:nvPr/>
              </p:nvPicPr>
              <p:blipFill>
                <a:blip r:embed="rId111"/>
                <a:stretch>
                  <a:fillRect/>
                </a:stretch>
              </p:blipFill>
              <p:spPr>
                <a:xfrm>
                  <a:off x="10505498" y="2924001"/>
                  <a:ext cx="2196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0" name="Ink 109">
                  <a:extLst>
                    <a:ext uri="{FF2B5EF4-FFF2-40B4-BE49-F238E27FC236}">
                      <a16:creationId xmlns:a16="http://schemas.microsoft.com/office/drawing/2014/main" id="{6362FC46-E101-4518-9BEF-92A3F9E15AC8}"/>
                    </a:ext>
                  </a:extLst>
                </p14:cNvPr>
                <p14:cNvContentPartPr/>
                <p14:nvPr/>
              </p14:nvContentPartPr>
              <p14:xfrm>
                <a:off x="10884218" y="2918961"/>
                <a:ext cx="119520" cy="260280"/>
              </p14:xfrm>
            </p:contentPart>
          </mc:Choice>
          <mc:Fallback>
            <p:pic>
              <p:nvPicPr>
                <p:cNvPr id="110" name="Ink 109">
                  <a:extLst>
                    <a:ext uri="{FF2B5EF4-FFF2-40B4-BE49-F238E27FC236}">
                      <a16:creationId xmlns:a16="http://schemas.microsoft.com/office/drawing/2014/main" id="{6362FC46-E101-4518-9BEF-92A3F9E15AC8}"/>
                    </a:ext>
                  </a:extLst>
                </p:cNvPr>
                <p:cNvPicPr/>
                <p:nvPr/>
              </p:nvPicPr>
              <p:blipFill>
                <a:blip r:embed="rId113"/>
                <a:stretch>
                  <a:fillRect/>
                </a:stretch>
              </p:blipFill>
              <p:spPr>
                <a:xfrm>
                  <a:off x="10866218" y="2900961"/>
                  <a:ext cx="1551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1" name="Ink 110">
                  <a:extLst>
                    <a:ext uri="{FF2B5EF4-FFF2-40B4-BE49-F238E27FC236}">
                      <a16:creationId xmlns:a16="http://schemas.microsoft.com/office/drawing/2014/main" id="{C58007B9-5459-4177-A825-44FF2C737C87}"/>
                    </a:ext>
                  </a:extLst>
                </p14:cNvPr>
                <p14:cNvContentPartPr/>
                <p14:nvPr/>
              </p14:nvContentPartPr>
              <p14:xfrm>
                <a:off x="11092298" y="2810241"/>
                <a:ext cx="279000" cy="229320"/>
              </p14:xfrm>
            </p:contentPart>
          </mc:Choice>
          <mc:Fallback>
            <p:pic>
              <p:nvPicPr>
                <p:cNvPr id="111" name="Ink 110">
                  <a:extLst>
                    <a:ext uri="{FF2B5EF4-FFF2-40B4-BE49-F238E27FC236}">
                      <a16:creationId xmlns:a16="http://schemas.microsoft.com/office/drawing/2014/main" id="{C58007B9-5459-4177-A825-44FF2C737C87}"/>
                    </a:ext>
                  </a:extLst>
                </p:cNvPr>
                <p:cNvPicPr/>
                <p:nvPr/>
              </p:nvPicPr>
              <p:blipFill>
                <a:blip r:embed="rId115"/>
                <a:stretch>
                  <a:fillRect/>
                </a:stretch>
              </p:blipFill>
              <p:spPr>
                <a:xfrm>
                  <a:off x="11074658" y="2792241"/>
                  <a:ext cx="314640" cy="264960"/>
                </a:xfrm>
                <a:prstGeom prst="rect">
                  <a:avLst/>
                </a:prstGeom>
              </p:spPr>
            </p:pic>
          </mc:Fallback>
        </mc:AlternateContent>
      </p:grpSp>
      <p:grpSp>
        <p:nvGrpSpPr>
          <p:cNvPr id="122" name="Group 121">
            <a:extLst>
              <a:ext uri="{FF2B5EF4-FFF2-40B4-BE49-F238E27FC236}">
                <a16:creationId xmlns:a16="http://schemas.microsoft.com/office/drawing/2014/main" id="{8893F110-8856-466A-A0A7-3076DFDAD2B0}"/>
              </a:ext>
            </a:extLst>
          </p:cNvPr>
          <p:cNvGrpSpPr/>
          <p:nvPr/>
        </p:nvGrpSpPr>
        <p:grpSpPr>
          <a:xfrm>
            <a:off x="9274658" y="3653001"/>
            <a:ext cx="521280" cy="546840"/>
            <a:chOff x="9274658" y="3653001"/>
            <a:chExt cx="521280" cy="546840"/>
          </a:xfrm>
        </p:grpSpPr>
        <mc:AlternateContent xmlns:mc="http://schemas.openxmlformats.org/markup-compatibility/2006">
          <mc:Choice xmlns:p14="http://schemas.microsoft.com/office/powerpoint/2010/main" Requires="p14">
            <p:contentPart p14:bwMode="auto" r:id="rId116">
              <p14:nvContentPartPr>
                <p14:cNvPr id="112" name="Ink 111">
                  <a:extLst>
                    <a:ext uri="{FF2B5EF4-FFF2-40B4-BE49-F238E27FC236}">
                      <a16:creationId xmlns:a16="http://schemas.microsoft.com/office/drawing/2014/main" id="{146A027C-6DB1-4CD1-9D77-8441B6D612D4}"/>
                    </a:ext>
                  </a:extLst>
                </p14:cNvPr>
                <p14:cNvContentPartPr/>
                <p14:nvPr/>
              </p14:nvContentPartPr>
              <p14:xfrm>
                <a:off x="9377978" y="3802761"/>
                <a:ext cx="183960" cy="276120"/>
              </p14:xfrm>
            </p:contentPart>
          </mc:Choice>
          <mc:Fallback>
            <p:pic>
              <p:nvPicPr>
                <p:cNvPr id="112" name="Ink 111">
                  <a:extLst>
                    <a:ext uri="{FF2B5EF4-FFF2-40B4-BE49-F238E27FC236}">
                      <a16:creationId xmlns:a16="http://schemas.microsoft.com/office/drawing/2014/main" id="{146A027C-6DB1-4CD1-9D77-8441B6D612D4}"/>
                    </a:ext>
                  </a:extLst>
                </p:cNvPr>
                <p:cNvPicPr/>
                <p:nvPr/>
              </p:nvPicPr>
              <p:blipFill>
                <a:blip r:embed="rId117"/>
                <a:stretch>
                  <a:fillRect/>
                </a:stretch>
              </p:blipFill>
              <p:spPr>
                <a:xfrm>
                  <a:off x="9359978" y="3784761"/>
                  <a:ext cx="2196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3" name="Ink 112">
                  <a:extLst>
                    <a:ext uri="{FF2B5EF4-FFF2-40B4-BE49-F238E27FC236}">
                      <a16:creationId xmlns:a16="http://schemas.microsoft.com/office/drawing/2014/main" id="{94E37290-6839-4A0C-9B1A-CB399DEBD1D4}"/>
                    </a:ext>
                  </a:extLst>
                </p14:cNvPr>
                <p14:cNvContentPartPr/>
                <p14:nvPr/>
              </p14:nvContentPartPr>
              <p14:xfrm>
                <a:off x="9458258" y="3864681"/>
                <a:ext cx="236160" cy="190440"/>
              </p14:xfrm>
            </p:contentPart>
          </mc:Choice>
          <mc:Fallback>
            <p:pic>
              <p:nvPicPr>
                <p:cNvPr id="113" name="Ink 112">
                  <a:extLst>
                    <a:ext uri="{FF2B5EF4-FFF2-40B4-BE49-F238E27FC236}">
                      <a16:creationId xmlns:a16="http://schemas.microsoft.com/office/drawing/2014/main" id="{94E37290-6839-4A0C-9B1A-CB399DEBD1D4}"/>
                    </a:ext>
                  </a:extLst>
                </p:cNvPr>
                <p:cNvPicPr/>
                <p:nvPr/>
              </p:nvPicPr>
              <p:blipFill>
                <a:blip r:embed="rId119"/>
                <a:stretch>
                  <a:fillRect/>
                </a:stretch>
              </p:blipFill>
              <p:spPr>
                <a:xfrm>
                  <a:off x="9440618" y="3847041"/>
                  <a:ext cx="2718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4" name="Ink 113">
                  <a:extLst>
                    <a:ext uri="{FF2B5EF4-FFF2-40B4-BE49-F238E27FC236}">
                      <a16:creationId xmlns:a16="http://schemas.microsoft.com/office/drawing/2014/main" id="{D2A27DB2-62AE-4380-9FB5-F825B06E86DE}"/>
                    </a:ext>
                  </a:extLst>
                </p14:cNvPr>
                <p14:cNvContentPartPr/>
                <p14:nvPr/>
              </p14:nvContentPartPr>
              <p14:xfrm>
                <a:off x="9274658" y="3653001"/>
                <a:ext cx="521280" cy="546840"/>
              </p14:xfrm>
            </p:contentPart>
          </mc:Choice>
          <mc:Fallback>
            <p:pic>
              <p:nvPicPr>
                <p:cNvPr id="114" name="Ink 113">
                  <a:extLst>
                    <a:ext uri="{FF2B5EF4-FFF2-40B4-BE49-F238E27FC236}">
                      <a16:creationId xmlns:a16="http://schemas.microsoft.com/office/drawing/2014/main" id="{D2A27DB2-62AE-4380-9FB5-F825B06E86DE}"/>
                    </a:ext>
                  </a:extLst>
                </p:cNvPr>
                <p:cNvPicPr/>
                <p:nvPr/>
              </p:nvPicPr>
              <p:blipFill>
                <a:blip r:embed="rId121"/>
                <a:stretch>
                  <a:fillRect/>
                </a:stretch>
              </p:blipFill>
              <p:spPr>
                <a:xfrm>
                  <a:off x="9257018" y="3635361"/>
                  <a:ext cx="556920" cy="582480"/>
                </a:xfrm>
                <a:prstGeom prst="rect">
                  <a:avLst/>
                </a:prstGeom>
              </p:spPr>
            </p:pic>
          </mc:Fallback>
        </mc:AlternateContent>
      </p:grpSp>
      <p:grpSp>
        <p:nvGrpSpPr>
          <p:cNvPr id="121" name="Group 120">
            <a:extLst>
              <a:ext uri="{FF2B5EF4-FFF2-40B4-BE49-F238E27FC236}">
                <a16:creationId xmlns:a16="http://schemas.microsoft.com/office/drawing/2014/main" id="{CE8E6EC9-D734-4725-985C-23CBB36FE4B7}"/>
              </a:ext>
            </a:extLst>
          </p:cNvPr>
          <p:cNvGrpSpPr/>
          <p:nvPr/>
        </p:nvGrpSpPr>
        <p:grpSpPr>
          <a:xfrm>
            <a:off x="10236938" y="3578121"/>
            <a:ext cx="1385640" cy="404640"/>
            <a:chOff x="10236938" y="3578121"/>
            <a:chExt cx="1385640" cy="404640"/>
          </a:xfrm>
        </p:grpSpPr>
        <mc:AlternateContent xmlns:mc="http://schemas.openxmlformats.org/markup-compatibility/2006">
          <mc:Choice xmlns:p14="http://schemas.microsoft.com/office/powerpoint/2010/main" Requires="p14">
            <p:contentPart p14:bwMode="auto" r:id="rId122">
              <p14:nvContentPartPr>
                <p14:cNvPr id="115" name="Ink 114">
                  <a:extLst>
                    <a:ext uri="{FF2B5EF4-FFF2-40B4-BE49-F238E27FC236}">
                      <a16:creationId xmlns:a16="http://schemas.microsoft.com/office/drawing/2014/main" id="{C5175EDB-A8BB-44E8-8EF3-F303F683F0B4}"/>
                    </a:ext>
                  </a:extLst>
                </p14:cNvPr>
                <p14:cNvContentPartPr/>
                <p14:nvPr/>
              </p14:nvContentPartPr>
              <p14:xfrm>
                <a:off x="10236938" y="3750201"/>
                <a:ext cx="279000" cy="209520"/>
              </p14:xfrm>
            </p:contentPart>
          </mc:Choice>
          <mc:Fallback>
            <p:pic>
              <p:nvPicPr>
                <p:cNvPr id="115" name="Ink 114">
                  <a:extLst>
                    <a:ext uri="{FF2B5EF4-FFF2-40B4-BE49-F238E27FC236}">
                      <a16:creationId xmlns:a16="http://schemas.microsoft.com/office/drawing/2014/main" id="{C5175EDB-A8BB-44E8-8EF3-F303F683F0B4}"/>
                    </a:ext>
                  </a:extLst>
                </p:cNvPr>
                <p:cNvPicPr/>
                <p:nvPr/>
              </p:nvPicPr>
              <p:blipFill>
                <a:blip r:embed="rId123"/>
                <a:stretch>
                  <a:fillRect/>
                </a:stretch>
              </p:blipFill>
              <p:spPr>
                <a:xfrm>
                  <a:off x="10218938" y="3732201"/>
                  <a:ext cx="3146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6" name="Ink 115">
                  <a:extLst>
                    <a:ext uri="{FF2B5EF4-FFF2-40B4-BE49-F238E27FC236}">
                      <a16:creationId xmlns:a16="http://schemas.microsoft.com/office/drawing/2014/main" id="{70F04466-4509-4FBC-BDFE-1C5FE69A67C5}"/>
                    </a:ext>
                  </a:extLst>
                </p14:cNvPr>
                <p14:cNvContentPartPr/>
                <p14:nvPr/>
              </p14:nvContentPartPr>
              <p14:xfrm>
                <a:off x="10535738" y="3578121"/>
                <a:ext cx="141120" cy="352080"/>
              </p14:xfrm>
            </p:contentPart>
          </mc:Choice>
          <mc:Fallback>
            <p:pic>
              <p:nvPicPr>
                <p:cNvPr id="116" name="Ink 115">
                  <a:extLst>
                    <a:ext uri="{FF2B5EF4-FFF2-40B4-BE49-F238E27FC236}">
                      <a16:creationId xmlns:a16="http://schemas.microsoft.com/office/drawing/2014/main" id="{70F04466-4509-4FBC-BDFE-1C5FE69A67C5}"/>
                    </a:ext>
                  </a:extLst>
                </p:cNvPr>
                <p:cNvPicPr/>
                <p:nvPr/>
              </p:nvPicPr>
              <p:blipFill>
                <a:blip r:embed="rId125"/>
                <a:stretch>
                  <a:fillRect/>
                </a:stretch>
              </p:blipFill>
              <p:spPr>
                <a:xfrm>
                  <a:off x="10517738" y="3560481"/>
                  <a:ext cx="1767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7" name="Ink 116">
                  <a:extLst>
                    <a:ext uri="{FF2B5EF4-FFF2-40B4-BE49-F238E27FC236}">
                      <a16:creationId xmlns:a16="http://schemas.microsoft.com/office/drawing/2014/main" id="{68690743-98BF-4549-A446-09779E585F6E}"/>
                    </a:ext>
                  </a:extLst>
                </p14:cNvPr>
                <p14:cNvContentPartPr/>
                <p14:nvPr/>
              </p14:nvContentPartPr>
              <p14:xfrm>
                <a:off x="10617458" y="3724281"/>
                <a:ext cx="82800" cy="96120"/>
              </p14:xfrm>
            </p:contentPart>
          </mc:Choice>
          <mc:Fallback>
            <p:pic>
              <p:nvPicPr>
                <p:cNvPr id="117" name="Ink 116">
                  <a:extLst>
                    <a:ext uri="{FF2B5EF4-FFF2-40B4-BE49-F238E27FC236}">
                      <a16:creationId xmlns:a16="http://schemas.microsoft.com/office/drawing/2014/main" id="{68690743-98BF-4549-A446-09779E585F6E}"/>
                    </a:ext>
                  </a:extLst>
                </p:cNvPr>
                <p:cNvPicPr/>
                <p:nvPr/>
              </p:nvPicPr>
              <p:blipFill>
                <a:blip r:embed="rId127"/>
                <a:stretch>
                  <a:fillRect/>
                </a:stretch>
              </p:blipFill>
              <p:spPr>
                <a:xfrm>
                  <a:off x="10599458" y="3706281"/>
                  <a:ext cx="118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8" name="Ink 117">
                  <a:extLst>
                    <a:ext uri="{FF2B5EF4-FFF2-40B4-BE49-F238E27FC236}">
                      <a16:creationId xmlns:a16="http://schemas.microsoft.com/office/drawing/2014/main" id="{EE800762-71F8-403C-855C-7AC0CDBE3768}"/>
                    </a:ext>
                  </a:extLst>
                </p14:cNvPr>
                <p14:cNvContentPartPr/>
                <p14:nvPr/>
              </p14:nvContentPartPr>
              <p14:xfrm>
                <a:off x="10769738" y="3669561"/>
                <a:ext cx="249120" cy="313200"/>
              </p14:xfrm>
            </p:contentPart>
          </mc:Choice>
          <mc:Fallback>
            <p:pic>
              <p:nvPicPr>
                <p:cNvPr id="118" name="Ink 117">
                  <a:extLst>
                    <a:ext uri="{FF2B5EF4-FFF2-40B4-BE49-F238E27FC236}">
                      <a16:creationId xmlns:a16="http://schemas.microsoft.com/office/drawing/2014/main" id="{EE800762-71F8-403C-855C-7AC0CDBE3768}"/>
                    </a:ext>
                  </a:extLst>
                </p:cNvPr>
                <p:cNvPicPr/>
                <p:nvPr/>
              </p:nvPicPr>
              <p:blipFill>
                <a:blip r:embed="rId129"/>
                <a:stretch>
                  <a:fillRect/>
                </a:stretch>
              </p:blipFill>
              <p:spPr>
                <a:xfrm>
                  <a:off x="10752098" y="3651561"/>
                  <a:ext cx="2847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9" name="Ink 118">
                  <a:extLst>
                    <a:ext uri="{FF2B5EF4-FFF2-40B4-BE49-F238E27FC236}">
                      <a16:creationId xmlns:a16="http://schemas.microsoft.com/office/drawing/2014/main" id="{37323C68-97A8-446C-BAB7-22352177BEDE}"/>
                    </a:ext>
                  </a:extLst>
                </p14:cNvPr>
                <p14:cNvContentPartPr/>
                <p14:nvPr/>
              </p14:nvContentPartPr>
              <p14:xfrm>
                <a:off x="11128658" y="3669201"/>
                <a:ext cx="75240" cy="274320"/>
              </p14:xfrm>
            </p:contentPart>
          </mc:Choice>
          <mc:Fallback>
            <p:pic>
              <p:nvPicPr>
                <p:cNvPr id="119" name="Ink 118">
                  <a:extLst>
                    <a:ext uri="{FF2B5EF4-FFF2-40B4-BE49-F238E27FC236}">
                      <a16:creationId xmlns:a16="http://schemas.microsoft.com/office/drawing/2014/main" id="{37323C68-97A8-446C-BAB7-22352177BEDE}"/>
                    </a:ext>
                  </a:extLst>
                </p:cNvPr>
                <p:cNvPicPr/>
                <p:nvPr/>
              </p:nvPicPr>
              <p:blipFill>
                <a:blip r:embed="rId131"/>
                <a:stretch>
                  <a:fillRect/>
                </a:stretch>
              </p:blipFill>
              <p:spPr>
                <a:xfrm>
                  <a:off x="11111018" y="3651201"/>
                  <a:ext cx="1108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0" name="Ink 119">
                  <a:extLst>
                    <a:ext uri="{FF2B5EF4-FFF2-40B4-BE49-F238E27FC236}">
                      <a16:creationId xmlns:a16="http://schemas.microsoft.com/office/drawing/2014/main" id="{43C7FAF9-6A06-4876-A555-3C51EEF51594}"/>
                    </a:ext>
                  </a:extLst>
                </p14:cNvPr>
                <p14:cNvContentPartPr/>
                <p14:nvPr/>
              </p14:nvContentPartPr>
              <p14:xfrm>
                <a:off x="11294258" y="3627081"/>
                <a:ext cx="328320" cy="205920"/>
              </p14:xfrm>
            </p:contentPart>
          </mc:Choice>
          <mc:Fallback>
            <p:pic>
              <p:nvPicPr>
                <p:cNvPr id="120" name="Ink 119">
                  <a:extLst>
                    <a:ext uri="{FF2B5EF4-FFF2-40B4-BE49-F238E27FC236}">
                      <a16:creationId xmlns:a16="http://schemas.microsoft.com/office/drawing/2014/main" id="{43C7FAF9-6A06-4876-A555-3C51EEF51594}"/>
                    </a:ext>
                  </a:extLst>
                </p:cNvPr>
                <p:cNvPicPr/>
                <p:nvPr/>
              </p:nvPicPr>
              <p:blipFill>
                <a:blip r:embed="rId133"/>
                <a:stretch>
                  <a:fillRect/>
                </a:stretch>
              </p:blipFill>
              <p:spPr>
                <a:xfrm>
                  <a:off x="11276618" y="3609441"/>
                  <a:ext cx="363960" cy="241560"/>
                </a:xfrm>
                <a:prstGeom prst="rect">
                  <a:avLst/>
                </a:prstGeom>
              </p:spPr>
            </p:pic>
          </mc:Fallback>
        </mc:AlternateContent>
      </p:grpSp>
      <p:grpSp>
        <p:nvGrpSpPr>
          <p:cNvPr id="128" name="Group 127">
            <a:extLst>
              <a:ext uri="{FF2B5EF4-FFF2-40B4-BE49-F238E27FC236}">
                <a16:creationId xmlns:a16="http://schemas.microsoft.com/office/drawing/2014/main" id="{785E66EE-7F39-49B8-87FC-178B281F1372}"/>
              </a:ext>
            </a:extLst>
          </p:cNvPr>
          <p:cNvGrpSpPr/>
          <p:nvPr/>
        </p:nvGrpSpPr>
        <p:grpSpPr>
          <a:xfrm>
            <a:off x="9403178" y="4457241"/>
            <a:ext cx="558000" cy="581400"/>
            <a:chOff x="9403178" y="4457241"/>
            <a:chExt cx="558000" cy="581400"/>
          </a:xfrm>
        </p:grpSpPr>
        <mc:AlternateContent xmlns:mc="http://schemas.openxmlformats.org/markup-compatibility/2006">
          <mc:Choice xmlns:p14="http://schemas.microsoft.com/office/powerpoint/2010/main" Requires="p14">
            <p:contentPart p14:bwMode="auto" r:id="rId134">
              <p14:nvContentPartPr>
                <p14:cNvPr id="125" name="Ink 124">
                  <a:extLst>
                    <a:ext uri="{FF2B5EF4-FFF2-40B4-BE49-F238E27FC236}">
                      <a16:creationId xmlns:a16="http://schemas.microsoft.com/office/drawing/2014/main" id="{C3807B7E-7B92-4AD1-AEDA-5F77C15409FC}"/>
                    </a:ext>
                  </a:extLst>
                </p14:cNvPr>
                <p14:cNvContentPartPr/>
                <p14:nvPr/>
              </p14:nvContentPartPr>
              <p14:xfrm>
                <a:off x="9610538" y="4629681"/>
                <a:ext cx="247320" cy="307800"/>
              </p14:xfrm>
            </p:contentPart>
          </mc:Choice>
          <mc:Fallback>
            <p:pic>
              <p:nvPicPr>
                <p:cNvPr id="125" name="Ink 124">
                  <a:extLst>
                    <a:ext uri="{FF2B5EF4-FFF2-40B4-BE49-F238E27FC236}">
                      <a16:creationId xmlns:a16="http://schemas.microsoft.com/office/drawing/2014/main" id="{C3807B7E-7B92-4AD1-AEDA-5F77C15409FC}"/>
                    </a:ext>
                  </a:extLst>
                </p:cNvPr>
                <p:cNvPicPr/>
                <p:nvPr/>
              </p:nvPicPr>
              <p:blipFill>
                <a:blip r:embed="rId135"/>
                <a:stretch>
                  <a:fillRect/>
                </a:stretch>
              </p:blipFill>
              <p:spPr>
                <a:xfrm>
                  <a:off x="9592538" y="4612041"/>
                  <a:ext cx="2829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6" name="Ink 125">
                  <a:extLst>
                    <a:ext uri="{FF2B5EF4-FFF2-40B4-BE49-F238E27FC236}">
                      <a16:creationId xmlns:a16="http://schemas.microsoft.com/office/drawing/2014/main" id="{3982330B-4A03-448D-A38D-0F93BC651215}"/>
                    </a:ext>
                  </a:extLst>
                </p14:cNvPr>
                <p14:cNvContentPartPr/>
                <p14:nvPr/>
              </p14:nvContentPartPr>
              <p14:xfrm>
                <a:off x="9403178" y="4457241"/>
                <a:ext cx="558000" cy="581400"/>
              </p14:xfrm>
            </p:contentPart>
          </mc:Choice>
          <mc:Fallback>
            <p:pic>
              <p:nvPicPr>
                <p:cNvPr id="126" name="Ink 125">
                  <a:extLst>
                    <a:ext uri="{FF2B5EF4-FFF2-40B4-BE49-F238E27FC236}">
                      <a16:creationId xmlns:a16="http://schemas.microsoft.com/office/drawing/2014/main" id="{3982330B-4A03-448D-A38D-0F93BC651215}"/>
                    </a:ext>
                  </a:extLst>
                </p:cNvPr>
                <p:cNvPicPr/>
                <p:nvPr/>
              </p:nvPicPr>
              <p:blipFill>
                <a:blip r:embed="rId137"/>
                <a:stretch>
                  <a:fillRect/>
                </a:stretch>
              </p:blipFill>
              <p:spPr>
                <a:xfrm>
                  <a:off x="9385178" y="4439241"/>
                  <a:ext cx="593640" cy="617040"/>
                </a:xfrm>
                <a:prstGeom prst="rect">
                  <a:avLst/>
                </a:prstGeom>
              </p:spPr>
            </p:pic>
          </mc:Fallback>
        </mc:AlternateContent>
      </p:grpSp>
      <p:grpSp>
        <p:nvGrpSpPr>
          <p:cNvPr id="135" name="Group 134">
            <a:extLst>
              <a:ext uri="{FF2B5EF4-FFF2-40B4-BE49-F238E27FC236}">
                <a16:creationId xmlns:a16="http://schemas.microsoft.com/office/drawing/2014/main" id="{B2A75862-CB2B-4729-9DEE-3D6ADE0B777C}"/>
              </a:ext>
            </a:extLst>
          </p:cNvPr>
          <p:cNvGrpSpPr/>
          <p:nvPr/>
        </p:nvGrpSpPr>
        <p:grpSpPr>
          <a:xfrm>
            <a:off x="10379498" y="4109481"/>
            <a:ext cx="2019600" cy="734760"/>
            <a:chOff x="10379498" y="4109481"/>
            <a:chExt cx="2019600" cy="734760"/>
          </a:xfrm>
        </p:grpSpPr>
        <mc:AlternateContent xmlns:mc="http://schemas.openxmlformats.org/markup-compatibility/2006">
          <mc:Choice xmlns:p14="http://schemas.microsoft.com/office/powerpoint/2010/main" Requires="p14">
            <p:contentPart p14:bwMode="auto" r:id="rId138">
              <p14:nvContentPartPr>
                <p14:cNvPr id="127" name="Ink 126">
                  <a:extLst>
                    <a:ext uri="{FF2B5EF4-FFF2-40B4-BE49-F238E27FC236}">
                      <a16:creationId xmlns:a16="http://schemas.microsoft.com/office/drawing/2014/main" id="{2832F1BC-B7C4-4494-BB57-DCCF57FC3B96}"/>
                    </a:ext>
                  </a:extLst>
                </p14:cNvPr>
                <p14:cNvContentPartPr/>
                <p14:nvPr/>
              </p14:nvContentPartPr>
              <p14:xfrm>
                <a:off x="10418738" y="4513761"/>
                <a:ext cx="123120" cy="255960"/>
              </p14:xfrm>
            </p:contentPart>
          </mc:Choice>
          <mc:Fallback>
            <p:pic>
              <p:nvPicPr>
                <p:cNvPr id="127" name="Ink 126">
                  <a:extLst>
                    <a:ext uri="{FF2B5EF4-FFF2-40B4-BE49-F238E27FC236}">
                      <a16:creationId xmlns:a16="http://schemas.microsoft.com/office/drawing/2014/main" id="{2832F1BC-B7C4-4494-BB57-DCCF57FC3B96}"/>
                    </a:ext>
                  </a:extLst>
                </p:cNvPr>
                <p:cNvPicPr/>
                <p:nvPr/>
              </p:nvPicPr>
              <p:blipFill>
                <a:blip r:embed="rId139"/>
                <a:stretch>
                  <a:fillRect/>
                </a:stretch>
              </p:blipFill>
              <p:spPr>
                <a:xfrm>
                  <a:off x="10400738" y="4495761"/>
                  <a:ext cx="1587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9" name="Ink 128">
                  <a:extLst>
                    <a:ext uri="{FF2B5EF4-FFF2-40B4-BE49-F238E27FC236}">
                      <a16:creationId xmlns:a16="http://schemas.microsoft.com/office/drawing/2014/main" id="{B4610469-EACD-4ECD-AB98-FDBD13C4290C}"/>
                    </a:ext>
                  </a:extLst>
                </p14:cNvPr>
                <p14:cNvContentPartPr/>
                <p14:nvPr/>
              </p14:nvContentPartPr>
              <p14:xfrm>
                <a:off x="10440698" y="4387761"/>
                <a:ext cx="21960" cy="416520"/>
              </p14:xfrm>
            </p:contentPart>
          </mc:Choice>
          <mc:Fallback>
            <p:pic>
              <p:nvPicPr>
                <p:cNvPr id="129" name="Ink 128">
                  <a:extLst>
                    <a:ext uri="{FF2B5EF4-FFF2-40B4-BE49-F238E27FC236}">
                      <a16:creationId xmlns:a16="http://schemas.microsoft.com/office/drawing/2014/main" id="{B4610469-EACD-4ECD-AB98-FDBD13C4290C}"/>
                    </a:ext>
                  </a:extLst>
                </p:cNvPr>
                <p:cNvPicPr/>
                <p:nvPr/>
              </p:nvPicPr>
              <p:blipFill>
                <a:blip r:embed="rId141"/>
                <a:stretch>
                  <a:fillRect/>
                </a:stretch>
              </p:blipFill>
              <p:spPr>
                <a:xfrm>
                  <a:off x="10422698" y="4369761"/>
                  <a:ext cx="5760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0" name="Ink 129">
                  <a:extLst>
                    <a:ext uri="{FF2B5EF4-FFF2-40B4-BE49-F238E27FC236}">
                      <a16:creationId xmlns:a16="http://schemas.microsoft.com/office/drawing/2014/main" id="{1339812C-61BE-4AAF-9E28-BD12AF81BE3B}"/>
                    </a:ext>
                  </a:extLst>
                </p14:cNvPr>
                <p14:cNvContentPartPr/>
                <p14:nvPr/>
              </p14:nvContentPartPr>
              <p14:xfrm>
                <a:off x="10379498" y="4564881"/>
                <a:ext cx="309240" cy="129600"/>
              </p14:xfrm>
            </p:contentPart>
          </mc:Choice>
          <mc:Fallback>
            <p:pic>
              <p:nvPicPr>
                <p:cNvPr id="130" name="Ink 129">
                  <a:extLst>
                    <a:ext uri="{FF2B5EF4-FFF2-40B4-BE49-F238E27FC236}">
                      <a16:creationId xmlns:a16="http://schemas.microsoft.com/office/drawing/2014/main" id="{1339812C-61BE-4AAF-9E28-BD12AF81BE3B}"/>
                    </a:ext>
                  </a:extLst>
                </p:cNvPr>
                <p:cNvPicPr/>
                <p:nvPr/>
              </p:nvPicPr>
              <p:blipFill>
                <a:blip r:embed="rId143"/>
                <a:stretch>
                  <a:fillRect/>
                </a:stretch>
              </p:blipFill>
              <p:spPr>
                <a:xfrm>
                  <a:off x="10361858" y="4547241"/>
                  <a:ext cx="3448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1" name="Ink 130">
                  <a:extLst>
                    <a:ext uri="{FF2B5EF4-FFF2-40B4-BE49-F238E27FC236}">
                      <a16:creationId xmlns:a16="http://schemas.microsoft.com/office/drawing/2014/main" id="{C96D4B72-3ECF-45B0-A5DB-799BC5ACDE33}"/>
                    </a:ext>
                  </a:extLst>
                </p14:cNvPr>
                <p14:cNvContentPartPr/>
                <p14:nvPr/>
              </p14:nvContentPartPr>
              <p14:xfrm>
                <a:off x="10670378" y="4499361"/>
                <a:ext cx="179640" cy="344880"/>
              </p14:xfrm>
            </p:contentPart>
          </mc:Choice>
          <mc:Fallback>
            <p:pic>
              <p:nvPicPr>
                <p:cNvPr id="131" name="Ink 130">
                  <a:extLst>
                    <a:ext uri="{FF2B5EF4-FFF2-40B4-BE49-F238E27FC236}">
                      <a16:creationId xmlns:a16="http://schemas.microsoft.com/office/drawing/2014/main" id="{C96D4B72-3ECF-45B0-A5DB-799BC5ACDE33}"/>
                    </a:ext>
                  </a:extLst>
                </p:cNvPr>
                <p:cNvPicPr/>
                <p:nvPr/>
              </p:nvPicPr>
              <p:blipFill>
                <a:blip r:embed="rId145"/>
                <a:stretch>
                  <a:fillRect/>
                </a:stretch>
              </p:blipFill>
              <p:spPr>
                <a:xfrm>
                  <a:off x="10652378" y="4481361"/>
                  <a:ext cx="21528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2" name="Ink 131">
                  <a:extLst>
                    <a:ext uri="{FF2B5EF4-FFF2-40B4-BE49-F238E27FC236}">
                      <a16:creationId xmlns:a16="http://schemas.microsoft.com/office/drawing/2014/main" id="{CFB52685-6552-49FE-AF67-0D4DF8D665D9}"/>
                    </a:ext>
                  </a:extLst>
                </p14:cNvPr>
                <p14:cNvContentPartPr/>
                <p14:nvPr/>
              </p14:nvContentPartPr>
              <p14:xfrm>
                <a:off x="10971338" y="4447521"/>
                <a:ext cx="98640" cy="271080"/>
              </p14:xfrm>
            </p:contentPart>
          </mc:Choice>
          <mc:Fallback>
            <p:pic>
              <p:nvPicPr>
                <p:cNvPr id="132" name="Ink 131">
                  <a:extLst>
                    <a:ext uri="{FF2B5EF4-FFF2-40B4-BE49-F238E27FC236}">
                      <a16:creationId xmlns:a16="http://schemas.microsoft.com/office/drawing/2014/main" id="{CFB52685-6552-49FE-AF67-0D4DF8D665D9}"/>
                    </a:ext>
                  </a:extLst>
                </p:cNvPr>
                <p:cNvPicPr/>
                <p:nvPr/>
              </p:nvPicPr>
              <p:blipFill>
                <a:blip r:embed="rId147"/>
                <a:stretch>
                  <a:fillRect/>
                </a:stretch>
              </p:blipFill>
              <p:spPr>
                <a:xfrm>
                  <a:off x="10953698" y="4429881"/>
                  <a:ext cx="13428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3" name="Ink 132">
                  <a:extLst>
                    <a:ext uri="{FF2B5EF4-FFF2-40B4-BE49-F238E27FC236}">
                      <a16:creationId xmlns:a16="http://schemas.microsoft.com/office/drawing/2014/main" id="{56D43B33-AAF4-45FC-8762-A3A11B57CB8C}"/>
                    </a:ext>
                  </a:extLst>
                </p14:cNvPr>
                <p14:cNvContentPartPr/>
                <p14:nvPr/>
              </p14:nvContentPartPr>
              <p14:xfrm>
                <a:off x="11105618" y="4449321"/>
                <a:ext cx="281520" cy="190080"/>
              </p14:xfrm>
            </p:contentPart>
          </mc:Choice>
          <mc:Fallback>
            <p:pic>
              <p:nvPicPr>
                <p:cNvPr id="133" name="Ink 132">
                  <a:extLst>
                    <a:ext uri="{FF2B5EF4-FFF2-40B4-BE49-F238E27FC236}">
                      <a16:creationId xmlns:a16="http://schemas.microsoft.com/office/drawing/2014/main" id="{56D43B33-AAF4-45FC-8762-A3A11B57CB8C}"/>
                    </a:ext>
                  </a:extLst>
                </p:cNvPr>
                <p:cNvPicPr/>
                <p:nvPr/>
              </p:nvPicPr>
              <p:blipFill>
                <a:blip r:embed="rId149"/>
                <a:stretch>
                  <a:fillRect/>
                </a:stretch>
              </p:blipFill>
              <p:spPr>
                <a:xfrm>
                  <a:off x="11087618" y="4431681"/>
                  <a:ext cx="3171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34" name="Ink 133">
                  <a:extLst>
                    <a:ext uri="{FF2B5EF4-FFF2-40B4-BE49-F238E27FC236}">
                      <a16:creationId xmlns:a16="http://schemas.microsoft.com/office/drawing/2014/main" id="{9A7A06E5-9BF0-4976-95EE-85E36E688D11}"/>
                    </a:ext>
                  </a:extLst>
                </p14:cNvPr>
                <p14:cNvContentPartPr/>
                <p14:nvPr/>
              </p14:nvContentPartPr>
              <p14:xfrm>
                <a:off x="11503418" y="4109481"/>
                <a:ext cx="895680" cy="435960"/>
              </p14:xfrm>
            </p:contentPart>
          </mc:Choice>
          <mc:Fallback>
            <p:pic>
              <p:nvPicPr>
                <p:cNvPr id="134" name="Ink 133">
                  <a:extLst>
                    <a:ext uri="{FF2B5EF4-FFF2-40B4-BE49-F238E27FC236}">
                      <a16:creationId xmlns:a16="http://schemas.microsoft.com/office/drawing/2014/main" id="{9A7A06E5-9BF0-4976-95EE-85E36E688D11}"/>
                    </a:ext>
                  </a:extLst>
                </p:cNvPr>
                <p:cNvPicPr/>
                <p:nvPr/>
              </p:nvPicPr>
              <p:blipFill>
                <a:blip r:embed="rId151"/>
                <a:stretch>
                  <a:fillRect/>
                </a:stretch>
              </p:blipFill>
              <p:spPr>
                <a:xfrm>
                  <a:off x="11485778" y="4091841"/>
                  <a:ext cx="931320" cy="471600"/>
                </a:xfrm>
                <a:prstGeom prst="rect">
                  <a:avLst/>
                </a:prstGeom>
              </p:spPr>
            </p:pic>
          </mc:Fallback>
        </mc:AlternateContent>
      </p:grpSp>
      <p:grpSp>
        <p:nvGrpSpPr>
          <p:cNvPr id="139" name="Group 138">
            <a:extLst>
              <a:ext uri="{FF2B5EF4-FFF2-40B4-BE49-F238E27FC236}">
                <a16:creationId xmlns:a16="http://schemas.microsoft.com/office/drawing/2014/main" id="{2159171A-26E9-43FA-84C6-B274BA82776F}"/>
              </a:ext>
            </a:extLst>
          </p:cNvPr>
          <p:cNvGrpSpPr/>
          <p:nvPr/>
        </p:nvGrpSpPr>
        <p:grpSpPr>
          <a:xfrm>
            <a:off x="11258978" y="4967721"/>
            <a:ext cx="681120" cy="560880"/>
            <a:chOff x="11258978" y="4967721"/>
            <a:chExt cx="681120" cy="560880"/>
          </a:xfrm>
        </p:grpSpPr>
        <mc:AlternateContent xmlns:mc="http://schemas.openxmlformats.org/markup-compatibility/2006">
          <mc:Choice xmlns:p14="http://schemas.microsoft.com/office/powerpoint/2010/main" Requires="p14">
            <p:contentPart p14:bwMode="auto" r:id="rId152">
              <p14:nvContentPartPr>
                <p14:cNvPr id="136" name="Ink 135">
                  <a:extLst>
                    <a:ext uri="{FF2B5EF4-FFF2-40B4-BE49-F238E27FC236}">
                      <a16:creationId xmlns:a16="http://schemas.microsoft.com/office/drawing/2014/main" id="{ABEB1D81-E074-4661-9634-20FF90DB2159}"/>
                    </a:ext>
                  </a:extLst>
                </p14:cNvPr>
                <p14:cNvContentPartPr/>
                <p14:nvPr/>
              </p14:nvContentPartPr>
              <p14:xfrm>
                <a:off x="11258978" y="4967721"/>
                <a:ext cx="376920" cy="75960"/>
              </p14:xfrm>
            </p:contentPart>
          </mc:Choice>
          <mc:Fallback>
            <p:pic>
              <p:nvPicPr>
                <p:cNvPr id="136" name="Ink 135">
                  <a:extLst>
                    <a:ext uri="{FF2B5EF4-FFF2-40B4-BE49-F238E27FC236}">
                      <a16:creationId xmlns:a16="http://schemas.microsoft.com/office/drawing/2014/main" id="{ABEB1D81-E074-4661-9634-20FF90DB2159}"/>
                    </a:ext>
                  </a:extLst>
                </p:cNvPr>
                <p:cNvPicPr/>
                <p:nvPr/>
              </p:nvPicPr>
              <p:blipFill>
                <a:blip r:embed="rId153"/>
                <a:stretch>
                  <a:fillRect/>
                </a:stretch>
              </p:blipFill>
              <p:spPr>
                <a:xfrm>
                  <a:off x="11241338" y="4950081"/>
                  <a:ext cx="4125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7" name="Ink 136">
                  <a:extLst>
                    <a:ext uri="{FF2B5EF4-FFF2-40B4-BE49-F238E27FC236}">
                      <a16:creationId xmlns:a16="http://schemas.microsoft.com/office/drawing/2014/main" id="{883D2AD6-A865-41D4-AC53-0406C10709AB}"/>
                    </a:ext>
                  </a:extLst>
                </p14:cNvPr>
                <p14:cNvContentPartPr/>
                <p14:nvPr/>
              </p14:nvContentPartPr>
              <p14:xfrm>
                <a:off x="11368418" y="5176521"/>
                <a:ext cx="319680" cy="102600"/>
              </p14:xfrm>
            </p:contentPart>
          </mc:Choice>
          <mc:Fallback>
            <p:pic>
              <p:nvPicPr>
                <p:cNvPr id="137" name="Ink 136">
                  <a:extLst>
                    <a:ext uri="{FF2B5EF4-FFF2-40B4-BE49-F238E27FC236}">
                      <a16:creationId xmlns:a16="http://schemas.microsoft.com/office/drawing/2014/main" id="{883D2AD6-A865-41D4-AC53-0406C10709AB}"/>
                    </a:ext>
                  </a:extLst>
                </p:cNvPr>
                <p:cNvPicPr/>
                <p:nvPr/>
              </p:nvPicPr>
              <p:blipFill>
                <a:blip r:embed="rId155"/>
                <a:stretch>
                  <a:fillRect/>
                </a:stretch>
              </p:blipFill>
              <p:spPr>
                <a:xfrm>
                  <a:off x="11350418" y="5158521"/>
                  <a:ext cx="355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8" name="Ink 137">
                  <a:extLst>
                    <a:ext uri="{FF2B5EF4-FFF2-40B4-BE49-F238E27FC236}">
                      <a16:creationId xmlns:a16="http://schemas.microsoft.com/office/drawing/2014/main" id="{10E834B6-F215-47D1-ADB2-6125E8D5939E}"/>
                    </a:ext>
                  </a:extLst>
                </p14:cNvPr>
                <p14:cNvContentPartPr/>
                <p14:nvPr/>
              </p14:nvContentPartPr>
              <p14:xfrm>
                <a:off x="11441138" y="5373801"/>
                <a:ext cx="498960" cy="154800"/>
              </p14:xfrm>
            </p:contentPart>
          </mc:Choice>
          <mc:Fallback>
            <p:pic>
              <p:nvPicPr>
                <p:cNvPr id="138" name="Ink 137">
                  <a:extLst>
                    <a:ext uri="{FF2B5EF4-FFF2-40B4-BE49-F238E27FC236}">
                      <a16:creationId xmlns:a16="http://schemas.microsoft.com/office/drawing/2014/main" id="{10E834B6-F215-47D1-ADB2-6125E8D5939E}"/>
                    </a:ext>
                  </a:extLst>
                </p:cNvPr>
                <p:cNvPicPr/>
                <p:nvPr/>
              </p:nvPicPr>
              <p:blipFill>
                <a:blip r:embed="rId157"/>
                <a:stretch>
                  <a:fillRect/>
                </a:stretch>
              </p:blipFill>
              <p:spPr>
                <a:xfrm>
                  <a:off x="11423138" y="5356161"/>
                  <a:ext cx="534600" cy="190440"/>
                </a:xfrm>
                <a:prstGeom prst="rect">
                  <a:avLst/>
                </a:prstGeom>
              </p:spPr>
            </p:pic>
          </mc:Fallback>
        </mc:AlternateContent>
      </p:grpSp>
      <p:grpSp>
        <p:nvGrpSpPr>
          <p:cNvPr id="142" name="Group 141">
            <a:extLst>
              <a:ext uri="{FF2B5EF4-FFF2-40B4-BE49-F238E27FC236}">
                <a16:creationId xmlns:a16="http://schemas.microsoft.com/office/drawing/2014/main" id="{8197B6B8-14E6-4DCE-B552-704CC758CA53}"/>
              </a:ext>
            </a:extLst>
          </p:cNvPr>
          <p:cNvGrpSpPr/>
          <p:nvPr/>
        </p:nvGrpSpPr>
        <p:grpSpPr>
          <a:xfrm>
            <a:off x="8490218" y="162081"/>
            <a:ext cx="3444840" cy="2086920"/>
            <a:chOff x="8490218" y="162081"/>
            <a:chExt cx="3444840" cy="2086920"/>
          </a:xfrm>
        </p:grpSpPr>
        <mc:AlternateContent xmlns:mc="http://schemas.openxmlformats.org/markup-compatibility/2006">
          <mc:Choice xmlns:p14="http://schemas.microsoft.com/office/powerpoint/2010/main" Requires="p14">
            <p:contentPart p14:bwMode="auto" r:id="rId158">
              <p14:nvContentPartPr>
                <p14:cNvPr id="5" name="Ink 4">
                  <a:extLst>
                    <a:ext uri="{FF2B5EF4-FFF2-40B4-BE49-F238E27FC236}">
                      <a16:creationId xmlns:a16="http://schemas.microsoft.com/office/drawing/2014/main" id="{604587E3-D431-47B1-9758-51E05B94028D}"/>
                    </a:ext>
                  </a:extLst>
                </p14:cNvPr>
                <p14:cNvContentPartPr/>
                <p14:nvPr/>
              </p14:nvContentPartPr>
              <p14:xfrm>
                <a:off x="10567778" y="998721"/>
                <a:ext cx="263880" cy="380520"/>
              </p14:xfrm>
            </p:contentPart>
          </mc:Choice>
          <mc:Fallback>
            <p:pic>
              <p:nvPicPr>
                <p:cNvPr id="5" name="Ink 4">
                  <a:extLst>
                    <a:ext uri="{FF2B5EF4-FFF2-40B4-BE49-F238E27FC236}">
                      <a16:creationId xmlns:a16="http://schemas.microsoft.com/office/drawing/2014/main" id="{604587E3-D431-47B1-9758-51E05B94028D}"/>
                    </a:ext>
                  </a:extLst>
                </p:cNvPr>
                <p:cNvPicPr/>
                <p:nvPr/>
              </p:nvPicPr>
              <p:blipFill>
                <a:blip r:embed="rId159"/>
                <a:stretch>
                  <a:fillRect/>
                </a:stretch>
              </p:blipFill>
              <p:spPr>
                <a:xfrm>
                  <a:off x="10549778" y="981081"/>
                  <a:ext cx="2995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 name="Ink 5">
                  <a:extLst>
                    <a:ext uri="{FF2B5EF4-FFF2-40B4-BE49-F238E27FC236}">
                      <a16:creationId xmlns:a16="http://schemas.microsoft.com/office/drawing/2014/main" id="{32E03531-2BF6-438D-AD61-D9A8D4D9FA3B}"/>
                    </a:ext>
                  </a:extLst>
                </p14:cNvPr>
                <p14:cNvContentPartPr/>
                <p14:nvPr/>
              </p14:nvContentPartPr>
              <p14:xfrm>
                <a:off x="10937138" y="1196361"/>
                <a:ext cx="42480" cy="158760"/>
              </p14:xfrm>
            </p:contentPart>
          </mc:Choice>
          <mc:Fallback>
            <p:pic>
              <p:nvPicPr>
                <p:cNvPr id="6" name="Ink 5">
                  <a:extLst>
                    <a:ext uri="{FF2B5EF4-FFF2-40B4-BE49-F238E27FC236}">
                      <a16:creationId xmlns:a16="http://schemas.microsoft.com/office/drawing/2014/main" id="{32E03531-2BF6-438D-AD61-D9A8D4D9FA3B}"/>
                    </a:ext>
                  </a:extLst>
                </p:cNvPr>
                <p:cNvPicPr/>
                <p:nvPr/>
              </p:nvPicPr>
              <p:blipFill>
                <a:blip r:embed="rId161"/>
                <a:stretch>
                  <a:fillRect/>
                </a:stretch>
              </p:blipFill>
              <p:spPr>
                <a:xfrm>
                  <a:off x="10919138" y="1178721"/>
                  <a:ext cx="781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 name="Ink 6">
                  <a:extLst>
                    <a:ext uri="{FF2B5EF4-FFF2-40B4-BE49-F238E27FC236}">
                      <a16:creationId xmlns:a16="http://schemas.microsoft.com/office/drawing/2014/main" id="{698F446B-29A3-4161-86EF-807865BD9C4F}"/>
                    </a:ext>
                  </a:extLst>
                </p14:cNvPr>
                <p14:cNvContentPartPr/>
                <p14:nvPr/>
              </p14:nvContentPartPr>
              <p14:xfrm>
                <a:off x="10945778" y="928161"/>
                <a:ext cx="140040" cy="171360"/>
              </p14:xfrm>
            </p:contentPart>
          </mc:Choice>
          <mc:Fallback>
            <p:pic>
              <p:nvPicPr>
                <p:cNvPr id="7" name="Ink 6">
                  <a:extLst>
                    <a:ext uri="{FF2B5EF4-FFF2-40B4-BE49-F238E27FC236}">
                      <a16:creationId xmlns:a16="http://schemas.microsoft.com/office/drawing/2014/main" id="{698F446B-29A3-4161-86EF-807865BD9C4F}"/>
                    </a:ext>
                  </a:extLst>
                </p:cNvPr>
                <p:cNvPicPr/>
                <p:nvPr/>
              </p:nvPicPr>
              <p:blipFill>
                <a:blip r:embed="rId163"/>
                <a:stretch>
                  <a:fillRect/>
                </a:stretch>
              </p:blipFill>
              <p:spPr>
                <a:xfrm>
                  <a:off x="10927778" y="910521"/>
                  <a:ext cx="1756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3" name="Ink 22">
                  <a:extLst>
                    <a:ext uri="{FF2B5EF4-FFF2-40B4-BE49-F238E27FC236}">
                      <a16:creationId xmlns:a16="http://schemas.microsoft.com/office/drawing/2014/main" id="{634A2891-6B56-4376-9D3E-2728F8DC1A91}"/>
                    </a:ext>
                  </a:extLst>
                </p14:cNvPr>
                <p14:cNvContentPartPr/>
                <p14:nvPr/>
              </p14:nvContentPartPr>
              <p14:xfrm>
                <a:off x="8700098" y="356481"/>
                <a:ext cx="8640" cy="141480"/>
              </p14:xfrm>
            </p:contentPart>
          </mc:Choice>
          <mc:Fallback>
            <p:pic>
              <p:nvPicPr>
                <p:cNvPr id="23" name="Ink 22">
                  <a:extLst>
                    <a:ext uri="{FF2B5EF4-FFF2-40B4-BE49-F238E27FC236}">
                      <a16:creationId xmlns:a16="http://schemas.microsoft.com/office/drawing/2014/main" id="{634A2891-6B56-4376-9D3E-2728F8DC1A91}"/>
                    </a:ext>
                  </a:extLst>
                </p:cNvPr>
                <p:cNvPicPr/>
                <p:nvPr/>
              </p:nvPicPr>
              <p:blipFill>
                <a:blip r:embed="rId165"/>
                <a:stretch>
                  <a:fillRect/>
                </a:stretch>
              </p:blipFill>
              <p:spPr>
                <a:xfrm>
                  <a:off x="8682098" y="338841"/>
                  <a:ext cx="442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4" name="Ink 23">
                  <a:extLst>
                    <a:ext uri="{FF2B5EF4-FFF2-40B4-BE49-F238E27FC236}">
                      <a16:creationId xmlns:a16="http://schemas.microsoft.com/office/drawing/2014/main" id="{248FABF8-7433-4F9B-94E5-C810BCF8FCCA}"/>
                    </a:ext>
                  </a:extLst>
                </p14:cNvPr>
                <p14:cNvContentPartPr/>
                <p14:nvPr/>
              </p14:nvContentPartPr>
              <p14:xfrm>
                <a:off x="8544218" y="206721"/>
                <a:ext cx="354600" cy="367200"/>
              </p14:xfrm>
            </p:contentPart>
          </mc:Choice>
          <mc:Fallback>
            <p:pic>
              <p:nvPicPr>
                <p:cNvPr id="24" name="Ink 23">
                  <a:extLst>
                    <a:ext uri="{FF2B5EF4-FFF2-40B4-BE49-F238E27FC236}">
                      <a16:creationId xmlns:a16="http://schemas.microsoft.com/office/drawing/2014/main" id="{248FABF8-7433-4F9B-94E5-C810BCF8FCCA}"/>
                    </a:ext>
                  </a:extLst>
                </p:cNvPr>
                <p:cNvPicPr/>
                <p:nvPr/>
              </p:nvPicPr>
              <p:blipFill>
                <a:blip r:embed="rId167"/>
                <a:stretch>
                  <a:fillRect/>
                </a:stretch>
              </p:blipFill>
              <p:spPr>
                <a:xfrm>
                  <a:off x="8526578" y="189081"/>
                  <a:ext cx="39024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5" name="Ink 24">
                  <a:extLst>
                    <a:ext uri="{FF2B5EF4-FFF2-40B4-BE49-F238E27FC236}">
                      <a16:creationId xmlns:a16="http://schemas.microsoft.com/office/drawing/2014/main" id="{5A96E21E-DC2A-4AC4-8F50-7DAE436584E4}"/>
                    </a:ext>
                  </a:extLst>
                </p14:cNvPr>
                <p14:cNvContentPartPr/>
                <p14:nvPr/>
              </p14:nvContentPartPr>
              <p14:xfrm>
                <a:off x="9109418" y="259281"/>
                <a:ext cx="162000" cy="228960"/>
              </p14:xfrm>
            </p:contentPart>
          </mc:Choice>
          <mc:Fallback>
            <p:pic>
              <p:nvPicPr>
                <p:cNvPr id="25" name="Ink 24">
                  <a:extLst>
                    <a:ext uri="{FF2B5EF4-FFF2-40B4-BE49-F238E27FC236}">
                      <a16:creationId xmlns:a16="http://schemas.microsoft.com/office/drawing/2014/main" id="{5A96E21E-DC2A-4AC4-8F50-7DAE436584E4}"/>
                    </a:ext>
                  </a:extLst>
                </p:cNvPr>
                <p:cNvPicPr/>
                <p:nvPr/>
              </p:nvPicPr>
              <p:blipFill>
                <a:blip r:embed="rId169"/>
                <a:stretch>
                  <a:fillRect/>
                </a:stretch>
              </p:blipFill>
              <p:spPr>
                <a:xfrm>
                  <a:off x="9091418" y="241641"/>
                  <a:ext cx="1976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6" name="Ink 25">
                  <a:extLst>
                    <a:ext uri="{FF2B5EF4-FFF2-40B4-BE49-F238E27FC236}">
                      <a16:creationId xmlns:a16="http://schemas.microsoft.com/office/drawing/2014/main" id="{B51E18E8-AAD8-4AE4-9030-A2F8A1E017F5}"/>
                    </a:ext>
                  </a:extLst>
                </p14:cNvPr>
                <p14:cNvContentPartPr/>
                <p14:nvPr/>
              </p14:nvContentPartPr>
              <p14:xfrm>
                <a:off x="9105458" y="223281"/>
                <a:ext cx="149760" cy="295920"/>
              </p14:xfrm>
            </p:contentPart>
          </mc:Choice>
          <mc:Fallback>
            <p:pic>
              <p:nvPicPr>
                <p:cNvPr id="26" name="Ink 25">
                  <a:extLst>
                    <a:ext uri="{FF2B5EF4-FFF2-40B4-BE49-F238E27FC236}">
                      <a16:creationId xmlns:a16="http://schemas.microsoft.com/office/drawing/2014/main" id="{B51E18E8-AAD8-4AE4-9030-A2F8A1E017F5}"/>
                    </a:ext>
                  </a:extLst>
                </p:cNvPr>
                <p:cNvPicPr/>
                <p:nvPr/>
              </p:nvPicPr>
              <p:blipFill>
                <a:blip r:embed="rId171"/>
                <a:stretch>
                  <a:fillRect/>
                </a:stretch>
              </p:blipFill>
              <p:spPr>
                <a:xfrm>
                  <a:off x="9087818" y="205641"/>
                  <a:ext cx="1854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7" name="Ink 26">
                  <a:extLst>
                    <a:ext uri="{FF2B5EF4-FFF2-40B4-BE49-F238E27FC236}">
                      <a16:creationId xmlns:a16="http://schemas.microsoft.com/office/drawing/2014/main" id="{A241CF2A-BD3E-4637-9F37-2044CBD99064}"/>
                    </a:ext>
                  </a:extLst>
                </p14:cNvPr>
                <p14:cNvContentPartPr/>
                <p14:nvPr/>
              </p14:nvContentPartPr>
              <p14:xfrm>
                <a:off x="9349538" y="366561"/>
                <a:ext cx="202320" cy="113040"/>
              </p14:xfrm>
            </p:contentPart>
          </mc:Choice>
          <mc:Fallback>
            <p:pic>
              <p:nvPicPr>
                <p:cNvPr id="27" name="Ink 26">
                  <a:extLst>
                    <a:ext uri="{FF2B5EF4-FFF2-40B4-BE49-F238E27FC236}">
                      <a16:creationId xmlns:a16="http://schemas.microsoft.com/office/drawing/2014/main" id="{A241CF2A-BD3E-4637-9F37-2044CBD99064}"/>
                    </a:ext>
                  </a:extLst>
                </p:cNvPr>
                <p:cNvPicPr/>
                <p:nvPr/>
              </p:nvPicPr>
              <p:blipFill>
                <a:blip r:embed="rId173"/>
                <a:stretch>
                  <a:fillRect/>
                </a:stretch>
              </p:blipFill>
              <p:spPr>
                <a:xfrm>
                  <a:off x="9331538" y="348561"/>
                  <a:ext cx="2379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8" name="Ink 27">
                  <a:extLst>
                    <a:ext uri="{FF2B5EF4-FFF2-40B4-BE49-F238E27FC236}">
                      <a16:creationId xmlns:a16="http://schemas.microsoft.com/office/drawing/2014/main" id="{9703532E-807C-4CE9-9371-D452E3E91D01}"/>
                    </a:ext>
                  </a:extLst>
                </p14:cNvPr>
                <p14:cNvContentPartPr/>
                <p14:nvPr/>
              </p14:nvContentPartPr>
              <p14:xfrm>
                <a:off x="9536738" y="370161"/>
                <a:ext cx="264240" cy="90720"/>
              </p14:xfrm>
            </p:contentPart>
          </mc:Choice>
          <mc:Fallback>
            <p:pic>
              <p:nvPicPr>
                <p:cNvPr id="28" name="Ink 27">
                  <a:extLst>
                    <a:ext uri="{FF2B5EF4-FFF2-40B4-BE49-F238E27FC236}">
                      <a16:creationId xmlns:a16="http://schemas.microsoft.com/office/drawing/2014/main" id="{9703532E-807C-4CE9-9371-D452E3E91D01}"/>
                    </a:ext>
                  </a:extLst>
                </p:cNvPr>
                <p:cNvPicPr/>
                <p:nvPr/>
              </p:nvPicPr>
              <p:blipFill>
                <a:blip r:embed="rId175"/>
                <a:stretch>
                  <a:fillRect/>
                </a:stretch>
              </p:blipFill>
              <p:spPr>
                <a:xfrm>
                  <a:off x="9518738" y="352521"/>
                  <a:ext cx="2998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9" name="Ink 28">
                  <a:extLst>
                    <a:ext uri="{FF2B5EF4-FFF2-40B4-BE49-F238E27FC236}">
                      <a16:creationId xmlns:a16="http://schemas.microsoft.com/office/drawing/2014/main" id="{CE4CAE07-DC59-4ED1-AD43-1F329F1A321E}"/>
                    </a:ext>
                  </a:extLst>
                </p14:cNvPr>
                <p14:cNvContentPartPr/>
                <p14:nvPr/>
              </p14:nvContentPartPr>
              <p14:xfrm>
                <a:off x="9934178" y="347841"/>
                <a:ext cx="27720" cy="104400"/>
              </p14:xfrm>
            </p:contentPart>
          </mc:Choice>
          <mc:Fallback>
            <p:pic>
              <p:nvPicPr>
                <p:cNvPr id="29" name="Ink 28">
                  <a:extLst>
                    <a:ext uri="{FF2B5EF4-FFF2-40B4-BE49-F238E27FC236}">
                      <a16:creationId xmlns:a16="http://schemas.microsoft.com/office/drawing/2014/main" id="{CE4CAE07-DC59-4ED1-AD43-1F329F1A321E}"/>
                    </a:ext>
                  </a:extLst>
                </p:cNvPr>
                <p:cNvPicPr/>
                <p:nvPr/>
              </p:nvPicPr>
              <p:blipFill>
                <a:blip r:embed="rId177"/>
                <a:stretch>
                  <a:fillRect/>
                </a:stretch>
              </p:blipFill>
              <p:spPr>
                <a:xfrm>
                  <a:off x="9916178" y="330201"/>
                  <a:ext cx="63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0" name="Ink 29">
                  <a:extLst>
                    <a:ext uri="{FF2B5EF4-FFF2-40B4-BE49-F238E27FC236}">
                      <a16:creationId xmlns:a16="http://schemas.microsoft.com/office/drawing/2014/main" id="{1E93EC6C-0C17-4237-8D82-0E4C8EE4223E}"/>
                    </a:ext>
                  </a:extLst>
                </p14:cNvPr>
                <p14:cNvContentPartPr/>
                <p14:nvPr/>
              </p14:nvContentPartPr>
              <p14:xfrm>
                <a:off x="9839498" y="162081"/>
                <a:ext cx="132840" cy="130680"/>
              </p14:xfrm>
            </p:contentPart>
          </mc:Choice>
          <mc:Fallback>
            <p:pic>
              <p:nvPicPr>
                <p:cNvPr id="30" name="Ink 29">
                  <a:extLst>
                    <a:ext uri="{FF2B5EF4-FFF2-40B4-BE49-F238E27FC236}">
                      <a16:creationId xmlns:a16="http://schemas.microsoft.com/office/drawing/2014/main" id="{1E93EC6C-0C17-4237-8D82-0E4C8EE4223E}"/>
                    </a:ext>
                  </a:extLst>
                </p:cNvPr>
                <p:cNvPicPr/>
                <p:nvPr/>
              </p:nvPicPr>
              <p:blipFill>
                <a:blip r:embed="rId179"/>
                <a:stretch>
                  <a:fillRect/>
                </a:stretch>
              </p:blipFill>
              <p:spPr>
                <a:xfrm>
                  <a:off x="9821858" y="144081"/>
                  <a:ext cx="1684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1" name="Ink 30">
                  <a:extLst>
                    <a:ext uri="{FF2B5EF4-FFF2-40B4-BE49-F238E27FC236}">
                      <a16:creationId xmlns:a16="http://schemas.microsoft.com/office/drawing/2014/main" id="{500D8A35-2FD4-4E2D-96B8-356D0B022234}"/>
                    </a:ext>
                  </a:extLst>
                </p14:cNvPr>
                <p14:cNvContentPartPr/>
                <p14:nvPr/>
              </p14:nvContentPartPr>
              <p14:xfrm>
                <a:off x="10058018" y="259641"/>
                <a:ext cx="401760" cy="147240"/>
              </p14:xfrm>
            </p:contentPart>
          </mc:Choice>
          <mc:Fallback>
            <p:pic>
              <p:nvPicPr>
                <p:cNvPr id="31" name="Ink 30">
                  <a:extLst>
                    <a:ext uri="{FF2B5EF4-FFF2-40B4-BE49-F238E27FC236}">
                      <a16:creationId xmlns:a16="http://schemas.microsoft.com/office/drawing/2014/main" id="{500D8A35-2FD4-4E2D-96B8-356D0B022234}"/>
                    </a:ext>
                  </a:extLst>
                </p:cNvPr>
                <p:cNvPicPr/>
                <p:nvPr/>
              </p:nvPicPr>
              <p:blipFill>
                <a:blip r:embed="rId181"/>
                <a:stretch>
                  <a:fillRect/>
                </a:stretch>
              </p:blipFill>
              <p:spPr>
                <a:xfrm>
                  <a:off x="10040018" y="242001"/>
                  <a:ext cx="4374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32" name="Ink 31">
                  <a:extLst>
                    <a:ext uri="{FF2B5EF4-FFF2-40B4-BE49-F238E27FC236}">
                      <a16:creationId xmlns:a16="http://schemas.microsoft.com/office/drawing/2014/main" id="{A3BC8763-BB03-4ECD-BB2B-EA0D1011EF2C}"/>
                    </a:ext>
                  </a:extLst>
                </p14:cNvPr>
                <p14:cNvContentPartPr/>
                <p14:nvPr/>
              </p14:nvContentPartPr>
              <p14:xfrm>
                <a:off x="8662658" y="938241"/>
                <a:ext cx="174960" cy="149400"/>
              </p14:xfrm>
            </p:contentPart>
          </mc:Choice>
          <mc:Fallback>
            <p:pic>
              <p:nvPicPr>
                <p:cNvPr id="32" name="Ink 31">
                  <a:extLst>
                    <a:ext uri="{FF2B5EF4-FFF2-40B4-BE49-F238E27FC236}">
                      <a16:creationId xmlns:a16="http://schemas.microsoft.com/office/drawing/2014/main" id="{A3BC8763-BB03-4ECD-BB2B-EA0D1011EF2C}"/>
                    </a:ext>
                  </a:extLst>
                </p:cNvPr>
                <p:cNvPicPr/>
                <p:nvPr/>
              </p:nvPicPr>
              <p:blipFill>
                <a:blip r:embed="rId183"/>
                <a:stretch>
                  <a:fillRect/>
                </a:stretch>
              </p:blipFill>
              <p:spPr>
                <a:xfrm>
                  <a:off x="8644658" y="920241"/>
                  <a:ext cx="2106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33" name="Ink 32">
                  <a:extLst>
                    <a:ext uri="{FF2B5EF4-FFF2-40B4-BE49-F238E27FC236}">
                      <a16:creationId xmlns:a16="http://schemas.microsoft.com/office/drawing/2014/main" id="{18693283-4BC1-4C8D-820F-A3FD95F602B2}"/>
                    </a:ext>
                  </a:extLst>
                </p14:cNvPr>
                <p14:cNvContentPartPr/>
                <p14:nvPr/>
              </p14:nvContentPartPr>
              <p14:xfrm>
                <a:off x="8490218" y="765801"/>
                <a:ext cx="492120" cy="430920"/>
              </p14:xfrm>
            </p:contentPart>
          </mc:Choice>
          <mc:Fallback>
            <p:pic>
              <p:nvPicPr>
                <p:cNvPr id="33" name="Ink 32">
                  <a:extLst>
                    <a:ext uri="{FF2B5EF4-FFF2-40B4-BE49-F238E27FC236}">
                      <a16:creationId xmlns:a16="http://schemas.microsoft.com/office/drawing/2014/main" id="{18693283-4BC1-4C8D-820F-A3FD95F602B2}"/>
                    </a:ext>
                  </a:extLst>
                </p:cNvPr>
                <p:cNvPicPr/>
                <p:nvPr/>
              </p:nvPicPr>
              <p:blipFill>
                <a:blip r:embed="rId185"/>
                <a:stretch>
                  <a:fillRect/>
                </a:stretch>
              </p:blipFill>
              <p:spPr>
                <a:xfrm>
                  <a:off x="8472218" y="747801"/>
                  <a:ext cx="52776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4" name="Ink 33">
                  <a:extLst>
                    <a:ext uri="{FF2B5EF4-FFF2-40B4-BE49-F238E27FC236}">
                      <a16:creationId xmlns:a16="http://schemas.microsoft.com/office/drawing/2014/main" id="{0D0471AE-B369-4D16-A15B-7C655E32C273}"/>
                    </a:ext>
                  </a:extLst>
                </p14:cNvPr>
                <p14:cNvContentPartPr/>
                <p14:nvPr/>
              </p14:nvContentPartPr>
              <p14:xfrm>
                <a:off x="9153338" y="844281"/>
                <a:ext cx="167400" cy="218880"/>
              </p14:xfrm>
            </p:contentPart>
          </mc:Choice>
          <mc:Fallback>
            <p:pic>
              <p:nvPicPr>
                <p:cNvPr id="34" name="Ink 33">
                  <a:extLst>
                    <a:ext uri="{FF2B5EF4-FFF2-40B4-BE49-F238E27FC236}">
                      <a16:creationId xmlns:a16="http://schemas.microsoft.com/office/drawing/2014/main" id="{0D0471AE-B369-4D16-A15B-7C655E32C273}"/>
                    </a:ext>
                  </a:extLst>
                </p:cNvPr>
                <p:cNvPicPr/>
                <p:nvPr/>
              </p:nvPicPr>
              <p:blipFill>
                <a:blip r:embed="rId187"/>
                <a:stretch>
                  <a:fillRect/>
                </a:stretch>
              </p:blipFill>
              <p:spPr>
                <a:xfrm>
                  <a:off x="9135338" y="826281"/>
                  <a:ext cx="2030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5" name="Ink 34">
                  <a:extLst>
                    <a:ext uri="{FF2B5EF4-FFF2-40B4-BE49-F238E27FC236}">
                      <a16:creationId xmlns:a16="http://schemas.microsoft.com/office/drawing/2014/main" id="{5BA298C7-F93D-4DD5-A225-A4C3467E2F22}"/>
                    </a:ext>
                  </a:extLst>
                </p14:cNvPr>
                <p14:cNvContentPartPr/>
                <p14:nvPr/>
              </p14:nvContentPartPr>
              <p14:xfrm>
                <a:off x="9185018" y="816561"/>
                <a:ext cx="103680" cy="265680"/>
              </p14:xfrm>
            </p:contentPart>
          </mc:Choice>
          <mc:Fallback>
            <p:pic>
              <p:nvPicPr>
                <p:cNvPr id="35" name="Ink 34">
                  <a:extLst>
                    <a:ext uri="{FF2B5EF4-FFF2-40B4-BE49-F238E27FC236}">
                      <a16:creationId xmlns:a16="http://schemas.microsoft.com/office/drawing/2014/main" id="{5BA298C7-F93D-4DD5-A225-A4C3467E2F22}"/>
                    </a:ext>
                  </a:extLst>
                </p:cNvPr>
                <p:cNvPicPr/>
                <p:nvPr/>
              </p:nvPicPr>
              <p:blipFill>
                <a:blip r:embed="rId189"/>
                <a:stretch>
                  <a:fillRect/>
                </a:stretch>
              </p:blipFill>
              <p:spPr>
                <a:xfrm>
                  <a:off x="9167018" y="798561"/>
                  <a:ext cx="1393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6" name="Ink 35">
                  <a:extLst>
                    <a:ext uri="{FF2B5EF4-FFF2-40B4-BE49-F238E27FC236}">
                      <a16:creationId xmlns:a16="http://schemas.microsoft.com/office/drawing/2014/main" id="{9282A0A4-F6F6-4BA4-B3CE-3980A6520814}"/>
                    </a:ext>
                  </a:extLst>
                </p14:cNvPr>
                <p14:cNvContentPartPr/>
                <p14:nvPr/>
              </p14:nvContentPartPr>
              <p14:xfrm>
                <a:off x="9398138" y="907641"/>
                <a:ext cx="185760" cy="110520"/>
              </p14:xfrm>
            </p:contentPart>
          </mc:Choice>
          <mc:Fallback>
            <p:pic>
              <p:nvPicPr>
                <p:cNvPr id="36" name="Ink 35">
                  <a:extLst>
                    <a:ext uri="{FF2B5EF4-FFF2-40B4-BE49-F238E27FC236}">
                      <a16:creationId xmlns:a16="http://schemas.microsoft.com/office/drawing/2014/main" id="{9282A0A4-F6F6-4BA4-B3CE-3980A6520814}"/>
                    </a:ext>
                  </a:extLst>
                </p:cNvPr>
                <p:cNvPicPr/>
                <p:nvPr/>
              </p:nvPicPr>
              <p:blipFill>
                <a:blip r:embed="rId191"/>
                <a:stretch>
                  <a:fillRect/>
                </a:stretch>
              </p:blipFill>
              <p:spPr>
                <a:xfrm>
                  <a:off x="9380138" y="890001"/>
                  <a:ext cx="2214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7" name="Ink 36">
                  <a:extLst>
                    <a:ext uri="{FF2B5EF4-FFF2-40B4-BE49-F238E27FC236}">
                      <a16:creationId xmlns:a16="http://schemas.microsoft.com/office/drawing/2014/main" id="{C8225AAD-565B-4620-8325-5A409EF4931B}"/>
                    </a:ext>
                  </a:extLst>
                </p14:cNvPr>
                <p14:cNvContentPartPr/>
                <p14:nvPr/>
              </p14:nvContentPartPr>
              <p14:xfrm>
                <a:off x="10403618" y="620361"/>
                <a:ext cx="195120" cy="247680"/>
              </p14:xfrm>
            </p:contentPart>
          </mc:Choice>
          <mc:Fallback>
            <p:pic>
              <p:nvPicPr>
                <p:cNvPr id="37" name="Ink 36">
                  <a:extLst>
                    <a:ext uri="{FF2B5EF4-FFF2-40B4-BE49-F238E27FC236}">
                      <a16:creationId xmlns:a16="http://schemas.microsoft.com/office/drawing/2014/main" id="{C8225AAD-565B-4620-8325-5A409EF4931B}"/>
                    </a:ext>
                  </a:extLst>
                </p:cNvPr>
                <p:cNvPicPr/>
                <p:nvPr/>
              </p:nvPicPr>
              <p:blipFill>
                <a:blip r:embed="rId193"/>
                <a:stretch>
                  <a:fillRect/>
                </a:stretch>
              </p:blipFill>
              <p:spPr>
                <a:xfrm>
                  <a:off x="10385618" y="602361"/>
                  <a:ext cx="2307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8" name="Ink 37">
                  <a:extLst>
                    <a:ext uri="{FF2B5EF4-FFF2-40B4-BE49-F238E27FC236}">
                      <a16:creationId xmlns:a16="http://schemas.microsoft.com/office/drawing/2014/main" id="{5C8528DA-6C51-470A-A64A-5BD305E47065}"/>
                    </a:ext>
                  </a:extLst>
                </p14:cNvPr>
                <p14:cNvContentPartPr/>
                <p14:nvPr/>
              </p14:nvContentPartPr>
              <p14:xfrm>
                <a:off x="10680818" y="661401"/>
                <a:ext cx="228960" cy="100800"/>
              </p14:xfrm>
            </p:contentPart>
          </mc:Choice>
          <mc:Fallback>
            <p:pic>
              <p:nvPicPr>
                <p:cNvPr id="38" name="Ink 37">
                  <a:extLst>
                    <a:ext uri="{FF2B5EF4-FFF2-40B4-BE49-F238E27FC236}">
                      <a16:creationId xmlns:a16="http://schemas.microsoft.com/office/drawing/2014/main" id="{5C8528DA-6C51-470A-A64A-5BD305E47065}"/>
                    </a:ext>
                  </a:extLst>
                </p:cNvPr>
                <p:cNvPicPr/>
                <p:nvPr/>
              </p:nvPicPr>
              <p:blipFill>
                <a:blip r:embed="rId195"/>
                <a:stretch>
                  <a:fillRect/>
                </a:stretch>
              </p:blipFill>
              <p:spPr>
                <a:xfrm>
                  <a:off x="10662818" y="643761"/>
                  <a:ext cx="2646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9" name="Ink 38">
                  <a:extLst>
                    <a:ext uri="{FF2B5EF4-FFF2-40B4-BE49-F238E27FC236}">
                      <a16:creationId xmlns:a16="http://schemas.microsoft.com/office/drawing/2014/main" id="{7F0B0917-E1A9-4965-ADE4-1C6DCE770751}"/>
                    </a:ext>
                  </a:extLst>
                </p14:cNvPr>
                <p14:cNvContentPartPr/>
                <p14:nvPr/>
              </p14:nvContentPartPr>
              <p14:xfrm>
                <a:off x="10998698" y="654921"/>
                <a:ext cx="72720" cy="29520"/>
              </p14:xfrm>
            </p:contentPart>
          </mc:Choice>
          <mc:Fallback>
            <p:pic>
              <p:nvPicPr>
                <p:cNvPr id="39" name="Ink 38">
                  <a:extLst>
                    <a:ext uri="{FF2B5EF4-FFF2-40B4-BE49-F238E27FC236}">
                      <a16:creationId xmlns:a16="http://schemas.microsoft.com/office/drawing/2014/main" id="{7F0B0917-E1A9-4965-ADE4-1C6DCE770751}"/>
                    </a:ext>
                  </a:extLst>
                </p:cNvPr>
                <p:cNvPicPr/>
                <p:nvPr/>
              </p:nvPicPr>
              <p:blipFill>
                <a:blip r:embed="rId197"/>
                <a:stretch>
                  <a:fillRect/>
                </a:stretch>
              </p:blipFill>
              <p:spPr>
                <a:xfrm>
                  <a:off x="10981058" y="636921"/>
                  <a:ext cx="1083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40" name="Ink 39">
                  <a:extLst>
                    <a:ext uri="{FF2B5EF4-FFF2-40B4-BE49-F238E27FC236}">
                      <a16:creationId xmlns:a16="http://schemas.microsoft.com/office/drawing/2014/main" id="{1129E392-A2A4-4560-98A4-05FFE24561DB}"/>
                    </a:ext>
                  </a:extLst>
                </p14:cNvPr>
                <p14:cNvContentPartPr/>
                <p14:nvPr/>
              </p14:nvContentPartPr>
              <p14:xfrm>
                <a:off x="11231258" y="568521"/>
                <a:ext cx="158040" cy="121680"/>
              </p14:xfrm>
            </p:contentPart>
          </mc:Choice>
          <mc:Fallback>
            <p:pic>
              <p:nvPicPr>
                <p:cNvPr id="40" name="Ink 39">
                  <a:extLst>
                    <a:ext uri="{FF2B5EF4-FFF2-40B4-BE49-F238E27FC236}">
                      <a16:creationId xmlns:a16="http://schemas.microsoft.com/office/drawing/2014/main" id="{1129E392-A2A4-4560-98A4-05FFE24561DB}"/>
                    </a:ext>
                  </a:extLst>
                </p:cNvPr>
                <p:cNvPicPr/>
                <p:nvPr/>
              </p:nvPicPr>
              <p:blipFill>
                <a:blip r:embed="rId199"/>
                <a:stretch>
                  <a:fillRect/>
                </a:stretch>
              </p:blipFill>
              <p:spPr>
                <a:xfrm>
                  <a:off x="11213618" y="550881"/>
                  <a:ext cx="193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41" name="Ink 40">
                  <a:extLst>
                    <a:ext uri="{FF2B5EF4-FFF2-40B4-BE49-F238E27FC236}">
                      <a16:creationId xmlns:a16="http://schemas.microsoft.com/office/drawing/2014/main" id="{8353C20D-A1F5-4D0D-AC09-49FBE296D09A}"/>
                    </a:ext>
                  </a:extLst>
                </p14:cNvPr>
                <p14:cNvContentPartPr/>
                <p14:nvPr/>
              </p14:nvContentPartPr>
              <p14:xfrm>
                <a:off x="11127938" y="622521"/>
                <a:ext cx="20880" cy="180720"/>
              </p14:xfrm>
            </p:contentPart>
          </mc:Choice>
          <mc:Fallback>
            <p:pic>
              <p:nvPicPr>
                <p:cNvPr id="41" name="Ink 40">
                  <a:extLst>
                    <a:ext uri="{FF2B5EF4-FFF2-40B4-BE49-F238E27FC236}">
                      <a16:creationId xmlns:a16="http://schemas.microsoft.com/office/drawing/2014/main" id="{8353C20D-A1F5-4D0D-AC09-49FBE296D09A}"/>
                    </a:ext>
                  </a:extLst>
                </p:cNvPr>
                <p:cNvPicPr/>
                <p:nvPr/>
              </p:nvPicPr>
              <p:blipFill>
                <a:blip r:embed="rId201"/>
                <a:stretch>
                  <a:fillRect/>
                </a:stretch>
              </p:blipFill>
              <p:spPr>
                <a:xfrm>
                  <a:off x="11110298" y="604881"/>
                  <a:ext cx="565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42" name="Ink 41">
                  <a:extLst>
                    <a:ext uri="{FF2B5EF4-FFF2-40B4-BE49-F238E27FC236}">
                      <a16:creationId xmlns:a16="http://schemas.microsoft.com/office/drawing/2014/main" id="{7097552A-88D7-47D5-90BA-804181614C2F}"/>
                    </a:ext>
                  </a:extLst>
                </p14:cNvPr>
                <p14:cNvContentPartPr/>
                <p14:nvPr/>
              </p14:nvContentPartPr>
              <p14:xfrm>
                <a:off x="8719898" y="1438641"/>
                <a:ext cx="114480" cy="168840"/>
              </p14:xfrm>
            </p:contentPart>
          </mc:Choice>
          <mc:Fallback>
            <p:pic>
              <p:nvPicPr>
                <p:cNvPr id="42" name="Ink 41">
                  <a:extLst>
                    <a:ext uri="{FF2B5EF4-FFF2-40B4-BE49-F238E27FC236}">
                      <a16:creationId xmlns:a16="http://schemas.microsoft.com/office/drawing/2014/main" id="{7097552A-88D7-47D5-90BA-804181614C2F}"/>
                    </a:ext>
                  </a:extLst>
                </p:cNvPr>
                <p:cNvPicPr/>
                <p:nvPr/>
              </p:nvPicPr>
              <p:blipFill>
                <a:blip r:embed="rId203"/>
                <a:stretch>
                  <a:fillRect/>
                </a:stretch>
              </p:blipFill>
              <p:spPr>
                <a:xfrm>
                  <a:off x="8702258" y="1421001"/>
                  <a:ext cx="1501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43" name="Ink 42">
                  <a:extLst>
                    <a:ext uri="{FF2B5EF4-FFF2-40B4-BE49-F238E27FC236}">
                      <a16:creationId xmlns:a16="http://schemas.microsoft.com/office/drawing/2014/main" id="{1A20DE03-20DC-42A3-A513-7CC5C37EFFC5}"/>
                    </a:ext>
                  </a:extLst>
                </p14:cNvPr>
                <p14:cNvContentPartPr/>
                <p14:nvPr/>
              </p14:nvContentPartPr>
              <p14:xfrm>
                <a:off x="8570138" y="1314081"/>
                <a:ext cx="403560" cy="445680"/>
              </p14:xfrm>
            </p:contentPart>
          </mc:Choice>
          <mc:Fallback>
            <p:pic>
              <p:nvPicPr>
                <p:cNvPr id="43" name="Ink 42">
                  <a:extLst>
                    <a:ext uri="{FF2B5EF4-FFF2-40B4-BE49-F238E27FC236}">
                      <a16:creationId xmlns:a16="http://schemas.microsoft.com/office/drawing/2014/main" id="{1A20DE03-20DC-42A3-A513-7CC5C37EFFC5}"/>
                    </a:ext>
                  </a:extLst>
                </p:cNvPr>
                <p:cNvPicPr/>
                <p:nvPr/>
              </p:nvPicPr>
              <p:blipFill>
                <a:blip r:embed="rId205"/>
                <a:stretch>
                  <a:fillRect/>
                </a:stretch>
              </p:blipFill>
              <p:spPr>
                <a:xfrm>
                  <a:off x="8552498" y="1296081"/>
                  <a:ext cx="43920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44" name="Ink 43">
                  <a:extLst>
                    <a:ext uri="{FF2B5EF4-FFF2-40B4-BE49-F238E27FC236}">
                      <a16:creationId xmlns:a16="http://schemas.microsoft.com/office/drawing/2014/main" id="{83781D0C-C171-4C0C-A289-D85D760F8DCA}"/>
                    </a:ext>
                  </a:extLst>
                </p14:cNvPr>
                <p14:cNvContentPartPr/>
                <p14:nvPr/>
              </p14:nvContentPartPr>
              <p14:xfrm>
                <a:off x="9226778" y="1221561"/>
                <a:ext cx="301680" cy="324000"/>
              </p14:xfrm>
            </p:contentPart>
          </mc:Choice>
          <mc:Fallback>
            <p:pic>
              <p:nvPicPr>
                <p:cNvPr id="44" name="Ink 43">
                  <a:extLst>
                    <a:ext uri="{FF2B5EF4-FFF2-40B4-BE49-F238E27FC236}">
                      <a16:creationId xmlns:a16="http://schemas.microsoft.com/office/drawing/2014/main" id="{83781D0C-C171-4C0C-A289-D85D760F8DCA}"/>
                    </a:ext>
                  </a:extLst>
                </p:cNvPr>
                <p:cNvPicPr/>
                <p:nvPr/>
              </p:nvPicPr>
              <p:blipFill>
                <a:blip r:embed="rId207"/>
                <a:stretch>
                  <a:fillRect/>
                </a:stretch>
              </p:blipFill>
              <p:spPr>
                <a:xfrm>
                  <a:off x="9209138" y="1203921"/>
                  <a:ext cx="33732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45" name="Ink 44">
                  <a:extLst>
                    <a:ext uri="{FF2B5EF4-FFF2-40B4-BE49-F238E27FC236}">
                      <a16:creationId xmlns:a16="http://schemas.microsoft.com/office/drawing/2014/main" id="{03F9F843-331A-4EC8-9FD6-F44201464083}"/>
                    </a:ext>
                  </a:extLst>
                </p14:cNvPr>
                <p14:cNvContentPartPr/>
                <p14:nvPr/>
              </p14:nvContentPartPr>
              <p14:xfrm>
                <a:off x="9555818" y="1360161"/>
                <a:ext cx="93600" cy="97560"/>
              </p14:xfrm>
            </p:contentPart>
          </mc:Choice>
          <mc:Fallback>
            <p:pic>
              <p:nvPicPr>
                <p:cNvPr id="45" name="Ink 44">
                  <a:extLst>
                    <a:ext uri="{FF2B5EF4-FFF2-40B4-BE49-F238E27FC236}">
                      <a16:creationId xmlns:a16="http://schemas.microsoft.com/office/drawing/2014/main" id="{03F9F843-331A-4EC8-9FD6-F44201464083}"/>
                    </a:ext>
                  </a:extLst>
                </p:cNvPr>
                <p:cNvPicPr/>
                <p:nvPr/>
              </p:nvPicPr>
              <p:blipFill>
                <a:blip r:embed="rId209"/>
                <a:stretch>
                  <a:fillRect/>
                </a:stretch>
              </p:blipFill>
              <p:spPr>
                <a:xfrm>
                  <a:off x="9537818" y="1342521"/>
                  <a:ext cx="1292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46" name="Ink 45">
                  <a:extLst>
                    <a:ext uri="{FF2B5EF4-FFF2-40B4-BE49-F238E27FC236}">
                      <a16:creationId xmlns:a16="http://schemas.microsoft.com/office/drawing/2014/main" id="{2C0079B0-DE61-4225-975D-FEE5B2014015}"/>
                    </a:ext>
                  </a:extLst>
                </p14:cNvPr>
                <p14:cNvContentPartPr/>
                <p14:nvPr/>
              </p14:nvContentPartPr>
              <p14:xfrm>
                <a:off x="9741578" y="1372761"/>
                <a:ext cx="44640" cy="182520"/>
              </p14:xfrm>
            </p:contentPart>
          </mc:Choice>
          <mc:Fallback>
            <p:pic>
              <p:nvPicPr>
                <p:cNvPr id="46" name="Ink 45">
                  <a:extLst>
                    <a:ext uri="{FF2B5EF4-FFF2-40B4-BE49-F238E27FC236}">
                      <a16:creationId xmlns:a16="http://schemas.microsoft.com/office/drawing/2014/main" id="{2C0079B0-DE61-4225-975D-FEE5B2014015}"/>
                    </a:ext>
                  </a:extLst>
                </p:cNvPr>
                <p:cNvPicPr/>
                <p:nvPr/>
              </p:nvPicPr>
              <p:blipFill>
                <a:blip r:embed="rId211"/>
                <a:stretch>
                  <a:fillRect/>
                </a:stretch>
              </p:blipFill>
              <p:spPr>
                <a:xfrm>
                  <a:off x="9723578" y="1355121"/>
                  <a:ext cx="80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47" name="Ink 46">
                  <a:extLst>
                    <a:ext uri="{FF2B5EF4-FFF2-40B4-BE49-F238E27FC236}">
                      <a16:creationId xmlns:a16="http://schemas.microsoft.com/office/drawing/2014/main" id="{6C4ABAE7-12FF-4B08-A6E9-D1D38662FB2E}"/>
                    </a:ext>
                  </a:extLst>
                </p14:cNvPr>
                <p14:cNvContentPartPr/>
                <p14:nvPr/>
              </p14:nvContentPartPr>
              <p14:xfrm>
                <a:off x="9756338" y="1297521"/>
                <a:ext cx="69120" cy="143640"/>
              </p14:xfrm>
            </p:contentPart>
          </mc:Choice>
          <mc:Fallback>
            <p:pic>
              <p:nvPicPr>
                <p:cNvPr id="47" name="Ink 46">
                  <a:extLst>
                    <a:ext uri="{FF2B5EF4-FFF2-40B4-BE49-F238E27FC236}">
                      <a16:creationId xmlns:a16="http://schemas.microsoft.com/office/drawing/2014/main" id="{6C4ABAE7-12FF-4B08-A6E9-D1D38662FB2E}"/>
                    </a:ext>
                  </a:extLst>
                </p:cNvPr>
                <p:cNvPicPr/>
                <p:nvPr/>
              </p:nvPicPr>
              <p:blipFill>
                <a:blip r:embed="rId213"/>
                <a:stretch>
                  <a:fillRect/>
                </a:stretch>
              </p:blipFill>
              <p:spPr>
                <a:xfrm>
                  <a:off x="9738338" y="1279881"/>
                  <a:ext cx="1047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48" name="Ink 47">
                  <a:extLst>
                    <a:ext uri="{FF2B5EF4-FFF2-40B4-BE49-F238E27FC236}">
                      <a16:creationId xmlns:a16="http://schemas.microsoft.com/office/drawing/2014/main" id="{445DA8DB-9948-49D5-B1E0-CF220325CD33}"/>
                    </a:ext>
                  </a:extLst>
                </p14:cNvPr>
                <p14:cNvContentPartPr/>
                <p14:nvPr/>
              </p14:nvContentPartPr>
              <p14:xfrm>
                <a:off x="9887738" y="1277721"/>
                <a:ext cx="50040" cy="153000"/>
              </p14:xfrm>
            </p:contentPart>
          </mc:Choice>
          <mc:Fallback>
            <p:pic>
              <p:nvPicPr>
                <p:cNvPr id="48" name="Ink 47">
                  <a:extLst>
                    <a:ext uri="{FF2B5EF4-FFF2-40B4-BE49-F238E27FC236}">
                      <a16:creationId xmlns:a16="http://schemas.microsoft.com/office/drawing/2014/main" id="{445DA8DB-9948-49D5-B1E0-CF220325CD33}"/>
                    </a:ext>
                  </a:extLst>
                </p:cNvPr>
                <p:cNvPicPr/>
                <p:nvPr/>
              </p:nvPicPr>
              <p:blipFill>
                <a:blip r:embed="rId215"/>
                <a:stretch>
                  <a:fillRect/>
                </a:stretch>
              </p:blipFill>
              <p:spPr>
                <a:xfrm>
                  <a:off x="9870098" y="1259721"/>
                  <a:ext cx="856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49" name="Ink 48">
                  <a:extLst>
                    <a:ext uri="{FF2B5EF4-FFF2-40B4-BE49-F238E27FC236}">
                      <a16:creationId xmlns:a16="http://schemas.microsoft.com/office/drawing/2014/main" id="{EBCD3D2E-0A71-425A-A072-F80D7A72B993}"/>
                    </a:ext>
                  </a:extLst>
                </p14:cNvPr>
                <p14:cNvContentPartPr/>
                <p14:nvPr/>
              </p14:nvContentPartPr>
              <p14:xfrm>
                <a:off x="9990698" y="1324161"/>
                <a:ext cx="186120" cy="74160"/>
              </p14:xfrm>
            </p:contentPart>
          </mc:Choice>
          <mc:Fallback>
            <p:pic>
              <p:nvPicPr>
                <p:cNvPr id="49" name="Ink 48">
                  <a:extLst>
                    <a:ext uri="{FF2B5EF4-FFF2-40B4-BE49-F238E27FC236}">
                      <a16:creationId xmlns:a16="http://schemas.microsoft.com/office/drawing/2014/main" id="{EBCD3D2E-0A71-425A-A072-F80D7A72B993}"/>
                    </a:ext>
                  </a:extLst>
                </p:cNvPr>
                <p:cNvPicPr/>
                <p:nvPr/>
              </p:nvPicPr>
              <p:blipFill>
                <a:blip r:embed="rId217"/>
                <a:stretch>
                  <a:fillRect/>
                </a:stretch>
              </p:blipFill>
              <p:spPr>
                <a:xfrm>
                  <a:off x="9973058" y="1306521"/>
                  <a:ext cx="2217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50" name="Ink 49">
                  <a:extLst>
                    <a:ext uri="{FF2B5EF4-FFF2-40B4-BE49-F238E27FC236}">
                      <a16:creationId xmlns:a16="http://schemas.microsoft.com/office/drawing/2014/main" id="{CADEDE6C-8CCD-4316-A52C-F2AC9BCB1313}"/>
                    </a:ext>
                  </a:extLst>
                </p14:cNvPr>
                <p14:cNvContentPartPr/>
                <p14:nvPr/>
              </p14:nvContentPartPr>
              <p14:xfrm>
                <a:off x="10206338" y="1229121"/>
                <a:ext cx="141840" cy="344520"/>
              </p14:xfrm>
            </p:contentPart>
          </mc:Choice>
          <mc:Fallback>
            <p:pic>
              <p:nvPicPr>
                <p:cNvPr id="50" name="Ink 49">
                  <a:extLst>
                    <a:ext uri="{FF2B5EF4-FFF2-40B4-BE49-F238E27FC236}">
                      <a16:creationId xmlns:a16="http://schemas.microsoft.com/office/drawing/2014/main" id="{CADEDE6C-8CCD-4316-A52C-F2AC9BCB1313}"/>
                    </a:ext>
                  </a:extLst>
                </p:cNvPr>
                <p:cNvPicPr/>
                <p:nvPr/>
              </p:nvPicPr>
              <p:blipFill>
                <a:blip r:embed="rId219"/>
                <a:stretch>
                  <a:fillRect/>
                </a:stretch>
              </p:blipFill>
              <p:spPr>
                <a:xfrm>
                  <a:off x="10188698" y="1211481"/>
                  <a:ext cx="1774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51" name="Ink 50">
                  <a:extLst>
                    <a:ext uri="{FF2B5EF4-FFF2-40B4-BE49-F238E27FC236}">
                      <a16:creationId xmlns:a16="http://schemas.microsoft.com/office/drawing/2014/main" id="{D4876B3D-22F1-443F-A29C-0A693A8619AA}"/>
                    </a:ext>
                  </a:extLst>
                </p14:cNvPr>
                <p14:cNvContentPartPr/>
                <p14:nvPr/>
              </p14:nvContentPartPr>
              <p14:xfrm>
                <a:off x="8822138" y="1908441"/>
                <a:ext cx="169560" cy="270720"/>
              </p14:xfrm>
            </p:contentPart>
          </mc:Choice>
          <mc:Fallback>
            <p:pic>
              <p:nvPicPr>
                <p:cNvPr id="51" name="Ink 50">
                  <a:extLst>
                    <a:ext uri="{FF2B5EF4-FFF2-40B4-BE49-F238E27FC236}">
                      <a16:creationId xmlns:a16="http://schemas.microsoft.com/office/drawing/2014/main" id="{D4876B3D-22F1-443F-A29C-0A693A8619AA}"/>
                    </a:ext>
                  </a:extLst>
                </p:cNvPr>
                <p:cNvPicPr/>
                <p:nvPr/>
              </p:nvPicPr>
              <p:blipFill>
                <a:blip r:embed="rId221"/>
                <a:stretch>
                  <a:fillRect/>
                </a:stretch>
              </p:blipFill>
              <p:spPr>
                <a:xfrm>
                  <a:off x="8804138" y="1890801"/>
                  <a:ext cx="2052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52" name="Ink 51">
                  <a:extLst>
                    <a:ext uri="{FF2B5EF4-FFF2-40B4-BE49-F238E27FC236}">
                      <a16:creationId xmlns:a16="http://schemas.microsoft.com/office/drawing/2014/main" id="{E6AAF6F0-7B38-42DA-A0F2-49CA437900E3}"/>
                    </a:ext>
                  </a:extLst>
                </p14:cNvPr>
                <p14:cNvContentPartPr/>
                <p14:nvPr/>
              </p14:nvContentPartPr>
              <p14:xfrm>
                <a:off x="8730338" y="1756161"/>
                <a:ext cx="422640" cy="492840"/>
              </p14:xfrm>
            </p:contentPart>
          </mc:Choice>
          <mc:Fallback>
            <p:pic>
              <p:nvPicPr>
                <p:cNvPr id="52" name="Ink 51">
                  <a:extLst>
                    <a:ext uri="{FF2B5EF4-FFF2-40B4-BE49-F238E27FC236}">
                      <a16:creationId xmlns:a16="http://schemas.microsoft.com/office/drawing/2014/main" id="{E6AAF6F0-7B38-42DA-A0F2-49CA437900E3}"/>
                    </a:ext>
                  </a:extLst>
                </p:cNvPr>
                <p:cNvPicPr/>
                <p:nvPr/>
              </p:nvPicPr>
              <p:blipFill>
                <a:blip r:embed="rId223"/>
                <a:stretch>
                  <a:fillRect/>
                </a:stretch>
              </p:blipFill>
              <p:spPr>
                <a:xfrm>
                  <a:off x="8712338" y="1738161"/>
                  <a:ext cx="45828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53" name="Ink 52">
                  <a:extLst>
                    <a:ext uri="{FF2B5EF4-FFF2-40B4-BE49-F238E27FC236}">
                      <a16:creationId xmlns:a16="http://schemas.microsoft.com/office/drawing/2014/main" id="{58AAC5BB-602F-4236-B714-B1B9365DB078}"/>
                    </a:ext>
                  </a:extLst>
                </p14:cNvPr>
                <p14:cNvContentPartPr/>
                <p14:nvPr/>
              </p14:nvContentPartPr>
              <p14:xfrm>
                <a:off x="9674978" y="1842201"/>
                <a:ext cx="18720" cy="201240"/>
              </p14:xfrm>
            </p:contentPart>
          </mc:Choice>
          <mc:Fallback>
            <p:pic>
              <p:nvPicPr>
                <p:cNvPr id="53" name="Ink 52">
                  <a:extLst>
                    <a:ext uri="{FF2B5EF4-FFF2-40B4-BE49-F238E27FC236}">
                      <a16:creationId xmlns:a16="http://schemas.microsoft.com/office/drawing/2014/main" id="{58AAC5BB-602F-4236-B714-B1B9365DB078}"/>
                    </a:ext>
                  </a:extLst>
                </p:cNvPr>
                <p:cNvPicPr/>
                <p:nvPr/>
              </p:nvPicPr>
              <p:blipFill>
                <a:blip r:embed="rId225"/>
                <a:stretch>
                  <a:fillRect/>
                </a:stretch>
              </p:blipFill>
              <p:spPr>
                <a:xfrm>
                  <a:off x="9656978" y="1824201"/>
                  <a:ext cx="543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54" name="Ink 53">
                  <a:extLst>
                    <a:ext uri="{FF2B5EF4-FFF2-40B4-BE49-F238E27FC236}">
                      <a16:creationId xmlns:a16="http://schemas.microsoft.com/office/drawing/2014/main" id="{537842BF-CD3D-4204-B8D1-B9925ACAC986}"/>
                    </a:ext>
                  </a:extLst>
                </p14:cNvPr>
                <p14:cNvContentPartPr/>
                <p14:nvPr/>
              </p14:nvContentPartPr>
              <p14:xfrm>
                <a:off x="9600458" y="1731681"/>
                <a:ext cx="210960" cy="129240"/>
              </p14:xfrm>
            </p:contentPart>
          </mc:Choice>
          <mc:Fallback>
            <p:pic>
              <p:nvPicPr>
                <p:cNvPr id="54" name="Ink 53">
                  <a:extLst>
                    <a:ext uri="{FF2B5EF4-FFF2-40B4-BE49-F238E27FC236}">
                      <a16:creationId xmlns:a16="http://schemas.microsoft.com/office/drawing/2014/main" id="{537842BF-CD3D-4204-B8D1-B9925ACAC986}"/>
                    </a:ext>
                  </a:extLst>
                </p:cNvPr>
                <p:cNvPicPr/>
                <p:nvPr/>
              </p:nvPicPr>
              <p:blipFill>
                <a:blip r:embed="rId227"/>
                <a:stretch>
                  <a:fillRect/>
                </a:stretch>
              </p:blipFill>
              <p:spPr>
                <a:xfrm>
                  <a:off x="9582458" y="1714041"/>
                  <a:ext cx="2466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55" name="Ink 54">
                  <a:extLst>
                    <a:ext uri="{FF2B5EF4-FFF2-40B4-BE49-F238E27FC236}">
                      <a16:creationId xmlns:a16="http://schemas.microsoft.com/office/drawing/2014/main" id="{17C331FB-C3E3-4764-9070-BAB2C3F047CF}"/>
                    </a:ext>
                  </a:extLst>
                </p14:cNvPr>
                <p14:cNvContentPartPr/>
                <p14:nvPr/>
              </p14:nvContentPartPr>
              <p14:xfrm>
                <a:off x="9666698" y="2005281"/>
                <a:ext cx="223200" cy="88560"/>
              </p14:xfrm>
            </p:contentPart>
          </mc:Choice>
          <mc:Fallback>
            <p:pic>
              <p:nvPicPr>
                <p:cNvPr id="55" name="Ink 54">
                  <a:extLst>
                    <a:ext uri="{FF2B5EF4-FFF2-40B4-BE49-F238E27FC236}">
                      <a16:creationId xmlns:a16="http://schemas.microsoft.com/office/drawing/2014/main" id="{17C331FB-C3E3-4764-9070-BAB2C3F047CF}"/>
                    </a:ext>
                  </a:extLst>
                </p:cNvPr>
                <p:cNvPicPr/>
                <p:nvPr/>
              </p:nvPicPr>
              <p:blipFill>
                <a:blip r:embed="rId229"/>
                <a:stretch>
                  <a:fillRect/>
                </a:stretch>
              </p:blipFill>
              <p:spPr>
                <a:xfrm>
                  <a:off x="9648698" y="1987281"/>
                  <a:ext cx="2588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56" name="Ink 55">
                  <a:extLst>
                    <a:ext uri="{FF2B5EF4-FFF2-40B4-BE49-F238E27FC236}">
                      <a16:creationId xmlns:a16="http://schemas.microsoft.com/office/drawing/2014/main" id="{ABD5A08E-B50A-4601-A410-E15B95FA312E}"/>
                    </a:ext>
                  </a:extLst>
                </p14:cNvPr>
                <p14:cNvContentPartPr/>
                <p14:nvPr/>
              </p14:nvContentPartPr>
              <p14:xfrm>
                <a:off x="9931298" y="1910961"/>
                <a:ext cx="175320" cy="130680"/>
              </p14:xfrm>
            </p:contentPart>
          </mc:Choice>
          <mc:Fallback>
            <p:pic>
              <p:nvPicPr>
                <p:cNvPr id="56" name="Ink 55">
                  <a:extLst>
                    <a:ext uri="{FF2B5EF4-FFF2-40B4-BE49-F238E27FC236}">
                      <a16:creationId xmlns:a16="http://schemas.microsoft.com/office/drawing/2014/main" id="{ABD5A08E-B50A-4601-A410-E15B95FA312E}"/>
                    </a:ext>
                  </a:extLst>
                </p:cNvPr>
                <p:cNvPicPr/>
                <p:nvPr/>
              </p:nvPicPr>
              <p:blipFill>
                <a:blip r:embed="rId231"/>
                <a:stretch>
                  <a:fillRect/>
                </a:stretch>
              </p:blipFill>
              <p:spPr>
                <a:xfrm>
                  <a:off x="9913298" y="1892961"/>
                  <a:ext cx="2109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57" name="Ink 56">
                  <a:extLst>
                    <a:ext uri="{FF2B5EF4-FFF2-40B4-BE49-F238E27FC236}">
                      <a16:creationId xmlns:a16="http://schemas.microsoft.com/office/drawing/2014/main" id="{47016A4A-A37D-4138-B82C-FCEE6C5834C2}"/>
                    </a:ext>
                  </a:extLst>
                </p14:cNvPr>
                <p14:cNvContentPartPr/>
                <p14:nvPr/>
              </p14:nvContentPartPr>
              <p14:xfrm>
                <a:off x="10171778" y="1728441"/>
                <a:ext cx="334080" cy="266400"/>
              </p14:xfrm>
            </p:contentPart>
          </mc:Choice>
          <mc:Fallback>
            <p:pic>
              <p:nvPicPr>
                <p:cNvPr id="57" name="Ink 56">
                  <a:extLst>
                    <a:ext uri="{FF2B5EF4-FFF2-40B4-BE49-F238E27FC236}">
                      <a16:creationId xmlns:a16="http://schemas.microsoft.com/office/drawing/2014/main" id="{47016A4A-A37D-4138-B82C-FCEE6C5834C2}"/>
                    </a:ext>
                  </a:extLst>
                </p:cNvPr>
                <p:cNvPicPr/>
                <p:nvPr/>
              </p:nvPicPr>
              <p:blipFill>
                <a:blip r:embed="rId233"/>
                <a:stretch>
                  <a:fillRect/>
                </a:stretch>
              </p:blipFill>
              <p:spPr>
                <a:xfrm>
                  <a:off x="10153778" y="1710441"/>
                  <a:ext cx="3697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0" name="Ink 139">
                  <a:extLst>
                    <a:ext uri="{FF2B5EF4-FFF2-40B4-BE49-F238E27FC236}">
                      <a16:creationId xmlns:a16="http://schemas.microsoft.com/office/drawing/2014/main" id="{E752E026-BB33-4114-A159-F30A4BAABF50}"/>
                    </a:ext>
                  </a:extLst>
                </p14:cNvPr>
                <p14:cNvContentPartPr/>
                <p14:nvPr/>
              </p14:nvContentPartPr>
              <p14:xfrm>
                <a:off x="11588738" y="743121"/>
                <a:ext cx="346320" cy="174240"/>
              </p14:xfrm>
            </p:contentPart>
          </mc:Choice>
          <mc:Fallback>
            <p:pic>
              <p:nvPicPr>
                <p:cNvPr id="140" name="Ink 139">
                  <a:extLst>
                    <a:ext uri="{FF2B5EF4-FFF2-40B4-BE49-F238E27FC236}">
                      <a16:creationId xmlns:a16="http://schemas.microsoft.com/office/drawing/2014/main" id="{E752E026-BB33-4114-A159-F30A4BAABF50}"/>
                    </a:ext>
                  </a:extLst>
                </p:cNvPr>
                <p:cNvPicPr/>
                <p:nvPr/>
              </p:nvPicPr>
              <p:blipFill>
                <a:blip r:embed="rId235"/>
                <a:stretch>
                  <a:fillRect/>
                </a:stretch>
              </p:blipFill>
              <p:spPr>
                <a:xfrm>
                  <a:off x="11571098" y="725121"/>
                  <a:ext cx="3819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1" name="Ink 140">
                  <a:extLst>
                    <a:ext uri="{FF2B5EF4-FFF2-40B4-BE49-F238E27FC236}">
                      <a16:creationId xmlns:a16="http://schemas.microsoft.com/office/drawing/2014/main" id="{D20F73E7-DA08-47F4-9C1B-2C2BFA31EA29}"/>
                    </a:ext>
                  </a:extLst>
                </p14:cNvPr>
                <p14:cNvContentPartPr/>
                <p14:nvPr/>
              </p14:nvContentPartPr>
              <p14:xfrm>
                <a:off x="11181578" y="1208961"/>
                <a:ext cx="420120" cy="180720"/>
              </p14:xfrm>
            </p:contentPart>
          </mc:Choice>
          <mc:Fallback>
            <p:pic>
              <p:nvPicPr>
                <p:cNvPr id="141" name="Ink 140">
                  <a:extLst>
                    <a:ext uri="{FF2B5EF4-FFF2-40B4-BE49-F238E27FC236}">
                      <a16:creationId xmlns:a16="http://schemas.microsoft.com/office/drawing/2014/main" id="{D20F73E7-DA08-47F4-9C1B-2C2BFA31EA29}"/>
                    </a:ext>
                  </a:extLst>
                </p:cNvPr>
                <p:cNvPicPr/>
                <p:nvPr/>
              </p:nvPicPr>
              <p:blipFill>
                <a:blip r:embed="rId237"/>
                <a:stretch>
                  <a:fillRect/>
                </a:stretch>
              </p:blipFill>
              <p:spPr>
                <a:xfrm>
                  <a:off x="11163578" y="1190961"/>
                  <a:ext cx="455760" cy="216360"/>
                </a:xfrm>
                <a:prstGeom prst="rect">
                  <a:avLst/>
                </a:prstGeom>
              </p:spPr>
            </p:pic>
          </mc:Fallback>
        </mc:AlternateContent>
      </p:grpSp>
    </p:spTree>
    <p:extLst>
      <p:ext uri="{BB962C8B-B14F-4D97-AF65-F5344CB8AC3E}">
        <p14:creationId xmlns:p14="http://schemas.microsoft.com/office/powerpoint/2010/main" val="3792069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2672</Words>
  <Application>Microsoft Office PowerPoint</Application>
  <PresentationFormat>Widescreen</PresentationFormat>
  <Paragraphs>204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Rockwell</vt:lpstr>
      <vt:lpstr>Rockwell Condensed</vt:lpstr>
      <vt:lpstr>Rockwell Extra Bold</vt:lpstr>
      <vt:lpstr>Wingdings</vt:lpstr>
      <vt:lpstr>1_Wood Type</vt:lpstr>
      <vt:lpstr>Module 4 Semiconductor devices</vt:lpstr>
      <vt:lpstr>1. semiconductor theory</vt:lpstr>
      <vt:lpstr>Semiconductor Devices</vt:lpstr>
      <vt:lpstr>Semiconductor Devices</vt:lpstr>
      <vt:lpstr>Semiconductor devices</vt:lpstr>
      <vt:lpstr>Semiconductor material</vt:lpstr>
      <vt:lpstr>Semiconductor Material</vt:lpstr>
      <vt:lpstr>Semiconductor material</vt:lpstr>
      <vt:lpstr>Semiconductor material</vt:lpstr>
      <vt:lpstr>Types of Semiconductor Devices</vt:lpstr>
      <vt:lpstr>2. PN Junction</vt:lpstr>
      <vt:lpstr>PN Junction Theory</vt:lpstr>
      <vt:lpstr>PN Junction Theory</vt:lpstr>
      <vt:lpstr>PN Junction Theory</vt:lpstr>
      <vt:lpstr>The PN junction</vt:lpstr>
      <vt:lpstr>3. PN Junction Diode</vt:lpstr>
      <vt:lpstr>PN Junction Diode</vt:lpstr>
      <vt:lpstr>Symbol, circuit diagram and V-I characteristics of Diode</vt:lpstr>
      <vt:lpstr>Working of Diode - Unbiased Diode</vt:lpstr>
      <vt:lpstr>Working of Diode - biased Diode</vt:lpstr>
      <vt:lpstr>Forward Biased Diode</vt:lpstr>
      <vt:lpstr>Reverse Biased Diode</vt:lpstr>
      <vt:lpstr>4. Application of Diode - Rectifiers</vt:lpstr>
      <vt:lpstr>Rectifiers</vt:lpstr>
      <vt:lpstr>Half Wave Rectifier</vt:lpstr>
      <vt:lpstr>Working of Half Wave Rectifier</vt:lpstr>
      <vt:lpstr>Characteristics of Half Wave Rectifier</vt:lpstr>
      <vt:lpstr>Half Wave Rectifier – Ripple Factor</vt:lpstr>
      <vt:lpstr>Half Wave Rectifier – Characteristics</vt:lpstr>
      <vt:lpstr>PowerPoint Presentation</vt:lpstr>
      <vt:lpstr>Full Wave Rectifier</vt:lpstr>
      <vt:lpstr>Full wave rectifier </vt:lpstr>
      <vt:lpstr>Characteristics of Full Wave Rectifier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Semiconductor devices</dc:title>
  <dc:creator>Kishore Bingi</dc:creator>
  <cp:lastModifiedBy>Kishore Bingi</cp:lastModifiedBy>
  <cp:revision>5</cp:revision>
  <dcterms:created xsi:type="dcterms:W3CDTF">2020-09-19T08:53:00Z</dcterms:created>
  <dcterms:modified xsi:type="dcterms:W3CDTF">2020-09-21T09:12:55Z</dcterms:modified>
</cp:coreProperties>
</file>