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4"/>
  </p:notesMasterIdLst>
  <p:sldIdLst>
    <p:sldId id="256" r:id="rId2"/>
    <p:sldId id="321" r:id="rId3"/>
    <p:sldId id="322" r:id="rId4"/>
    <p:sldId id="32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25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37:56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7906 1845 0,'1'3'190'0,"-1"-2"33"15,0 0 35-15,2 1 32 16,-2-2 32-16,1 0 28 16,1 0 19-16,-2-2 18 15,0 2 16-15,1 0-113 16,1 0 33-16,4 0 75 16,3 2-7-16,3 2-31 15,5 3-33 1,2 2-28-16,1 7-19 15,0-2-18-15,1 3-16 16,-3 0-33-16,1-1-76 16,-4-1-109-16,-2-5-28 15,-2-1 0-15,5-6 0 16,9-6 0-16,18-12 0 16,19-13 0-16,23-18-58 15,24-13-324-15,32-12-1168 16,-18-4 0-16,-10 4 0 15,-20 7 0 1</inkml:trace>
  <inkml:trace contextRef="#ctx0" brushRef="#br0" timeOffset="997.43">11266 8069 3426 0,'0'0'191'0,"0"-1"26"16,0-1 18-16,3 2 11 15,-3-2 17-15,0 1 65 16,5 1 91-16,3 3 72 16,2 3 0-16,2 2-146 15,1 2-45-15,1 5-26 16,0 0-18-1,-2-3-11-15,0 3-17 16,-5-5-64-16,0 1-92 16,-2-4-72-16,-2-2 0 15,-2-3 0-15,0-1 0 16,5-1 0-16,8-1 0 16,15-10 0-16,20-13 0 15,25-12 0-15,26-7-361 16,14-12-1205-16,0 5 0 15,-7 4 0-15</inkml:trace>
  <inkml:trace contextRef="#ctx0" brushRef="#br0" timeOffset="2108.14">17066 8006 3194 0,'0'0'200'16,"1"-1"34"-16,-1 0 36 16,0-2 24-16,0 2 58 15,3-2 78-15,5 0 85 16,3 3 1-16,3 0-1 15,5 6-158-15,1 7-41 16,-4 6-34-16,4 5-37 16,-2 1-24-1,0 1-57-15,-5-2-78 16,231-40-86 31</inkml:trace>
  <inkml:trace contextRef="#ctx0" brushRef="#br0" timeOffset="4408.14">17242 7999 693 0,'-2'-2'139'0,"1"0"67"16,-1 1 46-16,-1 0 38 15,-1-4 29-15,1 3 20 16,2 0 25-16,-1-1 28 16,2 0 18-1,-1 0-82-15,1 2-47 16,0 1-66-16,0-2-46 15,0 2-32-15,0 0-9 16,3 2-9-16,1 0-11 16,6 4-20-16,2 5-9 15,4 2-6-15,-2 5 5 16,3 1 1-16,-4-1 1 16,0 3-5-1,-3 2-18-15,1 0-11 16,-4-2-13-16,1-1-6 15,0 1-9-15,-2-4-3 16,-1-2-4-16,1-5-5 16,1 1 0-16,5-5 16 15,7-2 12-15,11-3 7 16,13-6 18-16,15-9 7 16,13-6 7-16,11-9 5 15,9-7-34 1,4-1-41-16,-1 0-61 15,-4 10-139-15,-7 2-220 16,-12-4-664-16,-12 15 0 16,-11-1 0-16,-6-2 0 15</inkml:trace>
  <inkml:trace contextRef="#ctx0" brushRef="#br0" timeOffset="6613.3">23450 2505 853 0,'0'3'50'15,"0"2"29"-15,0 2 29 16,0 2 13-16,0 2 45 16,0 1 31-16,0 2 16 15,0 2 17-15,0 0 15 16,-1 5-16-16,-1-2-18 16,-1 1-22-1,2 2-22-15,-1 2 4 16,1 4-31-16,-2-1-22 15,0 3-6-15,-1 1-7 16,-1 0-9-16,-3 3-1 16,-1 1-3-16,0 2-4 15,-2 2-3-15,2 2-17 16,2 3-10-16,2 0-11 16,1 2-7-16,0 4-12 15,3 2-7-15,-1 1-1 16,-1 1-5-16,2 0-1 15,1-3-1-15,0 2 2 16,0-3-3 0,-2 0 3-16,2 2-1 15,-1 0 4-15,-1 2 2 16,1 3-4-16,1 0 4 16,-3 4 1-16,-1 2 2 15,-1-1 0-15,2-2 1 16,-2-2 0-16,2-2 1 15,1-3-2 1,1-1 3-16,0-1 0 0,-1-4-3 16,2 2-1-16,-1-4-4 15,-1 1-3-15,1 1 6 16,-4 2-1 0,1-4 0-16,1 3 2 15,-1 1-2-15,0-3-1 16,2-1 2-16,1 1-2 15,-2-2 2-15,1-3-1 16,2 2-5-16,0-6 0 16,0-1-1-16,0 2-2 15,-1-4 0-15,-1 2 1 16,1 1-2-16,-2 2 5 16,0-1 0-16,0-1 2 15,0-3 3-15,-1-2 5 16,1-3 3-16,-1 0 2 15,-1-1 2 1,3 0 3-16,-1 1 3 16,0 0-6-16,1-1-1 15,-1 0 2-15,2 2-3 16,-5-2-4-16,4-2 0 16,-3-2 1-16,2 1 0 15,0-4 2-15,0-3 3 16,2-1 2-16,-2-1 4 15,1-4-2-15,2-1 3 16,0-2-4-16,-1-3-1 16,1 1-4-1,0-2-5-15,0-1-1 16,0-2-8-16,0-2-5 16,0 2-35-16,0-2-109 15,3 1-311-15,-2-1-658 16,2-8 0-16,-1-11 0 15</inkml:trace>
  <inkml:trace contextRef="#ctx0" brushRef="#br0" timeOffset="7644.69">23228 5875 1092 0,'3'2'86'0,"2"-1"30"15,10 1 38-15,5 2 32 16,6-2 29-16,11 1 33 16,5 0 21-16,9 0 30 15,6-1 22-15,11 2-27 16,11 0-24-16,11 0-14 15,9 3-25-15,9-4-24 16,0 0-22-16,2-1-24 16,-2 2-14-16,-4-4-24 15,-3 0-19-15,-4 3-11 16,-4 0-15 0,-4-2-12-16,-1 2-10 15,-5-2-4-15,-3-1-9 16,1 1-2-16,-7-1-5 15,1 0-2-15,-6 0 3 16,-2 0-3-16,-4 0-1 16,-4 0 5-16,-7 0-1 15,-5 0-1-15,-6 0 4 16,-7 0-4-16,-6-1 0 16,-5 1-4-16,-5 0-6 15,-4 0-3-15,-5-1-25 16,-1 1-73-16,-3-2-194 15,-1-6-836 1,-1 6 0-16,-10-5 0 16</inkml:trace>
  <inkml:trace contextRef="#ctx0" brushRef="#br0" timeOffset="9321.87">23337 5054 767 0,'-3'-1'86'0,"-4"0"19"16,-1 0 17-16,0-1 31 16,2 2 32-1,2 0 17-15,2 0 15 16,2 0 19-16,0 0 20 16,0 0-42-16,0 0-26 15,0 0-7-15,0 0-5 16,5 0-18-16,5 0-17 15,12 0-7-15,8 2 4 16,13-1-7-16,9 1 1 16,8 1-2-16,3 0 7 15,5 0-7-15,3 1-4 16,2 2-11-16,-2 0-13 16,2-1-8-16,-2 2-18 15,0-2-15 1,-1 0-17-16,2-1-13 15,-1 1-10-15,-5 1-3 16,-2-3-11-16,-5 2-1 16,-3 2 1-16,-7-3-1 15,0 1-2-15,-4-1 1 16,-1 0-6-16,-6-1 4 16,0-2-5-16,1 0 0 15,-3 0 4-15,0-1 0 16,-3 0-2-16,-4 0 1 15,-3 0 0-15,-4 0-1 16,-3 0 6-16,0 0-3 16,-3 0 4-1,2 0-2-15,4 2-3 16,-2-2 1-16,0 1-1 16,3 1-3-16,-7-2 3 15,1 2-1-15,-5 1-2 16,-3-1 0-16,-2-1-1 15,-3 0 2-15,-2 1 9 16,-2-1 1-16,1-1 5 16,-1 0 1-16,0 0-2 15,0 0 2-15,2 2 0 16,-1-2 2-16,2 5-1 16,-1-2 4-16,0 4-2 15,1 0 6 1,-1 1 1-16,2 2 12 15,-1 3 11-15,-1 1 10 16,-1 5 9-16,-1 0 12 16,0 6 9-16,0 1 17 15,0 4 9-15,0 3 14 16,0-2 10-16,0 0-1 16,0 1 1-16,0-2-3 15,0 1-4-15,0 0-1 16,0 0 4-16,0-2-18 15,-1 0-8-15,-1 1-20 16,-4-1-9-16,2-2-10 16,-2 1-6-1,-1-3-4-15,1 0-8 16,0-3-8-16,3-2-11 16,2 0-3-16,1-2-6 15,0-1-3-15,0-1-2 16,-2-1-2-16,2-2-7 15,-2-4 4-15,0 2 5 16,1 0-11-16,1-3-2 16,0 0 4-16,-2 0-4 15,2 0 0-15,-1-2-4 16,1 0 4-16,0 1 0 16,0-1-5-1,0 1-5-15,0-2 5 16,0-1 1-16,0 0-5 15,0-2 7 1,0 0-14-16,0-1-110 0,0 0-115 16,0 1-140-16,10 2-349 15,-9-4-563-15,2-1 0 16,3-11 0-16,-4-8 0 16</inkml:trace>
  <inkml:trace contextRef="#ctx0" brushRef="#br0" timeOffset="11653.31">23327 2864 1508 0,'0'0'84'16,"3"0"29"-16,-3 0 41 15,0 0 34-15,4 0 36 16,5 0 27-16,7 0 32 16,10 0 28-16,11 0 24 15,7 0-30 1,6 0-17-16,4 0-12 16,7 0-36-16,4 2-26 15,5-1-31-15,2 1-24 16,1 0-29-16,0 0-25 15,-1 2-27-15,-1 0-15 16,0 3-18-16,-3-1-18 16,0 2-5-16,-5 1-6 15,1 0-6-15,-1 1-3 16,-2-1-1-16,0 0-2 16,-2 0 1-16,-3 1-1 15,0-3-2-15,-5 1 3 16,-3-1 0-1,-1-2-1-15,-2-1 0 16,-3-1 0-16,-3-2-4 16,-5 1 4-16,-5 0-2 15,0-2 0-15,-7 0 0 16,0 0 0-16,-1 0 0 16,-3 0 1-16,-3 0-3 15,-3 0 3 1,-1 0-1-16,-2 0-2 0,-3 0 2 15,1 0 0-15,-5 0-1 16,-1 0-2-16,1 0 2 16,-2 0-3-1,0 0 0-15,0 1-3 16,0-1-2-16,1 2 2 16,-1 2 1-16,0 3 4 15,0-1 8-15,0 6 8 16,0 1 4-16,0 1 4 15,-1 2 9-15,-2 1 8 16,1 1 10-16,-2 3 16 16,0 0 9-16,1 2 2 15,1 3 3 1,2 2-6-16,-2 0-2 0,4 3-10 16,-4-1-7-16,0 2 7 15,2-1-11 1,-2-1-15-16,1 1-6 15,1-3-9-15,-2-1-9 16,4-1 1-16,-2 0-1 16,0-4 8-16,0 0 9 15,0-1-18-15,0-2 5 16,0 1-1-16,0-4-5 16,-2 1 3-16,1-2 2 15,1-2-4-15,-2 1-1 16,0-3-4-1,2 1-6-15,0-3 4 16,0-2-5-16,0-1 7 16,0-1-4-16,0-3-3 15,0 1 0-15,0-2-4 16,-2 0 6-16,0-1 23 16,0 0 27-16,-1 0 6 15,-1 0 10-15,-2 0-5 16,-4 0 7-16,-1-1 3 15,0-1-4-15,-5-1-1 16,-2 0-9-16,-4 0-19 16,-1 1-35-16,-6-1-5 15,-4 0-6 1,-2 1-10-16,0 0 7 16,-1 1-18-16,-5-1-2 15,3 0 6-15,-5-1 3 16,-2 1-4-16,-1-1 13 15,-2-1-18 1,-1 0 6-16,-3-1 9 0,2 2-5 16,0-3 13-16,4 1 4 15,-2 1-1-15,1-1-9 16,-3 2-4-16,-4-2-7 16,-5-2 19-1,-4 0-7-15,-2 1-3 16,-1 0-1-16,1-2 4 15,6-1-2-15,4 4 1 16,9-2 13-16,4 0 5 16,7 0 3-16,5 0-2 15,2-1 4-15,3-1 3 16,2 3-5-16,-1-2-1 16,-2 1 7-16,2 2-6 15,-1-1 1-15,5-1 0 16,3 4 1-16,1-1-3 15,3 0 5 1,2 3 1-16,0-1 5 0,2 1-1 16,1 0 2-1,-4-1 4-15,-2 1-13 16,-5-1 0-16,-5 2 4 16,-3-2 0-16,-5 1-4 15,1 1-3-15,2-2 1 16,4 2 1-16,4-4-7 15,8 4 4-15,0-3 18 16,6 1 12-16,2 1 4 16,2 0 4-1,2 1 9-15,2-1 2 16,-1 1-4-16,0-2 0 16,0 2 2-16,0 0-49 15,0 0-164-15,0 0-67 16,3 0-86-16,6 0-125 15,17 0-295-15,1 3-468 16,12-1 0-16,7-2 0 16,-1 2 0-16</inkml:trace>
  <inkml:trace contextRef="#ctx0" brushRef="#br0" timeOffset="13206.17">25531 3909 1527 0,'0'0'154'0,"0"0"39"15,0-2 25-15,0-1 23 16,2 0 15-16,2-2 14 16,7-1 23-16,8 1 13 15,6 1 13-15,6 0-100 16,0 1-29-16,-1 2-34 15,-1 1-20-15,-6 0-22 16,-4 1-15 0,-4 3-14-16,-4 4-18 15,-7 2-9-15,-2 7-5 16,-4 0-11-16,-5 6-8 0,-4 0-2 16,-7 5-2-1,-5 2 6-15,-4 0 2 16,1 1 2-16,1-2-2 15,0-1-4-15,2-1-4 16,6-2-3-16,1-1-4 16,5-3-1-16,0 0-3 15,8-3-8-15,-1 1 1 16,4-5-6-16,2 1-1 16,2 0-2-1,6-5 3-15,3 2 3 16,3-3 0-16,6 0-2 15,-1-4 3-15,3 2-1 16,-6-4 1-16,4 0 4 16,-3-2 3-16,-6 0-2 15,-1-1 10-15,-6 0 14 16,-3 0 19-16,-3 0 21 16,2 0 5-16,-2-1 6 15,0-2 15-15,0-1 15 16,0 0 17-16,0-1 11 15,0 2-10 1,0 1-18-16,-2-1-19 16,1 3-28-16,-1 0 0 15,0-1-3-15,-2 1-18 16,-6 3-6-16,2 1-18 16,-3 5-12-16,3 1 4 15,-1 6 6-15,3 2 4 16,1 3 11-16,3-1 4 15,0 4 2-15,0 0 4 16,2-1-5-16,0-1 7 16,0 5-1-16,2 1 1 15,0-2-1 1,5 0 7-16,1 5 7 16,4-2-3-16,1-3-4 15,-2 0-4-15,-1-3-6 16,-4-2-8-16,-3-2 2 15,-1-1-6-15,-4-2-7 16,-7 0-10 0,-12 1-62-16,-16-3-202 0,-15 1-228 15,-14-19-1012 1,-8 7 0-16,-4-10 0 16,6-14 0-16</inkml:trace>
  <inkml:trace contextRef="#ctx0" brushRef="#br0" timeOffset="31471.82">15219 10143 692 0,'0'0'117'15,"0"0"46"-15,0 0 41 16,0 0 27-16,0 0 20 15,0 0 23-15,0 0 25 16,0 0 22-16,0 0 19 16,-2 0-54-16,2 0-24 15,0 0-27 1,0 0-29-16,0 0-19 16,0 0-10-16,0 0 17 15,3 0 0-15,1 0-7 16,6 0-1-16,2 0-3 15,5 1 2-15,-1 4 10 16,1 0 21-16,-1 3 21 16,0 2 17-16,-1 0-22 15,-1-2-11-15,-1 2-9 16,-2-1-11-16,3 0-5 16,-6-5-15-1,1 3-16-15,-1-2-34 16,-2-2-28-16,-1-1-28 15,4 1-18-15,0-3-13 16,2 0-7-16,6-2-6 16,6-4-14-16,12-6-5 15,15-9-12-15,20-6-54 16,21-10-282-16,53-7-1224 16,-13-8 0-16,9-8 0 15,-7-6 0-15</inkml:trace>
  <inkml:trace contextRef="#ctx0" brushRef="#br0" timeOffset="48809.8">5419 12425 2464 0,'0'-3'156'0,"0"0"24"16,-1-1 27-16,-1-1 24 15,1 0 26-15,-4 1 25 16,2 0 24-16,0 0 25 15,1 1 15-15,-1 2-109 16,3-1-36-16,0 0-20 16,0 2-27-1,0 0-9-15,0 4 9 16,3-2 1-16,1 5 3 0,3 3 0 16,1 4 9-1,3 3 5-15,1-3 12 16,-2 2 10-16,-1-1 6 15,-1-2-6-15,-2-2-31 16,0 0-18-16,-3-3-27 16,1-2-22-16,-2-3-25 15,1 0-15-15,0-2-13 16,-1-1-12-16,2 0-9 16,7 0-6-1,6-3-7-15,9-6-6 16,17-7 1-16,13-10-4 15,14-8 0-15,11-10-169 16,8-5-137-16,11-4-144 16,8 0-320-16,-9 3-529 15,-8-1 0-15,-11 4 0 16,-16 4 0-16</inkml:trace>
  <inkml:trace contextRef="#ctx0" brushRef="#br0" timeOffset="50569.29">9240 12384 2886 0,'0'-2'150'0,"0"0"14"16,0 0 11-16,0-1 3 15,0 1 15-15,0 2 17 16,0 0 31-16,5 0 9 15,4 2 26-15,3 3-104 16,4 2-13 0,4 3-8-16,-1 1 1 15,0 3 3-15,-2-3-11 16,-4 0-3-16,-1-3-17 16,-2-2-1-16,-4-2-15 15,1-2 1-15,-1 0 11 16,4-2 32-16,3 0 9 15,10-2 1-15,9-10-3 16,15-7-7-16,14-8-20 16,17-13-97-1,22-8-168-15,23-9-203 16,19-30-1037-16,9 13 0 16,-11-5 0-16</inkml:trace>
  <inkml:trace contextRef="#ctx0" brushRef="#br0" timeOffset="57406.36">4667 13987 2741 0,'-3'0'179'0,"0"0"45"16,0-1 45-16,-1-1 40 16,1 1 30-16,-1-5 57 15,1 3 92-15,0-2 70 16,0 0-1-16,1 0-128 15,0 4-50-15,2-2-45 16,-2 2-45-16,2 1-40 16,0 0-31-16,0 4-55 15,0 4-93 1,0 10-70-16,0 12 0 16,0 11 0-16,2 10 0 15,-2 5 0-15,2 1 0 16,1 1 0-16,2-4 0 15,-1-5 0-15,3-8 0 16,-2-4 0-16,-1-10 0 16,0-7 0-16,-2-4 0 15,-1-8 0-15,-1-3 0 16,0-3 0-16,0-8 0 16,2-8 0-1,-2-9 0-15,0-9 0 16,1-3 0-16,2-2 0 15,3 1 0-15,1 7 0 16,4 7 0-16,0 3 0 16,2 4 0-16,2 5 0 15,2 5 0-15,3 4 0 16,0 6 0-16,-1 3 0 16,-2 9 0-16,-5 3 0 15,-1 5-2-15,-4 4-194 16,-2 0-98-16,-1 0-136 15,3-3-220 1,2-17-673-16,-2 10 0 0,0-9 0 16,2-7 0-1</inkml:trace>
  <inkml:trace contextRef="#ctx0" brushRef="#br0" timeOffset="58497.82">5146 14173 3519 0,'-6'0'133'0,"-5"1"25"15,-3 5 28-15,-1 5 22 16,1 6 31-16,5 8 18 15,6 6 7-15,2 2 2 16,2 3 1-16,5-5-97 16,4-5-33-16,3-4-21 15,4-6-24-15,3-3-8 16,2-8-3-16,-1-3 6 16,-1-4 14-1,-2-7 7-15,-3-5 7 16,-6-4 2-16,-4-5 0 0,-7-4-22 15,-10-1-22 1,-7 0-33-16,-7 3-46 16,-4 4-39-16,-6 8-31 15,3 8-11-15,4 3-8 16,5 6-14-16,7 2-9 16,7-3 8-16,7 3 14 15,3-3 23-15,9 0 20 16,7-3 17-1,7-6 15-15,4-6 15 16,6-6 24-16,1-7 36 16,-5-8 29-16,-6-1 27 15,-3-2 17-15,-9-4 9 16,-3-3 1-16,-5-2-3 16,-2 0 8-16,-2-1 29 15,-2 7 0-15,0 3-25 16,0 8-20-16,0 11-19 15,-1 5-13-15,2 5-11 16,1 5-3-16,-1 7-1 16,2 11-12-1,3 8-40-15,4 12-27 16,7 11 0-16,3 7 0 16,6 4 0-16,0 2 0 15,2 0 0-15,-1 0 0 16,-1-6 0-16,0-7 0 15,-1-9 0-15,0-8 0 16,-2-12 0-16,0-4 0 16,3-9 0-16,0-4 0 15,-1-10 0 1,3-4 0-16,-4-11 0 16,-5-4 0-16,0-7 0 15,-6 1 0-15,-3 0 0 16,-3 4 0-16,-2 3 0 15,-2 3 0-15,0 4 0 16,-2 1 0-16,-2 2 0 16,-3 3 0-16,0 2 0 15,-3 2 0-15,0 4 0 16,-1 3 0 0,3 2 0-16,-1 2 0 15,2 5 0-15,4 4 0 16,5 5 0-16,7 4 0 15,9 2 0-15,8 4 0 16,7-1 0-16,9-2 0 16,6-2 0-16,-3 0 0 15,-1-1 0-15,-5 1 0 16,-8 3 0-16,-13 5 0 16,-12 4 0-1,-18 11-344-15,-14 5-1225 16,-15 4 0-16,-7-1 0 15,-10-10 0-15</inkml:trace>
  <inkml:trace contextRef="#ctx0" brushRef="#br0" timeOffset="59747.31">8107 14122 3763 0,'0'0'153'15,"0"0"19"-15,1 0 20 16,-1-1 23-16,0 1 13 16,3 0 11-16,3-6 11 15,1-1 25-15,3-4 15 16,3-3-99-16,0-7-35 16,-1 0-13-16,-2-2 0 15,-3 1 15-15,-3 0 22 16,-2 3 35-1,-2 4-11-15,0 5-25 16,-3 2-15-16,-4 5-13 16,-9 2-6-16,-5 6-6 15,-5 7-19-15,1 6-40 16,3 3-34-16,6 6-46 16,3-2 0-16,9-2 0 15,2-4 0-15,1 0 0 16,7-7 0-16,5-3 0 15,5-1 0-15,4-2 0 16,2-4 0 0,-5 1 0-16,-4 0 0 15,-6 4 0-15,-5 8 0 16,-8 11 0-16,-8 5 0 16,-5 8 0-16,-1 2 0 15,-3-3 0-15,8-5 0 16,7-7 0-16,5-5 0 15,6-7 0-15,6-7 0 16,11-2 0-16,8-5 0 16,9-7 0-1,4-4 0-15,-2-4 0 16,-7 4 0-16,-8-6-62 16,-7 9-215-16,-5 0-173 15,3 1-285-15,-4 4-598 16,0-4 0-16,-3-5 0 15,0-4 0-15</inkml:trace>
  <inkml:trace contextRef="#ctx0" brushRef="#br0" timeOffset="60508.93">8457 13805 4118 0,'-8'-16'330'0,"1"-3"95"16,-1 0 0-16,1-2-1 16,4 9 1-16,3 8 0 15,0 4 0-15,0 5-1 16,3 11 1-16,3 10-174 16,4 10-157-16,3 11-94 15,2 7 0 1,-2 7 0-16,0 2 0 15,-2 2 0-15,1-2 0 16,-2-4 0-16,0-6 0 16,0-9 0-16,0-9 0 15,-1-7 0-15,1-7-138 16,1-4-113-16,4-3-73 16,2-9-77-16,5-3-39 15,1-4-12-15,2-8 0 16,-4 1 1-1,-2-2 12-15,-5-5 32 16,0 0 184-16,-3-3 154 16,2-2 114-16,0-6 109 15,1-5 73-15,2 0 60 16,-4-4 57-16,-2 3 55 16,-2 3 40-16,-5 6-33 15,-3 5-45-15,0 8-42 16,-1 5-39-16,-6 4-33 15,-2 8-34 1,-4 7-48-16,-1 7-57 16,1 6-55-16,7 3-53 15,3-1 0-15,7-3 0 16,8-5 0-16,8-9 0 16,7-6 0-16,8-5-55 15,4-9-51-15,-3-5-22 16,-4-4-20-16,-6-3-4 15,-9 0-2-15,-6 3 11 16,-8 4-10 0,-3 3-11-16,0 4 1 15,-3 7 51-15,0 0 50 16,-2 6 14-16,4 2 16 16,-2 2-5-16,10 3-1 15,11-4-44-15,16-5-87 16,17-10-197-16,21-27-809 15,12 1 0-15,-1-10 0 16,-2-9 0-16</inkml:trace>
  <inkml:trace contextRef="#ctx0" brushRef="#br0" timeOffset="75550.84">18556 15951 4907 0,'-6'0'209'0,"2"-2"59"16,1 1 9-16,0 0 23 15,12 2 19 1,17-1 7-16,18-1 6 15,23 0-2-15,27-1-137 16,21 2-266-16,16-2-353 16,13-11-966-16,0 10 0 15,-1 0 0-15,-9-2 0 16</inkml:trace>
  <inkml:trace contextRef="#ctx0" brushRef="#br0" timeOffset="76248.09">23662 16374 4370 0,'-7'-9'177'0,"0"-2"24"16,1 0-2-16,0-1 16 15,21 6 17-15,25 5 18 16,38 1 6-16,35 0-70 16,38 0-96-16,37 0-312 15,23-6-968 1,3 5 0-16,-5-5 0 15,-12-1 0-15</inkml:trace>
  <inkml:trace contextRef="#ctx0" brushRef="#br0" timeOffset="77841.66">7115 16490 4364 0,'-2'0'270'0,"1"-2"59"16,-1 2 12-1,1-1-1-15,5 2 58 16,12-1 0-16,20-1 0 16,23 1 1-16,28 0-1 15,33 0-366-15,35 5-397 16,25-10-1095-16,14 6 0 16,6-6 0-16,35-19 0 15</inkml:trace>
  <inkml:trace contextRef="#ctx0" brushRef="#br0" timeOffset="80181.17">18196 13868 4028 0,'-14'-2'197'15,"-8"0"49"-15,-8-3 129 16,-10 2 57-16,2-1 0 15,-3-1 0-15,2 2 0 16,-2 2-1-16,0 4 1 16,0 4-156-16,-2 10-41 15,3 7-50-15,4 9-127 16,8 6-58-16,8 6 0 16,13 1 0-16,5-5 0 15,13-3 0 1,9-8 0-16,10-7 0 15,9-11 0-15,12-7 0 16,2-6-184-16,4-8-117 16,-3-8-128-16,-2-5-153 15,16-13-757-15,-36-2 0 16,-12-4 0-16</inkml:trace>
  <inkml:trace contextRef="#ctx0" brushRef="#br0" timeOffset="80493.07">18058 13419 2817 0,'-9'-25'272'15,"-4"-3"82"-15,-1-1 199 16,2-2 2-16,4 10-1 16,6 14 1-16,1 6 0 15,1 10-1-15,3 13 1 16,3 14-174-16,2 11-98 15,2 14-82-15,6 6-199 16,1 1-2-16,2 1 0 16,2-2 0-16,-2-3 0 15,1-5 0 1,0-7 0-16,-2-3-143 16,1-7-154-16,-2-3-157 15,8-6-290-15,-5-5-566 16,-3-12 0-16,0-7 0 15,2-8 0-15</inkml:trace>
  <inkml:trace contextRef="#ctx0" brushRef="#br0" timeOffset="80752.55">18436 13847 4892 0,'0'-3'205'16,"1"-1"45"-16,1 3 96 16,1 2-1-16,1 10 1 15,5 8-1-15,1 5 1 16,-2 5-1-16,3 1-14 16,-3 0-291-16,-1-3-163 15,-4-1-197-15,-1-5-337 16,-4-25-681-16,-2 13 0 15,-2-9 0-15,1-9 0 16</inkml:trace>
  <inkml:trace contextRef="#ctx0" brushRef="#br0" timeOffset="80927.28">18319 13641 4158 0,'-3'-19'200'16,"0"-1"0"-16,0-1-10 15,1 2-15-15,6 13-78 16,7 15-143-16,17 7-290 16,2 6-591-16,5 2 0 15,5 2 0-15,2-1 0 16</inkml:trace>
  <inkml:trace contextRef="#ctx0" brushRef="#br0" timeOffset="81353.17">18927 13739 4534 0,'-4'-8'331'16,"-6"0"53"-16,-4 1 0 16,-9 3-1-16,2 4 2 15,-9 7-1-15,1 9 0 16,1 7-1-16,9 5 1 15,5 7-183-15,8 2-147 16,5-1-54 0,5 1 0-16,7-6 0 15,3-4 0-15,4-6 0 16,10-9 0-16,1-6 0 16,4-5 0-16,-2-4 0 15,-6-8 0-15,-5-3 0 16,-11-4 0-16,-4-10 0 15,-11-1 0-15,-6-3 0 16,-5-3 0-16,-2 4 0 16,-6 3 0-16,5 5 0 15,3 7-208 1,0 8-124-16,3 7-151 16,11 4-258-16,-2 6-544 15,5 1 0-15,11 0 0 16,5 3 0-16</inkml:trace>
  <inkml:trace contextRef="#ctx0" brushRef="#br0" timeOffset="82189.25">19440 13805 4071 0,'-3'-10'260'15,"-2"-5"148"1,-3-1 20-16,-8-4 1 16,0 6-1-16,-10 5 0 15,-6 4 1-15,0 3-1 16,-2 9 0-16,3 6-163 16,7 8-96-16,7 6-149 15,8 6-20-15,6 4 0 16,7-2 0-16,5-3 0 15,4-5 0-15,2-7 0 16,6-8 0 0,-1-4 0-16,2-5 0 15,3-9 0-15,-2-6 0 16,-4-6 0-16,1-8 0 16,-5-8 0-16,-4-8 0 15,-6-9 0-15,-2-6 0 16,-1-7 0-16,-2-3 0 15,0-1 0-15,-3 5 0 16,0 4 0-16,-4 9 0 16,-6 8 0-16,-2 9 0 15,4 11 0 1,-2 6 0-16,4 6 0 16,0 8 0-16,1 12 0 15,1 11 0-15,2 17 0 16,4 12 0-16,7 13 0 15,8 3 0-15,5-2 0 16,5-3 0-16,8-7 0 16,4-9 0-16,2-6 0 15,1-13 0-15,0-8 0 16,0-6 0 0,-2-10 0-16,2-4 0 15,-3-7 0-15,-5-7 0 16,-6-7 0-16,-3-7 0 15,-4-6 0-15,-8-4 0 16,-2-2 0-16,-5 2 0 16,-3 3 0-16,-3 5 0 15,-2 9 0-15,-8 8 0 16,-7 8 0-16,-6 8 0 16,-5 15 0-16,5 11 0 15,4 8 0 1,15 5 0-16,6 0 0 15,20-4 0-15,18-9 0 16,21-11 0-16,14-9-224 16,16-7-122-16,6-12-198 15,-6-50-871-15,-6 30 0 16,-7-13 0-16,-5-13 0 16</inkml:trace>
  <inkml:trace contextRef="#ctx0" brushRef="#br0" timeOffset="83124.89">17743 12327 5563 0,'-2'-11'292'15,"-1"-2"0"-15,0 0 0 16,1 0 0-16,0 6 0 16,-1 3 0-16,-4 7 0 15,-3 9 0-15,-6 10 0 16,-7 14-292-1,-9 14 0-15,-4 7 0 16,-3 5 0-16,2 1 0 16,2-3 0-16,6-5 0 15,9-2 0-15,4-11 0 16,6-7 0-16,1-3 0 16,6-8-160-16,2-6-171 15,2-5-182-15,5-14-924 16,7-7 0-16,-1-14 0 15,5-15 0-15</inkml:trace>
  <inkml:trace contextRef="#ctx0" brushRef="#br0" timeOffset="83427.09">17568 12366 3478 0,'7'-22'263'15,"0"-4"127"-15,2-3 99 16,4-2 0-16,-4 10-1 15,5 15 1-15,4 8 0 16,6 8-1-16,6 12 1 16,2 10-175-16,1 8-88 15,-2 6-127-15,-2 4-99 16,-5-3 0 0,-2 0 0-16,-1-6 0 15,-2-3 0-15,-1-5 0 16,-4-1 0-16,-2-6 0 15,-5-5-197-15,0-4-96 16,-3-2-118-16,-2-7-252 16,-8-6-662-16,-7-2 0 15,-13-4 0-15,-9-5 0 16</inkml:trace>
  <inkml:trace contextRef="#ctx0" brushRef="#br0" timeOffset="83611">17295 12776 4198 0,'0'-2'176'0,"10"0"94"15,20-2 54-15,27-6 3 16,29-7-111-16,32-6-123 16,24-5-234-16,9-35-951 15,-1 26 0-15,-17 0 0 16,-18-1 0-16</inkml:trace>
  <inkml:trace contextRef="#ctx0" brushRef="#br0" timeOffset="84180.25">19574 12090 5030 0,'0'-15'340'0,"-6"-2"-1"16,0-2 1-16,-5-4-1 15,-5 7 1-15,-7 7-1 16,-12 5 1-16,-5 4-1 16,-4 9 1-16,-5 9-235 15,3 9-105-15,4 10 0 16,9 7 0-16,13 5 0 16,10 2 0-16,8-4 0 15,16-4 0 1,15-6 0-16,15-8 0 15,16-9 0-15,23-7 0 16,13-9-176-16,16-7-270 16,11-52-1067-16,-2 35 0 15,-12-12 0-15,-19-7 0 16</inkml:trace>
  <inkml:trace contextRef="#ctx0" brushRef="#br0" timeOffset="86825.06">23282 13961 3978 0,'0'-8'303'0,"-1"-2"137"16,-1 0 0 0,2-2 0-16,0 2 0 15,-1 7 0-15,1 0 0 16,0 1-1-16,0 2 1 15,-2 11-187-15,1 6-115 16,-2 11-138-16,-4 12 0 16,0 11 0-16,-5 5 0 15,1 2 0-15,-1-3 0 16,2-2 0-16,2-2 0 16,2-5 0-16,1-3 0 15,2-4 0-15,0-4 0 16,1-7 0-1,2-6 0-15,0-7 0 16,0-5 0-16,0-3-149 16,0-4-166-16,0-2-164 15,0-5-238-15,-2-11-589 16,-2 1 0-16,-5-9 0 16,-2 0 0-16</inkml:trace>
  <inkml:trace contextRef="#ctx0" brushRef="#br0" timeOffset="87053.4">22884 14389 2874 0,'0'0'200'0,"0"-3"16"16,0 1 30-16,9-2 29 16,12-1 26-16,15-1 26 15,16-4 31-15,19-1 15 16,5-3 11-16,1-4-173 15,-4-1-91-15,-9 6-119 16,-13 0-173-16,-4-1-320 16,-18 9-552-16,-11-1 0 15,-7 3 0-15,-7 0 0 16</inkml:trace>
  <inkml:trace contextRef="#ctx0" brushRef="#br0" timeOffset="87439.33">23590 14264 4008 0,'10'-2'204'15,"9"-2"117"-15,5-1 106 16,11 4 6-16,3 1 0 16,2 3 0-16,-3 6 0 15,-3 4 0 1,-12 7 0-16,-11 7-148 15,-11 2-56-15,-14 4-117 16,-17 0-105-16,-8-4-7 16,-4-5 0-16,-3-3 0 15,7-10 0-15,8-6 0 16,11-7 0-16,10-8 0 16,6-9 0-16,8-10 0 15,11-6 0-15,6-10 0 16,8 0 0-16,4 1 0 15,1 7-34-15,-3 6-179 16,-6 12-81 0,-4 9-80-16,0 6-97 15,2 4-209-15,-6-7-545 16,2 14 0-16,-3 3 0 16</inkml:trace>
  <inkml:trace contextRef="#ctx0" brushRef="#br0" timeOffset="87859.34">24214 14259 4152 0,'-2'-7'183'15,"-5"1"23"-15,-11 3 55 16,-11 3 73-16,-9 9 67 15,-8 7 18-15,0 5 1 16,6 5-1-16,15 0 1 16,11-1-157-16,9-2-26 15,9-5-24-15,9-6-55 16,7-5-72-16,4-5-67 16,6-4-19-1,0-8 0-15,-2-3 0 16,-7-5 0-16,-2-3 0 15,-8 0 0-15,0 4 0 16,-4 3 0-16,-4 8 0 16,-2 2 0-16,5 3 0 15,1 4 0-15,7 4 0 16,7 3-14-16,6 3-322 16,63 1-478-16,-43-3-591 15,3-6 0-15,9-9 0 16,1-8 0-16</inkml:trace>
  <inkml:trace contextRef="#ctx0" brushRef="#br0" timeOffset="91867.66">24299 14822 3387 0,'0'0'122'0,"0"-1"33"15,1 1 25-15,-1 1 24 16,0-1 37-16,2 5 32 16,-1-3 61-16,1 2 64 15,1 0 54-15,1 4-40 16,2 1-46-16,-1 2-33 15,0 0-25-15,1-1-24 16,-2-2-38-16,1 2-30 16,-2-5-63-16,1 1-63 15,4-5-53-15,12 1-37 16,25-9 0 0,33-8-234-16,42-15-366 15,30-14-871-15,28-19 0 16,7-13 0-16,-6-5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1:01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7759 2970 4574 0,'0'0'138'0,"0"-1"35"15,0 1 59 1,0 0 35-16,3 1 105 15,1 2 0-15,2 3 0 16,5 5 0-16,2 1 0 16,1 5-103-16,1-2-34 15,2-1-37-15,-5 0-58 16,0-6-35 0,2-2-105-16,2-4 0 15,11-4 0-15,18-12 0 0,17-16 0 16,16-16 0-16,18-21-100 15,18-20-349-15,16-43-1079 16,1 24 0 0,-14-3 0-16,-15 5 0 15</inkml:trace>
  <inkml:trace contextRef="#ctx0" brushRef="#br0" timeOffset="1364.41">20317 1787 5418 0,'0'-10'300'0,"0"0"0"16,0 1 0-16,0 2 0 15,2 4-1-15,-2 12 1 16,0 11 0-16,0 16 0 16,1 14 0-16,-1 16-226 15,0 7-74 1,-1 3 0-16,1-2 0 0,-2-5 0 16,1-7 0-16,0-3 0 15,1-6 0 1,0-7-180-16,2-5-150 15,4-6-213-15,32-14-884 16,-29-2 0-16,1-12 0 16,-6-8 0-16</inkml:trace>
  <inkml:trace contextRef="#ctx0" brushRef="#br0" timeOffset="1903.66">20309 1871 3804 0,'3'-21'220'16,"-2"-3"130"-16,1-3 105 16,-1 2-1-16,0 9 1 15,5 10 0-15,6 5-1 16,10 4 1-16,9 6 0 15,13 5-161-15,5 7-60 16,4 7-128-16,2 3-106 16,-3 0 0-16,1 1 0 15,-2 2 0 1,-3 0 0-16,-2-5 0 16,-4 0 0-16,-3-5 0 15,0-3 0-15,-5-4 0 16,-5-2 0-16,-5-6 0 15,-9-2 0-15,-7 0 0 16,-5-3 0-16,-2-1 0 16,-5 2 0-16,-8 6 0 15,-13 3 0-15,-11 10 0 16,-16 4 0-16,-13 7 0 16,-8 5 0-16,-5 3 0 15,1 2 0 1,2 1 0-16,10-5 0 15,10-3 0-15,16-4 0 16,12-7-208-16,11-7-126 16,10-4-220-16,19-10-232 15,-4-4-475-15,12-7 0 16,11-11 0-16,6-8 0 16</inkml:trace>
  <inkml:trace contextRef="#ctx0" brushRef="#br0" timeOffset="2272.12">20973 1763 4202 0,'0'-22'375'15,"0"-4"42"-15,0 0 0 16,-1 0 0-16,2 9 0 15,2 15 0-15,4 7 0 16,6 12 0-16,3 11 1 16,6 13-184-16,-2 9-191 15,-4 11-43-15,-3 4 0 16,-4 2 0 0,-4 1 0-16,-3 3 0 15,-2-6 0-15,0-5 0 16,0-4 0-16,1-8 0 15,-1-5 0-15,0-5 0 16,0-4-104-16,0-7-181 16,2-2-164-16,4-7-269 15,-1-13-609-15,1 0 0 16,-2-5 0-16</inkml:trace>
  <inkml:trace contextRef="#ctx0" brushRef="#br0" timeOffset="2515.91">21089 2217 5001 0,'24'-15'316'16,"18"-4"15"-16,26-7 0 15,29-5 0-15,15 1 1 16,10 3-1-16,-2 3 0 15,-12 2 0-15,-18 2-113 16,-20 5-307 0,-16 4-411-16,-8 0-952 15,-30 7 0-15,-23 2 0 16,-21 2 0-16</inkml:trace>
  <inkml:trace contextRef="#ctx0" brushRef="#br0" timeOffset="2895.46">19389 2414 4704 0,'0'-1'279'0,"0"0"52"0,6-1 35 15,13-3 1-15,16-1 0 16,18-2-1-1,22-2 1-15,17 0-75 16,5 2-171-16,4-1-316 16,-1 1-348-16,-9-17-821 15,-16 18 0-15,-19 0 0 16,-21-2 0-16</inkml:trace>
  <inkml:trace contextRef="#ctx0" brushRef="#br0" timeOffset="3879.93">19443 2467 3650 0,'1'-9'258'16,"1"-3"193"-16,-1 1 21 15,1-3 1-15,-2 7-1 16,2 5 0-16,2 6 1 16,4 7-1-16,5 11 0 15,3 11-182-15,4 11-76 16,0 9-192 0,0 8-22-16,-2 2 0 15,0 4 0-15,-1 1 0 16,-3-2 0-16,-4 0 0 15,-2-1 0-15,-3-4 0 16,-2-4 0-16,-2-5 0 16,-1-8 0-16,0-8 0 15,0-8 0-15,2-10 0 16,-2-9 0-16,0-5 0 16,0-3 0-16,-2-7 0 15,-5-7 0-15,-6-6 0 16,-3-6 0-16,-9-9 0 15,-2 2 0 1,1-2 0-16,-1 4 0 16,-4 3 0-16,1 4 0 15,-2 6 0-15,-5 8 0 16,-7 4 0-16,-5 8 0 16,-4 11 0-16,-1 12 0 15,4 11 0-15,8 13 0 16,10 12 0-1,13 2 0-15,12 7 0 0,6 2 0 16,12-2 0 0,8 0 0-16,7-5 0 15,6-3 0-15,7-6 0 0,3-8 0 16,5-5 0 0,4-8 0-16,5-11 0 15,3-9 0-15,5-9 0 16,3-10 0-16,0-10 0 15,-2-10 0-15,-4-7 0 16,-5-10 0-16,-4-6 0 16,-9-8 0-1,-9-3 0-15,-12-7 0 0,-11-9 0 16,-7-1 0 0,-10 2 0-16,-12 4 0 15,-13 5 0-15,-11 12 0 16,-12 13 0-16,-9 8 0 15,-2 16-206-15,3 8-138 16,9 15-308-16,7 13-745 16,8 9 0-16,16 2 0 15,11 10 0-15</inkml:trace>
  <inkml:trace contextRef="#ctx0" brushRef="#br0" timeOffset="4572.04">19567 3970 5491 0,'-2'-5'300'16,"-1"-1"0"-16,2 0 0 15,-1 2 0 1,2 9 0-16,5 8 0 15,-1 12 0-15,3 11 0 16,5 12 0-16,0 5-300 16,-1 6 0-16,1 2 0 15,0 1 0-15,-4 0 0 16,-1-3 0-16,-1-6 0 16,-3-2 0-16,-2-8 0 15,1 0 0-15,2-8 0 16,-3-3 0-16,2-4 0 15,0-7 0 1,0-6 0-16,-2-7 0 16,1 0 0-16,1-7 0 15,1-1 0-15,7 0 0 16,11-5 0-16,13-6 0 16,18-4 0-16,17-8 0 15,14-7 0-15,14-3 0 16,11-4 0-16,7-1 0 15,6 1 0-15,0 2 0 16,-8 0 0-16,-4 3 0 16,-11 4 0-1,-9 1 0-15,-12 2 0 16,-7 2 0-16,-12 4 0 16,-14 0 0-16,-12 5-160 15,-8-3-281-15,-8-24-1077 16,-9 13 0-16,0-7 0 15</inkml:trace>
  <inkml:trace contextRef="#ctx0" brushRef="#br0" timeOffset="6163.66">22158 2096 4092 0,'4'-15'259'0,"-4"-4"160"16,1-4 8-16,-1-3 0 16,3 8 0-16,-2 5 0 15,1 2 0-15,-1 7 0 16,5 1 0-16,6 10-172 15,2 10-87 1,6 12-159-16,5 11-9 16,0 11 0-16,-2 8 0 0,-2-1 0 15,0 3 0-15,-3-1 0 16,0 1 0 0,-4-2 0-16,-1-1 0 15,0-5 0-15,-3-3 0 16,-3-7 0-16,0-9 0 15,-2-6 0-15,-2-9 0 16,-3-4 0-16,1-8 0 16,-1-4 0-16,0-2 0 15,-1-1 0-15,-7-1 0 16,-6-4 0-16,-10 4 0 16,-12 0 0-1,-11-1 0-15,-9 5 0 16,-2 3 0-16,2 7 0 15,4 1 0-15,10 3 0 16,12 1 0-16,5 1 0 16,12-5 0-16,9 1 0 15,4-2 0-15,10-1 0 16,14 0 0 0,14-3 0-16,14 0 0 0,13-2 0 15,6 2 0-15,0-3 0 16,-2 2 0-1,-7 2 0-15,-6 1 0 16,-10 1 0-16,-6 1 0 16,-10 2 0-16,-10-1 0 15,-13 2 0-15,-7 1 0 16,-14 2 0-16,-17 3 0 16,-13 0 0-16,-9 0 0 15,-14-2 0-15,3-3 0 16,5 1 0-16,10-5 0 15,11 0 0-15,14-2 0 16,12-4 0 0,10-1 0-16,11 1 0 0,15-4 0 15,8 0 0-15,9 0 0 16,9 1 0 0,1-2 0-16,-3-2 0 15,-6 1 0-15,-9-1 0 16,-6 2 0-16,-10 0 0 15,-8-2 0-15,-6 0 0 16,-1 4 0-16,-4-3 0 16,1-1 0-16,-4 4 0 15,1 0 0-15,-4-1 0 16,2 2 0 0,1-1 0-16,4 3 0 15,1 5 0-15,1 4 0 16,-1 5 0-16,5 7 0 15,1 6 0-15,4 3 0 16,1 6 0-16,1 4 0 16,1 3 0-16,-3 1 0 15,-1 2 0-15,-2-2 0 16,0-1 0-16,-1-4 0 16,-2-4 0-16,-1-5 0 15,2-5 0-15,-4-6 0 16,2-5 0-1,-2-4 0-15,-1-6 0 0,0-4 0 16,0-3 0-16,0-3 0 16,-4 0 0-1,-8 2 0-15,-12 1 0 16,-17 0 0-16,-24 3 0 16,-33 1 0-16,-29 7 0 15,-35 4 0-15,-22 6 0 16,-17 2 0-16,4 5 0 15,18-2 0-15,30-2 0 16,41 0 0 0,42-7 0-16,31-7-217 15,29-5-361-15,24-9-901 0,15-13 0 16,9-16 0-16,8-15 0 16</inkml:trace>
  <inkml:trace contextRef="#ctx0" brushRef="#br0" timeOffset="16624.18">10738 3889 4425 0,'0'-1'132'15,"0"1"11"-15,4 0 85 16,3 0 78-16,7 1 76 15,6 2 5-15,6 6 1 16,4 0-1-16,3 4 1 16,0 6-111-1,1-2-21-15,-4 1-12 16,-4-3-84-16,-5-2-78 16,-4-4-76-16,-2-3-6 15,7-5 0-15,11-12 0 16,13-11 0-16,19-17 0 15,21-17 0-15,16-14-377 16,22-15-1185-16,5-5 0 16,-10-1 0-16,-23 10 0 15</inkml:trace>
  <inkml:trace contextRef="#ctx0" brushRef="#br0" timeOffset="17636.41">12163 4989 4126 0,'0'0'188'16,"0"0"60"-16,0 0 66 16,0-1 35-16,0 1 30 15,0 0 18-15,2 0 23 16,-2 0 0 0,0 0 1-16,0 0-143 0,0 0-45 15,0 0-60-15,0 0-66 16,0 0-36-1,2 0-29-15,-1 3-18 16,3 2-23-16,5 3-1 16,-2 4 0-16,1 0 0 15,3 0 0-15,-1-3 0 16,-3-1 0-16,-1-4 0 16,1 0 0-16,0-3 0 15,4-1 0-15,8-5 0 16,14-8 0-16,11-12-3 15,20-12-210 1,19-11-161-16,22-12-314 16,7-5-694-16,3 2 0 15,-12-1 0-15,-19 8 0 16</inkml:trace>
  <inkml:trace contextRef="#ctx0" brushRef="#br0" timeOffset="18889.56">15193 5942 3994 0,'0'2'155'15,"0"1"27"-15,1-1 27 16,1 1 126-16,2 1 95 15,4 1 0-15,3 2-1 16,4 4 1-16,0 1 0 16,5 0-103-16,-4 0-51 15,0 1-28-15,1 0-28 16,-1-2-124 0,-3-2-96-16,0-1 0 15,-1-2 0-15,-3-2 0 16,5-2 0-16,2-2 0 15,10-5 0-15,14-7 0 16,15-10 0-16,24-10-265 16,24-14-361-16,17-9-834 15,2-14 0-15,-3-11 0 16</inkml:trace>
  <inkml:trace contextRef="#ctx0" brushRef="#br0" timeOffset="25271.53">12325 7956 5180 0,'0'-3'284'16,"0"-1"34"-16,2 2 0 16,-1-2 0-16,7 4 1 15,1 0-1-15,4 0 0 16,3 1 1-16,4 5-1 15,3 4-172-15,1 4-111 16,-3 5-35 0,-1-2 0-16,0 1 0 15,-5-2 0-15,-3-3 0 16,-1-2 0-16,-2-3 0 16,1-2 0-16,3-3 0 15,7-2 0-15,7-5 0 16,5-9 0-16,10-7 0 15,12-10 0-15,11-14 0 16,20-12 0-16,23-10-264 16,32-18-1321-1,19-10 0-15,4-13 0 16,2-2 0-16</inkml:trace>
  <inkml:trace contextRef="#ctx0" brushRef="#br0" timeOffset="28158.17">12010 8751 1318 0,'-4'0'147'0,"2"0"41"15,-1 0 43-15,1 0 34 16,0-1 27-16,-1 0 47 15,3 1 47-15,0-2 34 16,-2-1 31-16,0 1-76 16,2-2 1-16,0 4-9 15,0-1-40-15,0-1-23 16,0 0 17 0,4 4-11-16,3 0 0 15,4-1-32-15,6 4-31 16,0 1-31-16,3 6-40 15,0-2-33 1,-2 3-3-16,-2 0-12 0,-2 2-43 16,2-3-36-16,-9-1-47 15,3-1-2-15,-5-1 0 16,-1-3 0-16,-2-3 0 16,1-1 0-16,-2-1 0 15,0-2 0 1,1 1 0-16,5 0 0 15,9-7 0-15,22-8 0 16,17-16 0-16,31-15 0 16,31-15-232-16,20-15-338 15,19-10-907-15,10-8 0 16,-5-12 0-16,-17-2 0 16</inkml:trace>
  <inkml:trace contextRef="#ctx0" brushRef="#br0" timeOffset="38280.03">14840 10869 5043 0,'0'-2'111'0,"2"2"5"15,-1-2 46-15,5 2 152 16,6 0 10-16,8 6 0 15,3-1 0-15,4 6 0 16,0 1 0-16,1 4-92 16,-6 0-19-1,-1 0-4-15,-5-1-48 16,-1-3-151-16,-8-5-10 16,4-1 0-16,4-6 0 15,8-6 0-15,9-7 0 16,14-11 0-16,6-12 0 15,13-12 0-15,11-9 0 16,17-8 0-16,17-4-228 16,27 1-507-16,-10-1-710 15,-9 0 0-15,-20-1 0 16,-16-1 0 0</inkml:trace>
  <inkml:trace contextRef="#ctx0" brushRef="#br0" timeOffset="39987.94">16635 9964 3891 0,'2'-17'281'0,"-2"-6"167"16,0-2-1-16,0-5 1 16,1 11-1-16,-1 7 1 15,0 5-1-15,0 4 1 16,3 6-1-16,1 11-175 16,0 10-105-16,1 11-167 15,-2 12 0-15,-2 9 0 16,-7 1 0-1,-5-1 0-15,-1 0 0 16,-3-6 0-16,-4-7 0 16,4-6 0-16,4-9 0 15,0-6 0-15,7-8 0 16,4-6 0-16,-2-4 0 16,4-2 0-16,1-2 0 15,6 0 0-15,11 0 0 16,6-2 0-16,11-1 0 15,7-1 0-15,2-3 0 16,0-5 0 0,3-4 0-16,-1 0 0 15,-2-4 0-15,-8-1 0 16,-8 1 0-16,-8 1 0 16,-9-1 0-16,-6-3 0 15,-4 0 0-15,-3-1 0 16,0 2 0-16,-3 1 0 15,2 4 0-15,-2 4 0 16,1 6 0-16,-1 1 0 16,3 5 0-1,0 9 0-15,0 9 0 16,0 12 0-16,0 9 0 16,2 14 0-16,1 0 0 15,3 3 0-15,2-7 0 16,2 0 0-16,0-6-264 15,5-7-215-15,45-13-1010 16,-44-2 0-16,3-10 0 16,0-8 0-16</inkml:trace>
  <inkml:trace contextRef="#ctx0" brushRef="#br0" timeOffset="40447.58">17478 10146 3896 0,'0'-22'344'0,"-2"-3"105"16,-1-6 0-16,-7-1-1 15,-2 8 1-15,-8 11 0 16,-3 7 0-16,-3 3-1 16,5 10 1-16,3 11-193 15,5 11-151-15,7 10-105 16,3 10 0-16,9 3 0 15,4-1 0 1,9-5 0-16,1-6 0 16,10-10 0-16,4-6 0 15,2-6 0-15,1-10 0 16,-1-4 0-16,-4-5 0 16,-5-7 0-16,-5-6 0 15,-9-6 0-15,-6-7 0 16,-4-7 0-16,-7-5 0 15,-11-4 0-15,-8 0 0 16,-9 2 0-16,-7 5 0 16,-7 4 0-1,4 8 0-15,1 9 0 16,5 7 0-16,4 8 0 16,7 12-208-16,14 6-118 15,8 6-156-15,39-4-953 16,-6 10 0-16,14-7 0 15</inkml:trace>
  <inkml:trace contextRef="#ctx0" brushRef="#br0" timeOffset="40647.26">17782 10243 6003 0,'0'-1'243'16,"0"1"0"-16,0-2 0 15,0 1 0-15,0 1 0 16,0-1-50-16,0 1-288 16,7-1-304-16,2-29-984 15,2 24 0-15,6-4 0 16,1-3 0-16</inkml:trace>
  <inkml:trace contextRef="#ctx0" brushRef="#br0" timeOffset="41096.18">17965 9826 4355 0,'0'-18'410'16,"0"0"0"-16,0-3 0 16,-1 2 0-16,1 9 0 15,0 8 0-15,0 13-1 16,7 6 1-16,0 13 0 15,5 11-263-15,3 11-147 16,3 4 0-16,-1 2 0 16,2 1 0-16,0-3 0 15,1-5 0-15,-4-5 0 16,6-8 0 0,-2-8 0-16,3-6 0 15,1-9 0-15,4-5 0 16,-2-7 0-16,1-7 0 15,-6-6 0-15,-4-10 0 16,-10-5 0-16,-2-4 0 16,-11-2 0-16,-9 1 0 15,-11 6 0-15,-6 5 0 16,-8 8 0-16,-2 5 0 16,3 8-208-1,7 4-125-15,11 3-183 16,16-1-277-16,8 5-475 15,10-5 0-15,12-4 0 16,11-4 0-16</inkml:trace>
  <inkml:trace contextRef="#ctx0" brushRef="#br0" timeOffset="41424.19">18547 9915 4651 0,'0'-11'384'0,"0"0"0"16,0 0 1-16,-1 1-1 16,-2 6 0-1,0 8 1-15,0 3-1 16,0 1 0-16,2 2 0 16,5-1-302-16,2-2-82 15,3-2 0-15,2-4 0 16,1-1 0-16,-4-1 0 15,-4-5 0-15,-1-2 0 16,-4 0 0-16,-3-1 0 16,-2 2 0-16,-1 3-41 15,-2 3-221-15,-1 4-179 16,6-1-271 0,2 2-635-16,7-1 0 15,7-3 0-15</inkml:trace>
  <inkml:trace contextRef="#ctx0" brushRef="#br0" timeOffset="41744.1">18902 9585 5013 0,'2'-34'353'16,"-2"-2"0"-16,1-3 0 15,-1-2 0-15,0 20 0 16,-1 13 0-16,1 2 0 15,0 10 0 1,-2 10 1-16,1 15-354 16,-1 12 0-16,1 15 0 15,-5 7 0-15,4 8 0 16,-3-3 0-16,-2-1 0 16,-1 0 0-16,-3-4 0 15,-1-5 0-15,2 1 0 16,2-7 0-16,2-2-26 15,3-5-265-15,2-5-218 16,25-15-964-16,-14-2 0 16,7-12 0-1</inkml:trace>
  <inkml:trace contextRef="#ctx0" brushRef="#br0" timeOffset="42059.77">19182 10051 4870 0,'-1'-12'364'16,"0"-1"0"-16,-7 2 0 16,-5 2 0-16,0 10-1 15,-5 12 1-15,3 3 0 16,4 2 0-16,8-1 0 16,6-1-318-16,7-6-46 15,7-6 0 1,5-1 0-16,4-4 0 15,0-7 0-15,-4-4 0 16,-8-2 0-16,-8-4 0 16,-3-2 0-16,-5 0 0 15,-4 5 0-15,-4 3-53 16,-4 7-281-16,3 7-417 16,-17 11-659-16,-7 9 0 15,-10 6 0-15,-1 10 0 16</inkml:trace>
  <inkml:trace contextRef="#ctx0" brushRef="#br0" timeOffset="42244.22">18269 10712 5927 0,'-2'10'252'0,"1"-1"-1"15,12 0 1-15,25-3-1 16,29-12 1-16,27-17-31 15,30-13-389 1,14-21-1279-16,-2 5 0 0,-11-3 0 16,-18 1 0-16</inkml:trace>
  <inkml:trace contextRef="#ctx0" brushRef="#br0" timeOffset="58996.84">3904 12835 1892 0,'0'0'153'15,"0"0"34"-15,-1 0 31 16,1-1 27-16,0 0 42 16,-2 0 33-16,2-3 36 15,-1 4 33 1,1-3 28-16,-2 0-74 15,1 2 17-15,1-1 1 16,0 1-11-16,0 1-20 16,0 0-41-16,0-2-33 15,0 2 0-15,3 2-4 16,1 2-28-16,4 2-35 16,2 5-61-16,3 2-36 15,1 1-18-15,0 3-10 16,0-3 1-1,-2 3 0-15,-1-3-36 16,-4-3-29-16,-1-1 0 16,1-1 0-16,-4-2 0 15,0-2 0-15,-2-3 0 16,0 0 0-16,2-1 0 16,6-2 0-16,11-4 0 15,12-10 0-15,16-11 0 16,17-13 0-16,16-14-212 15,17-7-251 1,12-25-1041-16,-6 19 2 16,-12-2-1-16,-17 5 0 15</inkml:trace>
  <inkml:trace contextRef="#ctx0" brushRef="#br0" timeOffset="60868.31">3784 14471 2381 0,'-1'0'173'0,"1"0"33"15,-1 0 23-15,1 0 18 16,0 0 15-1,0 0 19-15,0 0 19 16,0 0 18-16,0 0 17 16,0 0-103-16,0 0-20 15,1 0 41-15,0 0 54 16,4 0 31-16,1 0-6 16,1 1-19-16,3 4-20 15,-1 1-17-15,-1 0-18 16,4 2-22-16,-4 2-28 15,1-1-73 1,1-1-78-16,-1 2-48 16,-2-1-9-16,1-1 0 15,-2-1 0-15,0-3 0 16,0 0 0-16,0-2 0 16,4 1 0-16,7-6 0 15,11-1 0-15,8-9 0 16,16-14 0-16,14-8-21 15,15-17-235-15,16-13-178 16,36-6-1062 0,-22 0 0-16,-10-1 0 15</inkml:trace>
  <inkml:trace contextRef="#ctx0" brushRef="#br0" timeOffset="62194.25">3836 15416 2782 0,'0'-3'139'0,"0"0"45"15,0-1 19-15,0 0 9 16,0 0 7-16,0 2 21 16,5 2 46-16,2 0 48 15,5 3 82-15,3 3-15 16,4 4 10-16,0 4-45 16,-2 3-18-1,-2 1-9-15,-2 1-9 16,-3-4-19-16,-1-1-47 15,-4-5-48-15,0-3-81 16,-1-3-80-16,-1-3-55 16,6 0 0-16,14-10 0 15,22-16 0-15,35-21-242 16,66-26-514-16,22-33-682 16,21-31 0-16,25-34 0 15,4-42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2:3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10325 9818 2938 0,'0'0'277'16,"1"0"51"-16,1-1 74 15,-1-1 71-15,-2 2 35 16,2-2 39-16,3 1-1 15,4 1 0-15,3 1 1 16,6 4-211-16,3 2-67 16,3 3-51-16,0 2-73 15,1 4-72-15,-2 1-35 16,-1 0-38-16,1 1 0 16,-3-1 0-1,-2-3 0-15,-4-1 0 16,0-4 0-16,-3-2 0 15,1-3 0-15,4-3 0 16,7-5 0-16,8-4 0 16,12-10 0-16,13-11 0 15,19-12 0-15,23-11 0 16,23-7-423-16,16-17-1130 16,6 8 0-16,-8 0 0 15,-19 1 0-15</inkml:trace>
  <inkml:trace contextRef="#ctx0" brushRef="#br0" timeOffset="3158.91">27788 9921 4471 0,'0'-6'219'15,"0"0"123"-15,0 0 45 16,0-1-1-16,0 3 1 16,0 2 0-16,0 1-1 15,3-1 1 1,2 2 0-16,8 5-148 16,2 2-72-16,8 2-121 15,0 7-46-15,1 1 0 16,1 2 0-16,-3 0 0 15,1-2 0-15,1-1 0 16,-1-4 0-16,-5-2 0 16,2-1 0-1,6-8 0-15,4 1 0 0,11-5 0 16,11-11 0-16,13-8 0 16,15-9 0-16,22-16 0 15,20-11 0 1,20-12-446-16,14-47-1103 15,7 32 0-15,-10-4 0 16</inkml:trace>
  <inkml:trace contextRef="#ctx0" brushRef="#br0" timeOffset="7607.23">14694 11890 3168 0,'-6'-3'144'0,"-1"-5"43"16,-3 1 45-16,2 0 37 15,1 1 24-15,3 0 12 16,1 4 3-16,3 1 6 16,-1-1 44-16,1 2-22 15,0 3 32-15,1 2-43 16,1 3-46-1,3 4-36-15,4 2-24 16,5 2-12-16,4-1-3 16,4-1-6-16,-1 1-44 15,1-3-74-15,0-2-80 16,1 1 0-16,0-4 0 16,-4-1 0-16,4-3 0 15,6-3 0-15,5-3 0 16,10-4 0-16,11-10 0 15,18-7 0-15,16-12 0 16,22-14 0 0,22-9 0-16,25-10-274 15,21-6-344-15,5-3-841 16,-5-2 0-16,-17 5 0 16,-25 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2:46.9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3136 6901 2456 0,'0'-5'178'16,"0"-3"55"-16,-1-1 48 15,-1-2 28-15,-1 4 38 16,0 0 33-16,-1 0 82 15,3 2 42-15,-2 1 12 16,3 2-108-16,-3 2 1 16,-3 6-55-16,-3 5-48 15,-5 8-29 1,-6 3-38-16,-5 7-32 16,-1-4-81-16,-1-1-44 15,1-5-12-15,3-9-23 16,-1-5-47-16,3-5 0 15,-1-7 0-15,3-10 0 16,2-8 0-16,7-9 0 16,6-8 0-16,2-4 0 15,8 1 0-15,10-1 0 16,6 3 0 0,5 7 0-16,6 6 0 15,2 8 0-15,0 7 0 16,-1 9 0-16,2 5 0 15,-1 8 0-15,-3 11 0 16,-1 6 0-16,-3 13 0 16,-6 10 0-16,-5 7 0 15,-10 4 0-15,-4 6 0 16,-10 0 0-16,-9 2 0 16,-6-4 0-16,-7 1 0 15,-7-7 0-15,-1-6 0 16,7-9 0-1,2-11 0-15,5-12 0 16,3-10 0-16,5-5 0 16,2-10 0-16,9-5 0 15,5-9 0-15,8-3 0 16,11-3 0-16,5 3 0 16,2 3 0-16,6 6 0 15,2 4 0-15,0 4 0 16,1 6-34-16,4-2-191 15,-1 6-118 1,2-2-195-16,31-2-872 16,-36 1 0-16,-4 0 0 15,-6-5 0-15</inkml:trace>
  <inkml:trace contextRef="#ctx0" brushRef="#br0" timeOffset="668.35">3872 6650 3893 0,'-2'-10'280'15,"-1"-2"102"-15,-9-2 34 16,-8 0 32-16,-5 5 1 16,-11 6-1-16,-10 1 0 15,-3 7 1-15,0 7-1 16,0 10-185-16,6 6-95 16,8 12-102-16,9 8-33 15,13-1-33-15,7 1 0 16,15-3 0-1,10-9 0-15,11-6 0 16,8-11 0-16,13-9 0 16,4-5 0-16,0-7 0 15,-6-8-78-15,-7-2-139 16,-10-5-50-16,-12-6-50 16,-11-6-73-16,-8-7-45 15,-14-7-32-15,-6-5-21 16,-11-7-2-16,-6-2 4 15,-6 0 104 1,2 1 185-16,0 1 107 16,6 3 111-16,4 7 131 15,9 2 160-15,3 6 155 16,5 11 21-16,4 7 2 16,6 10-4-16,3 6-26 15,9 15-46-15,5 7-57 16,9 14-61-16,9 9-58 15,10 8-115-15,6 3-123 16,1-2-73 0,3-2-159-16,0-2-98 0,-3-4-138 15,0-7-229 1,-8-18-581-16,-8 4 0 16,-10-9 0-16,-8-10 0 15</inkml:trace>
  <inkml:trace contextRef="#ctx0" brushRef="#br0" timeOffset="884">4051 6523 3904 0,'0'-12'215'0,"0"3"0"16,2-1 15-16,4 2 11 16,7 6 17-16,3 10 7 15,4 5 11-15,5 5-42 16,-2 4-44-1,-2 4-242-15,-3 2-135 16,-4-4-130-16,-4-5-169 16,7-10-511-16,-22-1 0 15,-7-6 0-15,-8-11 0 16</inkml:trace>
  <inkml:trace contextRef="#ctx0" brushRef="#br0" timeOffset="1023.09">3940 6411 2091 0,'-10'-22'249'0,"-3"-4"34"15,3-2-9-15,1 2-11 16,11 9-19 0,10 15-62-16,14 8-151 15,27-3-754-15,-11 15 0 16,8 1 0-16,0 4 0 16</inkml:trace>
  <inkml:trace contextRef="#ctx0" brushRef="#br0" timeOffset="1417.42">4504 6327 4710 0,'-6'-9'306'0,"-3"1"61"16,-5-2 1-1,-5 6-1-15,-1 5 1 16,1 13-1-16,3 9 1 15,3 7-1-15,9 6 1 16,1 5-195-16,7-3-111 16,9-8-62-16,3-3 0 15,4-10 0-15,8-7 0 16,-1-7 0-16,-2-6 0 16,-6-10 0-16,-7-7 0 15,-7-6 0-15,-11-8 0 16,-10 0 0-1,-4 1 0-15,-5 3 0 16,-5 5 0-16,3 7-14 16,2 6-201-16,5 7-89 15,8 8-129-15,6 6-195 16,9-5-691-16,11 9 0 16,10-1 0-16,12-6 0 15</inkml:trace>
  <inkml:trace contextRef="#ctx0" brushRef="#br0" timeOffset="2348.66">4934 6109 4814 0,'-10'-13'341'0,"-9"-2"17"15,-10 3 1-15,-7 2-1 16,2 10 0-16,-6 13 1 15,4 9-1-15,7 8 0 16,9 6 1-16,12 7-208 16,5 0-133-16,10-1-18 15,8-8 0-15,8-2 0 16,4-11 0 0,6-7 0-16,-1-9 0 15,0-5 0-15,-6-10 0 16,-5-7 0-16,-6-9 0 15,-6-9 0-15,-5-11 0 16,-3-10 0-16,-8-7 0 16,-3-6 0-16,-5-2 0 15,-6-1 0-15,-7 4 0 16,-3 7 0-16,-6 5 0 16,0 9 0-16,0 10 0 15,5 9 0 1,10 12 0-16,5 9 0 15,8 12 0-15,6 16 0 16,7 11 0-16,14 12 0 16,15 10 0-16,13 1 0 15,12-3 0-15,7-2 0 16,1-8 0-16,-1-6 0 16,-1-8 0-16,-6-9 0 15,-5-7 0-15,-9-10 0 16,-4-4 0-1,-10-14 0-15,-10-4 0 16,-8-8 0-16,-6-8 0 16,-12-6 0-16,-4 7 0 15,0 2 0-15,4 10 0 16,-4 8 0-16,7 9 0 16,2 10 0-16,2 4 0 15,9 4 0-15,6 4 0 16,13-1 0-16,9-5 0 15,10-5 0-15,6-8 0 16,-5-8 0 0,-6-6 0-16,-10-6 0 0,-15-6 0 15,-11-3 0-15,-13-5 0 16,-11-1 0 0,-12-2 0-16,-6 4 0 15,-6 5 0-15,0 8 0 16,6 9 0-16,10 8 0 15,11 7 0-15,13 11 0 16,20 7 0-16,24 6 0 16,18 8 0-16,14 3 0 15,10 3 0 1,-4 3 0-16,-10 0 0 16,-18 0 0-16,-14 4 0 0,-20 5 0 15,-16 7-56 1,-19 8-301-16,9 3-1198 15,-44 9 0-15,-14-1 0 16,-14-6 0-16</inkml:trace>
  <inkml:trace contextRef="#ctx0" brushRef="#br0" timeOffset="3409.24">6395 5272 2590 0,'3'-18'272'16,"-3"-5"64"-16,2-5 55 15,-1-7 132-15,-4 6 55 16,-3 4 0-16,1 3 0 16,-4 3 0-16,-4 7 0 15,-7 7-179-15,-7 8-93 16,-10 6-63-16,-2 9-57 15,2 10-131-15,9 2-55 16,14 2 0-16,13-1 0 16,15-4 0-1,12-7 0-15,14-2 0 16,7-6 0-16,3-4 0 16,-4 3 0-16,-11 0 0 15,-13 6 0 1,-16 11 0-16,-18 10 0 0,-11 7 0 15,-5 7 0-15,7-3 0 16,5-3 0-16,11-9 0 16,16-9 0-1,15-7 0-15,8-6 0 16,11-8 0-16,4-6 0 16,2-1 0-16,-8-8 0 15,-3-3 0-15,-7-4 0 16,-8-7 0-16,-9-3 0 15,-10-6 0-15,-5 0 0 16,-8-4 0-16,-6-3 0 16,-3 4 0-16,2 4 0 15,-4 9 0-15,8 4 0 16,6 8 0 0,2 5 0-16,2 12 0 15,6 9 0-15,7 8 0 16,9 11 0-16,5 8 0 15,9 0 0-15,4 1 0 16,1-2 0-16,0 0 0 16,-4-4-232-16,1 0-390 15,-12 0-845-15,-13 0 0 16,-13-6 0-16,-19 4 0 16</inkml:trace>
  <inkml:trace contextRef="#ctx0" brushRef="#br0" timeOffset="3952.49">4650 7192 4994 0,'-14'-15'346'0,"-7"-2"1"16,-8 1-1-16,-7 6 0 15,0 10 0-15,-2 16 1 16,8 15-1-1,1 16 0-15,10 10 1 16,8 12-267-16,7 5-80 16,4-5 0-16,8-5 0 15,8-7 0-15,11-12 0 16,12-12 0-16,19-11-20 16,7-10-271-16,9-9-221 15,2-17-961-15,-12 1 0 16,-14-7 0-1,-12-5 0-15</inkml:trace>
  <inkml:trace contextRef="#ctx0" brushRef="#br0" timeOffset="4250.97">5004 7607 3129 0,'6'-4'259'0,"3"-10"44"16,3-3 118-16,4-13 91 15,-3-2 14-15,-5-3-1 16,-3-2 1-16,-7 1-1 15,-8 6 1-15,-6 4-194 16,-2 5-65-16,-5 9-45 16,-2 6-118-16,3 6-90 15,5 10-14 1,8 4 0-16,6 5 0 16,11 3 0-16,12 5 0 15,11-2 0-15,9-5-97 16,11-4-137-16,6-5-98 15,-4-4-155-15,4-6-231 16,-11-17-546-16,-10 13 0 16,-15-5 0-16,-12-6 0 15</inkml:trace>
  <inkml:trace contextRef="#ctx0" brushRef="#br0" timeOffset="4632.81">5268 7344 3619 0,'0'-8'272'16,"0"1"25"-16,0-1 107 15,4 1 75-15,7 6 1 16,5 1 0-16,7 4 0 16,3 3 0-16,2 3 0 15,-6 3-228-15,-2 3-44 16,-9-3-25-16,-1-3-106 16,-5-4-77-16,-5-3 0 15,-6-1 0 1,-4-7 0-16,-2-4 0 15,-3-7 0-15,0-7 0 0,5-8 0 16,3-2 0 0,5 0 0-16,4 5 0 15,8 8 0-15,9 6 0 16,8 9 0-16,9 3 0 16,9 5 0-16,-3 8 0 15,-3 1 0-15,-3 6 0 16,-6 2-26-16,-8 1-201 15,-2-1-97-15,-5 0-153 16,0-4-251-16,-9-10-553 16,-3 1 0-1,-1-7 0-15,-7-3 0 16</inkml:trace>
  <inkml:trace contextRef="#ctx0" brushRef="#br0" timeOffset="4904.03">5533 6989 3471 0,'-13'-35'355'0,"0"-6"140"16,-1-3 1-16,2-2-1 16,8 20 1-16,7 19-1 15,13 8 1-15,7 12-1 16,9 12 1 0,9 13-236-16,4 5-119 15,-1 10-141-15,-3 0 0 16,-1 1 0-16,-4-5 0 15,-3-5-57-15,-1-4-179 16,-5-7-92-16,-1-6-139 16,-3-5-163-16,1-15-179 15,-10-2-323 1,-4-7 0-16,0-8 0 0,-7-8 0 16</inkml:trace>
  <inkml:trace contextRef="#ctx0" brushRef="#br0" timeOffset="5076.24">5918 7034 1896 0,'-11'-24'277'0,"-3"-2"83"16,-1-6 35 0,-6-1 5-16,5 14-1 15,-6 12 1-15,1 11 0 16,0 12-4-16,4 9-46 16,10 6-289-16,8 6-212 15,14-3-287-15,11-11-511 16,6 0 0-16,2-6 0 15</inkml:trace>
  <inkml:trace contextRef="#ctx0" brushRef="#br0" timeOffset="5506.79">6095 7041 3033 0,'0'-22'289'16,"0"-6"93"-16,-3-6 155 15,-3-6-1-15,-4 12 1 16,3 11 0-16,-2 6-1 15,0 11 1-15,3 8 0 16,4 12-210-16,4 8-79 16,7 2-93-1,9 2-155-15,8-4 0 0,6-5 0 16,2-12 0-16,3-5 0 16,-4-6 0-1,-3-9 0-15,-5-9 0 16,-8-5 0-16,-7-7 0 15,-7-7 0-15,-4-8 0 16,-5-4 0-16,-3-2 0 16,-1 1 0-16,1 5 0 15,0 11 0-15,5 10 0 16,3 10 0-16,2 10 0 16,9 12 0-1,5 10 0-15,7 12 0 16,5 7 0-16,6 9 0 0,-1 1 0 15,1-3-62 1,0-2-320-16,6-11-1167 16,-6-3 0-16,-1-12 0 15,-3-8 0-15</inkml:trace>
  <inkml:trace contextRef="#ctx0" brushRef="#br0" timeOffset="6417.01">6856 6140 5758 0,'-17'-23'270'16,"1"-2"0"-16,-3 1 1 15,1-1-1 1,13 14 0-16,4 10 1 16,4 11-1-16,11 13 0 15,9 12 1-15,10 13-271 16,11 9 0-16,6 3 0 15,-1-2 0-15,-1-5 0 16,-3-2 0-16,-8-8 0 16,-5-6 0-16,-6-7 0 15,-9-7-144-15,-8-7-83 16,-6-3-109 0,-10-6-103-16,-15-5-42 15,-14-2-13-15,-8-2 6 16,-7-3 38-16,0-3 64 15,12-4 65-15,12-4 183 16,13-2 114-16,9-2 123 16,13-3 118-16,18-3 70 15,13 0 41-15,13-4-2 16,12 0-34-16,2-1-72 16,-2 3-95-16,-6-2-55 15,-8 5-35 1,-2 1-23-16,-9 3-11 15,-7 2-30-15,-6-2-14 16,-9 3 69-16,-10 1 108 16,-4 1 32-16,-1 0 31 15,-7 4 14-15,-2 1 6 16,-7 8 6-16,-5 3 0 16,-7 9-1-16,-2 7-12 15,4 6-75-15,4 3-111 16,8 5-24-16,8-5 0 15,8-2 0 1,12-6 0-16,4-6 0 16,8-7 0-16,6-4 0 15,0-8 0-15,-6-5 0 16,-6-3 0-16,-12-7 0 16,-5-2 0-16,-5 2 0 15,-3 1 0-15,-3 3 0 16,4 7 0-16,1 5 0 15,1 3 0-15,9 8 0 16,12 0 0 0,8 6-173-16,7 2-105 15,12 2-183-15,3-2-335 16,-11-3-500-16,-9-5 0 16,-7-1 0-16,-7-6 0 15</inkml:trace>
  <inkml:trace contextRef="#ctx0" brushRef="#br0" timeOffset="6904.06">7825 6010 3710 0,'-3'-17'472'15,"0"-4"0"-15,-1 1 0 16,-1-1 0-16,5 9-1 16,0 9 1-1,2 1 0-15,7 7 0 16,5 8 0-16,6 8-238 15,8 10-234-15,1 5 0 16,0 7 0-16,-4 0 0 16,-3-1 0-16,-3-2 0 15,-4-8 0-15,-3-6 0 16,-6-6 0-16,-1-8 0 16,-4-6 0-16,-2-4 0 15,-7-3 0 1,-5-8 0-16,-8-7 0 15,-7-6 0-15,-4-13 0 16,2-9 0-16,4-5 0 16,6-4 0-16,10-3 0 15,6 2 0-15,9 8 0 16,11 6 0-16,5 7 0 16,7 14 0-16,7 8 0 15,1 9 0-15,-11 10 0 16,-8 11 0-16,-10 12 0 15,-11 7 0 1,-6 8-192-16,-2 0-80 16,4-3-140-16,2-6-226 15,6-21-697-15,7 2 0 16,9-12 0-16,3-7 0 16</inkml:trace>
  <inkml:trace contextRef="#ctx0" brushRef="#br0" timeOffset="7354.01">8162 5868 4481 0,'0'-15'404'16,"0"-2"1"-16,0 2-1 15,0-2 0-15,4 10 1 16,3 13-1 0,8 7 0-16,2 6 1 15,8 7-1-15,0 10-333 16,3 3-71-16,-2 2 0 15,-2-3 0-15,0 0 0 16,-1-3 0-16,-5-7 0 16,-6-8 0-16,-3-2 0 15,-8-8 0-15,-1-6 0 16,-9-4 0-16,-4-8 0 16,-10-5 0-1,-7-11 0-15,-6-7 0 16,4-11 0-16,3-5 0 15,9-9 0-15,11-6 0 16,8 3 0-16,7 3 0 16,7 9 0-16,7 10 0 15,0 12 0-15,6 12 0 16,-4 10 0-16,-5 9 0 16,-8 12 0-16,-8 11-104 15,-7 8-171-15,-2 7-141 16,3-2-241-1,4-19-690-15,4 6 0 16,8-11 0-16,12-11 0 16</inkml:trace>
  <inkml:trace contextRef="#ctx0" brushRef="#br0" timeOffset="8129.26">8666 5826 3364 0,'5'-20'326'16,"-2"-2"178"-16,0-5 1 15,0 0 1-15,-9 13-1 16,-5 8 1-16,-2 12-1 16,-2 8 1-16,4 9-1 15,5 8-227 1,10 5-135-16,12-4-209 16,10-5-37-16,5-6-1 15,6-11-2-15,-1-6 9 16,-6-7 5-16,-2-7 6 15,-6-6 2-15,-2-3 4 16,-4-7 55-16,1-3 51 16,0 0 57-16,-1 0 16 15,3 4 1-15,-2 4-6 16,3 2-2 0,1 8-5-16,-1 0-4 15,2 4-3-15,-6 4-19 16,-1 1-20-16,-6 1-21 15,-3 2-14-15,-2-1-1 16,-3 0-1-16,-1-1-4 16,-1 1 0-16,-7 0 0 15,-6 0 0-15,-7 0 0 16,-8 4 0-16,-6 5 0 16,-1 7 0-16,3 7 0 15,8 6 0 1,11 4 0-16,7 4 0 15,8-2 0-15,11-4 0 16,4-5 0-16,5-5 0 16,5-10 0-16,5-5 0 15,-1-6 0-15,-4-10 0 16,-4-5 0-16,-5-10 0 16,-5-6 0-16,-9-12 0 15,-2-6 0-15,-7-8 0 16,-7-8 0-16,-4-2 0 15,-8 1 0-15,-4 3 0 16,-7 10 0 0,2 11 0-16,2 13 0 15,2 9 0-15,5 13 0 16,9 13 0-16,10 15 0 16,5 14 0-16,12 9 0 15,15 6 0-15,10 4 0 16,6-5 0-16,7-3 0 15,-4-7-206-15,0-2-213 16,-5-18-1094-16,-2 2 0 16,-5-11 0-16,-1-8 0 15</inkml:trace>
  <inkml:trace contextRef="#ctx0" brushRef="#br0" timeOffset="8567.75">9801 5229 6132 0,'-2'-14'229'16,"1"0"0"-16,-1-1-1 16,2 2 1-16,5 11 0 15,6 12-1-15,4 8 1 16,6 10 0-1,7 6 0-15,-1 8-229 16,-4 3 0-16,2 1 0 16,-5-4 0-16,-2 0 0 15,-4-7 0-15,-1-7 0 16,-3-5-201-16,-6-5-125 16,1-5-337-16,-13-6-737 15,-16-5 0-15,-14-8 0 16,-14-3 0-16</inkml:trace>
  <inkml:trace contextRef="#ctx0" brushRef="#br0" timeOffset="8724.08">9616 5434 3899 0,'19'-20'185'0,"11"-9"25"16,18-8 14-16,15-7 3 15,6 4-27-15,4 4-85 16,-4 3-186-16,4-3-926 15,-22 9 0-15,-8 1 0 16,-8 0 0-16</inkml:trace>
  <inkml:trace contextRef="#ctx0" brushRef="#br0" timeOffset="9005.95">10264 4795 4872 0,'-1'-10'369'0,"-1"-2"0"15,1 2-1-15,-1 1 1 16,4 14 0-16,1 10-1 16,3 14 1-16,5 12 0 15,4 12 0-15,6 7-369 16,4 6 0-16,2 3 0 16,0 0 0-1,0 4 0-15,-1-4 0 0,0-5 0 16,-2 1 0-16,-1-8-128 15,-2-4-239 1,19-9-441-16,-21-2-569 16,-6-14 0-16,-3-10 0 15,-3-10 0-15</inkml:trace>
  <inkml:trace contextRef="#ctx0" brushRef="#br0" timeOffset="9497.09">10710 5254 5524 0,'2'-26'296'0,"-2"-4"0"15,1 0 1-15,-1-2-1 16,0 16 0-16,2 13 1 16,2 3-1-16,3 11 0 15,6 8 1-15,3 10-297 16,3 8 0-16,0 5 0 15,2 2 0-15,0 0 0 16,-1-3 0-16,-4-5-72 16,-2-5-177-16,-2-8-101 15,-5-3-90-15,-6-8-161 16,-3-7-87-16,-7-5-7 16,-10-11 22-1,-4-7 73-15,-2-8 95 16,-2-10 144-16,4-12 248 15,6-8 176-15,9-8 161 16,5-6 297-16,6 2 166 16,10 5 9-16,5 5-23 15,2 12-73-15,6 9-95 16,3 11-72-16,-2 7-71 16,8 11-76-16,2 4-69 15,-1 10-137-15,4 7-80 16,-6 3-115-1,-2 7-152-15,-9 8-162 16,2 4-336-16,-17 2-558 16,-14 1 0-16,-14-1 0 15</inkml:trace>
  <inkml:trace contextRef="#ctx0" brushRef="#br0" timeOffset="9652.62">10855 5367 4567 0,'3'0'394'0,"-3"0"1"15,8-1 0-15,17-6 0 16,12-1-1-16,23-9-61 16,14-3-374-1,9-37-1325-15,-5 26 0 16,-9-4 0-16,-7-3 0 16</inkml:trace>
  <inkml:trace contextRef="#ctx0" brushRef="#br0" timeOffset="10615.9">5253 13677 4194 0,'-8'-22'425'16,"-3"-1"1"-16,3-2-1 15,-4 1 1-15,9 9-1 16,2 12 1-16,2 7-1 15,7 10 1 1,7 8-1-16,7 12-257 16,8 11-168-16,8 10 0 15,2 3 0-15,0 3 0 16,0 2 0-16,-4-3 0 16,-1-5 0-16,-8-4 0 15,-4-4 0-15,-5-9-46 16,-6-7-205-16,-6-4-87 15,0-9-221-15,-5-22-840 16,-6 4 0-16,-6-9 0 16,-9-7 0-16</inkml:trace>
  <inkml:trace contextRef="#ctx0" brushRef="#br0" timeOffset="11045.93">5229 13687 3806 0,'-6'-28'221'0,"0"-4"93"15,2-1 84-15,-2-1 14 16,3 15-39 0,2 12 18-16,1 6 63 15,0 9 0-15,0 11-1 16,1 12-153-16,2 12-67 15,-2 10-93-15,-1 7-85 16,-1 7-12-16,-9 2 37 16,-7 1-16-16,-5 2-64 15,-3-7 0-15,4-11 0 16,4-9 0-16,8-15 0 16,6-12 0-16,1-8 0 15,4-5 0-15,13-11 0 16,16-10 0-16,23-15 0 15,25-10 0 1,22-12 0-16,13-6 0 16,6 2 0-16,-3 3-243 15,-10 9-177-15,4 8-299 16,-19 11-642-16,-15 7 0 16,-16 2 0-16,-13 8 0 15</inkml:trace>
  <inkml:trace contextRef="#ctx0" brushRef="#br0" timeOffset="11620.06">6621 13497 4272 0,'-8'-14'321'0,"-6"0"90"15,-8 0 0-15,-14 2 0 16,-6 10 0-16,-15 14 0 16,-8 12 0-16,-3 11 0 15,7 6 1-15,11 10-194 16,16 0-127-16,18-4-91 16,18-2 0-16,17-5 0 15,20-11 0-15,13-8 0 16,8-6 0-1,8-11 0-15,-2-8-6 16,-12-9-33-16,-12-5-7 16,-15-6 5-16,-17-7 7 15,-10-2-5-15,-17-7 9 16,-13-6 8-16,-13-6 10 16,-12-6 12-16,-10-7 5 15,-3-3 34-15,1 1 8 16,7 3-7-1,8 6-6-15,13 9 5 0,10 13-9 16,12 9-7 0,11 10-11-16,9 10-12 15,17 14 0-15,16 10 0 16,16 13 0-16,13 7 0 16,10 5 0-16,1 3 0 15,-2-2 0-15,-7-3-95 16,-5-4-186-16,-6-4-168 15,6-7-354-15,-19-5-509 16,-8-7 0-16,-8-7 0 16,-8-10 0-1</inkml:trace>
  <inkml:trace contextRef="#ctx0" brushRef="#br0" timeOffset="11816.62">6836 13306 5171 0,'0'-1'129'16,"4"1"73"-16,7 0 18 16,6 6 6-16,6 3-6 15,6 7-103-15,-2 1-81 16,-2 5-145-16,-2-3-240 16,-13-12-823-1,-5 6 0 1,-7-6 0-16,-13-7 0 0</inkml:trace>
  <inkml:trace contextRef="#ctx0" brushRef="#br0" timeOffset="11979.68">6553 13178 3262 0,'-13'-28'245'16,"1"-3"22"-16,2-1-29 16,0 0-11-16,17 21-8 15,14 14-61-15,16 9-112 16,22 6-251-1,5-8-686-15,6 13 0 16,-2 0 0-16,-1-6 0 16</inkml:trace>
  <inkml:trace contextRef="#ctx0" brushRef="#br0" timeOffset="12375.14">7266 13046 5036 0,'-3'-10'348'0,"-1"0"0"16,-6 0 0-16,-3 3 0 16,-4 12-1-1,-5 11 1-15,-1 9 0 16,3 9 0-16,8 4 0 16,6 1-324-16,5-5-24 15,8-7 0-15,3-7 0 16,7-5 0-16,6-11 0 15,5-4 0-15,0-9 0 16,-4-7 0-16,-8-7 0 16,-10-5 0-16,-8-4 0 15,-11-4 0-15,-7-3 0 16,-6 2 0 0,-6 0 0-16,-3 6 0 15,8 9 0-15,4 12-37 16,7 5-198-16,11 15-101 15,5 8-166-15,18 3-312 16,5 4-439-16,9-1 0 16,6-2 0-16,5-11 0 15</inkml:trace>
  <inkml:trace contextRef="#ctx0" brushRef="#br0" timeOffset="13305.48">7676 12869 4499 0,'-4'-19'354'16,"-6"-3"33"-16,-9-3 0 0,-8 0 0 15,-5 12 1-15,-9 9-1 16,-1 7 0-16,2 9 0 16,6 8 0-16,5 9-180 15,13 6-173-15,9 5-34 16,9 0 0-16,11-2 0 15,9-2 0-15,5-6 0 16,5-8 0 0,3-5 0-16,0-11 0 15,-4-4 0-15,-3-7 0 16,-4-9 0-16,-5-9 0 16,-5-5 0-16,-6-15 0 15,-5-7 0-15,-5-8 0 16,-10-4 0-16,-5-3 0 15,-6-1 0-15,-7 3 0 16,-5 2 0-16,-1 5 0 16,1 8 0-1,5 9 0-15,6 9 0 16,9 11 0-16,5 11 0 16,9 11 0-16,1 13 0 15,6 13 0-15,9 11 0 16,10 8 0-16,8 4 0 15,10 3 0-15,8-5 0 16,-2-6 0-16,0-6 0 16,0-6 0-16,-4-11 0 15,0-11 0 1,-6-7 0-16,-3-11 0 16,-7-9 0-16,-5-8 0 15,-9-8 0-15,-9-9 0 16,-5 0 0-16,1-2 0 15,-4 7 0-15,2 10 0 16,0 10 0-16,2 8 0 16,-2 7 0-16,0 11 0 15,0 3 0-15,5 7 0 16,2 0 0 0,4 0 0-16,6-3 0 15,3-8 0-15,3-4 0 16,0-5 0-16,0-8 0 15,-2-5 0-15,-6-6 0 16,-4-6 0-16,-7-7 0 16,-2-3 0-16,-1 0 0 15,-2 1 0-15,-1 6 0 16,2 8 0-16,0 8 0 16,0 7 0-1,0 4 0-15,10 5 0 16,6 6 0-16,7 4 0 15,7 7 0-15,8 3 0 16,-2 5 0-16,0 1 0 16,-3 3 0-16,-8 1 0 15,-3 1 0-15,-14-3 0 16,-5 4 0-16,-14 5-246 16,12 5-1343-16,-49 7 0 15,-27 5 0 1</inkml:trace>
  <inkml:trace contextRef="#ctx0" brushRef="#br0" timeOffset="21552.07">8215 8794 1744 0,'0'0'154'16,"0"0"22"-16,0 0 18 15,0 0 18-15,0 0 17 16,0 0 23-16,0 0 36 15,0-1 38-15,0 1 30 16,0-2-105-16,-2-1-23 16,2 1-10-16,0-3-4 15,-1 0 4-15,1 0 1 16,-1 0 20 0,1-1-5-16,0-1-14 15,-2-1-6-15,1 1 3 16,1 0-12-16,-3-2 10 15,3 1-18-15,-1-1-17 16,2-2 1-16,-1 2-28 16,0-2-20-16,0-5-21 15,0 1-26 1,0-2-15-16,0-2-2 16,0 0-20-16,0 0 1 15,0 0-4-15,0 1-18 0,0 2-15 16,3-1-13-1,-3 0 0-15,1 1 0 16,2-1 0-16,-2 0 0 16,1 1 0-16,-1-1 0 15,1 0 0-15,-1-1 0 16,-1-1 0-16,2-1 0 16,-2 1 0-16,0-1 0 15,0 0 0-15,1 1 0 16,1-4 0-1,-2 3 0-15,1-2 0 16,1 3 0-16,-2-2 0 16,1 4 0-16,2-1 0 15,0 1 0-15,0-1 0 16,2 2 0-16,-2-1 0 16,-1 2 0-16,1 1 0 15,-2-2 0 1,3 1 0-16,-1-1 0 0,2 2 0 15,-1-3 0-15,3 2 0 16,-1-2 0 0,1-1 0-16,1 2 0 15,0-3 0-15,-1 3 0 16,1 1 0-16,-3-2 0 16,4 2 0-16,-2 0 0 15,-1-1 0-15,1-1 0 16,1 2 0-16,-2 0 0 15,0 0 0-15,2 1 0 16,-1 0 0-16,1 0 0 16,1-4 0-16,0 0 0 15,-2-2 0-15,3 1 0 16,-3-3 0 0,2 2 0-16,1-2 0 15,0 2 0-15,2-1 0 16,4 4 0-16,-3-3 0 15,4 4 0-15,1-3 0 16,3 2 0-16,4-3 0 16,-1 1 0-16,-2 2 0 15,1-4 0-15,-2 4 0 16,-3 1 0-16,2 2 0 16,-1 1 0-1,-2 2 0-15,0 1 0 0,0-1 0 16,0 4 0-1,0 0 0-15,2 2 0 16,-1-1 0-16,2 4 0 16,-2-2 0-16,0 3 0 15,2 0 0-15,1 1 0 16,-3 0 0-16,3 0 0 16,-2 0 0-16,-3 0 0 15,0 0 0-15,-2 1 0 16,2 0 0-1,-3 3 0-15,0-2 0 0,2 3 0 16,-4 1 0 0,2-1 0-16,0 3 0 15,-1-1 0-15,-2 0 0 16,-3 0 0-16,1 1 0 16,0 2 0-16,-1-2 0 15,2 3 0-15,-2 0 0 16,2 0 0-16,-2-1 0 15,0 3 0-15,1-2 0 16,0-3 0 0,1 4 0-16,0-2 0 15,0 1 0-15,0 0 0 16,0-1 0-16,0 1 0 16,2-3 0-16,-1 2 0 15,1 0 0-15,1 0 0 16,-2 1 0-16,-1 0 0 15,3 3 0-15,-2-3 0 16,-1 0 0-16,2 2 0 16,-2-2 0-16,-2 0 0 15,3-1 0-15,-3 1 0 16,0-1 0 0,2-2 0-16,0 1 0 15,-4 0 0-15,3-1 0 16,-2 3 0-16,-1 1 0 15,2 0 0-15,1 0 0 16,-2 0 0-16,1-1 0 16,1 0 0-16,-2-1 0 15,1 0 0-15,-1 2 0 16,0-2 0-16,2-1 0 16,-2 1 0-16,2 0 0 15,-2 1 0 1,0 1 0-16,-1 2 0 15,-1-1 0-15,1-1 0 16,-1 3 0-16,2-2 0 16,-2-1 0-16,2 1 0 15,-3-1 0-15,0-2 0 16,-1 5 0-16,0-2 0 16,1 1 0-16,-2 2 0 15,1 0 0-15,-1 2 0 16,2-2 0-1,0 3 0-15,1-2 0 16,-1 3 0-16,-2-2 0 16,1 1 0-16,-1-1 0 15,1 0 0-15,-1-1 0 16,-1 0 0-16,2-1 0 16,-2 1 0-16,1 0 0 15,1 0 0-15,1 0 0 16,0 1 0-16,1 2 0 15,-1 1 0-15,2-2 0 16,-2 2 0 0,2-2 0-16,-2 0 0 15,-2-1 0-15,2-2 0 16,-3 1 0-16,1-2 0 16,-1 1 0-16,0 2 0 15,0-2 0-15,0 0 0 16,0 0 0-16,0 1 0 15,0 0 0-15,0-1 0 16,0-3 0-16,0 1 0 16,0-4 0-1,0 0 0-15,0 2 0 16,0-1 0-16,0-2 0 16,0 3 0-16,0 1 0 15,0 2 0-15,0 1 0 16,0-4 0-16,0 1 0 15,0 0 0-15,0-1 0 16,0-1 0-16,0 2 0 16,0-1 0-16,0-1 0 15,0-1 0-15,0 1 0 16,0-4 0 0,0 3 0-16,0-3 0 15,-1-3 0-15,1 1 0 16,0-1 0-16,0-1 0 15,-2 0 0-15,2-3 0 16,0 3 0-16,0-2 0 16,0-1 0-16,0 2 0 15,0-2 0-15,0 0 0 16,0 0 0 0,0 0 0-16,0 1 0 0,0-1 0 15,0 0 0-15,0 0 0 16,0 0 0-1,0 0 0-15,0 0 0 16,0 0 0-16,0 0 0 16,0 0 0-16,0-1 0 15,0-3 0-15,0-1 0 16,0-3 0-16,0 0 0 16,0-3 0-16,0 1 0 15,0-1 0 1,0-1 0-16,0 0 0 15,0-2 0-15,0-3 0 16,2 0 0-16,-2-2 0 16,0-2 0-16,0 1 0 15,0-2 0-15,0 1 0 16,0 0 0-16,0 0 0 16,0 0 0-16,0 0 0 15,0 2 0-15,-2-2 0 16,0 0 0-16,-1-2 0 15,-3 0 0-15,0 4 0 16,0-3 0-16,2 1 0 16,0 3 0-1,-1-2 0-15,1 1 0 16,-1 3 0-16,0-1 0 16,1-3 0-16,-1 3 0 15,1-2 0-15,-2 0 0 16,2 1 0-16,1 0 0 15,-3 1 0-15,3 0 0 16,0 2 0-16,-1 1 0 16,0-1 0-16,-2-1 0 15,0 2 0-15,-2 0 0 16,2-2 0-16,-2 2 0 16,3 2 0-1,-2-2 0-15,1 1 0 16,-2 0 0-16,1 1 0 15,-1-2 0-15,-2 0 0 16,-1 1 0-16,4 0 0 16,-4-2 0-16,-1 0 0 15,1-1 0-15,0 2 0 16,0-1 0 0,1 3 0-16,0-1 0 0,-1 2 0 15,0-4 0 1,-1 1 0-16,1-1 0 15,-2-1 0-15,0 0 0 16,2 1 0-16,0-1 0 16,1 2 0-16,-1 0 0 15,2-1 0-15,0 3 0 16,-4 1 0-16,5-1 0 16,-1 1 0-16,-2-1 0 15,0-1 0-15,1 1 0 16,-3-1 0-1,3 1 0-15,0-1 0 16,-3 2 0-16,1-3 0 16,1 3 0-16,-2-1 0 15,1 2 0-15,-1-2 0 16,2 3 0-16,-1 1 0 16,-1 0 0-16,3-1 0 15,-3 1 0-15,2 1 0 16,-1-1 0-16,1 1 0 15,0-1 0-15,1 2 0 16,0-1 0-16,1 1 0 16,-1 0 0-16,-3 0 0 15,3 1 0 1,-2 1 0-16,-2 0 0 0,1 1 0 16,-3 0 0-16,0 1 0 15,-2 1 0 1,-1 1 0-16,0 0 0 15,-1 0 0-15,2 0 0 16,1 0 0-16,4 0 0 16,0 1 0-16,2 1 0 15,-2 1 0-15,0 3 0 16,-4-1 0-16,2 5 0 16,-4 2 0-16,2-1 0 15,-3 3 0-15,2 3 0 16,-1-1 0-1,2 0 0-15,3 2 0 16,-1-2 0-16,2 1 0 16,2 2 0-16,-2-1 0 15,0 6 0-15,1-4 0 16,2 7 0-16,1-2 0 16,1 0 0-16,-1 1 0 15,3 1 0-15,2 0 0 16,0-1 0-16,2 0 0 15,-1 1 0-15,3-2 0 16,-1 2 0 0,-1-2 0-16,-2 4 0 15,0-4 0-15,-2 1 0 16,-1 1 0-16,-1-1 0 16,0-1 0-16,2 0 0 15,0 1 0-15,0 0 0 16,-1 1 0-16,0-3 0 15,0 4 0-15,1-4 0 16,-1 2 0-16,0-2 0 16,2 2 0-1,1-2 0-15,1-1 0 16,3 0 0-16,0-2 0 16,0 0 0-16,0 0 0 15,0-1 0-15,0 0 0 16,0 1 0-16,0 0 0 15,0 2 0-15,0 0 0 16,0-3 0-16,0 2 0 16,0-1 0-16,2-4 0 15,-2 3 0-15,1-4 0 16,-1 1 0 0,2-2 0-16,-2 1 0 15,0-3 0-15,0 2 0 16,1-3 0-16,-1-2 0 15,0-1 0-15,0-2 0 16,0-2 0-16,0-1 0 16,0-1 0-16,0-3 0 15,0 1 0-15,0 0-237 16,36-1-1353-16,-26-1 0 16,-1-12 0-1,1-15 0-15</inkml:trace>
  <inkml:trace contextRef="#ctx0" brushRef="#br0" timeOffset="27647.49">11147 14129 877 0,'-5'0'86'0,"-1"0"16"15,-2 0 18-15,-1 0 20 16,4 0 24-16,-3 0 16 16,5 0 9-16,-2 0 8 15,0 0 6 1,4 0-49-16,-1 0-31 16,1 0-16-16,1 0-15 15,0 0-18-15,0 0-14 16,0 0 0-16,0 0 11 15,0 0 10-15,0 0 15 16,0 0 6-16,0 0 4 16,-2 0 2-16,1 0 1 15,1 0 4-15,0 0 12 16,0 0 4-16,0 0-3 16,0 0-2-1,0 0-8-15,0 0-2 16,0 0-6-16,0 0 2 15,0 0-5-15,0 0-6 16,-2 0-21-16,2 0-19 16,0 0-13-16,0 0-9 15,0 0 1-15,0 0 7 16,0 0 16-16,0 0 10 16,0 0 13-16,0 0 5 15,0 0 6 1,0 0 1-16,0 0 2 15,0 0-6-15,0 0-2 16,0-1-3-16,0 1-4 16,0 0 0-16,0 0 11 15,0 0 20-15,0 0 10 16,0 0 8-16,0 0-3 16,0 0-1-16,0-1-12 15,0 1-12-15,0 0-20 16,0 0-12-1,0 0-21-15,2-2-29 16,1 2-12-16,1 0-11 16,6-1-2-16,2-1 4 15,2 2 0-15,5-1 3 16,0-2 8-16,0 1-4 16,1 1-2-16,-1 0 7 15,-2-1-11-15,-1 0 2 16,-2 0 0-16,-1 2 1 15,0-3 1-15,-1 1-10 16,2 1-1 0,-2 0 3-16,-1-1 1 15,-2 2-3-15,-2 0 4 16,-2 0 0-16,-1 0-3 16,-1 0-5-16,0 0-1 15,-2 0 7-15,3 0 2 16,-1 0 0-16,2 0 4 15,0 0 0-15,3 0-2 16,2 0-3-16,2 0 9 16,-1 0-7-1,0 0 5-15,0 0 0 16,-1 0-6-16,-1 0 1 16,-3 0-4-16,1 0 0 15,-2 0 2-15,1 0 4 16,-1 0-6-16,1 0 6 15,3 0 0-15,1 0-2 16,3 0 0-16,2 0 2 16,0 0 4-16,0 0-3 15,-1 0-2-15,-1 0-1 16,-1 0 1 0,-2 0-3-16,2 0-1 15,-1 0 0-15,1 0 5 16,0 2-3-16,0-1-3 15,1 0 3-15,1 1 2 16,0-1-2-16,0 1 1 16,2 0 1-16,-2-2 0 15,2 1-1-15,2 0 0 16,-1-1-2-16,0 0 2 16,5 2-5-1,-4-1 3-15,1 0-3 16,0 1-2-16,0 1 4 15,1-2-2-15,-2-1 0 16,0 3-9-16,1-3 4 16,-3 2-7-16,0-2 4 15,0 0-8-15,-3 1 4 16,1-1 0-16,-4 1-2 16,-1-1-7-16,1 0 5 15,-4 1 3 1,1 2 1-16,3-2 4 15,-3 0-1-15,3 1 7 16,1 0-3-16,3-1 0 16,-3 0 0-16,3 1 9 15,-1-1-1-15,1 0-2 16,1-1 3-16,2 2-1 16,0 0-4-16,2-1-1 15,-2-1 3-15,3 2-2 16,1-2 1-16,-2 0-6 15,2 2-2 1,-1-1 1-16,2 1-9 16,1-2 3-16,0 1 1 0,-1 0-3 15,0-2 0 1,3 1 1-16,0 1 0 16,2-1 3-16,-5 0 1 15,7 0 0-15,-6 0 7 16,-1 0-5-16,1 0 5 15,-1 0 8-15,-2 0-7 16,1 0 4-16,-1 0-7 16,2 0 8-1,-1 0 2-15,3 0 1 16,-2 0-2-16,3 0 3 0,-2 0-8 16,-1 0-1-16,-2 0 3 15,-1 0 0 1,-4 0 2-16,3 0-6 15,-2 0 1-15,0 0 0 16,-1 0-2-16,1 0-3 16,0 0 10-16,2 0 0 15,0 0-1-15,-2 0-4 16,2 0 0-16,-3 0 4 16,-1 0-4-16,-1 0 2 15,0 0 2-15,1 0 4 16,-1 0-10-1,-1 0 2-15,1 0 4 16,-2 0 3-16,1 0-2 16,-1 0-5-16,1 0 8 15,1 0-4-15,-3 0 2 16,0 0-2-16,-1 0 6 16,0 0-4-16,2 0-3 15,0 0 2-15,2 0 7 16,1 0-2-1,-1 0-5-15,2 0 3 16,-2 0-3-16,0 0 0 0,-1 0 4 16,-4 0-3-16,2 0 7 15,-2 0-2 1,-1-1-7-16,2 1 2 16,1-1-2-16,0-2 4 15,1 1 3-15,3-1 0 16,-3 0-7-16,1 0 7 15,-1 0-7-15,-2 2-3 16,-1-1 3-16,-2 1 2 16,0 0 0-16,0 0-3 15,-1 0-2-15,5-2 0 16,0 2 4-16,-1 0-3 16,0 0 0-1,1 1 6-15,-2 0-2 16,-4-2 2-16,-1 2 1 15,-1 0-1-15,-2-1 5 16,0 1-3-16,0-2 5 16,2 2-6-16,-2 0-1 15,2 0-2-15,4 0 6 16,2 0-6-16,-1 0 4 16,-1 0 0-16,0-1-4 15,-4 1 2-15,0 0-4 16,-2 0 8-16,0-2 0 15,0 1 5 1,0 1-5-16,0-2 5 16,0 2-5-16,0 0 0 15,0 0 1-15,0 0-1 16,0 0 1-16,0 0-3 16,0 0 0-16,0 0-4 15,0 0 0-15,0 0 2 16,0 0 0-16,0 0 0 15,0 0 4-15,0 0-4 16,0 0 12 0,0 0-8-16,0 0 7 15,0 0 6-15,0 0 12 16,0 0 15-16,0 0 0 16,0 0 7-16,0-1-5 15,0 0 11-15,0 1-20 16,0-3 16-16,0 0-6 15,0 3-5-15,0-3-12 16,0 0-13-16,0 0 2 16,0 2-5-16,0-3-1 15,0 1-6-15,0 2 6 16,0-2-10 0,0 0 3-16,0 2-1 15,0 1 5-15,0-3-3 16,0 3-3-16,0-2 0 15,0 1 0-15,0-4 2 16,0-1 0-16,0 2 5 16,0-4-6-16,0 1-1 15,0-1-5-15,0 1 0 16,0-3 6-16,0 2 0 16,0 0 1-1,0 1-4-15,0 1 3 16,0 0 4-16,0 2 1 15,0-2 1-15,0 0-1 16,0 1 7-16,0-2-4 16,0 2 4-16,0-2 10 15,0 3 0-15,0-2 5 16,0-3-1-16,0 3 3 16,0-2 0-16,0 2 1 15,0-2-7-15,0 2-2 16,0 1-4-1,0-2-10-15,0 0-1 16,0 1-6-16,0-2-4 16,0-1-1-16,0 1-2 15,0 0 0-15,0-2 0 16,0 2 0-16,0-1 0 16,0 0 0-16,0 0 0 15,0 2 0-15,0-3 0 16,0 1 0-16,0 0 0 15,0-1 0 1,0 3 0-16,-4-4 0 16,4 2 0-16,-4 1 0 15,0-1 0-15,2 0 0 16,0-1 0-16,0-1 0 16,2 1 0-16,-2 1 0 15,1 0 0-15,-1 2 0 16,0-3 0-16,0 1 0 15,2 0 0-15,-2-1 0 16,2 1 0-16,-2 2 0 16,2-4 0-1,0 5 0-15,0 0 0 16,0-2 0-16,0 0 0 16,0 3 0-16,0-4 0 15,0 0 0-15,0 2 0 16,0-4 0-16,-1 1 0 15,0 0 0-15,-3 0 0 16,4 1 0-16,-2 0 0 16,2-1 0-16,-2 1 0 15,2 0 0 1,0 1 0-16,-2-2 0 16,0 2 0-16,1 0 0 15,0 0 0-15,-2 0 0 16,1 0 0-16,0 0 0 15,0-1 0-15,2 1 0 16,-3-2 0-16,2 3 0 16,1-2 0-16,-3 1 0 15,3 0 0-15,0 2 0 16,0-1 0-16,0-2 0 16,0 1 0-1,0 0 0-15,0 1 0 16,0-1 0-16,-2 0 0 15,2 0 0-15,-3-1 0 16,3 1 0-16,0 1 0 16,0-1 0-16,0 0 0 15,0 4 0-15,0-2 0 16,0 1 0-16,0 2 0 16,0-1 0-16,0-1 0 15,0 3 0 1,0-3 0-16,0 0 0 15,0 1 0-15,0 1 0 16,0-1 0-16,0-2 0 16,0 2 0-16,0-1 0 15,0-1 0-15,0 2 0 16,0 0 0-16,0-4 0 16,0 5 0-16,0-3 0 15,0 3 0-15,0 2 0 16,0-1 0-16,0 2 0 15,0 0 0 1,0 0 0-16,0 0 0 16,0 0 0-16,0 0 0 15,0 0 0-15,0 0 0 16,0 0 0-16,0-2 0 16,0 2 0-16,0 0 0 15,0 0 0-15,0 0 0 16,0 0 0-16,0 0 0 15,0 0 0-15,0 0 0 16,0 0-32-16,0 0-215 16,0 0-182-1,3 0-1067-15,-1 0 0 16,-2 0 0-16,3-2 0 16</inkml:trace>
  <inkml:trace contextRef="#ctx0" brushRef="#br0" timeOffset="29846.09">13792 13278 984 0,'-3'0'157'0,"-1"0"38"0,2 0 32 16,-2 0 32-1,2-3 30-15,2 1 19 16,0 0 14-16,0-1 19 15,0 1 17-15,0-2-86 16,0 0-42-16,0 0-29 16,0-1-25-16,2 0-21 15,-2-2-20-15,4-1 3 16,-2 0 5-16,2-3-6 16,0 1-8-1,-1-1-8-15,-3 0-4 16,2-1-6-16,0 0-4 15,0 2-7-15,2-1-11 16,1-3-21-16,0 1-20 16,-2 1-10-16,-3 0-9 15,2-1-10-15,0-2-6 16,-2 1-3-16,0-1-4 16,0 0-2-16,0 1-1 15,0 2 1-15,2-1-2 16,-2 0-1-1,0 1-1-15,2-3 3 16,0 0-3-16,0 1 2 16,1-2 0-16,-3 0 1 15,2 1-1-15,0-1 2 16,0 0-1-16,-2 0 4 16,0 0 1-16,0 2 2 15,0-1 9 1,0 3 11-16,0-1 4 15,0-1 2-15,0 2 1 0,0 0 0 16,0-3 0-16,0 2-3 16,0 0-1-1,-2-4-2-15,-2 4-8 16,4 0 0-16,0 0 7 16,0 1 0-16,-2 0 8 15,2 0 17-15,-3 1-1 16,1-3 17-16,0 1 5 15,0 0 3-15,0 0 4 16,2 0-9-16,0 0-5 16,0 1 1-1,0-2-7-15,0 0-18 16,0 0 4-16,0 0-15 16,0-3 0-16,0 3-5 0,0-2-9 15,0-1 1 1,0 2-7-16,0 0 3 15,0 1-8-15,0 1 1 16,0-1 1-16,0 2-2 16,0-2-2-16,0 2 1 15,0-1 3-15,0 0-2 16,0-2 0-16,0 2-3 16,0-3 4-1,0 0 2-15,0 2-6 16,0-2 3-16,0 0-2 15,0 2-5-15,0-1 2 16,0 0-3-16,0 2 5 16,0 0 0-16,0-2-2 15,0 1 1-15,-2 0 0 16,2-4 0-16,-3 2-2 16,-2-1 2-16,5-2 1 15,-2 0-1-15,0 1-2 16,1 3-3-16,0 0 1 15,1 2 1 1,-3 1-1-16,1 3-1 16,0-3 0-16,0-1-1 15,2 2 0-15,0-3 3 16,0 3-4-16,0-1-1 16,0 0 2-16,0 0-2 15,0 1 4-15,0-1-3 16,0 0 4-16,0 0-2 15,0-1-4-15,0 1 5 16,0 1-1-16,0-2 3 16,0 6-5-1,0 2 3-15,0 0-2 16,0 4 2-16,0-4-2 16,0 3-61-16,0 1-134 15,2-2-138-15,14 3-321 16,2 0-636-16,4 0 0 15,5-1 0-15,3-2 0 16</inkml:trace>
  <inkml:trace contextRef="#ctx0" brushRef="#br0" timeOffset="36407.97">13809 11643 1366 0,'0'0'119'0,"0"0"26"16,0 0 25-16,0 0 24 15,0 0 25-15,0-2 27 16,0 1 22-16,0 0 12 16,0-1 15-16,0-1-69 15,0 0-24-15,0 0-14 16,0 0-15-16,0 0-21 16,0-1-17-16,0-2-20 15,0 0-17-15,0-3-7 16,0 4-10-16,0-6-12 15,0 2-11 1,0 1-9-16,0-3-8 16,0-1-1-16,0 0-1 15,0 1-2-15,0-2 4 16,0 0 1-16,0-1 5 16,0 2 8-16,0 0 10 15,0 0 7-15,0-2 2 16,0 3 0-16,0 0-4 15,0 2 0-15,0 3-6 16,0 2-2-16,0-1-5 16,0 1-10-1,0 2-9-15,0 1-8 16,0 0-5-16,0-1 4 16,2 1-3-16,3-1 3 15,0-1-4-15,5-1 7 16,-1 1-6-16,8 1 4 15,1 1 0-15,1-1 2 16,4 1 0-16,0-1-5 16,-2 2 5-16,0 0-9 15,-2-1-3-15,0 2-4 16,0-2-3 0,0 1-3-16,4 0 2 15,2 0-5-15,0 0 3 16,6 0-2-16,2 0-3 15,-5 0-2-15,1 0 7 16,2 0-2-16,-3 0 1 16,3 0-2-16,2-1 3 15,-1-1 0-15,4 2 2 16,-1-2 13-16,1 0 0 16,3-1 4-1,-3 0 4-15,0-1-6 16,0 1 9-16,0-1 7 15,4 3 0-15,1-2 2 16,1 2-5-16,4-2-10 16,-1 3-1-16,1-1 1 15,-3 1-7-15,-1 0 2 16,-1 0-4-16,-3 0-7 16,0 0-3-16,-1 0-1 15,0 0 0-15,2 0 2 16,3 0-3-1,1 0-4-15,3 0 1 16,3 0 0-16,-2 0-3 16,-3 0 1-16,0 0 1 15,-5 0-1-15,1 0 1 16,-4 0-2-16,0 0-4 16,-2 0 9-16,-3 0-4 15,0 0-1-15,-2 0 1 16,-2 0-1-16,0 0 3 15,-2 0-3 1,-5 0-12-16,-1 0-46 16,-4 0-68-16,-4 1-98 15,-1 4-172-15,-1-7-889 16,-1 7 0-16,-2-5 0 16,-3 0 0-16</inkml:trace>
  <inkml:trace contextRef="#ctx0" brushRef="#br0" timeOffset="37490">15629 11335 1750 0,'0'0'139'16,"0"0"31"-16,2 0 23 16,-2 0 19-16,0 0 11 15,0 0 10-15,0 0 18 16,6 0 34-16,10 0 23 16,13 0-92-16,14 0-27 15,14 0-25-15,5 0-17 16,3 0-17-1,-5 0-9-15,-8 0-7 16,-1 0-17-16,-8 0-34 16,-1 0-20-16,-3 0-11 15,-1 0-7-15,2 0-4 16,0 0-8-16,1 0 3 16,1 0-3-16,3 2-1 15,0-2 1-15,3 0-2 16,4 0 0-16,-1 2-1 15,0-2-2-15,-4 3 0 16,4-2 0 0,-2-1-4-16,0 1 4 15,3 0-3-15,0-1-2 16,-1 0 1-16,-1 2-2 16,-2-2 1-16,2 3-1 15,1 1 0-15,5 0 0 16,2 0 0-16,8 2-2 15,4-2 1-15,3 0 0 16,1-2-1-16,0 2 3 16,-5-2-2-16,-2 0-2 15,-3-1 2-15,-3 1 1 16,-3 0 1 0,0 0-4-16,-4-1-11 15,0 2-25-15,-6-2-46 16,-4 2-56-16,-3-1-108 15,-1 0-227-15,-11-2-386 16,-4 1 0-16,-7-1 0 16,-3-3 0-16</inkml:trace>
  <inkml:trace contextRef="#ctx0" brushRef="#br0" timeOffset="45476.14">17863 11415 2599 0,'13'-3'106'0,"5"1"18"16,11 0 23-16,7-3 23 15,9 5 26-15,3 0 16 16,7 0 12-16,7 0 8 15,3 0 6-15,1 0-86 16,4 0-12-16,0 0-14 16,-2 2-18-16,2 1-18 15,1 1-20-15,2-2-3 16,2-1-2 0,4 2-7-16,5-3-5 15,-1 1-1-15,2-1-5 16,-2 3-4-16,-4-3-1 15,0 3-6-15,-5-3-7 16,-2 0-13-16,-5 1-10 16,0-1 0-16,-1 0-2 15,1 0-1-15,-1 0 1 16,2 0 0-16,-6 2-4 16,-3-2 2-16,-3-2 1 15,-3 2-1 1,-3 0 2-16,-2 0-1 15,-2 0-1-15,1 0 1 16,-3 0 0-16,1 0-2 16,-2 0 2-16,-1 0-3 15,-3 0-1-15,1 0 3 16,-2 0-2-16,1 0 1 16,-3 0 0-16,2 0 0 15,-1 0-2-15,-1 0 0 16,-2 0 2-16,-3 0 0 15,1 0-2 1,0 0-1-16,0 0 3 16,-2 0-4-16,0 0 1 15,-2 0-1-15,-4 0 2 16,-8 0 2-16,-3 0-3 16,-6 0-3-16,-2 0 3 15,-2 0 3-15,-2 0-2 16,2 0 1-16,3 0 3 15,-1 0-3-15,0 0 1 16,-1 0 0-16,-2 0 2 16,-1 0 6-1,-1 0 7-15,0 0 3 16,0 0 2-16,0 0 4 16,0 0 1-16,0 0 3 15,0 0 0-15,0 0 3 16,0 0 0-16,0 0 10 15,0 0-1-15,0 0 2 16,0 0-1-16,0 3 2 16,0-1-2-16,0 4 10 15,-3-1-2-15,0 3 1 16,-1 1 0-16,-3 4-17 16,0 0-8-16,1 3-1 15,0-2-6 1,1 4-2-16,3-2-1 15,0-1-11-15,2-1-1 16,0 2-1-16,0-1 1 16,0 0-1-16,2 2 1 15,-2 0 2-15,0-2 6 16,0 2-2-16,0-3-3 16,0 3 8-16,0-1 5 15,0 2-2-15,0-1-4 16,0 3 8-1,0-1-1-15,-3 1-5 0,-3-1-3 16,0 0-2 0,-2 3 3-16,-1 1-10 15,-1-3-7-15,1 1 1 16,2-2-3-16,2-2 1 16,0 3-9-16,4-3 8 15,-1 1-3-15,1 0-10 16,1-1-5-16,1 0 5 15,-2 3-2-15,1-1 0 16,-2 0-1 0,2 2-6-16,0-1 5 15,0 1-4-15,-1 1 2 16,1 2 14-16,0 1 0 16,-2 0 1-16,2 2 1 15,-3 3 5-15,2 0 4 16,-1 0-1-16,1 1 3 15,-1 0-7-15,2 1-1 16,2 1-2-16,-2 0 5 16,1 1-6-16,1 2 0 15,2 0 0 1,1 1-1-16,1 1-1 16,-1 2 3-16,-2-1 5 0,1-3 2 15,-2 2 0 1,-1-4 3-16,1 0 2 15,-2 0 5-15,0 0-4 16,0-2 2-16,0 1 4 16,0-2-4-16,0 1-1 15,0-3 3-15,0 2-8 16,0 0-2-16,0 1 0 16,0 0-1-16,0 0 1 15,1 1-6-15,-1 3 3 16,2 0-2-16,-1 2 0 15,1-5 2 1,-2 4 6-16,0-4 0 16,0 1 2-16,0-1 2 15,0 0-2-15,0 1 2 16,0 0 1-16,0 0 1 16,0 6 0-16,0-1-4 15,0 5-4-15,-2 2 1 16,-1 5-2-16,0 2-4 15,-1 4 10-15,-1-2 1 16,4 2-2-16,-1 1 1 16,2-2 2-1,0-3-1-15,0-1-1 0,2 0 3 16,-2 0 0 0,1-2 3-16,1 0-13 15,-1 0 3-15,1 1 0 16,-1-1 3-16,-1 1-2 15,0 1 2-15,-4-2 1 16,-2 0 1-16,-2-2 1 16,-1 2-3-16,-4-4 4 15,1 0-2-15,1-2 1 16,-2-3-11-16,1 0 0 16,1 2 4-1,-2-2-2-15,3 2-5 0,-1 3-4 16,1-1 5-1,3 1 1-15,1 0 1 16,2-2-3-16,-2-1 8 16,4 3-1-16,-3-4-1 15,1 1 0 1,-2 1 4-16,0 2 1 0,2-1-2 16,-3 3-6-16,4 0 2 15,1 2-9-15,2 0-1 16,0-1 1-1,0-3 1-15,0-1 4 16,0-5-2-16,0-1 5 16,0-4-4-16,0-2 10 15,0-1-6-15,0-1 10 16,0-1 3-16,-1-2 0 16,-2 2-3-16,0 0-3 15,-1 0 2-15,-1-2-5 16,1 2 1-16,-2 0-10 15,4-3 6-15,0-2-3 16,1-1-9 0,1 1 1-16,0-4 17 15,3 0 19-15,1 0 6 16,4 1 9-16,1 0 7 16,3 0 13-16,-2 2 4 15,-2-1 7-15,0 0 7 16,-2-2 8-16,0 0-17 15,-3-1-6-15,2-1 5 16,-2 1 0-16,1-1-3 16,-1 0-11-16,3 2-4 15,-3 0-6-15,1 0 3 16,-1 4-5 0,-3 0 5-16,0 0-10 15,0 0-15-15,0 0-8 16,0-2 0-16,0-4 0 15,0-3-7-15,1 1 2 16,-1-4-4-16,2-1-4 16,1-1-3-16,1-2-1 15,-1-2 1-15,3 0 1 16,-3-2-1-16,1-1 0 16,-3 1 6-1,1-4-7-15,-2 3 3 16,0 0 5-16,0 1-3 15,0 3-4-15,1-1 1 16,0 1-3-16,-1-1 4 16,2 1 8-16,-2-2 3 15,0 2 5-15,0-2-3 16,0-1-4-16,1-2 2 16,-1-1 4-16,0-1-3 15,0 1 2-15,0 1-4 16,0-3-8-16,2 3-7 15,-2 0 3-15,1 0 0 16,1 1-1-16,-1 0 3 16,2-1-2-16,-1 1 3 15,-1-2 0-15,-1 1 1 16,2-1-1-16,-2 0 7 16,1-1-7-16,0 2 1 15,1-1 6-15,-1 2-7 16,2 0 1-16,-2 0 0 15,-1 0-2-15,2 1 0 16,-1-2-3-16,-1-2-5 16,0 2-3-16,0-3 1 0,2 0 1 15,-2 1 2-15,-3-1 6 16,-3 2 2-16,-1-1 7 16,-5 3-1-1,-3-4 9-15,-1 3 3 16,-6-1 10-16,-1-1-5 15,-2 0-6-15,-4 2 1 16,-2-1-6-16,-7 0 5 0,-4 1-9 16,-3 1-5-16,-5-3-7 15,-2 1-12-15,1-1-10 16,1-1-7-16,2-1-22 16,5 1-11-16,-3 0-22 15,1 0-22-15,-5 0-2 16,-3 0-14-16,-2 0-16 15,-2 0-6-15,-1 0-3 16,3 0-2-16,6-2 13 16,3 1 6-16,10 0 20 15,3-2 8-15,5 0 5 16,-1 2 16-16,-1 0 19 16,-5 1 15-16,-2 0 10 15,-8-2 18-15,0 4 4 16,-2-2 9-16,5 0 1 15,2 0 6-15,9 0 5 16,3 0 0-16,4 0 0 16,2 0 2-16,0 0-3 15,-1 1-1-15,-3 0 1 16,-4 2-1-16,-5 0 3 16,-2-1-3-16,-5 2 2 15,0-1-1-15,2 0-2 16,-2-1 2-16,3-2 1 15,1 0 1-15,2 0-5 16,-3 0 1-16,5 0 0 16,-3 0 0-16,3 0 0 15,2 0 1-15,3 0 2 0,3 0-3 16,2-1 1-16,5 1 0 16,2-1 2-1,3 1 0-15,2-1-2 16,1-2 1-16,1 1-2 15,-3 1 0-15,0 1 0 16,-4-1 2-16,1 1-1 0,-3 0-1 16,2 0 1-16,1 0-1 15,3 0 1-15,-1 0 1 16,3 0 0-16,-1 0-1 16,-1 0-1-1,-5 1 2-15,1 0-3 16,-3 2 2-16,1 0-1 0,-6 0 3 15,4 1-2-15,-1-1 1 16,5-1 2-16,-1-1 0 16,10 1 5-16,-1-2-2 15,3 0 3-15,1 0 1 16,-1 0-2-16,-3 0 1 16,2 0-2-1,-3 2 0-15,0-2 0 0,4 2-1 16,0-1-1-16,-1 1-2 15,4 0-1-15,2-2 1 16,-1 1 0-16,1-1-2 16,-1 2 3-16,2-2-1 15,-1 0-3-15,-1 0 2 16,2 0 1-16,0 0 2 16,-1 1 1-16,1-1 0 15,-3 2 2-15,1-1-1 16,1 0 4-16,-1-1 0 15,2 0 4-15,-1 0 1 16,1 0-2-16,0 0 0 16,0 0 2-16,0 0-1 15,0 0-2-15,0 0-1 16,0 0 1-16,0 0-1 16,0 0-3-16,0 0 2 15,0 0 1-15,0 0-1 0,0 0-1 16,0 2 1-1,0-2-1-15,0 0 1 16,0 0-3-16,0 0 0 0,0 0 1 16,0 0-4-16,-1 0-2 15,1 0-1-15,-2 0 3 16,2 0-2-16,0 0 1 16,0 1 2-16,0-1 2 15,0 1-1-15,0 0 3 16,0-1 0-16,0 0 9 15,0 0-2-15,0 0-3 16,0 1 10-16,0-1-3 16,0 0 13-16,0 0 0 15,0 0 4-15,0 0 2 16,0 0 0-16,0 0-9 16,0 0 3-16,0 0 9 15,0 0-9-15,0 0 0 16,0 0-10-16,0 0-3 15,0 0 0-15,0 0-3 16,0 0 0-16,0 0 6 16,0 0 1-16,0 0-11 15,0 0 1-15,0 0 0 16,0 0-3-16,0 0 1 16,0 0-3-16,0 0-4 15,0 0 1-15,0 0-1 16,0 0 0-16,0 0 0 15,0 0 0-15,0 2 0 16,0-1 0-16,0-1 0 16,0 0 0-16,0 0 0 0,0 0-6 15,0 0-6 1,0 0 0-16,0 0 0 16,0 2 0-16,0-2 0 15,0 0 0-15,0 0-7 0,0 0 7 16,0 0 0-1,0 2 6-15,0-2 0 16,0 1 0-16,0 1 4 0,0-1-1 16,0-1 5-16,0 1-1 15,0 1 6-15,0-2-3 16,0 1 0-16,0 1-1 16,0-2-2-16,0 1 1 15,0-1-5-15,0 0 1 16,0 0-2-16,0 0 1 15,0 0-1-15,0 0-2 16,0 0 0-16,0 0 4 16,2 0 2-16,-1 0 0 15,-1 0 0-15,1 0 4 16,2 0-3-16,-1 0 4 16,-1 0 3-16,2 0 1 15,0 0 0-15,0 0-3 16,0 0 0-16,-1 0-1 15,-2 0 1-15,0 0-5 16,1 0 1-16,0 0-4 16,-1 0-2-16,3 0-2 15,-2 0 0-15,-1 0 0 16,0 0 0-16,0 0 9 16,3 0 5-16,-1 0-3 15,1 0 7-15,0-1-3 16,3-1 4-16,-5 1-1 15,2-1 5-15,1 1 4 16,0-2 0-16,-4 0-10 16,6 0 2-16,-1-1 2 15,-3-2-2-15,0 0 6 16,2-1 0-16,-4 2 0 16,5-4-3-16,-2 5-1 15,1-3 4-15,-2 2 0 16,0-1-7-16,1 0-1 15,0-1 1-15,-2 1-7 16,1 0-6-16,-1-4 3 0,1 2-4 16,-1-2 1-16,1 1-6 15,1-1-5-15,-1-2-4 16,1 2 3-16,3-2-2 16,-2 2 3-16,1-2 0 15,-1 2 1-15,-1-1-2 16,0 3-1-1,-2-3 1-15,-1 1 7 16,2 0 2-16,-2-2 0 16,0-3-2-16,3 2-2 15,-3-2 3-15,1 2-1 16,2-2 5-16,-2 4-1 16,-1-2-1-16,0 1-1 15,3 1 1-15,-1-1-2 16,-2-2 1-16,2 2 0 15,1-1-5-15,0-3 0 16,0 1-5 0,-1-3 4-16,-1-2-6 15,1 1 4-15,-2 1-1 16,0-3-2-16,0 3 1 16,0-2 2-16,0 0 0 15,0-4 3-15,0-1-2 16,0 0-8-16,0-5 4 15,0 0-9-15,0-3 2 16,0 1-2 0,0-2-7-16,0 2-2 15,0 0 4-15,0-1-6 16,0 2 1-16,0 1 10 16,0 1 3-16,0 3 4 15,0 1 1-15,0 0 4 16,0 0-2-16,0 0 3 15,0-1 5-15,0 1-1 16,0-3-1-16,0 0-4 16,0 0-2-16,0 0-4 15,0 0 3-15,0 0-5 16,0-2 7 0,-2 0 5-16,2-1 0 15,0-3 2-15,0-1 0 16,0 0 2-16,0 0-5 15,0 2 5-15,0 2-1 16,0-2 5-16,-1 1-3 16,-2 2-7-16,1 0-4 15,1 0 2-15,1 2-2 16,0 3 1-16,-2-1 8 16,2-1-3-1,-1 4-5-15,-2 1 2 16,2 2-4-16,-2 3 1 15,1 2 5-15,-2 3-3 16,4 1 5-16,-3 1-7 16,3 2 2-16,-3-1 5 15,2-1-4-15,-1 2 2 16,1 0 4-16,-1-2 1 16,2-1-1-16,0 1 0 15,-2-1-3 1,0 4 3-16,2-2 0 15,-1 2 2-15,1 1 1 16,0 2-7-16,0-4 8 16,0-1-2-16,0-1 2 15,-2 1-2-15,2-2 2 16,0 1-1-16,0 0-1 16,0 2-2-16,0 2 4 15,0 0 3-15,-1 0-3 16,1 2 1-16,-2 0-7 15,2-1 5-15,0 1 3 16,-3-1 1 0,3-1-3-16,-1 2-1 15,1-2 4-15,-2 2-1 16,2 2-2-16,0 2-1 16,0-5 8-16,0 5 0 15,0-1-3-15,0 1 2 16,0-3-1-16,0 2 1 15,0-2-2-15,0 1 1 16,0 1-1-16,0-2 0 16,0 2-7-1,0-2 1-15,0 3 2 16,0-4-3-16,0 4 3 16,0-1-3-16,0 1 1 15,-2 0-3-15,0 0 0 16,2-2 2-16,0 2 0 15,0 0 1-15,0 0 1 16,0 0 7-16,0 0 6 16,0 0 6-16,-1 0 5 15,1 0 16-15,-2 0 10 16,0 0-3 0,-1 0 1-16,-3-2-2 15,-2 0-2-15,0 1-4 16,-1-1-9-16,-1 0-10 15,1 0-2-15,-2 1-17 16,1 1-15-16,-2-2 6 16,2 2-1-16,1-2 7 15,-2 2-6-15,1-1 0 16,0 1 2-16,-3 0 3 16,-3 0-1-1,-3 0 2-15,-3 0 7 16,-1 0-6-16,-3 0 4 15,2 0-7-15,1 0 4 16,1 0-1-16,0 0-1 16,2 0 2-16,1 0-3 15,1 0 3-15,-1 0-3 16,0 0 1-16,3 0-3 16,0 0 0-16,1 0-3 15,1 0 5-15,-1 0 0 16,0 0 0-1,-2 0 2-15,1 0-7 16,-4 0-2-16,-1 1 2 16,-5-1 6-16,0 2-5 15,-1-2 3-15,-2 2-14 16,0-1 6-16,0 1 3 16,1 0-2-16,-1 0 7 15,0-2 7-15,-2 1-2 16,1-1-7-16,-2 0 15 15,-1-1 4-15,-3 1 12 16,-2 0-8 0,-2-3-1-16,-3 0 7 15,1 0 3-15,-3-2-7 0,5-2 0 16,2 4 7 0,-1-4-12-16,2 1-7 15,0 0 3-15,3 3 3 16,-2-1-3-16,-1 1-7 15,1 1-3-15,0 1 2 16,0-2 0-16,4 3-4 16,2-3 0-1,1 3 3-15,3-1-6 16,1 1 0-16,-2-2 0 16,-2 2 0-16,0-1 0 15,-2 1 0-15,-3 0 0 0,3 0 0 16,-1 0 0-1,1-2 0-15,1 2 0 16,3 0 0-16,-4 0 0 16,-2-2 0-16,-2 2 0 15,0 0 0-15,-1-1 0 16,-1 1 0 0,3 0 0-16,-4 0 0 15,2 0 0-15,-3 0 0 0,3 0 0 16,-2 0 0-16,2 0 0 15,0 0 0-15,-4 0 0 16,1 0 0 0,0 0 0-16,4 0 0 15,2 0 0-15,-1 0 0 16,3 0 0-16,-1 0 0 16,1 0 0-16,-3 0 0 15,0 0 0-15,-3 0 0 16,-2 0 0-16,-2 0 0 15,0 1 0 1,2 1 0-16,-1 0 0 0,2-1 0 16,2 2 0-1,4 0 0-15,2-3 0 16,1 3 0-16,-2-2 0 16,0 1 0-16,1-2 0 15,-1 2 0-15,4 0 0 16,5-1 0-16,-3 2 0 15,0-1 0-15,2 0 0 16,1 0 0-16,3 0 0 16,0-1 0-16,2 1 0 15,-6 0 0 1,4-1 0-16,0 1 0 16,-1 0 0-16,3 1 0 15,0-3 0-15,-1 2 0 16,0 2 0-16,0-1 0 15,3 0 0-15,0 0 0 16,2 2 0-16,-3-3 0 16,5 3 0-16,-3-1 0 15,3 1 0-15,0-2 0 16,2 0 0-16,6-1 0 16,-1 0 0-1,2-2 0-15,2 1-140 0,0-1-214 16,0 2-1185-16,-4-2 0 15,-7-7 0-15,-12-11 0 16</inkml:trace>
  <inkml:trace contextRef="#ctx0" brushRef="#br0" timeOffset="47692.41">14361 15534 1534 0,'0'0'150'16,"0"0"33"-16,0 0 35 15,0 0 29-15,0 0 24 16,0 0 20-16,0 0 11 15,-2 0 11-15,-2 0 10 16,-3 0-100-16,-9 0-34 16,-3 0-25-1,-8 0-30-15,-9 2-17 16,-8 3-16-16,-7 2-20 16,-9 4-4-16,-3-1-8 15,-7 2-9-15,-2 3 2 16,-9-3 0-16,0 3 0 15,-6-2 2-15,-3 1 2 16,0-2-3-16,2 2 1 16,0-3-5-16,4 6-5 15,5-5-2 1,5 2-10-16,-1-3-7 16,8 2-5-16,4-3-10 15,1 0-13-15,7-1-3 16,4-2-6-16,1 2 1 15,8-2 2-15,-1-1-1 16,5 0 0-16,-2-1 0 16,-3 1-3-16,0-4 0 15,-2 1 1-15,1 0 1 16,3 0 2-16,0 0-2 16,-1-2-1-1,6 1 2-15,-2 0-2 16,1-1 0-16,4-1 3 15,0 2 2-15,3-2-3 16,-1 0-1-16,2-2 0 16,2 2 1-16,-1 0 3 15,-3-1-2-15,-1 0 0 16,1-3 1-16,-5 0-2 16,-1-2-3-16,-1 0 3 15,-1 2 0 1,-4-3-2-16,5 0 2 15,-5 2-1-15,4-2 0 16,4 0 0-16,4 1 0 16,5 1-2-16,5-2 2 15,1 1-1-15,3 2 0 16,5 1 3-16,2-1-2 16,0 0 1-16,2 1-2 15,0-1 1-15,3 1 1 16,-4 2 1-1,1-1 1-15,1 2 1 16,0-1 0-16,-1 1-3 16,0-2-1-16,3 1 0 15,-2-2 3-15,2 1 0 16,-2-3 4-16,2 2 7 16,-1-2 1-16,2 1 3 15,-2-4 1-15,2-3 1 16,-3-1 4-16,3-1 2 15,-2-6 3-15,2-1 3 16,0-3-1 0,1-4 16-16,2 0 10 15,-2-5 6-15,-1-1-1 16,0 1 6-16,-2 0 5 16,1-1-3-16,-2 1-1 15,0-1-1-15,1-1-1 16,-1 1-16-16,0-2-10 15,-1-1-3-15,0 1-3 16,1-2-6-16,-1-1 1 16,1 1-1-16,0-1-1 15,1-2 2-15,-2 5 0 16,0-2 0 0,3 1-7-16,0 2 6 0,1 3 2 15,3 0 1-15,-1 2-1 16,1 0 15-1,1 5 3-15,0 0 12 16,0 5-3-16,0 0 12 16,0 1 9-16,0 3-6 15,0 0 1-15,0 0 1 16,0 1-8-16,0-1-9 16,0-2-2-16,0 2-19 15,0-1 6-15,0 0-19 16,0-1-9-16,0-1 2 15,0 0 2-15,-2 2-8 16,1-4 4-16,-1 3-1 16,2-1 2-1,-1 4 2-15,1 0-6 16,0-1 3-16,-2 3 1 16,1-2-6-16,1 1-2 15,0 2 5-15,0 0-2 16,0 4-4-16,0 2-6 15,0-1 0-15,0 2 0 16,0 2 0-16,0-1 0 16,3 1 0-16,4-1-69 15,9-1-164 1,13-1-171-16,40-5-409 16,-11-5-521-16,2-13 0 15,-4-15 0-15,1-28 0 16</inkml:trace>
  <inkml:trace contextRef="#ctx0" brushRef="#br0" timeOffset="49310.77">12358 13959 2464 0,'-6'0'186'0,"3"0"58"16,1-1 41-16,0 1 34 16,2 0 22-16,0-3 17 15,0 1 10-15,0 1 6 16,0 1 48-16,2-1-78 15,2 1-13-15,3 0-18 16,7 1-12-16,1 2-33 16,6 4-24-16,3 2-15 15,2 3-11 1,5 2-5-16,1 1-49 16,1 5-58-16,-1-3-36 15,-1 2-41-15,-2 3-29 16,-3-6 0-16,-1 0 0 15,0 2 0-15,-6-6 0 16,-2 0 0-16,-3-4 0 16,-3-1 0-16,-3-3 0 15,-2-1 0-15,-2-2 0 16,-4-1 0-16,2 0 0 16,-2 0 0-1,0 0 0-15,0 0 0 16,0 0 0-16,0 0 0 15,0 0 0-15,0 0 0 16,0 0 0-16,0 2 0 16,0-2 0-16,0 0 0 15,-6 5 0-15,-6 4 0 16,-9 8 0-16,-5 3 0 16,-13 5 0-16,-3 4 0 15,-3 1 0 1,-4 1 0-16,-3 0 0 15,9-1 0-15,5-2 0 16,9-4 0-16,8-6 0 16,13-7 0-16,3-3 0 15,5-4 0-15,1-1 0 16,-1-1-215-16,2 0-263 16,5-9-1021-16,10 7 0 15,3-4 0-15,3-2 0 16</inkml:trace>
  <inkml:trace contextRef="#ctx0" brushRef="#br0" timeOffset="50348.59">12852 15625 2193 0,'0'-5'205'16,"0"-3"51"-16,0-2 44 15,0-2 41-15,2 3 29 16,-2 1 18-16,0 3 7 15,0 1 4-15,0 2-2 16,0 2-159 0,0 0-52-16,0-2-43 15,-2 4-34-15,-4 4-32 16,-1 5-15-16,-4 1-2 16,-7 9 12-16,-1 3 17 15,-2 4 21-15,-4-1 8 16,0 3-1-16,-2 1-2 15,0-2-7-15,2-4-2 16,3 0 9-16,-1-4 3 16,5-3-3-16,5-5-9 15,4-1-1 1,2-5 1-16,4-3 0 16,1-1-4-16,0-3-4 15,0 0-8-15,2 0-20 16,0 0-22-16,0 0-15 15,2 0-12-15,-2 0-17 16,0 0-4-16,0 0 0 16,3 3 0-16,4 3 0 15,4 2 0-15,11 3 0 16,8 4 0 0,8-1 0-16,8 0 0 15,4 2 0-15,6-3 0 16,1 0-288-16,3-2-1292 15,-4 2 0-15,-9-10 0 16,-11-3 0-16</inkml:trace>
  <inkml:trace contextRef="#ctx0" brushRef="#br0" timeOffset="54106.13">9311 6492 5028 0,'0'-7'346'16,"2"-1"1"-16,-2 0-1 15,0-1 0 1,0 5 0-16,0 3 1 16,1-1-1-16,2 2 0 15,0 0 1-15,5 2-301 16,3 4-46-16,1 5 0 15,2 6 0-15,3 7 0 16,-3 6 0-16,1 2 0 16,-2 4 0-16,4 2 0 15,-2 3 0-15,2 3 0 16,0-5 0-16,3 5 0 16,-2-7 0-1,-1-5-119-15,-4-5-172 16,-2-5-136-16,1-12-296 15,-9-3-603-15,-3-6 0 16,-4-7 0-16,-7-7 0 16</inkml:trace>
  <inkml:trace contextRef="#ctx0" brushRef="#br0" timeOffset="54481.69">9362 6550 4223 0,'0'-14'371'16,"0"-4"46"-16,5-3 0 15,7-4 0-15,5 6 0 16,11 4 0-16,9 3 1 16,5 4-1-16,1 4 0 15,1 3-203-15,-1 4-168 16,-4 4-46-16,-1 6 0 15,-5 6 0-15,-4 8 0 16,-6 4 0-16,-6 4 0 16,-7 2 0-16,-7 1 0 15,-6 3 0 1,-7-1 0-16,-9 0 0 16,-2-2 0-16,-5-3 0 15,1-7 0-15,2-5 0 16,4-5-208-16,5-7-129 15,6-5-284-15,2-42-784 16,3 28 0-16,3-7 0 16</inkml:trace>
  <inkml:trace contextRef="#ctx0" brushRef="#br0" timeOffset="55048.16">9951 6538 4192 0,'4'-9'362'16,"2"-2"59"-16,2-1 0 15,1-2-1-15,0 3 1 16,4 4 0-16,1 2 0 15,7 1-1-15,3 3 1 16,1 0-209 0,2 2-153-16,-1 2-59 15,-3 5 0-15,-7 3 0 16,-1 5 0-16,-8 5 0 16,-4 2 0-16,-2 3 0 15,-4-1 0-15,-4 3 0 16,-2 0 0-16,-2-3 0 15,-1 0 0-15,2-1 0 16,0-4 0-16,3-4 0 16,-1 0 0-16,4-3 0 15,-1-7 0 1,3 1 0-16,2-3 0 16,0-3 0-16,2-1 0 15,7-4 0-15,11-6 0 16,8-8 0-16,14-6 0 15,3-3 0-15,2-3 0 16,-3 3 0-16,-2 3 0 16,-3 3 0-16,-6 2 0 15,-3 7-235-15,-2 4-242 16,-6-18-1018-16,-5 22 0 16,-9 1 0-1,-2 3 0-15</inkml:trace>
  <inkml:trace contextRef="#ctx0" brushRef="#br0" timeOffset="55761.24">9873 7172 4317 0,'0'-2'411'15,"0"-1"0"-15,0 1 0 16,0-2 0-16,0 2 0 15,0 2 0-15,0 0 0 16,1 1 1-16,1 5-1 16,3 2-237-16,4 6-174 15,4 7 0-15,0 3 0 16,2 4 0-16,-1 1 0 16,-2 1 0-16,0 1 0 15,-1-1 0 1,-1-4 0-16,-3-1 0 15,2-1 0-15,-2-5-56 16,-1-1-245-16,4-1-244 16,-3-19-912-16,-3 11 0 15,-1-1 0-15,0-8 0 16</inkml:trace>
  <inkml:trace contextRef="#ctx0" brushRef="#br0" timeOffset="56240.89">9915 7255 4016 0,'0'-12'214'15,"0"-3"122"-15,1-3 98 16,5-4 0-16,7 4 0 15,1 1 0-15,11 0 0 16,5 2 0-16,5 0 0 16,3 1-164-16,1 6-51 15,1 2-121-15,-4 5-98 16,0 1 0 0,-1 1 0-16,-2 6 0 15,-1 2 0-15,-5 7 0 16,-4 3 0-16,-4 5 0 15,-7 1 0-15,-7 3 0 16,0 1 0-16,-8 3 0 16,-7 1 0-16,-7 3 0 15,-4 0 0-15,-8-3 0 16,-1-3 0-16,0-4 0 16,2-6-11-16,2-7-163 15,5-3-68 1,2-6-98-16,2-2-135 15,11-9-188-15,0-27-594 16,4 21 0-16,2-1 0 16,5-3 0-16</inkml:trace>
  <inkml:trace contextRef="#ctx0" brushRef="#br0" timeOffset="56883.99">10540 7236 4558 0,'0'-8'391'0,"0"-3"0"16,0 0-1-16,0-1 1 15,0 4 0-15,0 6 0 16,0 2-1-16,0 0 1 16,0 0 0-16,2 4-275 15,-1 7-116-15,1 6 0 16,-1 0 0-16,4 3 0 16,0-3 0-1,-1-1 0-15,5-5 0 16,2-5 0-16,4-2 0 15,5-3 0-15,2-3 0 16,5-7 0-16,2 0 0 16,0-4 0-16,0-4 0 15,-3 3 0-15,0 2 0 16,0-1 0-16,-3 5 0 16,-1 4 0-16,-4 1 0 15,0 2 0-15,-4 4 0 16,-4 2 0-1,1 3 0-15,-5 5 0 16,-3 2 0-16,-1 4 0 16,-4 1 0-16,-5 2 0 15,-3 2 0-15,-3 1 0 16,-7-1 0-16,-3-2 0 16,0-3 0-16,-2-5 0 15,1 2 0-15,1-7-130 16,-2-3-100-16,2-2-75 15,1-3-108 1,-1-2-137-16,13-11-250 16,-7-1-352-16,2-4 0 15,1-7 0 1,2-3 0-16</inkml:trace>
  <inkml:trace contextRef="#ctx0" brushRef="#br0" timeOffset="57120.74">10528 7224 3420 0,'0'-11'285'16,"-1"1"146"-16,2-5 67 16,7-6 1-16,10 1 0 15,8-1-1-15,6-2 1 16,7-2 0 0,0 0-1-16,-3 3-215 15,-1 0-69-15,-6 2-146 16,-10 3-68-16,-8 5-88 15,-4 2-198-15,-2 4-359 16,-4-2-789-16,-2-3 0 16,-4-1 0-16,-2-7 0 15</inkml:trace>
  <inkml:trace contextRef="#ctx0" brushRef="#br0" timeOffset="57813.97">10913 6245 4518 0,'-3'-9'325'16,"-3"-2"60"-16,0 0 0 16,-3-2-1-1,2 5 1-15,0 7 0 16,0 0-1-16,-2 1 1 16,-1 6 0-16,3 7-175 15,2 5-150-15,3 9-60 16,2 7 0-16,5 0 0 15,6 0 0-15,6-2 0 16,4-7 0-16,10-3 0 16,-1-5 0-16,2-6 0 15,0-8 0 1,-2-3 0-16,-5-6 0 16,-1-5 0-16,-8-4 0 15,-9-6 0-15,-2-2 0 16,-8-4 0-16,-8 2 0 15,-7-3 0-15,-5 5 0 16,-9 1 0-16,-4 4 0 16,3 4 0-16,2 8 0 15,8 2-144-15,7 5-125 16,6 5-149 0,10 2-268-16,0 3-648 15,10 0 0-15,3-1 0 16,9-3 0-16</inkml:trace>
  <inkml:trace contextRef="#ctx0" brushRef="#br0" timeOffset="58143.93">11274 6160 4930 0,'0'-12'362'15,"0"-1"0"-15,-2-2 0 16,2-1 1-16,2 11-1 16,-2 2 1-1,1 4-1-15,4 5 0 16,0 6 1-16,7 7-363 16,-2 7 0-16,4 6 0 15,-5 1 0-15,1 1 0 16,0-3 0-16,-1-3 0 15,-3-3 0-15,1-2-154 16,-3-5-178-16,3-4-176 16,23-8-931-16,-25-1 0 15,-2-5 0 1,-3-9 0-16</inkml:trace>
  <inkml:trace contextRef="#ctx0" brushRef="#br0" timeOffset="58375.84">11280 6167 4192 0,'0'-8'212'16,"2"2"206"-16,8 0 0 15,11 0 0-15,9 3 0 16,13 7-1-16,1 1 1 16,4 1 0-16,-4 0 0 15,-5 3-180-15,1 1-32 16,-4-2-347-1,0-1-145-15,-8-1-153 16,2-2-250-16,-5-29-638 16,-13 19 0-16,-4-2 0 15,-5-3 0-15</inkml:trace>
  <inkml:trace contextRef="#ctx0" brushRef="#br0" timeOffset="58628.72">11505 5800 4846 0,'-6'-12'366'16,"3"2"0"-16,0-2 0 15,2 5 1 1,5 9-1-16,9 14 0 16,3 8 1-16,8 10-1 15,5 9 0-15,3 3-317 16,-3 3-49-16,-2 3 0 15,-2-2 0-15,-5-1-218 16,2-1-288-16,-5-53-987 16,-4 41 0-16,-8-5 0 15,-4-4 0-15</inkml:trace>
  <inkml:trace contextRef="#ctx0" brushRef="#br0" timeOffset="59272.1">11331 6673 4954 0,'-10'0'335'16,"-8"-1"8"-16,-3 7 0 15,-1 4 0-15,7 9 1 16,6 8-1-16,5 6 0 16,9 5 0-16,9-1 0 15,7 0-195-15,7-3-139 16,3-5-9-16,3-7 0 15,-3-7 0 1,0-6 0-16,-2-6 0 16,-4-8 0-16,-4-5 0 0,-5-7 0 15,-9-4 0 1,-3-7 0-16,-9-4 0 16,-6-2 0-16,-7 0 0 15,-7 2 0-15,-6 2 0 16,-3 6 0-16,3 5 0 15,4 6 0-15,6 7-63 16,8 6-181-16,7 5-99 16,6 8-157-16,43-4-908 15,-27 6 0-15,6 1 0 16,3-3 0-16</inkml:trace>
  <inkml:trace contextRef="#ctx0" brushRef="#br0" timeOffset="59600.09">11728 6679 4536 0,'0'-13'399'16,"0"-3"0"-16,0 1 0 15,0-1 0-15,0 8 0 16,0 6 0-1,0 2 0-15,0 5 0 16,0 7 0-16,3 6-335 16,2 8-64-16,-1 7 0 15,3 0 0-15,0 2 0 16,0-3 0-16,-5-4 0 16,1-3 0-16,0-5 0 15,0 0-193-15,-3-5-188 16,10-1-285-16,-7-4-724 15,0-5 0-15,0-4 0 16,-1-4 0-16</inkml:trace>
  <inkml:trace contextRef="#ctx0" brushRef="#br0" timeOffset="59853.07">11738 6759 3758 0,'0'-14'375'16,"-2"3"91"-16,0-3 0 15,2-1-1-15,5 7 1 16,8 8 0-16,5-3 0 16,11 6 0-16,6 0 0 15,4 4-226-15,-2 3-149 16,-2 2-91 0,-3 3 0-16,-1-2 0 15,-4-2-160-15,-2 1-145 16,-1-4-167-16,5-5-296 15,-12-2-529-15,-7 0 0 16,-4-3 0-16,-2-5 0 16</inkml:trace>
  <inkml:trace contextRef="#ctx0" brushRef="#br0" timeOffset="60140.14">12019 6414 4371 0,'-6'-15'417'0,"3"1"0"16,-4-2-1-16,1 1 1 15,3 8 0-15,3 11-1 16,0 6 1-16,6 10 0 16,-2 8-1-16,4 9-346 15,3 6-70-15,5-1 0 16,-3 4 0-16,1-4 0 15,-2-2 0-15,1-5 0 16,-4-1 0-16,-2-8-333 16,2-7-1238-16,2-1 0 15,-5-13 0 1,-1-4 0-16</inkml:trace>
  <inkml:trace contextRef="#ctx0" brushRef="#br0" timeOffset="61538">12322 5675 4986 0,'0'-3'344'16,"0"-2"1"-16,0-1 0 15,3-4-1-15,1 0 1 16,3-5 0-16,-2-4-1 16,1-3 1-16,-4-6 0 15,0-2-242 1,-6-5-103-16,-5 2 0 0,-7-1 0 15,-5 1 0-15,-4 4 0 16,-1 4 0-16,4 4 0 16,4 8 0-1,6 7 0-15,6 6 0 16,0 9 0-16,3 10 0 16,3 8 0-16,9 10 0 15,6 8 0-15,6 8 0 16,8 0 0-16,3-3 0 15,3 0 0-15,-1-5 0 16,0-2 0-16,-3-3 0 16,-4-5 0-16,-6-1 0 15,-3-4 0-15,-9-2 0 16,-5-3 0 0,-2-5-30-16,-2-4-182 15,-2-1-68-15,-6-7-52 16,-5-3-38-16,-2-2-5 15,-8-2 2-15,3-4 20 16,1-3 26-16,9-2 28 16,3-3 59-16,3-3 214 15,8-4 93-15,6-2 76 16,9-4 100-16,11-2 61 16,10-4 35-16,5 2-9 15,-3-1-16 1,-6 5-14-16,-9 4-31 15,-6 2-31-15,-14 5-25 16,-1 2-24-16,-1 3-62 16,-5 3-55-16,0 1-39 15,0 2-11-15,0 2-8 16,0 0-14-16,-5 3 0 16,-2 6 0-16,1 5 0 15,-1 7 0-15,5 6 0 16,2 2 0-16,7-2 0 15,8-3 0 1,8-5 0-16,4-6 0 16,6-6 0-16,1-6 0 15,-3-2 0-15,-4-7 0 16,-6-4 0-16,-12-3 0 16,-3-6 0-16,-10-2 0 15,-9-2 0-15,-8-1 0 16,-6 3 0-16,-8 2 0 15,1 7 0-15,0 6 0 16,5 5-135 0,6 7-138-16,10 5-104 15,9 3-175-15,13-7-818 16,10 6 0-16,10-8 0 16,6-1 0-16</inkml:trace>
  <inkml:trace contextRef="#ctx0" brushRef="#br0" timeOffset="61918.59">12931 5595 4133 0,'5'-9'259'0,"7"-3"155"16,9-3 10-16,13-1 0 15,9 2 0 1,8 5 0-16,5 5 0 15,1 1 0-15,-5 7 0 16,-8 7-182-16,-13 3-77 16,-14 3-155-16,-13 8-10 15,-16 2 0-15,-12 0 0 16,-7 0 0-16,-1-4 0 16,-4-6 0-16,8-9 0 15,7-5 0-15,2-10 0 16,11-11 0-16,6-9 0 15,6-7 0 1,9-10 0-16,8-3 0 16,3 6-90-16,4 4-161 15,-1 11-128-15,-1 9-194 16,-6-3-806-16,-1 16 0 16,-2 5 0-16,-1 3 0 15</inkml:trace>
  <inkml:trace contextRef="#ctx0" brushRef="#br0" timeOffset="62455.92">13540 5455 4955 0,'2'0'343'15,"3"0"0"-15,3 2 0 16,4 4 1-16,3 3-1 16,4 1 0-16,10 0 0 15,-1 0 0-15,4-2 0 16,0-5-195-16,-6-2-148 16,-3-2 0-16,-2-2 0 15,-8-8 0-15,-4-4 0 16,-4-6 0-16,-3-4 0 15,-2 1 0 1,0 4 0-16,-2 6 0 16,4 5 0-16,-2 5 0 15,2 4 0-15,0 6 0 16,4 2 0-16,3 3 0 16,1-2 0-16,3 1 0 15,5-6 0-15,-2-2 0 16,0-4 0-16,-1-6 0 15,-3-5 0-15,-6-3 0 16,-4-6 0-16,-2 0 0 16,-6-2 0-1,-4 0 0-15,1 4 0 16,-3 6 0-16,0 2-181 16,3 8-74-16,7 4-98 15,0 9-154-15,19-2-303 16,-12 7-407-16,6 1 0 15,2 0 0-15</inkml:trace>
  <inkml:trace contextRef="#ctx0" brushRef="#br0" timeOffset="63479.78">14252 5191 4633 0,'-17'0'347'0,"-7"4"27"16,-3 4 0-16,-4 6 0 15,8 5 1-15,10 6-1 16,6 0 0-16,14-2 1 16,7-5-1-16,10-7-185 15,4-7-161-15,7-4-28 16,-3-8 0-16,-5-4 0 15,-8-6 0-15,-5-1 0 16,-9-2 0 0,-3 4 0-16,0 2 0 15,-2 6 0-15,-2 6 0 16,4 3 0-16,2 6 0 16,1 2 0-16,6 1 0 15,2 3 0-15,1 0 0 16,4-6 0-16,5-1 0 15,-4-4 0-15,-2-4 0 16,1-3 0-16,-5-4 0 16,-5-3 0-16,-1-8 0 15,-1-6 0 1,0-1 0-16,0-4 0 16,1 0 0-16,5 3 0 15,1 3 0-15,5 6 0 16,2 5 0-16,3 9 0 15,2 4 0-15,4 4 0 16,-4 4 0-16,-2 3 0 16,-4-1 0-16,-3 0 0 15,-9-1 0-15,0-3 0 16,-6-1 0-16,-1-2 0 16,0-1 0-1,1 0 0-15,-3 0 0 16,-6-1 0-16,-3-2 0 15,-5 1 0-15,-8 0 0 16,-3 0 0-16,0 4 0 16,0 6 0-16,3 5 0 15,3 3 0-15,8 9 0 16,4 4 0-16,4 1 0 16,5-1 0-16,8-1 0 15,5-3 0-15,9-7 0 16,5-6 0-1,9-5 0-15,0-4 0 16,0-9 0-16,-2-4 0 16,-7-7 0-16,-8-7 0 15,-5-10 0-15,-6-6 0 16,-7-8 0-16,-1-6 0 16,-4-7 0-16,-8-3 0 15,-8-6 0-15,-3 3 0 16,-10 4 0-16,-5 7 0 15,2 10 0-15,2 12 0 16,3 12 0 0,2 12 0-16,6 8 0 15,10 20 0-15,6 11 0 16,4 13 0-16,15 12 0 16,12 6 0-16,8-4 0 15,8-2 0-15,9-6 0 16,6-9-232-16,5-10-334 15,1-6-912-15,-1-11 0 16,-7-8 0-16,-11-7 0 16</inkml:trace>
  <inkml:trace contextRef="#ctx0" brushRef="#br0" timeOffset="64056.32">15220 4592 7695 0,'1'-3'55'0,"2"0"0"15,7 1 0-15,5 6 0 16,9 11 0-16,4 12 0 16,6 10 0-16,-3 9 0 15,1 4 1-15,-8-4-56 16,-5-2 0-16,-5-11 0 16,-5-5 0-1,-3-11 0-15,-3-6 0 0,-2-6 0 16,2-5 0-1,-3-7 0-15,0-5 0 16,0-11 0-16,0-5 0 16,3-8 0-16,0-1 0 15,10 5 0-15,1 2 0 16,9 9 0-16,5 9 0 16,4 6 0-16,-1 7 0 15,-2 8 0 1,-4 8 0-16,-11 6 0 15,-7 6 0-15,-14 2 0 16,-13 0 0-16,-8-2 0 16,-9-4 0-16,-5-3-150 15,5-6-107-15,5-1-103 16,17-7-263-16,7-28-737 16,9 16 0-16,12-6 0 15,10-6 0-15</inkml:trace>
  <inkml:trace contextRef="#ctx0" brushRef="#br0" timeOffset="64280">15808 4713 5286 0,'0'-9'323'0,"3"0"-1"16,-2 0 1 0,5 1 0-16,-2 6 0 15,5 4-1-15,6 6 1 16,5 5 0-16,-2 4 0 15,0 2-323-15,-1 3 0 16,-7-3-27-16,0-3-224 16,-4 1-170-16,-2-5-155 15,12-7-807 1,-22-1 0-16,-4-4 0 0,-8-7 0 16</inkml:trace>
  <inkml:trace contextRef="#ctx0" brushRef="#br0" timeOffset="64433.9">15770 4657 2210 0,'-10'-28'352'0,"-3"-6"117"16,0-4 126-16,-3-2 29 16,10 15-56-16,5 13-144 15,0 7-46-15,6 6-67 16,10 7-105-16,7 6-442 16,8-8-944-16,7 16 0 15,2-2 0-15,0 0 0 16</inkml:trace>
  <inkml:trace contextRef="#ctx0" brushRef="#br0" timeOffset="65980.34">16206 4550 5085 0,'-19'-2'336'16,"-7"2"0"-16,-5 3-2 15,-4 6 3-15,10 7-1 16,8 2 0-16,11 5 0 16,6 2 0-16,9-1 0 15,7-8-253-15,7-3-83 16,3-5 0-16,5-5 0 16,-4-5 0-1,-4-4 0-15,-7-3 0 16,-8-2 0-16,-3-4 0 15,-4-5 0-15,-1 4 0 16,0 0 0-16,0 4 0 16,0 5 0-16,0 5 0 15,2 1 0-15,1 2 0 16,3 3 0 0,2 4 0-16,5 1 0 0,4 2 0 15,1-1 0-15,3-3 0 16,1-4 0-1,0-2 0-15,-1-1 0 16,-2-4 0-16,-4-3 0 16,-3-3 0-16,-4-6 0 15,-3-4 0-15,-2-2 0 16,-1-1 0-16,-4-1 0 16,-1-1 0-16,-1 3 0 15,-2 0 0-15,-1 6 0 16,2 1 0-16,-1 7 0 15,1 2 0-15,4 2 0 16,-2 3 0 0,1 2 0-16,1 3 0 15,1-1 0-15,1 5 0 16,7-1 0-16,3 4 0 16,5-1 0-16,6 1 0 15,3-1 0-15,0 2 0 16,1-1 0-16,2 2 0 15,-2-1 0-15,-2 0 0 16,0-1 0-16,-1 0 0 16,-2 1 0-16,-2-2 0 15,0 1 0 1,-6-1 0-16,-3 0 0 16,-7 1 0-16,0 0 0 15,-9 3 0-15,-4-3-23 16,-2 1-86-16,1-2-26 15,-2-1 1-15,5-3-18 16,6-3-13-16,2-2 12 16,2-6 33-16,6-6 39 15,3-2 49-15,4-9 54 16,5-7 88-16,0-5 24 16,0-4 0-1,0-4 18-15,-3 2 13 16,-2-1-12-16,-5 5-33 15,-4 3-38-15,-3 8-50 16,-1 6-32-16,-2 6 0 16,0 6 0-16,0 4 0 15,0 1 0-15,0 2 0 16,0 3 0-16,0 5 0 16,0 4 0-16,0 2 0 15,0 4 0-15,4 0 0 16,4-1 0-1,6-4 0-15,4-4 0 0,5-3 0 16,1-5 0 0,0 1 0-16,1-2 0 15,-1-2 0-15,-3 2 0 16,0 0 0-16,-4 0 0 16,-4-1 0-16,-5 1 0 15,-1-2 0-15,-6 2 0 16,-1 0 0-16,0-1 0 15,0 1 0-15,0 0 0 16,-1 0 0 0,-6 0 0-16,-6 0 0 0,-6 0 0 15,-2 1 0-15,-2 4 0 16,5 4 0 0,5 4 0-16,5 5 0 15,4 1 0-15,4 0 0 16,6 1 0-16,3-2 0 15,5-5 0-15,6-2 0 16,5-6 0-16,-1-3 0 16,0-4 0-16,0-3 0 15,-5-6 0-15,-6-5 0 16,-3-7 0-16,-6-9 0 16,-2-7 0-16,-5-10 0 15,-6-4 0 1,-1-6 0-16,-7-1 0 15,-4 2 0-15,-3 5 0 16,-2 10 0-16,0 9 0 16,6 12 0-16,-2 13 0 15,10 12 0-15,5 14 0 16,9 15 0-16,12 10 0 16,12 7 0-16,7 2 0 15,5-1 0 1,5-6-296-16,11-2-423 15,-11-9-716-15,-3-9 0 16,-5-9 0-16,-6-8 0 16</inkml:trace>
  <inkml:trace contextRef="#ctx0" brushRef="#br0" timeOffset="67419.17">19046 2775 5502 0,'0'-11'299'16,"0"-2"0"-16,0 0-1 16,0-1 1-16,0 6 0 15,0 6-1-15,1 2 1 16,3 3 0-16,2 7 0 16,1 9-299-1,3 6 0-15,5 12 0 16,-2 4 0-16,1 1 0 15,-1 2 0-15,1-1 0 16,0-2 0-16,-3-3 0 16,-1-5 0-16,0-6-157 15,-1-3-180-15,-1-5-188 16,17-10-909-16,-16-2 0 16,-3-7 0-16,-6-11 0 15</inkml:trace>
  <inkml:trace contextRef="#ctx0" brushRef="#br0" timeOffset="67703.98">19109 2773 4006 0,'3'-24'343'16,"-2"-8"95"-16,8-3 0 16,11-5 1-16,15 13-1 15,17 13 0-15,17 8 1 16,5 7-1-16,1 15 0 15,-9 8-198-15,-15 9-144 16,-15 5-96-16,-19 7 0 16,-12 4 0-16,-19 0 0 15,-16-3 0-15,-11 2 0 16,-3-9 0 0,-5-3-88-16,9-9-177 15,8-3-169-15,35-11-1046 16,-15-5 0-16,10-7 0 15,7-7 0-15</inkml:trace>
  <inkml:trace contextRef="#ctx0" brushRef="#br0" timeOffset="68065.39">19790 2827 5725 0,'8'-8'274'15,"2"0"0"1,1 0 0-16,2 1 0 16,-4 5 0-16,-4 7 0 15,-3 6 0-15,-2 6 0 16,-2 6 0-16,0 4-274 16,2 0 0-16,4-1 0 15,11-3 0-15,12-3 0 16,8-1 0-16,8-2 0 15,0-3 0-15,-9 1 0 16,-14-2 0-16,-16 1 0 16,-24 3 0-1,-22 3 0-15,-16 3 0 16,-8 1-147-16,-3 0-157 16,15-5-208-16,15-13-933 15,16 3 0-15,7-7 0 16,9-2 0-16</inkml:trace>
  <inkml:trace contextRef="#ctx0" brushRef="#br0" timeOffset="68804.28">19522 3678 7104 0,'-3'-7'121'15,"0"-2"0"-15,0 1-1 16,-1 2 1-16,4 6 0 16,7 11-1-16,3 8 1 15,3 10 0-15,5 7 0 16,2 7-121-1,-4 1 0-15,-2-1 0 0,-5-3 0 16,-3-4 0 0,-3-3 0-16,-1-8 0 15,-2-9 0-15,0-4 0 16,2-8 0-16,-2-4 0 16,0-7 0-16,0-8 0 15,0-9 0-15,0-9 0 16,0-10 0-16,0-7 0 15,3-1 0-15,4-2 0 16,6 5 0-16,7 6 0 16,6 8 0-1,7 11 0-15,5 10 0 16,4 8 0-16,2 6 0 16,0 9 0-16,-6 8 0 15,-10 9 0-15,-9 6 0 16,-12 6 0-16,-10 2 0 15,-11 1 0-15,-14 2 0 16,-5-5 0-16,-10 1 0 16,-2-6-84-16,1-2-157 15,6-7-93-15,3-3-127 16,18-8-239-16,5-8-574 16,8-5 0-16,10-8 0 15,12-8 0 1</inkml:trace>
  <inkml:trace contextRef="#ctx0" brushRef="#br0" timeOffset="69451.22">20224 3732 4608 0,'0'-6'388'15,"0"-3"0"-15,0 2 0 16,1-1 0 0,1 5-1-16,-1 5 1 15,3 4 0-15,-1 5 0 16,0 9 0-16,0 2-296 16,-1 8-92-16,-2 1 0 15,0-1 0-15,-2 0 0 16,2-4 0-16,-1-5 0 15,1-7 0-15,0-7 0 16,0-3 0-16,0-3 0 16,0-1 0-1,4-3 0-15,7 0 0 16,4-3 0-16,7-1 0 16,6-3 0-16,4-1 0 15,0-1 0-15,0-2 0 16,-2-1 0-16,-5-1 0 15,-3-4 0-15,-5-1 0 16,-6-3 0-16,-5-2 0 16,-2-2 0-16,-4 1 0 15,0 3 0-15,-3 1 0 16,3 7 0 0,-1 6 0-16,-2 3 0 15,3 3 0-15,0 4 0 16,0 7 0-16,0 7 0 15,0 8 0-15,0 7 0 16,3 6 0-16,-2 5 0 16,2 4 0-16,-1 3 0 15,-1 1 0-15,-1-1 0 16,2 0 0-16,-2-9-133 16,4-5-195-16,16-7-399 15,-5-13-673 1,6-10 0-16,4-16 0 15,-2-16 0-15</inkml:trace>
  <inkml:trace contextRef="#ctx0" brushRef="#br0" timeOffset="70863.82">20673 2607 4329 0,'0'-5'412'0,"0"-1"-1"15,0 2 1-15,-1-1-1 16,-4 2 1-16,-5 10-1 16,-3 6 1-16,-3 9-1 15,2 7 1-15,8 8-254 16,4-2-158 0,8 1 0-16,13-3 0 15,5-8 0-15,5-5 0 16,4-7 0-16,4-10 0 15,-7-3 0-15,-6-6 0 16,-7-7 0-16,-10-8 0 16,-9-6 0-16,-9-9 0 15,-11-2 0-15,-11 1 0 16,-5 4 0-16,-5 8 0 16,0 8 0-16,7 11 0 15,10 4 0 1,8 7 0-16,10 1 0 15,6 3 0-15,12-1 0 16,6 0 0-16,12-4 0 16,6-4 0-16,9-7 0 15,-2-7 0-15,-5-6 0 16,-10-9 0-16,-10-8 0 16,-9-3 0-16,-4-8 0 15,-3-2 0-15,-2-3 0 16,1 1 0-16,0 5 0 15,-3 10 0 1,1 11 0-16,1 7 0 16,1 13 0-16,5 12 0 15,7 11 0-15,10 14 0 16,3 13 0-16,11 11 0 16,2 6 0-16,-1 6 0 15,-2 1 0-15,-3 2 0 16,0 1 0-16,-4-2 0 15,-1-3 0-15,-4-7 0 16,0-6 0-16,-4-9 0 16,-3-7 0-16,-3-10 0 15,-4-7 0 1,-4-9 0-16,1-6 0 16,-2-10 0-16,-2-6 0 15,-1-10 0-15,-7-9 0 16,-13-8 0-16,-9-4 0 15,-6 1 0-15,-5 3 0 16,2 8 0-16,8 5 0 16,8 7 0-16,10 9 0 15,7 1 0-15,6 2 0 16,12 0 0-16,10-4 0 16,9-5 0-1,7-6 0-15,5-5 0 16,-7-5 0-16,-11-4 0 15,-10-7 0-15,-12-5 0 16,-4-3 0-16,-9-4 0 16,-5 1 0-16,-2 3 0 15,-3 6 0-15,3 8 0 16,4 10 0-16,4 8 0 16,5 9 0-16,3 6 0 15,6 14 0-15,6 9 0 16,9 14 0-1,8 13 0-15,8 12 0 16,-1 7 0-16,-1 7 0 16,-4 2 0-16,-6 2 0 15,-2-3 0-15,0-5 0 16,-3-7 0-16,2-12 0 16,1-10 0-16,0-8 0 15,-3-11 0-15,2-10 0 16,-5-8 0-16,-5-4 0 15,-8-8 0-15,-4-6 0 16,-12-5 0-16,-11-5 0 16,-10-6 0-1,-6-2 0-15,0 1 0 16,7-1 0-16,13 1 0 16,14-1 0-16,19-1 0 15,18-2 0-15,20-1 0 16,13 2 0-16,9 3-83 15,-8 11-286-15,-10 4-1178 16,-17 12 0-16,-23 3 0 16,-14 7 0-16</inkml:trace>
  <inkml:trace contextRef="#ctx0" brushRef="#br0" timeOffset="72241.67">21089 3563 5974 0,'-15'0'246'0,"-4"8"0"15,-7 12 1-15,-4 5-1 16,7 10 0-16,13 8 1 15,6-3-1-15,12-3 0 16,12-7 1 0,7-10-247-16,3-7 0 15,3-8 0-15,-1-5 0 16,-12-7 0-16,-7-9 0 16,-9-6 0-16,-8-8 0 15,-15-7 0-15,-8 0 0 16,-6 1 0-16,-6 6 0 15,4 8 0-15,7 9 0 16,10 6 0-16,9 7 0 16,6 0 0-16,5 0 0 15,9 0 0 1,14-2 0-16,7-5 0 16,8-6 0-16,6-9 0 15,-5-6 0-15,-10-11 0 16,-9-3 0-16,-13-3 0 15,-6-1 0-15,-5-1 0 16,-4 2 0-16,-1 8 0 16,1 5 0-16,-1 9 0 15,4 11 0-15,3 7 0 16,3 14 0-16,7 12 0 16,5 14 0-16,9 15 0 15,7 14 0 1,0 4 0-16,3 7 0 15,-4 4 0-15,-7 0 0 16,-1-2 0-16,-2-4 0 16,-3-6 0-16,1-9 0 15,0-9 0-15,-3-12 0 16,-4-10 0-16,-1-11 0 16,-2-9 0-16,-4-7 0 15,0-11 0-15,-2-6 0 16,-8-7 0-16,-7-6 0 15,-7-6 0 1,-7 3 0-16,-10 2 0 16,1 5 0-16,3 8 0 15,4 5 0-15,10 5 0 16,11 3 0-16,3 0 0 16,16-3 0-16,9-4 0 15,10-4 0-15,6-6 0 16,6-7 0-16,-8-7 0 15,-12-6 0-15,-10-9 0 16,-9-6 0-16,-8-3 0 16,-3-1 0-16,-2 3 0 15,1 9 0 1,-2 11 0-16,2 10 0 16,3 12 0-16,4 9 0 15,1 10 0-15,8 13 0 16,9 13 0-16,7 18 0 15,9 9 0-15,10 13 0 16,-3 3 0-16,-3 3 0 16,-6 1 0-16,-8-1 0 15,-6-3 0-15,-3-4 0 16,-3-5 0-16,-1-12 0 16,1-6 0-1,-2-15 0-15,-2-7 0 16,-3-10 0-16,-1-7 0 15,-1-5 0-15,-4-5 0 16,-6-7 0-16,-4-6 0 16,-5-5 0-16,-2-5 0 15,1-4 0-15,7-3 0 16,8 0 0-16,11-4 0 16,15-2 0-16,19-6 0 15,13-3 0-15,14-2 0 16,8 3-243-16,1 0-263 15,-12-27-982 1,-15 33 0-16,-12 0 0 16,-13-4 0-16</inkml:trace>
  <inkml:trace contextRef="#ctx0" brushRef="#br0" timeOffset="73404.13">22708 2338 5704 0,'-5'-10'276'0,"1"2"0"0,-2 0 1 15,2 3-1-15,4 11 0 16,0 16 1-16,1 13-1 16,6 11 0-16,4 11 1 15,0 5-277-15,2 4 0 16,1-3 0 0,-5-1 0-16,-1-6 0 15,-1-7 0-15,0-9 0 16,-4-7 0-16,0-5 0 15,-2-12 0-15,-1-2 0 16,0-9 0-16,-3-8 0 16,-4-9 0-16,-4-8 0 15,-6-14 0-15,-7-13 0 16,-2-12 0 0,0-10 0-16,5-5 0 15,4 0 0-15,9 1 0 16,4 7 0-16,11 6 0 15,7 5 0-15,12 10 0 16,6 7 0-16,7 9 0 16,4 11 0-16,-1 10 0 15,-3 6 0-15,-2 9 0 16,-9 9 0-16,-8 5 0 16,-11 3 0-16,-13 10 0 15,-17 3 0-15,-13 0 0 16,-10 4 0-1,-3-3 0-15,-2-3 0 16,8-3 0-16,9-4 0 16,9-7 0-16,9-2 0 15,7-5 0-15,4-3 0 16,4 0 0-16,7-3 0 16,7 0 0-16,11 1 0 15,7 0 0-15,10 0 0 16,3-1 0-1,-2-3 0-15,-1 2 0 0,0-3-208 16,-6 2-139-16,-4 1-167 16,-4-2-191-16,0-3-578 15,-16 7 0-15,-4 1 0 16,-9-2 0 0,0 3 5680-16,-5 2-4999 15,10-6 116-15,2-2 75 16,9-4 80-16,0-2 55 15,4-8 260-15,2-7 250 16,1-5 279-16,-2-8 193 16,-7-3 29-16,-7-2-133 15,-7 2-117-15,-10 0-73 16,-6 7-81-16,-5 5-55 16,-4 9-53-1,-6 6-109-15,4 9-114 16,2 9 0-16,9 11 0 15,10 7 0-15,15 5 0 16,13 3 0-16,15-3 0 16,8-3-66-16,12-6-170 15,-1-3-107-15,-3-6-124 16,-6-7-180-16,-9-15-636 16</inkml:trace>
  <inkml:trace contextRef="#ctx0" brushRef="#br0" timeOffset="74228.73">23446 2592 3624 0,'0'-21'387'0,"0"-4"91"15,0 0 1-15,0 0-1 16,0 11 0-16,7 9 1 16,3 7-1-16,7 6 0 15,8 6 1-15,5 5-217 16,2 6-171-16,-5 1-91 15,-4-1 0 1,-4-2 0-16,-3-6 0 0,-6-4 0 16,-1-3 0-16,-5-3 0 15,-3-4 0 1,1-3 0-16,-2-6 0 16,-2-8 0-16,4-8 0 15,-2-9 0-15,3-9 0 16,0-3 0-16,0 1 0 15,1 7 0-15,1 8 0 16,-3 7 0-16,2 10 0 16,1 8 0-16,4 6 0 15,2 6 0-15,6 6 0 16,2 4 0 0,2 4 0-16,0-4 0 0,1-3 0 15,0-4 0 1,5-6 0-16,2-3 0 15,0-4 0-15,0-7 0 16,-4-6 0-16,-8-5 0 16,-6-5 0-16,-7-5 0 15,-2 4 0-15,-2 4 0 16,-6 6 0-16,-3 10 0 16,-2 8 0-16,-2 8 0 15,0 9 0-15,7 2 0 16,7 5 0-16,11-3 0 15,5-4 0 1,8-8 0-16,7-5 0 16,4-7 0-16,-2-6 0 15,-2-7 0-15,-4-5 0 16,-8-5 0-16,-10-11 0 16,-4-1 0-16,-3-8 0 15,-3 0 0-15,0 1 0 16,0 9 0-16,0 8 0 15,0 7 0-15,0 9 0 16,0 6 0-16,0 10 0 16,5 11 0-16,4 9 0 15,4 8 0 1,7 7 0-16,5-2 0 16,-1-3 0-16,4-5 0 15,-2-5-30-15,3-5-234 16,3-5-177-16,17-6-321 15,-19-6-576-15,0-5 0 16,-3-5 0-16,-6-9 0 16</inkml:trace>
  <inkml:trace contextRef="#ctx0" brushRef="#br0" timeOffset="74863.41">24604 2213 2352 0,'-9'-21'268'0,"-3"-2"83"16,-1-2 36-16,-4-2 40 15,9 12 94-15,-1 14 76 16,6 6 6 0,-1 6 0-16,4 7-1 15,5 2-187-15,10 5-81 16,6 2-82-16,2 0-37 16,9 2-39-16,-1 0-94 15,-7 2-76-15,-1 2-6 16,-4-1 0-16,-3 1 0 15,-6 0 0-15,-1 0 0 16,0-1 0-16,-4-3 0 16,3-3 0-16,-4-4 0 15,-1-5 0-15,-3-4 0 16,1-7 0-16,-1 0 0 16,0-6 0-1,0 0 0-15,0-2 0 16,0-5 0-16,0-3 0 15,0-7 0-15,-3-6 0 16,-1-4 0-16,-5-4 0 16,3-1 0-16,-2 1 0 15,3 0 0-15,5 3 0 16,0-1 0-16,9 4 0 16,9 1 0-16,6 4 0 15,5 4 0-15,5 1 0 16,-4 6 0-16,-3 2 0 15,-8 4 0 1,-8-2 0-16,-2 5 0 16,-6-2 0-16,-2 2 0 15,-1-3 0-15,1 3 0 16,-1-2 0-16,0 1 0 16,0 0 0-16,0-1 0 15,0 1 0-15,0-1-88 16,0 2-186-16,0 0-145 15,0 2-220-15,-1-40-715 16,-2 41 0 0,-7 0 0-16,-1 2 0 0</inkml:trace>
  <inkml:trace contextRef="#ctx0" brushRef="#br0" timeOffset="75647.53">25135 1887 4910 0,'0'-17'358'0,"-1"-1"-1"16,1 2 1-1,1 3-1-15,8 13 1 0,8 19-1 16,3 10 1-1,6 15-1-15,-1 10 1 16,-2 6-295-16,-7 1-63 16,-5-5 0-16,-2-3 0 15,-1-8 0-15,-3-12 0 16,-2-9 0-16,-1-6 0 16,0-9 0-16,-2-5 0 15,3-6 0 1,3-8 0-16,1-9 0 15,8-11 0-15,8-3 0 16,5-3 0-16,10 3 0 16,10 5 0-16,2 10 0 15,-3 8 0-15,-2 6 0 16,-11 8 0-16,-11 6 0 16,-13 5 0-16,-14 4 0 15,-18 9 0-15,-15 0 0 16,-14 3 0-16,-2-6 0 15,-4-2 0-15,8-3-178 16,13-7-90-16,12-3-125 16,14-5-292-1,7-1-648-15,12-10 0 16,10-7 0-16,10-4 0 16</inkml:trace>
  <inkml:trace contextRef="#ctx0" brushRef="#br0" timeOffset="76039.47">25820 2067 4663 0,'6'-9'331'15,"1"2"41"-15,5 0 0 16,4 1 0-16,0 7 1 16,0 10-1-16,-3 3 0 15,-1 7 1-15,-3 2-1 16,-1 3-220-1,-5 0-322-15,-1-3-120 16,0-2-78-16,-2-5-46 16,-4-6-54-16,-5-5-11 15,-5-8-1-15,-3-9 4 16,-8-9 19-16,-2-11 56 16,1-10 226-16,5-7 126 15,-2-3 131-15,10-1 90 16,1 6 77-16,6 8 21 15,4 8 2-15,2 10-18 16,0 7-66-16,2 9-66 16,0 2-121-16,7 8-174 15,11 5-285 1,3 6-517-16,4 2 0 16,2 4 0-16,-1-5 0 15</inkml:trace>
  <inkml:trace contextRef="#ctx0" brushRef="#br0" timeOffset="76720.21">26289 1896 4636 0,'-19'0'202'0,"-12"2"108"15,-9 5 50-15,-10 4 7 16,6 9 1-16,12 4-1 15,11 4 1-15,15-3-1 16,10-3 1-16,13-4-121 16,11-7-81-1,10-5-109-15,7-5-49 16,3-5-8-16,-4-8 0 16,-10-4 0-16,-12-2 0 15,-9-2 0-15,-8 2 0 16,-3 6 0-16,-2 5 0 15,0 3 0-15,0 3 0 16,0 2 0-16,3 2 0 16,-1 1 0-16,3 0 0 15,3 2 0-15,9-3 0 16,2-1 0-16,6-7 0 16,2-3 0-1,0-6 0-15,-2-3 0 16,-3-6 0-16,-2-2 0 15,1 1 0-15,-8 3 0 16,-2 6 0-16,-6 4 0 16,2 6 0-16,-1 6 0 15,3 8 0-15,7 5 0 16,0 6 0-16,6 2 0 16,1 0 0-16,4-4 0 15,4-5 0-15,-1-5 0 16,1-5 0-16,-2-3 0 15,-3-6 0-15,-5-5 0 16,-3-2 0 0,-9-5 0-16,-5-3 0 15,-2 1 0-15,-2 3 0 16,0 5 0-16,0 2 0 16,0 8 0-16,0 7 0 15,5 8-162-15,13 10-265 16,16-28-1093-16,10 40 0 15,4-3 0-15,0-3 0 16</inkml:trace>
  <inkml:trace contextRef="#ctx0" brushRef="#br0" timeOffset="83090.16">21804 8770 2646 0,'0'-2'150'0,"3"-5"40"16,-1-3 33-16,1 0 23 16,0-5 17-1,-1-1 26-15,-1 2 10 16,-2-2 7-16,1 2 12 16,0-1-128-16,1-1 2 15,-1 2-22-15,0 0-31 16,3-2 0-16,-2 0 18 15,-1 1 20-15,2-2 24 16,-2-1 22-16,1 0 7 16,1-1 6-16,0-1-10 15,0 2-17-15,2 0-2 16,-1-1-23 0,2 1-35-16,-2 1-47 15,1 1-33-15,0-2-30 16,0 0-17-16,1 0-22 15,-1 1 0-15,1-3 0 16,0 2 0-16,1 0 0 16,-2 1 0-16,2 0 0 15,0-2 0-15,1 0 0 16,5-3 0-16,-4 0 0 16,1-3 0-16,1 3 0 15,-1-4 0-15,0 1 0 16,-1-3 0-1,4 3 0-15,-5 0 0 16,2 3 0-16,0 0 0 16,0-2 0-16,0 2 0 15,2-2 0-15,0 2 0 16,-3 1 0-16,4 4 0 16,-2-1 0-16,-1 0 0 15,2 4 0-15,1-2 0 16,-5 2 0-16,3 2 0 15,3 1 0-15,-3-2 0 16,3 0 0 0,2 2 0-16,2-5 0 15,-1-3 0-15,1 3 0 16,1-2 0-16,-4 0 0 16,-1 4 0-16,1-1 0 15,-2 2 0-15,1 1 0 16,1 2 0-16,0-2 0 15,1 2 0-15,1 1 0 16,3 3 0-16,2-3 0 16,3 4 0-16,-1-2 0 15,0 2 0-15,-3-3 0 16,-5 3 0 0,-4 0 0-16,-2 3 0 15,-2 1 0-15,-1-1 0 16,3 4 0-16,2-4 0 15,1 2 0-15,2 2 0 16,-1 1 0-16,3-1 0 16,-3 4 0-16,3 2 0 15,-2 1 0-15,3 3 0 16,-2 1 0-16,2 1 0 16,-1 1 0-16,-3 0 0 15,0 0 0-15,0 3 0 16,2-4 0-1,-4 2 0-15,6 1 0 16,-2-3 0-16,2 0 0 16,-1 2 0-16,3-2 0 15,-4 0 0-15,2 0 0 16,0 3 0-16,-4 0 0 16,-1-1 0-16,0 1 0 15,-1-3 0-15,-1 4 0 16,0 0 0-16,-3-3 0 15,2 0 0-15,1 3 0 16,0-4 0-16,-1 3 0 16,2 0 0-1,-2-2 0-15,0-1 0 16,-4 3 0-16,4-1 0 16,-5 1 0-16,1-1 0 15,0 0 0-15,0 2 0 16,-1-1 0-16,2-1 0 15,-1-1 0-15,0 1 0 16,-2 0 0-16,1-1 0 16,1 2 0-16,-1-2 0 15,3 1 0-15,-1 1 0 16,1 0 0-16,0 3 0 16,2-3 0-1,-3 2 0-15,-1 2 0 16,1-2 0-16,-3 0 0 15,0-2 0-15,2 0 0 16,-1 1 0-16,-2-4 0 16,1 3 0-16,0-2 0 15,0 3 0-15,0-1 0 16,-1 2 0-16,-1-3 0 16,-1 1 0-16,2 1 0 15,-2-2 0-15,0-1 0 16,0-1 0-16,0 2 0 15,0-1 0 1,0 0 0-16,0 0 0 16,0-1 0-16,0 1 0 15,0-3 0-15,0-2 0 16,0-1 0-16,0 0 0 16,0-2 0-16,0-1 0 15,0 0 0-15,0-1 0 16,0-2 0-16,0 0 0 15,0-2 0-15,0 0 0 16,0 1 0-16,0-2 0 16,0 0 0-16,0 0 0 15,0 0 0 1,0 0 0-16,0 0 0 16,0-2 0-16,0 0 0 15,0-1 0-15,0-2 0 16,-2-4 0-16,2 1 0 15,0-3 0-15,0-3 0 16,0-6 0-16,0 1 0 16,-1-3 0-16,-1-1 0 15,1-1 0-15,1-4 0 16,-2 1 0-16,-1-2 0 16,0 0 0-16,0 0 0 15,1-3 0 1,-5-1 0-16,1-1 0 15,0 0 0-15,-3-4 0 16,-1 1 0-16,2 3 0 16,0-1 0-16,1 1 0 15,-1 6 0-15,0 0 0 16,1 2 0-16,-2 2 0 16,-2 2 0-16,1-2 0 15,-3 4 0-15,1-2 0 16,2 2 0-16,-1 0 0 15,0-1 0-15,0 1 0 16,-4-1 0 0,2-3 0-16,-1 0 0 15,2-1 0-15,1 2 0 16,-2 1 0-16,3 3 0 16,-3-1 0-16,-2 3 0 15,1-2 0-15,-1-1 0 16,-3 2 0-16,2-1 0 15,-3 2 0-15,1 2 0 16,-2-3 0-16,0 4 0 16,3 0 0-16,-2 2 0 15,3-2 0 1,-3 3 0-16,5-3 0 16,0-2 0-16,0 4 0 15,2-4 0-15,-2 3 0 16,0 3 0-16,1 0 0 15,0 1 0-15,-3 2 0 16,0 1 0-16,2 3 0 16,-2 0 0-16,-4 2 0 15,0 1 0-15,1 0 0 16,-4-1 0-16,1 1 0 16,3 0 0-16,-4 0 0 15,-1-2 0-15,-1 4 0 16,-1-1 0-1,-3 3 0-15,3 2 0 16,-1 1 0-16,-1 1 0 16,-1 4 0-16,2 1 0 15,1 4 0-15,2 0 0 16,0 2 0-16,3 2 0 16,1 1 0-16,3 1 0 15,0 0 0-15,1 3 0 16,2-1 0-16,2 4 0 15,0-1 0-15,0 3 0 16,3-1 0 0,-2 1 0-16,0 0 0 15,1 2 0-15,-1 0 0 16,2 0 0-16,-1 3 0 16,0-2 0-16,3 0 0 15,-1 1 0-15,0-2 0 16,-1 5 0-16,-1-1 0 15,0 4 0-15,-1-1 0 16,0 4 0-16,1-3 0 16,-1 0 0-16,2 0 0 15,2-3 0-15,-1-1 0 16,1-1 0 0,3-2 0-16,1-3 0 15,2-3 0-15,1 2 0 16,0-1 0-16,1 0 0 15,-2-2 0-15,1 4 0 16,0-8 0-16,-2 1 0 16,1-2 0-16,1-4 0 15,-2-3 0-15,2-3 0 16,0 1-168-16,0-2-259 16,5-36-1092-16,-2 25 0 15,-15-9 0 1,-30-45 0-1</inkml:trace>
  <inkml:trace contextRef="#ctx0" brushRef="#br0" timeOffset="88316.08">9763 8957 1435 0,'-3'-1'113'0,"2"-2"18"16,-4 0 27-16,1-1 23 15,-1 1 27-15,2-2 35 16,-2 0 25-16,2-2 36 15,0 2 37-15,0 0-73 16,-1 1-12 0,1-1-12-16,-2 3-23 15,-1-2-24-15,1 3-17 16,0 0-23-16,0-1-11 16,1 2-26-16,1 0-24 15,-1 0-4-15,-2 0-9 16,0 3 8-16,-1 3 11 15,-2 4 29-15,-1 3 13 16,1 4 0-16,4 3 30 16,-1 2 16-1,2 0 18-15,2 3 29 16,2 0-6-16,0 2-12 16,0-3-16-16,2 1-28 15,-1-1-22-15,5-1-14 16,-2 0-42-16,2-1-26 15,1 0-33 1,-1 0-36-16,-1 0-2 0,3 2 0 16,-2-2 0-16,-2 1 0 15,2 2 0 1,1-4 0-16,-1 1 0 16,-2 0 0-16,2 1 0 15,0 2 0-15,2 0 0 16,-2 2 0-16,0-2 0 15,1 0 0-15,-1-2 0 16,2 1 0-16,0-3 0 16,-1 1 0-16,2-3 0 15,1-2 0-15,-2 3 0 16,3-3 0 0,1 1 0-16,0-1 0 15,2 1 0-15,0 1 0 16,0 0 0-16,3 0 0 15,-2 1 0-15,-1-1 0 16,-1-1 0-16,3-1 0 16,-3 1 0-16,1-1 0 15,1-1 0-15,1 1 0 16,-2-3 0-16,4 3 0 16,-2-4 0-1,1 0 0-15,3-1 0 16,-1-4 0-16,2 1 0 15,-2-1 0-15,3-2 0 16,-2-3 0-16,3 0 0 16,-2-3 0-16,3 0 0 15,0 0 0-15,1-2 0 16,-2 2 0-16,2-1 0 16,-1 0 0-16,-1-3 0 15,-1-1 0-15,1 0 0 16,-1-2 0-1,-1 1 0-15,0-3 0 16,-3 1 0-16,0 0 0 16,1-1 0-16,-4 0 0 15,0-2 0-15,2 3 0 16,-2-3 0-16,2 0 0 16,0 1 0-16,2-2 0 15,-3-1 0-15,3-4 0 16,-3 1 0-16,-2-4 0 15,-4 0 0 1,2-3 0-16,-5-2 0 16,-1-2 0-16,0 1 0 15,1-3 0-15,0 2 0 16,-1 0 0-16,0-2 0 16,-4 4 0-16,4-1 0 15,0-4 0-15,-3-1 0 16,0 2 0-16,0-4 0 15,-3 1 0-15,0 3 0 16,0 1 0 0,0 3 0-16,0 1 0 15,0-1 0-15,0 2 0 16,0-2 0-16,0-2 0 16,0 4 0-16,0-1 0 15,0 1 0-15,0-1 0 16,0 1 0-16,-2 0 0 15,1-2 0-15,-1 2 0 16,-1-1 0-16,2-2 0 16,-2 0 0-16,2-4 0 15,1 4 0 1,0-2 0-16,0 5 0 16,0 3 0-16,-2 5 0 15,1 3 0-15,-1 0 0 16,1 3 0-16,1-2 0 15,-2 3 0-15,2 0 0 16,-1-1 0-16,0 1 0 16,-1 2 0-16,1-2 0 15,-1 1 0-15,1 0 0 16,-2 2 0-16,1-1 0 16,1 1 0-1,-1 1 0-15,-1 3 0 16,3-1 0-16,0 2 0 15,0 0 0-15,0 0 0 16,0 0 0-16,0 0 0 16,0 0 0-16,0-1 0 15,-2 1 0-15,2 0 0 16,0 0 0-16,0 0 0 16,0 1 0-16,0 2 0 15,0 1 0 1,-2 4 0-16,2 3 0 15,0-1 0-15,2 5 0 16,-2 5 0-16,0 2 0 16,0 4 0-16,0 6 0 15,0-1 0-15,4 4 0 16,2 3 0-16,1 1 0 16,3 1 0-16,3 3 0 15,-1 0 0-15,1-1 0 16,-3 4 0-16,-3 0 0 15,0 4 0 1,-5-1 0-16,-1 2 0 16,-2-4 0-16,-2-3 0 15,-3-2 0-15,-4-4 0 16,-6-5 0-16,-3-1 0 16,-1-4 0-16,0-1 0 15,-1-4 0-15,0-3 0 16,1-1 0-16,-1-1 0 15,0-3 0-15,-2 0 0 16,1 1 0-16,-4-3 0 16,2 0 0-16,1-2 0 15,0-3 0-15,-1 1 0 16,1-2 0 0,-3 2 0-16,-1 1 0 0,-1 0 0 15,1-1 0-15,1 0 0 16,1-1 0-1,-1-5 0-15,3 2 0 16,-3-5 0-16,3 0 0 16,-3 0 0-16,2-5 0 15,-2-1 0-15,0-2 0 16,-2-6 0 0,-1-3 0-16,-1-2 0 0,1-5 0 15,4-2 0-15,-1-2 0 16,5-6 0-16,-1-1 0 15,3-4 0-15,-1 0 0 16,4-1 0 0,-1 1 0-16,2 0 0 15,0 1 0-15,1 0 0 16,0 2 0-16,0-1 0 16,-1 4 0-16,-1-2 0 15,-1 3 0-15,1 0 0 16,0 1 0-16,2 0 0 15,-2 0 0-15,4 4 0 16,1-4 0 0,1 3 0-16,3 0 0 15,1 0 0-15,3 5 0 16,-1 2 0-16,2 3 0 16,1 5 0-16,1 3 0 15,-2 4 0-15,1 0 0 16,1 5 0-16,0-3 0 15,0 4 0-15,0 0 0 16,0 0 0-16,0 0 0 16,0 0 0-16,0 0 0 15,0 0 0-15,0 0 0 16,0 0 0-16,0 0-114 16,0 0-131-1,0 0-85-15,4 2-197 16,5-7-868-16</inkml:trace>
  <inkml:trace contextRef="#ctx0" brushRef="#br1" timeOffset="99535.99">11609 15074 592 0,'0'-2'62'16,"0"2"16"-16,0-1 8 15,0 1 14-15,0-1 24 16,0 2 28-16,0-1 33 16,0-1 22-16,0 1 20 15,0 0-29-15,0 0-7 16,0 0 0-1,0 0 5-15,0 0 1 16,0 0-16-16,0 0-23 16,0 0-29-16,-1 0-23 15,1 0-16-15,0 0-18 16,0 0-12-16,0 0-7 16,0 0-6-16,0 1-1 15,1 0 2-15,2 1 8 16,2 1 12-16,5-1 19 15,3-2 17-15,5 1 12 16,1-1 5 0,4 0-2-16,4 0-4 15,3-1-13-15,4 1-7 16,1 0-13-16,0 0-10 16,3 0-16-16,-1 0-10 15,1 0-1-15,1-2 7 16,0 2 5-16,0-5 8 15,-1 1 3-15,-2-1 5 16,-2 0 4 0,0-1 0-16,-1 1-3 15,0 1-4-15,4-2-4 16,-3 2-15-16,0-2-8 16,3 2-10-16,-3 0-3 15,2 1-4-15,2-1-4 16,-4 0-1-16,0 0-3 15,-1-2-1-15,-1 1-5 16,-3 1 7-16,0 2-3 16,-2-1-3-16,-1 3-1 15,0 0 1-15,0 0-1 16,0-2 4-16,-2 2 7 16,1 0 21-16,-1-2 10 15,1 2 20-15,0-1 21 16,0 1 17-1,-3 0 10-15,3 0 3 16,-1 0 11-16,1 0 15 16,2 0 2-16,0 0-14 15,-1 0 0-15,2 0-10 16,1 0-16-16,0 0-16 16,-2 0-12-16,-2 0-3 15,2 0-14-15,-2 0-21 16,-1 0-9-16,-1 0-8 15,2 0-13 1,-5 0-12-16,0 0-5 16,-4 1-62-16,-1 1-174 15,-5 0-180-15,30 0-1079 16,-29 1 0-16,-5-2 0 16,-3-4 0-16</inkml:trace>
  <inkml:trace contextRef="#ctx0" brushRef="#br1" timeOffset="101138.3">13252 15090 2415 0,'0'0'129'16,"4"0"25"-16,8 0 27 15,5-1 30-15,10-1 12 16,7 0 22-16,5 1 20 16,1 0 33-16,2 1 21 15,0 0-93 1,4 0-8-16,4 0-13 15,3 0-12-15,3 0-17 16,3 0 16-16,6 0 4 16,0 0-11-16,3 0-28 15,1 1-16-15,1-1-14 16,4 0 1-16,-4 0 11 16,2 0 24-16,-5 0 26 15,1 0-15-15,-5-2-26 16,-1-1-9-1,0-1-5-15,1 1-7 16,5-1-1-16,2 2-13 16,5 0-22-16,-4 0-39 15,-5 1-40-15,-2-2-12 16,-8 3 0-16,-6-4 0 16,-2 2 0-16,3-3 0 15,-2 1 0-15,10-2 0 16,-1 0 0-16,10 2 0 15,1 0 0-15,2 2 0 16,-2-1 0 0,-2 1 0-16,-7-3 0 15,-4-1 0-15,-5-1 0 16,-3 3 0-16,1 0 0 16,3 1 0-16,0 2 0 15,3-3 0-15,1 1 0 16,2-1 0-16,-6 1 0 15,-2-1 0-15,-1 1 0 16,-7-1 0-16,-3 1 0 16,1 0 0-1,-2 0 0-15,4 0 0 0,3 0 0 16,1 0 0 0,3-2 0-16,-4 2 0 15,-2-1 0-15,-4 2 0 16,-3 0 0-16,-1-2 0 15,0 3 0-15,-2 1 0 16,-1-2 0-16,3 2 0 16,-1 0 0-16,-1 0 0 15,0-2 0-15,2 2 0 16,-2 0 0-16,0 0 0 16,-2 0 0-1,-2 0 0-15,-3 0 0 16,-5 0 0-16,-2 0 0 15,1 0 0-15,-2 0 0 16,0 0 0-16,4 2 0 16,0 0 0-16,1-1 0 15,0 3 0-15,-2 0 0 16,0 0 0-16,-1-1 0 16,-1 2 0-16,-3-1 0 15,1 1 0-15,-4-2 0 16,-3 2 0-16,0-3 0 15,-6 4 0-15,2-2 0 16,-1-2 0 0,-2 1 0-16,1-1 0 15,4-2 0-15,-2 0 0 16,2 1 0-16,-1-1 0 16,0 0 0-16,-3 0 0 15,-2 0 0-15,1 0 0 16,-3 0 0-16,0 0 0 15,0 2-159 1,1-1-141-16,3 2-375 0,-2-2-736 16,-4-1 0-16,-3-3 0 15,-4-7 0 1</inkml:trace>
  <inkml:trace contextRef="#ctx0" brushRef="#br1" timeOffset="102252.73">17999 15018 39 0,'1'11'-7'16,"6"3"0"-16,-6 1 0 16,2 9 0-16</inkml:trace>
  <inkml:trace contextRef="#ctx0" brushRef="#br1" timeOffset="113683.08">17868 14936 450 0,'-1'0'36'0,"0"0"7"15,-1-1-5 1,1 1 5-16,1 0 4 16,0-2 9-16,-2 2 13 15,2-2 14-15,0 1 12 16,0 0-18-16,0 1 3 16,0 0 3-16,0 0 21 15,0 0 12-15,0-2 22 16,0 2 21-16,0 0 16 15,0 0-1-15,0 0-6 16,0 0-4-16,0 0-12 16,0 0-4-1,0 0-13-15,0 0-14 16,0 0-23-16,0 0-28 16,0 0-22-16,0 0-10 15,0 0-4-15,0 0 2 16,0 0 4-16,0 0 1 15,0 0 1-15,0 0 3 16,0 0 1-16,0 0 2 16,0 0 4-16,0 0 4 15,0 0 13-15,0 0 18 16,0 0 10 0,0 0-6-16,0-3-3 15,0 1 0-15,0-2 3 16,0 1 5-16,0-3-2 15,0 1-6-15,0 0-10 16,0 0-19-16,0 1-11 16,0 1-2-16,0-1 1 15,0 1-5-15,0 2-6 16,0-6-8-16,0 1-3 16,0 2-3-16,0-3 3 15,0 1-1 1,0 0 3-16,0-2 9 15,-1 2 10-15,1-1 8 16,-2-1 4-16,1-1 0 16,-1 2 0-16,1 0-1 15,1 0-4-15,-2 2-2 16,2-3-7-16,-1 1-10 16,1-2-9-16,0 1-9 15,0 1-5-15,0 0 0 16,0-1-5-1,0-2 0-15,0 3-1 16,0-1-1-16,-2-1 0 16,1 1 1-16,-1-2-2 15,-1 2 2-15,1-1 1 16,1-1-2-16,1 0 1 16,-3-4 0-16,1 1-1 15,-1-3-1-15,-1 0 2 16,1-1-1-16,0 0-2 15,0 2-2-15,2 1 2 16,-3-1-2 0,2 3 0-16,-1 2 2 15,0-2-1-15,0-1 0 16,1 1 0-16,0-1 0 16,-1-2 0-16,0-1 0 15,2-2-1-15,-2 0 0 16,1-2 1-16,-2-2-2 15,3 1 4-15,-1-2 0 16,1 1 4-16,1 2 8 16,-1 0 8-16,-1 2 2 15,2 0 3 1,-1 1 3-16,-1-1 0 16,1-1 2-16,-1 2 2 15,2-3 1-15,-1 1-4 16,1-1-9-16,0-4 4 15,0 4 5-15,0 1 11 16,-2-5 19-16,2 4 8 16,-1-3 9-16,-1 3 10 15,2-1 6-15,-1 0 29 16,-1 3 1 0,1-4 0-16,1 1-5 15,-2 0-3-15,1 0-13 16,1-3-9-16,0 1-8 15,-1-1-10-15,1 0-5 16,0 0-24-16,0-3 4 16,0 0-10-16,0 0-3 15,0 1-9-15,0 0-3 16,0 0-4-16,0 3-2 16,0-2 1-16,0 2-5 15,0-2-2 1,-3 0 1-16,2 1 12 15,-1-2 2-15,1 1-4 16,-1-2-3-16,1-1 2 16,-2 3 0-16,0-2-4 15,-2 1-1-15,1-2-1 16,-2 1-7-16,-1-3-12 16,1 2 0-16,2 0 0 15,-2 4 0-15,3 3 0 16,0-1 0-1,2 2 0-15,-2 1 0 16,3 0 0-16,-1-1 0 16,2 3 0-16,-1-1 0 15,0 1 0-15,0-3 0 16,0 2 0-16,0 0 0 16,0 1 0-16,0 0 0 15,0 4 0-15,0-3 0 16,0 1 0-16,0-1 0 15,0 1 0-15,0-1 0 16,-1-1 0-16,0-4 0 16,-1-2 0-16,-1-2 0 15,-1-6 0 1,1 1 0-16,-3-1 0 16,0 2 0-16,-1 0 0 15,3 1 0-15,-1 1 0 16,2 2 0-16,1 0 0 15,0-1 0-15,2 3 0 16,0 0 0-16,0 0 0 16,2 3 0-16,-2 2 0 15,0-2 0 1,0 3 0-16,0-1 0 16,0 1 0-16,0 2 0 0,0 2 0 15,0 1 0 1,0-5 0-16,0 3 0 15,0-3 0-15,0 2 0 16,0-1 0-16,0 2 0 16,-2 0 0-16,1-2 0 15,-2 4 0-15,0 1 0 16,3 1 0-16,-2-1 0 16,1 1 0-1,1 3 0-15,0-1 0 0,0 1 0 16,0 3 0-16,0-1 0 15,0-3 0 1,0 1 0-16,0-1 0 0,0-3 0 16,0-1 0-1,0-1 0-15,0 0 0 16,0-3 0-16,0-1 0 16,0 3 0-16,0-1 0 15,0 5 0-15,0 1 0 16,0 3 0-16,0-1 0 15,0 4 0-15,0-1 0 16,0 2 0-16,0-1 0 16,0 1 0-1,0 1 0-15,0-1 0 16,0 1 0-16,0-1 0 16,0 2 0-16,0-2 0 15,0 2 0-15,0 0 0 16,0 0 0-16,0 0 0 15,0-2 0-15,0 2 0 16,0-1 0-16,0 1 0 16,0 0 0-16,0 0 0 15,0 0 0-15,0 0 0 16,0 0 0-16,0 0 0 16,0 0 0-16,0 0 0 15,0 0 0 1,0 0 0-16,0 0 0 15,0 0 0-15,0 0 0 16,0 0 0-16,0 0 0 16,0 0 0-16,0 0 0 15,0 0 0-15,3-1 0 16,3 1 0-16,1-2 0 16,3 2 0-1,3 0 0-15,2-1 0 16,-3 2 0-16,3-2 0 15,2 1 0-15,-1 0 0 0,1 0 0 16,-2 0 0 0,1 0 0-16,-5 0 0 15,2 0 0-15,-3 0 0 16,1 0 0-16,1 0 0 16,0 1 0-16,4-1 0 15,3 0 0-15,1 0 0 16,1 2 0-16,0-4 0 15,0 4 0-15,1-1 0 16,-2-1 0 0,1 0 0-16,0 1 0 0,-2-1 0 15,4 2 0 1,-1-2 0-16,1 2 0 16,4-2 0-16,1 1 0 15,1-1 0-15,3-1 0 16,2 1 0-16,-1 0 0 15,3 0 0-15,-1 0 0 16,-2 0 0-16,0 0 0 16,-1 0 0-16,-1 0 0 15,-4 0 0 1,2-2 0-16,-2 2 0 0,1 0 0 16,1 0 0-1,3 0 0-15,2 0 0 16,1 0 0-16,-2 0 0 15,0 0 0-15,0 0 0 16,1 0 0-16,0-2 0 16,3 2 0-16,1-1 0 15,0 2 0-15,-3-2 0 16,-1 0 0-16,-2 1 0 16,0 0 0-16,-3-2 0 15,2-1 0-15,0 3 0 16,2-2 0-1,2 1 0-15,1-1 0 16,3 2 0-16,-2-1 0 16,-1-1 0-16,-1 1 0 15,-5 0 0-15,-1-1 0 16,-4 2 0-16,-1-2 0 16,2 0 0-16,-1 1 0 15,4-4 0-15,4 1 0 16,3 1 0-16,0-1 0 15,0 0 0 1,-1 1 0-16,-2-1 0 16,-4 3 0-16,-3-1 0 15,-3-2 0-15,-4 4 0 16,1 0 0-16,2-2 0 16,1 1 0-16,3 1 0 15,1-2 0-15,1-1 0 16,-1 1 0-16,-2 1 0 15,-5 0 0-15,2-1 0 16,-5 4 0-16,-3-4 0 16,2 2 0-1,-1-1 0-15,2 1 0 16,-1 0 0-16,4 0 0 16,-1 0 0-16,1 0 0 15,0 0 0-15,-4 0 0 16,0 0 0-16,-3 0 0 15,0 0 0-15,-4 0 0 16,0 0 0-16,-2 0 0 16,6 0 0-16,-2 0 0 15,2 0 0-15,-4 0 0 16,3 0 0 0,-7 0 0-16,2 0 0 15,-1 0 0-15,1 0 0 16,2 0 0-16,3 0 0 15,1 0 0-15,1 0 0 16,2 1 0-16,-2 1 0 16,2 0 0-16,0-2 0 15,-3 2 0-15,1-2 0 16,0 0 0-16,-4 0 0 16,3 0 0-16,-2 1 0 15,0 1 0 1,0-2 0-16,-2 2 0 15,-3-1 0-15,-1-1 0 16,-2 0 0-16,-2 0 0 16,-1 0 0-16,0 2 0 15,0-2 0-15,0 1 0 16,0 0 0-16,0 1 0 16,0-4 0-16,0 2 0 15,0 0 0-15,0 0 0 16,0 0 0-1,0 2 0-15,0 0 0 16,2 2 0-16,-2 0 0 16,3 4 0-16,-2-4 0 15,1 4 0-15,-1-3 0 16,1 4 0-16,-1-3 0 16,-1 0 0-16,1 1 0 15,1 0 0-15,-2-2 0 16,0 1 0-16,1-1 0 15,-1 2 0-15,0 0 0 16,2-2 0 0,-1 0 0-16,2 4 0 15,0-1 0-15,-1-1 0 16,0 3 0-16,0-1 0 16,-1-1 0-16,-1 3 0 15,2-1 0-15,-2-1 0 16,1 3 0-16,-1-2 0 15,0 1 0-15,0 0 0 16,1 1 0-16,-1 0 0 16,2 1 0-16,-1 0 0 15,-1-2 0 1,2 1 0-16,-2-1 0 16,0-1 0-16,0 2 0 15,0 0 0-15,0 1 0 16,0 2 0-16,0 0 0 15,0-2 0-15,0 5 0 16,0-2 0-16,0 1 0 16,0 0 0-16,0 2 0 15,0 1 0-15,0 0 0 16,0 3 0 0,-2 0 0-16,1-1 0 15,-1 2 0-15,0 1 0 16,0-1 0-16,1 1 0 15,1 0 0-15,-2 2 0 16,2-2 0-16,0 5 0 16,0-2 0-16,0 1 0 15,0 2 0-15,0-1 0 16,0-1 0-16,0 3 0 16,0-1 0-16,0 2 0 15,0-1 0 1,0 1 0-16,0 2 0 15,0-2 0-15,0 6 0 16,0-3 0-16,0 0 0 16,0 2 0-16,-4-1 0 15,1-4 0-15,-1 4 0 16,-2 1 0-16,0-1 0 16,0-3 0-16,-1 1 0 15,2-1 0-15,0 0 0 16,1-2 0-16,-1-1 0 15,1-2 0 1,0-2 0-16,3 0 0 16,1-1 0-16,0 3 0 15,0 6 0-15,1 0 0 16,-1 1 0-16,0 0 0 16,0-4 0-16,0-4 0 15,0 1 0-15,0-2 0 16,3 1 0-16,-2 3 0 15,0 0 0-15,4-2 0 16,-2 4 0 0,0-2 0-16,1-3 0 15,1 2 0-15,-1 0 0 16,-3 1 0-16,3 1 0 16,-4 6 0-16,0 2 0 15,0 3 0-15,0 0 0 16,0 1 0-16,0 2 0 15,0-3 0-15,0-2 0 16,0 0 0-16,2-1 0 16,-1-1 0-16,4 2 0 15,3 0 0-15,5 4 0 16,2 2 0-16,3 3 0 16,0 4 0-1,1-1 0-15,-3 2 0 16,2-5 0-16,-5-2 0 15,0-2 0-15,-1-5 0 16,-3-1 0-16,-1-1 0 16,-4-3 0-16,1-3 0 15,-1-2 0-15,1 1 0 16,-2-6 0-16,2-2 0 16,-2-6 0-1,0 2 0-15,-3-4 0 0,1 0 0 16,-1 1 0-16,0 0 0 15,0-3 0 1,-1 7 0-16,-2 0 0 16,-2 4 0-16,-3 3 0 15,-1 4 0-15,-2-1 0 16,1 3 0-16,3-3 0 16,1-1 0-16,3 3 0 15,1-5 0-15,2 3 0 16,0 1 0-16,0 1 0 15,0 1 0 1,0 2 0-16,0-1 0 16,0 2 0-16,0 0 0 0,0 0 0 15,0 0 0-15,0-4 0 16,0 1 0 0,-1 1 0-16,-1 2 0 15,-2 1 0-15,1-1 0 16,-1 0 0-16,3-7 0 15,-2-2 0-15,1-4 0 16,1-1 0-16,-2-2 0 16,1-4 0-1,1-3 0-15,-2-1 0 0,2 1 0 16,-1 2 0-16,-2 1 0 16,1 4 0-16,-1 3 0 15,-2 1 0 1,2 1 0-16,-1 2 0 15,2-3 0-15,0 1 0 16,1 0 0-16,0-3 0 16,1 0 0-16,1-2 0 15,0-2 0-15,0-1 0 16,0 3 0-16,0 1 0 16,0 6 0-16,-2 1 0 15,2 0 0-15,0 1 0 16,0-4 0-1,0-3 0-15,0-3 0 16,0-5 0-16,0 1 0 16,0-6 0-16,0 0 0 15,0 0 0-15,0 0 0 16,0 3 0-16,0 4 0 16,0 2 0-16,-1 2 0 15,-1 0 0-15,1-3 0 16,0-1 0-16,-1-4 0 15,2-1 0-15,0-2 0 16,-1-3 0 0,1 0 0-16,0-3 0 15,0 1 0-15,0-3 0 16,0 3 0-16,0-3 0 16,0 2 0-16,0-1 0 15,0 0 0-15,0-1 0 16,0 0 0-16,0 0 0 15,-2 0 0-15,2 1 0 16,0-1 0 0,0-2 0-16,0 3 0 0,0 1 0 15,0 1 0-15,-1-1 0 16,-1 3 0-16,2-2 0 16,-1 1 0-1,-1-2 0-15,2 0 0 16,0-1 0-16,-1-3 0 15,1 0 0-15,0 0 0 16,0 0 0-16,0 0 0 16,0 0 0-16,0 0 0 15,0 0 0-15,0 0 0 16,0 0 0-16,0 0 0 16,0 0 0-16,-2 0 0 15,1 0 0 1,-5 0 0-16,1 0 0 15,-3 0 0-15,1 0 0 16,0 0 0-16,0 0 0 16,-1 2 0-16,3-2 0 15,-4 1 0-15,0 1 0 16,-1-2 0-16,0 1 0 16,-3-1 0-16,-1 1 0 15,-5-2 0-15,0 1 0 16,-3 0 0-16,2 0 0 15,0 0 0 1,-3 0 0-16,0 0 0 16,0-1 0-16,1-1 0 15,-3 2 0-15,2-3 0 16,-3 2 0-16,-2-2 0 16,-4-1 0-16,0 0 0 15,-3 0 0-15,1 1 0 16,-3 2 0-16,3-1 0 15,-1 2 0-15,1 0 0 16,2 0 0-16,-1-2 0 16,-1 2 0-1,-2 2 0-15,-1 0 0 16,-8 2 0-16,0 1 0 16,-7 2 0-16,1 0 0 15,0 2 0-15,0-2 0 16,6-2 0-16,2 1 0 15,6-4 0-15,2-1 0 16,2-1 0-16,-1 3 0 16,0-2 0-16,-6 1 0 15,-3 1 0 1,-3 2 0-16,-1-1 0 16,0 3 0-16,3-2 0 15,3-1 0-15,5 0 0 16,3-1 0-16,-2-3 0 15,4 1 0-15,-3 1 0 16,1 1 0-16,-5-1 0 16,-2 2 0-16,-2 0 0 15,-1 0 0-15,1 0 0 16,0 0 0-16,3 0 0 16,0 1 0-1,-3 1 0-15,0-2 0 16,-8 3 0-16,-5 2 0 15,-14-2 0-15,-7 1 0 16,-6 3 0-16,-3-3 0 16,-2-2 0-16,5-1 0 15,3-1 0-15,5-3 0 16,4-1 0-16,0 0 0 16,1 0 0-16,-4 0 0 15,-3 0 0 1,2 0 0-16,3 0 0 15,4 3 0-15,8 0 0 16,6 0 0-16,6-2 0 16,2 1 0-16,2-1 0 15,-4 4 0-15,-2-3 0 16,-2 5 0-16,-3-2 0 16,-3 3 0-16,3 1 0 15,-3-2 0-15,7 2 0 16,4 0 0-16,4-5 0 15,2 0 0-15,2 0 0 16,2 0 0-16,-5 0 0 16,0 0 0-16,0 1 0 15,-1-1 0-15,-3 0 0 16,5 1 0-16,-1 0 0 16,2 1 0-16,3-2 0 0,5 0 0 15,-1 0 0-15,0 0 0 16,3 0 0-1,-1 1 0-15,-6 0 0 16,-2 3 0-16,0 1 0 16,-2-2 0-16,1-1 0 15,3 0 0-15,0-3 0 16,1 0 0-16,0-3 0 0,-2 1 0 16,1-2 0-16,0 0 0 15,0-1 0-15,-2 1 0 16,-1 1 0-16,0-2 0 15,0 2 0-15,3 0 0 16,1 0 0 0,0 0 0-16,6 0 0 0,1 0 0 15,0 0 0-15,0 0 0 16,0 0 0-16,1 0 0 16,-2-2 0-16,0 1 0 15,0-2 0-15,-1 1 0 16,1-1 0-16,-1 2 0 15,-3 1 0-15,2-1 0 16,-1-1 0-16,3-1 0 16,1 2 0-16,0-1 0 15,1-1 0-15,0 2 0 16,-2 0 0-16,0 1 0 16,2 0 0-16,0 0 0 15,4 0 0-15,0 0 0 16,6 0 0-16,1 0 0 15,0 0 0-15,0-2 0 16,3 0 0-16,-3 1 0 16,3-2 0-16,-6-1 0 15,-2 0 0-15,0 0 0 16,-4-1 0-16,5 1 0 16,-2 0 0-16,4 0 0 15,4 1 0-15,2-1 0 0,-1-1 0 16,3 1 0-16,2 0 0 15,2-3 0 1,1 2 0-16,-1-2 0 16,0 1 0-16,0-2 0 15,1 0 0-15,1-2 0 16,-2-3 0-16,4-1 0 16,-3 0 0-16,5 1 0 15,-2 0 0-15,0 2 0 16,2 2 0-16,0 0 0 15,0 1 0-15,2-3 0 16,-2-1 0-16,0-1 0 16,0-6 0-16,2 0 0 15,5-3 0-15,-1-5 0 16,1 2 0 0,1 0 0-16,0 0 0 15,-6 0 0-15,3 2 0 16,-1-2 0-16,0 1 0 15,1-2 0-15,-2-3 0 16,-1-1 0-16,-2-2 0 16,2-4 0-16,-2 0 0 15,0 0 0-15,0 3 0 16,0-3 0-16,0 5 0 16,0-1 0-16,0 3 0 15,0-1 0 1,0-1 0-16,0 0 0 15,0-1 0-15,0-2 0 16,0-2 0-16,0 0 0 16,0-5 0-16,0 0 0 15,0-1 0-15,0 2 0 16,0 0 0-16,0 2 0 16,-2-1 0-16,2 2 0 15,-2 0 0-15,-1 0 0 16,-4-1 0-16,5 2 0 15,0-4 0 1,0 1 0-16,2-5 0 16,0-2 0-16,2-1 0 15,-2 3 0-15,0 2 0 16,0 0 0-16,0 3 0 16,0 1 0-16,0 1 0 15,0-1 0-15,0 1 0 16,4-2 0-16,-4-3 0 15,4 0 0-15,2-2 0 16,1-1 0-16,-1-1 0 16,0 1 0-1,2 0 0-15,-6-1 0 16,2 0 0-16,-1 1 0 16,-3-1 0-16,0 4 0 15,0-2 0-15,0 3 0 16,0-2 0-16,0 2 0 15,0-4 0-15,2 0 0 16,0 3 0-16,0-1 0 16,4 5 0-16,-1 0 0 15,4 2 0-15,-6 3 0 16,1 1 0 0,-1 4 0-16,0-1 0 0,-2 1 0 15,-1-2 0 1,2 0 0-16,-2-1 0 15,0-2 0-15,0 4 0 16,0 0 0-16,0 1 0 16,0 3 0-16,0 0 0 15,0 4 0-15,0 3 0 16,0 1 0-16,0 2 0 16,0 1 0-16,0-1 0 15,0 1 0-15,2 0 0 16,0 3 0-16,-2 0 0 15,2 1 0-15,-2 1 0 16,0 1 0 0,0-2 0-16,0 0 0 15,1 2 0-15,-1-3 0 16,0 2 0-16,0 1 0 16,0 2 0-16,0 2 0 15,0 1 0 1,0 2 0-16,0 1 0 0,0 0 0 15,0 0 0-15,0 0 0 16,0-2 0-16,0 2 0 16,3 0-30-1,-2 0-177-15,4 0-149 16,17 3-378-16,-10 4-638 16,1-3 0-16,-1-10 0 15,10-17 0 1</inkml:trace>
  <inkml:trace contextRef="#ctx0" brushRef="#br1" timeOffset="116102.46">14274 14083 1312 0,'-3'0'163'16,"-1"-3"32"0,-2 1 23-16,-3 1 14 15,-5-2 18-15,-1 1 30 16,-2 1 28-16,2 0 28 15,1-1 37-15,3 0-89 16,-1 2-48-16,-5 0-28 16,4 0-15-16,-5 0-5 15,-3 0-6-15,2 0-24 16,0 0-22-16,-2 0-22 16,0 4-30-16,-4-3-9 15,2 1-4 1,-2 2-1-16,-4-1-3 15,-2 2-5-15,-1 1-9 16,-2 1-1-16,-3 0-4 16,-3 0-5-16,-4 2-5 15,2-2-10-15,0 1 1 16,3-1 1-16,3-1-6 16,4-1-3-16,-1-2-2 15,4-1-4-15,-3 1 1 16,-3-1-2-16,-6 3-6 15,-2 0 7 1,-3 1-9-16,-4 1-2 16,1-1 4-16,3-1-2 15,0 0-8-15,2 1 3 16,0 1-8-16,-1 0 1 16,4 2 1-16,-1-2-11 15,1 0 5-15,-1-1 3 16,4 1-3-16,-5-2 2 15,0-3 9-15,2 3-4 16,3-2 4 0,2-1 4-16,1-1-4 15,3 1 4-15,3 1 4 16,-3-2-3-16,3 0-5 16,2 1-6-16,0-1 4 15,0 1-5-15,0-2 4 16,1 4-5-16,-3-1 5 15,0 0 1-15,1 0 1 16,-3-1-5-16,-3 2 9 16,0-4 1-16,-2 3-6 15,5 0 9 1,1-2-9-16,2 0 5 16,3-1 1-16,1 0 1 15,2 0-6-15,3-1-1 16,-4 1-2-16,1 0 2 15,2 0 0-15,-2 0 2 16,3 0 5-16,2 0-5 16,0 0 1-16,7 0 0 15,0 0 2-15,3 0-2 16,1 0 6-16,0 0 1 16,0 0-5-1,-2 0 0-15,3 0-2 16,-2 0-1-16,1 0 2 15,2 0 2-15,1 0 0 16,-2 0 3-16,3 0-5 16,-2 0-5-16,1 0 5 15,1 0-7-15,2 0-3 16,-3 0 1-16,2 0-8 16,-1 0-5-16,1 0-1 15,-1 0-2 1,-2 3 1-16,4 2 3 15,-5 2-1-15,2 2 3 16,0 1 3-16,2 5 5 16,-1-2 2-16,0 3 4 15,2 0 2-15,0 3 4 16,0-1 0-16,2 1 1 16,-2 1 2-16,0 0 2 15,0-1 2-15,0 3-5 16,0-4 6-16,0 2-2 15,0-2-2-15,0-1-1 16,0 1 9-16,0-1 2 16,0 2 9-16,0-1 0 15,0 3 6-15,0-1 4 16,0-3-3 0,0 3 2-16,0-2 3 15,0 0-4-15,2 2-6 16,-2-2-2-16,1 3-12 15,2-2-2-15,0 3-1 16,2 0-2-16,-2 1 1 16,0 1 3-16,0 0 0 15,1-1-1-15,-4-3 1 16,2 1-4-16,-1-4 0 16,1-2 5-1,1-1-7-15,0-1-1 16,-1-3 4-16,1-1-5 15,-2-2 3-15,1 1 8 16,-2-3 7-16,0 1 3 16,0-4 9-16,0 1 4 15,1-2 7-15,-1 1 12 16,0-1 19-16,0-1 32 16,2 0 40-16,-2 0-5 15,0 0-10-15,0 0 0 16,0 0-9-16,0 0-6 15,0 0-7 1,1 0-12-16,-1 0-22 16,2 0-32-16,4 0-46 15,1 0 0-15,4 0 0 16,-1 0 0-16,1 0 0 16,-4 0 0-16,-2 0 0 15,-2 0 0-15,-1 0 0 16,-2 0-174-16,6 0-198 15,62-3-1157-15,-38-1 0 16,5-12 0-16</inkml:trace>
  <inkml:trace contextRef="#ctx0" brushRef="#br1" timeOffset="117796.11">12392 14916 1515 0,'-3'-7'177'0,"1"-1"52"16,-5-2 41-1,1-1 62-15,4 2 48 16,0 3 43-16,-1 2 30 15,3 0 32-15,0 1 50 16,0 3-90-16,0 0-52 16,0-4-43-16,0 4 12 15,1 0-29-15,5 0-34 16,3 2-43-16,9 0-31 16,4 3-31-16,7 1-51 15,1-2-21-15,8 1-13 16,-4 0-9-16,4-2-53 15,-5-1-33-15,3 1-14 16,-4-2 0-16,-1-1 0 16,-1 0 0-1,-4 0 0-15,-3 0 0 16,-7 0 0-16,-3 0 0 16,-6 0 0-16,-5 0 0 15,0 0 0-15,-2 0 0 16,0 0 0-16,0 0 0 15,0 0 0-15,0 3 0 16,-4 5 0 0,-5 5 0-16,-7 9 0 15,-6 4 0-15,-6 4 0 16,-5 6 0-16,1 0 0 16,1 3 0-16,1 0 0 15,4-2 0-15,6-4 0 16,-1-6 0-16,6-2 0 15,5-7 0-15,4-5 0 16,2-2 0-16,2-6 0 16,2-2 0-16,0-1-177 15,0-1-208-15,11-1-248 16,9-4-766-16,7-8 0 16,9-10 0-1,16-14 0-15</inkml:trace>
  <inkml:trace contextRef="#ctx0" brushRef="#br1" timeOffset="118899.08">13735 13915 3030 0,'-4'-7'200'0,"2"-5"34"15,-3-2 35-15,0-4 17 16,3 1 65-16,-3 3 118 16,1 0 61-16,4 4 0 15,-2 3 1 1,0 2-144-16,0 3-56 15,-1 0-35-15,-1 2-35 16,-1 4-16-16,-6 4-66 16,-2 6-117-16,-6 6-62 15,-1 7 0-15,-6 4 0 16,-1 5 0-16,-5 0 0 16,1 1 0-16,-5 1 0 15,3-2 0-15,5-1 0 16,1-3 0-1,0-3 0-15,7-4 0 16,-1-2 0-16,4-4 0 16,0-4 0-16,4-2 0 15,0-2 0-15,4-4 0 16,0 1 0-16,3-4 0 16,1-1 0-16,5 1 0 15,-2-4 0-15,-1 0 0 16,3 1 0-16,0-1 0 15,0 2 0-15,0-1 0 16,0 2 0 0,3 3 0-16,-1 0 0 15,9 7 0-15,2-1 0 16,12 4 0-16,4 1 0 16,7 0 0-16,3 0 0 15,5 0 0-15,-1-1 0 16,2 0 0-16,-1 0 0 15,-4-1 0-15,-3 0 0 16,-5-1 0-16,-1 1-290 16,11-2-441-1,-6-3-703-15,-2-4 0 16,1-10 0-16</inkml:trace>
  <inkml:trace contextRef="#ctx0" brushRef="#br1" timeOffset="121868.73">10416 10799 5319 0,'-2'-10'319'15,"0"1"0"-15,0-2 0 16,1 1 0-16,-1 4 0 16,2 6 0-16,0 0 0 15,0 0 0 1,0 9 1-16,3 5-320 15,1 9 0-15,5 4 0 16,3 11 0-16,1-1 0 16,4 3 0-16,0-3 0 15,-1 1 0-15,0-6 0 16,-2-1 0-16,-3-1-187 16,0-5-116-16,-5-6-107 15,-2-4-75 1,1-9-115-16,-4-8-81 0,-5-6-29 15,-5-9 17 1,-7-2 78-16,-5-8 101 16,-1-3 268-16,0-2 193 15,2-6 171-15,4-1 131 16,6-4 182-16,3 0 211 16,4-1 68-16,7 4-16 15,15 1-80-15,7 5-99 16,9 4-83-1,7 9-76-15,4 6-64 0,-1 8-56 16,-4 10-67 0,-3 11-130-16,-8 11-39 15,-9 11 0-15,-12 8 0 16,-6 6 0-16,-9 4 0 16,-9 2 0-16,-4-3 0 15,-3-2-11-15,-2-7-197 16,-1-6-67-16,9-6-105 15,5-9-140-15,9-14-839 16,2-4 0-16,2-6 0 16,5-9 0-16</inkml:trace>
  <inkml:trace contextRef="#ctx0" brushRef="#br1" timeOffset="122344.13">10951 10771 4835 0,'8'-14'360'16,"3"-3"0"-16,7-4-1 15,5-1 1-15,-4 6 0 16,2 7 0-1,1 5 0-15,-6 5 0 16,-6 8 0-16,-5 7-243 16,-2 8-117-16,-3 4 0 15,-1 2 0-15,1-2 0 16,1-3 0-16,2-5 0 16,6-5 0-16,8-1 0 15,5-2 0-15,9-3 0 16,0-1 0-16,-2-1 0 15,-7-2 0-15,-8-2 0 16,-5 6 0 0,-6-1 0-16,-11 6 0 15,-7 5 0-15,-10 2 0 16,-7 1 0-16,-5-3 0 16,-1-3 0-16,3-2-90 15,4-2-257-15,18-2-471 16,-13-1-569-16,8-3 0 15,6-4 0-15,2-5 0 16</inkml:trace>
  <inkml:trace contextRef="#ctx0" brushRef="#br1" timeOffset="123397.11">10908 11728 4580 0,'-3'-6'391'15,"-1"-1"-1"-15,0 0 0 16,-1 0 1-16,4 3-1 16,-1 3 0-16,2 1 0 15,3 0 1-15,3 5-1 16,6 10-292-16,5 6-98 15,2 7 0-15,4 6 0 16,-3 1 0-16,-1-1 0 16,-2 1 0-16,3-1 0 15,-5-2 0-15,1-1 0 16,-6-3 0 0,0-4 0-16,-3-5 0 15,-6-4 0-15,2-6 0 16,-3-2 0-16,0-6 0 15,-1-2 0-15,-2-8 0 16,-11-5 0-16,-2-9 0 16,-7-8 0-16,-5-10 0 15,4-4 0-15,4-3 0 16,7 0 0-16,7 0 0 16,4 4 0-1,11 5 0-15,10 2 0 16,7 5 0-16,7 1 0 15,12 11 0-15,5 4 0 16,3 11 0-16,-1 3 0 16,-4 11 0-16,-6 5 0 15,-8 8 0-15,-11 7 0 16,-13 11 0-16,-4 6 0 16,-12 5 0-16,-7 1 0 15,-9 0 0 1,-2-1 0-16,-5-7 0 15,1-7 0-15,5-7-210 16,0-8-76-16,1-8-147 16,9-7-222-16,1-14-666 15,6 2 0-15,4-7 0 16,5-6 0-16</inkml:trace>
  <inkml:trace contextRef="#ctx0" brushRef="#br1" timeOffset="124108.11">11594 11629 5427 0,'0'-9'307'15,"0"1"0"-15,0-3 0 16,0 2 0-16,3 6 0 16,-2 4 0-16,4 6 0 15,0 10 0-15,2 8 1 16,-3 5-308-16,0 9 0 16,-2 0 0-1,-2-1 0-15,0-4 0 16,0-6 0-16,0-7 0 15,0-6 0-15,2-5 0 16,-2-6 0-16,0-2 0 16,0-2 0-16,2 0 0 15,-2-3 0-15,4 1 0 16,0-3 0-16,8-1 0 16,8-3 0-16,5 0 0 15,4-3 0 1,1-1 0-16,-1-1 0 15,-3-4 0-15,0 0 0 16,-4-1 0-16,-5-1 0 16,-6 0 0-16,-4-2 0 15,-5 0 0-15,-2-1 0 16,0-1 0-16,-6 1 0 16,2 2 0-16,-1 5 0 15,-3 4 0-15,4 3 0 16,2 4 0-16,-1 4 0 15,3 1 0-15,0 5 0 16,0 8 0 0,3 6 0-16,1 9 0 15,2 10 0-15,3 3 0 16,1 5 0-16,4 0 0 16,-5-3 0-16,4-3 0 15,-4-6 0-15,1-6 0 16,0-4-254-16,6-7-225 15,-1-17-1012-15,0 1 0 16,0-9 0-16,-1-16 0 16</inkml:trace>
  <inkml:trace contextRef="#ctx0" brushRef="#br1" timeOffset="124719.51">11821 10496 4489 0,'-13'-8'396'16,"-4"-1"1"-16,-4-2 0 16,1 0 0-16,3 4-1 15,5 4 1 1,2 2 0-16,0 4-1 15,1 9 1-15,3 9-265 16,1 9-132-16,6 8 0 16,11 5 0-16,5-3 0 15,5-2 0-15,8-8 0 16,6-6 0 0,1-9 0-16,0-8 0 0,-3-4 0 15,-5-7 0-15,-7-4 0 16,-8-6 0-1,-5-4 0-15,-7-7 0 16,-8-3 0-16,-8-3 0 16,-6-2 0-16,-7 3 0 15,-7 3 0-15,0 5 0 16,3 9 0-16,2 7 0 16,7 6-35-16,6 9-213 15,8 6-124-15,18 4-236 16,6-8-777-16,9 9 0 15,4-7 0-15,5-7 0 16</inkml:trace>
  <inkml:trace contextRef="#ctx0" brushRef="#br1" timeOffset="125191.53">12089 10449 4948 0,'0'-12'360'0,"0"0"0"16,0 0 1-16,-3 0-1 16,6 8 0-16,-3 12 1 15,0 6-1-15,5 10 0 16,3 7 1-16,1 8-361 16,7-1 0-1,-3 0 0-15,1-3 0 16,-1-8 0-16,-4-4-75 15,1-7-182-15,-2-3-84 16,-1-6-110-16,0-5-183 16,2-13-159-16,-7-9-335 15,-2 1 0-15,-20-7 0 16,6-7 3784-16,-3 4-3236 16,1 4 143-16,2-3 91 15,18 6 97-15,-6 9 195 16,2 6 147-1,3 6 140-15,8 4 222 16,3 3 204-16,10 3-40 16,6 2-128-16,8 1-138 15,3-3-82-15,-1-4-16 16,-1-1-42-16,-5-4-175 16,-6 0-104-16,-8-3-188 15,-1 2-306-15,-11-11-568 16,-8 5 0-16</inkml:trace>
  <inkml:trace contextRef="#ctx0" brushRef="#br1" timeOffset="125427.62">12270 10267 2371 0,'-15'-28'348'0,"-4"-4"151"16,2-4 107-16,-3-1 1 15,16 15 0-15,3 14-1 16,12 11 1-16,5 12 0 15,10 12-1-15,4 10-246 16,5 9-101-16,-2 6-151 16,-6 3-108-16,0-1 0 15,-3 2-251-15,5-2-331 16,-2-3-889 0,-4-5 0-16,-8-6 0 15,-1-5 0-15</inkml:trace>
  <inkml:trace contextRef="#ctx0" brushRef="#br1" timeOffset="125992.87">12311 11419 5010 0,'-14'-7'347'0,"-6"1"1"16,-9 3 0-16,-7 8 0 15,6 13 0-15,4 15 0 16,12 9 0-16,10 4 0 16,12 1 0-16,14-5-298 15,9-7-50-15,4-9 0 16,11-9 0-16,-4-11 0 15,-1-7 0-15,-5-9 0 16,-10-5 0 0,-9-7 0-16,-9-4 0 15,-10-6 0-15,-9-2 0 16,-10-2 0-16,-6 0 0 16,-6 6 0-16,-3 3 0 15,0 9 0-15,7 10-144 16,7 5-122-16,8 9-116 15,10 6-196-15,10-7-786 16,5 11 0-16,5-1 0 16,4-4 0-16</inkml:trace>
  <inkml:trace contextRef="#ctx0" brushRef="#br1" timeOffset="126445.07">12592 11290 5837 0,'0'-8'262'15,"0"2"-1"-15,0 2 1 16,0 3-1-16,0 11 1 16,0 10-1-16,0 7 1 15,4 7-1-15,3 7 1 16,0 0-262-1,6-2 0-15,-2-5 0 16,-1-6-55-16,1-9-189 16,-5-5-89-16,1-8-160 15,0-7-207-15,-2-16-573 16,-8 0 0-16,-4-10 0 16,-10-8 0-16,-4-5 5706 15,-4 11-4974-15,10-3 128 16,6 5 67-16,4 11 26 15,10 6 112-15,4 7 240 16,4-1 170 0,12 4 242-16,6 2 256 15,9 2-41-15,1 1-118 16,0 1-127-16,-1-2-69 16,-4 0-52-16,-2 1-223 15,-7-4-154-15,-5 0-269 16,7-1-920-16</inkml:trace>
  <inkml:trace contextRef="#ctx0" brushRef="#br1" timeOffset="126707.09">12772 11050 4312 0,'0'-18'422'16,"0"2"0"-16,0-1 0 15,0 1 0-15,4 15-1 16,5 15 1-16,5 10 0 16,1 9 0-16,4 8 0 15,-2 4-340-15,-3 2-82 16,-3-1 0-16,2-3 0 16,-4-3-76-16,0 1-285 15,16-10-1189-15,-14-1 0 16,-1-10 0-1,-2-13 0-15</inkml:trace>
  <inkml:trace contextRef="#ctx0" brushRef="#br1" timeOffset="127636.29">13142 10565 5090 0,'0'-3'295'16,"0"-1"37"-16,0-4-1 16,0-4 1-16,0-5-1 15,0-5 1-15,-4-5-1 16,-4-2 1-16,-2-4-1 16,-7-2-214-16,-4-3-80 15,-4 2-37-15,-2 3 0 16,4 4 0-16,6 8 0 15,3 6 0-15,7 8 0 16,3 11 0 0,2 12 0-16,2 10 0 15,6 10 0-15,8 10 0 16,8 4 0-16,5 2 0 16,7 3 0-16,3-3 0 15,-4 0 0-15,-2-3 0 16,-5-1 0-16,-3-2 0 15,-7-6 0-15,-7-4 0 16,-5-4 0-16,-2-8 0 16,-2-6 0-1,-4-7 0-15,0-6 0 16,-5-3 0-16,-1-4 0 16,0-5 0-16,1-4 0 15,7-1 0-15,2-6 0 16,11-4 0-16,9-3 0 15,4-2 0-15,7 0 0 16,6 0 0-16,-9 3 0 16,-5 8 0-16,-9 2 0 15,-9 7 0-15,-5 4 0 16,0 5 0 0,0 4 0-16,2 7 0 15,0 6 0-15,4 4 0 16,3 1 0-16,5-1 0 15,5-5 0-15,7-4 0 16,1-9 0-16,-2-5 0 16,-1-7 0-16,-6-5 0 15,-10-5 0-15,-6-4 0 16,-12-5 0-16,-10-3 0 16,-9 1 0-16,-2 4 0 15,-5 5 0 1,-1 6 0-16,11 8-123 15,6 8-121-15,9 9-76 16,7 5-122-16,18 4-261 16,7-6-568-16,5 4 0 15,1-6 0-15,5-7 0 16</inkml:trace>
  <inkml:trace contextRef="#ctx0" brushRef="#br1" timeOffset="127988.09">13658 10547 4804 0,'10'-16'367'15,"7"-1"1"-15,6-3-1 16,11 2 1-16,7 11-1 16,1 8 1-16,0 10-1 15,-8 8 1-15,-9 7-1 16,-16 6-287-16,-7 6-80 15,-13-3 0-15,-5-4 0 16,-6-5 0-16,1-11 0 16,0-8 0-16,4-9 0 15,2-12 0-15,3-8 0 16,6-10 0 0,6-7 0-16,0-5 0 15,4 1 0-15,2 4 0 16,6 8-226-16,2 11-92 15,8 11-203-15,32 3-904 16,-30 12 0-16,3 8 0 16,-4 0 0-16</inkml:trace>
  <inkml:trace contextRef="#ctx0" brushRef="#br1" timeOffset="128482.29">14072 10461 5096 0,'0'2'322'16,"0"4"5"-16,0 1-1 16,4 4 1-16,5-1 0 15,10 0-1-15,7-2 1 16,4-4 0-16,-1-2 0 15,0-2-173-15,-9-6-149 16,-4-4-5-16,-10-2 0 16,-5-5 0-1,-1 2 0-15,0 1 0 16,-1 4 0-16,2 6 0 16,-1 6 0-16,0 6 0 15,4 2 0-15,4 3 0 16,7 2 0-16,3-3 0 15,4-8 0-15,3-1 0 16,-3-7 0-16,-4-5 0 16,-4-6 0-16,-7-4 0 15,-4-5 0-15,-2-4 0 16,-3 1 0 0,-5-1 0-16,2 6-36 15,2 5-247-15,-3 9-139 16,4 3-147-16,13 5-225 15,-4 7-423-15,4 3 0 16,7-2 0-16,5 5 0 16</inkml:trace>
  <inkml:trace contextRef="#ctx0" brushRef="#br1" timeOffset="129449.54">14737 10257 5341 0,'-16'-4'315'15,"-8"2"1"1,-9 4-1-16,-8 7 1 16,7 11-1-16,0 7 1 15,14 6-1-15,11-1 1 16,7-5-1-16,12-2-304 16,11-11-11-16,3-7 0 15,6-8 0-15,1-8 0 16,-4-9 0-16,-8-4 0 15,-9-1 0-15,-6 0 0 16,-2 4 0 0,-2 6 0-16,0 7 0 15,1 4 0-15,1 4 0 16,7 4 0-16,0 4 0 16,7 0 0-16,-2 0 0 15,4-5 0-15,2-2 0 16,3-3 0-16,-1-6 0 15,0-8 0-15,4-2 0 16,-2-8 0-16,-1-5 0 16,3-7 0-16,-4 0 0 15,3-1 0 1,-3 2 0-16,-3 6 0 16,-1 9 0-16,-4 5 0 15,-4 9 0-15,-1 3 0 16,0 3 0-16,-4 0 0 15,2 3 0-15,-3-1 0 16,-4 1 0-16,2 1 0 16,-2 2 0-16,-7 1 0 15,-7 4 0-15,-7 5 0 16,-6 5 0-16,-9 4 0 16,9 0 0-1,2 5 0-15,9-2 0 16,9-2 0-16,5 0 0 15,4-3 0-15,8-5 0 16,6-4 0-16,5-6 0 16,7-4 0-16,2-6 0 15,0-5 0-15,-1-7 0 16,-7-7 0-16,-3-5 0 16,-8-11 0-16,-5-6 0 15,-2-4 0 1,-9-8 0-16,-5-3 0 15,-12-2 0-15,-5 3 0 16,-11-1 0-16,-1 4 0 16,-2 7 0-16,1 6 0 15,7 7 0-15,6 9 0 16,12 7 0-16,-1 9 0 16,9 14 0-16,5 10 0 15,4 13 0-15,8 10 0 16,16 7 0-16,6 6 0 15,9-2 0 1,3-3 0-16,3-4 0 16,-5-5 0-16,1-6 0 15,-1-3 0-15,1-7 0 16,-6-7 0-16,-4-1-210 16,-2-2-189-16,9-5-392 15,-19 0-567-15,-3-4 0 16,-5 0 0-16,-3-2 0 15</inkml:trace>
  <inkml:trace contextRef="#ctx0" brushRef="#br1" timeOffset="130809.09">9399 13109 4868 0,'-4'-9'369'0,"-1"0"-1"15,3-2 0-15,-4 2 1 16,4 4-1 0,2 5 0-16,6 8 0 15,6 7 1-15,6 10-1 16,7 8-360-16,3 9-8 15,2 3 0 1,-1 2 0-16,-2 1 0 0,1-2 0 16,-4-5 0-16,-2-4-89 15,-3-5-205-15,-2-9-183 16,9-12-325 0,-15-6-503-16,-5-7 0 0,-3-6 0 15,-10-9 0 1</inkml:trace>
  <inkml:trace contextRef="#ctx0" brushRef="#br1" timeOffset="131124.45">9447 13212 3928 0,'-2'-27'370'0,"2"-5"77"16,6-7 0-16,9-9 0 15,14 13 0-15,9 7 0 16,15 6 0-16,6 7 0 15,4 10 0-15,1 5-208 16,-3 10-161-16,-7 9-78 16,-8 5 0-1,-11 8 0-15,-16 6 0 16,-13 9 0-16,-15 5 0 16,-11 1 0-16,-11 0 0 15,0-6 0-15,-7-7-50 16,5-8-172-1,4-6-70-15,6-8-122 16,4-8-162-16,10-13-751 16,6-1 0-16,3-10 0 15,6-3 0-15</inkml:trace>
  <inkml:trace contextRef="#ctx0" brushRef="#br1" timeOffset="131740.82">10173 13037 5184 0,'0'-11'331'16,"2"-5"1"-16,6-4 0 16,8-4 0-1,7 4 0-15,11 2 0 16,5 6 0-16,1 7 0 16,-4 6 0-16,-6 10-312 15,-11 10-20-15,-9 12 0 16,-5 6 0-16,-10 10 0 15,-8 2 0-15,3-1 0 16,0-6 0-16,-3-7 0 16,6-7 0-16,4-11 0 15,1-7 0 1,2-4 0-16,0-5 0 16,8-2 0-16,9-7 0 15,13-8 0-15,14-9 0 16,15-10 0-16,7-11-258 15,12-3-393-15,-1-1-805 16,-8 1 0-16,-7 5 0 16,-11 7 0-16</inkml:trace>
  <inkml:trace contextRef="#ctx0" brushRef="#br1" timeOffset="132535.71">10074 13974 5308 0,'-9'-9'320'0,"0"-1"0"16,-2 2 1-16,2 0-1 16,9 4 0-16,7 8 1 15,9 4-1 1,9 11 0-16,9 8 1 16,5 7-321-16,0 5 0 15,-1 1 0-15,-5-2 0 16,-5-2 0-16,-7-2 0 15,-4-3 0-15,-6-4 0 16,-6-5 0-16,-2-7 0 16,-1-3 0-1,-2-6 0-15,0-3 0 0,-6-6 0 16,-4-6 0-16,-9-6 0 16,-5-11 0-1,-5-11 0-15,1-10 0 16,5-7 0-16,7-5 0 15,10 4 0-15,9 4 0 16,14 7 0-16,11 8 0 16,12 8 0-16,12 9 0 15,8 8 0-15,6 8 0 16,-4 6 0-16,-7 10 0 16,-13 9 0-16,-16 9 0 15,-17 11 0-15,-12 5 0 16,-13 6 0-16,-10-1 0 15,-2-3 0 1,-6-4 0-16,1-7-112 0,5-8-145 16,8-8-121-1,4-8-189-15,27-14-808 16,-12 0 0-16,4-7 0 16,6-11 0-16</inkml:trace>
  <inkml:trace contextRef="#ctx0" brushRef="#br1" timeOffset="132874.18">10774 13836 4132 0,'-3'-10'212'16,"0"0"70"-16,-4 2 49 15,0 2 74-15,2 6 17 16,3 7 0-16,-1 3 0 15,7 4 0-15,9 0-1 16,9 3-159-16,9-1-52 16,10-2-71-16,8-1-47 15,3-4-75 1,-6 1-17-16,-3-1 0 16,-9 0 0-16,-7 2 0 15,-11 0 0-15,-9 6 0 16,-1 1 0-16,-12 3 0 15,-4 3-63-15,-6 0-216 16,-1-3-205-16,24-11-989 16,-27-3 0-16,-5-7 0 15</inkml:trace>
  <inkml:trace contextRef="#ctx0" brushRef="#br1" timeOffset="133059.78">10751 13894 4180 0,'0'-15'267'0,"1"-6"65"16,7-9 8 0,10-7 3-16,11 4-3 15,10-1-46-15,15 1-132 16,0 2-171-16,16-2-383 16,-20 3-779-16,-5 1 0 15,-10 0 0 1,-5 1 0-16</inkml:trace>
  <inkml:trace contextRef="#ctx0" brushRef="#br1" timeOffset="134485.64">11282 13194 5078 0,'-2'-17'340'15,"0"-5"0"-15,1 1 0 16,-1 1 0-16,2 9 0 15,0 8 0-15,7 8 0 16,5 8 0-16,5 10-1 16,8 9-285-16,5 7-54 15,3 6 0-15,-5-1 0 16,1-4 0-16,-4-1 0 16,-4-5 0-1,-7-8 0-15,-6-6 0 16,-6-7 0-16,-2-5 0 15,3-6 0-15,-8-4 0 16,-6-10 0-16,-6-7 0 16,-5-12 0-16,-5-12 0 15,-2-11 0-15,3-7 0 16,4-4 0-16,9 0 0 16,3 3 0-16,8 5 0 15,4 9 0-15,8 10 0 16,8 9 0-1,6 10 0-15,7 13 0 16,0 6 0-16,-3 14 0 16,-10 9 0-16,-9 12 0 15,-9 8 0-15,-9 5 0 16,-6 3 0-16,1-3 0 16,-3-2 0-16,7-10 0 15,1-3 0-15,6-9 0 16,3-3 0-16,1-5 0 15,4-4 0 1,4-2 0-16,6-3 0 16,8-5 0-16,7-2 0 15,0 0 0-15,4 0 0 16,1-1 0-16,-4 1 0 16,-1 0 0-16,1 0 0 15,-2-1 0-15,-2-1 0 16,-5-1 0-16,2-1 0 15,-8-4 0-15,0 0 0 16,-6-4 0 0,-1-4 0-16,-6-2 0 15,-3-4 0-15,-5-2 0 16,-6-1 0-16,-1 3 0 16,-5 4 0-16,-2 6 0 15,2 7 0-15,3 4 0 16,1 9 0-16,4 6 0 15,4 7 0-15,8 3 0 16,6 6 0-16,11-4 0 16,9-3 0-16,7-6 0 15,3-7 0 1,-1-4 0-16,-1-5 0 16,-6-4-214-16,-3-5-50 15,-6-7-37-15,-9-5-12 16,-5-8 0-16,-8-7 0 15,-9-3 20-15,0 2 43 16,2 3 87-16,1 7 79 16,0 7 247-16,6 8 101 15,0 7 37-15,4 2 12 16,7 7 0 0,3 1 0-16,7 7-20 15,4 1-43-15,4 3-87 16,-6-3-79-16,-2-2-33 15,0-7-51-15,-5-4 0 16,1-2 0-16,-3-7 0 16,-5-6 0-16,-2-2 0 15,-5-8 0-15,-2-2 0 16,0 5 0-16,0 5 0 16,0 4 0-16,0 6 0 15,2 5 0 1,0 4 0-16,7 2 0 15,1 1 0-15,5 2 0 16,3-3 0-16,2-1 0 16,1-4 0-16,2-7 0 15,-1-3 0-15,-5-5 0 16,-3-6 0-16,-5-6 0 16,-7-4 0-16,-4-2 0 15,-4 2 0-15,-2 1-37 16,4 4-299-16,13 5-454 15,-7 9-615 1,5 1 0-16,6 3 0 16,6-2 0-16</inkml:trace>
  <inkml:trace contextRef="#ctx0" brushRef="#br1" timeOffset="135797.32">12797 12458 5358 0,'-8'-12'315'15,"-1"-1"-1"-15,-7 4 1 16,-7 4 0-16,-2 14 0 16,6 13-1-1,2 11 1-15,9 4 0 16,8 3 0-16,12-3-315 15,3-5 0-15,8-10 0 16,2-8 0-16,2-8 0 16,2-6 0-16,-7-7 0 15,-4-9 0-15,-9-3 0 16,-4-6 0-16,-10-3 0 16,-12-2 0-1,-8 0 0-15,-4 5 0 16,-3 9 0-16,-1 5 0 15,6 8 0-15,8 6 0 16,10 5 0-16,5 1 0 16,8-1 0-16,15-1 0 15,0-3 0-15,8-10 0 16,2-5 0-16,-1-10 0 16,-8-7 0-16,-7-6 0 15,-10-5 0-15,-4-6 0 16,-5-5 0-1,0-1 0-15,-3 1 0 0,-1 0 0 16,1 7 0 0,3 11 0-16,2 8 0 15,3 9 0-15,1 10 0 16,3 9 0-16,5 10 0 16,7 11 0-16,6 10 0 15,6 9 0-15,5 9 0 16,-1 3 0-16,-4 1 0 15,2 0 0-15,-4 0 0 16,-1 1 0-16,-3-3 0 16,1-2 0-16,-4-2 0 15,2-6 0 1,-5-6 0-16,-5-7 0 16,-1-8 0-16,-2-7 0 15,-2-6 0-15,-1-8 0 16,3 0 0-16,-3-9 0 15,-2-6 0-15,0-4 0 16,-6-6 0-16,-5-7 0 16,-5 1 0-16,-3 0 0 15,-10 4 0 1,0 6 0-16,-2 5 0 16,4 4 0-16,5 5 0 15,6 1 0-15,8-1 0 16,12-4 0-16,10-4 0 15,10-8 0-15,4-9 0 16,8-7 0-16,-4-10 0 16,-14-8 0-16,-8-9 0 15,-6-7 0-15,-12-3 0 16,-9 2 0-16,-2 8 0 16,-3 7 0-1,-3 12 0-15,3 11 0 0,6 10 0 16,6 10 0-16,5 7 0 15,5 6 0-15,5 11 0 16,7 12 0 0,4 10 0-16,6 12 0 15,8 11 0-15,-1 5 0 16,-2 3 0-16,-1 0 0 16,-4 1 0-16,-2-3 0 15,3-9 0-15,-2-2 0 16,0-3 0-16,0-8 0 15,-2-5 0 1,-3-3 0-16,-5-7 0 16,-4-5 0-16,-1-2 0 0,-4-8 0 15,-2-3 0-15,0-5 0 16,0-8 0 0,-1-7 0-16,-2-7 0 15,-9-7 0-15,-7-8 0 16,-8-1 0-16,-4 3 0 15,-2-2 0-15,2 6 0 16,13-1 0-16,8 1 0 16,16-3 0-16,24-9 0 15,20-2-33-15,21-7-349 16,13-10-1173-16,2 6 0 16,-15 7 0-1,-16 0 0-15</inkml:trace>
  <inkml:trace contextRef="#ctx0" brushRef="#br1" timeOffset="141225.15">23327 8835 3480 0,'3'-6'122'15,"-2"-2"43"-15,2-7 33 16,0-2 34-16,-1-1 26 16,-2-3 38-16,1-1 55 15,-1 1 48-15,0-1 33 16,0-2-28-16,0 0-48 15,0-3-42-15,0-2-34 16,0-2-33-16,0-5-27 16,0-2-38-16,0-5-54 15,0-1-50-15,2-2-31 16,-2-6-45 0,2-4-2-16,4 3 0 15,2 2 0-15,1 1 0 16,2 5 0-16,0 6 0 15,2 0 0-15,3 0 0 16,3-2 0-16,2-1 0 16,-2 2 0-16,3 0 0 15,-2 0 0-15,-7 5 0 16,1 3 0-16,-5 5 0 16,-1 4 0-16,-4 0 0 15,3 1 0-15,-1-3 0 16,1-1 0-16,6-2 0 15,1-3 0-15,4 2 0 16,2 2 0 0,3 2 0-16,-4 4 0 15,3 3 0-15,1 1 0 16,0 2 0-16,0 3 0 16,4 1 0-16,1 3 0 15,2-2 0 1,3 5 0-16,2 1 0 0,1 3 0 15,0-1 0-15,-1 5 0 16,-2 2 0-16,-1 1 0 16,-2 4 0-1,0 2 0-15,1 1 0 16,-1 1 0-16,0 1 0 16,1 2 0-16,-2 0 0 15,-2 1 0-15,-1 1 0 16,1 0 0-16,-2 2 0 15,4 0 0-15,-3 1 0 16,1 0 0-16,-2 2 0 16,-2 1 0-16,0 0 0 15,-1-1 0-15,-2 3 0 16,-3-5 0-16,-3 4 0 16,-2-4 0-1,0 1 0-15,-1-1 0 16,-3 2 0-16,0 0 0 15,0-1 0-15,-1 2 0 16,-2 1 0-16,-1 1 0 16,-2 1 0-16,-2-2 0 15,0 3 0-15,0-1 0 16,2-2 0-16,-2-1 0 16,0 3 0-16,1-3 0 15,1 0 0 1,-2-2 0-16,1 1 0 15,2-2 0-15,-1 5 0 16,-1 0 0-16,2 2 0 16,1 1 0-16,-4 0 0 15,4 0 0-15,-2-2 0 16,-1-4 0-16,2-2 0 16,0-1 0-16,1-2 0 15,-1 0 0 1,2 0 0-16,1 3 0 15,-2 2 0-15,0-1 0 16,1 1 0-16,-3 2 0 16,0-3 0-16,-1-1 0 0,-1-2 0 15,2-4 0 1,-2-6 0-16,0 1 0 16,2-5 0-16,-2 1 0 15,0 0 0-15,2 1 0 16,-2-2 0-16,2 1 0 15,-1-3 0-15,-1-2 0 16,0 0 0-16,3-2 0 16,-3 0 0-16,0 0 0 15,0-2 0-15,0 0 0 16,0-4 0-16,0 0 0 16,0-3 0-16,0-3 0 15,0 1 0 1,0-3 0-16,0-3 0 15,-3-3 0-15,0-4 0 16,1-5 0-16,-2-4 0 16,0-3 0-16,1-3 0 15,-3-1 0-15,-1-2 0 16,-2 4 0-16,-1-1 0 16,0-2 0-16,-4 1 0 15,2 1 0-15,-2-5 0 16,-1-2 0-1,2 0 0-15,3-1 0 16,0 2 0-16,-2 1 0 16,-1 5 0-16,-4 2 0 15,-3 6 0-15,-6-1 0 16,-1 5 0-16,-5 0 0 16,0 1 0-16,2 1 0 15,2 0 0-15,2 0 0 16,3-1 0-16,3 0 0 15,2-2 0-15,1 5 0 16,1-5 0 0,3 3 0-16,-2 1 0 0,3 1 0 15,-2 2 0-15,3 2 0 16,0 3 0 0,-1-2 0-16,1 4 0 15,-4 2 0-15,-1-1 0 16,-4 2 0-16,-2 3 0 15,-4 0 0-15,-2 2 0 16,-3 2 0-16,-2 3 0 16,0-1 0-16,1 2 0 15,2 0 0-15,4 0 0 16,4 0 0 0,5 0 0-16,-2 0 0 15,0 2 0-15,-1 2 0 16,-3 3 0-16,-3 5 0 15,-1 5 0-15,1 2 0 16,-2 2 0-16,3 6 0 16,-1 0 0-16,3 4 0 15,2 1 0-15,2 0 0 16,2 0 0-16,1-1 0 16,1-1 0-16,2 2 0 15,-1 1 0-15,4 0 0 16,1 2 0-1,-1 0 0-15,3 1 0 16,-1 2 0-16,1-1 0 16,0 5 0-16,4-1 0 15,0 4 0-15,0 0 0 16,3 3 0-16,-1-1 0 16,1 0 0-16,0 2 0 15,0-4 0-15,1 0 0 16,-1-1 0-16,0-2 0 15,0-3 0-15,2-5 0 16,1-1 0-16,0-7 0 16,2-2 0-1,-3-6 0-15,1-2 0 0,-3-5 0 16,1-5 0 0,-1-1 0-16,0-3 0 15,0 1 0-15,0-1-5 16,0 1-402-16,3-27-1148 15,-2 21 0-15,1-9 0 16,-2-13 0-16</inkml:trace>
  <inkml:trace contextRef="#ctx0" brushRef="#br1" timeOffset="-95935.33">21895 13571 5493 0,'1'-6'246'16,"-1"2"15"-16,1 1 12 15,4-2 15-15,2 7 1 16,7 5-1-16,4 3 0 16,2 7 1-16,3 2-1 15,0 1-185-15,-4 2-61 16,-2-4-15-16,-4-3-11 15,-4-4-16-15,-3-3 0 16,-2-3 0 0,6-4 0-16,13-10 0 15,16-11 0-15,25-16 0 16,27-20-79-16,26-16-379 16,20-67-1072-16,18 44 0 15,-1 3 0-15,-10 4 0 16</inkml:trace>
  <inkml:trace contextRef="#ctx0" brushRef="#br1" timeOffset="-88464.97">24374 10663 4214 0,'-7'-6'341'0,"1"-1"75"16,2 0-1-16,-2-2 1 15,6 4-1-15,1 2 1 16,-1 3-1-16,0 0 1 15,2 0-1-15,5 2-178 16,3 7-162-16,3 5-75 16,4 3 0-16,-2 4 0 15,-3 0 0-15,0 0 0 16,-1-3 0 0,-3-3 0-16,-1-3 0 15,1-4 0-15,-4-2 0 16,5-4 0-16,11-7 0 15,18-13 0-15,25-11 0 16,29-17 0-16,44-17-630 16,46-21-882-16,88-44 0 15,182-152 0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5:22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13337 6510 3983 0,'-4'-6'289'0,"-2"-3"115"16,3-2 36-16,-4-4 0 15,5 5 0-15,0 2 0 16,2 3 0-16,0 1 0 16,0 4 0-1,4 0-192-15,8 2-97 0,3 5-115 16,3 3-36 0,7 4 0-16,-1 4 0 15,1 2 0-15,0-1 0 16,-2 0 0-16,-4-4 0 15,-3-1 0-15,-5-4 0 16,-1-3 0-16,-1-4 0 16,6-1 0-16,14-10 0 15,17-11 0-15,14-15 0 16,14-17 0-16,12-17-17 16,4-7-392-1,19-6-1144-15,-30 12 0 16,-16 10 0-16</inkml:trace>
  <inkml:trace contextRef="#ctx0" brushRef="#br0" timeOffset="4725.05">17741 5214 6121 0,'0'-3'230'0,"0"1"0"15,0 2 0-15,0 6 0 16,0 15 0-16,0 10 0 16,2 12 0-16,1 10 0 15,0 1 0-15,1 2-230 16,6-4 0-1,-1-3 0-15,-1-6 0 16,4-6 0-16,-2-5 0 16,-1-4-239-16,-2-7-113 15,-1-7-152-15,4-9-915 16,-7-5 0-16,-5-10 0 16,-5-9 0-16</inkml:trace>
  <inkml:trace contextRef="#ctx0" brushRef="#br0" timeOffset="4926.96">17708 5461 2744 0,'-1'-29'240'16,"-1"-11"67"-16,2-7 85 16,6-7 96-16,11 5 73 15,5 10 0 1,7 4 0-16,6 7 0 16,0 7 0-16,-1 11-164 15,-1 4-202-15,-3 10-210 16,-2 11-197-16,-9 7-239 15,-4 2-345-15,-15 17-422 16,-12 4 0-16,-13 5 0 16,-11 5 0-16</inkml:trace>
  <inkml:trace contextRef="#ctx0" brushRef="#br0" timeOffset="5083.87">17734 5646 2921 0,'0'2'214'16,"1"1"49"-16,5-1 55 15,13-2 6-15,8-5-2 16,12-5-45-16,12-2-102 16,7-1-248-16,0-15-875 15,-5 16 0-15,-9 2 0 16,-6 0 0-16</inkml:trace>
  <inkml:trace contextRef="#ctx0" brushRef="#br0" timeOffset="5401.69">18329 5509 5383 0,'0'0'305'0,"-6"0"1"16,-3 2-1-16,0 3 1 15,1 2-1-15,0 0 1 16,5 2-1-16,3-3 1 15,3-4-1-15,2-1-246 16,3-1-59-16,0-1 0 16,-1-4 0-16,-2-3 0 15,-10-3 0 1,-7-1 0-16,-4 0 0 16,-3 5-68-16,1 4-189 15,4 3-153-15,11 3-253 16,9-17-695-16,13 18 0 15,4-4 0-15,6-3 0 16</inkml:trace>
  <inkml:trace contextRef="#ctx0" brushRef="#br0" timeOffset="5701.95">18517 5215 5236 0,'-2'-14'328'16,"1"-1"0"-16,-2 0 1 16,2 1-1-16,1 9 0 15,0 9 1-15,3 7-1 16,2 10 0-16,5 10 1 16,0 9-329-16,-1 11 0 15,1 0 0-15,-3 2 0 16,-1-6 0-16,0-4 0 15,1-9-58 1,2-5-217-16,0-5-169 16,-2-6-214-16,-1-16-693 15,-2 0 0-15,-3-9 0 16,-5-13 0-16</inkml:trace>
  <inkml:trace contextRef="#ctx0" brushRef="#br0" timeOffset="5891.85">18508 5272 3091 0,'-4'-29'250'0,"2"-7"67"16,1-7 81-16,4-7 74 16,11 6 20-16,9 10 3 15,5 4-7-15,6 8-15 16,3 8-139-16,-6 10-298 16,-2 11-180-1,-6 13-275-15,-14 3-837 16,-5 15 0-16,-12 8 0 15,-7 2 0-15</inkml:trace>
  <inkml:trace contextRef="#ctx0" brushRef="#br0" timeOffset="6045.82">18583 5397 2359 0,'2'6'253'0,"-2"-2"49"16,4 0 44-1,5-1 16-15,8-7 5 16,14-8-2-16,9-4-73 15,9 1-194-15,3-16-1046 16,-2 11 0-16,-6 0 0 16,-7-1 0-16</inkml:trace>
  <inkml:trace contextRef="#ctx0" brushRef="#br0" timeOffset="6226.3">19122 5222 3836 0,'6'-2'163'16,"5"1"18"-16,11-3 6 16,8-2 0-16,6 0-29 15,6 0-109-15,-4 1-197 16,-8 1-774-16,-14 13 0 16,-10 9 0-16,-16 9 0 15</inkml:trace>
  <inkml:trace contextRef="#ctx0" brushRef="#br0" timeOffset="6378.1">19188 5502 3091 0,'0'5'234'16,"0"-1"35"-16,5-2 44 15,9 1 7-15,13-9-7 16,14-9-98 0,22-7-397-16,3-5-732 15,-3-9 0-15,-7-3 0 16,-14 0 0-16</inkml:trace>
  <inkml:trace contextRef="#ctx0" brushRef="#br0" timeOffset="6757.8">19939 4773 5765 0,'-2'-12'270'0,"0"-1"-1"15,1 0 1-15,-1 1-1 16,8 9 1-16,13 13-1 15,5 8 1-15,12 11-1 16,8 5 1 0,2 9-270-16,-3 1 0 15,0-4 0-15,-7-1 0 16,-4-3 0-16,-3-4-246 16,-4-4-166-16,-1-4-275 15,-3-21-682-15,-6 4 0 16,-5-9 0-16,-4-10 0 15</inkml:trace>
  <inkml:trace contextRef="#ctx0" brushRef="#br0" timeOffset="7004.96">20374 4674 4351 0,'-4'-19'408'0,"1"-1"0"15,-2 1 1-15,1 0-1 16,1 12 0-16,-1 21 1 15,-1 12-1-15,-2 11 0 16,0 10 0-16,1 9-242 16,2 4-166-16,2-1 0 15,1-1-154-15,4-4-148 16,7-4-177-16,19-12-331 16,-7-5-479-16,2-11 0 15,2-9 0 1,-1-9 0-16</inkml:trace>
  <inkml:trace contextRef="#ctx0" brushRef="#br0" timeOffset="7291.18">20608 5028 4529 0,'7'-9'328'16,"5"0"56"-16,5 0 1 15,3 1-1-15,0 6 0 16,-1 3 1-16,-2 5-1 15,-9 0 0-15,-4 4 1 16,-2 4-182-16,-5-1-147 16,-5-2-56-1,2-2 0-15,-2-7 0 16,2-2 0-16,3-7 0 16,2-9 0-16,7-7 0 15,5-3-24-15,5-4-191 16,4 4-109-16,8 7-198 15,21 1-899-15,-25 13 0 16,-4 4 0-16,-3 6 0 16</inkml:trace>
  <inkml:trace contextRef="#ctx0" brushRef="#br0" timeOffset="7815.81">20950 4964 4304 0,'0'0'190'16,"2"-3"107"-1,-1 3 106-15,5 3 0 16,-1 0 0-16,3 3 0 16,1 2 0-16,0 2 0 15,-1-1 0-15,-2-2-144 16,-2-1-46-16,-1-2-106 16,-3-4-107-16,3-1 0 15,0-9 0-15,4-4 0 16,-3-5 0-1,3-3 0-15,-2 2 0 0,-1 5 0 16,4 5 0 0,4 8 0-16,1 3 0 15,9 4 0-15,2 6 0 16,-2 2 0-16,-5 1 0 16,-1-1 0-16,-7-1 0 15,-5-1 0-15,-2-6 0 16,-1-1 0-16,-1-2 0 15,-3-2 0-15,0-6 0 16,0-5 0-16,2-6 0 16,0-4 0-16,6-6 0 15,6 0 0-15,4 7 0 16,7 3 0 0,3 9 0-16,4 5 0 15,1 7 0-15,0 3 0 16,-2 9 0-16,-4 3 0 15,-8 2-218-15,-2 2-132 16,1 0-242-16,-1-14-814 16,1 3 0-16,5-8 0 15,3-4 0-15</inkml:trace>
  <inkml:trace contextRef="#ctx0" brushRef="#br0" timeOffset="8068.56">21646 4709 4123 0,'-9'-3'211'16,"-3"1"93"-16,-2 2 37 15,2 5 46-15,6 4 25 16,4 9 11-16,10 3-1 16,9 0 0-16,6 2 1 15,3-2-157-15,4-1-103 16,-1 1-245-16,-7-2-117 15,-8-3-115-15,-8 0-109 16,-3-2-146-16,-3-7-196 16,-9-8-344-16,-5 2 0 15,-1-2 0-15</inkml:trace>
  <inkml:trace contextRef="#ctx0" brushRef="#br0" timeOffset="8262.39">21665 4672 3187 0,'-1'-17'290'0,"-2"-2"6"16,0 3 38-16,-4 3 105 16,-2 15 24-16,-4 14 15 15,-3 14 0-15,-6 10-79 16,-2 10-111-16,-4 6-327 16,0 2-189-16,16-6-319 15,-17 2-620-15,-7-5 0 16,-3-4 0-16,-9-7 0 15</inkml:trace>
  <inkml:trace contextRef="#ctx0" brushRef="#br0" timeOffset="8505.58">20404 5584 4812 0,'-13'6'316'0,"7"-1"43"15,9-2 0-15,25-6 0 16,44-7 0-16,33-18 0 16,28-9 0-16,23-7 0 15,6-5 0-15,0-2-317 16,-8 6-359-16,1 5-475 16,-33 2-594-16,-31 7 0 15,-31 5 0 1,-27 6 0-16</inkml:trace>
  <inkml:trace contextRef="#ctx0" brushRef="#br0" timeOffset="9011.94">20687 6063 5986 0,'2'3'197'0,"3"4"29"15,7 6 1-15,10 8 0 16,5 4 0-16,6 6-1 16,1 0 1-16,-4-3 0 15,-6-4-1 1,-9-4-61-16,-2-8-135 15,-6-6-30-15,2-5 0 16,2-7 0-16,4-10 0 16,-1-13 0-16,-1-12 0 15,-4-12 0-15,-6-3 0 16,-2 1 0-16,-1 12 0 16,0 11 0-16,0 13-322 15,9 10-177-15,4 2-975 16,4 12 0-16,4 6 0 15</inkml:trace>
  <inkml:trace contextRef="#ctx0" brushRef="#br0" timeOffset="9510.74">21298 6119 5632 0,'0'0'281'0,"0"0"1"16,0 0-1-16,0 5 0 16,0 6 0-16,1 7 0 15,4 5 0-15,1 7 0 16,1-2 0-16,6 2-252 16,-3-4-29-16,-1-5 0 15,-2-3 0 1,-1-6 0-16,-5-6 0 15,-1-3 0-15,0-2 0 16,0-8 0-16,1-3 0 16,-3-13 0-16,0-6 0 15,-3-11 0-15,0-5 0 16,4-2 0-16,-1 4 0 16,7 5 0-16,7 10 0 15,10 9 0-15,6 8 0 16,9 7 0-16,1 7 0 15,-1 7 0 1,-3 10 0-16,-10 3 0 16,-8 6 0-16,-8 6 0 15,-16 1 0-15,-11-1 0 16,-10 1 0-16,-7-3-45 16,-4-1-176-16,7-6-115 15,8-4-198-15,11-15-877 16,9-1 0-16,10-3 0 15</inkml:trace>
  <inkml:trace contextRef="#ctx0" brushRef="#br0" timeOffset="9790.69">21971 5998 5401 0,'0'-12'310'15,"-1"1"-1"-15,-8 2 2 16,-12 2-1-16,-6 11 0 16,-9 13 0-16,-3 8 0 15,8 6 0-15,12 9 0 16,10-2-310-16,11-2 0 16,15-6 0-16,14-7 0 15,12-10 0-15,13-7-236 16,13-3-201-16,10-14-1066 15,-6-4 0-15,-5-8 0 16,-9-10 0 0</inkml:trace>
  <inkml:trace contextRef="#ctx0" brushRef="#br0" timeOffset="10727.96">24305 6080 5934 0,'0'-9'251'0,"0"-1"0"16,0 3-1-16,-2 0 1 16,2 7 0-16,0 12-1 15,0 9 1-15,3 14 0 16,0 10 0-16,6 12-251 15,-2 4 0-15,2 0 0 16,0-1 0-16,-1-4 0 16,-4-8 0-1,-2-8 0-15,-1-10 0 16,-1-9 0-16,0-9 0 16,0-5 0-16,0-4 0 15,-4-13 0-15,-7-8 0 16,-3-16 0-16,0-11 0 15,-1-17 0-15,5-6 0 16,7-5 0-16,2-1 0 16,5 3 0-16,6 9 0 15,8 6 0-15,2 14 0 16,10 8 0-16,4 11 0 16,4 7 0-1,-4 11 0-15,-3 8 0 16,-7 10 0-16,-8 9 0 15,-11 10 0-15,-16 10 0 16,-15 4 0-16,-10 5 0 16,-8-2 0-16,-5-1 0 15,6-5 0-15,8-6 0 16,11-7 0-16,8-8 0 16,7-5 0-16,6-7 0 15,3-3 0-15,0 2 0 16,7 0 0-1,8 3 0-15,11-2 0 16,9 2 0-16,9-3 0 16,3 0 0-16,0-2-108 15,-2 0-193-15,1-1-178 16,19-5-981-16,-27 5 0 16,-7-6 0-16,-3 0 0 15</inkml:trace>
  <inkml:trace contextRef="#ctx0" brushRef="#br0" timeOffset="10960.24">24859 6448 4970 0,'0'-1'336'0,"0"-2"6"16,0 0 0-1,0 0 0-15,0 0 0 16,0 3-1-16,0-1 1 15,0 1 0-15,0-3 0 16,0 3-198-16,2 0-428 16,5 0-360-16,-1-12-807 15,4 7 0-15,2 0 0 16,5-9 0-16</inkml:trace>
  <inkml:trace contextRef="#ctx0" brushRef="#br0" timeOffset="11480.88">25109 6050 5920 0,'0'-9'252'0,"0"2"0"16,0-3 1 0,0 3-1-16,0 5 0 15,4 11 1-15,-1 9-1 16,2 8 0-16,3 9 1 15,5 9-253-15,-1 0 0 16,1-1 0-16,3 1 0 16,-5-4 0-16,2-3 0 15,-3-6 0-15,-1-4 0 16,-5-5 0-16,-2-2-34 16,-2-5-150-16,0-1-76 15,-7-6-67 1,1-3-118-16,-1-5-98 15,-2-7-103-15,0-11-119 16,5-10-232-16,-2-3 0 16,1-11 2236-16,0-6-1891 15,-1 3 147-15,1-4 239 16,2-4 162-16,3 4 147 16,-2 2 168-16,2 2 187 15,0 2 194-15,5 4 173 16,5 5-10-16,7 6-103 15,5 4-113-15,8 9-89 16,3 5-87-16,3 7-82 16,-4 4-205-16,-1 7-215 15,-6 4-222-15,-6 6-291 16,-9-11-345 0,-10 22 0-16,-16 4 0 15</inkml:trace>
  <inkml:trace contextRef="#ctx0" brushRef="#br0" timeOffset="11646.79">25127 6285 3371 0,'0'4'161'0,"2"-1"53"16,11-3 13-16,10 2 4 16,11 0-2-16,15-6-49 15,12-3-196-15,6-9-903 16,-2 7 0-1,-2-5 0-15,-4-1 0 16</inkml:trace>
  <inkml:trace contextRef="#ctx0" brushRef="#br0" timeOffset="11844.44">25868 6113 4946 0,'4'-3'130'16,"5"-3"6"-16,9 1 2 15,7 0-6-15,5 3-44 16,3 6-78-16,-6 3-150 16,-5 5-237-16,-12-10-635 15,-20 23 0-15,-12 4 0 16,-13 1 0 0</inkml:trace>
  <inkml:trace contextRef="#ctx0" brushRef="#br0" timeOffset="11971.81">25818 6351 2880 0,'0'3'269'15,"0"0"13"-15,6 0 25 16,7-2 7-16,14 2-2 16,11-7-97-16,31-1-425 15,-4-3-663-15,1-9 0 16,-1-4 0-16,-14-6 0 16</inkml:trace>
  <inkml:trace contextRef="#ctx0" brushRef="#br0" timeOffset="12826.05">26589 5954 5928 0,'5'2'233'16,"6"5"-1"-16,12 10 0 16,10 9 1-16,5 10-1 15,7 11 0 1,0 2 0-16,-3 1 1 16,-4-2-1-16,-3-3-60 15,-4-4-172-15,-9-6 0 16,-3-6 0-16,-7-8 0 15,-4-9 0-15,-8-5 0 16,2-5 0-16,0-14 0 16,-2-13 0-16,0-22 0 15,0-21 0 1,-2-24 0-16,0-14 0 16,-8-11 0-16,-3-8 0 15,-12-2 0-15,-10 0 0 16,-11 6 0-16,-7 8 0 15,-5 7 0-15,5 16 0 16,7 10 0-16,9 11 0 16,15 11 0-16,11 13 0 15,8 8 0-15,20 6 0 16,23 4 0-16,31 3 0 16,37 2 0-16,43 1 0 15,33 3 0-15,28-3 0 16,21 4 0-1,11-1 0-15,-5-1 0 16,-3-3 0-16,-18 6 0 16,-23-2 0-16,-19 2 0 15,-23 2 0-15,-20 1 0 16,-19 1 0-16,-20 1 0 16,-17 2 0-16,-20-1 0 15,-20 3 0-15,-14 0 0 16,-12 2 0-16,-8 2 0 15,0 1 0 1,-3 0 0-16,-3 2 0 16,-1 0-218-16,-9 2-295 15,-18-10-979-15,-18 20 0 0,-16 2 0 16</inkml:trace>
  <inkml:trace contextRef="#ctx0" brushRef="#br0" timeOffset="13361.34">28100 5673 5082 0,'0'-13'340'16,"-2"-2"1"-1,2 0-2-15,0-1 2 16,2 9-1-16,-2 6 1 16,0-1-1-16,1 4 0 15,6 5 1-15,3 6-295 16,7 7-46-16,4 6 0 16,3 9 0-1,-2 0 0-15,-3 1 0 16,-5 2 0-16,-4-2 0 0,-2-3 0 15,-1-1 0-15,-5-5 0 16,-2-4 0-16,1-1 0 16,-1-4-111-16,0-2-195 15,-1-3-187 1,0-6-300-16,-15-3-504 16,-5-8 0-16,-6-7 0 15,-3-11 0-15</inkml:trace>
  <inkml:trace contextRef="#ctx0" brushRef="#br0" timeOffset="13581.58">28060 5656 3657 0,'3'-28'197'0,"5"-8"43"16,10-5 40-16,5-7 42 16,5 11 45-16,5 7 21 15,5 9 7 1,-2 4 3-16,1 7-5 15,4 6-157-15,-5 2-182 16,-4 9-121-16,-3 7-151 16,-7 8-197-16,-1-2-830 15,-18 13 0-15,-13 2 0 16,-13 0 0-16</inkml:trace>
  <inkml:trace contextRef="#ctx0" brushRef="#br0" timeOffset="13756.32">28202 5803 1847 0,'-2'8'223'0,"0"2"56"16,2-2 52-16,0 2 43 15,11-7 9-15,11-3 4 16,9-2-31-16,9 0-121 16,13-4-234-16,-5-10-884 15,-4 5 0-15,-6 1 0 16,-3-1 0-16</inkml:trace>
  <inkml:trace contextRef="#ctx0" brushRef="#br0" timeOffset="13915.45">28608 5764 4644 0,'0'-3'167'0,"0"3"-22"15,0 0-95-15,4-1-125 16,15-2-270-16,1 0-572 15,8-3 0-15,3-3 0 16,4-2 0-16</inkml:trace>
  <inkml:trace contextRef="#ctx0" brushRef="#br0" timeOffset="14415.67">28897 5522 5156 0,'0'-11'337'0,"-3"4"0"15,3 0 0-15,-3 1 0 16,-1 7 0-16,2 11 0 16,2 7 0-1,-1 11 0-15,1 6 0 16,0 6-335-16,1 4-2 16,0 0 0-16,4 0 0 15,1-2 0-15,2-3 0 16,-1-3 0-16,1-6 0 15,-5-4 0-15,-2-5 0 16,1-3-148-16,-5-6-124 16,-6-4-77-16,-7-5-80 15,0-2-53-15,-5-11-58 16,0-8-21-16,7-8-6 16,2-10 22-16,2-8 53 15,6-8 215 1,1-3 200-16,3-3 141 15,4-2 143-15,3 2 143 16,7 0 145-16,7 5 65 16,5 4 7-16,5 7-22 15,0 8-53-15,1 8-67 16,2 10-76-16,-2 7-64 16,-3 4-63-16,-3 10-287 15,-4 6-187-15,-5 9-185 16,-8 5-184-16,-5-2-706 15,-12 14 0-15,-15 1 0 16,-8 1 0 0</inkml:trace>
  <inkml:trace contextRef="#ctx0" brushRef="#br0" timeOffset="14583.32">28858 5777 2350 0,'-2'7'219'0,"2"1"69"15,-1-2 42-15,1 1 25 16,10-3 15-16,14-9 0 15,11-1 1-15,13-4-46 16,8-4-141-16,3-6-433 16,-8-14-733-16,-14 2 0 15,-15-5 0-15,-9-7 0 16</inkml:trace>
  <inkml:trace contextRef="#ctx0" brushRef="#br0" timeOffset="14920.18">29165 5041 3830 0,'3'-22'214'16,"4"-1"76"-16,8-3 106 15,5 1 57-15,9 14-1 16,7 13 1-16,3 10 0 16,-4 12-1-16,-10 7 1 15,-11 6-167 1,-8 7-47-16,-17 0-77 0,-13-4-104 15,-9 1-58-15,-4-8 0 16,-2-4 0 0,7-6 0-16,11-7 0 0,9-7 0 15,8-2 0-15,4-5 0 16,9-1 0 0,15-3 0-16,15-5 0 15,17-3 0-15,14-3 0 16,4-2-296-16,-2 5-253 15,-9-12-920-15,-12 15 0 16,-8 5 0-16,-8 3 0 16</inkml:trace>
  <inkml:trace contextRef="#ctx0" brushRef="#br0" timeOffset="15169.35">29675 5691 5149 0,'1'-1'316'0,"1"1"10"16,6-4 1-16,13 2 0 15,9-4 0-15,15-5-60 16,10-2-215-1,8-3-219-15,1-9-1217 16,-5 3 0-16,-1-2 0 16,-9 0 0-16</inkml:trace>
  <inkml:trace contextRef="#ctx0" brushRef="#br0" timeOffset="15436.06">30291 5267 4872 0,'-8'-20'369'0,"1"-4"0"16,-1-1-1-16,1 0 1 15,2 13 0-15,5 7-1 16,0 3 1-16,0 9 0 16,7 13 0-16,1 15-369 15,6 19 0 1,3 21 0-16,3 14 0 15,-3 13-300-15,3 4-1278 16,-8 6 0-16,-6-6 0 16,-15 2 0-1</inkml:trace>
  <inkml:trace contextRef="#ctx0" brushRef="#br0" timeOffset="22610.48">11521 7588 4096 0,'0'-6'351'0,"0"-4"78"15,0-3 0-15,0-2 0 16,0 6 0-16,0 3 0 15,0 2 0-15,0 3 0 16,3 1 1-16,4 5-197 16,7 2-155-16,4 7-78 15,6 3 0-15,1 4 0 16,0 1 0 0,-2-4 0-16,-2-2 0 15,-2-3 0-15,-3-1 0 16,-2-4 0-16,-1-4 0 15,3-3 0-15,3-5 0 16,8-8 0-16,12-12 0 16,10-15 0-16,16-19 0 15,14-9-217-15,62-12-575 16,-39-3-644-16,3-2 0 16,-15 7 0-1,-7 6 0-15</inkml:trace>
  <inkml:trace contextRef="#ctx0" brushRef="#br0" timeOffset="29127.98">10604 6800 1262 0,'-5'-2'152'16,"-1"1"44"-16,1-2 26 16,-3 1 32-16,0-2 23 15,2 1 34 1,0-3 28-16,0 2 42 15,-1-3 25-15,3 2-61 16,0 1-41-16,-1-2-31 16,-1 1-4-16,2 1-18 15,-4 1-19-15,-1 0-28 16,-1 0-25-16,-3 2-35 16,0 1-29-16,0 0-21 15,-3 1-23-15,3 2-6 16,-3 1-23-16,3 4-16 15,-3 3-2 1,1 6 10-16,3-2 1 16,0 5 9-16,-2-1 7 15,5 2 15-15,0-1 12 16,2 1-4-16,2 0 28 16,2 2 7-16,0-2 28 15,3 2 17-15,-2-2-5 16,2 2-16-16,0-2-4 15,0 1-22-15,0-3-11 16,0 0-2-16,0 2-27 16,2-3-5-1,1 2-30-15,2-2-32 16,2 0 0-16,1-1 0 16,3 2 0-16,2-1 0 15,-1 0 0-15,2-2 0 16,1 1 0-16,0 0 0 15,0-5 0-15,1 1 0 16,0-2 0-16,-1 0 0 16,2-1 0-16,0 0 0 15,-3-4 0-15,3 1 0 16,0-2 0 0,0-1 0-16,-1-1 0 15,1-2 0-15,-1-1 0 16,1 0 0-16,2 0 0 15,-3-1 0-15,1-2 0 16,1-1 0-16,2-3 0 16,-3-3 0-16,3 0 0 15,-1-3 0-15,0 0 0 16,1 0 0-16,-1 2 0 16,-5-4 0-1,3 4 0-15,-5-3 0 16,-2 1 0-16,-3-3 0 15,1 2 0-15,-5-4 0 16,0-2 0-16,-2 0 0 16,2-1 0-16,-3-2 0 15,0 2 0-15,1-1 0 16,-4 2 0-16,-1-1 0 16,-3 0 0-16,-3-1 0 15,-3 1 0-15,-3 0 0 16,-2-3 0-1,0 2 0-15,2-1 0 16,-3 0 0-16,3-2 0 16,-3 2 0-16,1 2 0 15,-1 0 0-15,-4 3 0 16,-5 1 0-16,-3 5 0 16,-10 5-206-16,-8 6-254 15,-7-33-1045-15,-8 50 0 16,-4 5 0-16</inkml:trace>
  <inkml:trace contextRef="#ctx0" brushRef="#br0" timeOffset="31503.42">13942 8999 2991 0,'-4'-6'204'15,"1"0"53"-15,-2-2 57 16,3-3 111-16,-3 2 107 15,4 3 0-15,1 0-1 16,0 4 1-16,0 1 0 16,4 4-119-16,2 7-86 15,4 4-51 1,5 6-59-16,3 2-109 16,0 2-108-16,0-2 0 15,1-5 0-15,-6-1 0 16,0-7 0-16,-3 0 0 15,-4-4 0-15,-6-4 0 16,6 1 0-16,1-7 0 16,10-7 0-16,12-13 0 15,15-11 0-15,21-20 0 16,23-16 0 0,16-9-328-16,76-5-1244 15,-55 7 0-15,-13 7 0 16,-15 12 0-16</inkml:trace>
  <inkml:trace contextRef="#ctx0" brushRef="#br0" timeOffset="36118.15">12559 8061 1529 0,'0'0'195'16,"0"0"41"-16,0 0 32 16,-1 0 17-1,-3 0 23-15,-1 0 28 16,0 0 38-16,-5-4 14 16,3 3 13-16,-3-4-134 15,0 1-48-15,-2 1-29 16,1-2-27-16,-2 2-17 15,0 2-21-15,-3-2-21 16,-1 3-36-16,0 0-11 16,-1 0-13-16,0 0-8 15,4 4-3-15,-1 1-11 16,-1 4-4 0,2 4 5-16,3 4 7 15,0 4 1-15,2 2 28 16,-1 3 33-16,4 5 25 15,0 1 24-15,3 0 18 16,3-1 1-16,0 4 10 16,0-3 2-16,0-3-4 15,3-2 7-15,1 0 1 16,6-2-32-16,2-2-26 16,1 0-24-1,3-1-20-15,-3 0 0 16,4-5-13-16,-4 1-6 15,5-1-6-15,-4-6-17 16,6-1-27-16,0-2-5 16,2-4 0-16,5-1 0 15,2-1 0-15,3-2 0 16,-1 0 0-16,-1 0 0 16,-1-2 0-16,0-1 0 15,-2-1 0-15,0-2 0 16,-4-3 0-1,-1-3 0-15,-2-1 0 16,1 0 0-16,-4-3 0 16,-3-2 0-16,-3-1 0 15,-4-2 0-15,-3-2 0 16,-2-2 0-16,-2-2 0 16,0-4 0-16,0 1 0 15,-4-4 0-15,-5 0 0 16,-2-3 0-16,-9 1 0 15,-3-2 0 1,0 5 0-16,-5 1 0 16,-3 5 0-16,-4 5 0 15,-1 5 0-15,-10 6-207 16,-2 8-350-16,-13 7-929 16,-14 7 2-16,-16 5-1 15,-24 6 0-15</inkml:trace>
  <inkml:trace contextRef="#ctx0" brushRef="#br0" timeOffset="43268.58">25039 10060 4684 0,'-2'-5'239'0,"2"-4"104"15,-2 0 22-15,2 0 0 16,0 2-1-16,0 2 1 16,0 4 0-16,0-1 0 15,5 4-1-15,5 3-139 16,9 6-100-16,4 2-103 16,4 7-22-16,-1 3 0 15,-1 2 0-15,-1-5 0 16,-5-1 0-1,-2-2 0-15,-3-9 0 16,-6-1 0-16,-1-3 0 16,8-5 0-16,8-9 0 15,14-10 0-15,18-11 0 16,22-18 0-16,17-12 0 16,14-11-230-16,15-3-372 15,1-4-869-15,-3 8 0 16,-21 2 0-16,-22 8 0 15</inkml:trace>
  <inkml:trace contextRef="#ctx0" brushRef="#br0" timeOffset="44134.12">26879 8000 5891 0,'-4'-15'256'16,"-2"-5"-1"-16,-2-2 1 15,3 0-1-15,1 7 1 16,0 8-1-16,4 5 1 16,0 5-1-16,-2 11 1 15,2 10-256-15,2 13 0 16,-2 10 0-16,0 6 0 15,0 3 0 1,4-6 0-16,-4-2 0 16,6-5 0-16,-3-4 0 15,3-5 0-15,2-1 0 16,-2-4 0-16,-2-4 0 16,1-2-291-16,7-4-243 15,-1-15-939-15,2 4 0 16,9-6 0-16,1-9 0 15</inkml:trace>
  <inkml:trace contextRef="#ctx0" brushRef="#br0" timeOffset="44331.56">27168 8326 5225 0,'0'-16'330'0,"0"-2"-1"15,0 0 1 1,0-1-1-16,0 11 1 15,0 2-1-15,0 5 1 16,0-1-136-16,0 1-188 16,3 5-637-16,-1 2-789 15,7-4 0-15,2 2 0 16,2-4 0-16</inkml:trace>
  <inkml:trace contextRef="#ctx0" brushRef="#br0" timeOffset="44793.44">27418 8004 5283 0,'0'-11'323'15,"0"-1"0"-15,0 1 0 16,0-1 0 0,0 7 0-16,0 5 0 15,0 3 0-15,0 2 0 16,2 10 1-16,2 4-324 15,6 7 0-15,3 2 0 16,7 3 0-16,1-1 0 16,1-5 0-16,1 1 0 15,-3-4 0-15,-3 1 0 16,-3-4 0-16,-7 3 0 16,-5-3 0-16,-2 0 0 15,-9-1-190-15,-9 1-114 16,-1-7-121-16,-2-3-185 15,9-11-722 1,-9-3 0-16,2-9 0 16,4-8 0-16,-2 26 5962 15,-10-33-5203-15,15-11 117 16,0 2 78-16,5-2 66 16,3-32 52-16,3 33 242 15,4 0 189-15,13 2 156 16,8 2 192-16,11 0 89 15,9 7-246-15,4 3-253 16,1 7-326-16,-9-9-1115 16</inkml:trace>
  <inkml:trace contextRef="#ctx0" brushRef="#br0" timeOffset="45236.2">27847 7885 4798 0,'11'-1'144'0,"7"-3"78"15,9-2 66-15,11-5 42 16,9-2 19-16,3-6 1 16,-3-1 0-16,-9 1 0 15,-5 1 0 1,-14 2-107-16,-8 3-36 15,-6 3-79-15,-4 1-67 16,-1 1-40-16,0 1-21 16,0 2 0-16,0 2 0 15,0 0 0-15,0 4 0 16,0 6 0-16,-1 7 0 16,-2 8 0-16,3 9 0 15,0 10 0-15,0 4 0 16,0 3 0-16,0 4 0 15,3 3 0 1,0-3 0-16,1-2 0 16,3-4 0-16,-3-7 0 15,0-4 0-15,-2-7-210 16,1-3-192-16,3-8-347 16,-9-3-617-16,-9-8 0 15,-9-4 0-15</inkml:trace>
  <inkml:trace contextRef="#ctx0" brushRef="#br0" timeOffset="45378.33">27945 8269 5077 0,'13'-12'334'0,"14"-11"1"0,24-5 0 16,21-10 0 0,25-1-347-16,17-9-1268 15,2 6 0-15,-14-3 0 16,-14 0 0-16</inkml:trace>
  <inkml:trace contextRef="#ctx0" brushRef="#br0" timeOffset="46692.48">25030 10032 1772 0,'0'0'209'16,"0"-3"50"-16,0-1 59 15,0-1 57-15,0-2 45 16,0 2 27-16,0 3 31 16,0-3 31-16,0 5 9 15,0 0-48-15,3 0-22 16,4 3-50-1,3 8-58-15,6 3-58 16,1 7-44-16,4 5-28 16,-3 1-30-16,0-1-31 15,-2-4-10-15,-4 1-107 16,3-6-32-16,-4-4 0 16,2-4 0-16,2-3 0 15,9-6 0-15,14-8 0 16,17-13 0-16,21-14 0 15,27-17-229-15,30-14-451 16,15-14-776 0,17-9 0-16,1-8 0 15,-10 2 0-15</inkml:trace>
  <inkml:trace contextRef="#ctx0" brushRef="#br0" timeOffset="56128.55">28699 9339 3361 0,'0'-5'174'0,"0"-3"51"15,-2-2 47-15,1-3 84 16,-3 3 93-16,-1-1 46 16,1 3 0-16,1-1 0 15,2 4 0-15,-1 2-121 16,2 5-53-16,-3 7-51 15,-1 11-46-15,-5 10-86 16,-7 15-91-16,-2 10-47 16,-7 2 0-16,0 2 0 15,1-5 0 1,1-5 0-16,3-11 0 16,7-7 0-16,3-9 0 15,7-6 0-15,1-7 0 16,2-5 0-16,0-4 0 15,0 3 0-15,0-3 0 16,0-3 0-16,2 3 0 16,5 0 0-16,7 0 0 15,6 0 0-15,12 0 0 16,7-3 0-16,2 0 0 16,-1-2 0-16,-1-4 0 15,-2-2 0 1,-2-3 0-16,-6-2 0 15,-6-2 0-15,-1-3 0 16,-8-3 0-16,-5 1 0 16,-5 0 0-16,-2 1 0 15,-2 3 0-15,0 2 0 16,0 3 0-16,0 6 0 16,0 4 0-16,0 2 0 15,-4 6 0-15,1 9 0 16,-3 6 0-16,-1 10 0 15,-2 9 0-15,6 5 0 16,2-1 0 0,-1 1 0-16,2-4 0 15,0-4 0-15,0-4 0 16,2-4 0-16,-1-2-222 16,5-5-174-16,8-1-277 15,2-6-707-15,6-8 0 16,2-5 0-16</inkml:trace>
  <inkml:trace contextRef="#ctx0" brushRef="#br0" timeOffset="56639.29">29259 9544 3905 0,'0'-13'234'15,"0"-3"108"-15,-1-3 98 16,-1 1 6-16,1 5-1 16,-2 5 2-16,0 4-1 15,0 2 0-15,-5 7 0 16,-3 9-174-16,2 9-60 16,-2 10-108-16,5 12-98 15,3 3-6-15,3 1 0 16,3-3 0-16,2-4 0 15,2-6 0-15,3-4 0 16,6-7 0-16,4-6 0 16,6-5 0-16,3-6 0 15,3-5 0 1,-1-6 0-16,0-6 0 16,-2-9 0-16,-5-4 0 15,-9-9 0-15,-8-3 0 16,-4-1 0-16,-6-2 0 15,-7 2 0-15,-6 1 0 16,0 2 0-16,-7 4 0 16,0 10 0-16,0 7 0 15,-3 5-50-15,1 6-153 16,2 9-85-16,4 2-111 16,9 1-178-16,25 2-757 15,-10 4 0 1,9-1 0-16,10-5 0 15</inkml:trace>
  <inkml:trace contextRef="#ctx0" brushRef="#br0" timeOffset="56811.95">29656 9676 6107 0,'0'-4'232'0,"0"0"-1"16,0-1 1-16,0 0-1 15,0 3 1-15,0 0-212 16,3 2-215-16,33-1-1223 16,-23 1 0-16,3-4 0 15</inkml:trace>
  <inkml:trace contextRef="#ctx0" brushRef="#br0" timeOffset="57286.05">29916 9375 4702 0,'-1'-18'377'15,"1"-2"1"-15,-2-5-1 16,1-2 1-16,1 11-1 16,-2 7 1-1,1 3-1-15,1 3 1 16,0 3-1-16,0 11-285 15,0 9-92-15,0 16 0 16,0 9 0-16,0 13 0 16,0 0 0-16,-2 0 0 15,2-4 0-15,0-7 0 16,0-3 0-16,2-7 0 16,7-6 0-16,2-6 0 15,5-7 0-15,9-6 0 16,2-5 0-16,2-6 0 15,1-6 0-15,-2-6 0 16,-7-8 0 0,-6-3 0-16,-9-8 0 15,-5 3 0-15,-7 0 0 16,-7 4 0-16,-6 2 0 16,-5 6 0-16,-6 5 0 15,-2 4-208-15,6 3-100 16,8 6-133-16,11 1-198 15,6-4-680-15,9 4 0 16,6-3 0-16</inkml:trace>
  <inkml:trace contextRef="#ctx0" brushRef="#br0" timeOffset="57645.76">30353 9404 3824 0,'2'-16'334'0,"-2"-1"123"16,0-3 0-16,1 3 0 16,-2 9 0-16,-6 8 0 15,1 6 1-15,-3 5-1 16,4 3 0-16,0 3-205 16,5-3-128-16,3-1-124 15,6-5 0-15,4-5 0 16,3-2 0-1,2-3 0-15,-2-6 0 16,-4-1 0-16,-6-4 0 16,-5-5 0-16,-1 1 0 15,-8 3 0-15,-4 2 0 16,-3 5-21-16,-5 5-188 16,0 6-82-16,3 5-127 15,8 4-205-15,6-8-702 16,9 8 0-1,11-5 0-15,8-8 0 16</inkml:trace>
  <inkml:trace contextRef="#ctx0" brushRef="#br0" timeOffset="57946">30710 9153 3929 0,'6'-29'391'0,"1"-3"57"16,-2-4 0-16,-1-3 0 15,-3 15 0-15,-1 12-1 16,-1 6 1-16,1 9 0 16,0 12 0-16,-3 14-217 15,-1 11-174-15,-5 13-57 16,-1 10 0-16,-3 2 0 16,-3 2 0-1,0-1 0-15,-1-2 0 16,0-4 0-16,2-7 0 15,5-5 0-15,2-6-133 16,5-4-186-16,3-7-221 16,8-15-899-16,4 2 0 15,6-7 0-15,3-11 0 16</inkml:trace>
  <inkml:trace contextRef="#ctx0" brushRef="#br0" timeOffset="58299.6">30960 9570 4218 0,'0'-10'298'0,"0"-1"53"15,0 0 66 1,-3 4 0-16,-2 10 0 16,-7 9 0-16,-1 2 0 15,0 5 0-15,3 2 0 16,7 0-198-16,5-5-100 15,7 0-52-15,5-7-67 16,4-5 0-16,1-2 0 16,3-8 0-16,-5-3 0 15,-8-6 0-15,-5-2 0 16,-2-4 0-16,-5 0 0 16,-5 3 0-16,1 4 0 15,-7 9-44 1,-6 3-217-16,-2 11-186 15,12 0-349-15,-8 8-532 16,6 1 0-16,1-2 0 16,6-3 0-16</inkml:trace>
  <inkml:trace contextRef="#ctx0" brushRef="#br0" timeOffset="59294.5">27388 11247 5525 0,'1'0'293'16,"-1"0"0"-16,2 0 0 15,3 0 1-15,8 10-1 16,6 3 0-16,6 7 0 16,4 4 0-16,-2 6 0 15,-3 1-265-15,-2 2-28 16,-3-1 0-16,-6-4 0 15,-2-3 0 1,-3-4 0-16,0-6 0 16,-6-5 0-16,2-5 0 15,0-3 0-15,5-4 0 16,10-11 0-16,14-10 0 16,14-13 0-16,26-15 0 15,18-20 0-15,21-14 0 16,26-15-513-1,21-12-1022-15,2 2 0 0,-15 4 0 16,-26 20 0 0</inkml:trace>
  <inkml:trace contextRef="#ctx0" brushRef="#br0" timeOffset="70034.07">4690 14134 987 0,'-3'0'107'0,"0"0"36"15,0 0 20-15,-4 1 22 16,3-2 24-16,-3 1 33 16,2 0 32-16,1 0 26 15,2 0 18-15,1 0-40 16,1 0-7 0,0 0-18-16,-1 0-6 15,1 0-5-15,1-1-9 16,-1 1-24-16,0 0-24 15,0-3-14-15,0 3-20 16,0 0-29-16,4-1-24 16,9 0-12-16,8 1-5 15,9-1-8-15,10 1-11 16,4 0-6-16,1 0-6 16,1 1-10-16,-3 0 1 15,2 4 4-15,-2 0-5 16,-1 1-10-16,-2 1-8 15,-2-1-5 1,-2 0-2-16,-3-4-2 16,-1 1 2-16,-2 0 6 15,-2-3 7-15,-2 0 4 16,-3 0 0-16,-4 0 7 16,-2 0 6-16,-4 0 2 15,0 0 4-15,-1 0-3 16,-1-3 3-16,1 0-3 15,-2 1-11-15,1-1-5 16,-4-1-1 0,-1 1-4-16,-3 3-7 15,-1-2 5-15,-2 2 6 16,0 0 24-16,0 0 10 16,0 0 12-16,1 0 17 15,-1-2 12-15,0 2 14 16,0-1 23-16,0-1 6 15,0 2-10-15,0-1-13 16,0 1-23-16,0 0-16 16,0 0-16-1,0 0-13-15,0 0-13 16,0 0-18-16,0 0-29 16,0 0-31-16,0 0-49 15,0 0-102-15,0 0-107 16,2 0-165-16,6 0-240 15,-4 0-592-15,1-1 0 16,-1-1 0-16</inkml:trace>
  <inkml:trace contextRef="#ctx0" brushRef="#br0" timeOffset="71683.17">19804 14032 1182 0,'-19'2'112'16,"-6"4"23"-16,-5-2 23 15,-6 1 28-15,11-1 19 16,-1 0 23-16,0-2 23 16,0 1 17-16,-1 1 17 15,1-4-60-15,3 4-23 16,0-3-10-16,4 1-14 16,3-1-11-16,3-1 1 15,4 0-13 1,3 0-16-16,5 0-14 15,1 0-6-15,0 0-31 16,1 0-9-16,10 0-3 16,7 0 6-16,14 0-4 15,12 0-16-15,13 0 3 16,13 0 1-16,12 0 10 16,12-1-3-16,8-1 21 15,14-3 0-15,1 3-9 16,1-1-13-1,0 0-6-15,1 2-3 0,-9 1-9 16,-4 0-6 0,-9 0-13-16,-6 0-4 15,-10 0 5-15,0 0 7 16,0 0 14-16,-3-2 24 16,3 1 9-16,-5 0 21 15,-1 0 8-15,-5-4 15 16,-5 4 14-16,-6-4 0 15,-4 0-4-15,-2 2-2 16,-1-3-16-16,0 1-21 16,-2-2-10-16,1 2-12 15,-3-2-8 1,-5 1-12-16,-1 0-9 16,-3-2-3-16,-9 2-4 15,-2 1-9-15,-5-1-11 16,-4 5-171-16,-5 0-186 15,15-1-406-15,-17 2-638 16,-5-1 0-16,-10-2 0 16,-20-3 0-1</inkml:trace>
  <inkml:trace contextRef="#ctx0" brushRef="#br0" timeOffset="74236.98">4046 15504 2405 0,'-1'0'140'16,"1"0"30"-16,-2 0 25 16,2-2 29-16,0-2 16 15,2 2 23-15,-1-3 29 16,6 2 28-16,5 1 29 16,8-1-69-16,3 3-40 15,6-2-6-15,3 2 8 16,-2 2-6-1,0-1-4-15,-2 1-6 16,-4 2-12-16,-4 2-25 16,-5-4-16-16,-5 2 9 15,-3-2 24-15,-4-2-23 16,-1 0-31-16,2-2-25 16,3-9-12-16,10-6-16 15,5-8-17-15,11-11-4 16,6-8-13-16,5 0-27 15,3 0-38 1,-2 0 0-16,-2 6 0 16,-5 5 0-16,-9 3 0 15,-5 6 0-15,-8 6 0 16,-5 4 0-16,-2 4 0 16,-6 2 0-16,-1 4 0 15,-1 0 0-15,-1 2 0 16,0 2 0-16,0 0 0 15,0 0 0-15,0 0 0 16,0 0 0 0,2 0-9-16,-2 0-145 15,1 0-128-15,1 4-105 16,1-1-135-16,31 1-845 16,-25 8 0-16,-1-2 0 15,0-4 0-15</inkml:trace>
  <inkml:trace contextRef="#ctx0" brushRef="#br0" timeOffset="75422.32">3692 15971 2292 0,'0'-12'178'0,"0"-3"52"16,0-3 51-16,0-3 36 16,0 6 30-16,0 4 18 15,0 5 6-15,0 1-1 16,0 5 13 0,1 0-56-16,5 5 30 15,3 7-15-15,2 9-20 16,1 9-35-16,-2 13-32 15,-3 4-17-15,-5 4-5 16,-1 8 0-16,-7-1-13 16,-2-1-76-16,-1-2-77 15,-3-9-35-15,0-9-32 16,7-9 0 0,-1-9 0-16,5-9 0 15,0-7 0-15,-1-1 0 16,-1-5 0-16,0-4 0 15,-1-5 0-15,4-2 0 16,0 0 0-16,7-3 0 16,6 2 0-16,4 2 0 15,8 3 0-15,8 0 0 16,0 1 0-16,2-1 0 16,0-1 0-1,-5 2 0-15,-1-4 0 0,-3-2 0 16,-4 0 0-16,-2-1 0 15,-3 1 0 1,-5 2 0-16,-5 0 0 16,-1-1 0-16,-3 2 0 15,-1-1 0-15,-2-2 0 16,0 1 0-16,-3-1 0 16,-2-1 0-16,-2-1 0 15,-1 4 0 1,0 1 0-16,1 3 0 15,2 2 0-15,2 3 0 16,3 3 0-16,-1 1 0 0,2 1 0 16,1 6 0-16,5 9 0 15,3 11 0-15,5 8 0 16,5 10 0 0,3 7 0-16,-1 6 0 15,-1 4 0-15,2 6-217 16,8 5-378-16,-3-1-880 15,-1-8 0-15,-11-19 0 16,-6-26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6:47.4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21237 5935 3782 0,'0'-6'176'0,"0"0"42"16,0 0 24-16,2-1 32 15,-2 3 6-15,0 3 20 16,3 1 93-16,3 0 56 16,2 4 4-16,5 4-123 15,0 3-53-15,0 2-41 16,2 5-25-16,-4-5-32 16,2 1-6-1,-1 0-20-15,-2-4-93 16,1-1-55-16,-3-1-5 15,-1-3 0-15,-3-1 0 16,3-1 0-16,-1-3 0 16,9-3 0-16,9-8 0 15,14-9 0-15,18-15 0 16,18-18 0-16,14-15-213 16,16-12-254-16,3-22-1036 15,-9 14 2-15,-17 7-1 16,-32 15 0-16</inkml:trace>
  <inkml:trace contextRef="#ctx0" brushRef="#br0" timeOffset="1778.17">12983 6832 2332 0,'-5'-1'172'0,"0"-1"51"16,-1-4 52-16,-1 0 39 15,1-1 34-15,4 2 29 16,-1 0 25-16,2 1 39 15,1 1 28-15,0 3-116 16,0-1-39-16,0 0-48 16,0 0-16-16,1 1 34 15,4 0-32-15,3 0-30 16,3 0-26-16,6 1-37 16,0 2-29-1,1 6-17-15,-2-1 0 16,2 3-3-16,-7-1-34 15,1 0-76-15,-4 0 0 16,1-3 0-16,-7-2 0 16,4-2 0-16,-6-2 0 15,2-1 0-15,6-1 0 16,5-9 0-16,10-9 0 16,13-13 0-16,18-13 0 15,22-13-129-15,24-9-211 16,21-8-333-1,7-2-736-15,0 0 0 16,-18 5 0-16,-23 12 0 16</inkml:trace>
  <inkml:trace contextRef="#ctx0" brushRef="#br0" timeOffset="3154.09">16499 7785 4082 0,'0'0'165'16,"-1"-1"4"-16,1 1 58 15,4 1 60-15,8 5 77 16,7 2 61-16,6 6 1 16,7 2-1-16,1 2 0 15,-2 3-143-15,-1-4-21 16,-5 3-5-16,-2-1-58 15,-3 0-60-15,-4-1-77 16,0-1-61 0,-4-7 0-16,-3 1 0 15,2-5 0-15,3-5 0 16,11-7 0-16,11-8 0 16,17-12 0-16,12-16 0 15,17-16 0-15,18-16-160 16,20-6-293-16,13-32-1062 15,5 21 0-15,-12 1 0 16,-20 6 0-16</inkml:trace>
  <inkml:trace contextRef="#ctx0" brushRef="#br0" timeOffset="7372.19">9184 9912 2174 0,'-3'0'184'0,"-1"0"50"16,-1 0 55-16,1 0 51 15,3 0 35-15,-1 0 22 16,2 0 6-16,0 0 27 16,3 0 95-16,4 0-53 15,7 1-39-15,8 5-51 16,9 3-55 0,4 6-51-16,-2 1-36 15,-1 1-20-15,-5 3-7 16,-3-4-27-16,-6 0-95 15,-7-5-91-15,-3-1 0 16,-4-5 0-16,0-4 0 16,8-5 0-16,7-11 0 15,15-15 0-15,12-19 0 16,21-21-73-16,22-17-293 16,31-23-1184-16,20-1 0 15,5-5 0 1,-7 7 0-16</inkml:trace>
  <inkml:trace contextRef="#ctx0" brushRef="#br0" timeOffset="10238.07">23066 6591 2110 0,'-2'-13'190'15,"1"-1"52"-15,-4-4 55 16,2-2 45-16,2 5 43 15,-3 6 28-15,3 0 24 16,-1 5 6-16,2 0 0 16,0 3-55-16,0 3 24 15,0 9-30-15,0 9-56 16,0 13-46-16,-4 14-42 16,-5 13-28-16,-7 4-24 15,-3 1-7-15,-7-1 1 16,5-7-92-16,-1-5-68 15,3-10-20 1,5-8 0-16,5-8 0 16,2-5 0-16,2-11 0 15,4-3 0-15,0-3 0 16,1-3 0-16,0-1 0 16,0-1 0-16,0-3 0 15,0 1 0-15,0-1 0 16,2-2 0-16,7 0 0 15,10 0 0-15,4-1 0 16,13-1 0-16,6-2 0 16,2-1 0-16,3 1 0 15,2-5 0 1,-3 1 0-16,-1 0 0 16,-3-2 0-16,-7 4 0 15,-5-3 0-15,-7 4 0 16,-5 0 0-16,-3 0 0 15,-3-1 0-15,-3 0 0 16,-1-5 0-16,-4-2 0 16,-1-1 0-16,-1-5 0 15,-1 1 0-15,-1 3 0 16,0 1 0-16,-1 3 0 16,1 5 0-16,0 5 0 15,-2 1 0-15,1 6 0 16,1-3 0-1,-4 10 0-15,-1 8 0 16,-3 10 0-16,-1 9 0 16,3 14 0-16,0 8 0 15,5 6 0-15,-1 7 0 16,5 9-296-16,5 12-283 16,-4 7-884-16,-3 4 0 15,-5-5 0-15,-6-14 0 16</inkml:trace>
  <inkml:trace contextRef="#ctx0" brushRef="#br0" timeOffset="11834.27">26647 4764 4400 0,'0'-1'63'16,"0"1"33"-16,0 1 24 15,-2 5 16-15,-4 5 8 16,-5 6 7-16,-6 6 15 15,-5 0 12-15,-5 0 18 16,1-2-39-16,-2-4-8 16,1-2-19-16,-4-5-16 15,0-5-10-15,3-2 5 16,6-6-23-16,2-4-15 16,10-10-7-1,2-6-22-15,6-12-30 16,8-5-13-16,10-1 2 15,4 1 10-15,9 3 22 16,3 9 13-16,1 3 46 16,-1 5 28-16,-5 4 14 15,2 4 12-15,-6 6 24 16,2 3 3-16,-1 3-18 16,-4 4-16-16,1 5-29 15,-2 4-24-15,2 10-32 16,-3 3-27-16,-1 8-20 15,-3 4-7-15,-1 2 0 16,-4-1 0 0,1 3 0-16,-3-2 0 15,-5-1 0-15,0-1 0 16,0-1 0-16,-8 1 0 16,-11 1 0-16,-2-4 0 15,-13 2 0-15,-11-2 0 16,-2-3 0-16,-2-3 0 15,2-5 0-15,7-6 0 16,5-8 0-16,4-4 0 16,10-5 0-16,6-8 0 15,4-5 0-15,6-2 0 16,6-5 0-16,6-4 0 16,6 0 0-1,6 2 0-15,4 5 0 16,4 4 0-16,1 5 0 15,5 4 0-15,3 2 0 16,4 2 0-16,4 4 0 16,3-1-39-16,3 3-204 15,6 3-141-15,16-1-371 16,-11 1-599-16,-7-3 0 16,-8-3 0-16</inkml:trace>
  <inkml:trace contextRef="#ctx0" brushRef="#br0" timeOffset="12504.21">26630 6442 4090 0,'0'-12'204'0,"-2"-5"104"15,-1 1 84-15,-4-3 31 16,3 7 1-16,-11 6-1 16,-4 6 1-16,-8 7-1 15,-5 12 1-15,-3 11-135 16,-1 9-69-1,5 10-105-15,10 4-83 16,8-1-32-16,9-2 0 16,10-6 0-16,7-5 0 15,10-9 0-15,10-5 0 16,8-6 0-16,4-7-142 16,4-6-131-16,1-2-152 15,2-4-251 1,-4-31-659-16,-4 22 0 15,-9-3 0-15</inkml:trace>
  <inkml:trace contextRef="#ctx0" brushRef="#br0" timeOffset="13083.04">26996 6661 3788 0,'0'0'158'0,"0"0"34"16,4-1 8-16,1-3 7 16,5-5 9-16,5-6 12 15,2-4 12-15,-1-5 27 16,-3-2 37-16,-8-3-96 15,-5 1 20 1,-5-1-15-16,-10 2 14 16,-3 3 3-16,-5 7-16 15,-6 11-12-15,-3 5-18 16,1 10-21-16,7 10-44 16,3 8-24-16,13 2-62 15,5 6-4-15,14-3-18 16,14-1-4-16,9-6-16 15,12-6-70-15,9-5-111 16,3-3-62-16,-3-5-111 16,-5-4-122-16,-4-3-212 15,-12-24-480 1,-10 18 0-16,-10-7 0 16,-8-2 0-16</inkml:trace>
  <inkml:trace contextRef="#ctx0" brushRef="#br0" timeOffset="13487.79">27317 6509 2789 0,'0'-7'254'16,"0"-2"38"-16,0 2 35 16,2 0 135-16,-2 2 90 15,4 5 7-15,3 0 1 16,3 3-1-16,3 2 1 16,3 5-194-16,-3 5-61 15,-4 3-37-15,-2 0-35 16,-3 0-136-16,-3-4-89 15,-1-3-8-15,0-5 0 16,2-3 0 0,-2-3 0-16,0-6 0 15,4-10 0-15,0-4 0 16,3-7 0-16,4-2 0 16,-4 2 0-16,2 7 0 15,3 6 0-15,-1 7 0 16,4 4 0-16,6 7 0 15,-1 5 0-15,3 5 0 16,-4 5 0-16,-2 2 0 16,-4 3-21-16,-5-3-177 15,2 1-105-15,-2-2-164 16,8-8-286-16,-4-7-536 16,1 0 0-1,0-10 0-15,-2-6 0 16</inkml:trace>
  <inkml:trace contextRef="#ctx0" brushRef="#br0" timeOffset="13758.52">27730 6123 3610 0,'0'-27'285'16,"0"-2"159"-16,-2-2 33 16,0 2-4-16,-1 15 5 15,-1 16 0-15,2 10 1 16,2 15-1-1,0 11 0-15,2 10-201 0,6 8-85 16,2 2-157-16,3-3-34 16,3-3 5-16,-2-4-6 15,-1-2 0 1,0-8-130-16,-1-2-127 16,-6-7-109-16,-1-3-128 15,-2-8-171-15,-1-10-590 16,-5-1 0-16,-6-6 0 15,-4-2 0-15</inkml:trace>
  <inkml:trace contextRef="#ctx0" brushRef="#br0" timeOffset="14282.28">27730 6517 2718 0,'0'-10'146'16,"7"-5"23"-16,2-3 2 16,4-3 9-16,10 2 3 15,6 1-16 1,5 4-34-16,-1 4-28 15,-2 7-17-15,-4 3-129 16,-2 5-18-16,-4 3-26 16,-3 1 2-16,-2-1 2 15,-3 2 32-15,3-5 56 16,-3-4 71-16,0-1 54 16,1-4 53-1,-1-5 41-15,-3-4 68 16,-4-4 43-16,-5-4 115 0,1 1 8 15,-2 5-34 1,-2 7-40-16,1 3-37 16,-5 10-26-16,-1 7-36 15,0 5-38-15,2 1-70 16,5 2-40-16,7-4-119 16,12-5-20-16,7-7 0 15,6-5 0-15,6-7 0 16,-1-7 0-16,-5-9 0 15,-3-7 0-15,-8-5 0 16,-8 0 0 0,-4 4 0-16,-6 8 0 0,-3 8 0 15,0 10 0-15,2 6 0 16,5 12 0 0,3 6 0-16,6 8 0 15,2 6-123-15,6 5-132 16,2 1-100-16,-2-3-164 15,-2-12-868-15,-5 5 0 16,-1-9 0-16,-7-5 0 16</inkml:trace>
  <inkml:trace contextRef="#ctx0" brushRef="#br0" timeOffset="14938.98">29031 5949 5542 0,'-2'-14'294'16,"1"1"0"-16,-3-3 1 15,2 3-1-15,1 8 0 16,-3 10 1-16,2 9-1 16,2 14 0-1,-1 12 1-15,-1 14-295 16,4 8 0-16,1 1 0 16,2-1 0-16,2-6 0 15,4-8 0-15,-1-5 0 16,0-7 0-16,-3-6-11 15,-1-6-222-15,-2-3-103 16,-2-5-118-16,1-9-275 16,-5-19-556-16,-5 4 0 15,-5-10 0-15,-8-10 0 16</inkml:trace>
  <inkml:trace contextRef="#ctx0" brushRef="#br0" timeOffset="15133.83">28892 6204 2051 0,'-1'-24'269'15,"-1"-9"51"-15,4-8 34 16,7-8 30-16,14 3 29 16,8 7 14-16,14 2 20 15,4 5 1-15,3 4 2 16,0 6-234-16,-9 8-138 16,-6 6-134-16,-4 5-157 15,-6 3-211-15,7 1-608 16,-25 18 0-1,-9 5 0-15,-14 10 0 0</inkml:trace>
  <inkml:trace contextRef="#ctx0" brushRef="#br0" timeOffset="15309.51">29008 6302 2814 0,'-2'11'142'0,"2"3"31"15,-2-2 55-15,9-1 32 16,13-7 3-16,11-10 3 15,17-6-36-15,16-4-94 16,14-8-144-16,8-13-892 16,-9 2 0-16,-8-3 0 15,-9-4 0 1</inkml:trace>
  <inkml:trace contextRef="#ctx0" brushRef="#br0" timeOffset="15649.71">29794 5611 4813 0,'-6'-17'361'15,"0"-5"0"-15,-2 0 0 16,1 0 1-16,3 8-1 16,1 11 0-16,0 8 0 15,2 10 0-15,-2 13 0 16,0 15-233-1,0 12-128-15,3 14 0 16,-3 6 0-16,0 3 0 16,0 3 0-16,-1-5 0 15,-1 2 0-15,2-6 0 16,1-8 0-16,1-4 0 16,-1-6 0-16,2-5 0 15,0-5-211-15,-1-1-145 16,1-5-242-16,0-22-807 15,1 8 0-15,-1-12 0 16,6-10 0-16</inkml:trace>
  <inkml:trace contextRef="#ctx0" brushRef="#br0" timeOffset="16209.48">29909 6115 3960 0,'4'-24'288'0,"1"-6"153"16,0 0 1-16,0-3-1 15,-4 15 1-15,-1 10-1 16,0 2 1-16,0 4-1 16,0 1 1-16,1 8-185 15,1 7-103-15,-1 7-154 16,2 10 0-16,0 12 0 15,-3 2 0 1,2 3 0-16,-2 0 0 16,0-1 0-16,-2-1 0 15,2-4 0-15,-1-6 0 16,-1-4 0-16,1-7 0 16,1-4 0-16,0-5 0 15,0-8 0-15,0-2 0 16,0-3-99-16,3-6-72 15,1-7-49-15,2-9-25 16,4-9-18-16,3-10-4 16,0-11-1-16,-4-8 4 15,-1-5 19-15,-2-3 27 16,-3 4 135 0,1 7 136-16,1 5 80 15,-1 14 63-15,2 4 18 16,3 7 1-16,3 5-1 15,6 5 0-15,5 5-20 16,4 4-56-16,1 2-136 16,-2 6-129-16,-3 4-104 15,-3 1-160-15,-4 3-207 16,-7-6-616-16,-5 11-1 16,-6 1 0-16</inkml:trace>
  <inkml:trace contextRef="#ctx0" brushRef="#br0" timeOffset="16383.4">29922 6216 3674 0,'0'6'146'15,"0"1"18"1,4-2 61-16,11-1 14 16,14-3-10-16,17-6-61 15,17-4-150-15,27-7-990 16,-15-4 0-16,-7-9 0 15,-12 1 0-15</inkml:trace>
  <inkml:trace contextRef="#ctx0" brushRef="#br0" timeOffset="16957.33">29110 6040 4530 0,'0'-11'307'0,"2"4"61"15,1-2 16-15,2 2-1 16,0 10 1-16,3 11-1 16,3 10 1-16,3 11-1 15,-1 10 1-15,0 8-176 16,-4 3-131-16,-1-2-61 15,0-2-16 1,-3-5 0-16,-2-5 0 16,-2-3-178-16,2-3-115 15,-1-4-137-15,2-5-255 16,-2-17-636-16,-1 4 0 16,-5-9 0-16</inkml:trace>
  <inkml:trace contextRef="#ctx0" brushRef="#br0" timeOffset="17185.65">28822 6289 4314 0,'0'-17'332'16,"0"-8"75"-16,11-6 1 15,18-9-1-15,23 0 1 16,25-4-1-1,26 0 1-15,12 2-100 16,5 6-200-16,-8 6-414 16,-15-3-1134-16,-21 21 0 15,-24 3 0-15,-23 5 0 16</inkml:trace>
  <inkml:trace contextRef="#ctx0" brushRef="#br0" timeOffset="24596.92">6780 15909 4567 0,'-2'-4'299'0,"-1"1"79"16,2-1 0-16,-1-1 0 15,2 3 1-15,0 1-1 16,2 1 0-16,7 3 1 16,5 8-1-16,3 3-159 15,8 4-139-15,2 4-80 16,-2 0 0-16,-1-3 0 15,-2-4 0-15,3-5 0 16,2-5 0 0,8-10 0-16,14-15 0 15,13-18 0-15,20-20 0 16,21-21-411-16,22-41-1145 16,18-1 0-16,8-15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7:26.9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16930 7938 221 0,'3'-5'32'0,"-1"0"4"16,1-2 7-16,0-1 18 16,-1 2 22-16,-2 5 27 15,0 0 27-15,0 0 24 16,0 1 21-16,0-1-13 16,0-2 13-16,0 2 27 15,-2-1 0-15,-1-2 1 16,-1 2-13-1,1-3-22-15,-3 1-12 16,1-1-9-16,0 0-12 16,0 3-4-16,0-2-8 15,1 1-22-15,1 1 11 16,0-1-3-16,-1 0 9 16,0 2 7-16,2 0-10 15,-1-2-11 1,0 2-5-16,2-1-11 15,-1 2-7-15,1 0-8 0,-1-1-17 16,1 1-12 0,-2 0-17-16,0 0-12 15,-1 0-2-15,-2 0-4 16,2 0-3-16,1 0 3 16,0 0 0-16,0 0 5 15,-1 0 1-15,1 0 8 16,1 0 12-16,1 0 10 15,1 0 4-15,0 0 2 16,0 0-1-16,0 0-5 16,0 0-4-1,0 0-4-15,0 0-5 16,0 0-13-16,0 0-15 16,0 0-12-16,0 0-5 15,1 0 0-15,2 0 18 16,7 0 12-16,6 0 12 15,6 0 5-15,7 0 10 16,3 0 6-16,2-3 6 16,0 3 4-1,1-2 0-15,-3-3-4 16,-1 4-16-16,-5-2-11 16,-3 2-9-16,-2-2-6 15,1 3-9-15,0-2-2 16,2 1-3-16,5-2-2 15,3 2-3-15,4-2 3 16,3-1 0-16,0 1 1 16,0-1-1-16,0 0 1 15,0-2 0-15,-4 2-1 16,-4 2-1-16,1-3-1 16,-3 3 3-16,1 0-1 15,1-1-4 1,-3 1 0-16,4-1 3 15,-3 3-3-15,1-2 1 16,1 0 0-16,-1 2 1 16,2 0-1-16,-2 0-1 15,2 0 1-15,-3-1-1 16,0 1 2-16,1 0-2 16,3 0 3-16,-1 0-2 15,3 0 0-15,1 0-1 16,0 0 3-16,-1 0 0 15,2 0 0 1,1 0 1-16,-5 0-1 16,2 0 2-16,-1 0-2 0,0 0 1 15,2 0 0 1,0 0 3-16,1 0-5 16,-1 0 1-16,2 0-1 15,1 0 2-15,1 0-2 16,2 0-3-16,2 0 3 15,3 0 0-15,-3 0-1 16,0 0-2-16,0 0 3 16,-1 0 0-16,-3 0-3 15,2 0 2-15,0 0 0 16,0 0 1 0,0 0-2-16,0 0 0 0,-3 0 0 15,-2 0 0 1,-3 3-2-16,-3-1 0 15,1-1 2-15,-1 3 0 16,-3-1 3-16,6-1 4 16,0-1 5-16,2 2 3 15,-3-3 12-15,1 0 1 16,-4 0 7-16,-3 0 3 16,-6 0 5-16,-1 0-5 15,-8 0-2-15,-1 0-1 16,-7 0-36-1,2 0-78-15,-3 0-215 16,1-18-892-16,-2 18 0 16,-8-4 0-16,-6-3 0 15</inkml:trace>
  <inkml:trace contextRef="#ctx0" brushRef="#br0" timeOffset="3973.41">26029 7894 1255 0,'-10'0'123'0,"-4"0"27"15,-4 0 26 1,-2 0 30-16,2-1 31 16,4 0 31-16,4 0 31 15,5-2 21-15,3 1 2 16,2 1-66-16,4 1-39 15,7 0-6-15,14 0-8 16,11 0-9 0,18 3-15-16,15 1-21 0,10 3-20 15,6 1-13 1,5 3-1-16,4-1-2 0,-2 0-11 16,3 1-21-16,2 1-16 15,6-1-18 1,2-2-15-16,3-2-8 15,2-2-11-15,-2-5-1 16,-5 0-3-16,-6 0 1 16,-5 0 4-16,-2-3 2 15,-9 1 3-15,0 0 0 16,-7-2 2 0,-1 1 4-16,-4-1 3 15,0-1 10-15,-2 1 31 0,1-1 12 16,-3 2 16-16,-3-1 7 15,-1 1 22 1,-4 1 6-16,-3 0 6 16,-4 2 6-16,-2-3 3 15,2 3-8-15,0 0-19 16,3 0-12-16,5 0-16 16,1 0-5-16,0 0-16 15,0-1-8-15,-4 1-8 16,-1-1-9-16,-4-1-9 15,-5-2-5-15,-6 3-11 16,-6-1-4-16,-6 0-7 16,-5-1-4-1,0 1-9-15,-2-2-2 0,-2 1-1 16,0 1-3 0,-3-1 0-16,-2-1 0 15,-3 3 0-15,-3-2 0 16,-1 2 0-16,-2 0 0 15,-1 0 0-15,-3 1 0 16,0-3 0-16,0 2 0 16,0 1 0-16,0 0 0 15,0 0 0-15,0 0 0 16,0 0 0-16,0 0 0 16,0 0 0-1,0 0 0-15,0 0 0 16,0 0 0-16,0 0 0 15,0 0 0-15,0 0 0 16,0 0 0-16,0 0 0 16,0 0 0-16,0 0 0 15,0 0 0-15,0 0 0 16,0 0 0-16,0 0 0 16,0 0-43-16,0 0-179 15,0 0-115-15,3 0-275 16,-3-14-783-16,1 11 0 15,-1 0 0 1,-3-4 0-16</inkml:trace>
  <inkml:trace contextRef="#ctx0" brushRef="#br0" timeOffset="6308.01">12751 10631 1975 0,'-4'-2'171'0,"-2"-1"31"16,1-1 38-16,0-1 44 16,3-2 40-16,1 2 34 15,0 0 28-15,1-1 16 16,0 2 14-16,0 3-107 15,0 0 39-15,2 0 55 16,7 1-11 0,4 2-42-16,4 2-42 15,4 2-33-15,4 0-29 16,-4 3-15-16,0-1-14 16,-2-2-5-16,-6 2-98 15,1-3-86-15,-5 0-28 16,2-1 0-16,-6-1 0 15,-1 0 0-15,3-3 0 16,1 1 0-16,6-5 0 16,11-9 0-1,15-15 0-15,21-16 0 16,29-21-245-16,42-26-481 16,17-26-718-16,10-22 0 15,14-14 0-15</inkml:trace>
  <inkml:trace contextRef="#ctx0" brushRef="#br0" timeOffset="9737.83">21611 9775 2928 0,'-3'-1'184'0,"2"1"53"15,-3-3 46-15,3 0 33 16,1-2 36-16,0-1 45 16,1 0 18-16,2 4 67 15,4-1 56-15,6 3-124 16,4 7-59-16,4 3-53 15,0 5-46-15,-1 1-34 16,-4 2-35-16,0 1-45 16,-4-5-18-16,-2-3-67 15,-2-3-57 1,-2-1 0-16,-1-4 0 16,-1-3 0-16,7-5 0 15,5-7 0-15,10-12 0 16,12-13 0-16,12-16-217 15,14-12-247-15,17-16-1038 16,6 3 0-16,5 2 0 16</inkml:trace>
  <inkml:trace contextRef="#ctx0" brushRef="#br0" timeOffset="10455.94">23193 9343 4175 0,'0'0'208'0,"0"0"54"15,0 0 75-15,1 0 82 16,5 0-1-16,7 3 0 16,5 2 1-1,4 2-1-15,6 4 0 16,-2 2-167-16,-2-1-40 15,-2 0-56-15,-2-2-73 16,-4-2-82-16,-1-3 0 16,-2-3 0-16,2-1 0 15,8-4 0-15,11-12 0 16,12-8 0-16,13-12-42 16,14-15-317-16,25-13-420 15,-6-11-623-15,-5-6 0 16,-5-3 0-16,-17 5 0 15</inkml:trace>
  <inkml:trace contextRef="#ctx0" brushRef="#br0" timeOffset="12999.8">22289 9092 3242 0,'0'-5'166'15,"0"-1"50"-15,0 0 40 16,0-1 25-16,0 1 20 16,0 3 45-16,0 1 40 15,0 1 32-15,0-1 21 16,0 2-90-16,0 0-47 16,0 0-29-16,0 0-24 15,0-1-24-15,0 1-20 16,0 0-45-16,0 0-41 15,0-2-32 1,0 2-20-16,0 0-17 16,0 0-14-16,0-1-18 15,0 0-18-15,0-1 0 16,-3 1 0-16,0 0 0 16,-4-1 0-16,1-1 0 15,2 1 0-15,-1 1 0 16,1 0 0-16,-1 1 0 15,-3 0 0-15,1 1 0 16,-2 5 0-16,-2 1 0 16,2 3 0-1,2 4 0-15,2-1 0 16,2-3 0-16,3-3 0 16,0-1 0-16,2-1 0 15,1-2 0-15,0-2 0 16,7 0-213-16,4 0-123 15,2 2-141-15,4-3-197 16,-1-6-624-16,-3 6 0 16,-4-2 0-16,-4-1 0 15</inkml:trace>
  <inkml:trace contextRef="#ctx0" brushRef="#br0" timeOffset="13323.76">22316 9064 2980 0,'0'-4'228'15,"-1"1"60"-15,-2-4 30 16,2 2 12-16,1 1 1 16,0 3 18-16,0 1 121 15,4 3 59-15,0 11 8 16,3 5-156-16,1 12-74 15,-1 9-57-15,1 3-31 16,-3-1-13-16,-1-2-1 16,-1-5-27-1,0-5-271-15,0-4-162 16,-2-4-118-16,1-7-82 16,5-6-287-16,-7-5-495 15,-9-5 0-15,-10-11 0 16,-11-7 0-16</inkml:trace>
  <inkml:trace contextRef="#ctx0" brushRef="#br0" timeOffset="13500.78">22105 9151 2911 0,'13'-15'147'16,"16"-6"37"-16,9-6 11 15,14-7 7-15,3 4-2 16,-1 2-8-1,-9 0-65-15,-4 6-104 16,-4 4-219-16,-10-5-601 16,-7 11 0-16,-6 1 0 15</inkml:trace>
  <inkml:trace contextRef="#ctx0" brushRef="#br0" timeOffset="13777.56">22620 8697 3718 0,'0'-7'209'0,"0"-2"10"15,0 3 14-15,0 1 94 0,0 13 93 16,0 15 43 0,2 13-1-16,3 11 1 15,0 13 0-15,4 4-155 16,4 2-54-1,2-4-11-15,-1-2-119 0,2-5-235 16,0-3-190-16,-3-8-164 16,4-4-201-16,-2-26-606 15,-2 10 0-15,0-11 0 16,-2-11 0 0</inkml:trace>
  <inkml:trace contextRef="#ctx0" brushRef="#br0" timeOffset="14011.36">22845 9043 3744 0,'0'-14'197'15,"-2"0"10"-15,2-1-2 16,0 0 17-16,2 11 17 16,-2 16 6-16,1 8 0 15,2 7 5-15,3 8-1 16,3 3-140-16,1-1-77 15,0-6-75 1,2-2-127-16,2-7-223 16,-3-15-674-16,2 3 0 15,-7-8 0-15,-2-10 0 16</inkml:trace>
  <inkml:trace contextRef="#ctx0" brushRef="#br0" timeOffset="14191.91">22879 8932 2530 0,'5'-19'164'0,"2"-5"22"16,7-4 7-16,1-2-2 15,8 9-11 1,0 10-67-16,0 5-152 16,10 2-192-16,-20 11-426 15,-4 4 0-15,-7 7 0 16,-11 3 0-16</inkml:trace>
  <inkml:trace contextRef="#ctx0" brushRef="#br0" timeOffset="14335.58">22884 9097 2436 0,'-3'10'199'0,"0"1"32"16,1-1 16-16,4 0 13 16,21-7-7-1,23-6-177-15,29-27-816 16,14 9 0-16,11-15 0 15,-9-9 0-15</inkml:trace>
  <inkml:trace contextRef="#ctx0" brushRef="#br0" timeOffset="16091.24">13461 12478 4548 0,'0'-7'260'0,"0"-5"119"16,0-1 0-16,2 0-1 15,-2 4 1-15,0 1 0 16,2 6 0 0,-2-1-1-16,5 2 1 15,9 2-145-15,3 3-115 16,8 6-119-16,2 4 0 15,0 3 0-15,-4 3 0 16,-2 1 0-16,-2-4 0 16,-4-3 0-16,-3-2 0 15,1-5 0-15,3-4 0 16,9-8 0-16,11-12 0 16,13-17 0-16,17-19 0 15,10-19-319-15,14-19-343 16,6-9-780-16,-4-3 0 15,-13 6 0 1</inkml:trace>
  <inkml:trace contextRef="#ctx0" brushRef="#br0" timeOffset="18095.73">23196 12315 3050 0,'0'0'146'0,"0"0"13"16,1 0 5-16,1 0 3 16,1 0 31-16,4 0 32 15,3 1 39-15,2 5 26 16,3 1 35-16,1 5-56 16,3 4 22-16,-1 2 34 15,0-2 32 1,-1 4-5-16,-2-3-29 15,-2-4-33-15,-2 2-39 16,-3-7-25-16,-4-3-37 16,-1-1-53-1,1-2-58-15,3-2-47 0,6-6-36 16,10-7 0-16,14-14 0 16,13-13 0-16,22-22-240 15,58-16-558-15,-4-17-632 16,18-18 0-1,20-12 0-15,1-8 0 16</inkml:trace>
  <inkml:trace contextRef="#ctx0" brushRef="#br0" timeOffset="20760.16">15186 11583 5408 0,'0'-10'307'16,"0"3"0"-16,0-2 0 16,0 1 0-16,0 6 0 15,4 12 0-15,0 6 0 16,4 12 0-16,3 11 0 15,3 10-287-15,3 2-20 16,-2 1 0-16,2-1 0 16,-1-3 0-16,0-4 0 15,-3-4 0-15,3-6 0 16,-3-3 0-16,-2-6 0 16,-4-4-143-1,0-7-73-15,-3-5-13 16,-4-4-19-16,0-5-4 15,0-6-1-15,-2-6 3 16,-5-6 9-16,-6-8 23 16,-9-10 34-16,-4-6 195 15,-2-6 135-15,0-4 83 16,5-1 20-16,4-3 3 16,10 2 0-16,4 0-2 15,12 0-9 1,8 2-22-16,8 4-37 15,7 4-49-15,5 7-63 16,1 9-70-16,-2 8 0 16,-2 12 0-16,-3 4 0 15,-4 12 0-15,-5 11 0 16,-12 7 0-16,-5 9 0 16,-12 11 0-16,-12 3 0 15,-6 3 0-15,-5 1 0 16,-7-4 0-16,5-2 0 15,3-6 0 1,5-5 0-16,6-6 0 16,8-7 0-16,6-3 0 15,5-7 0-15,3-1 0 0,6-1 0 16,9-3 0 0,5-1 0-16,7-3 0 15,10 1 0-15,0-3 0 16,-3 2 0-1,1-4 0-15,-2 3-242 0,1 0-166 16,2 0-244-16,-4-10-725 16,-5 5 0-16,-4 2 0 15,-5-6 0-15</inkml:trace>
  <inkml:trace contextRef="#ctx0" brushRef="#br0" timeOffset="21208.16">15846 11862 4729 0,'0'-4'368'15,"0"-1"0"-15,0 0 0 16,0 1 0-16,0 1 0 16,0 3 0-1,0 0-1-15,0-1 1 0,0 1 0 16,0-1-217-1,0 1-151-15,0-3 0 16,0-1 0-16,-3-3 0 16,-3 1 0-16,-3-4 0 15,-3 1 0-15,-5 4 0 16,-2 4 0-16,0 4 0 16,1 8 0-16,7 3 0 15,3 3 0-15,2-1 0 16,6-2 0-16,0-5 0 15,7-4 0-15,3-1 0 16,5-8 0 0,2-1 0-16,-2-4 0 0,-7 0 0 15,-3-1 0-15,-5 1 0 16,-6 5-88 0,-4 1-179-16,6 2-168 15,1 1-267-15,-2 0-637 16,8 0 0-16,7-5 0 15,5-2 0-15</inkml:trace>
  <inkml:trace contextRef="#ctx0" brushRef="#br0" timeOffset="21801.8">15979 11449 5297 0,'-4'-12'322'0,"-2"-3"-1"16,1 3 1-16,0-2-1 16,4 7 1-16,2 7-1 15,5 4 1-15,6 6-1 16,1 9 1-16,7 12-322 16,3 6 0-16,-1 6 0 15,-2 2 0 1,0-1 0-16,-5-2 0 15,0 0 0-15,-3-4 0 16,-3 1 0-16,1-7 0 16,-2-1 0-16,1-5 0 15,-2-4 0-15,0-2-29 16,-2-6-141-16,-2-3-43 16,-3-6-76-16,1-2-84 15,-2-4-48-15,-2-6-35 16,-2-7-8-16,-5-10-1 15,-3-6 8 1,-8-9 55-16,-4-6 185 16,-2 1 95-16,-1-7 125 15,1-2 137-15,5-1 104 16,8 0 141-16,5-1 77 16,8 4 3-16,7 2-8 15,9 5-26-15,7 5-44 16,3 5-52-16,6 6-49 15,4 4-54-15,-5 7-54 16,-1 3-108-16,-3 8-85 16,-3 4-164-1,-6 4-109-15,-3 10-134 0,-7 7-231 16,-3-17-673 0,-8 32 0-16,-5 1 0 15,-4 5 0-15</inkml:trace>
  <inkml:trace contextRef="#ctx0" brushRef="#br0" timeOffset="21985.57">16133 11680 3681 0,'1'4'241'0,"-1"-1"137"16,3-3 89-16,7 0 0 16,10-2 0-16,11-8 0 15,9-6-77-15,9-2-230 16,6-4-300-16,-3 0-1175 15,-2-2 0 1,-9 4 0-16,-8 0 0 16</inkml:trace>
  <inkml:trace contextRef="#ctx0" brushRef="#br0" timeOffset="22472.51">16810 12187 4719 0,'0'0'279'16,"0"0"39"-16,1-3-5 15,7-2 8-15,7-2 4 16,10-7-2-16,9-3-23 16,6-2-153-16,-3 2-87 15,-2 3-302-15,-5 4-329 16,-11-17-687-16,-10 27 0 15,-12 8 0 1,-13 1 0-16</inkml:trace>
  <inkml:trace contextRef="#ctx0" brushRef="#br0" timeOffset="22629.21">16908 12327 3120 0,'0'2'172'0,"0"2"57"16,6 0 19-16,10-4 4 15,7 0-65-15,20-6-256 16,13-44-758-16,4 28 0 16,0-6 0-16,-6-9 0 15</inkml:trace>
  <inkml:trace contextRef="#ctx0" brushRef="#br0" timeOffset="23444.55">17673 12273 5275 0,'11'-2'207'0,"7"2"91"16,10-1 1-16,8 2 0 16,6 6-1-16,1 8 1 15,-1 4 0-15,-4 6-1 16,-4 3 1-16,-3-2-72 16,-7 1-134-16,-4-4-93 15,-5-3 0-15,-4-6 0 16,-4-3 0-16,-1-4 0 15,-4-3 0 1,-1-4 0-16,-2-8 0 0,-7-10 0 16,-6-14 0-16,-8-17 0 15,-7-19 0 1,-7-9 0-16,-1-10 0 16,1-6 0-16,0 0 0 15,1 2 0-15,-3 3 0 16,1 3 0-16,2 3 0 15,5 7 0-15,7 11 0 16,10 6 0-16,10 11 0 16,17 2 0-16,21 4 0 15,23-1 0-15,21-2 0 16,31-2 0 0,21-4 0-16,15 0 0 15,9-2 0-15,2-1 0 16,-5 2 0-16,-18 5 0 15,-16 4 0-15,-22 7 0 16,-24 9 0-16,-20 5 0 16,-16 5 0-16,-13 2 0 15,-8 7 0-15,-7 2 0 16,-3 3-197-16,-4 2-112 16,2 7-226-1,-2-3-895-15,-8 20 0 16,-13 11 0-16</inkml:trace>
  <inkml:trace contextRef="#ctx0" brushRef="#br0" timeOffset="24102.51">18514 11794 4980 0,'-6'-7'354'15,"0"-2"1"1,0 2-1-16,1 0 0 15,5 3 0-15,1 8 1 16,8 7-1-16,4 7 0 16,6 5 1-16,4 8-333 15,1 6-22-15,2 1 0 16,-4 2 0-16,-4 2 0 16,-4-3 0-16,-1-1 0 15,-2-4 0-15,-5-3 0 16,0-6 0-16,-3-5 0 15,0-3-127 1,-2-7-92-16,-1-2-100 16,0-6-107-16,0-3-96 15,-3-8-118-15,-4-7-52 16,-3-9-1-16,-7-6 27 16,-2-5 75-16,0-3 215 15,-1 2 163-15,2-2 168 16,1-1 163-16,5 1 139 15,3 1 158-15,6 3 73 16,1 3 21-16,7 4 2 16,4 0-67-1,8 4-95-15,4 1-64 16,5 4-71-16,4 3-61 16,-1 7-100-16,-1 2-92 15,-6 3-90-15,1 4-126 16,-5 3-226-16,-6-9-629 15,-6 16 0-15,-3 3 0 16,-9 7 0-16</inkml:trace>
  <inkml:trace contextRef="#ctx0" brushRef="#br0" timeOffset="24312.44">18592 12075 3861 0,'3'0'168'0,"5"-1"25"16,11-3 7-16,8-2 1 15,7-6-11-15,6-1-68 16,-4 0-133-16,8 1-269 16,-13-1-648-16,-3 3 0 15,-2 3 0-15,-1-2 0 16</inkml:trace>
  <inkml:trace contextRef="#ctx0" brushRef="#br0" timeOffset="24623.33">19070 11948 4186 0,'0'0'240'0,"0"0"33"16,0 0 68-16,0 0 66 15,0 3 11-15,0 2 1 16,0 1 0-16,0 0 0 16,0-2 1-16,0-1-188 15,0-2-53-15,1-1-32 16,1-2-69 0,-1-1-66-16,-1-6-11 15,-1 0-1-15,-8-1 0 16,-1 1 0-16,-1 3 0 15,2 3-217-15,3 3-150 16,10 3-225-16,7-8-811 16,6 8 0-16,3-1 0 15</inkml:trace>
  <inkml:trace contextRef="#ctx0" brushRef="#br0" timeOffset="24954.06">19196 11697 4665 0,'-6'-17'379'15,"0"-3"1"-15,2 1-1 16,-2 0 1-16,4 9-1 16,4 6 1-16,1 5-1 15,5 8 1-15,6 7-1 16,4 8-268-16,4 7-111 15,0 6 0-15,-4 5 0 16,-2 2 0 0,-1-1 0-16,-5-2 0 15,1-2 0-15,-1-2 0 16,-1-8 0-16,1-2-105 16,-3-4-183-16,1-4-167 15,2-6-273-15,-6-6-595 16,-4-6 0-16,-6-3 0 15</inkml:trace>
  <inkml:trace contextRef="#ctx0" brushRef="#br0" timeOffset="25180.97">19190 11783 3587 0,'0'-26'248'0,"0"-9"123"15,3-4 100 1,7-11 9-16,6 11-1 15,7 9 1-15,7 2-1 16,3 4 1-16,-1 9-1 16,0 7-191-16,-5 3-161 15,-1 5-276-15,-7 9-257 16,0 8-267-16,-12-15-675 16,-10 29 0-16,-10 6 0 15,-9 5 0-15</inkml:trace>
  <inkml:trace contextRef="#ctx0" brushRef="#br0" timeOffset="25343.84">19296 11951 3150 0,'2'0'244'16,"2"0"32"-16,9-1 12 16,9-5 2-16,7-4-10 15,7-8-79-15,5-2-192 16,-1-12-956-16,-6 4 0 15,-6-2 0 1,-11-4 0-16</inkml:trace>
  <inkml:trace contextRef="#ctx0" brushRef="#br0" timeOffset="25719.96">19395 11158 3903 0,'4'-19'252'0,"5"-4"86"16,8 0 95-16,9 1 14 15,3 13 1-15,10 11 0 16,-3 10 0-16,-4 9 0 16,-9 8 0-16,-14 7-192 15,-9 5-59 1,-9-1-88-16,-10-2-93 0,2-5-16 15,1-4 0 1,1-8 0-16,6-7 0 16,7-6 0-16,2-5 0 15,3-1 0-15,10-6 0 16,6-7 0-16,11-3 0 16,9-4 0-16,7-3 0 15,2 5-252-15,3 3-301 16,-3-44-925-16,-3 45 2 15,-3 5-1-15,-10 1 0 16</inkml:trace>
  <inkml:trace contextRef="#ctx0" brushRef="#br0" timeOffset="25971.98">20014 11703 5419 0,'0'-2'308'0,"3"2"0"15,6-4 0-15,8-6 0 16,11-2 0-16,9-10 0 16,8-2-237-16,3-2-185 15,18-2-396-15,-24 2-832 16,-6-1 0-1,-6 1 0-15,-6 0 0 16</inkml:trace>
  <inkml:trace contextRef="#ctx0" brushRef="#br0" timeOffset="26219.09">20349 11207 6132 0,'-8'-18'229'15,"1"-2"0"-15,-1-2-1 16,1 3 1-16,5 9 0 16,2 10-1-1,8 4 1-15,5 13 0 16,9 9 0-16,8 16-229 16,6 12 0-16,4 11 0 15,-4 7 0-15,3 3-296 16,1-2-1283-16,-9 3 0 15,-12-5 0-15</inkml:trace>
  <inkml:trace contextRef="#ctx0" brushRef="#br0" timeOffset="29254.76">14108 13826 4488 0,'2'0'127'16,"2"0"26"-16,1 0 141 15,7 1 87-15,3 5-1 16,3 1 0-16,3 5 1 15,2 5-1 1,-2 1 0-16,-4 2-100 0,0 0-27 16,-6-1-25-1,-1-4-142-15,-4-4-86 16,-2-2 0-16,-1-7 0 16,8-1 0-16,11-13 0 15,13-13 0-15,18-19 0 16,21-22 0-16,18-28-116 15,24-14-437-15,14-8-951 16,1-6 0-16,-9 5 0 16,-19 10 0-1</inkml:trace>
  <inkml:trace contextRef="#ctx0" brushRef="#br0" timeOffset="31522.92">23565 13790 4934 0,'0'-6'310'0,"0"1"38"15,0 0 0-15,0-1 0 16,6 4 0-16,7 5-1 16,6 5 1-16,7 5 0 15,6 4 0-15,-2 3-222 16,-2 0-88-16,-4 1-38 16,-5-7 0-16,-6-2 0 15,-3-4 0-15,6-5 0 16,7-3 0-16,7-8 0 15,15-12 0-15,17-13 0 16,16-20-151 0,17-19-288-16,23-32-1081 15,16-3 0-15,1-4 0 16,-7-1 0-16</inkml:trace>
  <inkml:trace contextRef="#ctx0" brushRef="#br0" timeOffset="38676.65">16729 16068 5898 0,'0'0'255'0,"0"0"0"16,0 0-1-16,0 0 1 15,0 0 0-15,0 0-1 16,0 0 1-16,0 0 0 16,2 5 0-1,-2 3-255-15,1 2 0 16,0 0 0-16,1 0 0 15,-1-3 0-15,3-3 0 16,-1-3 0-16,9 0 0 16,18-8 0-16,22-16 0 15,23-16-218-15,34-18-401 16,10-29-851-16,9-21 0 16,-6-5 0-16,-16 2 0 15</inkml:trace>
  <inkml:trace contextRef="#ctx0" brushRef="#br0" timeOffset="43299.42">25665 16031 5219 0,'-1'-5'321'0,"1"-3"0"16,-2 2 0-16,2-2 0 15,0 6 0-15,0-1 0 16,0 3 0 0,6 3 1-16,3 3-1 15,2 3-239-15,6 5-82 16,2 5 0-16,2 2 0 16,-3 2 0-16,-1-2 0 15,-6-2 0-15,1-1 0 16,-5-5 0-16,-1-5 0 15,-4-4 0-15,-2-2 0 16,8-1 0-16,7-5 0 16,19-7 0-16,26-15 0 15,33-15-288-15,42-27-1292 16,31-33 0 0,27-29 0-16,29-33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58:47.9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24799 9318 887 0,'-2'-5'117'16,"-2"-1"46"-16,1-1 47 15,-6-2 53-15,2 0 47 16,1 1 63-16,3-3 56 16,-2-2 55-16,0-1 52 15,2-1 66-15,-1-2 19 16,-1 1-47 0,3-1-46-16,2 1-52 15,0 2-49-15,0 4-62 16,0 3-56-16,0 2-55 15,-1 4-53-15,-1-1-139 16,2 5-62-16,0 4 0 16,0 10 0-16,0 6 0 15,0 10 0 1,0 8 0-16,0 7 0 16,0-1 0-16,0 6 0 0,0-3 0 15,2-1 0-15,2-2 0 16,4-5 0-1,-2-3-299-15,9-4-291 16,2-22-870-16,-1 6 0 16</inkml:trace>
  <inkml:trace contextRef="#ctx0" brushRef="#br0" timeOffset="423.52">25135 9515 4154 0,'0'-5'425'0,"0"-1"1"16,0-1-1-16,0 1 0 16,0 3 1-16,-3 5 0 15,0 1-1-15,-4 3 1 16,1-2-1 0,-1 0-217-16,6 1-208 15,1-3 0-15,0-2 0 16,0 1 0-16,1-2 0 15,1-4 0-15,-2-1 0 16,2-4 0-16,-2 2 0 16,0-3 0-16,0 5-283 15,0 6-275-15,-5 6-912 16,3 5 0-16,0 3 0 16</inkml:trace>
  <inkml:trace contextRef="#ctx0" brushRef="#br0" timeOffset="1649.17">25031 10362 4086 0,'0'0'122'0,"0"0"31"16,0 0 51-16,0 0 37 15,-1 0 62-15,-2 1 60 16,-3 4 37-16,-5 1 14 15,0-1 5-15,-3 2-93 16,-1-2-28-16,0-3-31 16,3-2-51-16,3-3-37 15,-3-5-62-15,4-6-61 16,4-5-36-16,3-5-13 16,1-4-7-1,2 1 0-15,7-3 0 16,3 5 0-16,3 3 0 15,10 3 0-15,2 7 0 16,0 5 0-16,0 3 0 16,0 4 0-16,-1 4 0 15,-3 5 0-15,0 3 0 16,-8 5 0-16,-1 5 0 16,-1 1 0-16,0 1 0 15,-3 2 0-15,-1 2 0 16,-2 0 0-16,-4 2 0 15,0 0 0 1,-6 3 0-16,-5 0 0 16,-8 0 0-16,-6 1 0 15,-10-3 0-15,1-2 0 16,-3-2 0-16,1-6 0 16,0-2 0-16,3-5 0 15,0-5 0-15,6-4 0 16,5-4 0-16,6-4 0 15,7-5 0-15,3-3 0 16,5-4 0-16,4-4 0 16,6 3 0-16,5-2 0 15,4 8 0 1,4-1 0-16,4 7 0 16,1 2 0-16,3 4 0 15,-1 1 0-15,1 1 0 16,-1 4 0-16,1 0 0 15,0 5-214-15,-2-1-123 16,-1-1-179-16,-1-7-908 16,-1 4 0-16,-7-3 0 15,-3-5 0-15</inkml:trace>
  <inkml:trace contextRef="#ctx0" brushRef="#br0" timeOffset="1984.12">25599 10497 4127 0,'0'-8'373'0,"0"1"54"16,0 0 1-16,0 0-1 15,0 4 1-15,-1 3-1 16,-3 5 1-16,4 0-1 15,-2 2 1-15,0 0-213 16,2 1-159-16,2-2-56 16,2-4 0-16,2-1 0 15,2-1 0-15,1-1 0 16,-2-3 0 0,-3 0 0-16,-4-2 0 15,-5 1-14-15,-3 1-327 16,25 1-1226-16,-25 2 0 15,5 1 0-15,5-2 0 16</inkml:trace>
  <inkml:trace contextRef="#ctx0" brushRef="#br0" timeOffset="3648.9">25235 11637 3352 0,'-3'-6'246'16,"-4"-1"80"-16,-1 0 172 15,0-4 3-15,2 5 1 16,-1 0-1-16,5 1 1 16,0 1-1-16,2 0 1 15,0 1-178-15,11-4-68 16,11-2-80-16,12-3-172 16,9 1-4-1,8 1 0-15,-5 5 0 16,-11 3 0-16,-12 6 0 15,-14 6 0-15,-11 4 0 16,-10 5 0-16,-10 8 0 16,-3-1 0-16,2-2 0 15,4-2 0-15,5-5 0 16,8-5 0-16,5-3 0 16,4 0 0-16,12-2 0 15,10 0 0-15,5 0 0 16,11 0 0-16,1-2 0 15,-6 4 0 1,-5-1 0-16,-10 3 0 16,-13 6 0-16,-8-1 0 15,-11 8 0-15,-20 1 0 16,-10 0 0-16,-10-1 0 16,-6-3 0-16,-1-6 0 15,8-7 0-15,3-3 0 16,11-5 0-16,5-6 0 15,7-3-279-15,11 0-195 16,30-7-1013-16,-8 1 0 16,15 1 0-1,5-4 0-15</inkml:trace>
  <inkml:trace contextRef="#ctx0" brushRef="#br0" timeOffset="4063.36">25864 11753 3512 0,'0'-2'247'16,"0"-1"73"-16,0 1 94 16,2-1 72-16,-2 3 0 15,0 0 1-15,0-2-1 16,0 4 0-16,0-2 1 16,0 0-185-16,2 0-63 15,-2 0-73-15,2 0-93 16,5 0-73-16,-5 0 0 15,2-4 0-15,-1-2 0 16,-6-2 0 0,-1-1 0-16,-3 1 0 15,-4 1 0-15,0 5 0 16,2 2-346-16,7-10-1223 16,9 11 0-16,11-2 0 15</inkml:trace>
  <inkml:trace contextRef="#ctx0" brushRef="#br0" timeOffset="5563.37">25523 12531 4250 0,'0'-6'186'15,"0"1"64"-15,0 0 43 16,0-2 20-16,0 3 0 16,0 3-5-16,0 1 66 15,0 1 34-15,4 7 0 16,-2 7-142-16,0 5-43 15,1 10-65-15,0 7-43 16,-3 2-20-16,1 3 1 16,-2 2 4-16,-2-2-65 15,-4-1-35 1,-4-2 0-16,-1-5 0 16,-1-4 0-16,1-8 0 15,2-5 0-15,5-6 0 16,5-4 0-16,-2-6 0 15,2 0 0-15,0-3 0 16,0-2 0-16,0-2 0 16,0 0 0-16,6-2 0 15,5 1 0-15,5-1 0 16,7 0 0-16,7 1 0 16,1-3 0-16,0 1 0 15,-3-1 0 1,2 2 0-16,-1-2 0 15,-2-1 0-15,-4 1 0 16,-3 1 0-16,-7-2 0 16,-6 1 0-16,-3-1 0 15,-3 0 0-15,-1-2 0 16,0-3 0-16,0 1 0 16,-1 1 0-16,1 3 0 15,-4-1 0-15,2 3 0 16,-3 3 0-16,3 1 0 15,0 2 0-15,2 2 0 16,0 1 0 0,0 0 0-16,0 0 0 15,0 5 0-15,0 5 0 16,0 11 0-16,0 4 0 16,2 10 0-16,0 2 0 15,0 5 0-15,1-2 0 16,3 0 0-16,-2-2 0 15,0-3 0-15,0-2 0 16,0-6 0-16,-3-2 0 16,1-2 0-16,0-3-218 15,-2-1-161-15,4-6-250 16,-2-22-764 0,4 12 0-16,-2-5 0 15</inkml:trace>
  <inkml:trace contextRef="#ctx0" brushRef="#br0" timeOffset="5762.18">26155 12951 6960 0,'0'-7'137'0,"-2"0"0"15,2 1-1-15,0-2 1 16,2 7 0-16,-2 1-334 15,0-35-1293-15,5 31 2 16,0-7-1-16,12-6 0 16</inkml:trace>
  <inkml:trace contextRef="#ctx0" brushRef="#br0" timeOffset="7979.27">26946 12322 4013 0,'-4'-10'401'16,"2"-1"39"-16,-1-3-1 16,-4-1 1-16,5 9-1 15,0 4 1-15,0 0-1 16,2 9 1-16,0 10-1 15,0 11-216-15,2 12-185 16,-2 12-38 0,2 8 0-16,0-1 0 15,5 2 0-15,-4-3 0 16,7-5 0-16,-5-6 0 16,7-4-244-16,-1-8-196 15,7-9-299-15,-9-9-614 16,2-10 0-16,-3-9 0 15,-2-12 0-15</inkml:trace>
  <inkml:trace contextRef="#ctx0" brushRef="#br0" timeOffset="8263.82">27132 12461 3885 0,'1'-27'411'15,"-1"-2"41"1,2-5 0-16,-2 0 0 15,0 9-1-15,0 16 1 16,2 2 0-16,0 5 0 16,5 9 0-16,5 10-213 15,3 8-198-15,5 9-41 16,1 7 0-16,-4 0 0 16,1-3 0-16,-7 2 0 15,2-5 0-15,-5-4-139 16,-4-3-151-16,-3-4-146 15,1-4-299-15,-15-5-583 16,-8-5 0 0,-10-3 0-16,-8-6 0 15</inkml:trace>
  <inkml:trace contextRef="#ctx0" brushRef="#br0" timeOffset="8439.86">26948 12740 3751 0,'0'0'227'16,"0"-1"30"-16,5 1 82 15,11-6 54-15,11 0 8 16,13-6 10-16,14-6-54 16,5-2-135-16,-2-1-112 15,2 1-330-15,0-5-336 16,-14 4-582-16,-9-1 0 16,-12 1 0-16,-9 1 0 15</inkml:trace>
  <inkml:trace contextRef="#ctx0" brushRef="#br0" timeOffset="8996.85">27537 12316 5563 0,'0'-4'292'16,"0"-2"0"-16,0 3 0 15,2-2 0-15,0 7 0 16,6 6 0-16,-2 5 0 16,3 3 0-1,4 8 0-15,-1 4-292 16,-1 2 0-16,3 0 0 16,-1-1 0-16,-4-1 0 15,0-7 0-15,-2-7 0 16,1-5 0-16,4-6 0 15,5-9 0-15,2-8 0 16,5-4 0 0,-3-3 0-16,-7 2 0 0,-8 5 0 15,1 6 0-15,-5 8 0 16,7 4 0-16,3 5 0 16,3 3 0-1,5 3 0-15,5 1 0 16,6-4 0-16,3-5 0 15,8-4 0-15,-1-7 0 16,-3-8 0-16,-6-6 0 16,-12-1 0-16,-9-12 0 15,-6 0 0-15,-10-5 0 16,-6 1 0-16,-2 2 0 16,-4 4 0-1,4 10 0-15,0 11-229 16,8 8-175-16,14 8-337 0,0 6-622 15,12 1 0 1,10-3 0-16,7-1 0 16</inkml:trace>
  <inkml:trace contextRef="#ctx0" brushRef="#br0" timeOffset="9572.41">28684 12130 6993 0,'-1'-12'133'15,"0"3"0"-15,-1-2 0 16,1 2 0-16,1 6 0 15,3 10 0-15,1 8 0 16,2 8 0-16,2 12 1 16,1 7-134-16,-5 4 0 15,2 3 0-15,-3-5 0 16,-3-2 0-16,0-6 0 16,1-4 0-16,-1-5-164 15,0-3-129-15,0-7-73 16,2-5-95-16,1-8-149 15,1-4-53 1,-1-10-1-16,0-10 11 16,-2-6 21-16,1-6 70 15,-7-6 229-15,-3 1 189 16,-5-2 138-16,1 0 159 16,-4 0 213-16,3 3 133 15,6 0 82-15,4 5 7 16,3 4-9-16,12 1-61 15,12 4-70-15,8 3-58 16,11 2-104-16,4 5-189 16,-3 8-144-16,-6 4-166 15,-14 8-188 1,-3 6-245-16,-14 4-521 16,-16 14 0-16,-11 8 0 15,-9 3 0-15</inkml:trace>
  <inkml:trace contextRef="#ctx0" brushRef="#br0" timeOffset="9707.27">28703 12394 2069 0,'-4'14'213'0,"1"-3"60"16,-1 3 37-16,4-3 48 15,15-8 17-15,13-9 3 16,11-2-18-16,13-9-84 16,9-1-178-16,22-12-1040 15,-32 6 0-15,-4 1 0 16</inkml:trace>
  <inkml:trace contextRef="#ctx0" brushRef="#br0" timeOffset="10329.28">29230 11997 5765 0,'0'-3'270'0,"0"-2"-1"16,0 0 1-16,3 4-1 16,0 5 1-16,1 9-1 15,5 6 1-15,-3 8-1 16,0 4 1-16,-1 4-270 16,-2 0 0-1,-1 0 0-15,2-3 0 0,-4-1 0 16,1-6 0-1,1-6 0-15,-1-5 0 16,1-5 0-16,1-5 0 16,-1-4 0-16,7-2 0 15,8-11 0-15,2-10 0 16,4-2 0-16,-1-2 0 16,-9 4 0-16,-7 6 0 15,-4 9 0-15,0 5 0 16,1 3 0-16,3 4 0 15,1 4 0 1,3 3 0-16,5 1 0 16,-1 0 0-16,5-1 0 15,4-4 0-15,1-2 0 16,1-3 0-16,3 0 0 16,0-2 0-16,-2 0 0 15,0-5 0-15,-3-2 0 16,-2-3 0-1,-1-8 0-15,-6-5 0 0,-2-5 0 16,-6-8 0-16,-5-3 0 16,-10-3 0-16,-12 1-397 15,-14 3-1161-15,-11-4 0 16,-51-7 0 0,-66-14 0 15</inkml:trace>
  <inkml:trace contextRef="#ctx0" brushRef="#br0" timeOffset="20024.91">25466 14145 1992 0,'13'-2'150'16,"10"-2"34"-16,9-2 24 15,15-6 23-15,4-3 22 16,5-1 21-16,1-3 14 15,-1 1 10-15,-2-1 8 16,-10 4-108-16,-8 1-37 16,-8 4-29-1,-8 1-25-15,-9 4-21 16,-5 1-14-16,-3 1-8 16,-3 1-1-16,-3 2-10 15,-7 0-10-15,-11 0-5 16,-11 5-3-16,-12 1-10 15,-14 4-9-15,-3 6-5 16,-8 3-11-16,0 2-16 16,0 0-15-16,0-1-2 15,12-2 6-15,7-2-1 16,14-3 4-16,15-3 7 16,9-3 13-16,7-2 3 15,4-2 2 1,1-1 5-16,0-2 12 15,1 4 9-15,-1 2 0 16,0 3 9-16,0 1 11 16,0 3 9-16,0-1 8 15,3 2 19-15,-1 2 16 16,2 4 52-16,4 2 42 16,0 4 36-16,3 3 35 15,2 3 10-15,0 6-11 16,-1 3-13-16,4 5-10 15,-5 1-18 1,2 1-16-16,-3 2-53 16,-1-1-53-16,-2 1-43 15,0-5-39-15,-1 3-18 16,-1-1 0-16,2 0 0 16,2-1 0-16,-4 4 0 15,1-2 0-15,0 1 0 16,2-1 0-16,-4-1 0 15,-1-3 0-15,1-4 0 16,2-1 0-16,-2 0 0 16,3-6 0-16,1 3 0 15,-2-5 0 1,1 6 0-16,-1-3 0 16,-4 3 0-16,4-3 0 15,-4-3 0-15,3-4 0 16,-2-2 0-16,-2-3 0 15,3-3 0-15,-4-2 0 16,2-4 0-16,0-2 0 16,-1-2 0-16,-1-3 0 15,1 0 0-15,2-1 0 16,1 0 0-16,1 1 0 16,0 0 0-16,8 0 0 15,8-2 0 1,12-3 0-16,23-8 0 15,16-9 0-15,22-15 0 16,16-8 0-16,12-12 0 16,1-3-259-16,-1-1-451 15,-24 5-734-15</inkml:trace>
  <inkml:trace contextRef="#ctx0" brushRef="#br0" timeOffset="21016.22">26155 14372 3248 0,'-2'-8'241'0,"2"-4"57"15,-2-1 153-15,0-2 60 16,2 5-1-16,0 4 1 16,-2 1 0-1,2 3-1-15,0 2 1 16,-2 5-164-16,1 7-78 15,-1 10-56-15,-2 6-153 16,-1 7-60-16,-4 2 0 16,4-3 0-16,1-4 0 15,0-4 0-15,4-7 0 16,0-6 0-16,0-4 0 16,0-6 0-16,6-2 0 15,7-3 0-15,6-5 0 16,8-3 0-16,6-3 0 15,1-3 0 1,0-3 0-16,-3 4 0 16,0 3 0-16,-3 2 0 15,1 4 0-15,-2 1 0 16,2 4 0-16,-6 1 0 16,-1 3 0-16,-2 5 0 15,-4 0 0-15,-3 7 0 16,-6 3 0-16,-3 3 0 15,-2 2 0-15,-8 3 0 16,-7 1 0-16,-8 4 0 16,-8-4 0-1,-9 2 0-15,-2-2 0 16,-1-3 0-16,1-4 0 16,4-2 0-16,0-6 0 15,5-3 0-15,2-5 0 16,4-3-164-16,4-3-111 15,12-8-137-15,5-2-195 16,0-19-739-16,8 5 0 16,3-7 0-16,4-1 0 15</inkml:trace>
  <inkml:trace contextRef="#ctx0" brushRef="#br0" timeOffset="21296.2">26201 14390 2745 0,'0'-1'183'16,"4"-8"41"-16,5 0 42 16,7-7 39-16,13-5 30 15,11-5 16-15,7-3 14 16,3-4 6-1,-3 2-1-15,-9 5-147 0,-11 5-87 16,-13 7-138-16,-6 7-127 16,-5 5-215-16,0-4-735 15,-1 13 0-15,0 4 0 16,4 4 0 0</inkml:trace>
  <inkml:trace contextRef="#ctx0" brushRef="#br0" timeOffset="21679.96">26897 14434 4976 0,'0'0'168'15,"0"0"120"-15,0 3 46 0,0 1 0 16,-3 7 0 0,-3 2 0-16,1 5 0 15,1-4 0-15,0 0 0 16,2-4-125-16,2-7-43 16,0 2-120-16,0-5-46 15,0 0 0-15,0 0 0 16,0-2 0-16,0-3 0 15,0-2 0-15,-1-3 0 16,-4 0 0 0,-1 2-52-16,-3 5-253 0,-2 2-273 15,-7-49-873 1,-1 53 0-16,-2 0 0 16,6-5 0-16</inkml:trace>
  <inkml:trace contextRef="#ctx0" brushRef="#br0" timeOffset="22528.58">27467 13939 4029 0,'-2'-4'210'0,"0"2"37"16,2-3 22-16,0-2 29 16,9 0 43-16,7-5 45 15,5 0 30-15,5-3 17 16,7 2 1-16,1 2-171 16,-1 1-39-1,-6 3-38-15,-4 0-22 16,-4 3-30-16,-6 3-42 15,0 1-44-15,0 1-31 16,-2 3-17-16,1 5 0 16,-3 2 0-16,-2 10 0 15,-1 5 0-15,-6 3 0 16,0 6 0-16,0 0 0 16,-2 4 0-16,-2-1 0 15,-5 0 0-15,-5 0 0 16,-2 2 0-16,-4-3 0 15,-2-2 0 1,2-3 0-16,4-4 0 16,3-6 0-16,6-7 0 15,5-4 0-15,-1-5 0 16,3 0 0-16,3-4 0 16,-3 0 0-16,11-2 0 15,11-5 0-15,12-3 0 16,10-3 0-16,8-6 0 15,-1-1 0-15,-5-3 0 16,-2-2-380-16,-3-13-1182 16,-6 5 0-16,-6-1 0 15,-2 1 0 1</inkml:trace>
  <inkml:trace contextRef="#ctx0" brushRef="#br0" timeOffset="22867.92">28355 14133 4866 0,'7'-6'131'0,"1"-2"28"16,4-5 73-16,1-4 39 16,-4-2 38-16,-7-4 33 15,3-3 2-15,-10-4-1 16,-8 3 1-16,-3 2-111 15,-6 4-20-15,-5 8-29 16,-5 8-72 0,1 10-40-16,3 8-38 15,4 9-32-15,13 4-2 16,6 6 0-16,16-1 0 16,18-2 0-16,12-7 0 15,14-6 0-15,15-6-128 16,-2-2-154-16,-6-3-179 15,24-3-1004-15,-49-1 2 16,-13 1-1-16</inkml:trace>
  <inkml:trace contextRef="#ctx0" brushRef="#br0" timeOffset="23359.73">28661 13987 4684 0,'1'-9'377'0,"1"2"1"16,-2-2-1-16,6 0 1 16,4 7-1-16,7 2 1 15,5 2-1-15,4 4 1 16,-1 4-1-16,-5 4-267 16,-6 5-110-16,-2 1 0 15,-8 1 0-15,-2 1 0 16,-2-3 0-16,0-2 0 15,-1-4 0-15,-2-3 0 16,1-4 0-16,-7-2 0 16,2-4 0-1,0-6 0-15,2-7 0 16,1-6 0-16,2-9 0 16,8-6 0-16,3-1 0 15,7 2 0-15,3 6 0 16,5 2 0-16,2 8 0 15,3 6 0-15,1 5 0 16,-1 3 0-16,-4 8 0 16,-3 3 0-16,-2 4 0 15,-9 1 0 1,-5 9 0-16,-2-1 0 16,-2 2 0-16,-2-2-164 15,0 3-146-15,0-3-174 16,17-7-962-16,-12-1 0 15,-1-4 0-15,7-7 0 16</inkml:trace>
  <inkml:trace contextRef="#ctx0" brushRef="#br0" timeOffset="24129.27">29351 13859 5076 0,'0'-6'340'16,"0"0"0"-16,-4 5 0 0,-8-2 0 16,-2 7 0-1,-6 10 0-15,1 4 0 16,3 5 0-16,9 2-1 16,4 1-283-16,9-2-56 15,10-5 0-15,4-6 0 16,9-4 0-16,6-6 0 15,-2-3 0-15,-3-6 0 16,-7-3 0-16,-7-6 0 16,-12-2 0-1,-4-5 0-15,-8-6 0 16,-10 1 0-16,-3 2 0 16,-5 4 0-16,0 6 0 15,-5 3 0-15,4 10 0 16,4-1 0-16,6 3 0 15,5 2 0-15,9 0 0 16,2-2 0-16,2 1 0 16,1 2 0-16,3-3 0 15,3 0 0-15,5-1 0 16,1-4 0-16,-1-6 0 16,-1-3 0-16,-6-7 0 15,-4-5 0 1,0-5 0-16,-6-7 0 15,-5-3 0-15,-6-5 0 16,-4 0 0-16,-5 4 0 16,-2 8 0-16,-3 9 0 15,-3 9 0-15,-1 10 0 16,0 7 0-16,4 6 0 16,11 4 0-16,10 4 0 15,16 3 0-15,23 0 0 16,17-1 0-16,17 0 0 15,13 3 0 1,1-2 0-16,-5 2 0 0,-15 2 0 16,-14 2 0-1,-12 0 0-15,-10 3 0 16,-10 2 0-16,-2 0 0 16,-3 2 0-16,1-4 0 15,5-3 0-15,6-1 0 16,8-5 0-16,9-5-274 15,15 0-473-15,-10-9-687 16,-8-4 0-16,-6-7 0 16</inkml:trace>
  <inkml:trace contextRef="#ctx0" brushRef="#br0" timeOffset="37310.9">30855 13532 3716 0,'-17'-7'154'15,"-4"-3"36"-15,-8-2 48 16,-6-4 63-16,1 4 110 15,-2 1 48-15,-5 4 1 16,-3 2-1-16,-4 5 0 16,-2 6-117-1,2 7-36-15,0 9-37 0,9 6-48 16,7 7-63 0,7 3-110-16,11-2-48 15,7-1 0-15,11-3 0 16,11-7 0-16,9-1 0 15,11-6 0-15,10-7 0 16,9-6 0-16,0-1-194 16,0-4-91-16,-7-6-83 15,-6-2-102-15,-11-4-179 16,-12-22-596 0,-11 9 0-16,-7-8 0 15</inkml:trace>
  <inkml:trace contextRef="#ctx0" brushRef="#br0" timeOffset="37587.01">30605 13084 4014 0,'-2'-9'251'0,"-1"0"59"16,1 1 128-16,-2 2 1 15,4 12-1-15,0 11 0 16,1 11 1-16,6 8-1 15,3 9 0-15,3 4-206 16,4-1-44-16,2 1-60 16,-1-2-128-1,2 0 0-15,-3-3 0 16,0 0-79-16,2-4-224 16,-3 2-204-16,1-11-953 15,-2 4 0-15,-1-9 0 16,-1-8 0-16</inkml:trace>
  <inkml:trace contextRef="#ctx0" brushRef="#br0" timeOffset="37836.04">30986 13490 4630 0,'0'-4'125'15,"3"1"26"1,2 1 17-16,3 6 14 16,2 10 10-16,0 7 6 15,2 6-17-15,-4 4-37 16,1-2-37-16,1-4-201 16,-3-4-119-16,4-5-203 15,1-14-655-15,-7-1 0 16,-4-7 0-16</inkml:trace>
  <inkml:trace contextRef="#ctx0" brushRef="#br0" timeOffset="38002.82">30915 13341 2870 0,'-8'-17'224'16,"-1"-2"11"-16,0-2-12 16,2 1-4-1,7 11-16-15,7 16-71 16,5 4-84-16,14 6-166 15,9 1-689-15,3 7 0 16,2-1 0-16,-1-4 0 16</inkml:trace>
  <inkml:trace contextRef="#ctx0" brushRef="#br0" timeOffset="38400">31338 13384 4192 0,'0'-8'314'15,"0"0"104"-15,0 1 1 16,0-2-1-16,0 7 1 16,-4 4 0-16,0 5-1 15,-3 7 1 1,-2 7 0-16,2 5-189 16,1 6-126-16,5-4-102 15,1 0-2-15,4-8 0 16,6-1 0-16,0-6 0 15,7-7 0-15,4-3 0 16,-1-4 0-16,-2-6 0 16,-3-7 0-1,-6-1 0-15,-6-8 0 0,-3-3 0 16,-5-4 0-16,-5 5 0 16,0 0 0-1,-6 7 0-15,-1 6 0 16,-2 7-169-16,3 5-91 15,3 4-90-15,4 5-135 16,8 0-239-16,4-16-516 16,7 20 0-16,7-3 0 15,4-5 0-15</inkml:trace>
  <inkml:trace contextRef="#ctx0" brushRef="#br0" timeOffset="39231.14">31799 13361 4236 0,'1'-11'320'0,"1"1"94"16,-2-3 1-16,-2 0 0 16,-6 5-1-16,-7 5 1 15,-6 1 0-15,-9 4-1 16,-2 7 1-16,0 6-192 15,5 4-128-15,4 8-95 16,8 4 0 0,9 1 0-16,3-2 0 15,5-1 0-15,8-4 0 16,6-6 0-16,4-7 0 16,8-5 0-16,3-5 0 15,0-3 0-15,-4-6 0 16,-3-4 0-16,-6-6 0 15,-2-7 0-15,-6-8 0 16,-4-7 0-16,-2-4 0 16,-3-7 0-16,-2-5 0 15,-5-4 0-15,-1-1 0 16,-3-1 0 0,-7 4 0-16,-2 3 0 0,-1 8 0 15,1 11 0 1,3 9 0-16,-3 11 0 15,2 12 0-15,0 15 0 16,3 11 0-16,5 13 0 16,6 12 0-16,8 8 0 15,11-2 0-15,6 2 0 16,5-5 0-16,8-6 0 16,2-7 0-16,7-7 0 15,3-9 0-15,7-9 0 16,-2-6 0-1,3-7 0-15,-2-7 0 16,-4-6 0-16,-4-5 0 16,-7-8 0-16,-7-6 0 15,-6-7 0-15,-9-1 0 16,-5-1 0-16,-5 3 0 16,-4 4 0-16,-4 5 0 15,1 10 0-15,-2 3 0 16,-3 11 0-16,-8 7 0 15,-2 11 0-15,-5 13 0 16,3 13 0-16,6 8 0 16,8 4 0-1,7-2 0-15,7-7 0 16,11-5 0-16,11-10 0 16,14-8 0-16,12-7-138 15,13-8-189-15,15-6-409 16,-9-6-662-16,-4-9 0 15,-11-8 0-15</inkml:trace>
  <inkml:trace contextRef="#ctx0" brushRef="#br0" timeOffset="40572.04">26517 15116 3861 0,'0'-12'408'16,"0"-3"47"-16,0 3 0 16,0-4-1-16,0 7 1 15,0 6 0-15,0 1-1 16,0 7 1-16,0 6 0 15,0 9-218-15,-2 9-190 16,0 13-47-16,2 6 0 16,0 4 0-1,0 4 0-15,4 0 0 16,1 2 0-16,3-2 0 16,8-3 0-16,5-4 0 15,-1-4 0-15,4-4 0 16,-1-5 0-16,0-9 0 15,-1-2 0-15,0-8 0 16,3-6 0-16,0-8 0 16,1-1 0-16,-1-7 0 15,-2-5 0-15,-2-5 0 16,-9-7 0-16,-7-10 0 16,-3-2 0-1,-6-6 0-15,-5 2 0 16,-7 2 0-16,0 3 0 15,-10 7 0-15,-4 5 0 16,-1 6 0-16,-3 10 0 16,1 2 0-16,1 7 0 15,3 7-174-15,4 6-131 16,10 3-164-16,15 1-319 16,-3 1-503-16,17-3 0 15,9-8 0-15</inkml:trace>
  <inkml:trace contextRef="#ctx0" brushRef="#br0" timeOffset="40964.19">27267 15437 4968 0,'0'-5'342'16,"0"-3"2"-16,-2 0-1 16,-5 2 1-16,1 4-1 15,-8 2 1-15,-1 2-1 16,2 3 1 0,3 0-1-16,7 2-212 15,-1-2-129-15,4-1-2 16,2-3 0-16,1-1 0 15,3 0 0-15,0 0 0 16,-2 0 0-16,-2 0 0 16,0-3 0-16,-4 1 0 15,0-1 0-15,-6-2 0 16,0 3-167-16,-5 0-140 16,-1 5-254-16,1-21-870 15,4 21 0-15,4-6 0 16,2 0 0-16</inkml:trace>
  <inkml:trace contextRef="#ctx0" brushRef="#br0" timeOffset="42127.86">28141 15056 2830 0,'-4'-6'280'15,"-1"-1"81"-15,0 1 191 16,1-2 4-16,2 2 0 16,2 1 0-16,0 3 0 15,0 2 0-15,2 2 0 16,5 9-199-16,6 5-81 15,5 9-81 1,9 6-191-16,0 4-4 16,5 0 0-16,-3-2 0 15,-2-1 0-15,-2-5 0 16,-1-4 0-16,-6-4 0 16,0-1 0-16,-5-5 0 15,-6-1-174-15,-1-5-115 16,-2 0-114-16,5-4-345 15,-7-2-567-15,-2-6 0 16,1-7 0-16,1-8 0 16</inkml:trace>
  <inkml:trace contextRef="#ctx0" brushRef="#br0" timeOffset="42407.8">28479 14977 4754 0,'3'-20'373'15,"0"0"1"-15,-3 1-1 16,4-1 1-16,-4 10-1 16,0 9 1-16,2 8-1 15,-1 10 1-15,1 9-1 16,-1 11-297-16,1 8-76 16,1 2 0-1,-2-4 0-15,4 0 0 16,-1-5 0-16,0-4 0 15,-1-4-26-15,1-3-245 16,0-1-184-16,10-8-277 16,-4-2-609-16,1-5 0 15,4-6 0-15,0-7 0 16</inkml:trace>
  <inkml:trace contextRef="#ctx0" brushRef="#br0" timeOffset="42817.72">28865 15163 4176 0,'4'-18'358'0,"3"-1"64"15,-1-3-1-15,-2 1 1 16,-4 8-1-16,0 9 1 16,-1 1-1-16,-5 2 1 15,-4 5-1-15,-3 7-200 16,-4 9-157-16,2 7-64 15,8 7 0 1,4-2 0-16,3 1 0 0,4-7 0 16,5-2 0-16,7-10 0 15,3-6 0 1,13-4 0-16,-2-5 0 16,-2-10 0-16,-3-3 0 15,-10-5 0-15,-8-6 0 16,-6-5 0-16,-12-1 0 15,-5 3 0-15,-6 2 0 16,-3 5 0-16,-6 7-32 16,1 7-184-16,4 5-81 15,7 6-116-15,6 2-152 16,12-3-768-16,1 4 0 16,7 0 0-1,2-3 0-15</inkml:trace>
  <inkml:trace contextRef="#ctx0" brushRef="#br0" timeOffset="43123.35">29003 14816 4219 0,'-3'-18'426'0,"-2"-1"1"15,1-2 0-15,1 0 0 16,1 9-1-16,2 9 1 15,2 8 0 1,5 7-1-16,6 7 1 16,1 12-295-16,5 9-132 15,1 7 0-15,-1 0 0 16,-2 4 0-16,-4-6 0 16,3-1 0-16,-6-5 0 15,-1-3-10-15,-1-6-255 16,-2-1-163-16,5-8-263 15,-6-12-668-15,4-3 0 16,-2-6 0-16,0-10 0 16</inkml:trace>
  <inkml:trace contextRef="#ctx0" brushRef="#br0" timeOffset="43956.03">29206 14777 3763 0,'0'-25'287'15,"1"-3"176"-15,-1-5-1 16,0 1 0-16,2 13 1 16,3 13-1-16,4 5 0 15,4 9 0-15,6 13 1 16,4 7-197-16,-1 9-90 16,-1 10-176-16,1 4 0 15,-5-2 0-15,2-1 0 16,-4-2 0-16,-3-6 0 15,0-7 0 1,-2-4 0-16,-4-5-13 16,0-6-193-16,-4-3-53 15,0-5-82-15,-5-4-112 16,-6-3-73-16,-6-4-73 16,-5-4-11-16,-4-4 7 15,-3-3 51-15,7 0 100 16,5-4 245-16,7 2 116 15,5-2 121-15,8-2 152 16,5-1 114-16,6-1 142 16,10-2 73-16,12 1 9 15,5 0-44 1,2 3-130-16,0 4-149 16,-8 0-110-16,-4 6-82 15,-2 2-90-15,-5 2-101 16,0 0-87-16,-4 3-86 15,-2-4-4-15,-5 3 8 16,-3-1 80-16,-5-3 156 16,-2 1 97-16,-2-2 95 15,-1 1 131-15,-2-1 173 16,0 2 57-16,-4 1 24 16,-5 3-12-1,-5 3-15-15,-11 9-38 16,-2 5-58-16,-2 7-49 15,6 3-54-15,10 3-80 16,7-4-112-16,5 2-40 16,6-10 0-16,6-5 0 15,7-4 0-15,4-5 0 16,7-9 0-16,0-5 0 16,-2-8 0-16,-5-3 0 15,-6-5 0-15,-6 2 0 16,-4 4 0-16,-5 9 0 15,1 2 0 1,-2 8 0-16,1 0 0 16,3 5 0-16,5 4-85 15,0 1-147-15,4 6-78 16,5 1-116-16,5-1-228 16,-1-13-642-16,3 6 0 15,2-5 0-15,-1-4 0 16</inkml:trace>
  <inkml:trace contextRef="#ctx0" brushRef="#br0" timeOffset="44695.55">30118 14764 4077 0,'-4'-18'347'0,"-2"-1"67"16,-8 1 19-16,-11 2 0 15,-5 12 0 1,-2 10 0-16,-1 6 0 15,7 3 1-15,11 3-1 16,11 1-218-16,7 1-128 16,7-6-68-16,10-3-19 15,3-5 0-15,5-2 0 16,0-8 0-16,-6-2 0 16,-3-2 0-16,-9-5 0 15,-7-1 0-15,-1-1 0 16,-1 0 0-16,-2 3 0 15,1 5 0-15,0 2 0 16,1 4 0 0,-1 1 0-16,0 0 0 15,0 8 0-15,2 4 0 16,3 6 0 0,5 7 0-16,4 2 0 0,6 4 0 15,3 0 0-15,-4 0 0 16,-4 1 0-16,-4 0 0 15,-10-4 0-15,-8-1 0 16,-10 0 0-16,-7-2 0 16,-5-6 0-16,-1-4 0 15,4-3 0-15,4-5 0 16,11-6 0 0,5-4 0-16,4-4 0 15,10-8 0-15,9-5 0 16,12-8 0-16,6-5 0 15,9-4 0-15,0-6 0 16,-2 1 0-16,-5 0 0 16,-5-1 0-16,-6 0 0 15,-7 4 0-15,-6-1 0 16,-9 7 0-16,-1 8 0 16,-3 4 0-16,-4 8 0 15,-5 8 0-15,-8 6 0 16,-5 10 0-1,-1 9 0-15,3 5 0 16,11 8 0-16,3 1 0 16,16-1 0-16,9-3 0 15,12-5 0-15,10-5 0 16,13-6-236-16,5-3-199 16,2-11-1069-16,-6 0 0 15,-9-4 0-15</inkml:trace>
  <inkml:trace contextRef="#ctx0" brushRef="#br0" timeOffset="46145.27">31097 14499 5643 0,'-3'-4'283'15,"2"-1"0"-15,-3 0 0 16,4 1 0-16,14 2 0 16,14 2 0-16,11 0 0 15,12 4 0 1,9 0 1-16,-4 4-284 16,-8 6 0-16,-9 5 0 15,-10 4 0-15,-12 1 0 16,-11 3 0-16,-11 4 0 15,-10-2 0-15,-9-4 0 16,-3-3 0-16,-5-4 0 16,2-5 0-1,5-6 0-15,4-5 0 16,5-5 0-16,4-9 0 16,5-8 0-16,4-7 0 0,8-13 0 15,9-3 0 1,6-5 0-16,8 1 0 15,2 3 0-15,2 7 0 16,-8 6 0-16,-5 9 0 16,-9 5 0-16,-1 5 0 15,-3 7-125-15,2 5-137 16,1 6-103-16,1 6-93 16,3 7-88-1,1 3-73-15,2 5-23 16,5-2-7-16,3 0 3 15,2-5 54-15,0-3 196 0,3-4 210 16,0-7 171 0,-2-3 162-16,3-5 148 15,-3-5 173-15,-1-6 172 16,-8-4 9-16,-3-3-4 16,-8-2-53-16,-4 3-71 15,-3 2-73-15,-10 3-68 16,-6 8-69-16,-7 4-59 15,-5 5-101-15,-2 9-149 16,4 6-2-16,10 3 0 16,10 5 0-1,6-4 0-15,12-3 0 16,8-3-67-16,12-4-168 16,7-6-80-16,10-3-116 15,0-5-157-15,2-7-110 16,-8-5-36-16,-8-8 10 15,-9-5 57-15,-8-8 75 16,-10-2 160-16,-5 0 248 16,-2 2 152-16,-5 4 154 15,-8 9 187-15,-7 12 144 16,-5 7 65-16,-4 11 15 16,4 7-23-1,5 5-39-15,10-1-24 16,11 0-26-16,14-3-74 15,10-6-38-15,5-5-30 16,6-4-35-16,1-5-28 16,-7-4-24-16,-8-4-35 15,-9-1-37-15,-8-4-69 16,-4-1-51-16,-2 3 0 16,0 4 0-16,-2 1 0 15,4 6 0-15,-4 3 0 16,-2 6 0-16,2 3 0 15,1 9 0-15,-1 6 0 16,5 6 0 0,6 7 0-16,1-2 0 15,6 4 0-15,2-2 0 16,-1 0 0-16,-4-3 0 16,-3 0 0-16,-7-3 0 15,-9-1 0-15,-11-4 0 16,-12-1 0-16,-4-4-149 15,-8-4-138-15,1-5-197 16,18-6-970-16,-7 0 0 16,7-11 0-16,11-5 0 15</inkml:trace>
  <inkml:trace contextRef="#ctx0" brushRef="#br0" timeOffset="47791.05">26136 15212 2731 0,'0'0'108'16,"2"0"8"-16,7 0 24 15,20-2 59-15,13-6 49 16,19-4 40-16,18-4 35 16,9-7 24-16,-1-4 33 15,0-1-60-15,-3-2 16 16,-11 2 6-16,-14 2-16 16,-14 5-50-1,-18 7-30-15,-14 3-20 16,-10 6-42-16,-6 1-105 15,-7 2-84-15,-7 2-72 16,-8 0-37-16,-10 2-29 16,-8 3-35-16,-7 5-35 15,-8 1-35-15,3 5-35 16,-2 1-3-16,3 0 80 16,4-1 52-16,6-1 28 15,4-2 16-15,6 0 15 16,5-2 32-16,2 0 24 15,4-4 20 1,3 3 19-16,4-5 15 16,-2 2 12-16,7-2 11 15,2 0 13-15,4-4 13 16,5 1 11-16,0-2 5 16,0 1 4-16,0-1 4 15,0 0-2-15,-2 3 4 16,0-1-4-16,-3 6 8 15,5 4 32-15,-4 5 63 16,2 7 36-16,4-1 28 16,2 8-5-16,1 1-7 15,4 5 0 1,4 4-12-16,1 3-6 16,-2 3-20-16,3 1-44 15,-4 0-76-15,0-2-46 16,-2 0-37-16,1-5 0 15,1-2 0-15,-3-4 0 16,-3-2 0-16,4-5 0 16,-4-1 0-16,-1-6 0 15,-2-1 0-15,3-5 0 16,-1-2 0-16,-2-3 0 16,3-2 0-16,2 0 0 15,-1-2 0 1,1 0 0-16,9-1 0 15,4-3 0-15,9-2 0 16,17-2 0-16,18-7 0 16,22-7-442-16,23-14-1107 15,15-11 0-15,7-11 0 16,1-8 0-16</inkml:trace>
  <inkml:trace contextRef="#ctx0" brushRef="#br0" timeOffset="48766.21">24316 16110 6496 0,'0'-8'188'15,"0"-1"0"-15,0 2 1 16,0 0-1-16,3 14 0 16,3 9 1-16,3 13-1 15,5 13 0 1,2 8 1-16,1 6-189 16,1-2 0-16,-1-3 0 15,-1-4 0-15,-2-4 0 16,-2-2-211-16,-3-5-107 15,-4-6-120-15,-3-5-119 16,2-11-205-16,-8-11-419 16,-4-3 0-16,-5-11 0 15</inkml:trace>
  <inkml:trace contextRef="#ctx0" brushRef="#br0" timeOffset="49035.81">24295 16317 2457 0,'-3'-36'309'16,"0"-7"101"-16,1-6 158 15,0-6 27 1,4 15 0-16,7 11 0 16,10 1 0-16,4 8 0 15,9 2 0-15,8 11-217 16,1 5-92-16,-7 10-101 16,-6 9-157-16,-12 10-28 15,-9 4 0-15,-17 11 0 16,-8-1 0-16,-8 2 0 15,0-4-47-15,-2-3-183 16,10-6-106-16,5-5-165 16,22-12-914-1,-6 0 0-15,1-6 0 16,5-7 0-16</inkml:trace>
  <inkml:trace contextRef="#ctx0" brushRef="#br0" timeOffset="49375.79">24810 16030 4457 0,'-7'-7'137'16,"-6"5"15"-16,-7-1 17 16,-5 4 49-16,5 9 66 15,1 8 82-15,13 2 20 16,1 5 0-16,13 0-1 15,11 0-124 1,11-5-12-16,5 1-15 16,10-2-17-16,1-1-50 15,-4-1-65-15,-15 0-81 16,-8 2-21-16,-15 1 0 16,-16 4-66-16,-17 2-152 15,-9 4-70-15,-4-1-106 16,-1-2-143-16,17-8-207 15,7-7-444-15,13-5 0 16,11-9 0-16,9-3 0 16</inkml:trace>
  <inkml:trace contextRef="#ctx0" brushRef="#br0" timeOffset="49888.05">25077 16223 4116 0,'0'-10'408'0,"0"1"21"16,0-2 0-16,1 1 0 16,0 7 0-16,3 4 0 15,6 7 0-15,2 7 0 16,4 7 0-16,1 6-216 16,2 5-191-16,-2 3-22 15,1 1 0-15,-3-4 0 16,-5 0 0-16,-1-4 0 15,-3-5 0 1,-3-8 0-16,-2-5 0 16,-1-4 0-16,0-3 0 15,0-4 0-15,-1-4 0 16,-2-7 0-16,-7-10 0 16,0-9 0-16,-5-15 0 15,-1-3 0-15,3-8 0 16,2 3 0-16,3 3 0 15,3 9 0-15,5 10 0 16,0 6 0-16,8 9 0 16,1 4 0-16,6 8 0 15,6 2 0 1,1 7 0-16,-5 9 0 16,-5 7 0-16,-8 2 0 15,-5 11-35-15,-6-2-168 16,-4-2-80-16,3-2-132 15,4-6-223-15,0-15-685 16,4 3 0-16,6-7 0 16,10-7 0-16</inkml:trace>
  <inkml:trace contextRef="#ctx0" brushRef="#br0" timeOffset="50278.64">25444 16150 5498 0,'2'-1'214'16,"2"1"71"-16,3 0-1 16,4 5 0-16,1 7 1 15,4 5-1-15,-1 5 0 16,-3 2 0-16,-1-2-114 16,-5-2-270-16,-2-6-138 15,-3-2-128-15,-1-3-135 16,0-7-146-16,-5-6-78 15,-6-13-33-15,-7-8-1 16,-7-13 11 0,-6-10 166-16,-3-4 198 15,2-1 190-15,6 3 140 16,-1 6 197-16,7 6 203 16,6 10 106-16,3 7 22 15,8 8-4-15,3 9-12 16,3 5-77-16,7 8-124 15,9 6-194-15,8 1-225 16,15-1-245 0,2 3-451-16,0-4 0 15,0-5 0-15,-2-5 0 16</inkml:trace>
  <inkml:trace contextRef="#ctx0" brushRef="#br0" timeOffset="50770.24">25839 15929 4110 0,'0'-3'218'16,"-4"1"82"-16,-3 5 70 16,-7 4 53-16,-1 13 4 15,-6 7 1-15,3 9-1 16,5 1 1 0,9 0-33-16,8-5-310 15,12-7-105-15,6-11-186 0,11-7-208 16,10-5-263-1,0-21-581-15,-5 4 0 0,-9-3 0 16,-8 0 0 0,-32-2 5553-16,15 20-4842 15,-8-4 58-15,2 0 59 16,-1 4 76-16,19 0 163 16,-14 0 128-16,2-3 160 15,8-2 171-15,5-5 276 16,2-3 146-16,3-8-143 15,0-5-58 1,-8-3-59-16,-9-1-44 16,-3 3-47-16,-2 1-46 15,-4 4-57-15,1 5-32 16,-2 4-66-16,-6 11-91 16,-2 4-47-16,-1 13 0 15,3 4 0-15,5 7 0 16,8 4-68-16,9-3-115 15,11-2-86-15,12-6-87 16,11-5-91 0,9-8-133-16,2-6-153 0,-4-14-525 15</inkml:trace>
  <inkml:trace contextRef="#ctx0" brushRef="#br0" timeOffset="50957.8">26494 15827 2139 0,'0'-13'316'15,"0"1"54"-15,0-3 29 16,0 1 1-16,0 7-2 16,3 6 21-16,2 2 3 15,1 6-4-15,5 3-44 16,0 6-328-16,5 3-285 16,-9-7-853-16,-1 10 0 15,-8 0 0-15,-9 4 0 16</inkml:trace>
  <inkml:trace contextRef="#ctx0" brushRef="#br0" timeOffset="51148.71">25320 16724 5341 0,'-16'23'259'0,"9"0"47"16,11 0 0-16,22-4 0 15,52-13 1-15,37-22-83 16,29-13-303-16,42-32-1315 16,18-4 0-1,3-30 0-15</inkml:trace>
  <inkml:trace contextRef="#ctx0" brushRef="#br0" timeOffset="106132.08">6209 8730 3056 0,'-8'-6'209'0,"-3"-1"58"15,-2-3 71-15,-1-3 146 16,5 1 44 0,2 4 0-16,0-1 0 15,3 1 1-15,2 2-1 16,2 4-148-16,-1 2-61 15,1-2-57-15,6 2-72 16,6 2-145-16,6 0-45 16,6 5 0-16,8 3 0 15,0 1 0-15,-2 3 0 16,-1 0 0 0,-4 5 0-16,-1 0 0 0,-6 2 0 15,-1-1 0 1,-4-2 0-16,-3-4 0 15,-4-6 0-15,-2-1 0 16,-1-3 0-16,6-3 0 16,6-8 0-16,11-11 0 15,10-13 0-15,14-14 0 16,9-17 0-16,11-7 0 16,6-6 0-16,3 3 0 15,-7 5 0-15,-10 9 0 16,-13 12 0-16,-17 13 0 15,-10 7 0-15,-6 10 0 16,-7 4 0 0,-2 4 0-16,-3 3 0 15,-1 0 0-15,-2 3 0 16,1 1 0-16,-2 1 0 16,1-2 0-16,-1 2 0 15,0 0 0-15,0-2-28 16,2 2-302-16,8 0-335 15,-4 4-768-15,-3-4 0 16,2 0 0 0,-6 1 0-16</inkml:trace>
  <inkml:trace contextRef="#ctx0" brushRef="#br0" timeOffset="107186.27">8049 9256 3898 0,'-3'-6'311'0,"-3"-1"137"15,2-4 1-15,-2 3-1 16,5 3-1 0,-1 1 3-16,2 4-2 15,3 7 0-15,3 9 1 16,3 8-192-16,3 10-119 15,3 12-138-15,1 2 0 16,-2 1 0-16,1-1 0 16,-4-9 0-16,0-4 0 15,-3-10 0-15,-4-7 0 16,-1-9 0-16,-1-4 0 16,-2-4 0-16,0-8 0 15,-3-16 0-15,-2-13 0 16,-1-14 0-16,1-13 0 15,1-2 0 1,2 3 0-16,2 8 0 16,5 8 0-16,1 7 0 15,6 8 0-15,6 6 0 16,8 8 0-16,3 10 0 16,4 5 0-16,3 7 0 15,-3 6 0-15,0 6 0 16,-7 5 0-16,-3 6 0 15,-2 3 0-15,-8 0 0 16,-6 3 0 0,1-1 0-16,-5 2-91 15,-1 1-281-15,12 0-334 0,-9-1-698 16,0-7 0 0,1-3 0-16,1-10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0:53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20692 10449 3609 0,'0'-2'201'0,"0"-2"57"15,0-1 81 1,-2 0 43-16,4 1 12 16,-2 1 3-16,2 2 74 15,7 0 1-15,5 2-1 16,6 4-132-16,4 2-69 15,2 5-57-15,0 2-80 16,-3 4-43 0,-1-2-13-16,-1-1-2 15,-2-2-75-15,-3-1 0 16,-4-4 0-16,-2-2 0 16,-5 0 0-16,-2-4 0 15,2-2 0-15,8-2 0 16,6-10 0-16,15-14 0 15,20-14 0-15,23-22-62 16,33-21-452-16,32-14-1010 16,15-19 2-16,16-13-1 15</inkml:trace>
  <inkml:trace contextRef="#ctx0" brushRef="#br0" timeOffset="36520.94">28426 9776 1171 0,'0'0'125'15,"1"-1"38"-15,-1 1 25 16,0-3 25-16,0 0 19 16,0 2 17-16,0-4 16 15,0-1 14-15,-1 3 16 16,-1-2-71-16,-4 1-21 15,1 0-24 1,-4 0-1-16,2-1 0 16,-2 1-12-16,-1-2-4 15,2 2-5-15,-3-2-2 16,2 1-2-16,-3 2-8 16,2-1-12-16,-4 1-7 15,5 0-15-15,-4 2-18 16,3 1-3-16,-2-3-11 15,-1 3-7-15,0 0-9 16,0 0-7-16,-5 0 9 16,2 3-1-16,-1-2 0 15,0 4-4 1,0 0 1-16,-1 1-2 16,2 2-1-16,0 0-5 15,1 3 0-15,1-2 1 16,5 2-18-16,-4 0-2 15,4 1 4-15,2 1 1 16,-2 0 9-16,2 3 57 16,-3-1 17-16,2 2 10 15,3 1 2-15,-1-1 3 16,-1 0 4-16,5 1 10 16,-1-1-10-16,1 1-7 15,0-1-16 1,2 4-59-16,0-2-17 15,0-1-11-15,0 2-6 16,0-2-8-16,0 3-4 16,0-3-13-16,0 2 0 15,0-2 0-15,0 0 0 16,0-2 0-16,2 4 0 16,0-5 0-16,1 2 0 15,-1-1 0-15,8 0 0 16,-4-4 0-16,1 2 0 15,4-3 0-15,-2 1 0 16,6-3 0 0,0 0 0-16,0-1 0 15,1-1 0-15,3-5 0 16,-1 3 0-16,1-3 0 16,-2-1 0-16,2-1 0 15,2 0 0-15,-2 0 0 16,5 0 0-16,-1-1 0 15,-1-1 0-15,-1-3 0 16,1 0 0-16,-6-4 0 16,4 1 0-16,-4-3 0 15,0 0 0-15,-3-2 0 16,1-2 0 0,-1 1 0-16,1-1 0 15,-3-3 0-15,2-2 0 16,0-1 0-16,-2 2 0 15,0-2 0-15,-2 2 0 16,-1 3 0-16,-1 0 0 16,-2 0 0-16,-3 1 0 15,0 1 0-15,2-3 0 16,-4 1 0-16,1 0 0 16,-1-2 0-16,2 1 0 15,-2 1 0-15,0-1 0 16,0 3 0-1,0-2 0-15,0 4 0 16,-2-2 0-16,1 3 0 16,-1-1 0-16,-2 0 0 15,2 2 0-15,-2-2 0 16,1 0 0-16,-2 0 0 16,0 0 0-16,-1-1 0 15,-2-1 0-15,-2 1 0 16,1-1 0-16,-5 1 0 15,1 0 0-15,-2-2 0 16,-2 0 0-16,-5 2 0 16,-4-2-20-1,-4 7-321-15,-6 2-1225 16,-9 6 0-16,-7 0 0 16</inkml:trace>
  <inkml:trace contextRef="#ctx0" brushRef="#br0" timeOffset="38871.92">23389 9800 2448 0,'0'-1'134'16,"0"-2"29"-16,0 0 26 16,-1 0 35-16,-1 0 30 15,0 0 33-15,-1-1 28 16,0 0 21-16,-2 2 18 15,1-3-90-15,0 2-28 16,-3 0-20-16,-1 1-4 16,0-2-10-1,-1 4-21-15,-3-1-25 16,2 1-13-16,-2-2-20 16,-2 2-11-16,3 0-4 15,-4 0-3-15,1 0-5 16,-2 0-14-16,3 3-21 15,-3 0-7-15,2 0-12 16,1 2-17-16,0 1 4 16,-1 2-9-16,3-2 0 15,-2 3 11-15,0 1 3 16,3 2 4-16,0 0-1 16,-2 0 5-1,4 1 7-15,0-1 10 16,1 0 0-16,-1 1 1 15,2 0-3-15,3 1-8 16,1 0 5-16,1 2-4 16,2-1-1-16,-1 2-9 15,0 2-1-15,0 1-9 16,0 2-6-16,0-1 3 16,3 2-4-1,0-2-6-15,2 0-12 16,2 0-6-16,1 1-3 15,-2-3 0-15,2 1 0 16,3-2 0-16,-1-1 0 16,-1 0 0-16,4 1 0 15,-2-2 0-15,0-1 0 16,1-1 0-16,-1-1 0 16,3-1 0-16,-1-4 0 15,0 1 0-15,3-2 0 16,0-1 0-16,0-3 0 15,1 0 0-15,-1 0 0 16,1-3 0 0,2 0 0-16,1 0 0 0,-1 0 0 15,3 0 0 1,-2-2 0-16,-1 1 0 16,-1-2 0-16,1 0 0 15,-4-4 0-15,2 1 0 16,-1-3 0-16,0-1 0 15,-3 0 0-15,2-1 0 16,0-3 0-16,-1-1 0 16,-2 0 0-16,0-1 0 15,-3-1 0-15,-1 3 0 16,-2-2 0 0,0-1 0-16,-2 3 0 15,0-2 0-15,-3-2 0 16,2 2 0-16,-3 0 0 15,0 0 0-15,0 1 0 16,2 0 0-16,-2 2 0 16,0 2 0-16,0 0 0 15,0 0 0-15,0 1 0 16,0 0 0-16,0 1 0 16,0 0 0-16,0 0 0 15,-2 0 0 1,-1 1 0-16,-1-3 0 15,0 1 0-15,-3 1 0 0,-1 0 0 16,2 0 0 0,-2 1 0-16,2-1 0 15,0 2 0-15,1-2 0 16,-1 3 0-16,0 0 0 16,0 0 0-16,1 0 0 15,0 0 0-15,1 2 0 16,-2 0 0-16,-1-1 0 15,1-1 0-15,0 3 0 16,-1-4 0-16,0 3 0 16,-3-3 0-16,1 2 0 15,0-2 0 1,-2 2 0-16,1-2 0 16,-1 2 0-16,0-1 0 15,-1 3 0-15,-2-2 0 16,-2 2 0-16,-1 1 0 15,-3 1-210-15,-3 2-205 16,2-1-1098-16,1 7 0 16,0-3 0-1,4 0 0-15</inkml:trace>
  <inkml:trace contextRef="#ctx0" brushRef="#br0" timeOffset="42711.76">21584 10456 1086 0,'-3'-2'68'16,"-1"2"21"-16,1-1 40 16,-3 1 40-16,3-2 35 15,2 4 33-15,-1-2 29 16,2-2 31-1,-1 2 24-15,1 0-29 16,1 0-17-16,-1 0-19 16,0 0-37-16,0 0-41 15,0 0-30-15,0 0-17 16,3 0-12-16,3 0-17 16,8 0-7-16,4-1-1 15,9 0 5-15,5-2 11 16,4 0 5-1,2-3 10-15,1 1 2 16,-2 2-13-16,3-4-16 0,1 2-9 16,0 0-17-1,2 0-15-15,-4 1-9 16,3 0-13-16,2 0-7 16,1 0-7-16,4 0-7 15,-1-1 2-15,1 2 1 16,-2-1-2-16,-1-1-1 15,-4 0 0-15,2 2-1 16,0-2 0-16,2-1 2 16,-1 4-2-16,2-4-1 15,-2 0-4-15,1 1-5 16,-1 2 1-16,-2-2 0 16,5 0-2-1,2 0-1-15,3 0 2 16,0-1-3-16,2-1 0 15,1-1 0-15,-4-1 2 16,1 0-1-16,1 1-2 16,-5-1 3-16,2 3-1 15,-4 2 0-15,-2 0-1 16,2 0 2-16,1 1-2 16,4 0 3-16,4-2 0 15,0 0-1 1,0 2 0-16,2 2-3 15,-4-3 2-15,-3 2 1 0,-3 2 1 16,-2-2-2 0,-3 2 0-16,-1 0 2 15,-2-1-2-15,-1 1 1 16,1 0 0-16,-3 0-1 16,2-2 1-16,-2 2-2 15,-2-1 1-15,0-2-2 16,-2 2 3-16,-3-2-2 15,1 2-1-15,0-1 1 16,-4 2 0-16,-2-3 3 16,-4 3 1-1,-1-3-3-15,0 2 0 16,0-1 2-16,-1 1 1 16,1 0-4-16,4 1 1 15,-6 0 4-15,4-1-2 16,1-1-3-16,-4 2-2 15,2-1 7-15,-2 1 0 16,0 0-2-16,-2 0-3 16,1 0 5-16,1 0-3 15,0 0-6-15,2 0 2 16,0 0 0-16,1 0 3 16,0 0-2-1,-1 0 1-15,-3 0-5 16,-1 0 3-16,0 0-2 15,-2 0 1-15,-1 1 2 16,1-1 4-16,1 2 0 16,-2 0-2-16,2-2-1 15,-3 1 0-15,0 1 2 16,-2-1-1-16,0 0 2 16,-2 1-2-16,-3-2-2 15,2 1-2-15,-5 1-1 16,3-1 0-1,-4 1-5-15,-2 1 0 16,0-3 2-16,3 0 1 16,-1 1-2-16,5 2 8 15,-1 1-1-15,-1 1 1 16,1 1 1-16,4-3 9 16,-4 2 10-16,3 1 17 15,0-1 10-15,3 0 5 16,1 0 17-16,-1-1 10 15,-1 0 9-15,4-1 2 16,-1 1 2-16,-6-1-6 16,0 0-7-16,-1-1-16 15,-3 2-11 1,-2-4 1-16,-2 1-19 16,3 0-14-16,3 1-7 15,-2 1-7-15,-1-1 4 16,4 2-6-16,-2 0 2 15,-3 1 2-15,4 0 4 16,-2 3-8-16,1 1 3 16,1-1 13-16,-2 1 13 15,0 2 18-15,-2 0-4 16,0 1 11-16,-2 0 4 16,2 0 3-16,-2-1 1 15,2 0 6 1,-1 0 4-16,5 0-13 15,-2 1-14-15,-2-2-6 16,4 2 3-16,-4 1 1 16,2 0-5-16,-2 0-6 15,0 1-3-15,3-1-5 16,-1-1-4-16,1 2 1 16,2 1-3-16,-3 0-6 15,1-2-7 1,1 2-6-16,-1-3-3 15,-1 2 0-15,0 0 0 16,2 0 0-16,-4-1 0 16,0 0 0-16,1-2 0 15,0 1 0-15,2 0 0 16,-3 1 0-16,2 2 0 16,2-1 0-16,-2 1 0 15,-4-1 0-15,2 3 0 16,-1 2 0-16,0 2 0 15,2-3 0-15,-1 3 0 16,2-3 0 0,-2 0 0-16,-1-4 0 15,-1 1 0-15,2-2 0 16,-2 2 0-16,0 1 0 16,0 0 0-16,0 6 0 15,0 0 0-15,0-1 0 16,2 0 0-16,-2 2 0 15,0-3 0-15,2-2 0 16,-2 0 0-16,2 1 0 16,-2-1 0-16,0 1 0 15,3 3 0-15,-3 1 0 16,0 0 0-16,-3 0 0 16,1-2 0-1,0-1 0-15,-3-4 0 16,1 1 0-16,0-2 0 15,0 2 0-15,1-1 0 16,-1 0 0-16,-3 4 0 16,2 3 0-16,0 0 0 15,1 1 0-15,0-3 0 16,0-2 0-16,2-2 0 16,2-1 0-16,-2-1 0 15,2-3 0-15,2 1 0 16,-2 2 0-16,0 0 0 15,0 2 0 1,0 3 0-16,0 1 0 16,0 0 0-16,0 1 0 15,0-2 0-15,0-1 0 16,0 1 0-16,0-2 0 16,0 1 0-16,0 1 0 15,0 2 0-15,0 0 0 16,2 6 0-16,-2 2 0 15,2 4 0-15,0 2 0 16,0 1 0-16,2 3 0 16,1-1 0-1,2 2 0-15,4-1 0 16,-2 2 0-16,6-1 0 16,6-1 0-16,-3 1 0 15,0-1 0-15,2 0 0 16,-5-3 0-16,-3 1 0 15,-3-1 0-15,-1-1 0 16,-2-3 0-16,-2 0 0 16,-1-5 0-16,-2-4 0 15,-1-3 0-15,0-5 0 16,0 1 0 0,0 1 0-16,0 0 0 15,-2 1 0-15,-2 1 0 16,-4 2 0-16,0-2 0 15,3-1 0-15,-3-2 0 16,1 0 0-16,2-1 0 16,0-1 0-16,-1-2 0 15,0 1 0-15,-1 0 0 16,0-1 0-16,-2 4 0 16,-2 3 0-16,-1 0 0 15,3 4 0-15,-2 0 0 16,0-1 0-1,4-1 0-15,-1-2 0 16,3-1 0-16,0-4 0 16,-2-2 0-16,3 0 0 15,-1-2 0-15,3-2 0 16,-2 0 0-16,-2-1 0 16,2-4 0-16,4-1 0 15,0 1-227-15,-4-1-225 16,-5-22-1050-16,-2 18 0 15,-7-4 0-15,-9-8 0 16</inkml:trace>
  <inkml:trace contextRef="#ctx0" brushRef="#br0" timeOffset="44169.16">25644 10295 928 0,'0'0'104'16,"0"0"46"-16,0 0 32 15,-2-1 34-15,2-2 33 16,-4-1 35-16,2-1 26 15,0-2 25-15,0 1 23 16,2-3-61 0,-2 0-31-16,-2 5-40 15,3-1-26-15,-1-2-27 16,0 4-25-16,-2 1-28 16,4 0-25-16,-3-1-27 15,1 3-22-15,0-1-7 16,-3 1-4-16,0 0-6 15,-1 0-5-15,2 0-6 16,-1 0-8-16,-1 1-4 16,1 0-1-16,2 2 1 15,1-2-1-15,0 1 3 16,2 0 4 0,0-2 0-16,0 0 0 15,0 0 9-15,4-2 22 16,10 2 18-16,3 0 16 15,13 0 10-15,6-3 10 16,11-1 6-16,1-2 4 16,3 0 10-16,5 0 17 15,-1-2 7-15,7-1-12 16,3 0-14-16,5 2-9 16,4-2-1-16,0 0-3 15,0 0-6-15,-2 1-8 16,0 0-7-1,-3-2-15-15,2 0-10 16,-2-1-13-16,-2 1-5 16,0 1-1-16,-1 0-9 15,-1 1-4-15,1 0 0 16,-4 1 8-16,-6 1 8 16,-4-1-1-16,-7 0-6 15,-7 0 4-15,-5 3-2 16,-7-2-4-16,-7 2-2 15,-7 2-23-15,-4 0-54 16,-5 2-78-16,-3 0-43 16,-6-1-51-1,-17 4-81-15,-15 0-96 16,-17 4-147-16,-12-3-571 16,-23 10 0-16,-6 1 0 15,0-1 0-15</inkml:trace>
  <inkml:trace contextRef="#ctx0" brushRef="#br0" timeOffset="46343.17">26119 10178 283 0,'-24'0'85'0,"-6"0"43"16,-6 0 32-16,-4 0 36 15,13 0 50-15,2 0 23 16,3 0 23 0,2 0 9-16,0 0 1 15,0 0-52-15,-1 0-31 16,-1 0-42-16,2 0-27 16,4 0-20-16,3 0-42 15,3 0-18-15,6 0-14 16,2 0-4-16,2 0 10 15,0 0 10-15,0 0 8 16,0 0 7-16,0 0 2 16,0 0 17-16,0 0 13 15,0 1 7-15,0 3 3 16,0-1 3 0,0 1 2-16,-2 1-4 15,0-1 4-15,-1 1-2 16,1 3 3-16,-2-2-24 15,0 4-11-15,1 0-6 16,0 1-10-16,3-2-3 16,0 3-5-16,-2 1-3 15,2 1 1-15,2 1 31 16,-2 3 5-16,0-1 19 16,0 2 12-16,0 1 19 15,0 1 17-15,0-2 12 16,2 4 9-1,-2-1 5-15,1 0 2 16,1 0-39-16,3 0-15 16,-5 2-27-16,0-1-21 15,0 3-26-15,0-2-19 16,0 4-18-16,2-1-14 16,-2 1-11-16,0 0-15 15,2 1 0-15,-2 0 0 16,0 0 0-16,0 3 0 15,0-2 0-15,0 1 0 16,0 0 0-16,0 2 0 16,0-2 0-1,0 0 0-15,0 0 0 16,0 1 0-16,2-3 0 16,-2 0 0-16,0 2 0 15,0-3 0-15,3-1 0 16,-1 1 0-16,0 0 0 15,2 0 0-15,-2 4 0 16,1 0 0-16,1 4 0 16,-1 2 0-16,-1 0 0 15,0-2 0-15,-1 0 0 16,0-2 0-16,0-5 0 16,1-1 0-1,0-3 0-15,0-2 0 16,-2-1 0-16,2 2 0 15,0-2 0-15,-2 3 0 16,1 0 0-16,-1 2 0 16,0 0 0-16,1 2 0 15,2-1 0-15,1 1 0 16,-2-2 0-16,2-2 0 16,0-2 0-16,-2 1 0 15,2 0 0-15,-1 5 0 16,-1 1 0-1,2 4 0-15,-2 4 0 16,0 4 0-16,0 1 0 16,2-3 0-16,0 0 0 15,-2-5 0-15,1-1 0 16,-2-3 0-16,-1-1 0 16,1-1 0-16,-1 2 0 15,0 1 0-15,0 4 0 16,0 0 0-16,2 5 0 15,-2 2 0-15,0 3 0 16,2-1 0-16,0-1 0 16,-2-2 0-1,2-3 0-15,0-3 0 16,0-6 0-16,1-2 0 16,-3-8 0-16,5-4 0 15,-3-3 0-15,-2-4 0 16,0 0 0-16,1 0 0 15,1-4 0-15,-2-2 0 16,0 2 0-16,0-4 0 16,1 0 0-16,-1-1 0 15,0 2 0-15,0-2 0 16,0 2 0-16,0-2 0 16,3 2 0-1,-3 1 0-15,0 0 0 16,0 0 0-16,2-1 0 15,0 2 0-15,-2 0 0 16,2 1 0-16,-2 2 0 16,3-2 0-16,-1-2 0 15,2 0 0-15,0 0 0 16,6-2 0-16,1-1 0 16,9 0 0-16,5 0 0 15,0 0 0-15,4 0 0 16,2-1 0-16,0-1 0 15,1-2 0 1,1 2 0-16,0-2 0 16,5 1 0-16,4-3 0 15,1 0 0-15,2-1 0 16,1 1 0-16,0-1 0 16,-4 0 0-16,1 0 0 15,-5 0 0-15,0 3 0 16,-2-2 0-16,5 1 0 15,-5 1 0-15,4-1 0 16,0 0 0-16,6-1 0 16,3 1 0-16,2 2 0 15,2-1 0 1,3 2 0-16,-5 1 0 16,1 1 0-1,-3 0 0-15,-6 0 0 0,2-2 0 16,-3 1 0-16,-1 0 0 15,2-2 0-15,-3 1 0 16,4-2 0-16,-2 2 0 16,-2-4 0-16,2 2 0 15,-3 0 0-15,-1-2 0 16,-4 2 0-16,0 0 0 16,-3 1 0-16,0 1 0 15,-2-2 0 1,2 4 0-16,-3-2 0 15,1-3 0-15,2 1 0 16,-1 1 0-16,3-2 0 16,3 1 0-16,-2 0 0 15,2 0 0-15,0-1 0 16,-4 1 0-16,2-1 0 16,-1 0 0-16,1 1 0 15,-1 0 0-15,0-1 0 16,0 4 0-16,1-3 0 15,-3 3 0 1,-2 0 0-16,2-2 0 16,-1 1 0-16,-3 2 0 15,-1 0 0-15,2 0 0 16,-4 0 0-16,-3 0 0 16,-3 0 0-16,-5 0 0 15,-4 0 0-15,-2 0-227 16,44 0-1365-16,-44 0 0 15,-10-2 0-15,-8-9 0 16</inkml:trace>
  <inkml:trace contextRef="#ctx0" brushRef="#br0" timeOffset="48942.62">21798 13516 2171 0,'1'0'164'16,"-1"-1"22"-16,3-2 11 15,3 0 31-15,7-1 42 16,3-2 35 0,10-2 29-16,7 2 25 15,6-3 21-15,7-1-110 16,5 2-26-16,8 0 16 16,6-1 62-16,7 0 17 15,2-2-4-15,2 1-26 16,1 0-28-16,-1-4-25 15,0 2-22-15,0-1-16 16,2 1-11-16,1 1-38 16,0 0-74-16,-2 2-48 15,-3 0-36-15,-7 2-11 16,-4-2 0 0,-5 1 0-16,-3 0 0 15,-2-1 0-15,-2 1 0 16,1-1 0-16,1 0 0 15,-2-1 0-15,2 1 0 16,-3 0 0-16,-2 0 0 16,0 1 0-16,-5 0 0 15,0 2 0-15,-2 0 0 16,1-1 0-16,-2 2 0 16,1-2 0-16,-2 2 0 15,2 0 0 1,-3 0 0-16,-2 0 0 15,-2-1 0-15,-3 3 0 16,1-1 0-16,0 0 0 16,0 0 0-16,1 0 0 15,2 1 0-15,2 1 0 16,-1-1 0-16,0 0 0 16,3 1 0-16,-3-1 0 15,2 2 0-15,-3 0 0 16,-2-1 0-16,-3 2 0 15,0 0 0-15,1-1 0 16,-2 1 0 0,0 0 0-16,-1 0 0 15,-1 0 0-15,0 0 0 16,-1 1 0-16,1 2 0 16,-1 0 0-16,0 2 0 15,0 1 0-15,0-1 0 16,2 1 0-16,1-1 0 15,-2-1 0-15,0-2 0 16,0 2 0-16,0-1 0 16,-4 0 0-16,3-1 0 15,-3 2 0 1,4-1 0-16,-5 0 0 16,4 0 0-16,-3 1 0 15,0-1 0-15,2-2 0 16,2-1 0-16,0 2 0 15,2-2 0-15,3 2 0 16,-3-2 0-16,-3 0 0 16,-3 0 0-16,-3 0 0 15,-6 0 0-15,0 0 0 16,-1 0-190-16,1 0-242 16,1-45-1081-16,5 34 0 15,-4-14 0 1,0-20 0-16</inkml:trace>
  <inkml:trace contextRef="#ctx0" brushRef="#br0" timeOffset="68150.08">28554 9355 3190 0,'3'1'130'0,"3"3"44"15,3 1 31-15,-1 2 25 16,0 0 30-16,1 2 27 15,0 0 21-15,-1 1 58 16,0 2 45-16,1 0-42 16,-3 1-13-16,1 0-22 15,0 1-30 1,0 1-26-16,-1 0-30 16,0-3-27-16,-3 0-20 0,1-5-59 15,-1-2-44 1,3-2-41-16,2-3-35 15,7-2-22-15,4-2 0 16,9-8 0-16,4-9 0 16,9-6 0-16,6-12 0 15,3 0 0-15,1-2 0 16,3 1 0-16,-6 1 0 16,-6 9 0-16,-4 4 0 15,-6 5 0 1,-7 3 0-16,-5 6 0 0,-1 3 0 15,-5 3 0-15,-1 2 0 16,-1 3-142 0,-1-1-211-16,27 2-440 15,-27 0-587-15,1 0 0 16,-6-3 0-16,-11-3 0 16</inkml:trace>
  <inkml:trace contextRef="#ctx0" brushRef="#br0" timeOffset="69266.12">28645 14409 3535 0,'0'-2'201'16,"0"-2"41"-16,2 0 28 16,-2 1 69-16,0-2 60 15,1 3 56-15,1-1 25 16,-2 2 0-16,0 0 0 16,1 1-144-16,1-1-56 15,3 1-42-15,2 1-29 16,5 4-68-16,3 3-60 15,3 3-56 1,1 3-25-16,-1 5 0 16,0-4 0-16,-1 1 0 15,-2-3 0-15,-5-1 0 16,0-5 0-16,-5-2 0 16,2-3 0-16,7-1 0 15,5-6 0-15,8-5 0 16,8-8 0-16,7-5 0 15,7-11 0-15,4-6 0 16,11-9-253 0,20-5-379-16,7-6-829 0,1-5 0 15,-1 0 0-15,-13 2 0 16</inkml:trace>
  <inkml:trace contextRef="#ctx0" brushRef="#br0" timeOffset="70728.12">23225 9419 4088 0,'0'0'144'0,"0"0"11"15,0 0 6-15,0 0 28 16,3 2 64-16,2 1 83 16,5 3 87-16,3 3 0 15,5 3 0 1,1 4-128-16,-2 2-16 15,-1-3-11-15,0 3-5 16,-3-5-30-16,-3-1-63 16,-2-4-82-16,0-2-88 15,-1-5 0-15,6-1 0 16,6-9 0-16,7-9 0 16,12-10 0-16,7-10 0 15,6-11 0-15,9-4-188 16,8 3-233-16,19 4-362 15,-21 7-576 1,-6 8 0-16,-18 6 0 16,-18 6 0-16</inkml:trace>
  <inkml:trace contextRef="#ctx0" brushRef="#br0" timeOffset="71708.59">22911 14443 5160 0,'-1'0'184'16,"-1"0"-13"-16,1 0 42 15,2 1 75-15,11 4 31 16,7 5 1-16,5 2 0 15,2 3 0 1,3 2 0-16,-4-4-168 0,-5-2-17 16,-7-2 15-1,-2-6-44-15,-2-1-73 16,3-4-33-16,3-7 0 16,11-10 0-16,9-14 0 15,13-15 0-15,21-23-316 16,23-19-1259-1,31-13 0-15,13-17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2:31.0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5191 5134 3545 0,'-11'23'194'0,"-4"9"53"15,1 14 20-15,-1 10 7 16,12-4 33-16,2 2 21 16,2-5-2-16,5-5 5 15,6-7 3-15,5-11-162 16,9-9-55-1,9-9-122-15,4-4-148 0,10-8-365 16,-9-11-635 0,-5-5 0-16,-8-5 0 15,-7-9 0-15</inkml:trace>
  <inkml:trace contextRef="#ctx0" brushRef="#br0" timeOffset="551.16">5110 5021 4437 0,'-24'-32'403'16,"-4"-6"1"-16,-2-4-1 16,0-3 1-16,18 16-1 15,5 12 1-15,4 9-1 16,4 5 1-16,8 6-1 16,6 9-280-16,11 8-123 15,5 11 0-15,9 6 0 16,1 7 0-16,1 0 0 15,1 2 0-15,-2-2 0 16,-1-4 0 0,3-4 0-16,-5-2 0 0,0-5-83 15,-4-4-226 1,0-4-246-16,-7-14-893 16,-3 7 0-16,-6-5 0 15,-5-6 0-15</inkml:trace>
  <inkml:trace contextRef="#ctx0" brushRef="#br0" timeOffset="952.74">5613 4998 4879 0,'-10'-14'368'0,"-5"2"0"15,-1-3 0-15,-2 3 0 16,4 7 0-1,3 17 0-15,4 9 0 16,3 9 0-16,6 7 0 16,8 7-368-16,8-2 0 15,3-5 0-15,5-5 0 16,5-10 0-16,-1-8 0 16,0-9 0-16,-2-7 0 15,-5-10 0 1,-4-7 0-16,-11-4 0 15,-3-5 0-15,-11-5 0 16,-9-2 0-16,-6 2 0 16,-4 1 0-16,-5 9 0 15,3 8 0-15,2 7 0 16,3 8 0-16,5 9-207 16,7 7-137-16,5 3-188 15,20-7-889-15,-5 8 0 16,3-6 0-1,7-7 0-15</inkml:trace>
  <inkml:trace contextRef="#ctx0" brushRef="#br0" timeOffset="1197.29">5829 4895 5747 0,'-1'-11'272'0,"1"1"-1"16,0 1 1-16,-1 0-1 15,2 6 1-15,3 6-1 16,5 4 1-16,4 4-1 16,6 6 1-16,3 5-272 15,1 4 0-15,-2-1 0 16,-3-4-130 0,-3 0-206-16,0-3-273 15,-2-14-814-15,-7 3 0 16,-4-4 0-16,-2-9 0 15</inkml:trace>
  <inkml:trace contextRef="#ctx0" brushRef="#br0" timeOffset="1353.61">5714 4745 4204 0,'-18'-11'212'16,"-2"0"11"-16,1-3-33 15,2 7-71-15,14 6-157 16,25 7-348-16,-2 7-518 15,8 1 0 1,4 0 0-16,6-3 0 16</inkml:trace>
  <inkml:trace contextRef="#ctx0" brushRef="#br0" timeOffset="1725.27">5918 4767 4551 0,'2'-3'392'15,"4"-2"1"-15,4-1 0 16,6 1 0-16,7 3-1 15,2 1 1-15,-1 2 0 16,0 4-1-16,-3 1 1 16,-2 2-287-16,-6 5-106 15,-4-1 0 1,-2-1 0-16,-5-3 0 16,0-1 0-16,-2-6 0 15,0-2 0-15,1-12 0 16,-2-12 0-16,-1-11 0 15,2-8 0-15,0-4 0 16,0 7 0-16,3 6 0 16,11 11 0-16,4 10 0 15,11 9 0-15,6 2 0 16,1 9 0-16,-4 5 0 16,0 4 0-16,-8 1-57 15,-1 3-241 1,0-1-267-16,0-24-889 15,-3 14 0-15,2-8 0 16,-3-8 0-16</inkml:trace>
  <inkml:trace contextRef="#ctx0" brushRef="#br0" timeOffset="2315.75">6580 4228 5751 0,'-8'-14'271'16,"-7"0"0"-16,-6 3 0 15,-5 4 0-15,2 14 0 16,3 15 0 0,7 7 0-16,8 1 0 15,7 1 1-15,9-5-272 16,6-8 0-16,7-9 0 16,3-4 0-16,1-10 0 15,-3-7 0 1,-7-6 0-16,-8-3 0 15,-6-7 0-15,-2-1 0 0,-5 4 0 16,-1 2 0-16,1 7 0 16,-2 4 0-16,2 7 0 15,2 3 0 1,1 7 0-16,1 6 0 16,1 5 0-16,5 5 0 15,7 4 0-15,7 1 0 16,8-1 0-16,3 3 0 15,4-2 0-15,3-1 0 16,-2-2 0-16,3 2 0 16,-2-3 0-1,1 0 0-15,-8-1 0 16,-1 1 0-16,-9 0 0 0,-8 1 0 16,-8 4 0-16,-7-1 0 15,-7 4 0 1,-7-3 0-16,-6-2 0 15,-4-4 0-15,-4-8 0 16,2-8 0-16,-4-7 0 16,7-14 0-16,4-13 0 15,5-15 0-15,8-12 0 16,6-8 0-16,6-3 0 16,8 6-357-1,7 10-1209-15,-3 19 0 0,2 13 0 16,-7 11 0-16</inkml:trace>
  <inkml:trace contextRef="#ctx0" brushRef="#br0" timeOffset="3600.53">6290 6160 2156 0,'-6'-5'204'16,"-1"-3"56"-16,-4-3 53 15,-4-1 34-15,5-1 31 16,-3-1 36-16,1 1 83 16,-3-3 115-1,1 5 7-15,-3-1-156 16,-2 2-48-16,-4 0-56 16,0 5-53-16,-3 0-33 15,1 3-32-15,-2 0-36 16,0 1-84-16,-4 1-113 15,1 3-8-15,-2-1 0 16,0 6 0-16,2 3 0 16,0 2 0-1,1 4 0-15,2 5 0 0,1 2 0 16,3 2 0 0,2 6 0-16,3 3 0 15,3 1 0-15,2 4 0 16,3 3 0-16,3 1 0 15,0-1 0-15,5 1 0 16,2 2 0-16,7-2 0 16,2-1 0-16,6 2 0 15,2-4 0-15,7 1 0 16,4-3 0-16,2-2 0 16,3-8 0-1,8-3 0-15,1-4 0 16,5-8 0-16,5-2 0 15,-1-7 0-15,5-2 0 16,0-6 0-16,1-4 0 16,-8-6 0-16,0-6 0 15,-6-6 0-15,-5-5 0 16,-7-3 0-16,-4-3 0 16,-6-1 0-16,-2 0 0 15,-6 1 0-15,-6-4 0 16,-4-2 0-1,-4-2 0-15,-8-4 0 16,-10-4 0-16,-10-3 0 16,-11 0 0-16,-11 2 0 15,-11 3 0-15,-5 8 0 16,-4 13 0-16,-2 11 0 16,5 9 0-16,12 7 0 15,9 8-83-15,16 8-216 16,20 4-199-1,19-6-965-15,7 7 2 16,11-2-1-16,8-7 0 16</inkml:trace>
  <inkml:trace contextRef="#ctx0" brushRef="#br0" timeOffset="4171.58">6167 6111 3073 0,'-1'-1'226'0,"1"1"33"16,0-4 33-16,0-5 44 16,4-6 130-16,8-7 63 15,5-9-1-15,9-7 1 16,7-6 0-16,5-7-170 15,5-5-56-15,2-6-34 16,4-7-32 0,3-6-45-16,2-4-128 15,2-2-64-15,0 4 0 16,-3 3 0-16,-5 6 0 16,0 9 0-16,-6 5 0 15,-5 7 0-15,-5 6 0 16,-4 4 0-16,-7 8 0 15,-4 6 0-15,-5 5 0 16,-5 3 0-16,-4 6 0 16,-1 3 0-1,-2 3 0-15,0 2 0 16,0-1-267-16,0 8-277 16,-2-7-932-16,-4 17 0 15,-4 5 0-15</inkml:trace>
  <inkml:trace contextRef="#ctx0" brushRef="#br0" timeOffset="5139.89">7188 6014 3924 0,'-7'-4'216'0,"-5"0"58"16,-3-2 106-16,-3 1 63 15,1 2 0-15,-1 3 0 16,-3 0 0-16,-2 6 0 15,-2 3 0-15,1 7-164 16,-2 8-52-16,0 5-58 16,4 6-105-1,3 6-64-15,2 4 0 16,7 1 0-16,7 3 0 16,-1 1 0-16,8-1 0 15,6-2 0-15,3-1 0 16,7-4 0-16,9-2 0 15,4-1 0-15,4-5 0 16,2-4 0-16,2-2 0 16,0-9 0-16,3-6 0 15,1-7 0-15,4-5 0 16,-2-8 0 0,-1-2 0-16,-6-7 0 15,-5-2 0-15,-2-7 0 16,-2-1 0-16,-4-3 0 15,-3-3 0-15,-5-3 0 16,-3-2 0-16,-7-5 0 16,-5-4 0-16,-4-1 0 15,-4-5 0-15,-8 0 0 16,-5-1 0-16,-9 3 0 16,-9 6 0-1,-7 8 0-15,-8 9 0 16,-9 9 0-16,-2 7 0 15,1 7 0-15,7 8 0 16,12 7-227-16,19 6-196 16,20 0-307-16,10 5-632 15,12-3 0-15,7-5 0 16,5-4 0-16</inkml:trace>
  <inkml:trace contextRef="#ctx0" brushRef="#br0" timeOffset="5624.07">7481 6101 4441 0,'0'-3'276'0,"0"-3"98"15,5-6 19-15,5-7 0 16,12-8 0 0,11-10 1-16,14-8-1 15,12-10 0-15,8-8 0 16,5-10-182-16,6-7-94 15,-3-7-97-15,2-1-20 16,-8 0 0-16,-5 11 0 16,-10 9 0-16,-7 14 0 15,-11 8 0-15,-7 9 0 16,-6 6 0-16,-5 6 0 16,-4 6 0-16,-4 5 0 15,-3 3 0 1,-4 4 0-16,-2 2 0 15,-1 4 0-15,0 0-283 16,55 1-1298-16,-60 2 0 16,-9 5 0-16,-7 0 0 15</inkml:trace>
  <inkml:trace contextRef="#ctx0" brushRef="#br0" timeOffset="8845.53">7439 4245 3690 0,'-11'-9'321'16,"1"-1"149"-16,-4-2-1 16,2-1 1-16,9 4-1 15,0 3 1-15,3 4-1 16,0-2 1-16,4 4-1 16,7 6-194-16,6 11-126 15,10 8-149-15,6 8 0 16,5 9 0-16,3 3 0 15,-3-1 0-15,0-4 0 16,-8-6 0-16,-2-8 0 16,-9-3 0-1,-5-7 0-15,-8-8 0 16,-3-2 0-16,-3-5 0 16,-5-6 0-16,-3-8 0 15,-1-6 0-15,3-8 0 16,-1-7 0-16,6 0 0 15,3 2 0-15,6 3 0 16,6 5 0-16,5 8 0 16,10 4 0-16,3 7 0 15,1 5 0-15,3 5 0 16,-6 4 0 0,-5 2 0-16,-2 4 0 15,-5 3-183-15,-3-1-131 16,-1 0-132-16,1-6-177 15,8-9-702-15,-11-4 0 16,-2-6 0-16</inkml:trace>
  <inkml:trace contextRef="#ctx0" brushRef="#br0" timeOffset="9664.02">8071 4157 2598 0,'0'-18'394'0,"0"-1"191"15,0-3 1-15,0 3-1 16,-2 10 1-1,-2 12-1-15,-1 12 1 16,2 7-1-16,1 6 1 16,-1 1-264-16,8 0-129 15,3-4-193-15,4-8 0 16,5-7 0-16,3-6 0 16,2-7 0-16,-4-6 0 15,-5-8 0-15,-7-3 0 16,-9-10 0-16,-13-1 0 15,-8 1 0-15,-5 2 0 16,-7 9 0 0,1 8 0-16,8 8 0 15,5 6 0-15,10 7 0 16,8 3 0-16,4-2 0 16,6 2 0-16,7-4 0 15,7-6 0-15,5-11 0 16,3-8 0-16,-6-9 0 15,-4-7 0-15,-13-5 0 16,-3-4 0-16,-11 0 0 16,-8-5 0-1,-6 2 0-15,-5-3 0 16,-4 5 0-16,8 7 0 16,5 7 0-16,9 11 0 15,7 5 0-15,2 8 0 16,8 4 0-16,12 7 0 15,8 7 0-15,14 6 0 16,8 8 0-16,4 3 0 16,1-3 0-16,-1-3 0 15,-4-3 0-15,-1-7 0 16,-6-4 0 0,-8-5 0-16,-5-5 0 15,-6-5 0-15,-12-3 0 16,-7-10 0-16,-6-5 0 15,-9-7 0-15,-11-6 0 16,0-2 0-16,-4 2 0 16,0 6 0-16,9 7 0 15,8 7 0-15,5 6 0 16,4 6 0-16,9 5 0 16,12 5 0-1,10 4 0-15,14 4 0 16,12 6 0-16,5 0 0 15,4-3 0-15,-1 0 0 16,-5 0 0-16,-8-2 0 16,-13 3 0-16,-17 9 0 15,-18 13-288-15,-19 13-1292 16,-25 21 0-16,-16 4 0 16,-15 5 0-16</inkml:trace>
  <inkml:trace contextRef="#ctx0" brushRef="#br0" timeOffset="10854.78">8816 4763 3847 0,'-6'-9'345'16,"-1"2"110"-1,-2-2 1-15,1-1-1 16,5 5 1-16,3 0-1 15,0 4 1-15,0 0-1 16,0 1 1-16,0-2-212 16,0 1-133 15,0-1-111-31,0 2 0 0,0 0 0 0,0 0 0 0,0 0 0 16,0-2 0-16,0 2 0 15,0-2 0-15,1-4 0 16,1-5 0-1,3-5 0-15,2-1 0 16,-1-6 0-16,0 0 0 16,-5 2 0-16,-1 1 0 15,-2 1 0-15,-9 4 0 16,-4 5 0-16,-8 6 0 16,-5 4 0-16,-6 9 0 15,3 8 0-15,5 7 0 16,7 3 0-16,10 6 0 15,8-2 0-15,8-5 0 16,7-4 0 0,11-5 0-16,7-9 0 15,11-5 0-15,4-4 0 16,-1-7 0-16,-7 1 0 16,-9 4 0-16,-11 0 0 15,-12 15 0-15,-10 12 0 16,-10 16 0-16,-4 11 0 15,-5 8 0-15,4-3 0 16,9-8 0-16,4-10 0 16,11-10 0-1,13-12 0-15,8-9 0 16,7-11 0-16,9-10 0 16,3-11 0-16,-7-7 0 15,-6-4-169-15,-8-4-140 16,-13 1-155-16,-8-3-198 15,3-8-655-15,-15 5 0 16,-10-1 0-16,-4-1 0 16</inkml:trace>
  <inkml:trace contextRef="#ctx0" brushRef="#br0" timeOffset="11724.16">8901 4459 3127 0,'-10'-17'328'16,"-2"-2"200"-16,1-3 1 15,-1-1-1 1,7 5 0-16,3 12 1 15,8 4-1-15,7 2 0 16,13 7 1-16,5 7-221 16,10 7-107-16,2 5-201 15,-4 6 0-15,-1 0 0 16,-5-1 0-16,-1-1 0 16,-3-3 0-16,-3-5 0 15,-6-5 0-15,-6-3 0 16,-2-5 0-1,-4-5 0-15,-2-3 0 16,2-6 0-16,-3-6 0 16,0-6 0-16,-1-5 0 15,-1-9 0-15,-8-2 0 16,-4 2 0-16,1 3 0 16,1 8 0-16,-3 6 0 15,3 7 0-15,4 7 0 16,0 8 0-16,1 7 0 15,4 6 0-15,2 3 0 16,12 2 0 0,3-6 0-16,7-6 0 15,9-5 0-15,1-7 0 16,-3-4 0-16,1-5 0 16,-5-7 0-16,-7-2 0 15,-6-6 0-15,-7-3 0 16,-6 0 0-16,-3-3 0 15,-6 2 0-15,-2 2 0 16,0 2 0-16,-2 8 0 16,1 0 0-16,2 7 0 15,0 1 0 1,4 2 0-16,1 4 0 16,2 0 0-16,0 6 0 15,2 5 0-15,2 5 0 16,3 3 0-16,2 4 0 15,3-5 0-15,3 0 0 16,3-5 0-16,3-6 0 16,5-5-34-16,3-2-171 15,2-2-55-15,-6-5-55 16,-1-5-57 0,-6 0-55-16,-7-7-35 15,-4-1-21-15,-4-1-10 16,-2 2-6-16,-1-1 31 15,4 0 171-15,5-1 59 16,2 2 66-16,1-2 69 16,-2 5 66-16,2 0 41 15,-6 4 26-15,-1 4 14 16,0 2 9-16,1 2 6 16,1 3 2-16,0 0-3 15,3-1-15 1,3 1-39-16,0-1-107 15,26-11-612-15,-26 9 0 16,-3-4 0-16,-4 3 0 16</inkml:trace>
  <inkml:trace contextRef="#ctx0" brushRef="#br0" timeOffset="12388.58">9194 3575 5061 0,'0'0'341'0,"0"-2"0"16,0 2 0-16,0-2 0 16,1 4 0-1,5-2 0-15,6-2 0 16,5 2 1-16,4 0-1 15,6 0-281-15,2 0-60 16,-2 0 0-16,2 0 0 16,-2 0 0-16,-2 0 0 15,-9 0 0-15,0-3 0 16,-3-5 0-16,-2-6 0 16,-2-9 0-16,0-11 0 15,-3-10 0-15,-5-6 0 16,-1-6 0-16,2-3 0 15,-2 4-174 1,1 7-150-16,9 8-166 16,14 8-279-16,1 15-517 15,14 10 0-15,4 3 0 16,9 9 0-16</inkml:trace>
  <inkml:trace contextRef="#ctx0" brushRef="#br0" timeOffset="12752.39">10377 3942 5772 0,'0'2'269'0,"1"0"0"16,2 3-1-16,3 1 1 16,4 6 0-1,2 0-1-15,-1 2 1 16,4 1 0-16,-7 0 0 16,0-5-269-16,-1-5 0 15,3-3 0-15,3-12 0 16,7-12 0-16,3-11 0 15,3-16 0-15,4-17-288 16,2-22-1292-16,1-11 0 16,-2-13 0-16,-1-9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2:57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7744 9868 5111 0,'4'0'44'0,"7"3"40"16,2 4 45-16,7 2 82 15,4 4 70-15,2 0 27 16,-4-1 0-16,-2-3 0 15,-3-3 0-15,-2-3 1 16,-2-3-45 0,3-6-41-16,4-11-43 15,6-13-84-15,17-16-93 16,18-26-376-16,55-28-1185 16,14-16 0-16,24-21 0 15,21-13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39:46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4641 6042 2380 0,'0'0'104'16,"-2"0"17"-16,1-1 8 16,-1 1 11-16,0 0 12 15,0 0 6-15,1 0 14 16,-1-1 19-1,1 1 20-15,-2-4-62 16,-1 4 2-16,-2-1 13 16,0 0 24-16,-1-1 10 15,3 1 11-15,-1-1 11 16,4 1 7-16,-1 0 29 16,1-1 17-16,2 2 11 15,-1-1 1-15,0 1-25 16,0-1-21-1,0 1 11-15,0 0-20 0,0 2-19 16,3 4-21 0,0 2-48-16,0 0-36 15,4 4-34-15,-1-2-23 16,1 1-3-16,-1-2-12 16,0 1-34-16,-1-2 0 15,0-4 0-15,-2 0 0 16,0-4 0-16,1 0 0 15,2-2 0-15,1-5 0 16,6-5 0-16,2-7 0 16,8-9 0-16,7-6-88 15,10-7-270-15,15-14-1191 16,4-2 0 0,2-5 0-16</inkml:trace>
  <inkml:trace contextRef="#ctx0" brushRef="#br0" timeOffset="998.75">5245 5997 2290 0,'0'0'205'0,"0"0"54"15,-2 0 49-15,2 0 46 16,-1-1 41-16,1 0 109 16,0 1 79-16,0-2 22 15,0 1-1-15,0 0-146 16,0-1-57-16,0 1-56 15,0 1-48-15,1 0-46 16,4 1-42 0,0 1-108-16,2 2-79 15,1-1-22-15,0 2 0 16,-1-1 0-16,1 0 0 16,-3 0 0-16,0-2 0 15,-1 1 0-15,2 0 0 16,2-3 0-16,1 0 0 15,3 0 0-15,4-6 0 16,1-2 0 0,9-8 0-16,7-7-110 15,13-11-329-15,11-24-1089 0,6 5 0 16,4-7 0 0,-5-1 0-16</inkml:trace>
  <inkml:trace contextRef="#ctx0" brushRef="#br0" timeOffset="7215.95">12517 8132 2890 0,'-2'0'169'16,"2"0"40"-16,-2-1 32 16,0-1 34-16,2-1 28 15,2 3 28-15,-4-1 54 16,4 0 89-16,-2 1 67 15,4 0-114-15,0 1-54 16,4 6-40-16,1 6-33 16,2 3-33-1,5 3-29-15,-3 0-28 16,1-2-53-16,-3-3-89 16,1-3-68-16,-2-5 0 15,3-2 0-15,10-2 0 16,9-10 0-16,13-8 0 15,18-16 0-15,17-8-325 16,73-20-1248-16,-42-2 0 16,6-5 0-16,-17 2 0 15</inkml:trace>
  <inkml:trace contextRef="#ctx0" brushRef="#br0" timeOffset="9995.11">7318 9153 2913 0,'2'0'84'0,"2"0"59"0,2 1 40 16,1 2 33-16,3 2 43 0,3 0 31 15,-1 3 17 1,2 0 33-16,1 3 60 16,-1 1-16-16,-1 0 16 15,1 1-30-15,-2-1-30 16,-3-2-22-16,-1-3-43 15,-3-2-31-15,-1-3-16 16,5-1-34-16,11-10-59 16,19-12-196-16,24-16-264 15,47-20-1202 1,1-24 0-16,14-16 0 16,-5-6 0-16</inkml:trace>
  <inkml:trace contextRef="#ctx0" brushRef="#br0" timeOffset="13211.92">17151 5319 2121 0,'0'3'105'0,"0"-2"13"15,0 0 17-15,0 2 15 16,0-2 19-16,0-1 16 16,0 3 17-16,0-2 23 15,0 1 22-15,0-2-55 16,0 0 0-16,0 0 14 15,0 0 7-15,0 0 8 16,0 0 2-16,0 0 3 16,0 0 10-1,0 0 1-15,-2 0 12 16,1-2-10-16,-2-3-16 16,-4-5-27-16,3-1-24 15,1-6-18-15,-2-2-15 16,2-3-27-16,2-2-26 15,1-3-23-15,-2-2-34 16,2-3-15 0,3 1-10-16,0-2-3 0,5-4 4 15,3 0-6-15,6-7-4 16,3-4 6 0,2-1 2-16,3-4 2 15,2-3 3-15,1 3 6 16,2 5 2-16,0 2 6 15,4 5-8-15,-3 8 8 16,3 1-1-16,4 4 1 16,3 0-3-16,2 4 4 15,5 1-4-15,-3 4-4 16,1 5-1 0,-4 1-7-16,-2 3 3 15,-2 8-9-15,-1-1 8 16,1 3-6-16,-2 0 4 15,1 1-4-15,1 3 9 16,-1 1 11-16,4 5 3 16,2-1 11-16,1 4 8 15,-4 2 2-15,2 0-8 16,-8-1 7-16,0 3 1 16,-5-1 0-16,-2 2-9 15,0 2-12-15,1-1-2 16,-3 1-5-1,4 1-10-15,1-2 7 16,-1 4-1-16,-2-2-9 0,-1 0 0 16,-2-2-3-1,-6 2 2-15,-2-2-4 16,-2 1 6-16,-1 3 1 16,-3-3 3-16,1 2-6 15,-2-1 2-15,2-1 4 16,-3 2-2-16,4-2 0 15,-1 0-1-15,0 2 4 16,-1 3-6-16,-2 0-6 16,0 1 0-16,-4 0 0 15,3-1 0 1,-1 0 0-16,0-1 0 16,0-3 0-16,-1-2 0 15,4 0 0-15,-5-3 0 16,0-5 0-16,-1-1 0 15,-1-2 0-15,-1-3 0 16,-1 0 0-16,2-4 0 16,-1 2 0-16,-1-2 0 15,2 0 0-15,-2-1 0 16,1 0 0-16,-1 0 0 16,0-1 0-16,0 2 0 15,2-1 0 1,-2 0 0-16,0 0 0 15,0 0 0-15,0 0 0 16,0 0 0-16,0 0 0 16,0 0 0-16,0 0 0 15,0 0 0-15,0 0 0 16,0 0 0-16,0 0 0 16,0 0 0-16,0 0 0 15,0 0 0-15,-3-2 0 16,-5-2 0-16,-3-3 0 15,-5-4 0 1,-3-3 0-16,-1-4 0 0,-2 1 0 16,3-4 0-1,-1 2 0-15,3-4 0 16,3 3 0-16,3 2 0 16,3 2 0-16,2 4 0 15,2 1 0-15,1 4 0 16,1 0 0-16,-1 3 0 15,3-1 0-15,0 5 0 16,0 0 0-16,0-1 0 16,0 1 0-1,3 1 0-15,3 6 0 16,4 4 0-16,2 2 0 16,4 5 0-16,2 3 0 15,0 0 0-15,1-1 0 16,-1-1 0-16,0-1 0 15,-3-1 0-15,-1-3 0 16,-2-2 0-16,-3-3 0 16,-3-3 0-16,1-3 0 15,5-2 0 1,-2-4 0-16,4-4 0 16,8-3 0-16,1-7 0 15,0-8 0-15,0-4 0 16,-1 0 0-16,-3-1 0 15,-3 4-273-15,-1 8-302 16,-4-15-893-16,-3 24 0 16,-2 2 0-16,-3 7 0 15</inkml:trace>
  <inkml:trace contextRef="#ctx0" brushRef="#br0" timeOffset="14742.89">18338 5589 2199 0,'4'-3'200'16,"-1"-1"53"-16,0-4 48 15,1-2 30-15,-2-4 24 16,-2-2 20-16,0-5 16 15,1 2 13-15,-4-2 41 16,0-4-124 0,-3 2-27-16,-2-1-24 15,-4-1-24-15,1-3-16 16,-2 3-18-16,-2-2-9 16,-2 1-11-16,-2-2 1 15,0 2-32-15,-1 2-15 16,0 3-26-16,0 2-30 15,1 2-23-15,3 2-13 16,-3 4-8-16,3 2-10 16,-4 1-4-16,0 2-16 15,-3 4-8-15,0 0-8 16,-3 0 0 0,0 2 0-16,0 0 0 15,1 2 0-15,-4 0 0 16,2 3 0-16,-2 4 0 15,0 2 0-15,0 2 0 16,0 1 0-16,2 2 0 16,3-1 0-16,0 3 0 15,1 1 0-15,3 3 0 16,4 0 0-16,-1 2 0 16,2 2 0-16,0 0 0 15,1 1 0 1,-1 0 0-16,-1 1 0 15,-2-2 0-15,4-1 0 16,-3 2 0-16,-1-2 0 16,4-3 0-16,1 3 0 15,-4-2 0-15,5 1 0 16,-2 1 0-16,0 0 0 16,2-1 0-16,0-3 0 15,0 4 0-15,2-3 0 16,3-1 0-16,-2-1 0 15,2-2 0 1,2-2 0-16,-1-1 0 16,-2 0 0-16,4-4 0 15,0 0 0-15,0 1 0 16,1-7 0-16,1 1 0 16,2-3 0-16,0 0 0 15,-3-3 0-15,2 0 0 16,-4-3 0-16,0-3 0 15,-3-4 0-15,0-7 0 16,-1-6 0-16,3-3 0 16,0-2 0-1,3 0 0-15,2 2 0 16,-1 1 0-16,2 4 0 16,0 0 0-16,0 3 0 15,0 1 0-15,0 3 0 16,0 0 0-16,0 2 0 15,0 4 0-15,0-1 0 16,0 3 0-16,0 2 0 16,0 3 0-16,0 0 0 15,0-1 0-15,0 1 0 16,0 1 0 0,0 0 0-16,0 0 0 15,0 0 0-15,0 0 0 16,0 0 0-16,0 3 0 15,0 3 0-15,0 6 0 16,0 5 0-16,0 5 0 16,0 0 0-16,0 5 0 15,0-1 0-15,0-1 0 16,0-1 0-16,0-2 0 16,0-2 0-16,0-1 0 15,0-4 0-15,-2-3 0 16,2-2 0-1,0-5 0-15,0-2 0 16,0 0 0-16,7-3 0 16,11 0 0-16,18-5 0 15,30-4-291-15,34-9-1289 16,24-8 0-16,12-16 0 16</inkml:trace>
  <inkml:trace contextRef="#ctx0" brushRef="#br0" timeOffset="20083.66">18056 5709 3287 0,'0'-2'151'0,"0"0"40"16,0 0 31-1,0-1 33-15,0 1 26 16,0-1 41-16,0 0 57 16,0 2 43-16,0 0 23 15,0-1-92-15,0 0-50 16,0 2-39-16,0 0-36 15,0 0-19-15,0 0 10 16,0 2-41-16,0 3-56 16,0 4-44-16,0 2-23 15,0 6-7-15,0 1-2 16,0 3 0 0,0 1 4-16,0 3-13 15,0-1-37-15,0 1 0 16,0 1 0-16,0 0 0 15,0 2 0-15,0-1 0 16,0-1 0-16,0 3 0 16,0 0 0-16,0 1 0 15,0 1 0-15,0 0 0 16,0 1 0-16,0-1 0 16,0-4 0-16,0 2 0 15,0-4 0 1,0 3 0-16,0-4 0 15,0 3 0-15,0-1 0 16,2-1 0-16,-2 1 0 16,1 0 0-16,5 0 0 15,-3-3 0-15,-1 2 0 16,4-1 0-16,-3-2 0 16,2 1 0-16,-2-1 0 15,0 0 0-15,-1-1 0 16,2 2 0-16,-2 0 0 15,-1 2 0 1,1 0 0-16,-2 2 0 16,3-2 0-16,-2-3 0 15,-1-1 0-15,0 0 0 16,2-2 0-16,-2 0 0 16,1-1 0-16,1 1 0 15,1-2 0-15,-1 4 0 16,1 0 0-16,0 1 0 15,1 0 0-15,-2 0 0 16,-1-1 0-16,-1 0 0 16,0-2 0-1,2 0 0-15,-4-1 0 16,4-1 0-16,-2-2 0 16,0-3 0-16,0 2 0 15,0-3 0-15,0 2 0 16,0-4 0-16,0 3 0 15,0-3 0-15,0 0 0 16,0 2 0-16,0-6 0 16,0 2 0-16,0-1 0 15,0-2 0-15,0 1 0 16,0-2 0 0,0-1 0-16,0-1 0 15,0 0 0-15,0-1 0 16,0-1 0-16,0 2 0 15,0 1-437-15,0-2-1113 16,0-6 0-16,0-9 0 16,10-16 0-16</inkml:trace>
  <inkml:trace contextRef="#ctx0" brushRef="#br0" timeOffset="22503.3">21903 4977 2383 0,'0'-1'181'15,"0"-2"12"-15,-3 0 57 16,0 0 38-16,1 0 28 16,-1 0 19-16,1 1 14 15,2-1 14-15,0 1 11 16,0 1-132-16,0 1-36 15,0-1-12-15,0 1-56 16,-1 0-30 0,1 0-13-16,0 0 2 15,0-1 10-15,0 1 14 16,0 0 17-16,0 0 24 16,0 0 34-16,0-2 11 15,0 1-1-15,0 1-7 16,0-1-15-16,0-1-21 15,0 2-25-15,-2 0-28 16,4-1-25-16,-2 1-36 16,0 0-35-16,-2 0-14 15,2 1 0-15,-1 6 0 16,-1 5 0 0,1 6 0-16,1 4 0 15,0 3 0-15,0 0 0 16,0 0 0-16,0-1 0 15,0-3 0-15,0 0 0 16,0-5 0-16,0 1 0 16,0-6 0-16,0-2 0 15,0-3 0-15,0 0 0 16,0-3 0-16,0-2 0 16,0 0 0-16,0-1 0 15,0 1 0 1,0-1 0-16,0 0 0 15,0 0 0-15,0 0 0 16,0 0 0-16,0 0 0 16,0 0 0-16,0 0 0 15,0 0 0-15,0 0 0 16,0 0 0-16,0 0 0 16,0 0 0-16,0 0 0 15,0 0 0-15,0 0 0 16,0 0 0-16,0 0 0 15,0 0 0-15,0 0 0 16,0 0 0 0,0 0 0-16,0 0 0 15,0 0 0-15,0 0 0 16,0 0 0-16,0 0 0 16,0 0 0-16,0 0 0 15,0 0 0-15,0 0 0 16,0 0 0-16,0 0 0 15,0 0 0-15,0 0 0 16,0 0 0-16,0 0 0 16,0 0 0-16,0 0 0 15,0 0 0 1,0 0 0-16,0 0 0 16,0 0 0-16,0 0 0 15,0 0 0-15,0 0 0 16,0 0 0-16,0 0 0 15,0 0 0-15,0 0 0 16,1 0 0-16,1 1 0 16,2 5 0-16,3 0 0 15,2 3 0-15,3 1 0 16,-1 1 0-16,1-3 0 16,2-2 0-1,4-1 0-15,2-4 0 16,4-1 0-16,4-1 0 15,1-5 0-15,-2 0 0 16,-4-6 0-16,0-2 0 16,-4-4 0-16,-7-1 0 15,-5-3 0-15,-4 0 0 16,-1-1 0-16,-6 0 0 16,-1-2 0-16,-6 2 0 15,-4 0 0-15,-6 2 0 16,-6 1 0-1,-1 4 0-15,0 4 0 0,0 5 0 16,2 5-84 0,6-1-131-16,3 6-67 15,5 0-119-15,6 3-203 16,6-6-717-16,12 9 0 16,9 0 0-16</inkml:trace>
  <inkml:trace contextRef="#ctx0" brushRef="#br0" timeOffset="22722.22">22459 5119 6006 0,'0'-2'243'0,"0"2"0"15,0 0-1 1,0 0 1-16,0 0 0 15,0 0-1-15,2 0-288 16,2 0-237-16,9-14-1143 16,5 11 0-16,5-1 0 15,4-3 0-15</inkml:trace>
  <inkml:trace contextRef="#ctx0" brushRef="#br0" timeOffset="23235.88">22735 4895 4207 0,'-1'-3'235'15,"-1"0"89"-15,1-2 43 16,-1 0 36-16,2 3 12 15,8-1-1-15,10-2 1 16,10 0 0-16,9-3-1 16,15-2-162-16,0-1-73 15,-3 1-87 1,-8-2-45-16,-11 1-35 16,-13 0-12-16,-9 2 0 15,-4 0 0-15,-4 0 0 16,-1 2 0-16,1 1 0 15,0 2 0-15,1 2 0 16,-1-1 0-16,0 3 0 16,-1 4 0-16,-4 4 0 15,-2 8 0-15,1 9 0 16,-2 8 0-16,0 5 0 16,5 2 0-1,2 2 0-15,-1-2 0 16,2 0 0-16,0-5 0 15,0-2 0-15,2-5 0 16,-2-1 0-16,1-7-196 16,1 0-165-16,2-5-268 15,-2-23-772-15,-7 14 0 16,-8-6 0-16</inkml:trace>
  <inkml:trace contextRef="#ctx0" brushRef="#br0" timeOffset="23397.31">22718 5201 4018 0,'1'-6'248'0,"9"-5"54"16,15-6 28-1,21-3 13-15,25-5-116 16,24 1-153-16,16-1-352 16,-1 6-774-16,-15 0 0 15,-25 1 0-15,-27 8 0 16</inkml:trace>
  <inkml:trace contextRef="#ctx0" brushRef="#br0" timeOffset="24703.79">22279 5916 3388 0,'0'-5'234'0,"0"0"36"16,-3-1 27-16,-4 1 65 16,-5 2 38-16,-7 2 43 15,-4 3 55-15,-4 8-1 16,1 4 1-16,0 5-173 16,3 9-62-16,4 8-35 15,7 0-28 1,6 1-64-16,4-1-38 15,3-4-44-15,6-2-54 16,7-4 0-16,4-4 0 16,11-3 0-16,7-9 0 15,3-3 0-15,1-3 0 16,1-8 0-16,-5-5 0 16,-4-3 0-16,-5-5 0 15,-8-5 0-15,-6-4 0 16,-7-2 0-16,-5-3 0 15,-1 0 0-15,-3 0 0 16,-4 0 0-16,-3 6 0 16,-4-1 0-1,-7 4 0-15,-2 6 0 16,-3 4 0-16,-1 2 0 16,-5 8 0-16,2 2 0 15,1 6-58-15,3 5-165 16,7 3-86-16,11 4-143 15,19 2-278-15,12 2-553 16,15-7 0-16,12-5 0 16,10-2 0-16</inkml:trace>
  <inkml:trace contextRef="#ctx0" brushRef="#br0" timeOffset="24894.09">22647 6103 5596 0,'0'-2'288'16,"0"2"0"-16,0-3 1 16,0 1-1-16,0 2 0 15,0-2-123-15,2 0-236 16,12 1-307-16,2-5-972 16,7-3 0-16,6-6 0 15,4-1 0-15</inkml:trace>
  <inkml:trace contextRef="#ctx0" brushRef="#br0" timeOffset="25262.18">22927 5823 4310 0,'13'-6'181'0,"5"2"26"16,2 0 53-16,1-1 70 15,-12 5 72-15,-5 6-1 16,-1 5 2-16,-9 3 0 16,-4 4-1-16,0 2-142 15,5 2-39-15,-1-3-25 16,7-1-54 0,16-1-69-16,12 0-73 0,7 1 0 15,6 1 0-15,3-2 0 16,-13 2 0-1,-16-1 0-15,-15 1 0 16,-21 4 0-16,-22 1 0 16,-7 0-23-16,-7 0-133 15,2-4-96-15,12-5-101 16,19-5-199-16,13-22-819 16,14 11 0-16,14-5 0 15</inkml:trace>
  <inkml:trace contextRef="#ctx0" brushRef="#br0" timeOffset="25663.1">23376 5957 4306 0,'2'-10'412'15,"-1"2"1"-15,1-2-1 16,-1 0 0-16,3 8 0 15,5 1 1-15,4 2-1 16,6 6 0-16,1 7 1 16,2 2-239-16,-1 8-174 15,-3 3 0-15,-1 3 0 16,-2-1 0 0,-1-2 0-16,-3-4 0 15,-2-5 0-15,-2-6 0 16,0-4 0-16,1-6 0 15,5-1 0-15,0-8 0 16,4-5 0-16,0-13 0 16,1-7 0-16,1-13 0 15,2-10 0 1,2-3 0-16,2-2 0 16,0 0-221-16,0 4-276 15,-5-28-997-15,-6 40 0 16,-6 5 0-16,-2 4 0 15</inkml:trace>
  <inkml:trace contextRef="#ctx0" brushRef="#br0" timeOffset="26297.76">23713 4965 3549 0,'-5'-6'218'0,"2"-2"52"16,-1-1 117-16,0 1 45 15,3 2 0-15,1 4 49 16,0 1-1-16,5 6 0 16,4 7 1-16,5 7-163 15,6 11-55-15,5 7-53 16,-2 1-117 0,0 1-45-16,-1-3 1 0,-4-4-49 15,-4-6 0-15,-3-5 0 16,-1-5 0-1,-4-7 0-15,1-4 0 16,8-7 0-16,-2-5 0 16,5-10 0-16,3-11 0 15,5-9 0-15,1-13 0 16,5-6 0-16,3-2-24 16,2-2-311-16,8 3-376 15,-9 2-713-15,-4 6 0 16,-6 5 0-16,-2 6 0 15</inkml:trace>
  <inkml:trace contextRef="#ctx0" brushRef="#br0" timeOffset="27263.42">26414 2111 3453 0,'0'-35'123'16,"0"-7"48"-16,0-5 48 15,0-6 50-15,0 20 115 16,0 9 88 0,0 7 8-16,0 5-6 15,0 6 7-15,0 3-66 16,0 10-58-16,0 10-48 16,0 12-48-16,3 11-49 15,1 15-116-15,2 7-87 16,-1 6-9-16,6 7 6 15,-6 9-6-15,1 4 0 16,-1 6 0 0,-3 7 0-16,0 3 0 0,-2 2 0 15,0-1 0 1,0-2 0-16,0-1 0 16,0 1 0-16,0-1 0 15,0-6 0-15,0-1 0 16,0-7 0-16,0-6 0 15,0-7 0-15,0-6 0 16,0-5 0-16,0-8 0 16,-2-8 0-16,0-5 0 15,-1-5 0-15,-1-7 0 16,2-5 0 0,0-7 0-16,0-5 0 0,-1-2 0 15,3-4 0 1,0-3 0-16,0-1 0 15,-2-2 0-15,2-1 0 16,0-1 0-16,0-1 0 16,0 1 0-16,0 1 0 15,-3-2 0-15,3 2-275 16,0-2-1308-16,0-7 0 16,0-17 0-16,-2-12 0 15</inkml:trace>
  <inkml:trace contextRef="#ctx0" brushRef="#br0" timeOffset="27924.34">25203 3263 3111 0,'4'0'67'0,"11"0"35"16,18 0 47-16,23 0 56 15,24 0 51-15,29-2 35 16,16-5 40-16,15-1 59 16,7-3 28-16,9-3-14 15,4 2-16-15,6-2-14 16,2 1-29-1,5-2-39-15,3 1-50 16,-6 2-37-16,-1-2-39 16,-10 1-59-16,-7 1-28 15,-13 2-17-15,-7 1-20 16,-13 0-21-16,-7 4-17 16,-9-2-18-1,-8-1 0-15,-11 5 0 0,-9-2 0 16,-6 3 0-16,-12-1 0 15,-15 0 0-15,-6 0 0 16,-7 0 0 0,-9 3 0-16,-6-3 0 15,2 1 0-15,-6 1 0 16,-1 0 0-16,-3 1 0 16,-2 0 0-16,-1-2-104 15,-2 2-175-15,-1 3-189 16,2-3-1000-16,-4 4 0 15,1-2 0-15</inkml:trace>
  <inkml:trace contextRef="#ctx0" brushRef="#br0" timeOffset="29367.52">27403 3081 2007 0,'0'-2'166'0,"0"0"33"15,0-2 23 1,0 0 32-16,-1-2 32 16,-3 0 26-16,-1 2 29 15,3-1 24-15,-5 2 14 16,2-1-116-16,-1 2-39 16,-3 1-26-16,-4 1-15 15,2 0-20-15,-5 1-25 16,2 4-18-16,2 0-21 15,4 4-18-15,3 4-14 16,3-1-1-16,2 1 3 16,0-1-6-16,3-1-2 15,1-1 7-15,2-2 22 16,6-1 35 0,-3-5 41-16,4 1 18 15,3-3 1-15,-3 0-7 16,1-1-6-16,1-3-1 15,-3-5-6-15,-1 0-20 16,-4-4-28-16,-3-2-44 16,-2-1-47-16,-2 0-26 15,0 2 0-15,0-1 0 16,0 3 0-16,-4 1 0 16,-1 4 0-16,-5 1 0 15,-2 1 0-15,-2 3 0 16,-4 2 0-16,3 2 0 15,-3 4 0 1,5 5 0-16,2-1 0 16,1 8 0-16,4-2 0 15,6 1 0-15,0 0 0 16,0-1 0-16,2-2 0 16,2 0 0-16,2-3 0 15,2-5 0-15,1 0 0 16,1-4 0-16,3-1 0 15,0-2 0-15,1-3 0 16,1-4 0 0,-1-2 0-16,-5-5 0 0,-1-3 0 15,-3-1 0 1,-3 2 0-16,0 1 0 16,-2 5 0-16,0 3 0 15,0 3 0-15,0 3 0 16,-2 2 0-16,-3 5 0 15,-1 2 0-15,-1 3 0 16,1 3 0-16,1 1 0 16,5-2 0-16,0 0 0 15,0-3 0-15,0-2 0 16,0-2 0-16,0-3 0 16,0 0 0-16,0-2 0 15,2 0 0-15,1-4 0 16,-1-3 0-1,0-2 0-15,0-2 0 16,-1-1 0-16,-1 3 0 16,-1 5-244-1,2 0-121-15,-1 5-252 0,-5-23-776 16,-4 35 0-16,-1 4 0 16</inkml:trace>
  <inkml:trace contextRef="#ctx0" brushRef="#br0" timeOffset="30016.91">27135 3677 3594 0,'0'-1'220'16,"0"-4"46"-16,-3 1 78 0,-1-1 60 15,-2 0 24-15,-4-1 19 16,-7 5 20-1,-2-1 9-15,0 2 0 16,-4 4-162-16,0 4-59 16,3 3-44-16,5 6-79 15,4 5-60-15,3 2-25 16,4-1-18-16,2 4-20 16,4-2-9-16,4 0 0 15,6-6 0-15,5-1 0 16,6-3 0-16,4-5 0 15,7-3 0-15,0-6 0 16,-5-1 0 0,0-3 0-16,-4-6 0 15,-8-2 0-15,-2-5 0 16,-7-3 0-16,-6-1 0 16,0-2 0-16,-8-1 0 15,-5-1 0-15,-3 1 0 16,-1 2 0-16,-8 4 0 15,3 5 0-15,-2 4 0 16,-1 5 0-16,0 1-18 16,4 6-151-1,0 3-88-15,5 3-94 16,8 5-178-16,24-2-844 16,-16 5 0-16,13-5 0 15,6-1 0-15</inkml:trace>
  <inkml:trace contextRef="#ctx0" brushRef="#br0" timeOffset="30218.87">27337 3829 5783 0,'0'-1'268'16,"0"-1"-1"-16,0-1 1 15,0 1-1-15,0 1 1 16,0-1-1-1,0 2-277-15,3-1-242 16,8-9-1173-16,4 7 0 16,3-3 0-16,5-3 0 15</inkml:trace>
  <inkml:trace contextRef="#ctx0" brushRef="#br0" timeOffset="30797.56">27447 3664 3479 0,'-2'-2'257'0,"-1"-1"81"16,2-2 85-16,-2 1 17 16,12 0 16-16,9-3 11 15,14 0 11-15,10-2 5 16,12-3 7-1,3-1-191-15,-6 2-65 16,-9-1-82-16,-12 1-85 16,-11 2-17-16,-9 2-15 15,-7 2-12-15,-2 2-10 16,-1 1-6-16,-3-1-7 16,2 0 0-16,-5 2 0 15,1-1 0-15,-4 0 0 16,0 4 0-16,-3 1 0 15,2 3 0-15,-1 2 0 16,1 6 0-16,3 6 0 16,1 2 0-16,3 3 0 15,1 2 0 1,0 1 0-16,2 3 0 16,0-3 0-16,2 0 0 15,-2-1 0-15,0 0 0 16,0-2 0-16,0-2 0 15,3-1 0-15,-3-1 0 16,2-3 0-16,-2 1 0 16,0-5 0-16,0-1 0 15,0-1 0-15,0-4-152 16,0-1-93-16,-2-2-92 16,-5-1-152-16,-1-2-272 15,-9-1-480-15,-6-4 0 16,-1-4 0-1,2-4 0-15</inkml:trace>
  <inkml:trace contextRef="#ctx0" brushRef="#br0" timeOffset="30925.43">27520 3932 2471 0,'0'-7'258'0,"0"-5"45"16,6-3 19-16,9-2 17 16,14-4 6-16,15-1-18 15,14 0-128-15,56-4-1111 16,-42 0 0-16,-7-4 0 15,-11 2 0-15</inkml:trace>
  <inkml:trace contextRef="#ctx0" brushRef="#br0" timeOffset="33862.36">26517 3238 1262 0,'0'0'153'16,"0"0"34"-16,0 0 19 16,0 0 11-16,0 0 6 15,0 0 5-15,0 0 6 16,0 0 12-16,0 0 18 15,0 0-86-15,0 0-19 16,0 0-3-16,0 0 2 16,0 0 16-16,0 0 17 15,0 0 11-15,0 0 6 16,0 0-4 0,0 0-7-16,0 0-11 15,0 0-24-15,0 0-30 16,0 0-24-16,0 0-28 15,0 0-25-15,0 0-18 16,0 0-9-16,2 0-1 16,3 0-1-16,5 0-2 15,3 0 12-15,7 0 19 16,0 0 12-16,2 0 13 16,1 0 2-16,-1 0 6 15,0 0 1-15,-1 0-11 16,0 0-1-16,0 0-2 15,2 0-12 1,-2 0-5-16,0 0 9 16,-2 0-7-16,1 0 9 15,-4 0 7-15,2 0-2 16,-3 0 7-16,1-1 1 16,-1-1 0-16,0 1 0 15,0-1-9-15,3-1-23 16,-3 2 0-16,2-1 0 15,-2-1-4-15,-3 1 0 16,-1 0-2-16,-1-1 6 16,0 0-3-16,-1 2-4 15,0-2 0-15,-3 3 3 16,4-4-3 0,-2 3-9-16,-1-2-8 15,3 3-1-15,-4-1-4 16,3-1-12-16,0 0-3 15,-4 1 0-15,2 0-6 16,-1 1 0-16,-2-2 0 16,3 1 0-16,-3-1 0 15,4 1 0-15,2 1 0 16,-1-4 0-16,1 2 0 16,3-1 0-16,-4 1 0 15,0 2 0-15,-2-1 0 16,-1-1 0-1,-1 2 0-15,-1 0 0 16,1-1 0-16,-2 1 0 16,3 0 0-16,-2-2 0 15,3 2 0-15,1-1 0 16,0 0 0-16,-1-2 0 16,-1 2 0-16,-3 0 0 15,1 0 0-15,-2-1 0 16,0 2 0-16,1-1 0 15,-1-1 0-15,1 2 0 16,1-1 0-16,2 0 0 16,-3-1 0-16,3 1 0 15,-1 0 0 1,-3 1 0-16,-1 0 0 16,1 0 0-16,-2 0 0 15,0-1 0-15,4 1 0 16,-4 0 0-16,3 0 0 15,-2-2 0-15,1 2 0 16,-1-1 0-16,1-1 0 16,-2 2 0-16,0 0 0 15,0 0 0-15,0-2 0 16,0 2 0-16,0 0 0 16,2 0 0-16,0 0 0 15,1 0 0-15,1-3 0 16,-1 1 0-1,3 0 0-15,-3-2 0 16,3 3 0-16,-2-2 0 16,1-1 0-16,3-1 0 15,-2-2 0-15,1-1 0 16,-1 1 0-16,4-3 0 16,0 1 0-16,-1 0 0 15,-2 1 0-15,4-2 0 16,-4 2 0-16,1-4 0 15,-1 3 0-15,3-1 0 16,-3-1 0-16,1-2 0 16,4 1 0-16,-1-2 0 15,0-3 0 1,1 3 0-16,1-2 0 16,0-2 0-16,-3-2 0 15,0 2 0-15,0-1 0 16,-1-2 0-1,-1-1 0-15,1-1 0 0,3-2 0 16,-2 1 0 0,3-3 0-16,0 2 0 15,-2 0 0-15,5 2 0 0,-7-2 0 16,1 1 0-16,0 1 0 16,3 0 0-1,-3-1 0-15,3 1 0 16,-3-1 0-16,3-1 0 15,-3 0 0-15,2 0 0 16,2 0 0-16,-2-2 0 16,-2 2 0-16,-1 0 0 15,-2-1 0-15,-1-2 0 16,4 1 0-16,-6-4 0 16,5-1 0-16,-3 0 0 15,4-2 0 1,0-1 0-16,-1 2 0 0,-2-1 0 15,4 1 0 1,-2 1 0-16,0-1 0 0,1-1 0 16,-3 0 0-1,1-1 0-15,-1-2 0 16,-2 0 0-16,-1 2 0 16,-2-3 0-16,-1 3 0 15,-1-1 0-15,0 0 0 16,0-1 0-16,0 2 0 15,0-4 0-15,0 4 0 16,0 3 0-16,0 2 0 16,0 3 0-16,0 3 0 15,0 1 0 1,0 3 0-16,-1 4 0 16,-1 1 0-16,0 1 0 15,0 2 0-15,-1 0 0 16,2 0 0-16,1 2 0 15,-1 0 0-15,-1 2 0 16,-1-1 0-16,1 1 0 16,0 0 0-16,0-1 0 15,1 2 0-15,-1-2 0 16,1 2 0-16,-2 0 0 16,-1-2 0-16,4 2 0 15,-5 1 0 1,2 0 0-16,1 1 0 15,0 0 0-15,1 1 0 16,1 0 0-16,0 3 0 16,0 1 0-16,-2 0 0 15,2 0 0-15,0 0 0 16,0 0 0-16,0 0 0 16,0 0 0-16,-1 0 0 15,1 0 0-15,-2-2 0 16,2 2 0-16,0 0-175 15,0 2-265 1,0-16-1076-16,0 11 2 16,-5-13-1-16,-8-34 0 31</inkml:trace>
  <inkml:trace contextRef="#ctx0" brushRef="#br0" timeOffset="38234.67">26926 3029 1392 0,'0'0'115'0,"2"0"36"16,-2 0 26-16,0 0 22 15,0 0 23-15,0 0 22 16,0 0 26-16,0 0 31 15,0 0 26-15,0 0-56 16,0 0-26-16,0 0-23 16,0 0-17-16,0 0-16 15,0 0-22-15,0 0-17 16,2 0-9 0,-2 0-16-16,0 3-15 15,0 2-1-15,0 4-7 16,0 2-3-16,3 2 2 15,-3 5-1-15,2-4 10 16,-2 4 3-16,0-1-14 16,0-3-10-16,0-1-5 15,0-1-18-15,0-4-7 16,0-1-2-16,0-2 0 16,0-3 11-16,0 0 10 15,0-2 37-15,0 0 33 16,2 0 0-16,-2-2-5 15,3-5 0 1,-1-2 5-16,2-6-7 16,3-3-14-16,-3-4-13 15,1 0-13-15,-2-1-35 16,1 3-37-16,-4 2-4 16,0 3-2-16,2 6 0 15,-2 2-5-15,0 3 0 16,0 3 3-16,0 0-5 15,0 3-6-15,0 5-10 16,2 4 0-16,-2 4 0 16,3 3-44-16,1 3-200 15,-2 0-182-15,21-2-1069 16</inkml:trace>
  <inkml:trace contextRef="#ctx0" brushRef="#br0" timeOffset="39337.81">26996 2763 2786 0,'-3'-3'189'0,"1"1"49"16,-3-4 31-16,1 0 17 15,0 1 7-15,-1 2 7 16,1-1 3-16,-3 4 3 16,0 0 3-16,-2 2-128 15,-7 1-51-15,3 6-48 16,0 3-26-16,-3 4-18 16,7 3-6-1,3 1-7-15,2 0-2 16,2 0-3-16,4-1 0 15,2-2-1-15,4-1-5 16,-1-6-2-16,9 0 4 16,1-5 4-16,2-3 17 15,0-1 35-15,0-1 31 16,-1-2 46-16,-5-2 41 16,-4-4 29-16,-3 0 1 15,-2-6 0-15,-2 0-5 16,-2-2-5-16,0 2-20 15,0-2-33-15,0 1-33 16,-6 2-46 0,2 1-43-16,-2 2-30 15,-3 3-5-15,-5 1-4 16,5 1-35-16,-4 3-73 16,-1 2-56-16,1 0-54 15,-3 2-23-15,5 3-34 16,0 1-53-16,1 4-91 15,4 1-104-15,4-1-157 16,20-6-347-16,-14 6 0 16,5-5 0-16,7 1 0 15</inkml:trace>
  <inkml:trace contextRef="#ctx0" brushRef="#br0" timeOffset="39542.01">27187 2873 4259 0,'0'-2'397'0,"0"2"17"15,0-4 1-15,0-1-1 16,0 2 0-16,0-1 0 16,0 1-254-16,0 3-184 15,13-1-349-15,-7 2-925 16,6-1 0-16,-1 0 0 15</inkml:trace>
  <inkml:trace contextRef="#ctx0" brushRef="#br0" timeOffset="39980.58">27369 2675 3018 0,'0'-9'220'0,"0"-5"56"15,0 2 35-15,0-4 61 16,2 5 62-16,-2 2 19 16,2 4-6-16,-2 2-6 15,3 2-8-15,1 0-164 16,0 1-58-16,3 2-42 15,-5 6-10-15,1 3-38 16,-3 2-41-16,0 4-12 16,0 1 18-1,0 1 6-15,6 1 7 16,3-1 11-16,11 2-8 16,6-1-14-16,2-2-27 15,3-2-21-15,-10-1-20 16,-9-5-9-16,-10 0-11 15,-16-2-77-15,-14 1-139 16,-11-2-88-16,0 2-189 16,8-4-927-16,-2-1 0 15,10-3 0 1,9 1 0-16</inkml:trace>
  <inkml:trace contextRef="#ctx0" brushRef="#br0" timeOffset="41543.18">26448 3139 1984 0,'0'-1'210'0,"0"0"37"16,2-3 26-16,-2 3 15 15,2-2 24-15,2 3 24 16,5-2 17 0,5 2 16-16,4 0 17 15,2 0-154-15,3 0-34 16,2 2-18-16,1-1-22 15,1 1 1-15,2 3-2 16,1-1-15-16,-4-1-1 16,-3-1-2-16,2-2-1 15,-5 0-4-15,3 0 10 16,-1 0 13-16,-2 0 20 16,3-2 13-1,-5-3-21-15,-1-2-11 16,0-4-15-16,-2 0-14 15,-1-3-15-15,-1-1-8 16,1-4-22-16,-1-2-29 16,0 0-26-16,3-3-29 15,-3 2 0-15,1 0 0 16,-3 0 0-16,3 0 0 16,1 2 0-16,-1-2 0 15,-1 0 0-15,0-1 0 16,3 0 0-16,-2-2 0 15,2 0 0-15,-1-2 0 16,1 0 0 0,-3 0 0-16,1-2 0 15,-3 1 0-15,1-2 0 16,-3-1 0-16,-3 1 0 16,1 0 0-16,1 2 0 15,0-1 0 1,-1-1 0-16,1 1 0 0,4 0 0 15,-3-2 0-15,1 0 0 16,1-3 0-16,1-1 0 16,-3-5 0-16,5 1 0 15,-3-1 0-15,-4 3 0 16,0 1 0 0,0 3 0-16,-3 2 0 15,0 3 0-15,1 2 0 16,-1 1 0-16,-2 2 0 15,3 3 0-15,0-1 0 16,-5 3 0-16,4-2 0 16,-4 2 0-16,3 1 0 15,-2-1 0-15,-1 3 0 16,0 2 0-16,0 2 0 16,0 2 0-16,0 0 0 15,0 1 0-15,0-1 0 16,0 1 0-1,0 0 0-15,0 1 0 16,0 0 0-16,0-4 0 16,0 3 0-16,0-1 0 15,0-2 0-15,-1 0 0 16,-2-3 0-16,-1-2 0 16,-1 0 0-1,0 2 0-15,1-1 0 0,0 2 0 16,-1-1 0-16,1 2 0 15,-1-1 0 1,-1-2 0-16,1 2 0 0,2 3 0 16,-1 1 0-1,2 2 0-15,2-1 0 16,-2-1 0-16,-1-1 0 16,-1 0 0-16,0 0 0 15,2-2 0-15,-4-1 0 16,4 3 0-16,-4-4 0 15,3 4 0-15,-1-2 0 16,-2 0 0-16,3-2 0 16,-2 0 0-16,3 1 0 15,-1 4 0 1,3 3-171-16,-1 5-295 16,32-6-1044-16,-21 8 0 15,-8-13 0 1,-27-76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3:27.2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22609 9056 5916 0,'-8'-11'253'0,"-4"3"0"0,4-3-1 16,-1 3 1 0,7 7 0-16,4 4-1 15,-1 9 1-15,5 10 0 16,1 8 0-16,5 10-253 15,1 8 0-15,0 4 0 16,-3 3 0-16,0 3 0 16,0 0 0-16,0-2 0 15,-1-2 0-15,4-8-193 16,1-4-199 0,15-9-353-16,-7-6-627 0,4-17 0 15,-4-8 0 1,4-18 0-16</inkml:trace>
  <inkml:trace contextRef="#ctx0" brushRef="#br0" timeOffset="298.37">22967 8978 5844 0,'0'-17'261'0,"0"0"0"16,-1-1-1-16,1 2 1 15,0 11 0-15,4 17-1 16,5 6 1-16,5 10 0 16,7 10 0-1,3 10-261-15,1 4 0 16,-1 2 0-16,-3 1 0 16,-6-1 0-16,0 0 0 15,-4-4 0-15,-2-6 0 16,0-5-70-16,1-7-223 15,-6-6-178-15,11-9-331 16,-17-1-509-16,-9-9 0 16,-11-5 0-16</inkml:trace>
  <inkml:trace contextRef="#ctx0" brushRef="#br0" timeOffset="502.68">22664 9601 4247 0,'3'-4'195'16,"13"-5"105"-16,10-9 71 16,17-8 23-16,15-4 5 15,16-5-31-15,4-1-171 16,-5 5-98-16,-5 7-155 16,-4 3-439-16,-17 5-708 15,-10 4 0-15,-7 3 0 16,-4 1 0-16</inkml:trace>
  <inkml:trace contextRef="#ctx0" brushRef="#br0" timeOffset="756.76">23490 9257 5725 0,'0'-3'274'16,"0"0"0"-16,0 1 0 15,2-1 0-15,-2 7 0 16,3 3 0-16,0 8 0 16,1 3 0-16,0 5 0 15,2 2-274-15,0 0 0 16,-3 0-201-16,-1-6-137 16,3 2-218-16,4-14-863 15,-8 0 0-15,2-9 0 16,-3-8 0-16</inkml:trace>
  <inkml:trace contextRef="#ctx0" brushRef="#br0" timeOffset="921.91">23359 9120 4036 0,'-12'-21'290'0,"-1"-6"144"16,-1 0-1-16,2-1-4 15,9 12-17-15,9 11-195 16,10 10-122-16,13 7-299 15,4 11-1024-15,8 1 0 16,1 5 0-16,-8-3 0 16</inkml:trace>
  <inkml:trace contextRef="#ctx0" brushRef="#br0" timeOffset="1342.71">23724 9200 6132 0,'2'-1'229'0,"-1"-3"0"16,6 3-1-16,3-1 1 16,4 7 0-16,4 6-1 15,4 5 1-15,-3 4 0 16,-1 7 0-16,-6 1-229 16,-2-3 0-1,-4-3 0-15,-3-5 0 16,-2-6 0-16,1-6 0 15,-2-5 0-15,1-7 0 0,-1-11 0 16,2-12 0 0,3-12 0-16,7-9 0 15,2-4 0-15,6 4 0 16,3 7 0-16,-1 13 0 16,4 13 0-16,0 10 0 15,-1 12 0-15,1 9 0 16,-4 9 0-1,-2 7 0-15,-4 4 0 0,-2 4 0 16,-4 0 0-16,3-4-230 16,-1-1-161-1,8-5-337-15,-10-2-640 16,-1-9 0-16,-2-8 0 16,-1-5 0-16</inkml:trace>
  <inkml:trace contextRef="#ctx0" brushRef="#br0" timeOffset="1686.4">24196 8516 5833 0,'-7'-35'262'0,"-1"-3"0"0,0-4 0 15,1 4 0 1,6 18 0-16,5 24 0 15,9 15 0-15,9 11 0 16,8 17 0-16,5 10-262 16,2 10 0-16,1 7 0 15,-5 2 0-15,-5 0 0 16,-4 2 0-16,0-4 0 16,-8-6 0-16,-1-5 0 15,-2-7 0 1,-2-8 0-16,0-8 0 15,-3-6 0-15,1-9-103 16,0-5-207-16,-2-8-188 16,3-19-959-16,-5 4 2 15,0-10-1-15</inkml:trace>
  <inkml:trace contextRef="#ctx0" brushRef="#br0" timeOffset="1864">24293 9045 5819 0,'12'-20'263'0,"17"-8"1"16,21-12 0-16,25-16-1 15,22 1 1-15,20-3-350 16,2-6-1324 0,-4 3 0-16,-17 5 0 15,-25 5 0-15</inkml:trace>
  <inkml:trace contextRef="#ctx0" brushRef="#br0" timeOffset="2982.68">23352 10857 5837 0,'-2'-7'262'0,"2"2"-1"16,0-1 1-16,0-1-1 15,0 6 1-15,8-1-1 16,7 1 1-16,10 1-1 16,8 3 1-16,9 2-262 15,3 5 0-15,-3 8 0 16,-6 5 0-16,-6 5 0 15,-8 6 0-15,-14-1 0 16,-5 5 0 0,-14-1 0-16,-12 0 0 15,-5-3 0-15,-2-7 0 16,-5-7 0-16,6-6 0 16,3-10 0-16,6-7 0 15,3-13 0-15,5-11 0 16,8-13 0-16,5-10 0 15,8-11 0-15,7-1 0 16,6 3 0-16,-1 5 0 16,1 11 0-1,-6 14-32-15,-3 9-232 16,3 13-155-16,5 4-247 16,1 8-696-16,8 9 0 15,6 5 0-15</inkml:trace>
  <inkml:trace contextRef="#ctx0" brushRef="#br0" timeOffset="3287.92">23955 10920 3947 0,'5'-4'383'15,"0"-3"64"-15,4-6 0 16,3-7-1-16,-7 1 1 16,-2-6 0-16,-1 5 0 15,-5 1-1 1,-7 7 1-16,-8 7-224 15,-4 7-159-15,-5 10-64 16,-2 10 0-16,5 6 0 16,10 4 0-16,8 2 0 15,6-3 0-15,14-6 0 16,8-6 0-16,10-6 0 16,8-8 0-16,6-3-100 15,2-2-179-15,-3-1-154 16,2-3-259-16,-6-2-645 15,-5-5 0-15,-1-4 0 16,-2-2 0-16</inkml:trace>
  <inkml:trace contextRef="#ctx0" brushRef="#br0" timeOffset="3554.57">24543 10657 4977 0,'-9'-10'335'15,"-7"3"15"-15,-11 0 0 16,-6 2 0-16,-3 11 0 16,-5 10 0-16,3 9 0 15,7 6 0-15,11 6 0 16,13 0-286-16,7-1-49 16,13-6-15-16,12-5 0 15,12-9-66 1,9-9-147-16,10-2-96 15,2-5-150-15,0-6-199 16,-8-15-639-16,-11 8 0 16,-8-3 0-16,-7-7 0 15</inkml:trace>
  <inkml:trace contextRef="#ctx0" brushRef="#br0" timeOffset="3883.92">24801 10692 2795 0,'0'-10'335'0,"-2"0"95"16,-3-1 67-16,-5 1 67 15,-7 5 0-15,-7 9 0 16,-1 5 0-16,-1 4 0 16,7 3 0-16,10 1-244 15,7-4-91 1,9-3-95-16,11-5-67 16,9-4-67-16,3-4 0 15,7-8 0-15,-5-6 0 16,-10-1 0-16,-8-3 0 15,-8 4 0-15,-6 4 0 16,0 7 0-16,0 4 0 16,4 2 0-16,5 5 0 15,5 4 0-15,5 4 0 16,3 3-160-16,4 2-151 16,3-2-212-16,0-9-916 15,-5 0 0 1,-5-6 0-16,-5-2 0 15</inkml:trace>
  <inkml:trace contextRef="#ctx0" brushRef="#br0" timeOffset="4142.81">24989 10209 5491 0,'-11'-33'300'15,"-1"-4"0"-15,-1-2 0 16,0 2 0-16,10 18 0 15,5 18 0-15,6 14 0 16,8 12 0-16,6 14 0 16,5 12-300-16,5 8 0 15,1 2 0-15,-4-1 0 16,0-1 0 0,-3-3 0-16,-3-5 0 15,2-5-226-15,-2-2-204 16,49-10-1077-16,-52-7 0 15,-1-7 0-15</inkml:trace>
  <inkml:trace contextRef="#ctx0" brushRef="#br0" timeOffset="4406.47">25232 9979 5574 0,'-13'-34'291'0,"-1"1"0"15,3-1-1-15,1 0 1 16,12 22 0-16,12 26-1 16,12 15 1-1,13 15 0-15,10 17 0 16,6 10-291-16,-3 7 0 16,-4-1 0-16,-9-1 0 15,-9-5 0-15,-5-3-299 16,29-10-1279-16,-37-5 0 15,1-11 0-15,-2-16 0 16</inkml:trace>
  <inkml:trace contextRef="#ctx0" brushRef="#br0" timeOffset="5542.87">26081 9775 5448 0,'-8'-21'305'0,"-2"-2"0"15,1 1-1-15,1-1 1 16,8 15 0-16,4 16-1 16,5 11 1-16,11 13 0 15,0 11 0-15,9 12-305 16,1 3 0-16,-3 2 0 15,-3-4 0-15,-5 0 0 16,-6-9 0-16,-7-8 0 16,-1-8 0-1,-10-7 0-15,-14-9-15 16,-13-6-131-16,-15-5-61 16,-5-10-5-16,-3-9-1 15,7-3 23-15,14-3 111 16,12 1 79-16,13 4 0 15,7 6 0-15,4 0 15 16,13 0 131-16,14-3 61 16,10-1 5-16,14-4 0 15,8-4-22-15,2-1-110 16,-5-3-80 0,-6-1 0-16,-12 0 0 15,-10-3 0-15,-8 0 0 16,-13-5 0-16,-6-2 0 15,-6-1 0-15,-3-2 0 16,-3 0 0-16,-5 3 0 16,3 7 0-16,-3 6 0 15,7 6 0-15,1 8 0 16,4 6 0-16,0 11 0 16,4 10 0-16,0 13 0 15,0 8 0-15,7 9 0 16,1 2 0-16,5 1 0 15,3-2 0-15,0 0 0 16,0-9 0 0,0-5 0-16,-5-9 0 15,-2-9 0-15,1-8 0 16,1-8 0-16,5-9 0 16,-2-6 0-16,0-3 0 15,-7 2 0-15,-3 2 0 16,-2 6 0-16,4 5 0 15,1 6 0-15,6 3 0 16,8 2 0-16,2 5 0 16,6-5 0-1,2 0 0-15,3-5 0 16,2-5 0-16,-5-7 0 16,-7-4 0-16,-3-5 0 15,-13-8 0-15,-4-6 0 16,-6-6 0-16,-10-1 0 15,-3 1 0-15,-6 7 0 16,-2 8 0-16,-6 9 0 16,-2 11 0-16,4 14 0 15,6 10 0-15,10 11 0 16,9 4 0-16,17 6 0 16,12-5 0-1,16-4 0-15,7-3 0 16,10-9-34-16,3-3-351 15,0-18-1169-15,-8 3 0 16,-6-9 0-16,-10-9 0 16</inkml:trace>
  <inkml:trace contextRef="#ctx0" brushRef="#br0" timeOffset="6085.98">28215 9141 4809 0,'-4'-17'315'16,"-5"-3"43"-16,-5 0 0 15,-5-1 0-15,-9 12 1 16,-8 8-1-16,-4 8 0 15,2 8 1-15,6 9-1 16,14 2-201-16,11 9-113 16,12 4-44-16,18-4 0 15,15 0 0 1,9-1 0-16,14-3 0 16,3-2 0-16,-5-1 0 15,-4-1 0-15,-13-1 0 16,-13 4 0-16,-9-5 0 15,-13 2 0-15,-9-2-234 16,-12 5-75-16,-11-4-153 16,-4-1-203-16,-8-42-639 15,-3 28 0-15,2-11 0 16,5-7 0-16</inkml:trace>
  <inkml:trace contextRef="#ctx0" brushRef="#br0" timeOffset="6382.01">28234 9192 4442 0,'1'-25'407'0,"-1"-2"1"15,2-2-1-15,-2 2 0 16,0 11 0-16,0 14 0 16,0 8 0-16,0 13 0 15,-5 10 0 1,-3 14-322-16,-5 12-85 0,-4 3 0 15,-4 6 0 1,-2-1 0-16,3-3 0 0,2-2 0 16,0-4 0-1,5-5 0-15,-2-5-213 16,5-5-103-16,4-2-125 16,5-9-284-16,2-4-574 15,5-12 0-15,3-7 0 16,2-6 0-16</inkml:trace>
  <inkml:trace contextRef="#ctx0" brushRef="#br0" timeOffset="7040">28642 9315 4720 0,'0'-14'380'0,"-2"3"1"16,2-1-1-16,-1 3 0 16,1 11 0-16,-1 9 1 15,1 3-1-15,6 5 0 16,12-2 1 0,10 2-333-16,10-5-48 0,8-5 0 15,1-7 0-15,-6-3 0 16,-8-5 0-1,-10-6 0-15,-10-3 0 16,-6-7 0-16,-6-4 0 16,-5-3 0-16,-3 2 0 15,0 2 0-15,0 6 0 16,1 6 0-16,3 6 0 16,2 2 0-16,1 5 0 15,0 3 0-15,0 7 0 16,0 7 0-1,3 6 0-15,4 10 0 0,5 3 0 16,6 5 0-16,7 3 0 16,0 5 0-1,0 0 0-15,0 1 0 16,-4-2 0-16,-4-1 0 16,-12-3 0-16,-2-2 0 15,-14-3 0-15,-13-3 0 16,-7-4 0-16,-1-9 0 15,-4-5 0-15,3-9 0 16,5-7 0-16,7-9 0 16,6-6 0-16,9-14 0 15,5-10 0-15,11-8 0 16,7-4 0-16,4 0 0 16,5 3 0-1,2 6 0-15,0 7-114 16,-1 6-185-16,-2 7-203 15,18 0-953-15,-20 8 0 16,-2 4 0-16,-1 1 0 16</inkml:trace>
  <inkml:trace contextRef="#ctx0" brushRef="#br0" timeOffset="7639.14">29247 9339 4951 0,'3'-7'360'15,"0"0"0"-15,0 0 0 16,2-1 0 0,2 5 0-16,3 3 0 15,3 5 0-15,4 4 0 16,-1 2 0-16,-2 3-360 16,-3 2 0-16,-4-4 0 15,-4-4 0-15,0-2 0 16,-3-3 0-16,0-3 0 15,0-1 0-15,0-6 0 16,1-4 0-16,-1-10 0 16,4-1 0-16,3-4 0 15,1 4 0 1,1 4 0-16,5 8 0 16,3 6 0-16,2 6 0 15,1 7 0-15,5 5 0 16,-4 3 0-16,-2 4 0 15,-4-1 0-15,-4-2 0 16,-2-5 0-16,-5-4 0 16,-2-5 0-16,-2-2 0 15,1-2 0-15,-2-4 0 16,2-7 0-16,2-2 0 16,0-9 0-16,5-7 0 15,3-3 0 1,2-1 0-16,0 5 0 15,0 5 0-15,1 7 0 16,2 6 0-16,3 8 0 16,1 4 0-16,3 7 0 15,0 5 0-15,-3 3 0 16,-4 4 0-16,0 0 0 16,-3-1 0-16,0-1-257 15,2-2-197-15,-2-9-1042 16,1 1 0-16,-4-6 0 15</inkml:trace>
  <inkml:trace contextRef="#ctx0" brushRef="#br0" timeOffset="8166.92">29867 8884 5023 0,'-6'-22'352'0,"1"0"0"15,0-1 0-15,2-1 0 16,3 17 0-16,5 17 0 16,5 11 0-16,4 8 0 15,8 12 0-15,2 4-352 16,0 3 0-16,-1 1 0 16,-2-2 0-16,-6 1 0 15,-2-6 0-15,-5-5 0 16,-3-6 0-16,-4-6 0 15,-1-8 0 1,2-3 0-16,-2-5 0 16,0-8 0-16,0-2 0 15,1-8 0-15,1-5 0 16,6-8 0-16,1-8 0 16,5-4 0-16,6 1 0 15,2 5 0-15,0 5 0 16,4 8 0-16,3 6 0 15,-2 6 0-15,3 5 0 16,1 6 0-16,-4 6 0 16,-8 3 0-16,-8 6 0 15,-5 0 0 1,-9-1 0-16,-10 2 0 16,-10-2 0-16,-9-1 0 15,-8 0-154-15,-8-3-127 16,6-2-136-16,9-6-229 15,7-18-692-15,12 8 0 16,10-5 0-16,9-2 0 16</inkml:trace>
  <inkml:trace contextRef="#ctx0" brushRef="#br0" timeOffset="8858.77">30557 9068 4494 0,'5'-15'395'16,"0"-2"1"-16,-2-1 0 16,0 1 0-1,-3 8 0-15,-4 6 0 16,-8 7 0-16,-1 4 0 16,-2 6 0-16,-3 3-262 15,7 4-134-15,5-3 0 16,3-1 0-16,6-4 0 15,6-1 0-15,3-6 0 16,6-4 0-16,5-2 0 16,0-3 0-16,-3-8 0 15,-7-3 0-15,-7-5 0 16,-5-2 0-16,-2 0 0 16,-8 4 0-1,-5 5 0-15,-2 8 0 16,-3 2 0-16,6 1 0 15,6 1 0-15,5 1 0 16,11-2 0-16,7 1 0 16,9-3 0-16,4-5 0 15,8-6 0-15,-5-8 0 16,-6-11 0-16,-9-11 0 16,-8-7 0-16,-6-10 0 15,0-6 0-15,-3-4 0 16,0 0 0-1,0 4 0-15,0 8 0 16,-3 10 0-16,1 16 0 16,1 10 0-16,-1 13 0 15,1 11 0-15,2 16 0 16,4 14 0-16,4 13 0 16,5 12 0-16,3 10 0 15,5 2 0-15,-1 2 0 16,-3-1 0-16,1 2 0 15,-4-4 0-15,-3-2 0 16,0-4 0-16,-4-6 0 16,-1-5 0-16,1-7 0 15,0-6-317 1,8-11-1257-16,-3-7 0 16,3-9 0-16,-9-9 0 15</inkml:trace>
  <inkml:trace contextRef="#ctx0" brushRef="#br0" timeOffset="9787.32">31515 8745 4706 0,'-7'-7'238'16,"-8"6"110"-16,-10-4 16 15,-5 10 0-15,-2 5 0 16,6 8 0-1,9 1 0-15,11 4 0 16,9-4 0-16,13-1-155 16,10-4-83-16,7-10-110 15,5-3-16-15,1-6 0 16,-6-9 0-16,-10-9 0 16,-11-7 0-16,-7-7 0 15,-12 0 0-15,-12 1 0 16,-12 6 0-16,-12 8 0 15,-4 9 0-15,4 4 0 16,11 8 0-16,16 1 0 16,10 0 0-16,12 0 0 15,16-5 0 1,11 0 0-16,10-6 0 16,8-6 0-16,-2-7 0 15,-7-6 0-15,-12-9 0 16,-9-8 0-16,-7-7 0 15,-7-10 0-15,-4-4 0 16,-1 6 0-16,-4 7 0 16,2 13 0-16,0 16 0 15,2 10 0-15,-2 11 0 16,4 10 0 0,4 11 0-16,4 15 0 15,8 12 0-15,4 12 0 16,4 12 0-16,4 2 0 15,1 3 0-15,-2 2 0 16,-1-1 0-16,-3 2 0 16,-2-3 0-16,-4 0 0 15,-2-4 0-15,0-3 0 16,-6-8 0-16,1-8 0 16,-5-8 0-16,-1-10 0 15,-3-9 0-15,-4-9 0 16,1-6 0-1,-2-4 0-15,0-9 0 16,-8-7 0-16,-7-8 0 16,-10-10 0-16,-6-7 0 15,-3-3 0-15,8-4 0 16,10 2 0-16,18-3 0 16,25 1 0-16,27-4 0 15,27 2 0-15,17 2-13 16,10 5-413-16,-13-11-1124 15,-27 26 0-15,-34 7 0 16,-31 5 0-16</inkml:trace>
  <inkml:trace contextRef="#ctx0" brushRef="#br0" timeOffset="10435.49">28393 11104 4751 0,'-2'-18'372'16,"-5"-4"0"-16,-9-3-1 15,-9-6 2-15,-6 12-1 16,-18 8 0-16,-9 8-1 15,-7 9 1 1,-6 13 0-16,5 11-279 16,10 9-93-16,8 10 0 0,17 1 0 15,16 0 0 1,9 0 0-16,13-6 0 16,17-6 0-16,8-6 0 15,9-8 0-15,12-8 0 16,1-5-37-16,2-7-205 15,-7-7-166-15,-3-5-275 16,-17-21-681-16,-9 6 0 16,-11-8 0-16,-6-9 0 15</inkml:trace>
  <inkml:trace contextRef="#ctx0" brushRef="#br0" timeOffset="10710.58">28167 10824 4058 0,'-8'-35'437'15,"-1"-7"-1"-15,3 0 0 16,-1-4 1-16,5 19-1 16,-1 17 0-16,3 6 0 15,5 8 1-15,6 10-1 16,2 12-230-16,8 13-206 16,2 11 0-16,-1 7 0 15,-1 6 0 1,-2-2 0-16,0 0 0 15,0-8 0-15,-1-3 0 16,0-6 0-16,2-5 0 16,-3-4-256-16,5-5-195 15,17-8-1046-15,-16-2 2 16,0-10-1-16,-4-6 0 16</inkml:trace>
  <inkml:trace contextRef="#ctx0" brushRef="#br0" timeOffset="10998.87">28622 11084 5459 0,'2'-13'304'16,"-1"-3"-1"-16,-1 0 1 15,2 2-1-15,0 9 1 16,4 7-1-16,9 8 1 15,2 2-1-15,7 9 1 16,-2 4-304-16,0 3 0 16,-5-3 0-16,-5-1 0 15,-4-2-76 1,-3-5-184-16,-4-5-100 16,-1-4-276-16,-8-20-735 15,-6 8 0-15,-10-9 0 16,-8-10 0-16</inkml:trace>
  <inkml:trace contextRef="#ctx0" brushRef="#br0" timeOffset="11154.5">28481 10829 4076 0,'0'-15'160'16,"1"0"0"-16,4 0-3 16,9 2-26-16,6 10-59 15,12 13-123-15,12 6-212 16,-1 4-625-16,3 5 0 15,0 0 0-15,-1-2 0 16</inkml:trace>
  <inkml:trace contextRef="#ctx0" brushRef="#br0" timeOffset="11566.35">29118 10899 4646 0,'0'-10'384'0,"-2"-1"0"15,-4 0 0-15,-1-1 1 16,-3 10-1-16,-9 2 0 16,-2 7 1-16,-1 9-1 15,-1 9 0-15,6 10-297 16,8 5-87-16,4 4 0 16,8 0 0-16,9-4 0 15,8-7 0-15,5-6 0 16,6-9 0-1,8-7 0-15,1-9 0 16,1-6 0-16,-5-8 0 16,-7-5 0-16,-13-8 0 15,-7-8 0-15,-12-3 0 16,-11-4 0-16,-9-1 0 16,-6 0 0-16,-5 3 0 15,1 5 0-15,1 9 0 16,5 9-58-16,5 8-173 15,6 10-121-15,9 12-167 16,13 2-267-16,5 6-463 16,14-2 0-1,11-3 0-15</inkml:trace>
  <inkml:trace contextRef="#ctx0" brushRef="#br0" timeOffset="12446.74">29754 10853 4576 0,'0'-17'389'15,"-4"-7"1"-15,-3-1-1 16,-6-5 0-16,-3 7 0 16,-10 9 0-16,-6 6 0 15,-5 4 0 1,-4 9 0-16,2 8-276 0,5 11-113 15,5 7 0 1,9 8 0-16,9 5 0 16,7-2 0-16,10-1 0 15,8-4 0-15,8-5 0 16,5-5 0-16,10-8 0 16,1-9 0-16,1-6 0 15,-1-4 0-15,-5-5 0 16,-5-4 0-16,-7-7 0 15,-8-4 0-15,-1-10 0 16,-9-4 0-16,-2-8 0 16,-2-7 0-16,-4-8 0 15,-5-6 0 1,-1-3 0-16,-5 0 0 16,-3 0 0-16,-1 4 0 15,1 3 0-15,2 8 0 16,0 12 0-16,3 8 0 15,7 11 0-15,-3 10 0 16,3 8 0-16,1 14 0 16,0 13 0-16,3 12 0 15,5 14 0-15,9 8 0 16,10 4 0-16,6 0 0 16,8-3 0-1,8-6 0-15,7-6 0 16,5-9 0-16,1-8 0 15,4-9 0-15,-1-12 0 16,-2-6 0-16,-3-4 0 16,-2-7 0-16,-10-4 0 15,-7-7 0-15,-8-4 0 16,-11-8 0-16,-4-2 0 16,-8-6 0-16,-4-4 0 15,-3 0 0-15,-4 1 0 16,-7 4 0-16,-2 3 0 15,-6 7 0 1,-4 8 0-16,2 6 0 16,0 7 0-1,3 12 0-15,4 9 0 0,6 10 0 16,7 8 0-16,8 6 0 16,8 2 0-16,8-2 0 15,5-3 0-15,5-2 0 16,6-7 0-16,5-7 0 15,3-4 0-15,3-7-302 16,32-5-511-16,-23-5-602 16,-1-8 0-16,6-6 0 15,5-6 0-15</inkml:trace>
  <inkml:trace contextRef="#ctx0" brushRef="#br0" timeOffset="12603">30999 10537 7759 0,'0'-5'48'0,"1"-1"0"16,-1 2 0-16,0 0 0 16,0 3 0-16,65 2-1647 15,-60 0 0-15,1-2 0 16,-9-2 0 0</inkml:trace>
  <inkml:trace contextRef="#ctx0" brushRef="#br0" timeOffset="20151.87">20946 13344 3820 0,'0'-5'202'15,"-2"-4"55"1,-1 1 120-16,2 0 75 16,-2 2-1-16,0 1 1 15,2 2-1-15,-1 0 1 16,2 0-1-16,0 3-143 16,0-1-59-16,0 1-54 15,0 1-121-15,0 5-74 16,0 5 0-1,0 6 0-15,2 7 0 16,1 9 0-16,4 6 0 16,2 6 0-16,5 5 0 15,1 2 0-15,2 2 0 16,0 1 0-16,2 4 0 16,1-3 0-16,-2 1 0 15,0 1 0-15,0 2 0 16,-3 3 0-16,0-3 0 15,-1 1 0-15,-1-1 0 16,0-5 0-16,-1-6 0 16,1-6 0-16,0-2 0 15,-4-6 0 1,-1-4 0-16,1-6 0 16,-6-3 0-16,1-7 0 15,-2-4-284-15,9-5-444 16,-7-5-707-16,1-10 0 15,-5-7 0-15,1-10 0 16</inkml:trace>
  <inkml:trace contextRef="#ctx0" brushRef="#br0" timeOffset="21454.45">20955 13355 2161 0,'-3'-2'181'0,"1"1"45"15,1-3 50-15,-1 1 39 16,2-1 40-16,0 2 28 16,2-1 29-16,-2 0 107 15,0 0 60-15,3 1-102 16,5 1-42-16,4 1-45 15,8-2-49 1,6 4-40-16,7 3-39 16,3 0-30-16,5 5-27 15,1 4-108-15,4 2-59 16,2 0-32-16,2 3-6 16,0 2 0-16,1-1 0 15,-2 2 0-15,0 0 0 16,-2 0 0-16,-1-2 0 15,0 0 0-15,0-2 0 16,-4-1 0 0,0-3 0-16,-2-1 0 15,-2 0 0-15,-2-3 0 16,0-1 0-16,-3-1 0 16,2 2 0-16,1-4 0 15,-3 0 0-15,0 0 0 16,1 0 0-16,-6-2 0 15,0 1 0-15,-8-2 0 16,0 2 0 0,-3-3 0-16,-5 2 0 0,-1-1 0 15,-3-1 0-15,-1-1 0 16,-2 2 0-16,-2-3 0 16,-3 0 0-1,1 0 0-15,-1 0 0 16,0 0 0-16,0 0 0 15,0 0 0-15,0 0 0 16,0 0 0-16,-1 0 0 16,-8 1 0-16,-5 4 0 15,-6 1 0-15,-5 4 0 16,-4 3 0-16,-2 4 0 16,-2 3 0-16,-2 3 0 15,-2 2 0-15,-2 5 0 16,0 1 0-16,0 2 0 15,-1 1 0 1,2 1 0-16,2 1 0 16,0-4 0-16,0 2 0 15,0 0 0-15,1 1 0 16,0-2 0-16,2-1 0 16,4-1 0-16,0 0 0 15,4-6 0-15,-3-2 0 16,-1 1 0-16,-2-2 0 15,-1-1 0-15,-1 2 0 16,-2-3 0-16,3 3 0 16,2-4 0-16,4-3 0 15,8 1 0 1,3-5 0-16,3-1 0 16,3-3 0-16,2-1 0 15,1-2 0-15,0 1 0 16,1-1 0-16,-1 0 0 15,0 0 0-15,5-1 0 16,-1-2-167-16,11-1-330 16,11-66-1008-16,13 41 0 15,12-9 0 1,3-13 0-16</inkml:trace>
  <inkml:trace contextRef="#ctx0" brushRef="#br0" timeOffset="22310.88">21981 13061 2833 0,'0'-9'230'0,"0"-3"71"16,0-2 109-16,0-3 142 16,0 3 0-1,0 5 0-15,0 4 0 16,0 1-1-16,0 2 1 15,0 1-161-15,0 1-69 16,2 7-71-16,2 5-109 16,2 9-142-16,3 5 0 15,5 8 0-15,-1 2 0 16,3 4 0-16,0 0 0 16,2 3 0-16,2 2 0 15,-1 1 0 1,4 1 0-16,2 1 0 15,-3 1 0-15,1-1 0 16,3 0 0-16,-3-3 0 16,0 1 0-16,-3-4 0 15,2 0 0-15,-6-1 0 16,0-2 0-16,0-2 0 16,-2-2 0-16,-1-2 0 15,0-2 0-15,-1 1 0 16,0-5 0-16,-1 0 0 15,-1-2 0-15,1 0 0 16,-1-4 0 0,-1 2 0-16,2-4 0 15,-2 0 0-15,0-1 0 16,-2-3 0-16,3 2 0 16,-4-3 0-16,0 1 0 15,-2-3 0-15,-1 0 0 16,-1-4 0-16,-2-3 0 15,1-1 0-15,-1 0-285 16,2-4-1296-16,0-3 0 16,-4-9 0-16,0-6 0 15</inkml:trace>
  <inkml:trace contextRef="#ctx0" brushRef="#br0" timeOffset="23159.38">22329 13741 2225 0,'-1'0'175'16,"-1"-2"39"-16,-1-1 51 16,2 0 41-16,-1-2 40 15,1 4 35-15,1-3 33 16,0 2 74-16,0 0 63 15,0-1-71-15,0 1-45 16,0 0-39-16,4-2-52 16,5-2-41-16,8-2-39 15,5-3-35 1,13 0-34-16,1-3-74 16,4-3-62-16,5-1-59 15,7-1 0-15,0-2 0 16,4-2 0-16,3 0 0 15,2 0 0-15,1-4 0 16,2 4 0-16,-1-4 0 16,-1 1 0-16,-1 0 0 15,-3 0 0-15,-3 0 0 16,0 1 0-16,-2 0 0 16,2-1 0-16,0 2 0 15,3 1 0 1,-1 2 0-16,-2-2 0 15,-3 6 0-15,-7 1 0 16,-4 4 0-16,-3 0 0 16,-6 3 0-16,-5 0 0 15,-5 2 0-15,-4 2 0 16,-10 3 0-16,-3-1 0 16,-4 3 0-16,-1-2 0 15,-6 2-230-15,-2 6-409 16,-23 2-826-16,-19 2 2 15,-21 4-1-15,-18 6 0 16</inkml:trace>
  <inkml:trace contextRef="#ctx0" brushRef="#br0" timeOffset="24462.41">19634 14659 2244 0,'0'3'153'0,"-2"-3"40"15,2 0 41-15,0 0 34 16,-2 0 29-16,4 0 28 16,3-3 39-16,6 0 22 15,6-2 12-15,5-2-79 16,6-1-8 0,4-3-9-16,3 0-9 15,0-1-6-15,2 1-12 16,1-1-7-16,-2-3-26 15,-2 2-23-15,0-1-11 16,0 0-30-16,4-1-36 16,-2 0-32-16,3 0-32 15,0-1-27-15,3 1-17 16,-2 1-22-16,1-3-12 16,-3 1 0-1,-1 5 0-15,-3-6 0 16,0 4 0-16,-4-1 0 15,0 2 0-15,1-3 0 16,-3 5 0-16,1-4 0 16,3 3 0-16,-3 0 0 15,-2-1 0-15,1 2 0 16,-3 0 0-16,-2 0 0 16,-2 0 0-16,0 1 0 15,-1 1 0 1,-2 1 0-16,0 0 0 15,-3 1 0-15,0-1 0 16,-1 3 0-16,0-2 0 16,1 1 0-16,0-2 0 15,-1 2 0-15,2-1 0 16,1-1 0-16,1 0 0 16,0 0 0-16,0 0 0 15,-1 0 0-15,-4 2 0 16,-1-1 0-16,-5 2 0 15,-1 2 0 1,-3 0 0-16,0-2 0 16,-3 3 0-16,1 1 0 15,2-1 0-15,0 1 0 16,2-5 0-16,4 1 0 16,1 1 0-16,6-2 0 15,-3 0 0-15,2-2 0 16,-2 2 0-16,-3 2 0 15,-5 0 0-15,-3 3 0 16,-1-2 0-16,-1 2 0 16,0 0-214-1,2 0-193-15,30-1-1107 16,-28-2 0-16,-5 0 0 16</inkml:trace>
  <inkml:trace contextRef="#ctx0" brushRef="#br0" timeOffset="25158.96">19223 13822 4189 0,'0'-13'339'16,"0"-5"80"-16,-1-1 1 16,1-1-1-16,0 7 0 15,0 4 0-15,-2 2 0 16,2 5 0-16,0 2 0 16,0 3-189-16,0 9-150 15,-1 8-80-15,-2 8 0 16,-2 12 0-16,-1 7 0 15,-3 5 0-15,1 3 0 16,1 3 0 0,3-1 0-16,-1-1 0 15,5-2 0-15,0-5 0 16,0-2 0-16,0-5 0 16,0-1 0-16,0-7-2 15,0-4-241-15,0-5-165 16,9-7-343-16,-10-7-606 15,-2-7 0-15,-2-8 0 16,-3-9 0-16</inkml:trace>
  <inkml:trace contextRef="#ctx0" brushRef="#br0" timeOffset="25586.09">19175 13852 3842 0,'0'-15'226'15,"0"-1"112"-15,0-3 113 16,-1-1-1-16,2 7 0 16,-1 4 1-16,0 4-1 15,0 2 0-15,5 2 0 16,3-1-153-1,8 4-73-15,5 3-112 16,4 3-112-16,4 5 0 16,2 5 0-16,-1 3 0 15,2 6 0-15,0 0 0 16,-2 3 0-16,2 0 0 16,-2 1 0-16,-1-1 0 15,1 0 0-15,-3-2 0 16,1 0 0-16,-6-4 0 15,1-3 0-15,-6 0 0 16,-2-5 0 0,-4-3-254-16,1 1-174 15,-2-6-281-15,-6-4-651 16,-1-1 0-16,-10-2 0 16</inkml:trace>
  <inkml:trace contextRef="#ctx0" brushRef="#br0" timeOffset="25953.61">19187 14297 3168 0,'-2'0'286'15,"-1"0"89"-15,2 0 112 16,0 0 35-16,5-3 0 16,6-2 0-16,13-8 1 15,8-4-1-15,11-6 0 16,6-4-200-16,0 2-86 15,1 0-283 1,-3 3-245-16,-1 4-264 16,-4-23-866-16,-8 25 0 15,-4 0 0-15,-10-4 0 16</inkml:trace>
  <inkml:trace contextRef="#ctx0" brushRef="#br0" timeOffset="27418.55">23755 12271 3765 0,'-2'-1'202'16,"1"-3"48"-16,-2-3 107 16,0-2 101-16,1 0 0 15,-2-2 0-15,0 0 0 16,-1 1 0-16,-5 1 0 15,-1 0-154-15,-8-1-48 16,-3 1-48-16,-5 5-107 16,-5-2-101-16,-5 3 0 15,1 3 0 1,-2 3 0 0,2 3 0-16,3 4 0 0,2 3 0 15,5 10 0-15,6 0 0 16,4 5 0-16,2 0 0 15,8 1 0-15,3 3 0 16,2-1 0-16,4 2 0 16,4-2 0-16,1 1 0 15,4-2 0-15,3 0 0 16,2-3 0-16,4-4 0 16,0 0 0-16,3-4 0 15,2-2 0-15,3-3 0 16,1-3 0-16,1-3 0 15,2-4 0 1,3-2 0-16,0-2 0 16,-1 0 0-16,2 0 0 15,-5-3 0-15,-2 0 0 16,-2-2 0-16,-5-2 0 16,3 0 0-16,-3-4 0 15,-3 1 0-15,-1 0 0 16,0-1 0-16,-8 3 0 15,1-2 0-15,-6 3 0 16,-2 3 0-16,-4 0 0 16,1 1 0-1,-1 2 0-15,0 0 0 16,0 1 0-16,0 0 0 16,0 0 0-16,0 0 0 15,0 0 0-15,2 0-417 16,2-70-1137-16,2 59 0 15,-3-7 0-15,-15-20 0 32</inkml:trace>
  <inkml:trace contextRef="#ctx0" brushRef="#br0" timeOffset="44070.22">13995 11044 6251 0,'0'-1'216'0,"0"-3"-1"16,10 2 1-16,7 4-1 15,13 10 1-15,10 11-1 16,11 9 1-16,-1 2-1 16,-1 4 1-1,-1-2-216-15,-1-3 0 16,-4 1 0-16,-3-8 0 15,-4-3-14-15,-5-6-249 16,-4-7-169-16,0-6-301 16,-13-8-616-16,-5-8 0 15,-3-10 0-15,-4-11 0 16</inkml:trace>
  <inkml:trace contextRef="#ctx0" brushRef="#br0" timeOffset="44243.36">14478 10912 4797 0,'-8'-23'377'0,"-1"1"0"15,-7 8 0-15,-3 10 0 16,0 33 0 0,-8 32 0-16,-9 28 0 15,-12 23 0-15,-19 27-215 16,-5 19-815-16,-24 20-812 16,-14 7 2-16,-9-1-1 15,-7-14 0-15</inkml:trace>
  <inkml:trace contextRef="#ctx0" brushRef="#br0" timeOffset="54418.3">18834 13293 4957 0,'0'-2'344'0,"2"0"1"15,-2-1-1-15,1 0 0 16,-1 1 1-16,0-1-1 15,2 3 0 1,-2 0 1-16,4 0-1 0,2 0-209 16,4 2-135-1,4 3 0-15,1 3 0 16,5 4 0-16,-1 3 0 16,0 2 0-16,2-1 0 15,-2 2 0-15,0-2 0 16,-2-1 0-16,-7-2 0 15,-1-3 0-15,-1-1 0 16,-5-4 0-16,0-3 0 16,0-2 0-16,-1 0 0 15,4-2 0 1,4-10 0-16,4-11 0 16,4-9 0-16,5-12 0 15,5-11 0-15,9-4 0 16,6-2-102-16,8-1-428 15,3 6-981-15,-5 5 0 16,-10 8 0-16,-10 10 0 16</inkml:trace>
  <inkml:trace contextRef="#ctx0" brushRef="#br0" timeOffset="55625.04">24224 12264 4340 0,'0'-2'330'15,"0"2"74"-15,0-1 1 16,1 1-1-16,2 0 0 16,6 1 0-16,4 3 1 15,4 7-1-15,6 1 0 16,-2 5-191 0,-1 1-139-16,-5 1-74 15,0-5 0 1,-5-3 0-16,-1-4 0 0,-5-2 0 15,0-3 0-15,1-1 0 16,4-9 0-16,8-9 0 16,6-12 0-16,12-14 0 15,15-21 0-15,25-9-424 16,23-12-1129-16,21-15 0 16,15-16 0-1,19-31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4:39.5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22319 3042 4761 0,'0'-10'365'16,"-3"-1"0"-16,-4-2-1 15,-5-3 3-15,-2 5-2 16,-14 1 0-16,-5 3 0 16,-7 3 0-16,-3 1 0 15,-5 6-221-15,-1 6-144 16,-3 8 0-1,-1 6 0-15,-4 13 0 0,4 7 0 16,4 7 0 0,11 3 0-16,11 0 0 15,13-1 0-15,9-4 0 16,16-7 0-16,10-5 0 16,15-5 0-16,9-10 0 15,17-6 0-15,1-10 0 16,4-4 0-16,-5-6-252 15,-6-5-211-15,19-12-1032 16,-37-1 0 0,-8-9 0-16,-13-7 0 15</inkml:trace>
  <inkml:trace contextRef="#ctx0" brushRef="#br0" timeOffset="342.74">22238 2680 4041 0,'-7'-30'437'16,"-3"-5"0"-16,-4-4-1 15,0-4 1-15,2 17 0 16,4 14-1-16,4 4 1 16,2 4 0-1,1 9-1-15,1 10-216 16,3 11-220-16,3 15 0 15,1 10 0-15,6 10 0 16,1 1 0-16,4 2 0 16,-2-1 0-16,-1-7 0 15,0 0 0-15,1-4 0 16,-5-5 0-16,1-3 0 16,1-4 0-16,-1-1 0 15,0 0-186-15,0-3-214 16,30-6-1121-16,-28-1 0 15,1-8 0 1</inkml:trace>
  <inkml:trace contextRef="#ctx0" brushRef="#br0" timeOffset="659.36">22640 3076 6280 0,'0'-11'212'0,"0"0"0"16,0 2 1-16,0-1-1 15,0 7 0-15,3 3 1 16,1 5-1 0,3 4 0-16,3 7 1 15,2 3-213-15,2 5 0 16,-2 1 0-16,-2-2 0 15,-2 0 0-15,0-4 0 16,-4-1 0-16,1-3-210 16,-2-1-163-16,12-5-407 15,-10-6-585-15,-5-6 0 16,-2-11 0-16,-2-14 0 16</inkml:trace>
  <inkml:trace contextRef="#ctx0" brushRef="#br0" timeOffset="813.38">22608 2841 3825 0,'-9'-26'270'0,"-1"-6"95"16,0-2 37-1,0-2 1-15,5 10-157 16,5 14-193-16,6 7-271 16,5 2-851-16,7 3 0 15,11 2 0-15,10 3 0 16</inkml:trace>
  <inkml:trace contextRef="#ctx0" brushRef="#br0" timeOffset="1346.24">23112 2792 4627 0,'0'-19'380'15,"0"-6"0"-15,0-10 1 16,0-7-1-16,-4 0 0 15,-2 1 1 1,-6-1-1-16,-1 3 0 16,-3 6 0-16,2 4-238 15,4 10-142-15,3 5 0 16,-3 9 0-16,1 3 0 16,-1 10 0-16,-2 8 0 15,5 12 0-15,3 11 0 16,5 9 0-16,5 9 0 15,7 1 0-15,-2 3 0 16,11-1 0-16,1-2 0 16,2-2 0-16,-4-4 0 15,4-4 0 1,-9-4 0-16,-2-4 0 16,-5-4-116-16,-5-4-198 15,-4-4-149-15,-7-6-154 16,-9-9-50-16,-10-6 4 15,-3-4 71-15,-6-6 123 16,5-4 116-16,6-2 85 16,8-2 228-16,4-7 354 15,9-2 149-15,3-4 154 16,16-1 50-16,18-1-4 16,15-4-264-16,14 0-302 15,14 2-387 1,-7-22-1021-16,-6 23 0 15,-11 4 0-15,-11 4 0 16</inkml:trace>
  <inkml:trace contextRef="#ctx0" brushRef="#br0" timeOffset="1886.53">23509 2823 3928 0,'0'-15'334'0,"0"-5"112"15,0-9 0-15,0-9 0 16,0-3 1-16,2-4-1 15,-2-2 0-15,0-1 1 16,1 4-1-16,-1 4-200 16,-1 8-133-16,-4 9-113 15,-1 6 0-15,-1 7 0 16,-6 7 0 0,2 2 0-16,-3 8 0 15,3 10 0-15,2 8 0 16,6 7 0-16,3 11 0 15,6 3 0-15,6 6 0 16,4 2 0-16,4 2 0 16,0 0 0-1,3-4 0-15,-1-3 0 0,-3-6 0 16,-3 1 0 0,-3-5 0-16,-3-4 0 0,-6-3-100 15,-1-2-177 1,-9-3-119-16,-10-3-64 15,-10-4-22-15,-4-6 1 16,-8-4 17-16,5-8 46 16,6-2 68-16,9-6 73 15,8-4 147-15,7-4 250 16,5-3 181-16,7-6 128 16,12 0 53-16,11-1-1 15,10-3-17-15,6 1-45 16,2 3-139-1,-4 2-250-15,-4 6-170 16,-6 4-254-16,-4-7-971 16,-9 13 0-16,-6-1 0 15,-1-2 0-15</inkml:trace>
  <inkml:trace contextRef="#ctx0" brushRef="#br0" timeOffset="3869.4">23931 2788 5653 0,'0'-6'282'15,"0"-1"0"-15,0 1 0 16,0 1 0-16,0 7 0 0,0 5 0 16,1 5 0-1,4 5 0-15,2 1 0 16,6 4-282-16,3-4 0 15,4-2 0-15,1-3 0 16,0-3 0-16,3-7 0 16,-1 1 0-16,0-8 0 15,-2-7 0-15,-1-7 0 16,-3-6 0-16,-5-5 0 16,-5-1 0-1,-2 7 0-15,-4 6 0 16,-1 8 0-16,0 6 0 15,0 4 0-15,0 6 0 16,5 5 0-16,1 1 0 16,3 6 0-16,7 1 0 15,1-3 0-15,2-5 0 16,1-2 0-16,3-5 0 16,-1-2 0-16,1-5 0 15,0-4 0-15,-4-5 0 16,0-8 0-16,-6-6 0 15,-3-9 0 1,-6 0 0-16,0-1 0 16,-4 1 0-16,-4 5 0 15,-3 8 0-15,-3 1 0 16,0 7 0-16,-2 5 0 16,5 5 0-16,5-1 0 15,2 6 0-15,3 3 0 16,9 6 0-16,11 7 0 15,7 6 0-15,8 2 0 16,0 4 0-16,-4-1 0 16,-11-1 0-16,-4-1 0 15,-10-3 0 1,-5 0 0-16,-4-4 0 16,0 1 0-16,-3-6 0 15,2-2 0-15,-1-6 0 16,1-2 0-16,1-5 0 15,1-3 0-15,2-8 0 16,7-6 0-16,0-7 0 16,4-10 0-16,1-7 0 15,0-3 0-15,-5-4 0 16,-2-2 0-16,-5 7 0 16,-3-1 0-1,2 10 0-15,-2 5 0 16,-2 7 0-16,2 5 0 15,0 7 0-15,0 3 0 16,0 4 0-16,0 1 0 16,5 2 0-16,5 4 0 15,7 6 0-15,9 6 0 16,6 7 0-16,1 7 0 16,-1 2 0-16,-2 2 0 15,-4 3 0-15,-3-1 0 16,-2 0 0-16,-4-3 0 15,-1-2 0-15,-3-4 0 16,-5-3 0 0,-3-7 0-16,2-4 0 15,-4-5 0-15,0-3 0 16,2-3 0-16,8-6 0 16,3-5 0-16,-1-7 0 15,6-12 0-15,-5-7 0 16,-3-5 0-16,0-5 0 15,-3 0 0-15,-4 1 0 16,1 3 0-16,-2 4 0 16,-1 4 0-16,1 8 0 15,-3 8 0-15,-2 4 0 16,2 5 0-16,-1 4 0 16,5 4 0-1,-2 5 0-15,5 7 0 16,1 8 0-16,2 5 0 15,2 5 0-15,-2 0 0 16,1-2 0-16,1-5 0 16,1-2 0-16,3-6 0 15,5-5 0-15,1-5 0 16,7-4 0-16,-2-4 0 16,3-6 0-16,-5-7 0 15,-6-6 0-15,-3-6 0 16,-5-3 0-16,-5-1 0 15,-1 4 0 1,-6 5 0-16,-1 6 0 16,3 6 0-16,-3 8 0 15,0 5 0-15,0 10 0 16,0 6 0-16,0 8 0 16,1 2 0-16,2 4 0 15,6-5 0-15,3-7 0 16,7-2 0-16,6-3 0 15,0-9 0-15,4-2 0 16,-1-2 0-16,0-6 0 16,-6-4 0-16,-3-5 0 15,-11-4 0-15,-3-8 0 16,-8 0 0 0,-8-3 0-16,-16 3 0 15,-11 3 0-15,-5 5 0 16,-3 4 0-16,12 3 0 15,11 5 0-15,15 2 0 16,5 0 0-16,12-1 0 16,6-2 0-16,10-5 0 15,6 1 0-15,8-4 0 16,2 3 0-16,-3 3 0 16,-1 4 0-16,-5 7 0 15,2 8 0-15,-1 7 0 16,-4 6 0-16,-6 7 0 15,-5 1 0 1,-7 1 0-16,-4-5 0 16,-3-5 0-16,-4-4 0 15,2-6 0-15,-2-5 0 16,0-4 0-16,0-4 0 16,0 0 0-16,0-8 0 15,3-7 0-15,4-7 0 16,6-10 0-16,5-8 0 15,8-1 0-15,2-1 0 16,3 4 0-16,-6 9 0 16,-2 9 0-16,4 11 0 15,-2 7 0 1,-4 14 0-16,4 10 0 16,-6 10 0-16,-4 4 0 15,-5 4 0-15,-6 2 0 16,-4-3 0-16,-10-6 0 15,-7-2-333-15,-12-20-1238 16,-12 8 0-16,-15-8 0 16,-9-10 0-16</inkml:trace>
  <inkml:trace contextRef="#ctx0" brushRef="#br0" timeOffset="4321.93">25106 2057 4637 0,'0'-13'325'0,"0"-6"45"16,0-4 1-16,0-8-1 16,0 5 0-16,2-3 0 15,-2 0 1-15,0-6-1 16,0 2 0-16,-2-3-149 16,-4 1-175-1,-7 4-46-15,-12 2 0 16,-16 10 0-16,-6 9 0 15,-9 10 0-15,-1 14 0 16,9 8 0-16,16 7 0 16,17 5 0-16,14 4 0 15,19 2 0-15,16-3 0 16,17-2 0-16,10-4-10 16,14-1-357-16,29-9-1195 15,-31-1 0-15,-15-9 0 16,-10-5 0-16</inkml:trace>
  <inkml:trace contextRef="#ctx0" brushRef="#br0" timeOffset="4930.74">26626 3121 5956 0,'0'0'248'16,"0"-1"0"-16,2 0 1 16,-2 1-1-16,6 4 0 15,1 3 1-15,2 2-1 16,5 5 0-16,1 0 1 16,-1 1-249-16,-1-1 0 15,-4-3 0-15,2-4 0 16,-6-1 0-1,5-5 0-15,5-3 0 16,16-12 0-16,11-14 0 16,23-17 0-16,23-21-203 15,23-22-1394-15,14-17 0 16,28-19 0 0,42-41 0-1</inkml:trace>
  <inkml:trace contextRef="#ctx0" brushRef="#br0" timeOffset="10334.76">23261 9924 4035 0,'0'-7'183'0,"0"-3"31"16,0 0 114-16,0-2 102 15,0 3 0-15,0 2-1 16,0 2 2-16,0 2-1 16,0-1 0-16,0 4-144 15,-2 0-38-15,2 0-33 16,0 0-113-16,-1 0-102 15,1 6 0-15,1 3 0 16,1 6 0-16,-1 7 0 16,5 6 0-16,0 4 0 15,-1 5 0 1,3 4 0-16,-2 5 0 16,0 0 0-16,2 5 0 15,-2 1 0-15,1 0 0 16,0-2 0-16,3 3 0 15,-3-1 0-15,2-2 0 16,1 0 0-16,-3-2 0 16,1 1 0-16,-1 2 0 15,1-1 0-15,-2 2 0 16,0-2 0-16,0 1 0 16,-2-1 0-1,3-4 0-15,-2 1 0 16,0-3 0-16,1 0 0 15,-1-1 0-15,-1-2 0 16,2-2 0-16,-4-3 0 16,1-4 0-1,0-7 0-15,0-1 0 0,-1-6 0 16,-1-1 0-16,1-8 0 16,-2 1 0-16,1-6-430 15,1-36-1122-15,-1 22 0 16,1-11 0-16,-1-12 0 15</inkml:trace>
  <inkml:trace contextRef="#ctx0" brushRef="#br0" timeOffset="12123.11">23276 9857 1300 0,'-1'0'184'0,"0"0"52"16,-2 0 40-16,0 0 42 15,3 0 56-15,0 0 41 16,0 0 36-16,0 0 35 16,0 0 48-16,0-1-82 15,0-1-16 1,0 1-39-16,1-1-26 15,9-2-27-15,8 1-34 16,12-3-22-16,13-1-37 16,12-2-34-16,4 0-49 15,5-1-50-15,5 0-36 16,5-1-13-16,4 1-13 16,3 0-16-16,0-2-22 15,-3 2-18-15,-6-1 0 16,-4 1 0-16,-6 0 0 15,-2 1 0-15,-6-1 0 16,-2 2 0 0,-4-2 0-16,4 3 0 15,-2-1 0-15,4 0 0 16,-2 2 0-16,-3-2 0 16,-2-1 0-16,-5 4 0 15,0-3 0-15,-3 1 0 16,-1 1 0-16,-2-1 0 15,3-1 0-15,-5-2 0 16,0 3 0-16,-3 0 0 16,-3-1 0-16,-2 4 0 15,-1-3 0-15,0-1 0 16,1 0 0 0,1 3 0-16,-2-3 0 15,0 2 0-15,1 0 0 16,1 0 0-16,-4 1 0 15,-1 0 0-15,2 1 0 16,-3 1 0-16,2-1 0 16,0 0 0-16,-1 1 0 15,2-1 0-15,-3 3 0 16,-4-3 0-16,-3 2 0 16,-1-1 0-16,-5 1 0 15,-2 2 0-15,1-1 0 16,-3 1 0-1,-1 0 0-15,0 0 0 16,0 0 0-16,-1-1 0 16,1-1 0-16,-3 2 0 15,0-1 0-15,0 1 0 16,0 0 0-16,0 0 0 16,0 0 0-16,3 0 0 15,1 3 0-15,0-1 0 16,0 5 0-16,1 4 0 15,-1 2 0-15,0 2 0 16,0 1 0-16,2 3 0 16,-2 0 0-1,3 4 0-15,-4-3 0 16,3 5 0-16,1-1 0 16,0 1 0-16,-1 0 0 15,1-1 0-15,0 0 0 16,0 3 0-16,-1-2 0 15,1 1 0-15,0 0 0 16,0 0 0-16,0 0 0 16,1 1 0-16,-1-4 0 15,2 4 0-15,-2-2 0 16,1-2 0 0,1 5 0-16,-1-2 0 15,0 1 0-15,1 2 0 16,1-1 0-16,-3-1 0 15,1 1 0-15,1-3 0 16,-2-2 0-16,-3 1 0 16,5 0 0-16,0-3 0 15,-1 1 0-15,3 0 0 16,-1 1 0-16,0-1 0 16,-1-1 0-16,1 0 0 15,-1 0 0-15,1-2 0 16,-2 2 0-16,1-3 0 15,-1 1 0 1,0-2 0-16,1 4 0 16,-4-2 0-16,2-1 0 15,0 0 0-15,-1-1 0 16,-1-3 0-16,-1 1 0 16,-2-3 0-16,0 0 0 15,0 0 0-15,2-2 0 16,0 1 0-16,-2 0 0 15,0 1-272-15,29 1-1311 16,-33 0 0-16,-2-7 0 16,-12-3 0-16</inkml:trace>
  <inkml:trace contextRef="#ctx0" brushRef="#br0" timeOffset="13587.24">23469 11500 2436 0,'0'1'168'0,"0"-1"38"0,0 0 58 16,1 0 42-1,5 0 39-15,8-1 32 16,8-2 89-16,10-2 83 15,12-3 40-15,8-1-136 16,9-2-32-16,5-3-38 16,8-2-58-16,6 0-42 15,-1-2-39-15,2 0-31 16,-4 1-91-16,-1-1-81 16,-4 1-41-1,0 1 0-15,-2 0 0 16,-2 0 0-16,0 4 0 0,-4-2 0 15,-4 1 0 1,-2 0 0-16,-2 1 0 16,-6-3 0-16,0 3 0 15,-5-1 0-15,0 2 0 16,-7 0 0-16,-1 1 0 16,-2-1 0-16,-3 2 0 15,-2 1 0-15,-1-1 0 16,-3 1 0-16,0 2 0 15,0-2 0-15,3 2 0 16,-4-1 0-16,-1 2 0 16,-2-2 0-1,-3 2 0-15,-5-1 0 16,-4 5 0-16,-3-2 0 16,0 0 0-16,-3 2 0 15,2 1 0-15,4-4 0 16,-1 0 0-16,3 1 0 15,1-1 0-15,3 1 0 16,0-2 0 0,-1 0 0-16,3-1 0 0,-4 1 0 15,1 1 0-15,2 3 0 16,0-5 0-16,-1 2 0 16,3-1 0-16,0 0 0 15,1 1 0 1,0 0 0-16,-1 0 0 15,1-3 0-15,-7 3 0 16,2 1 0-16,-1-1 0 16,-1 1 0-16,-1 0 0 15,1 1 0-15,1 0 0 16,-1-3 0-16,0 3 0 16,-1-2 0-1,-3 1 0-15,-1 2 0 0,2-2 0 16,-5 2 0-16,3-1 0 15,-1 0 0 1,0 0 0-16,2-1 0 16,-4 0 0-16,-1 1 0 15,0 0 0-15,4-1 0 16,-2 2 0-16,-1 0 0 16,3-2 0-16,-1-1 0 15,2 1 0-15,-4-1 0 16,3 2 0-16,1 0 0 15,-1-1 0-15,0 1 0 16,-1 1 0-16,-1-2 0 16,-4 0 0-16,-1 1 0 15,2 0 0 1,-3 1 0-16,0 1 0 16,0 0-197-16,2 0-239 15,-2-18-1075-15,0 15 0 16,-5-1 0-16,0-3 0 15</inkml:trace>
  <inkml:trace contextRef="#ctx0" brushRef="#br0" timeOffset="15590.08">25717 9418 1648 0,'-2'0'118'16,"-2"3"46"-16,2-2 32 15,-2 1 27-15,3-1 21 16,-1-1 26-16,2-1 21 16,0-1 27-16,-3 2 20 15,1-1-72-15,2-1-29 16,-2 2-42-16,-2 0-29 15,1 0-27-15,1 0-19 16,-5 0-22 0,3 0-20-16,2 0-24 15,-3 0-17-15,2 0-10 16,3 0 1-16,0 0-3 16,0 0 4-16,0 0 15 15,3 0 44-15,4 0 59 16,8-1 59-16,11-4 38 15,9-1 43-15,10-5-1 16,4-2-6-16,5-1-2 16,5-1-6-16,6-2-16 15,0 1-45-15,7-1-63 16,2 1-59 0,-4 2-43-16,-1-4-46 15,1 1 0-15,0 0 0 16,-3-1 0-16,0 2 0 15,-2 0 0-15,-2 1 0 16,-2 1 0-16,0-1 0 16,-3 3 0-16,-2-1 0 15,-2 3 0 1,-5-2 0-16,1 0 0 0,-4 2 0 16,-4 0 0-16,0-1 0 15,-1 2 0-15,-3 2 0 16,0-2 0-1,-5 2 0-15,-1 0 0 16,1 0 0-16,-1-1 0 16,-2 2 0-16,-1-4 0 15,2 3 0-15,-2-3 0 16,-4 3 0-16,0-1 0 16,-5 1 0-16,-4 2 0 15,-5 0 0-15,-2 2 0 16,-6-1 0-16,-1 0 0 15,0 3 0-15,-2 0 0 16,2 0 0-16,0 1 0 16,-2 0 0-1,0 0 0-15,0 0 0 16,0 0 0-16,0 0 0 16,0 0 0-16,0 0 0 15,3 0 0-15,1 2 0 16,3 3 0-16,0 2 0 15,3 6 0-15,-2 2 0 16,0 6 0-16,2-1 0 16,3 2 0-16,-3 1 0 15,1 3 0-15,-1 0 0 16,2 2 0-16,-1 3 0 16,0 1 0-16,3 2 0 15,-2 0 0 1,-2 0 0-16,1-1 0 15,-2 0 0-15,0-1 0 16,5 1 0-16,1 0 0 16,2 4 0-16,0 2 0 15,1-3 0-15,2 3 0 16,-4-4 0-16,0 2 0 16,-3-2 0-16,1-2 0 15,-5 2 0-15,2-3 0 16,-2-3 0-16,-3-1 0 15,-1-1 0 1,0-3 0-16,-1 1 0 16,-2-1 0-16,2 0 0 15,0 2 0-15,-3-1 0 16,-1 2 0-16,3-3 0 16,-3 1 0-16,2-2 0 15,2-4 0-15,-1-2 0 16,-1-1 0-16,2-3 0 15,0 0 0 1,-1 2 0-16,2 0 0 16,-1 1 0-16,-1 1 0 15,-2-2 0-15,2-1 0 16,-3-3 0-16,2-2 0 16,2-2 0-16,-4-1-224 15,3 0-317-15,-2-3-944 16,-1 1 0-16,-8 0 0 15,-13-4 0-15</inkml:trace>
  <inkml:trace contextRef="#ctx0" brushRef="#br0" timeOffset="16801.75">26036 10947 3005 0,'6'0'143'16,"4"0"54"-16,11-1 37 15,8-2 31-15,13-4 25 16,5-3 24-16,3-4 24 16,6-1 63-16,-1-2 32 15,3 1-56-15,-3-3 1 16,6 0-47-16,2 0-36 15,2 1-31 1,3-2-25-16,-1 2-25 16,2 1-23-16,-3 2-63 15,-1-1-32-15,-3 3-46 16,-1 1-42-16,-3-2-8 16,-5 0 0-16,3 2 0 15,-5 0 0-15,1-2 0 16,-2 2 0-16,-2-1 0 15,-2 0 0-15,-2 1 0 16,-3 0 0-16,0 2 0 16,-4 0 0-16,0-1 0 15,-4 2 0 1,0 0 0-16,-3 1 0 16,-3-1 0-16,0 3 0 15,-2-2 0-15,0 1 0 16,-3 0 0-16,1 0 0 15,-1 0 0-15,-4 0 0 16,-2 1 0-16,0 1 0 16,1-2 0-16,-1 3 0 15,2-2 0-15,-2 0 0 16,1 0 0-16,2 1 0 16,-6-3 0-16,3 4 0 15,-3 0 0 1,1-1 0-16,-1-1 0 15,1 2 0-15,-5 1 0 16,1 0 0-16,0-1 0 16,-3 2 0-16,-1 1 0 15,1-1 0-15,-2 0 0 16,0 0 0-16,-3 1 0 16,2-1 0-16,-2 0 0 15,1 2 0-15,-2 0 0 16,1-1 0-16,-2 1 0 15,1 0 0-15,1 0 0 16,-2 0 0 0,0 0 0-16,0 0-11 15,0 0-265-15,11 0-467 16,-8 0-689-16,-8-3 0 16,-4-2 0-16,-6-5 0 15</inkml:trace>
  <inkml:trace contextRef="#ctx0" brushRef="#br0" timeOffset="17465.68">26275 8385 6345 0,'-5'-17'205'0,"-1"-1"0"16,-1 0 0-16,0 1 0 15,4 6 0 1,3 10 0-16,0 8 0 15,5 7 0-15,2 9 1 16,4 12-206-16,5 11 0 16,2 4 0-16,-2 2 0 15,-1 1 0-15,-4-2 0 16,3-4 0-16,-3-2 0 16,-1-5-61-16,0-6-258 15,-1-5-244-15,-4-16-886 16,-3-1 0-1,1-8 0-15,-6-4 0 16</inkml:trace>
  <inkml:trace contextRef="#ctx0" brushRef="#br0" timeOffset="17730.65">26191 8456 4101 0,'5'-26'285'0,"6"-5"143"15,10-8 0-15,8-2 0 16,9 9 0-16,9 16-1 16,2 5 1-16,-4 8 0 15,-4 12 0-15,-16 8-190 16,-12 10-94-16,-20 6-144 16,-22 11 0-1,-14 1-94-15,-10-1-176 16,-1 1-186-16,4-13-1018 15,12 0 0-15,11-10 0 16,14-8 0-16</inkml:trace>
  <inkml:trace contextRef="#ctx0" brushRef="#br0" timeOffset="18321.16">23961 8871 6323 0,'0'-5'208'16,"0"0"-1"-16,0 1 1 15,0 0-1 1,0 8 1-16,0 9-1 15,2 6 1-15,-1 8-1 16,-1 6 1-16,1 6-208 16,-1-1 0-16,0 2 0 15,2-5 0-15,-1-5 0 16,1-4-210-16,5-3-202 16,4-8-315-16,-3-7-641 15,-1-5 0-15,0-10 0 16,-4-10 0-16</inkml:trace>
  <inkml:trace contextRef="#ctx0" brushRef="#br0" timeOffset="18542.02">23954 8910 4953 0,'0'-9'251'16,"1"2"91"-16,8 1 1 15,11 0-1-15,7 4 0 16,8 6 0-16,7 5 1 15,3-1-1-15,-6 4 0 16,-3 4-185-16,-3 0-279 16,-2-2-234-16,-4-1-170 15,5-7-268-15,-13-4-466 16,-8-2 0-16,-4-8 0 16,-8-7 0-16</inkml:trace>
  <inkml:trace contextRef="#ctx0" brushRef="#br0" timeOffset="18743.21">24286 8595 4725 0,'0'-12'379'15,"0"3"0"-15,0-2-1 16,1 4 1-16,2 11 0 16,5 12-1-16,0 12 1 15,4 10 0-15,-2 11-1 16,-2 9-375-1,-1 5-368-15,53-1-1189 0,-44 2 0 16,-2-6 0-16,9-13 0 16</inkml:trace>
  <inkml:trace contextRef="#ctx0" brushRef="#br0" timeOffset="19711.77">25104 9729 3536 0,'0'2'189'16,"0"-2"44"-16,0 0 73 15,0 0 130-15,-2 0 43 16,0-2 1-16,-2-3-1 16,-1-2 1-16,-4-5-1 15,5-7-140 1,-1-7-49-16,5-8-43 15,0-10-73-15,0-9-130 16,6-8-44-16,7-4 0 16,1-1 0-16,9 1 0 15,5 3 0-15,5 2 0 16,2 4 0-16,4 5 0 16,4 2 0-16,2 2 0 15,2 6 0-15,4 5 0 16,-5 4 0-16,2 7 0 15,-5 9 0-15,-4 7 0 16,-1 7 0-16,0 5 0 16,-4 9 0-1,0 5 0-15,3 5 0 16,-3 6 0-16,-2 3 0 16,1-1 0-16,-4 3 0 15,-1-1 0-15,1 0 0 16,-4 2 0-16,2 2 0 15,-4-3 0-15,2 1 0 16,-4 0 0-16,-4-5 0 16,0 1 0-16,-4-3 0 15,-3-3 0-15,0-3 0 16,-5-3 0-16,1-4 0 16,-3-2-252-1,2 1-266-15,-5-17-967 16,-8 11 2-16,-7-5-1 15,-5-1 0-15</inkml:trace>
  <inkml:trace contextRef="#ctx0" brushRef="#br0" timeOffset="20019.16">25828 9393 4355 0,'0'0'181'16,"0"0"157"-16,0 0 61 16,7 0 1-1,5 1-1-15,7 2 0 16,8 6 0-16,7-1 0 16,1 3 0-16,1 1-155 15,-2 0-27-15,-1-4-155 16,-3 2-62-16,-5-3 0 15,2 0 0-15,-5-2-218 16,0-1-143-16,-1-1-224 16,-1-13-820-16,-5 6 0 15,-1-6 0-15,-1-8 0 16</inkml:trace>
  <inkml:trace contextRef="#ctx0" brushRef="#br0" timeOffset="20273.72">26306 9187 3767 0,'0'-15'357'16,"0"0"106"-16,0-2 1 15,0-2-1-15,0 11 1 16,0 5-1-16,0 1 1 16,-2 7-1-16,-3 8 1 15,1 8-212-15,-2 8-145 16,0 7-107-16,0 6 0 15,1 3 0 1,-3 0 0-16,-4 6-111 0,1 3-318 16,-4-16-1101-16,-4 12 0 15,-1-2 0 1,9-9 0-16</inkml:trace>
  <inkml:trace contextRef="#ctx0" brushRef="#br0" timeOffset="21785.7">26468 10461 4154 0,'0'-5'242'16,"0"0"64"-16,0 3 33 16,0-4 83-16,0 5 1 15,3 5-1-15,1 4 0 16,-2 8 1 0,5 7-1-16,3 6-186 15,2 5-56-15,-1 3-64 16,0 6-32-16,1 3-84 15,-5 5 0-15,-1 3 0 16,0-1 0-16,-6-1 0 16,3 0 0-16,-3-1 0 15,-3 0 0-15,-9-1 0 16,-1 0 0-16,-8-1 0 16,-6-1 0-16,-7-1 0 15,3-5 0-15,-3-2 0 16,-2-3 0-1,-3-6 0-15,-3-3 0 16,-5-4 0-16,-2-4 0 16,-5-1 0-16,1-6 0 15,0-3 0-15,-3-6 0 16,2-1 0-16,0-3 0 16,3-2 0-16,5-4 0 15,2-3 0-15,8-4 0 16,1-8 0-16,9-4 0 15,0-2 0-15,3-5 0 16,2-1 0-16,2-6 0 16,0-1 0-1,1-3 0-15,4-2 0 16,0 2 0-16,2-1 0 16,5-1 0-16,-1 1 0 15,1 1 0-15,1 0 0 16,0 1 0-16,2 3 0 15,0 3 0-15,1 3 0 16,-1 4 0-16,-2 5 0 16,6 4 0-16,-2 3 0 15,0 5 0-15,2 1 0 16,0 2 0-16,0 2 0 16,0 0 0-1,0 3 0-15,0-2 0 16,0 0 0-16,0 1 0 15,0-1 0-15,0 1 0 16,0 0 0-16,0 0 0 16,0 1 0-16,0-2 0 15,0 4 0-15,0 0 0 16,0-1 0-16,0 2 0 16,0 1 0-16,0-1 0 15,0 2 0-15,0 5 0 16,-2 8 0-16,-1 5 0 15,2 8 0 1,-4 4 0-16,3 3 0 16,-3-2 0-16,2-1 0 15,0 0 0-15,3-6 0 16,-3-3 0-16,3-5 0 16,0-4 0-16,0-5 0 15,0-2 0-15,0-3 0 16,0-1 0-16,0-2 0 15,0-2 0-15,0-7 0 16,0-4 0-16,0-9 0 16,0-7 0-16,3-11 0 15,1 0 0 1,3 1 0-16,0 4 0 16,1 5 0-16,2 7 0 15,-5 9 0-15,3 3 0 16,6 5 0-16,3 6 0 15,9 0 0-15,7 7 0 16,0 3 0-16,5 3 0 16,1 2-233-16,0 3-203 15,14-4-1068-15,-15 2 0 16,-8-6 0-16,-7-3 0 16</inkml:trace>
  <inkml:trace contextRef="#ctx0" brushRef="#br0" timeOffset="22577.24">24842 9707 2196 0,'-2'-3'227'15,"1"-2"72"-15,-2-4 54 16,2 1 54-16,1 1 109 16,-2 1 94-16,2 0 6 15,-1 3 0-15,1 0 0 16,0 2-168-1,0-1-58-15,0 1-73 16,0 1-54-16,-1 0-53 16,0 0-111-16,1-2-91 15,0 8-8-15,0 6 0 16,0 7 0-16,0 5 0 16,2 9 0-16,2 1 0 15,4 0 0-15,-1 2 0 16,3-3 0-16,0 3 0 15,1-4 0-15,-3 0 0 16,1-1 0 0,2-1 0-16,-3 1 0 15,0-5 0-15,0-1 0 16,-5-3 0-16,0-2-119 16,0-5-179-16,1-1-194 15,5-7-964-15,-5-1 0 16,-1-4 0-16,-1-2 0 15</inkml:trace>
  <inkml:trace contextRef="#ctx0" brushRef="#br0" timeOffset="22823.11">24947 10244 2258 0,'0'3'174'15,"0"0"66"-15,0-2 60 16,0 4 40-16,2 1 18 16,-1-1 3-16,4 2 2 15,0 2-6-15,1 4-55 16,0 2-229-16,3-1-190 16,5 0-281-16,-4-9-524 15,-1 13 0-15,1-2 0 16,-3-1 0-16</inkml:trace>
  <inkml:trace contextRef="#ctx0" brushRef="#br0" timeOffset="23124.76">25116 10530 4309 0,'0'0'371'15,"0"0"36"-15,0-2 1 16,0 2 0-16,0 0 0 16,0 0 0-16,0 0 0 15,0 2 0-15,3 5 0 16,0 1-198-16,2 6-172 16,-1 3-38-16,0 3 0 15,-1 2 0 1,1-2 0-16,-2 4-116 15,2-1-156-15,-4 4-170 16,12-5-339-16,-7 5-535 16,-3-7 0-16,1-2 0 15</inkml:trace>
  <inkml:trace contextRef="#ctx0" brushRef="#br0" timeOffset="23342.89">25200 10876 4718 0,'0'0'291'16,"3"0"70"-16,4 2 1 16,0 2-1-16,1 6 1 15,0 1-1-15,3 6 1 16,-4 2-1-16,1 4 1 16,-3 4-267-1,-1 2-375-15,15 4-406 16,-5-1-720-16,2-4 0 15,6-11 0-15</inkml:trace>
  <inkml:trace contextRef="#ctx0" brushRef="#br0" timeOffset="24003.13">26349 9532 4199 0,'0'-11'430'16,"0"-3"0"-16,0 0-1 16,0 0 0-16,0 5 2 15,0 7-1-15,0 1 0 16,0 2 0-16,5 2 0 16,5 8-307-1,-1 6-123-15,5 9 0 16,-1 3 0-16,-3 6-60 15,-6 2-225-15,-2 6-215 16,5-9-969-16,-5 7 0 16,0-3 0-16,0-3 0 15</inkml:trace>
  <inkml:trace contextRef="#ctx0" brushRef="#br0" timeOffset="24262.53">26526 10022 4239 0,'0'0'345'15,"0"-1"68"1,0 1 4-16,0-1 0 16,2 2 0-16,-2 3 0 15,2 3 0-15,-2 4 0 16,4 2 0-16,2 7-323 15,0-1-288-15,-1 4-211 16,3 2-234-16,2-13-715 16,-3 11 0-16,3-2 0 15,-2-2 0-15</inkml:trace>
  <inkml:trace contextRef="#ctx0" brushRef="#br0" timeOffset="24476.75">26706 10353 3638 0,'2'1'202'16,"2"3"53"-16,-1 0 85 15,4 4 23-15,0 0 12 16,-1 1 3-16,3 1-28 16,-2 3-114-16,-2 1-94 15,-1-1-281-15,2 3-268 16,13-6-739-16,-17 8 0 15,2-3 0-15,-1 2 0 16</inkml:trace>
  <inkml:trace contextRef="#ctx0" brushRef="#br0" timeOffset="24643.44">26810 10606 1803 0,'2'4'296'0,"2"1"72"15,0 1 59-15,-1-1 58 16,1 2 39-16,-2 1 9 15,2 4-25-15,-1 4-211 16,4-10-1345-16,-2 16 0 16,-7-7 0-16,-15-3 0 31</inkml:trace>
  <inkml:trace contextRef="#ctx0" brushRef="#br0" timeOffset="42616.07">12450 8793 2465 0,'-4'0'183'16,"-3"0"28"-16,1 0 37 15,-4 0 40-15,3-5 31 16,1 1 38-16,-3 1 56 16,2-3 79-16,2 1 86 15,3 3-133 1,2-3-41-16,0 3-29 15,0-1-36-15,0 2-40 16,0 1-31-16,3-1-39 16,10 1-55-16,7 0-79 15,11 0-86-15,13 0-9 16,7 1 0-16,3 2 0 16,2 0 0-16,1 2 0 15,-1 1 0 1,2-1 0-16,0 2 0 15,0-2 0-15,-1 1 0 0,1-2 0 16,-1 0 0 0,3-3 0-16,1 0 0 15,4-1 0-15,0-1 0 16,0 1 0-16,0 0 0 16,0 0 0-16,-2 0 0 15,-2 0 0-15,-3 0 0 16,-2 0 0-16,0 0 0 15,-3 0 0-15,-5 0 0 16,-2 0 0-16,-6 0 0 16,-4 0 0-1,-3 0 0-15,-4 0 0 16,-3 0 0-16,-6 0 0 16,-3 0 0-16,-1 0 0 15,-4 0 0-15,-6 0 0 16,-1 0 0-16,-1 0 0 15,1 0-471-15,-5-3-1073 16,-5-7 0-16,-8-2 0 16</inkml:trace>
  <inkml:trace contextRef="#ctx0" brushRef="#br0" timeOffset="43546.11">11711 10183 2124 0,'-8'-2'232'0,"-1"-3"56"16,-3 0 57-16,3-4 45 16,1-2 96-16,5 4 99 15,1 1 40-15,2 0-1 16,0 3 0 0,0 2-176-16,6-1-56 15,8 1-55-15,10 1-58 0,14 1-44 16,15-1-97-1,9 3-99-15,10 0-39 16,7-3 0-16,4 2 0 16,4-4 0-16,1-1 0 15,2-4 0-15,0 1 0 16,-5-1 0-16,-4 1 0 16,-9 2 0-1,-7 0 0-15,-15 2 0 0,-10 1 0 16,-8-1 0-16,-8 2 0 15,-9-2 0-15,0 2 0 16,-7 0 0 0,-1 0 0-16,-1 0 0 15,-4 0 0-15,-1 0 0 16,-1 0 0-16,0 0 0 16,0 0 0-16,0 0 0 15,0 0 0-15,0 0 0 16,0 0 0-16,0 0 0 15,3 0 0-15,-3 0 0 16,0 0 0-16,0 0 0 16,0 0-113-1,0 0-309-15,0-35-1109 16,0 28 0-16,-8-2 0 16,-1-8 0-16</inkml:trace>
  <inkml:trace contextRef="#ctx0" brushRef="#br0" timeOffset="44607.46">19789 11459 4250 0,'0'-2'212'0,"0"-2"58"16,0 0 28 0,1 0 96-16,5 2 16 15,7 2 1-15,7 1 0 16,6 2-1-16,6 6 1 16,-2 1-166-16,1 4-47 15,-5 4-57 1,-4-1-29-16,-4-1-94 0,-5-2-18 15,-1-3 0-15,-6-5 0 16,-3-2 0-16,-2-2 0 16,0-2 0-1,4-2 0-15,11-8 0 16,6-13 0-16,16-9 0 16,17-16 0-16,25-14 0 15,21-7 0-15,48-7-701 16,19-15-797-16,16-24 0 15,43-66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5:41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17639 6938 1537 0,'-6'-2'85'0,"-3"0"40"15,1-1 24-15,0 1 17 16,4-2 21-16,0 4 22 16,4-2 15-16,0 1 5 15,-1-1 2 1,2 2-65-16,-1-1-29 15,0 1-39-15,0 0-11 16,0 0-11-16,5 0-7 16,1 0 4-16,7 1 0 15,8 1 8-15,4 1 14 16,7-3 17-16,4 4 13 16,2-4 1-16,1 1-8 15,3-2-4-15,0 1-11 16,2 0-26-16,0 0-11 15,3 0-12 1,0 0-14-16,5 0-9 16,0 0 0-16,3 0 3 15,2 0 8-15,4 0 2 16,1 0 1-16,-3 0 4 16,2 0-3-16,-3 0 0 15,-4 0-3-15,-3 0-2 16,-2 0-6-16,-2 0-7 15,1 1-11-15,3 0-6 16,0 2-2-16,2-1-2 16,2 0-1-1,0-2-1-15,-2 0 1 16,4 0-2-16,-1 0 0 16,2 0-2-16,-1 0 4 15,-1 0-4-15,3 0 0 16,1 0 0-16,4 0 1 15,5 0 0-15,3 0 0 16,1 0 1-16,0 0-2 16,-2 0 4-16,-3-2-3 15,-5 1 2-15,-2-2 0 16,-2 0-3 0,0-3 1-16,2 2-1 15,4-2-1-15,11 3-1 16,12-4 4-16,6 0-3 15,5-3 0-15,0 0-2 16,-6 1 2-16,-5-2 0 16,-5 0-3-16,-6 4-1 15,1-1 4-15,-1 2 2 16,-3 4 0-16,0-4 0 16,2 1 7-16,-4 1 8 15,0 1 3-15,-1-3 5 16,2 2 3-1,-2 1 5-15,0 0-6 16,-4 1 0-16,0 1 0 16,-3 1 2-16,1-1-4 15,0 1-5-15,1 0-4 16,-1 0-3-16,2 0-2 16,-5 0-4-16,2 0 1 15,-2 0 0-15,2 0-1 16,-2 0-2-16,0 0-2 15,2 0 0-15,1 0 1 16,-3 0 0-16,3 0 2 16,-2 0 1-1,3 0 5-15,-4 1-4 16,0 0 5-16,-2 1 2 16,1 0 5-16,1 0 1 15,0 0 13-15,6 2 19 16,3-1 3-16,1 0 0 15,-1 0 6-15,-2 0 5 16,-4 0 9-16,-6 1 9 16,-3-2 6-16,-4 2 17 15,0-2 5-15,-5 2-10 16,3-2 0-16,1 2 8 16,-1-1 1-1,-1-1 5-15,-1 0 2 16,-2 0-10-16,-5 1-12 15,-3-3-19-15,-4 1-21 16,-5-1-9-16,-2 2-5 16,-2-2-9-16,-3 2-10 15,-5-1-9-15,0 0-16 16,-2-1 0-16,-2 0 0 16,-2 0 0-16,2 0 0 15,-4 0-8-15,1 0-249 16,12 0-507-16,-15 0-668 15,-7-6 0-15,-12-14 0 16,-15-26 0 0</inkml:trace>
  <inkml:trace contextRef="#ctx0" brushRef="#br0" timeOffset="7274.86">22040 1971 3882 0,'0'-9'198'0,"0"-3"71"16,0-2 144-16,-1-2 31 15,-1 2 1-15,1 2-1 16,-3 1 0-16,2 4 0 16,2 2 1-16,-1 1-136 15,1 3-62-15,0-1-72 16,0 2-143-16,0 3-32 16,0 5 0-16,1 7 0 15,5 10 0 1,0 8 0-16,3 8 0 15,4 4 0-15,2 6 0 16,4 1 0-16,-1 3 0 16,2 1 0-16,-1 0 0 15,2-2 0-15,-5 2 0 16,1 0 0-16,-2-2 0 16,-2 1 0-16,-3-1 0 15,-2-4 0-15,-2 0 0 16,-1-6 0-1,-4-5 0-15,-1-5 0 16,0-7 0-16,2-6-176 16,-1-6-218-16,19-8-1130 15,-13-8 0-15,2-14 0 16,0-11 0-16</inkml:trace>
  <inkml:trace contextRef="#ctx0" brushRef="#br0" timeOffset="8263.37">22049 1878 2206 0,'-6'-5'252'16,"-1"-1"63"-16,0-4 48 15,0-3 45 1,4-1 126-16,3-1 82 16,0 3 1-16,0 3-1 15,0 3 0-15,4 2-178 16,5 3-74-16,11 0-63 16,10 2-47-16,11 4-46 15,6 3-125-15,7 2-83 16,-1 3 0-16,4 3 0 15,-1 1 0-15,2-2 0 16,-4 1 0-16,4 0 0 16,-4 2 0-1,1 1 0-15,-2 0 0 16,-4 0 0-16,2 1 0 16,-4-3 0-16,0-1 0 15,-1-1 0-15,-4-2 0 16,-3-1 0-16,-5-2 0 15,0-1 0-15,-5-3 0 16,-2 1 0-16,-4-4 0 16,-2 1 0-16,-6-2 0 15,-6-2 0-15,-2 0 0 16,-6 1 0-16,-1-1 0 16,0 2 0-1,0-2 0-15,0 2 0 16,0-2 0-16,0 0 0 15,0 1 0-15,-4 5 0 16,-6 3 0-16,-6 6 0 16,-6 4 0-16,-6 6 0 15,-6 1 0-15,-3 6 0 16,-6-1 0-16,1 5 0 16,-2 0 0-16,0 3 0 15,0-3 0-15,-1 3 0 16,-1-1 0-16,-3 3 0 15,-2-1 0 1,1 1 0-16,0 0 0 16,5-1 0-16,4-3 0 15,7-5 0-15,5-4 0 16,7-2 0-16,0-4 0 16,4-2 0-16,2 0 0 15,0-5 0-15,3 1 0 16,3-4 0-16,-2-2 0 15,5-1 0-15,1-2-30 16,5-1-216-16,-1-1-194 16,2-7-1055-1,2 0 0-15,3-6 0 16</inkml:trace>
  <inkml:trace contextRef="#ctx0" brushRef="#br0" timeOffset="9076.87">23040 1521 2336 0,'0'-5'209'16,"-3"-3"59"-16,-2-1 44 16,-2-1 51-16,-4 2 67 15,2 4 118-15,2-2 53 16,2 2 1-16,1 1-1 15,4 0-157-15,-3 3-52 16,1 2-58-16,-1 2-46 16,1 8-49-1,1 8-68-15,1 7-118 16,4 5-53-16,2 6 0 16,4 5 0-16,3 0 0 15,4 1 0-15,4 1 0 16,2 3 0-16,0 2 0 15,1 1 0-15,2 2 0 16,-4-1 0-16,1 1 0 16,0-4 0-1,-3-2 0-15,2-4 0 0,-2 0 0 16,-2-3 0 0,0-1 0-16,-3 1 0 15,1 2 0-15,-3-2 0 16,-2-1 0-16,-1-1 0 15,-1-5 0-15,-2-5 0 16,-1 0 0-16,-2-5 0 16,1-2 0-16,-3 0 0 15,1-5 0-15,-3-3 0 16,2-1 0-16,-2-3-247 16,0-3-220-16,0-13-1028 15,-3 7 0-15,0-8 0 16,0-9 0-16</inkml:trace>
  <inkml:trace contextRef="#ctx0" brushRef="#br0" timeOffset="9668.64">23272 2210 2660 0,'0'-5'204'16,"-1"1"58"-16,1-5 44 16,0 0 23-16,0 0 18 15,1-1 45-15,5-1 67 16,4-1 67-16,9-4 42 16,7-2-145-16,10-1-60 15,9-6-57 1,7 0-45-16,10-2-22 15,9-1-18-15,11-1-46 16,4-1-67-16,5 0-66 16,3-4-42-16,-1 1 0 15,-4 0 0-15,1 2 0 16,-3-2 0-16,-4 3 0 16,-5 3 0-16,-5 3 0 15,-8 2 0-15,-11 3 0 16,-5 6 0-16,-10 1 0 15,-7 2 0-15,-11 3 0 16,-6 4 0-16,-4 0-175 16,-9 4-190-1,-3 4-278-15,-16-26-758 16,-18 36 0-16,-22 2 0 16,-18 7 0-16</inkml:trace>
  <inkml:trace contextRef="#ctx0" brushRef="#br0" timeOffset="10344.57">20627 3032 2535 0,'-6'2'183'15,"-3"1"79"-15,6-2 54 0,-1 0 10 16,5-1 17 0,11-1 22-16,14-5 81 15,13-3 90-15,16-5 42 16,21-6-123-16,9-6-61 16,11-5-78-16,5-2-54 15,9-2-10-15,4-2-17 16,6-1-22-16,0-1-82 15,-2-1-88-15,-6 1-43 16,-10 1 0 0,-11 1 0-16,-13 7 0 0,-13 4 0 15,-15 3 0 1,-15 6 0-16,-14 4 0 16,-10 5 0-16,-7 3-61 15,-4 4-211-15,0-1-222 16,8 1-978-16,-11 2 0 15,-6 1 0-15,-7-2 0 16</inkml:trace>
  <inkml:trace contextRef="#ctx0" brushRef="#br0" timeOffset="10978.63">20317 1921 5862 0,'0'-7'259'16,"0"-2"0"-16,0 0-1 15,0 2 1-15,0 6 0 16,-4 14-1-16,-3 10 1 15,-2 13 0-15,-4 14 0 16,-1 9-259-16,1 2 0 16,0 3 0-16,4-4 0 15,1-2 0-15,0-4 0 16,3-6 0-16,3-6 0 16,1-7-199-16,1-6-110 15,1-4-120 1,-1-9-134-16,0-14-775 15,0-2 0-15,0-12 0 16,0-15 0-16</inkml:trace>
  <inkml:trace contextRef="#ctx0" brushRef="#br0" timeOffset="11280.39">20192 2024 3953 0,'1'-25'299'0,"2"-4"143"16,0-3-1-16,0 0 1 15,3 11-1-15,7 16 1 16,4 7-1-16,9 6 1 16,7 9-1-1,5 8-177-15,1 6-121 16,1 7-143-16,-2 2 0 16,0-1 0-16,0 1 0 15,-3-3 0-15,0-4 0 16,-5-2 0-16,-3-4 0 15,-6-4 0-15,-4-2-168 16,-7-3-148-16,-4-2-183 16,8-7-310-16,-21 0-470 15,-16-2 0-15,-9-6 0 16,-8 1 0-16</inkml:trace>
  <inkml:trace contextRef="#ctx0" brushRef="#br0" timeOffset="11457.9">20172 2444 4227 0,'0'-3'181'0,"1"1"0"15,8-8 2-15,15-5 1 16,17-1-10-16,17-13-56 16,18-2-117-16,15 1-276 15,-3 1-719-15,-7 4 0 16,-6 3 0-16,-14 3 0 15</inkml:trace>
  <inkml:trace contextRef="#ctx0" brushRef="#br0" timeOffset="12595.25">24445 795 2905 0,'0'-6'230'16,"0"-1"65"-16,0-4 75 15,0 0 120-15,-2-4 53 16,-1 3 1-16,-5 0 0 15,1 3 0-15,-7 1 0 0,-3 0-153 16,-3 6-77-16,-8 0-65 16,-2 0-76-16,-4 6-118 15,-1 4-55 1,0 4 0-16,2 7 0 16,0 8 0-16,3 7 0 15,4 2 0-15,3 5 0 16,8 3 0-16,9-1 0 15,5-2 0-15,8-2 0 16,12-6 0-16,8-2 0 16,12-7 0-16,9-6 0 15,7-5 0-15,3-6 0 16,-2-4 0-16,-4-1 0 16,-2-4 0-16,-4 2-226 15,-3-1-287-15,-12-39-977 16,-10 35 0-16,-13-1 0 15,-15-1 0-15</inkml:trace>
  <inkml:trace contextRef="#ctx0" brushRef="#br0" timeOffset="13991.28">20693 3074 2632 0,'-7'-1'154'0,"-5"-3"58"16,1-1 46-1,-5 1 40-15,10 1 30 16,0-2 28-16,3 2 20 16,0 2 28-16,5 1 74 15,-4-2-23-15,4 4-42 16,1 3-58-16,3 7-45 16,3 4-41-1,5 8-31-15,0 8-26 0,5 4-22 16,1 7-27-16,-1 4-73 15,1 3-90-15,2 3 0 16,0 0 0 0,-1 1 0-16,4 0 0 15,-1 1 0-15,1 1 0 16,-2-4 0-16,0 1 0 16,-3 0 0-16,-2-3 0 15,-3 2 0-15,-3-2 0 16,0 0 0-16,-1-3 0 15,1 1 0-15,-1 0 0 16,-1-1 0-16,2-1 0 16,-1-1 0-16,0-1 0 15,-3-4 0-15,-2-4 0 16,1-1 0 0,-1-3 0-16,-2-4 0 15,2-3 0-15,1-2 0 16,2-2 0-16,-2-2 0 15,0-4 0-15,-2-2 0 16,-1-1 0-16,2-4 0 16,-3 1 0-16,-2-1 0 15,2-2 0-15,-3-2 0 16,0-1 0-16,1-2 0 16,1 1 0-16,1-2 0 15,6 0 0 1,11 0 0-16,9-4 0 15,13-2 0-15,9-5 0 16,13-4 0-16,5-6 0 16,11-3 0-16,3-1 0 15,8-5 0-15,3-3 0 16,2-1 0-16,0 0 0 16,3-1 0-16,-3-1 0 15,-5 4 0-15,0 0 0 16,-7 0 0-16,-6 2 0 15,-4 1 0-15,-6 2 0 16,-5-1 0 0,-4 4 0-16,-5 4 0 15,-6 1 0-15,-3 2 0 16,-7 3 0-16,-6 0 0 16,-8 3 0-16,-5 2 0 15,-6 4 0-15,-7 2 0 16,-3 3-281-16,3-2-341 15,-5 0-835-15,-4 2 0 16,-3-3 0-16,-2-1 0 16</inkml:trace>
  <inkml:trace contextRef="#ctx0" brushRef="#br0" timeOffset="14725.45">22856 3375 3930 0,'-5'-12'217'0,"0"-7"131"0,-2-1 94 15,0-3 0 1,3 4-1-16,1 4 1 16,1 5 0-16,1 2 0 15,-1 3 0-15,2 5-158 16,0 0-59-16,0 0-131 15,2 4-94-15,1 7 0 16,7 6 0-16,3 7 0 16,4 8 0-16,3 5 0 15,3 1 0 1,-1 3 0-16,-2 4 0 16,0 0 0-16,-1 2 0 15,-1 2 0-15,-3-1 0 0,0 4 0 16,1 0 0-1,-2 1 0-15,1 1 0 16,0 2 0-16,-3 0 0 16,1-2 0-16,-3-1 0 15,0-4 0-15,3-6 0 16,2-3 0-16,2 0 0 16,1-3 0-16,2 1 0 15,0-1 0 1,-1 1 0-16,-2-5 0 15,-2-3 0-15,-4-4 0 16,-2-1 0-16,-4-7 0 16,1-6 0-16,-2-2 0 15,-1-4 0-15,-1-1 0 16,-1-2 0-16,-1-2 0 16,0 0 0-16,2-1 0 15,-2 0 0-15,0 0-308 16,1-2-1268-16,-1-1 0 15,2-7 0-15,-2-5 0 16</inkml:trace>
  <inkml:trace contextRef="#ctx0" brushRef="#br0" timeOffset="15375.81">23487 3595 3273 0,'0'-4'235'16,"-1"-5"132"-16,-1 0 140 15,0-1 0-15,0 1 0 16,2 0 1-16,-1 2-1 15,-2 0 0 1,2 2 0-16,1 2-153 16,-2 0-83-16,2 2-130 15,0 1-141-15,0 1 0 16,0 5 0-16,3 6 0 16,5 5 0-16,1 10 0 15,3 5 0 1,2 4 0-16,1 3 0 0,-3 1 0 15,2 0 0-15,-3 2 0 16,2-2 0-16,-3-1 0 16,1-1 0-1,-2-2 0-15,-1-4 0 16,-4-3 0-16,1-1 0 16,-3-8 0-16,1-4 0 15,0-2 0-15,-2-4 0 16,1-6 0-16,-2 0-294 15,6-1-324-15,-5 1-838 16,2-3 2-16,-4-4-1 16,-5-6 0-16</inkml:trace>
  <inkml:trace contextRef="#ctx0" brushRef="#br0" timeOffset="16286.95">23568 3760 1969 0,'-3'0'100'0,"1"0"66"15,0 0 48-15,1 0 35 16,1 0 13-16,1 0 31 15,8-3 39-15,8-3 30 16,7-3 27-16,13-4-26 16,9-5 6-16,7-1 0 15,4-2-7-15,3 0-5 16,4-2 8-16,-1-1-30 16,4-2-40-1,2 1-29-15,3-1-28 0,1-2-27 16,3 0-52-1,1-1-66-15,3 2-42 16,0 1-29-16,-1 1-22 16,-2 3 0-16,-1 0 0 15,-5-1 0-15,-1 4 0 16,0-4 0-16,0 1 0 16,-1 0 0-16,-4 1 0 15,0-1 0-15,-4 3 0 16,-7 0 0-16,-6 3 0 15,-6-2 0-15,-9 4 0 16,-8 3-22-16,-11 4-254 16,-1 2-253-1,-10-44-943-15,-3 42 0 16,-5-3 0-16,-6-3 0 16</inkml:trace>
  <inkml:trace contextRef="#ctx0" brushRef="#br0" timeOffset="17886.87">24885 1573 984 0,'-1'0'181'0,"-1"-2"56"15,2 1 48-15,-2-3 53 16,0 1 57 0,2-4 39-16,0 0 46 15,0-1 38-15,0 0 82 16,0 2-37-16,0 0-13 15,0 4-55-15,0-1-48 16,0 1-53-16,0 1-57 16,0 1-38-16,2 1-48 15,-2 4-37-15,4 4-82 16,0 3-75-16,4 6-57 16,3 1 0-1,0 5 0-15,0-1 0 0,2 4 0 16,-2 1 0-16,3 3 0 15,2 0 0 1,-2 3 0-16,1-1 0 16,0 1 0-16,-2 0 0 15,3 0 0-15,-3 1 0 16,1 0 0-16,3 0 0 16,-1-1 0-16,0-1 0 15,1-1 0-15,1 0 0 16,-4 0 0-16,1-1 0 15,1 1 0-15,-5-2 0 16,1 0 0-16,2-1 0 16,-4-1 0-16,2-1 0 15,-1 0 0 1,2-3 0-16,-1 0 0 16,1-1 0-16,1 1 0 15,-1-2 0-15,0 1 0 16,-1-2 0-16,1-2 0 15,-1 1 0-15,1-4 0 16,-5 1 0-16,4-2 0 16,-1 1 0-16,-2-1 0 15,-1-2 0-15,3 2 0 16,-1-1 0 0,-2-1 0-16,1 0 0 0,-1-1 0 15,1 0 0 1,-2-1 0-16,0 1 0 15,-1-1 0-15,-1 1 0 16,1-2 0-16,2 0 0 16,-6-2 0-16,2 1 0 15,1-1 0-15,-1 0 0 16,0 0 0-16,1 1 0 16,0-1 0-16,0-1 0 15,-1 0 0-15,0-1 0 16,0 1 0-16,-2 1 0 15,1-2 0 1,1 1 0-16,-1 0 0 16,0-2 0-16,-2-1 0 15,2 1 0-15,-3 0 0 16,0-1 0-16,2 0 0 16,2-1 0-16,-4 3 0 15,3-2 0-15,1 2 0 16,-2-1 0-16,2 2 0 15,-4-2 0-15,2-1 0 16,0 1 0-16,-2-1 0 16,2-1 0-16,-2 0 0 15,2-1 0-15,0-2 0 16,-2 2 0 0,0-2 0-16,0 0 0 15,0 0 0-15,0 0 0 16,0 0 0-16,0 0 0 15,0 0 0-15,0 0 0 16,0 1-211-16,0 2-189 16,29-3-1116-16,-29 1 0 15,-4-1 0-15</inkml:trace>
  <inkml:trace contextRef="#ctx0" brushRef="#br0" timeOffset="18725.49">24136 4428 5011 0,'-2'0'344'0,"2"-1"1"15,-1 1 0 1,1-1 0-16,0 2-1 16,1-1 1-16,-1-1 0 15,2 1-1-15,6-5 1 16,14-2-267-16,8-4-78 16,12-8 0-16,12-2 0 15,-2 0-244-15,-2 2-197 16,22 0-355-16,-31 7-546 15,-9 0 0-15,-15 2 0 16</inkml:trace>
  <inkml:trace contextRef="#ctx0" brushRef="#br0" timeOffset="19368.08">23077 5222 4011 0,'0'0'254'15,"0"-2"125"-15,0 2 55 16,3-1 1-16,9-2 0 16,4-4-1-16,11-5 1 15,9-3 0-15,7-3-1 16,1-1-166-16,-3 0-87 16,-3 2-125-16,-8 1-76 15,-5 7-198-15,-9 0-130 16,-6 6-149-16,2-2-232 15,-10 4-546 1,0 0 0-16,-5-3 0 16,-4 2 0-16</inkml:trace>
  <inkml:trace contextRef="#ctx0" brushRef="#br0" timeOffset="19731.66">23199 5004 3687 0,'-2'-3'233'0,"1"0"117"16,1-2 117-16,-2 0 1 15,2 1-1-15,0 2 0 16,0 1 0-1,0 1 0-15,2 3 0 16,4 6-167-16,2 4-66 16,1 7-117-16,1 6-117 15,1 4 0-15,1 2 0 16,0 5 0-16,0 4 0 16,3 2-116-16,8 1-431 15,-4-1-958-15,-8-4 0 16,-5-12 0-1,-6-23 0 1</inkml:trace>
  <inkml:trace contextRef="#ctx0" brushRef="#br0" timeOffset="37220.86">21545 1041 5833 0,'0'-3'262'0,"0"-3"0"16,0 1 0-16,0 2 0 15,0 2 0-15,0-1 0 16,0 2 0-16,3 3 0 16,1 4 0-1,4 4-262-15,3 8 0 0,3 5 0 16,3 6 0-1,0 1 0-15,0 0 0 0,-1 5 0 16,0-3 0 0,-2 3 0-16,-2 1 0 15,-1-1 0-15,-3-1 0 16,-3 0 0-16,0-4-110 16,-2 1-187-16,2-6-187 15,3-3-283-15,-6-8-539 16,0-6 0-16,1-7 0 15,-2-12 0-15</inkml:trace>
  <inkml:trace contextRef="#ctx0" brushRef="#br0" timeOffset="37567.72">21593 1113 3584 0,'0'-18'244'0,"0"-6"109"16,3-5 108-16,7-5 17 15,6 4 1-15,8 4-1 16,8 3 0-16,6 4 0 16,1 5 1-1,2 4-177-15,0 7-68 16,-5 6-109-16,-4 9-107 15,-9 9-18-15,-13 4 0 16,-8 9 0-16,-16 7 0 16,-10 2 0-16,-8 1 0 15,-4-4 0-15,0 0-190 16,5-6-121-16,11-8-175 16,23-12-954-16,-3-3 0 15,3-8 0 1,13-8 0-16</inkml:trace>
  <inkml:trace contextRef="#ctx0" brushRef="#br0" timeOffset="38065.93">22712 744 5945 0,'-3'-11'250'16,"0"4"-1"-16,-1-2 1 16,-1-1-1-16,4 5 1 15,1 5-1-15,0 5 1 16,1 4-1-16,5 6 1 16,2 10-250-16,3 8 0 15,2 5 0-15,3 2 0 16,-6 1 0-16,-1-5 0 15,-1 1 0-15,-5-3 0 16,-1-1 0-16,-1-5 0 16,-1-2 0-1,0-4 0-15,2-2-254 16,-1-6-104-16,0-3-187 16,2-14-861-16,-1 3 0 15,-1-5 0-15,-1-10 0 16</inkml:trace>
  <inkml:trace contextRef="#ctx0" brushRef="#br0" timeOffset="38347.08">22715 867 4016 0,'0'-15'440'16,"-3"1"1"-16,3-4-1 15,0 0 0-15,6 8 0 16,8 7 1-16,9 3-1 15,12 3 0 1,5 5 1-16,8 4-229 16,0 2-212-16,2 4 0 15,-2-1 0-15,-2-1 0 16,-1-1 0-16,-6-4 0 16,-6-3 0-16,-3 0-258 15,-4 0-145-15,-4-3-213 16,-2-10-766-16,-9 7 0 15,-5-4 0-15,-6-1 0 16</inkml:trace>
  <inkml:trace contextRef="#ctx0" brushRef="#br0" timeOffset="38668.8">23109 567 3568 0,'-9'-15'270'0,"-1"-4"210"16,-3-1 1-16,3-4 0 16,4 9-1-16,3 5 1 15,3 4 0-15,0 4-1 16,0 4 1-16,6 5-185 16,3 9-84-1,5 9-212-15,2 11 0 0,7 8 0 16,-3 3 0-16,-2 2 0 15,-1-3 0-15,-1 1 0 16,1-3 0-16,-2-4 0 16,1 0-120-16,0-1-355 15,-2-25-1044 1,-5 17 0-16,-5-6 0 16,-1-9 0-16</inkml:trace>
  <inkml:trace contextRef="#ctx0" brushRef="#br0" timeOffset="44798.29">22224 2517 1986 0,'-3'0'143'15,"-4"0"31"-15,0 2 20 16,-2 0 19-16,3 3 32 16,2 0 28-16,4 0 17 15,0 0 16-15,2-2 28 16,-2-2-80-16,2-1-23 15,4-1-11 1,1-2-9-16,3-2 21 16,0-3 31-16,-4-1 41 15,-3-2 36-15,-2 2-16 16,-4 2-27-16,2 3-19 16,-3 3-22-16,-6-1-20 15,-2 6-10-15,2 2-41 16,-1 2-63-16,3 2-68 15,7 1-54 1,1-3 0-16,1-1 0 16,7-4-62-16,4 0-176 15,9-3-227-15,11-21-1020 16,-1 13 0-16,1-8 0 16,-4-7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7:02.9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22078 3524 3790 0,'0'-9'220'16,"0"-4"120"-16,-2-2 116 15,0-4 1 1,0 5-1-16,-1 1 0 16,-2 3 0-16,0 2 1 15,1 3-1-15,2 2-162 16,0 1-57-16,0 2-121 15,2 0-116-15,0 0 0 16,-1 2 0-16,-2 7 0 16,0 8 0-16,-2 8 0 15,0 8 0 1,2 9 0-16,2 5 0 0,-1 3 0 16,1 4 0-1,1 2 0-15,0 2 0 16,0 3 0-16,0 4 0 15,0 1 0-15,0 1 0 16,0 0 0-16,3 1 0 16,-1-5 0-16,4 0 0 15,-3-5 0-15,3-6 0 16,0-4 0-16,-2-9 0 16,2-5 0-1,-2-6-240-15,3-4-248 16,-1-17-1004-16,-3 2 0 0,-2-6 0 15,1-13 0-15</inkml:trace>
  <inkml:trace contextRef="#ctx0" brushRef="#br0" timeOffset="1037.52">22016 3459 2784 0,'0'-5'274'15,"0"-1"60"-15,0-2 66 16,0-1 44-16,0 4 32 16,0 0 57-16,6 3 27 15,8 1 0-15,8 1 0 16,13 1-192-16,11 3-83 16,7 7-59-16,2 3-66 15,4 6-44-15,0 6-32 16,1 3-57-16,-1 0-27 15,0 1 0-15,-1 1 0 16,-2-2 0 0,2 0 0-16,-5-2 0 15,2 1 0-15,-2-6 0 16,1 1 0-16,-3-3 0 16,-2-2 0-16,-6-4 0 15,-4-2 0 1,-5-2 0-16,-7-2 0 0,-6-1 0 15,-5 0 0 1,-7-4 0-16,-3 0 0 0,-3 0 0 16,-2-2 0-1,-1-1 0-15,0 1 0 16,0 0 0-16,0-1 0 16,0 0 0-16,0 0 0 15,-1 0 0-15,-7 2 0 16,-5 1 0-16,-8 3 0 15,-10 2 0-15,-9 8 0 16,-11 5 0-16,-5 8 0 16,-9 5 0-16,-2 6 0 15,-2 3 0-15,2 2 0 16,0 0 0 0,5-2 0-16,0 2 0 15,3-3 0-15,1-2 0 16,4 1 0-16,4-3 0 15,2 1 0-15,8-4 0 16,4-1 0-16,7-2 0 16,3-4 0-16,4-5 0 15,5 0 0-15,1-6 0 16,1-2 0-16,0-2 0 16,0-1 0-16,-1-1 0 15,5-2 0-15,0-2 0 16,3-2 0-16,5-2-244 15,3-3-314 1,11-36-919-16,8 24 0 16,13-13 0-16,11-8 0 15</inkml:trace>
  <inkml:trace contextRef="#ctx0" brushRef="#br0" timeOffset="1798.4">23122 3246 3307 0,'0'-14'239'15,"1"-4"85"-15,-1-2 180 16,2-4 0-16,-4 7 0 16,2 8 0-1,2 0 0-15,-2 4 0 16,0 4 0-16,0-1-156 16,0 2-83-16,0 0-85 15,0 5-180-15,0 4 0 16,0 7 0-16,0 9 0 15,0 9 0-15,3 3 0 16,0 6 0-16,3 2 0 16,2 3 0-16,4 5 0 15,-1 3 0-15,4 0 0 16,1 1 0-16,-1 2 0 16,-1-2 0-16,0 1 0 15,-4-1 0 1,-4-1 0-16,0 0 0 15,-2 0 0-15,-3-2 0 16,-1-5 0-16,0-1 0 16,0-2 0-16,0-5 0 15,0 0 0-15,0-2 0 16,0-3 0-16,0-2 0 16,0-4 0-16,-1-3 0 15,1-4 0-15,0-6 0 16,0-3 0-16,0-6 0 15,0-2 0-15,0-3 0 16,6-3-338 0,30-3-1232-16,-25-3 0 15,2-5 0-15,2-6 0 16</inkml:trace>
  <inkml:trace contextRef="#ctx0" brushRef="#br0" timeOffset="2361.63">23307 3892 3214 0,'-2'-2'235'16,"1"0"63"-16,1-4 134 16,-2 1 81-16,2-1 0 15,2 4 0-15,2-2 0 16,9 1 0-16,12-2 0 15,14-1-154-15,16-3-81 16,13 1-63-16,15-6-133 16,7 1-82-1,7-3 0-15,0-1 0 16,-4 0 0-16,-5 1 0 16,-4-2 0-16,-7 2 0 15,-5 1 0-15,-6 2 0 16,-5 4 0-16,-2-2 0 15,-5 3 0-15,-5 0 0 16,-3 3 0-16,-8-1 0 16,-8 1 0-16,-3 4 0 15,-6-2 0-15,-6 1 0 16,-4 2 0-16,-6-1-326 16,8 2-433-1,-24 1-662-15,-10-1 0 16,-23 1 0-16,-23 1 0 15</inkml:trace>
  <inkml:trace contextRef="#ctx0" brushRef="#br0" timeOffset="3256.25">20351 4447 2380 0,'-5'1'204'15,"0"-1"8"-15,2 2 18 16,0 0 45 0,14-2 31-16,7 0 28 15,12 0 17-15,13 0 17 16,15 0 23-16,11-2-84 16,7 0-4-16,6-4 18 15,6-2 9-15,0-6-25 16,0 0-19-16,-1-1-24 15,-5-3-16-15,-1 4-17 16,-6 0-23-16,-5 0-73 16,-5 0-43-16,-5 1-26 15,-4 1-28-15,-2 2-19 16,1-4-12 0,-5 3-5-16,1-2 0 15,-5 0 0-15,0-1 0 16,-7 2 0-16,-5-1 0 15,-7 5 0-15,-7-3 0 16,-7 4 0-16,-4 3 0 16,-7 2 0-16,0 1 0 15,-2 1 0-15,3 0 0 16,0 0-41-16,1-2-170 16,4 2-69-16,1 0-90 15,0 2-162 1,1-5-819-16,2 6 0 15,-5-3 0-15,0 1 0 16</inkml:trace>
  <inkml:trace contextRef="#ctx0" brushRef="#br0" timeOffset="3934.71">20039 3157 6312 0,'0'-6'209'0,"0"-1"0"15,0 2-1-15,0-2 1 16,0 7 0-16,0 0-1 16,0 10 1-16,0 6 0 15,-6 12 0-15,-4 11-209 16,-6 13 0 0,-9 6 0-16,-3 3 0 15,3 2 0-15,2-6 0 16,9-3 0-16,5-7 0 15,3-5 0-15,3-6 0 16,3-4-56-16,0-5-242 16,2-4-271-16,5-22-884 15,-4 9 0-15,3-8 0 16,1-6 0-16</inkml:trace>
  <inkml:trace contextRef="#ctx0" brushRef="#br0" timeOffset="4328.72">20040 3240 4850 0,'0'-20'365'16,"0"-4"1"-16,0-1-1 15,0-2 1-15,0 12-1 16,0 7 1-16,0 6-1 15,5 0 1-15,5 4-1 16,10 4-313-16,7 6-52 16,5 5 0-1,4 8 0-15,-2 8 0 16,-3 4 0-16,0 2 0 16,-4 0 0-16,-1 1 0 15,-4 0 0-15,2-6 0 16,-4 0 0-16,0-2 0 15,-3-5 0-15,-3-2 0 16,-4-4 0-16,-3-3 0 16,-1-2-216-16,-3-3-195 15,14-4-376-15,-18 0-568 16,-4-4 0-16,-6-4 0 16,-3-1 0-1</inkml:trace>
  <inkml:trace contextRef="#ctx0" brushRef="#br0" timeOffset="4579.76">19789 3659 5319 0,'0'0'319'0,"0"0"0"16,7-4 0-16,12-3 0 15,20-3 0-15,13-7 0 16,16-3 0 0,7-5 0-16,-1 1 1 15,-5 1-320-15,-6 5-232 16,-6 3-227-16,-9-5-1041 16,-12 12 0-16,-9-1 0 15</inkml:trace>
  <inkml:trace contextRef="#ctx0" brushRef="#br0" timeOffset="5708.03">25012 2582 3499 0,'0'-11'246'16,"0"-2"65"-16,0-4 132 16,-4-4 44-16,-5 2 0 15,-2 2 0-15,-3 0 1 16,-5 2-1 0,3 2 0-16,-1 1-179 0,-3 4-67 15,2 2-66-15,-5 2-130 16,-3 2-45-16,-4 5 0 15,-2 6 0-15,-3 4 0 16,-3 7 0-16,2 10 0 16,2 4 0-16,3 2 0 15,5 6 0 1,6 2 0-16,6-2 0 16,8 4 0-16,2-2 0 15,7-4 0-15,5-1 0 16,8-5 0-16,4-1 0 15,6-3 0-15,7-5 0 16,5-1 0-16,2-5 0 16,4-3 0-16,2-2 0 15,2-7 0-15,-6-1 0 16,-1-6 0-16,-5 1 0 16,-7-1 0-16,-2-1 0 15,-3 1 0 1,-4-4 0-16,-3 0 0 15,1-1 0-15,-4-4 0 16,-2 1 0-16,0 2 0 16,-3-2 0-16,-3 2 0 15,-1 1-279-15,0 1-1303 16,0 1 0-16,-4-3 0 16,-1-9 0-1</inkml:trace>
  <inkml:trace contextRef="#ctx0" brushRef="#br0" timeOffset="13693.29">16419 9174 4520 0,'-6'-3'388'0,"-2"-1"-1"16,0-1 1-1,-1 0-1-15,5-1 1 16,2 4-1-16,1-1 1 15,1 3-1-15,3 1 1 16,4 7-205-16,6 5-183 16,5 6 0-16,6 2 0 15,5 3 0-15,-2-2 0 16,-2-2 0-16,-5-1 0 16,-4-6 0-16,-3-1 0 15,-3-5 0 1,3-2 0-16,4-3 0 15,7-5 0-15,10-10 0 16,15-12 0-16,15-15 0 16,16-19 0-16,17-15-419 15,15-32-1135-15,3 12 0 16,-7 2 0-16,-14 10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7:27.5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24422 3158 3490 0,'0'-12'154'15,"0"-4"42"-15,0-1 44 16,0-6 75-16,0 7 82 16,0 5 83-16,0 1 0 15,0 3 0 1,0 3 1-16,0 3-103 0,0-1-52 15,0 2-42-15,0 0-43 16,0 3-76-16,0 3-81 16,0 8-84-1,0 2 0-15,0 8 0 16,0 6 0-16,0 1 0 16,0 2 0-16,0 3 0 15,0 2 0-15,1 4 0 16,1 0 0-16,2 2 0 15,0 4 0-15,5 2 0 16,-2 0 0-16,0 3 0 16,-2 3 0-16,-4 2 0 15,1 5 0-15,-2-1 0 16,-2 2 0-16,1 0 0 16,1-2 0-16,-2-4 0 15,1-2 0 1,1 2 0-16,0-2 0 15,0 3 0-15,0 5 0 16,0 2 0-16,-2 4 0 16,1 4 0-16,0 0 0 15,-4 1 0-15,4 1 0 16,1-1 0-16,0 0 0 16,0-1 0-16,0-2 0 15,0 4 0-15,0 2 0 16,0 0 0-16,0 0 0 15,0 1 0-15,3 0 0 16,-1 0 0 0,0 3 0-16,2 4 0 15,-1 2 0-15,1 5 0 16,1 2 0-16,-2-1 0 16,0 3 0-16,0-1 0 15,-1 0 0-15,0 4 0 16,-1 0 0-16,2 2 0 15,3-2 0-15,2 0 0 16,3-2 0-16,-1-3 0 16,0 0 0-16,2 0 0 15,1 2 0-15,1-2 0 16,-2 1 0-16,3-4 0 16,-3-3 0-1,-2-1 0-15,-1-4 0 16,-1 0 0-16,0-2 0 15,0-3 0-15,-2-5 0 16,1-3 0-16,-1-4 0 16,1-6 0-16,2-2 0 15,-2-4 0-15,0-4 0 32,1-3 0-32,-5-10 0 0,1-7 0 0,-3-6 0 15,1-10 0-15,-2-3-266 16,0-6-1319-1,-5-3 0-15,-11-17 0 16</inkml:trace>
  <inkml:trace contextRef="#ctx0" brushRef="#br0" timeOffset="1852.72">20367 6398 2576 0,'-6'2'132'15,"-1"0"29"-15,-2-2 23 16,-1 1 12-16,4-1 17 15,0-1 23-15,2-1 24 16,-2 1 31-16,1 0 24 16,0-3-77-16,2 1-21 15,0 0-15-15,0 1 19 16,1 0 23-16,0 2 9 16,1-3-5-1,-1 3-18-15,1-2-29 16,1 2-22-16,0 0-27 15,0 0-25-15,0 0-14 16,7 0-15-16,12 0 33 16,18 0-25-16,22-1-19 15,27-3-6-15,22-3-3 16,16-4 1-16,12-4 5 16,11-4 11-16,11-5 0 15,9 1-27-15,4-2-68 16,5 0 0-16,4-1 0 15,5 3 0 1,-3-1 0-16,1-1 0 16,1 1 0-16,-8 2 0 15,-4 1 0-15,-7 2 0 16,-9 2 0-16,-9 2 0 16,-9-1 0-16,-8 1 0 15,-2 0 0-15,0 1 0 16,-1-1 0-16,3-2 0 15,-1 0 0-15,1 1 0 16,-5-3 0-16,-5 3 0 16,-7 1 0-16,-11 1 0 15,-8-3 0 1,-3 0 0-16,-3 3 0 16,1-1 0-16,-4 2 0 15,0 0 0-15,-1 2 0 16,-4 0 0-16,-5 0 0 15,-4-1 0-15,-4 5 0 16,-6 0 0-16,-4-1 0 16,-3 3 0-16,-2-1 0 15,-3 2 0-15,0 3 0 16,-6 0 0-16,-2 1 0 16,-6 0 0-16,-3-1 0 15,-10 1 0 1,-2 0 0-16,-9-1 0 15,-5 1 0-15,-4 0 0 16,0 0 0-16,-2 0 0 16,0 0 0-16,0 0 0 15,0 0 0-15,2 0 0 16,9 0 0-16,7 0 0 16,11 2 0-16,7 2 0 15,6-2 0-15,2 4 0 16,-6-4 0-16,-11 1 0 15,-5-3 0-15,-11 1 0 16,-6-1 0-16,-5 0 0 16,4 1 0-1,-4-1 0-15,2 0 0 16,-2 0 0-16,3 0 0 16,8 0 0-16,11 0 0 15,19 0 0-15,22 0 0 16,29 0 0-16,22-2 0 15,23-1 0-15,14-2 0 16,13-4 0-16,7 1 0 16,1-2 0-16,-2-1 0 15,-7 0 0-15,-6-1 0 16,-3-4 0-16,-3 1 0 16,2-6 0-16,-2 0 0 15,-1-4 0 1,-6-5 0-16,-4 2 0 15,-8 3 0-15,-7 0 0 16,-11 6 0-16,-11 0 0 16,-8 2 0-16,-8 2 0 15,1 0 0 1,-3 2 0-16,0 0 0 0,-2 1 0 16,-3 0 0-16,-7 1 0 15,-10 2 0-15,-6 1 0 16,-10 2 0-16,-11 1 0 15,-7 3 0-15,-9 0 0 16,-7 1 0-16,-4 1 0 16,-4 0 0-1,-3 0 0-15,-1 0 0 16,-1 0 0-16,0 0-82 16,0 4-276-16,15 5-1192 15,-33 4 0-15,-16-1 0 16,-15-5 0-16</inkml:trace>
  <inkml:trace contextRef="#ctx0" brushRef="#br0" timeOffset="2578.17">30777 6231 3002 0,'-6'-7'241'0,"0"-6"80"16,0 1 153-16,0-3 62 15,3 2 1-15,1 2 0 16,2 5-1-1,0 2 1-15,0 2 0 16,5 2-179-16,6 9-62 16,6 7-81-16,8 9-151 15,8 8-64-15,6 3 0 16,-2 7 0-16,-2-3 0 16,1-2 0-16,-2-3 0 15,-7-1 0-15,-1-2 0 16,-2-4 0-16,-5-3 0 15,-3-4 0-15,-3-3 0 16,-4-4 0 0,-2-3 0-16,-4-1 0 15,-2-4-216-15,2 0-133 0,7-2-343 16,-3-4-694 0,2-4 0-16,1-10 0 15,3-5 0-15</inkml:trace>
  <inkml:trace contextRef="#ctx0" brushRef="#br0" timeOffset="3045.77">31443 6136 3554 0,'1'-16'196'15,"-1"-3"42"-15,0-6 85 16,1-1 130-1,-1 8 23-15,0 5 1 16,0 3-1-16,0 2 0 16,0 4 0-16,0 2-126 15,0 0-69-15,0 4-43 16,-2 6-85-16,-4 6-129 16,-7 12-24-16,-5 10 0 15,-5 7 0-15,-1 3 0 16,-4 1 0-16,4 1 0 15,-1 0 0-15,2-4 0 16,2-1 0-16,4-5 0 16,0 0 0-16,4-5 0 15,0-4 0 1,5-5 0-16,0-3 0 16,4-5 0-16,1-4 0 15,0-2 0-15,3-3 0 16,0-2 0-16,-2-4 0 15,2-1 0-15,0 0 0 16,-2 0 0-16,2 3-363 16,4-19-1202-16,2 14 0 15,3-9 0-15,-2-7 0 16</inkml:trace>
  <inkml:trace contextRef="#ctx0" brushRef="#br0" timeOffset="3973.74">23272 2057 5044 0,'0'-13'335'15,"-1"-2"0"-15,1-1 0 16,-2 1 0-16,1 7 0 16,1 5 0-16,0 5 0 15,-3 8 0 1,6 11 0-16,-3 10-203 16,0 10-132-16,0 11 0 15,1-1 0-15,1 0 0 16,1 2 0-16,1-6 0 15,0-4 0-15,1 0 0 16,-1-5 0-16,-2-1 0 16,1-5 0-16,-2-1 0 15,-1-5-8-15,2-3-237 16,0-6-87-16,-2-4-165 16,20-12-924-16,-21-1 0 15,-8-10 0-15,-6-10 0 16</inkml:trace>
  <inkml:trace contextRef="#ctx0" brushRef="#br0" timeOffset="4253.24">22966 2183 3219 0,'0'-28'215'15,"-2"-8"50"-15,7-9 76 16,5-6 64-16,13 5 62 15,7 8 46-15,8 4 0 16,7 4 0-16,0 3 0 16,-3 6-159-16,1 5-57 15,-3 4-48-15,-4 5-77 16,-2 2-64-16,-5 3-106 16,-6 1-177-1,-2 4-95-15,-5 2-107 16,0 6-138-16,1 5-234 15,-7-3-463-15,-4 13 0 16,-1 1 0-16</inkml:trace>
  <inkml:trace contextRef="#ctx0" brushRef="#br0" timeOffset="4587.2">23095 2767 2159 0,'-3'4'277'15,"3"2"86"-15,-2-1 102 16,1 0 102-16,2-5 55 15,8-2 0-15,14-3 1 16,12-6-1-16,15-6 0 16,14-4-191-1,4-6-142-15,-3 3-283 16,-5 2-255-16,-1 2-402 16,-12 3-702-16,-12 0 0 15,-9 0 0-15,-6 0 0 16</inkml:trace>
  <inkml:trace contextRef="#ctx0" brushRef="#br0" timeOffset="5777.05">31522 8266 1291 0,'0'0'119'0,"0"0"47"16,-4 0 47-16,-2 0 52 16,0 0 63-16,0 0 65 15,0 0 60-15,3 0 121 16,3-2 124 0,0 2-79-16,0-2-40 15,0 0-47-15,0 1-47 16,0-1-53-16,0 2-62 15,0 0-65-15,5 3-60 16,4 3-121-16,4 4-124 16,7 2 0-16,6 7 0 15,0 0 0-15,1 4 0 16,-1-3 0-16,-1 3 0 16,1-2 0-16,-2-2 0 15,-2 3 0-15,-3-2-188 16,-1-3-107-1,-6-1-126-15,-1 1-187 16,23-11-727-16,-30 1 0 16,-1-6 0-16,-1-1 0 15</inkml:trace>
  <inkml:trace contextRef="#ctx0" brushRef="#br0" timeOffset="6058.21">31806 8259 3043 0,'5'-17'273'15,"-1"-3"110"-15,1-3 151 16,-3 0-1-16,0 6 1 16,-2 9-1-16,0 4 1 15,-6 8-1 1,-4 13 1-16,-10 5-188 15,-9 12-85-15,-10 11-111 16,-5 8-150-16,-5 3-48 16,0 4-295-16,16 1-431 15,-9-3-631-15,2-9 0 16,-5-8 0-16,9-10 0 16</inkml:trace>
  <inkml:trace contextRef="#ctx0" brushRef="#br0" timeOffset="7295.97">22658 604 3804 0,'0'-2'335'16,"0"1"123"-16,0-1 1 0,0-2-1 15,0 3 0-15,0 1 1 16,0 0-1-16,0 0 0 16,0 4 1-16,-1 9-198 15,-2 7-137-15,-7 14-124 16,-3 10 0 0,-6 8 0-16,0 2 0 15,-2 0 0-15,5-3 0 16,3-2 0-16,3-8 0 15,3-3 0-15,4-6-65 16,0-2-238-16,2-7-191 16,19-6-971-16,-18-4 0 15,-1-7 0-15,-5-5 0 16</inkml:trace>
  <inkml:trace contextRef="#ctx0" brushRef="#br0" timeOffset="7606.18">22323 763 4241 0,'0'-14'414'15,"0"-1"1"-15,0 0 0 0,-1 0 0 16,2 6-1-16,-1 8 1 15,3 1 0-15,9 5-1 16,8 4 1 0,8 4-197-16,5 5-218 15,3 6 0-15,0-2 0 0,-3 1 0 16,-2 0-246 0,-1 0-278-16,-4-14-961 15,-6 10 2-15,-5-7-1 16,-1-8 0-16</inkml:trace>
  <inkml:trace contextRef="#ctx0" brushRef="#br0" timeOffset="8954.03">28856 1642 4043 0,'-9'-15'212'16,"-5"-4"117"-16,-3-5 101 16,-6-2-1-16,2 7 1 15,5 6-1-15,1 3 1 16,-1 3-1-16,-4 5 1 16,-5 6-148-16,-8 6-64 15,-5 13-118-15,2 7-100 16,0 13 0-16,7 6 0 15,6 4 0-15,7 4 0 16,7 2 0 0,5 0 0-16,10-2 0 15,10 0 0-15,6-3 0 16,11-3 0-16,9-7 0 16,7-6 0-16,-2-4 0 15,1-7 0-15,-5-7 0 16,-2-7 0-1,-5-6 0-15,-1-4 0 16,-5-3 0-16,-6-5 0 0,-2-6 0 16,-6-3 0-1,-3-11 0-15,-6-6 0 16,-1-12 0-16,-3-6 0 16,-3-5 0-16,0-5 0 15,-1-1 0-15,-4 0 0 16,-5 3 0-16,-6 2 0 15,-6 5 0-15,-5 4 0 16,-5 5 0 0,-1 6 0-16,1 8 0 0,-1 3 0 15,-3 11 0-15,-2 6 0 16,1 6 0 0,1 2 0-16,4 7 0 15,6 4 0-15,10 2 0 16,9 8 0-16,5 6 0 15,8 0 0-15,11 6 0 16,6 1 0-16,6 0 0 16,7 0 0-16,4 0 0 15,-1 0 0-15,1-1 0 16,0-1 0-16,-2 0 0 16,-2 1 0-16,-3-2 0 15,-2-1 0-15,-4 0 0 16,-4 0 0-1,-3 0 0-15,-4-5 0 16,-2 2 0-16,-3-2 0 16,-1-1 0-16,0 0 0 15,-3-1 0-15,0-2-163 16,-1-2-222-16,14 0-403 16,-12-3-583-16,-2-6 0 15,0-7 0-15</inkml:trace>
  <inkml:trace contextRef="#ctx0" brushRef="#br0" timeOffset="9488.69">29510 2027 2541 0,'0'-10'214'0,"0"-1"74"15,-1-4 77-15,1-2 158 16,1 2 56-16,-1 4 1 16,0 1-1-16,0 4 1 15,0 1-1-15,0 5-144 16,0-1-70-16,0 2-73 15,0 4-78-15,5 7-157 16,0 4-57 0,3 9 0-16,0 5 0 15,3 4 0-15,0-1 0 16,-2 2 0-16,1 0 0 16,-2 1 0-16,0 1 0 15,-1-1 0-15,-1-1 0 16,-2-4 0-16,2-2 0 15,-3-6 0-15,-1-2 0 16,1-5 0-16,0-4 0 16,-1-4 0-16,-1 0 0 15,-1-7 0-15,0 2 0 16,0-2 0-16,0 1-221 16,19-1-550-1,-18-1-668-15,-4-1 0 16,-5-9 0-16,-8-8 0 15</inkml:trace>
  <inkml:trace contextRef="#ctx0" brushRef="#br0" timeOffset="10822.59">20391 2916 3609 0,'0'-8'217'0,"0"-2"66"16,-1-2 100-16,-1-3 89 16,-2 3 2-16,-5 3 1 15,-4 1 0-15,0 1-1 16,-5 5 1 0,-5 2-166-16,-4 5-51 15,-2 8-66-15,1 9-101 16,-1 9-87-16,4 10-4 15,8 6 0-15,4 7 0 16,7 2 0-16,5 2 0 16,4 2 0-16,7-3 0 15,8-3 0-15,3-3 0 16,9-7 0-16,6-6 0 16,2-8 0-16,-1-7 0 15,2-6 0 1,1-9 0-16,0-4 0 15,-4-2 0-15,-3-8 0 16,-4-4 0-16,-3-6 0 16,-5-4 0-16,-7-9 0 15,-4-4 0-15,-6-6 0 16,-1-5 0-16,-6-6 0 16,-1 0 0-16,-4-3 0 15,-2 1 0-15,-8 2 0 16,-1 5 0-16,-6 2 0 15,-1 5 0 1,-4 7 0-16,0 5 0 16,-4 7 0-16,1 6 0 15,3 8 0-15,-1 2 0 16,4 8 0-16,3 7 0 16,6 5 0-16,4 3 0 15,8 8 0-15,4 0 0 16,5 2 0-16,8 1 0 15,7-2 0-15,5-2 0 16,9-1 0-16,6-3 0 16,2-2 0-1,2 0 0-15,0 0 0 16,-2-1 0-16,-3 1 0 16,-3 2 0-16,-6-1 0 15,-4 3 0-15,-2 0 0 16,-4 0 0-16,-3-2 0 15,-3-1 0-15,-1-1 0 16,-2-1 0-16,0 0 0 16,-1-3-230-16,-1 2-181 15,12-3-362-15,-9-4-582 16,-4-7 0-16,-2-1 0 16,2-10 0-1</inkml:trace>
  <inkml:trace contextRef="#ctx0" brushRef="#br0" timeOffset="11270.31">20946 3266 4642 0,'9'-7'234'0,"5"-3"90"15,2 1 46-15,7 1 0 16,-2 5 0-16,1 3 0 15,-1 6-1-15,-3 1 1 16,-6 2 0-16,-2 3-151 16,-5 9-82-1,-3 0-91-15,-4 3-46 16,-3 6 0-16,-7-1 0 16,-1 1 0-16,-5 0 0 15,-2-1 0-15,2-3 0 16,2 0 0-16,5-5 0 15,3-4 0-15,2-2 0 16,2-6 0 0,3-4 0-16,1-2 0 15,0-1 0-15,5-1 0 0,10-4 0 16,17-4 0 0,15-9 0-16,18-6 0 15,16-9 0-15,6-3 0 16,1-1-209-16,-1 7-347 15,-12 3-929-15,-17 3 0 16,-22 6 0-16,-18 1 0 16</inkml:trace>
  <inkml:trace contextRef="#ctx0" brushRef="#br0" timeOffset="12592.04">20358 7707 4099 0,'0'-10'214'0,"-4"-1"73"15,-5-1 58-15,-10-2 42 16,-5 7 39-16,-11 4 0 16,-3 8 0-1,-2 9 0-15,-3 6-1 16,4 10-166-16,4 14-47 16,5 4-74-16,10 7-56 15,9 3-43-15,8 0-39 16,12 3 0-16,7-7 0 15,10-2 0-15,6-7 0 16,11-7 0-16,-2-8 0 16,3-9 0-16,-3-5 0 15,-2-9 0-15,-4-5 0 16,-4-4 0 0,0-5 0-16,-7-9 0 15,-4-4 0-15,-4-11 0 16,-4-5 0-16,-8-7 0 15,-3-4 0-15,-2-3 0 16,-7-2 0-16,-4-3 0 16,-7 3 0-16,-3-2 0 15,-2 7 0-15,-2 3 0 16,0 10 0-16,4 5 0 16,-2 12 0-16,-4 5 0 15,-2 8 0-15,-2 8 0 16,2 10 0-1,2 6 0-15,10 8 0 16,9 6 0-16,6 2 0 16,6 0 0-16,6-1 0 15,9-1 0-15,8-2 0 16,8 0 0-16,6-5 0 16,2 3 0-16,-2-4 0 15,-2-2 0 1,-2 1 0-16,-6-1 0 15,-1-3 0-15,-3 2 0 16,-4-3 0-16,-2-2 0 16,-3-1 0-16,1-1 0 15,-4-1 0-15,3 1-32 16,-5 0-255-16,4 4-213 16,0-12-974-16,-1 7 0 15,-3-7 0-15,0-6 0 16</inkml:trace>
  <inkml:trace contextRef="#ctx0" brushRef="#br0" timeOffset="13079.09">20752 8156 3858 0,'3'-15'238'15,"2"-2"120"-15,3-6 93 16,5-2 0-16,3 10 0 16,4 3 0-16,0 4 0 15,-2 5 1-15,-1 3-1 16,-5 5-179-16,-5 3-59 16,-4 9-119-16,-3 1-94 15,-4 7 0-15,-1 0 0 16,2 2 0-1,0-4 0-15,2-3 0 0,1-2 0 16,6-2 0 0,4-2 0-16,9-1 0 15,5-1 0-15,8 0 0 16,1-4 0-16,-1 0 0 16,-5 0 0-16,-5-1 0 15,-9 0 0-15,-6 0 0 16,-4 0 0-16,-4 4 0 15,-14 2 0-15,-9 3 0 16,-13 5 0-16,-9-1 0 16,-3-1 0-16,2-6 0 15,6-1-234 1,15-6-418-16,0-5-809 16,9-13 0-16,7-13 0 15</inkml:trace>
  <inkml:trace contextRef="#ctx0" brushRef="#br0" timeOffset="14457.95">29757 9120 3414 0,'-3'-9'232'0,"-1"-1"39"15,-3-2 20-15,-7-2 42 16,-4 5 39-16,-8 3 89 15,-7 3 34-15,-9 6 1 16,-1 6-1-16,-1 11-175 16,1 7-57-16,10 10-39 15,5 9-19-15,14 2-43 16,4 4-39-16,9 0-89 16,6 4-34-1,11-5 0-15,7-2 0 0,9-5 0 16,8-4 0-16,8-6 0 15,-5-9 0 1,2-4 0-16,-5-8 0 16,-3-4 0-16,-6-8 0 15,-2-2 0-15,-4-6 0 16,-1-5 0-16,-3-5 0 16,0-8 0-16,-1-7 0 15,-2-7 0-15,-4-7 0 16,-2-1 0-16,-6-3 0 15,-3-1 0-15,-6 2 0 16,-6 5 0-16,-8 2 0 16,-5 4 0-16,-11 6 0 15,-11 5 0 1,-2 5 0-16,-3 6 0 16,1 6 0-16,-1 5 0 15,7 4 0-15,4 5 0 16,7 4 0-16,11 3 0 15,7 9 0-15,9 3 0 16,7 6 0-16,6 2 0 16,6 5 0-16,5-3 0 15,6 1 0-15,4-1 0 16,2 2 0-16,3 0 0 16,0-1 0-1,-2 1 0-15,-1-2 0 16,-4-1 0-16,-3-3 0 15,-3 0 0-15,-4-4 0 16,3-2 0-16,-4-4 0 16,3 2 0-16,-2-5 0 15,0-1 0-15,-1 1-237 16,-3-2-159-16,3 0-297 16,-10-3-680-16,-2-2 0 15,-3-4 0-15</inkml:trace>
  <inkml:trace contextRef="#ctx0" brushRef="#br0" timeOffset="15159.38">30347 9574 4353 0,'0'-11'390'15,"0"-1"15"-15,0-1 0 16,0 1-1-16,0 8 1 16,0 3 0-16,1 1-1 15,1 5 1-15,1 3 0 16,0 7-210-16,-1 4-180 16,-1 6-15-1,1 3 0-15,-5 0 0 16,-5 2 0-16,-1-3 0 15,-3 0 0-15,-4-3 0 16,3-6 0-16,6-4 0 16,1-3 0-16,5-6 0 15,1-3 0-15,1-2 0 16,-1 0 0-16,0-2 0 16,7-2 0-1,4-5 0-15,6-1 0 0,3-1 0 16,6 1 0-16,3-1 0 15,0 4 0-15,0-1 0 16,0 4 0 0,-1-1 0-16,1 3 0 15,-3-1 0-15,-4 1 0 16,0 1 0-16,-6 0 0 16,-3-1 0-16,-6-1 0 15,0 0 0-15,-1-2 0 16,-3-3 0-16,-1-4 0 15,0-1 0-15,-2-1 0 16,0 1 0-16,0 1 0 16,0 5 0-1,0 1 0-15,0 4 0 16,0 0 0-16,0 4 0 16,0 2 0-16,0 6 0 15,-2 8 0-15,1 4 0 16,1 10 0-16,0 5 0 15,0 5-243-15,1-2-1346 16,1 7 0-16,-1-4 0 16,-21-6 0-1</inkml:trace>
  <inkml:trace contextRef="#ctx0" brushRef="#br0" timeOffset="22128.42">24455 5919 1657 0,'-1'2'145'0,"1"-2"46"15,-1 1 32-15,-1-1 41 16,2 0 27-16,0-1 12 16,-2 1 13-1,2-2 10-15,0 0 14 16,0-1-74-16,0-2-41 16,0 1-27-16,2-3-19 15,1 1-27-15,4-2-7 16,7-1 6-16,5 0 32 15,8-1 31-15,5-1 35 16,3 2 16-16,2-1-1 16,0 0 3-16,-3 3-8 15,-1-2-13-15,1 2-20 16,-1 2-18 0,1-1-45-16,0 1-41 0,-2 0-50 15,4 2-26 1,-3-1-18-16,1 0-21 15,0 3-7-15,2-2 0 16,0 2 0 0,1-1 0-16,0 1 0 0,-3-2 0 15,1 2 0-15,1-1 0 16,0-3 0-16,0 4 0 16,1-1 0-16,0-1 0 15,-5 1 0-15,-1 0 0 16,1 0 0-1,-1 1 0-15,-1 0 0 16,3-2 0-16,0 1 0 16,1 1 0-16,-3-1 0 15,3 0 0-15,-4 1 0 16,1 1 0-16,-2-1 0 16,0 1 0-16,3-2 0 15,1 2 0-15,-4-1 0 16,3-1 0-1,1 1 0-15,-1 0 0 16,2-3 0-16,-1 1 0 16,2-1 0-16,-2 1 0 15,-1-2 0-15,-3 1 0 16,0-1 0-16,0-2 0 16,0 0 0-16,-2 1 0 15,2-1 0-15,0-1 0 16,-1-3 0-16,1 2 0 15,-2-3 0-15,2 0 0 16,0-4 0-16,-4 3 0 16,5-1 0-16,-4-3 0 15,1-2 0-15,0 5 0 16,-2-5 0 0,-1 0 0-16,-2 1 0 0,-3 0 0 15,1-1 0 1,-2 2 0-16,2-1 0 15,-1-2 0-15,2 1 0 16,0-3 0-16,2 1 0 16,-2 0 0-16,2-2 0 15,0 3 0-15,0-1 0 16,-4-1 0 0,4 1 0-16,-3-1 0 15,0 1 0-15,0-2 0 0,1 2 0 16,-1-2 0-1,0 1 0-15,-1-1 0 16,-4 2 0-16,1-2 0 16,-1-1 0-16,1-2 0 15,-3 1 0-15,3-5 0 16,0-1 0-16,-1 0 0 16,-1-2 0-16,-1 2 0 15,-3-3 0-15,-2 3 0 16,-3 0 0-16,2-1 0 15,0 1 0 1,-1 2 0-16,-1-1 0 16,-1-1 0-16,3 0 0 0,-3-1 0 15,-2-1 0 1,3 0 0-16,-2-1 0 16,-1 1 0-16,-2-2 0 15,2 2 0-15,-2 1 0 16,0-3 0-16,0-2 0 15,0-1 0-15,0 0 0 16,0-1 0-16,0-1 0 16,0 3 0-16,0-2 0 15,-2 1 0-15,2 0 0 16,-2 2 0-16,1-2 0 16,-1 1 0-16,-3 2 0 15,3-2 0 1,-2-1 0-16,-1-1 0 15,-1-4 0-15,-1-3 0 16,-2-2 0-16,2 1 0 16,2 1 0-16,2 1 0 15,0 1 0-15,-1 1 0 16,1 0 0-16,-4 1 0 16,3 3 0-16,-3 0 0 15,1 1 0-15,-4 1 0 16,2-3 0-1,-2 2 0-15,0-3 0 0,-2-3 0 16,1 0 0 0,5 0 0-16,-4-3 0 15,5 7 0-15,-3 1 0 16,3 0 0-16,-4 5 0 16,2 4 0-16,-1 1 0 15,1 5 0-15,1 7 0 16,0 2 0-16,2 5 0 15,4 4 0-15,-2 0 0 16,2 3 0-16,0 2 0 16,0 0 0-16,-1 0 0 15,1 1 0 1,0 0 0-16,0 0 0 16,1 0 0-16,-1 1-222 15,2 7-119-15,4 4-235 16,0-9-834-16,-4 16 0 15,2-7 0-15,-6-7 0 16</inkml:trace>
  <inkml:trace contextRef="#ctx0" brushRef="#br0" timeOffset="24680.4">24394 5957 1214 0,'5'-1'151'15,"-1"1"52"-15,3-4 39 0,0 1 35 16,-1-4 51-16,-1 0 39 16,-1-2 41-16,-1 0 40 15,-2-1 34-15,-1 3-55 16,0-1-24-16,0 2-34 15,-1 4-16-15,-3-3-33 16,-5 4-36 0,-4 0-25-16,-8-1-31 15,-1 2-31-15,-3 0-27 16,-1 2-31-16,-7 0-29 16,1 3-19-16,-4 2-18 15,0 2 2-15,1 1-18 16,2 1-13-16,0-1-13 15,1 0-3-15,0-1-10 16,0 1-1-16,0-2-6 16,1 1-1-16,-1-2-5 15,1 1 2-15,1-2 1 16,1 2 2-16,-1 0 5 16,1-2-8-1,0 1 1-15,0 1-2 16,1-3-2-16,3 0 2 15,-1 0 1-15,4 2-6 16,-2-1-1-16,-1 2-5 16,-2-1 0-16,1-1 6 15,0 2 1-15,4-3-1 16,-1 1-1-16,2 0 0 16,3-1-2-16,-1-2 0 15,2 0 5-15,-5 1-1 16,1 0 17-16,-4 0-13 15,-2 2 5 1,1 3-7-16,-2-2 7 16,1 0-3-16,1 3 0 15,4-3 4-15,3 1 1 16,-1-1 2 0,3-1-25-16,1 2 14 0,-3-1-8 15,3 1 15-15,-2 2-11 16,1 0 3-16,0 2 0 15,3 1-2-15,0 4-6 16,2-2 4-16,1 3 6 16,-1 1-1-1,2 2 5-15,-2 1-5 16,3 1 8-16,4-2 0 16,-1 2 5-16,3-2-1 15,-3 5 3-15,3 2-5 16,-1 1 2-16,1 2-4 15,-3 1-2-15,0 2-2 16,1 3-3-16,-4-1 1 16,2 1-6-16,1-1 0 15,0 2 0-15,-1-2 0 16,3-2 0-16,-2 1 0 16,2 0 0-1,-2 0 0-15,0-1 0 16,1 0 0-16,0-2 0 15,2-2 0-15,2 1 0 16,-1 2 0-16,1 0 0 16,-1 0 0-16,1 0 0 15,-1 2 0-15,-1 0 0 16,1 0 0-16,0-1 0 16,-2 0 0-16,3-5 0 15,-1 2 0-15,1 3 0 16,1-1 0-1,-2-1 0-15,2 3 0 16,-1-1 0-16,-2-1 0 16,1 2 0-16,1-4 0 15,-2 2 0-15,3 0 0 16,0-4 0-16,0 3 0 16,0-2 0-16,0 0 0 15,0 1 0-15,-1-2 0 16,1 1 0-16,-3 1 0 15,1-2 0-15,-1 4 0 16,-1-1 0-16,1-1 0 16,0 1 0-1,-1-3 0-15,1 0 0 16,0-4 0-16,-3 2 0 16,0-1 0-16,0 2 0 15,0-2 0-15,0-1 0 16,0 2 0-16,-1-5 0 15,-2 1 0-15,1 0 0 16,-1 0 0-16,-1 1 0 16,1-2 0-1,-1 0 0-15,-1 1 0 0,-1 1 0 16,0-1 0 0,-1 2 0-16,0 1 0 15,-2-2 0-15,-2 4 0 16,-1 0 0-16,-1 2 0 15,0 0 0-15,1 1 0 16,3 1 0-16,1-2 0 16,1-3 0-16,1 1 0 15,-1-5 0-15,0 4 0 16,-1-5 0-16,-1 0 0 16,-1-2 0-16,3 2 0 15,-1-4 0-15,-2 1 0 16,-3 1 0-16,0 1 0 15,-4-2 0 1,-3 2 0-16,-1-2 0 16,3 1 0-16,-1-4 0 15,-1 2 0-15,1-1 0 16,4-3 0-16,-1 3 0 16,-1-3 0-16,0 4 0 15,-2-3 0-15,2 1 0 16,-2 1 0-16,1-3 0 15,-1 0 0 1,1 0 0-16,1 1 0 16,-2 0 0-16,1-2 0 0,2-1 0 15,3 2 0 1,3-3 0-16,3 0 0 16,2-2 0-16,2-1 0 15,0-1 0-15,3-3 0 16,1 0 0-16,4 1 0 15,-1-4 0-15,2-1 0 16,-1 1-355-16,1-32-1212 16,4 26 0-16,0-9 0 15,3-37 0 1</inkml:trace>
  <inkml:trace contextRef="#ctx0" brushRef="#br0" timeOffset="27370.49">10539 9187 4946 0,'-3'-6'344'0,"-2"0"0"15,1-1 0-15,1 2 1 16,3 1-1-16,0 2 0 16,6 4 1-1,6 5-1-15,6 5 0 16,7 7-197-16,2 4-147 15,-1 4 0-15,-1-2 0 16,-4-3 0-16,-4-4 0 16,-3-5 0-16,0-6 0 15,6-10 0-15,15-16 0 16,21-24 0-16,29-25 0 16,20-25 0-16,82-26-1638 15,-28-18 0-15,17-19 0 16,33-45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8:03.7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22874 3366 4409 0,'0'-6'263'15,"0"-2"131"-15,0 0 0 16,0 2 0-1,0 2 0-15,0 4-1 16,0 0 1-16,0 0 0 16,0 0 0-16,0 1-157 15,2 8-106-15,4 3-131 16,2 9 0 0,3 5 0-16,4 10 0 0,0 7 0 15,-2 2 0-15,6 8 0 16,0 5 0-16,-2-2 0 15,2 4 0-15,1-1 0 16,-1 4 0-16,-3 2 0 16,3-2 0-16,-5-1 0 15,2 0 0 1,-4-4 0-16,0-2 0 16,-3-2 0-16,0-4 0 15,-2-4 0-15,0-4 0 16,1-9 0-16,-1-5 0 15,-3-6 0-15,-1-5 0 16,-1-6-121-16,1-3-287 16,-3-32-1124-16,2 22 0 15,-6-8 0 1,-3-8 0-16</inkml:trace>
  <inkml:trace contextRef="#ctx0" brushRef="#br0" timeOffset="1072.15">22962 3295 2451 0,'-4'-3'223'0,"-1"-1"76"15,-1 0 65-15,3-3 89 16,3-1 106-16,-1 2 31 16,2 2 0-16,-1 1 0 15,0 0 1-15,8 2-164 16,9 1-60-16,10 1-75 15,11 3-66 1,10 5-89-16,5 2-105 16,3 7-32-16,4 3 0 15,2 2 0-15,1 1 0 16,1 4 0-16,-1 0 0 16,1-2 0-16,0 2 0 15,-1-3 0-15,1-2 0 16,-2-1 0-16,-5 1 0 15,0-4 0-15,-7-2 0 16,-5-3 0-16,-3-1 0 16,-3-3 0-16,-2-1 0 15,-3-2 0 1,-3-2 0-16,-2-1 0 16,-4-1 0-16,-2 1 0 15,-4-4 0-15,-2 4 0 16,-6-4 0-16,-6 1 0 15,-2-1 0-15,-3 1 0 16,0 0 0-16,0 0 0 16,0 2 0-16,0 0 0 15,-4 1 0-15,-5 2 0 16,-6 3 0-16,-9 4 0 16,-8 8 0-16,-7 0 0 15,-6 5 0 1,-4 5 0-16,-4-1 0 15,-5 8 0-15,-4-1 0 16,-5 3 0-16,-2 3 0 16,1 1 0-16,3 0 0 15,5 2 0-15,5-2 0 16,8-2 0-16,4 0 0 16,6-1 0-16,3-5 0 15,6 0 0-15,2-2 0 16,2-5 0-16,1-1 0 15,3-3 0-15,0-1 0 16,-2-4 0-16,4-2 0 16,1-2 0-1,3-4 0-15,7-5 0 16,3-1 0-16,1-2 0 16,1-2 0-16,1 0-48 15,-2 1-250-15,3-2-341 16,-3 0-802-16,10-8 0 15,8-7 0-15,11-10 0 16</inkml:trace>
  <inkml:trace contextRef="#ctx0" brushRef="#br0" timeOffset="1933.31">24025 2871 2974 0,'-5'-4'250'15,"-1"-4"53"-15,-1-1 109 16,0 0 126-16,6 1 1 16,-2 2-1-16,1 2-1 15,2 2 3-15,-1 1-2 16,1 2-166-16,1 5-84 15,5 9-53-15,3 6-108 16,1 10-127 0,3 7 0-16,4 4 0 15,1 4 0-15,0 0 0 16,2 4 0-16,-1 1 0 16,1 3 0-16,2 2 0 15,-1 5 0-15,-1-3 0 16,0 2 0-16,0-2 0 15,0-4 0-15,0-1 0 16,-1-3 0-16,1-1 0 16,-2-3 0-16,-1-3 0 15,0-2 0-15,-2-1 0 16,-3 0 0-16,-1 3 0 16,-1 1 0-1,-3-1 0-15,2-5 0 16,0 2 0-16,-2-10 0 15,2-2 0-15,2-3 0 16,-1 2 0-16,-1-5 0 16,1 0 0-16,-3 0 0 15,-1-1 0-15,0-3 0 16,0-1 0-16,-2-5 0 16,-3-2 0-16,1-1-69 15,2-3-398-15,-4-17-1064 16,0 6 0-16,0-10 0 15</inkml:trace>
  <inkml:trace contextRef="#ctx0" brushRef="#br0" timeOffset="2724.68">24343 3682 3502 0,'0'0'193'0,"0"0"47"16,0 0 35-16,0-4 93 15,1 2 99-15,6-3 8 16,8-3 8-16,12-4 1 15,12-1-1-15,17-6-142 16,12-2-52-16,13-1-45 16,9-4-36-16,8-1-93 15,4-4-99 1,8-2-8-16,5-2-8 16,1 2 0-16,1-2 0 15,0 0 0-15,-9 3 0 16,-7 0 0-16,-11 1 0 15,-8 1 0-15,-5 3 0 16,-10 2 0-16,-8 2 0 16,-5 7 0-16,-9 3 0 15,-7 2 0-15,0 1 0 16,-8 2 0-16,-6-1 0 16,0 4 0-16,-5 1 0 15,-6 0 0 1,-1 2 0-16,-6 1 0 15,-4 1-184-15,-2 0-194 16,36 4-1148-16,-49 2 2 16,-16 0-1-16,-14 4 0 15</inkml:trace>
  <inkml:trace contextRef="#ctx0" brushRef="#br0" timeOffset="3977.13">21171 4598 2426 0,'0'1'125'0,"0"1"22"15,0-2 20-15,0 1 34 16,4-1 32-16,2-1 30 16,9-1 33-16,8-3 34 15,11-1 29-15,7-4-83 16,9-5 43 0,5-2 46-16,3 2 29 15,1-5-8-15,3 3-32 16,2-2-30-16,1-1-33 15,-2 1-34-15,2-2-29 16,0 0-23-16,0-2-62 16,0 4-67-16,3-4-50 15,-4 4-26-15,-2 0 0 16,-3-2 0-16,-5 4 0 16,-3-1 0-16,1 0 0 15,-5 1 0-15,2 1 0 16,-3 0 0-16,0 2 0 15,-4 0 0-15,-1 0 0 16,-6 1 0 0,0 0 0-16,-3 1 0 15,0 0 0-15,-5 0 0 16,-3 1 0-16,-1 0 0 16,-8 4 0-16,-3 2 0 15,-2 1 0-15,0 1 0 16,-1 1 0-16,2-2 0 15,5 0 0 1,0 0 0-16,3-2 0 0,-1 1 0 16,0 0 0-16,-2 0 0 15,-3 2 0 1,-4 0 0-16,0 0 0 16,-3 2 0-16,2 0 0 15,-2 0 0-15,0-1 0 16,-1 2 0-16,-2-1 0 15,-2 1-306-15,-1 0-289 16,-6 3-863-16,-6-2 0 16,-9 0 0-16</inkml:trace>
  <inkml:trace contextRef="#ctx0" brushRef="#br0" timeOffset="5089.8">21017 3284 5224 0,'-2'-7'326'0,"2"1"0"16,-1 1 0-16,-1 2 0 15,1 1 0-15,-5 4 0 16,0 4 0-16,-1 7 0 15,-2 9-1 1,1 12-291-16,0 12-34 16,1 6 0-16,-4 8 0 15,1 3 0-15,1 1 0 16,-1-2 0-16,4-5 0 16,5-8 0-16,-1-6 0 15,2-8 0-15,3-6-243 16,0-10-115-16,4-6-138 15,6-14-922-15,-1-7 0 16,-2-11 0-16,-5-10 0 16</inkml:trace>
  <inkml:trace contextRef="#ctx0" brushRef="#br0" timeOffset="5419.08">20950 3314 5380 0,'0'-16'312'0,"2"2"0"16,-2-4 1-16,4 3-1 15,7 6 0-15,8 7 1 16,7 7-1-16,9 7 0 16,8 8 1-16,1 10-313 15,0 7 0 1,0 3 0-16,0 2 0 15,-5-1 0-15,0-1 0 16,-4-6 0-16,-2-4 0 16,-5 1 0-16,-4-4 0 15,-5-6 0-15,-6-4 0 16,-4 0-155-16,-5-6-145 16,0 0-141-16,21-8-1018 15,-29-1 0-15,-11 0 0 16</inkml:trace>
  <inkml:trace contextRef="#ctx0" brushRef="#br0" timeOffset="5637.45">20879 3746 5038 0,'8'0'182'15,"10"-7"74"-15,17-5 24 16,21-9 10-16,15-6-10 16,23-10-89-16,11-2-160 15,7-1-299-15,-10 0-988 16,-12-1 0-16,-21 0 0 16</inkml:trace>
  <inkml:trace contextRef="#ctx0" brushRef="#br0" timeOffset="6631.03">26036 1683 4072 0,'0'-4'211'0,"-2"-1"84"15,-4 0 52-15,-1-3 40 16,-4 3 40-16,-5 1 1 15,-5 3-1-15,-1-1 0 16,-4 4 0 0,-1 3-152-16,-3 3-60 15,1 7-83-15,2 7-51 16,2 5-41-16,6 4-40 16,2 6 0-16,8 2 0 15,3 2 0-15,4 2 0 16,6 1 0-16,5-5 0 15,4-3 0-15,8-5 0 16,6-5 0-16,10-5 0 16,1-4 0-1,8-6 0-15,-2-4 0 0,6-5 0 16,2-3 0 0,1-1 0-16,-1-4 0 15,-4-5 0-15,-6-1 0 16,-8-1 0-16,-7 0 0 15,-7 0 0-15,-4 2 0 16,-6 2 0-16,-2-1-68 16,-2 4-291-16,1-1-1193 15,-5 2 0-15,-2 1 0 16,-6-5 0-16</inkml:trace>
  <inkml:trace contextRef="#ctx0" brushRef="#br0" timeOffset="7502.94">22198 2391 4352 0,'-2'-9'370'16,"2"-4"31"-16,-1 0 1 16,1-1 0-16,0 4 0 15,0 6 0-15,-2 2 0 16,2 2 0-16,0 2 0 15,0 8-180 1,2 4-190-16,4 7-32 16,2 7 0-16,5 6 0 15,2 1 0-15,2 2 0 16,2 1 0-16,0 0 0 16,-2 2 0-16,2 0 0 15,-5-2 0-15,1-1 0 16,-4-4 0-16,1-3 0 15,-5-4 0-15,0-1-228 16,-2-4-154-16,-2-3-191 16,1-19-828-16,-3 5 0 15,0-4 0-15,-1-6 0 16</inkml:trace>
  <inkml:trace contextRef="#ctx0" brushRef="#br0" timeOffset="7870.5">22214 2467 3598 0,'0'-16'219'16,"-2"-6"54"-16,2-2 109 15,3-7 92-15,12 5 1 16,2 3 0-1,8 0 0-15,8 3 0 16,3 2 0-16,3 5-158 16,1 6-61-16,1 4-53 15,0 4-111-15,-3 6-90 16,-5 7-2-16,-7 5 0 16,-10 7 0-16,-9 4 0 15,-11 6 0-15,-12 3 0 16,-13 2 0-16,-7 1 0 15,-2 0-206-15,0-5-136 16,16-5-260-16,8-16-806 16,9-6 0-1,13-7 0-15,12-13 0 16</inkml:trace>
  <inkml:trace contextRef="#ctx0" brushRef="#br0" timeOffset="8384.26">23629 2001 4424 0,'-10'-7'326'0,"-2"-4"68"16,-4 1 1-16,2-1 0 15,5 4-1-15,5 4 1 16,3 2 0-16,1 1-1 16,1 6 1-16,2 8-181 15,4 5-144-15,2 10-70 16,2 5 0 0,4 3 0-16,-1 0 0 15,2 3 0-15,0-5 0 16,0 2 0-16,0-3 0 15,-5-2 0-15,5-2 0 16,-6-1 0-16,2-4 0 16,-5 2-236-16,2-5-184 15,5-4-310-15,-8-4-631 16,-3-7 0-16,1-7 0 16</inkml:trace>
  <inkml:trace contextRef="#ctx0" brushRef="#br0" timeOffset="8712.69">23619 2137 4485 0,'0'-10'392'15,"0"0"1"-15,0 1 0 16,1 0 0-16,11 4-1 15,7 3 1-15,8 2 0 16,11 3-1-16,8 4 1 16,-1 4-221-16,2 2-172 15,-2 5 0-15,-3-2 0 16,-2 2 0-16,-4-1 0 16,-5-2 0-16,-4 1-57 15,-5-1-205-15,-2-3-136 16,-3-1-193-1,-4-18-785-15,-4 8 0 16,-3-2 0-16,-3-4 0 16</inkml:trace>
  <inkml:trace contextRef="#ctx0" brushRef="#br0" timeOffset="9068.62">24022 1816 3876 0,'-11'-15'301'0,"0"-4"149"0,-2-4 0 15,-3 0 1-15,9 6-1 16,3 10 0 0,2 2 1-16,2 3-1 15,2 2 0-15,2 8-188 16,5 5-112-16,4 7-150 15,3 8 0-15,2 6 0 16,2 4 0-16,-2 4 0 16,1 2 0-16,-3 1 0 15,1 1 0 1,0-2 0-16,-1-2 0 16,0-1 0-16,0-3-252 15,21-1-546-15,-24-4-630 16,-3-5 0-16,-4-7 0 15,-9-7 0-15</inkml:trace>
  <inkml:trace contextRef="#ctx0" brushRef="#br0" timeOffset="10213.6">21206 4741 4032 0,'-4'-7'300'15,"2"1"135"-15,-1-2-1 16,2-1 1-16,-1 7 0 16,4-1-1-16,-2 6 1 15,4 5 0-15,3 7 0 16,5 6-189-16,5 12-111 15,3 7-135-15,6 8 0 16,2 6 0-16,1 4 0 16,-1 5 0-16,3 5 0 15,-2 0 0-15,-1 1 0 16,-3 1 0 0,1 1 0-16,-3-2 0 15,0-2 0-15,0 0 0 16,-1 0 0-16,1-2 0 15,2-2 0-15,-1 3 0 16,-2-2 0-16,0-2 0 16,-1 0 0-16,-2 0 0 15,0-7 0-15,-3-5 0 16,-2-9 0-16,-4-8 0 16,0-6 0-16,-4-7 0 15,0-5 0-15,-2-2-97 16,2-3-280-1,4-5-1166-15,0-2 0 16,-1-6 0-16,1-11 0 16</inkml:trace>
  <inkml:trace contextRef="#ctx0" brushRef="#br0" timeOffset="11236.95">21984 6375 2015 0,'0'0'78'16,"0"0"5"-16,0 0 34 15,3 0 43-15,6-2 32 16,6-2 43-16,11-1 49 16,12-5 37-16,11-4 47 15,12-4-25-15,6-5 40 16,7-3 90-16,3-5 33 15,2-2-41-15,3-7-34 16,1 2-42 0,5-4-49-16,3 1-37 0,6 3-47 15,4 1-39 1,-2 0-54-16,0 1-94 16,-5 1-69-16,-9 1 0 15,-6 3 0-15,-4 3 0 16,-4 1 0-16,-4 4 0 15,-1-1 0-15,-1 4 0 16,-2-1 0-16,-4 2 0 16,-5-1 0-16,-3 4 0 15,-9-1 0-15,-6 4 0 16,-7 1 0-16,-6 2 0 16,-3 2 0-16,-4 1 0 15,-5 3 0-15,-2 1 0 16,-3 2 0-1,-3-1-34-15,-3 0-257 16,0 2-197-16,0 0-987 16,-6 4 0-16,-3-2 0 15,-3-1 0-15</inkml:trace>
  <inkml:trace contextRef="#ctx0" brushRef="#br0" timeOffset="12032.89">24172 5266 2852 0,'-2'-3'231'16,"1"-1"62"-16,0 0 54 16,-1-1 91-16,2 2 71 15,0-2 41-15,0 3 0 16,0 2 0-16,0-2 0 15,0 2-160-15,0 0-71 16,2 3-63-16,0 4-53 16,4 4-91-1,2 3-71-15,1 7-41 0,2 4 0 16,-3 1 0-16,4 5 0 16,-5 2 0-16,2-3 0 15,0 3 0 1,2-1 0-16,-2-2 0 15,2-1 0-15,-1-1 0 16,2-2 0-16,-2-1 0 16,1 2 0-16,-5-4 0 15,3 1 0-15,-3-2 0 16,2-3 0-16,0 2 0 16,-2-3 0-16,-1 0 0 15,2-3 0-15,-2 3 0 16,0-4 0-16,-2-2 0 15,2-1 0-15,-4-3 0 16,3-3 0-16,-3-1 0 16,0-1 0-16,-1-2 0 15,0 0-87 1,0 0-381-16,2-10-1059 16,-2 2 0-16,0-9 0 15,0-9 0-15</inkml:trace>
  <inkml:trace contextRef="#ctx0" brushRef="#br0" timeOffset="12993.01">24357 4598 2348 0,'-3'-8'196'0,"-1"-4"56"16,-2-3 58-16,0-2 40 15,4 2 36-15,-2 1 66 16,1 1 99-16,2 4 48 16,-2 0 0-16,3 5-145 15,-2 0-52-15,2 2-55 16,0 2-58-16,0 0-41 16,0 2-35-16,0 2-66 15,0 4-99-15,0 6-48 16,3 5 0-16,5 6 0 15,2 5 0-15,6 2 0 16,2 3 0 0,5 4 0-16,1 2 0 15,0 1 0-15,1 4 0 16,-2 1 0-16,0-2 0 16,0 2 0-16,-3-1 0 15,1 3 0-15,0-4 0 16,1-1 0-16,-1 0 0 15,-2 0 0-15,3-1 0 16,-6 0 0-16,0 2 0 16,-5 2 0-16,0-3 0 15,-2 1 0-15,-1-1 0 16,0-5 0 0,4 0 0-16,0-4 0 15,2-1 0-15,2 0 0 16,1-3 0-16,-1-1 0 15,1-2 0-15,-2 1 0 16,0-3 0-16,-1 0 0 16,-3 1 0-16,1-1 0 15,-2-2 0-15,-1-1 0 16,0-2 0-16,-1-1 0 16,-2-5 0-16,-2-3 0 15,0-2 0-15,0-2 0 16,-2-2 0-16,-2-4 0 15,2-1 0 1,-2 0 0-16,0-1-305 16,0-7-1272-16,-8-5 0 15,0-9 0-15,-7-14 0 16</inkml:trace>
  <inkml:trace contextRef="#ctx0" brushRef="#br0" timeOffset="14101.09">24833 5247 2909 0,'-8'1'63'0,"-4"1"24"16,-7 3 25-16,-1 0 27 15,4 1 32-15,-1 0 30 16,1 0 23-1,0 1 14-15,3 0 10 16,-3 0-36-16,6 0-5 16,3 1-12-16,1-3-10 15,3-2-12-15,1-1-17 16,2 0 41-16,0-2 79 16,0 0 19-16,2 0-10 15,1-2-10-15,7 1-13 16,10-5-11-1,9-1-15-15,12-5-15 16,5-4-16-16,9-2-70 16,3-3-102-16,4 0-33 15,3-3 0-15,1-1 0 16,4 1 0-16,-3-2 0 16,4 1 0-16,1 0 0 15,-3 0 0-15,-2 0 0 16,-2 0 0-16,-5 0 0 15,-8 0 0-15,-1 0 0 16,1 2 0-16,0-1 0 16,-3 1 0-16,5 0 0 15,0 0 0 1,0 2 0-16,-2 0 0 16,0 3 0-16,-6 3 0 15,-3 0 0-15,-5 5 0 16,0-2 0-16,0 2 0 15,1-1 0-15,-1 1 0 16,-2-3 0-16,0 1 0 16,-3 1 0-16,1 1 0 15,-5 1 0-15,-2 1 0 16,-4-1 0-16,0 2 0 16,-4 0 0-1,-2 1 0-15,3 0 0 16,-9-1 0-16,-2 5 0 15,-3-1 0-15,-4 2-282 16,67 1-1299-16,-65-3 0 16,-2-4 0-16,0-5 0 15</inkml:trace>
  <inkml:trace contextRef="#ctx0" brushRef="#br0" timeOffset="15649.45">26414 3026 1487 0,'2'-3'216'16,"-2"0"55"-16,1-3 61 16,-1 0 48-16,2-4 38 15,-2 4 37-15,4 0 58 16,-4-1 91-16,2-1 81 15,2 2-147-15,-1-1-69 16,-1 1-55-16,0 0-61 16,0 4-47-16,-2-1-40 15,0 1-36-15,3 1-57 16,-1 1-92-16,1 1-81 16,5 5 0-16,3 4 0 15,3 5 0 1,-1 6 0-16,3 4 0 15,0 3 0-15,2 1 0 16,-1 3 0-16,2 4 0 16,1 0 0-16,0 3 0 15,0-1 0-15,3 4 0 16,-3 3 0-16,2 1 0 16,-1-2 0-16,-1 1 0 15,2-1 0-15,-1-1 0 16,-1-3 0-16,-2-1 0 15,0 1 0-15,-2-5 0 16,4-2 0-16,-2-1 0 16,-4-3 0-1,-1-3 0-15,0-1 0 16,-4-2 0-16,-2-1 0 16,2-1 0-16,0-3 0 15,-4 1 0-15,3 0 0 16,-3-3 0-16,2 0 0 15,-3 0 0-15,1-2 0 16,-1 0 0-16,1-1 0 16,-1 0 0-16,-2-1 0 15,2-1 0-15,0 1 0 16,-4-1 0-16,2-2 0 16,2 3 0-1,-4 0 0-15,2-2 0 16,0 1 0-16,1 3 0 15,1-1 0-15,-2-2 0 16,4 4 0-16,-2-3 0 16,0 0 0-16,0 0 0 15,1-2 0-15,-3 0 0 16,2-2 0-16,-4-2 0 16,4 0 0-16,-3 0 0 15,1 2 0-15,0-1 0 16,3 2 0-1,-5-1 0-15,3 2 0 16,-3-2 0-16,4 0 0 16,-4-2 0-16,2 0 0 15,-2-3 0-15,0 1 0 16,0-1 0-16,0-1 0 16,0-1 0-16,0 2 0 15,0 1 0-15,0 0 0 16,0 0 0-16,0 1 0 15,0-1 0-15,0 0 0 16,0 0 0-16,0-1 0 16,0 1 0-16,0 1 0 15,0 0 0-15,0-1 0 16,0 0 0-16,0 2 0 16,-6-2 0-1,1 3 0-15,-2 1 0 16,-4-2 0-16,2 0 0 15,-5 2 0-15,-3-3 0 16,-8 3 0-16,-11 1 0 16,-16 4-330-16,-11-20-1242 15,-20 18 0-15,-14-8 0 16,-26-15 0 0</inkml:trace>
  <inkml:trace contextRef="#ctx0" brushRef="#br0" timeOffset="37644.82">26534 2948 2972 0,'-4'0'150'16,"-4"0"50"-16,-1 0 49 15,-2-2 30-15,-1 1 29 16,1-2 74-16,-3 0 71 15,3 1 38-15,-2-1 28 16,-1 2-99-16,-1 1-37 16,-3 0-49-16,-5 2-50 15,3 9-30 1,0 5-29-16,1 5-74 16,9 7-71-16,1 2-37 15,9-2-29-15,-2-2-14 16,6-2 0-16,3-4 0 15,6-6 0-15,5-3 0 16,5-8 0-16,2 0 0 16,-3-7 0-16,2-4 0 15,-5-4 0-15,-6-8 0 16,-5-6 0 0,-4-4 0-16,-7-1 0 15,-2-1 0-15,-4 3 0 16,-2 6 0-16,-3 5 0 15,-3 4 0-15,-4 10 0 16,1 2 0-16,-5 10 0 16,5 9 0-16,0 6 0 15,7 4 0-15,3 6 0 16,8-4 0-16,2-1 0 16,6-5 0-16,6-5 0 15,7-6 0 1,5-3 0-16,5-7 0 15,3-4 0-15,-3-7 0 16,-4-5 0-16,-7-5 0 16,-11-6 0-16,-1-6 0 15,-8 1 0-15,-3 3 0 16,-5 3 0-16,-2 7 0 16,-4 7 0-16,-4 6 0 15,-3 8 0-15,4 9 0 16,5 6 0-16,5 5 0 15,3 5 0-15,6-3 0 16,6-4 0-16,3-3 0 16,7-7 0-16,4-6 0 15,9-4 0 1,2-8 0-16,-2-6 0 16,-8-6 0-16,-6-4 0 15,-10-7 0-15,-4 4 0 16,-5 1 0-16,2 7 0 15,-2 5 0-15,-7 8 0 16,-3 9 0-16,-1 12 0 16,2 6 0-16,1 7 0 15,7 2 0-15,7-6 0 16,3-5 0 0,5-6 0-16,1-5 0 15,4-9 0-15,3-1 0 16,-3-5 0-16,-3-7 0 15,-7-4 0-15,-1-3 0 16,-8-4 0-16,-5 0 0 16,-7 2 0-16,-4 4 0 15,-9 6 0-15,-3 8-306 16,45 15-1271-16,-44 11 0 16,-1 6 0-16</inkml:trace>
  <inkml:trace contextRef="#ctx0" brushRef="#br0" timeOffset="39065.12">24975 5259 1312 0,'0'-5'192'0,"0"-1"57"16,-1 0 41-16,-3-1 55 16,0-2 49-16,-4 0 37 15,-3 3 13 1,0-1 20-16,-3 1 14 16,1 3-95-16,-3-1-38 15,0-1-23-15,-4 5 5 16,-1-1-20-16,0 2-9 15,-1 2-30-15,0 3-11 16,6 2-21-16,2 4-15 16,4 7-24-16,7 1-34 15,2 4-35-15,2-1-44 16,3 0-37-16,5-2-38 16,2-5-9-16,5-4 0 15,6-3 0 1,-2-6 0-16,1-2 0 15,-1-3 0-15,0-4 0 16,-4-5 0-16,-4-3 0 16,-6-7 0-16,-2-2 0 15,-4-4 0-15,-5 0 0 16,-4 1 0-16,-4 3 0 16,-1 2 0-16,-6 6 0 15,-3 4 0-15,1 6 0 16,-2 3 0-16,-1 6 0 15,0 6 0-15,5 5 0 16,7 7 0-16,6 7 0 16,5 0 0-1,4 1 0-15,4-5 0 16,5-5 0-16,6-1 0 16,5-8 0-16,4-5 0 15,2-3 0-15,-4-6 0 16,-2-5 0-16,-6-3 0 15,-6-8 0-15,-6-2 0 16,-2-6 0-16,-8 0 0 16,-6 3 0-16,-1 2 0 15,-3 6 0-15,-5 7 0 16,-2 5 0-16,2 8 0 16,0 7 0-1,2 9 0-15,7 4 0 16,7 3 0-16,5-1 0 15,5-7 0-15,5-5 0 16,5-7 0-16,2-4 0 16,7-6 0-16,-4-5 0 15,-2-6 0-15,-9-4 0 16,-4-3 0-16,-6-1 0 16,-6 5 0-16,-3 4-324 15,0 0-1249-15,0 7 0 16,0 5 0-16,6 1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8:48.4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22302 3338 3566 0,'0'-10'213'15,"0"1"50"-15,0-5 147 16,0-2 67-16,0 4 1 16,0 2-1-16,0 3 1 15,0 0-1-15,0 5 1 16,-2 0-151-16,2 1-63 16,0 1-49-16,0 4-147 15,0 5-68-15,0 7 0 16,2 8 0-1,2 10 0-15,5 4 0 16,1 3 0-16,3 4 0 16,3 3 0-16,-2-1 0 15,1 3 0-15,-4 3 0 16,-2 3 0-16,1 4 0 16,-4 4 0-16,0 2 0 15,1 1 0-15,1-3 0 16,0-2 0-16,-1-2 0 15,0-7 0-15,0-5 0 16,-1-7 0 0,0-5 0-16,1-10 0 15,-2-4 0-15,0-6 0 16,-1-4-90-16,-1-6-198 16,3-2-303-16,-1-38-853 15,-4 28 0-15,2-8 0 16,-2-10 0-16</inkml:trace>
  <inkml:trace contextRef="#ctx0" brushRef="#br0" timeOffset="1187.85">22325 3221 2929 0,'-5'-2'195'16,"0"-3"59"-16,-1 1 51 15,0-2 94-15,3 0 111 16,2 3 28-16,1 0 1 16,0 0 0-16,0 2-1 15,4 1-125-15,8 0-69 16,4-2-59-16,10 4-51 16,8-1-95-16,4 6-109 15,4 4-30 1,1 2 0-16,3 4 0 15,1 0 0-15,1 2 0 16,2 2 0-16,0-1 0 16,2 1 0-16,-1 0 0 15,5 0 0-15,0-2 0 16,1 0 0-16,-2-2 0 16,-2-3 0-16,-1-1 0 15,-3-1 0-15,-3-1 0 16,-2-2 0-16,-1-1 0 15,-5 0 0-15,-2 0 0 16,-3 0 0 0,0-2 0-16,-2 0 0 15,-6-1 0-15,0 0 0 16,-4 0 0-16,-3-1 0 16,-1 1 0-16,-4-4 0 15,2 2 0-15,-5 1 0 16,-1-3 0-16,-4 2 0 15,-1-3 0-15,-4 2 0 16,2-2 0-16,-2 0 0 16,0 3 0-16,0-1 0 15,-2 5 0-15,-3 2 0 16,-7 4 0 0,-4 3 0-16,-10 2 0 0,-7 5 0 15,-10 2 0 1,-5 3 0-16,-5 5 0 15,-5 1 0-15,2 0 0 16,0 1 0-16,5 2 0 16,2-1 0-16,2 2 0 15,1-4 0 1,1 6 0-16,-1-2 0 16,3 0 0-16,1 0 0 15,5-2 0-15,5-3 0 16,4-2 0-16,7-5 0 15,-1-3 0-15,3-1 0 16,0-3 0-16,-2 0 0 16,-2 2 0-16,1-2 0 15,-3-1 0-15,2-2 0 16,2-1 0-16,3-2 0 16,3-3 0-16,1-1 0 15,3-2 0-15,2-1 0 16,2 0 0-16,1-3 0 15,5 0 0-15,1-3-238 16,10 2-348 0,13-12-887-16,10-7 0 15,8-11 0-15,11-13 0 16</inkml:trace>
  <inkml:trace contextRef="#ctx0" brushRef="#br0" timeOffset="2022.78">23461 2819 2796 0,'2'-13'252'16,"1"-4"66"-16,0-2 140 15,-2-3 98-15,-1 5 1 16,0 7-1-16,0 3 0 16,0 3 0-16,0 2 1 15,0 2-170-15,2 3-82 16,1 5-67-16,-1 7-139 15,7 6-99-15,0 9 0 16,1 6 0 0,3 3 0-16,-2 3 0 15,2 2 0-15,3 4 0 16,0-1 0-16,3 2 0 16,-1 2 0-16,2 2 0 15,-3 4 0-15,0-1 0 16,0 0 0-16,2 1 0 15,0-2 0-15,1-3 0 16,-1-1 0-16,0 2 0 16,-2-2 0-1,-5-3 0-15,-2 0 0 0,0-1 0 16,-2-2 0 0,1-1 0-16,2-1 0 15,0-4 0-15,-1-1 0 16,0-5 0-16,-1-2 0 15,-2-1 0-15,0-2 0 16,0-5 0-16,-1-1 0 16,0-4 0-16,-2-2 0 15,1-5 0-15,-2-1 0 16,1-2 0-16,-2-2 0 16,-2-3 0-16,2 0-264 15,20-1-502-15,-18-2-666 16,3-10 0-16,-1-9 0 15,1-13 0 1</inkml:trace>
  <inkml:trace contextRef="#ctx0" brushRef="#br0" timeOffset="2787.38">23724 3603 3714 0,'3'-4'159'16,"3"-3"31"-16,4-1 28 16,10-5 28-16,6 1 67 15,12-4 98 48,8-4 50-48,12-4 0-15,5-2 0 0,12-5-135 0,9-1-23 0,9-1-32 0,11-4-28 16,10 2-28-16,7 0-66 0,7 0-99 0,-1 0-50 16,-2 2 0-16,-3-1 0 0,-6 1 0 15,1 3 0-15,-6 2 0 16,-7 0 0-16,-11 5 0 15,-12 2 0-15,-14 2 0 16,-10 2 0-16,-11 2 0 16,-5 3 0-16,-10 1 0 15,-8 4 0-15,-3-1 0 16,-4 4 0-16,-9 0 0 16,-1 2 0-1,-4 2-257-15,-2 3-223 16,-6-17-1010-16,-13 21 0 15,-18 0 0-15,-20 2 0 16</inkml:trace>
  <inkml:trace contextRef="#ctx0" brushRef="#br0" timeOffset="10235.95">20536 4453 2791 0,'-16'0'161'16,"0"0"43"-16,-6-1 31 16,-1-3 32-16,9 3 25 15,1-4 33 1,3-1 34-16,4 4 54 16,0-3 36-16,4 4-88 15,2 0-35-15,0 0-58 16,0-1 2-16,6 1 14 15,7 1-24-15,15-4-34 16,12-1-33-16,20-3-54 16,9-4-37-16,1-2-28 15,0 0-8-15,2-4 13 16,-6 1-32 0,-2-1-47-16,2-3 0 0,-2 0 0 15,2 1 0-15,1-3 0 16,3 0 0-1,-3 2 0-15,-1-2 0 16,-2 1 0-16,-3 0 0 16,-5 1 0-16,-4 1 0 15,1-2 0-15,-1 5 0 16,2-3 0-16,-2-1 0 16,3 2 0-1,-1-1 0-15,0 1 0 16,-5 1 0-16,-1 1 0 0,-5 2 0 15,-5 0 0-15,-3 4 0 16,-1-1 0 0,-8 1 0-16,0 1 0 15,-4 1 0-15,-5 2 0 16,-6 3 0-16,0-2 0 16,-2 2 0-16,3-1 0 15,1 1 0-15,6-1 0 16,3-1 0-1,-2 1 0 1,5-2 0-16,-3 0 0 16,0 1 0-16,-3-2 0 0,-2 3 0 0,-8 2 0 15,-3-1 0 1,-3 4-260-16,-5 0-189 16,-4-2-1047-16,-7 8 0 15,-8 1 0-15,-10-2 0 16</inkml:trace>
  <inkml:trace contextRef="#ctx0" brushRef="#br0" timeOffset="11020.08">19994 3042 4112 0,'0'-15'358'16,"0"-1"69"-16,0-5 0 16,0 0 0-16,0 5 0 15,0 8 0-15,0 2 0 16,0 2 0 0,-1 4 0-16,1 0-192 15,-2 6-165-15,1 10-70 16,-4 9 0-16,0 12 0 15,-4 9 0-15,0 6 0 16,2 2 0-16,1 7 0 16,0-2 0-16,1 1 0 15,-1-1 0-15,2-2 0 16,-1-7 0-16,4-3 0 16,1-5 0-16,0-7-258 15,1-5-171-15,5-7-210 16,0-18-734-1,4-1 0-15,-4-8 0 16</inkml:trace>
  <inkml:trace contextRef="#ctx0" brushRef="#br0" timeOffset="11412.87">19935 3063 3990 0,'-3'-21'373'0,"-1"-5"68"16,1-1 0-16,-2-2 0 16,5 11 0-1,-1 9 0-15,7 6 0 16,6 3 0-16,9 7 1 16,9 4-211-16,8 8-163 15,4 4-68-15,-2 6 0 16,-1 3 0-16,0 3 0 15,-1 0 0-15,-7 0 0 16,1 0 0-16,-6-1 0 16,-4-3 0-16,1-2 0 15,-3-2 0-15,-5-4 0 16,-1-4 0 0,-4-2 0-16,-4-4 0 15,-2-1-224-15,-2-5-91 16,-1 3-129-16,-1-6-213 15,-7-8-653-15,-8 8 0 16,-6-4 0-16,-9 0 0 16</inkml:trace>
  <inkml:trace contextRef="#ctx0" brushRef="#br0" timeOffset="11617.84">19870 3488 3209 0,'-6'-1'307'0,"3"1"153"15,2-2 54 1,4-4 5-16,17-6 1 16,12-7 0-16,11-6 0 15,13-4 0-15,8-2-51 16,1 2-423-16,-4 4-271 16,43 0-1250-16,-54 4 0 15,-14 2 0-15,-10-2 0 16</inkml:trace>
  <inkml:trace contextRef="#ctx0" brushRef="#br0" timeOffset="12624.6">25850 1695 4110 0,'0'-7'214'16,"0"-2"120"-16,0-3 89 15,-3 0 1-15,-1-2-1 16,-2 4 1-16,-3-2-1 16,-3 3 1-16,1-1-1 15,-7 4-153 1,0 0-61-16,-6 4-119 16,-5 2-90-16,-5 3 0 15,0 7 0-15,-2 3 0 16,0 6 0-16,8 6 0 15,3 3 0-15,6 3 0 16,6 2 0-16,8 1 0 16,2 0 0-16,2 2 0 15,8-1 0-15,6 1 0 16,5-2 0-16,6 0 0 16,6-2 0-16,8-6 0 15,0-6 0-15,0-1 0 16,8-8 0-16,-4-3 0 15,2-2 0 1,0-6 0-16,0 0 0 16,0-6 0-16,-2-2 0 15,-2-3 0-15,-6-1 0 16,0-1 0-16,-12 1 0 16,1 5-217-16,-3 0-257 15,-7-28-1026-15,-2 27 0 16,-6-1 0-1</inkml:trace>
  <inkml:trace contextRef="#ctx0" brushRef="#br0" timeOffset="13440.3">21575 2219 4405 0,'0'-6'397'0,"-1"-3"1"16,-2 0 0-16,2 2 0 15,1 2 1-15,-2 3-1 16,2 2 0-1,0 0 1-15,2 4-1 16,3 6-197-16,3 5-199 16,2 7-2-16,3 4 0 15,0 4 0-15,0 1 0 16,3-1 0-16,-2 0 0 16,0 1 0-16,1-1 0 15,-1-4 0-15,-2 2 0 16,-1-3 0-16,0-2-210 15,-4-1-121-15,0-1-155 16,6-5-256-16,-9-4-542 16,-1-9 0-1,0 0 0-15,-4-8 0 16</inkml:trace>
  <inkml:trace contextRef="#ctx0" brushRef="#br0" timeOffset="13783.46">21542 2266 3530 0,'-1'-22'230'16,"-1"-5"45"-16,2-7 91 16,0-3 76-16,7 5 42 15,7 8-2-15,9 3 3 16,11 2-2-16,11 4 1 15,6 7-175 1,3 5-56-16,-3 4-44 16,-5 6-92-16,-11 5-75 15,-9 4-42-15,-14 7 0 16,-11 7 0-16,-14 3 0 16,-13 3 0-16,-9 3-36 15,-1-2-188-15,0-3-111 16,11-5-184-16,14-12-896 15,10-6 0-15,15-6 0 16,12-10 0-16</inkml:trace>
  <inkml:trace contextRef="#ctx0" brushRef="#br0" timeOffset="14276.19">23138 1720 3608 0,'-9'-8'257'16,"-1"-3"171"-16,-3-1 49 15,0-2 0-15,4 6 0 16,4 4 0-16,3-1 0 16,2 4 0-16,0 1 0 15,0 6-188-15,2 5-69 16,-1 7-170-16,3 7-50 15,1 7 0-15,1 3 0 16,1 1 0-16,-1 3 0 16,1 0 0-1,-2-1 0-15,0 0 0 0,1-2 0 16,-3-4 0 0,1-3 0-16,-1-4 0 15,4-2-216-15,-1-5-134 16,1-4-181-16,22-8-887 15,-22-1 0-15,1-7 0 16,-2-3 0-16</inkml:trace>
  <inkml:trace contextRef="#ctx0" brushRef="#br0" timeOffset="14588.41">23024 1785 3345 0,'0'-8'257'16,"0"1"29"0,0 0 17-16,1-2 203 15,9 7 1-15,10 2-1 16,9 2 0-16,10 4 1 16,5 4-1-16,2 3-217 15,-4 3-40-15,-4 1-28 16,-1 0-18-16,-4-1-203 15,-1-3 0-15,-7 0 0 16,2-3 0-16,-4-1-202 16,-1-2-126-16,-2-3-195 15,29-6-904-15,-36 1 0 16,0-7 0 0,-6-4 0-16</inkml:trace>
  <inkml:trace contextRef="#ctx0" brushRef="#br0" timeOffset="14879.69">23417 1507 3113 0,'-5'-18'289'0,"0"0"194"16,-1-1 45-16,0-1 1 15,0 9 0-15,5 6 0 16,1 3-1-16,1 8 1 15,3 7 0-15,4 11-210 16,-1 7-80-16,5 9-192 16,2 5-47-16,-1-1 0 15,0 2 0 1,-1-2 0-16,-4 0 0 16,2-3 0-16,-4 0-41 15,1 1-404-15,1-46-1096 16,-4 40 0-16,-4-7 0 15</inkml:trace>
  <inkml:trace contextRef="#ctx0" brushRef="#br0" timeOffset="16624.2">20367 4536 2499 0,'0'-7'199'0,"0"-3"61"16,-3 0 61-16,1-2 22 16,0 4 4-16,0 4 8 15,2 3 109 1,0-1 118-16,4 6 1 16,5 4-133-16,5 5-66 15,3 8-62-15,4 6-60 16,1 7-23-16,-1 5-4 15,0 5-7-15,-1 4-110 16,3 5-118-16,-3 5 0 16,3 2 0-16,0 2 0 15,5 4 0-15,0 1 0 16,4 1 0-16,-1 5 0 16,-1 3 0-1,0-6 0-15,1 2 0 16,-4 0 0-16,2-4 0 15,0-6 0-15,0 0 0 16,-2-5 0-16,-1-1 0 16,-1-3 0-16,-1 0 0 15,-2-3 0-15,-2-3 0 16,0 0 0-16,-2-3 0 16,-1-1 0-16,-1-4 0 15,-2 1 0-15,-1 0 0 16,-1-1 0-16,-2 0 0 15,0-3 0 1,-1-2 0-16,-1-5 0 16,-2-9 0-16,2 0 0 15,-3-2 0-15,4 0 0 16,-2 2 0-16,0 2 0 16,1 2 0-16,-3 2 0 15,-2 0 0-15,-1-2 0 16,-1 0 0-16,-1-4 0 15,0-3 0-15,0-4 0 16,0-3 0-16,0-1 0 16,1-3 0-1,-1-3 0-15,0 0 0 16,3-3 0-16,-1 0 0 16,4 0 0-16,9-6 0 15,14-3 0-15,12-4 0 16,15-5 0-16,9-8 0 15,6 1 0-15,4-3 0 16,2-2 0-16,2 1 0 16,-1 0 0-16,3 0 0 15,-2-1 0 1,-1 1 0-16,0 0 0 0,-3 0 0 16,-7 2 0-1,-3 2 0-15,-4 1 0 16,-5 3 0-16,-1-1 0 15,-1 4 0-15,-1 0 0 16,2-1 0-16,5-2 0 16,5 0 0-16,6-4 0 15,6 2 0-15,-1 2 0 16,-2 0 0-16,0 0 0 16,-8 2 0-16,-1 3 0 15,-3 0 0 1,-3 0 0-16,-7 1 0 15,-3 0 0-15,-8 0 0 0,-5 1 0 16,-4 2 0 0,-3 0 0-16,-6 4 0 15,-4 0 0-15,-7 3 0 16,-7 1 0-16,-4 4-136 16,-1-1-377-16,-10 2-995 15,-7-1 0-15,-13-3 0 16,-11-5 0-16</inkml:trace>
  <inkml:trace contextRef="#ctx0" brushRef="#br0" timeOffset="17584.16">23401 5105 2885 0,'-5'-13'229'0,"1"-1"62"16,-2-4 50-16,2-2 131 15,4 6 74-15,-1 5 0 16,1 1-1-16,1 2 3 16,-1 1-2-16,0 5-157 15,0-2-71-15,6 4-63 16,7 5-50-16,6 9-130 16,7 7-75-16,8 11 0 15,4 8 0-15,-1 8 0 16,-1 6 0-1,2 2 0-15,0 1 0 16,-1 5 0-16,-2-2 0 16,-2 0 0-16,-4-1 0 15,0 0 0-15,-5-5 0 16,1-1 0-16,-1-5 0 16,2 1 0-16,0-2 0 15,0 0 0-15,-2 1 0 16,0-2 0-16,-2 1 0 15,-2 0 0-15,-4-5 0 16,-1-2 0-16,0-1 0 16,-3 0 0-16,1-7 0 15,-2 2 0 1,2-4 0-16,-3-4 0 16,-1-1 0-16,-1-2 0 15,0-5 0-15,-1-1 0 16,-3-4 0-16,1-4 0 15,-3-1 0-15,-1-5 0 16,-1-3 0-16,0-1 0 16,0 1 0-16,1-2-310 15,45 0-1266-15,-37-2 0 16,1-10 0-16,-4-12 0 16</inkml:trace>
  <inkml:trace contextRef="#ctx0" brushRef="#br0" timeOffset="18236.02">24254 5432 3766 0,'-4'-7'184'0,"3"-2"58"16,-2-3 152-16,0-2 62 15,1 4-1-15,1 1 1 16,1 4-1-16,0 0 1 15,0 4-1 1,0 1-130-16,0 4-53 16,4 7-59-16,4 6-151 15,3 7-62-15,2 8 0 16,6 4 0-16,-2 2 0 16,2 1 0-16,1 2 0 15,-4 2 0-15,5-2 0 16,-6 1 0-16,2-3 0 15,-5-1 0-15,2-3 0 16,-6-3 0-16,-1-7 0 16,-2-3 0-16,1-5 0 15,-1-4 0-15,-1-1-235 16,2-5-225 0,0-3-1039-16,1-1 0 15,0-8 0-15,-1-11 0 16</inkml:trace>
  <inkml:trace contextRef="#ctx0" brushRef="#br0" timeOffset="18999.52">24451 5649 2977 0,'0'-1'137'16,"3"-2"38"-16,4-6 38 16,12 1 39-16,3-7 33 15,19 0 32-15,5-4 40 16,15 0 52-1,5-7 59-15,11-2-65 0,7-6-8 16,5-4-39-16,9-2-38 16,9-3-38-16,10 1-34 15,0 0-31-15,-1 1-40 16,-5 0-53-16,-5 3-59 16,-9 0-35-1,1-1-28-15,1 1 0 16,-1 2 0-16,0 0 0 15,-8 2 0-15,-6 3 0 16,-7 1 0-16,-10 4 0 16,-14 4 0-16,-7 3 0 15,-12 7 0-15,-9 2 0 16,-9 3-211-16,-7 3-145 16,28-1-1168-1,-37 2 0-15,-8-7 0 16,-8-2 0-16</inkml:trace>
  <inkml:trace contextRef="#ctx0" brushRef="#br0" timeOffset="20320.37">25958 2817 3280 0,'0'-3'186'0,"0"-3"38"16,0 1 28-16,-2 0 20 16,4-1 8-16,-2 3 0 15,0 2 29-15,2 0 76 16,5 3 83-16,7 5-93 15,1 5-57-15,6 7-38 16,4 8-28-16,0 4-21 16,1 4-7-1,1 3 0-15,0 2-29 16,4 3-75-16,-2 2-84 16,-1 2-36-16,-2 2 0 15,2 4 0-15,-5 3 0 16,0 2 0-16,-2 3 0 15,0 2 0-15,0 0 0 16,0-3 0-16,-2 1 0 16,4-5 0-16,-2-5 0 15,3-2 0-15,-4-2 0 16,1-3 0-16,1-4 0 16,-2 0 0-16,0-3 0 15,-1-2 0 1,0-2 0-16,2-1 0 15,-1-2 0-15,-2-4 0 16,-2 0 0-16,-1-3 0 16,-1-1 0-16,-1-2 0 15,-2 0 0-15,-1-4 0 16,-1 0 0 0,-1 0 0-16,0-1 0 15,0-3 0-15,-1 3 0 16,-1-1 0-16,-1 0 0 15,2-1 0-15,-4 2 0 16,3-4 0-16,-4 3 0 16,3-2 0-16,-3 1 0 15,2-2 0-15,0 3 0 16,0 0 0-16,0-1 0 16,0-1 0-16,0 3 0 15,-1-2 0-15,1 0 0 16,-2 0 0-16,1-2 0 15,-1-1 0-15,1 1 0 16,-1-2 0-16,-2 1 0 16,4-3 0-16,-4 2 0 15,0 1 0-15,3-3 0 16,-3 5 0 0,-3-3 0-16,6 1 0 15,-3-2 0-15,-3 2 0 16,-6 2 0-16,-9 2 0 15,-11 6 0-15,-13 4-240 16,-12 6-318-16,-12-18-920 16,-6 18 0-16,3-9 0 15,4-14 0-15</inkml:trace>
  <inkml:trace contextRef="#ctx0" brushRef="#br0" timeOffset="21290.13">23929 7538 3396 0,'0'0'220'0,"0"-3"58"16,0 0 118-16,0 1 99 15,0-3 1-15,2 2-1 16,-1-2 0-16,1 3 0 16,7-3 0-16,9-4-157 15,12-1-62 1,11-5-60-16,11-5-116 16,3-2-100-16,-6 1 0 15,-2 3-52-15,-9 4-219 16,-6 2-168-16,-6 3-244 15,-11 2-666-15,-7 1 0 16,-4-2 0 0,-5 1 0-16</inkml:trace>
  <inkml:trace contextRef="#ctx0" brushRef="#br0" timeOffset="21575.72">24093 7218 4009 0,'-2'-7'425'0,"2"0"17"16,-1 0 1-16,1 1 0 16,1 3-1-16,10 7 1 15,6 6 0-15,7 12-1 16,5 9 1-16,3 16-245 15,-3 14-180 1,-5 8-18-16,-4 9-220 16,6 1-315-16,0 0-952 15,6-11 0-15,-2-16 0 16,4-16 0-16</inkml:trace>
  <inkml:trace contextRef="#ctx0" brushRef="#br0" timeOffset="22072.16">25444 7100 6813 0,'0'-1'153'0,"0"1"0"0,-1 0 0 15,2-2 0-15,15-3 0 16,17-5 0-1,18-12 0-15,30-4-456 16,24-16-1213-16,12-12 0 16,10-31 0-16,25-45 0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09:32.6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15331 7604 6096 0,'0'-3'233'0,"0"1"0"16,0-1-1-1,0 0 1-15,0 2 0 16,0 3-1-16,0 8 1 16,-1 4 0-16,-2 10 0 15,-8 8-233-15,2 7 0 16,-9 5 0-16,1 3 0 16,-4 4 0-16,4 3 0 15,0-2 0-15,2-2 0 16,6-1 0-1,0-8 0-15,1-1 0 0,4-6 0 16,1-3-278 0,1-7-281-16,0-16-911 15,4 1 0-15,6-9 0 16,-1-7 0-16</inkml:trace>
  <inkml:trace contextRef="#ctx0" brushRef="#br0" timeOffset="349.56">15301 7752 5434 0,'2'-19'306'0,"2"-3"0"16,-2 0 1-16,0 1-1 16,1 8 0-16,4 10 1 15,7 4-1 1,6 9 0-16,4 4 1 15,6 9-307-15,-2 7 0 16,-2 6 0-16,-6 2 0 16,0 4 0-16,-1-4 0 15,-5 2 0-15,2-4 0 16,-3-3 0-16,0 0 0 16,-1-2 0-16,-4-3 0 15,2-3 0-15,-5-3 0 16,2-4-204-1,-1-4-173-15,1-2-274 16,-6-8-740-16,1-1 0 16,-7-3 0-16,-6-2 0 15</inkml:trace>
  <inkml:trace contextRef="#ctx0" brushRef="#br0" timeOffset="567.83">15077 8150 5196 0,'0'-3'333'0,"6"-6"0"15,16-4-1-15,18-4 1 16,15 0 0-16,20-2-1 16,8-3 1-16,3 4-264 15,9 3-392-15,-14-2-1131 16,-5 3 0-16,-15-2 0 15,-12-3 0-15</inkml:trace>
  <inkml:trace contextRef="#ctx0" brushRef="#br0" timeOffset="1687.35">23321 7701 4292 0,'0'-10'346'0,"0"-3"62"0,-1-2 0 15,-5-4 0 1,-7 4 0-16,-9 4 0 16,-8 0 0-16,-9 8 0 15,-7 3 0-15,-6 12-181 16,0 8-165-16,-3 12-62 15,5 6 0-15,6 5 0 16,9 0 0-16,12-2 0 16,15-2 0-16,8-4 0 15,14-4 0-15,21-3 0 16,15-6 0-16,14-3 0 16,15-5 0-16,5-9 0 15,7-2-526 1,-3-4-1007-16,-4-10 0 15,-12-7 0-15</inkml:trace>
  <inkml:trace contextRef="#ctx0" brushRef="#br0" timeOffset="5329.65">18559 14186 3991 0,'-9'0'212'16,"5"-2"92"-16,-2 2 86 16,0 0 46-16,5 0 1 15,2 0-1 1,-1 0 0-16,0 0 1 15,0 0-1-15,0 0-163 16,2 0-49-16,5 0-91 16,7 0-87-16,11 0-46 15,12 0 0 1,8 0 0-16,4-1 0 0,-1-2 0 16,-2-1 0-16,-8 1 0 15,-7-1 0 1,-6 3-267-16,-9 1-203 15,16-10-1020-15,-24 6 0 16,-8-1 0-16,-7-3 0 16</inkml:trace>
  <inkml:trace contextRef="#ctx0" brushRef="#br0" timeOffset="5598.83">18811 14006 5351 0,'-3'-8'316'0,"-1"-1"-1"16,3 1 1-16,-3-2-1 16,1 8 1-1,3 2-1-15,0 3 1 16,0 8-1-16,0 5 1 16,0 11-316-16,0 8 0 15,0 5 0-15,-3 4 0 16,-2 1 0-16,1 1 0 15,0 1-510-15,-2-3-1026 16,2-7 0-16,1-11 0 16,0-7 0-16</inkml:trace>
  <inkml:trace contextRef="#ctx0" brushRef="#br0" timeOffset="6396.63">19557 14215 4320 0,'-2'0'250'15,"2"-1"136"-15,0 1 16 16,-1 0 0-16,2 0 0 15,-1 0 1 1,0 0-1-16,2 0 0 16,8 0 1-16,13 0-153 15,16-2-98-15,17 2-437 16,18-6-1292-16,-1-2 0 16,-5-4 0-16,-11-6 0 15</inkml:trace>
  <inkml:trace contextRef="#ctx0" brushRef="#br0" timeOffset="8834.11">25592 7552 6016 0,'0'-7'243'0,"0"0"-2"15,0 0 1-15,0 3-1 16,0 2 1-16,-3 9-1 15,-5 10 1-15,-6 8-1 16,-5 7 1-16,-8 15-242 16,-1 3 0-1,-1 3 0-15,2-2 0 0,2-1 0 16,4-3 0-16,4-4 0 16,6-9 0-16,6-2 0 15,3-7-264-15,2-6-160 16,9-8-207-16,-4-28-743 15,6 16 0 1,5-10 0-16,-1-9 0 16</inkml:trace>
  <inkml:trace contextRef="#ctx0" brushRef="#br0" timeOffset="9129.18">25516 7707 3675 0,'7'-26'477'0,"1"-6"0"16,1-6-1-16,0 1 1 15,-6 12 0-15,1 12-1 16,5 8 1 0,2 4 0-16,9 7-1 15,9 8-250-15,5 10-226 16,-2 5 0-16,1 8 0 16,-4 4 0-16,-2 2 0 15,-2-4 0-15,-4 0 0 16,-6-6 0-16,1-2 0 15,-7-3 0-15,-3-3 0 16,-3-4-155-16,-1-5-175 16,0 0-234-16,-9-34-864 15,-5 22 0-15,-7-6 0 16,-6-3 0 0</inkml:trace>
  <inkml:trace contextRef="#ctx0" brushRef="#br0" timeOffset="9333.11">25385 7961 4689 0,'0'-3'379'15,"6"-2"1"-15,11-4-1 16,16 0 1-16,12 0-1 16,18-4 1-16,13 0-1 15,1 4 1-15,-1 0-261 16,-2 5-600-1,-11-34-991-15,-9 30 0 16,-7 0 0-16,-11-5 0 16</inkml:trace>
  <inkml:trace contextRef="#ctx0" brushRef="#br0" timeOffset="10302.96">32776 7478 4574 0,'0'-14'384'16,"0"-4"0"-16,-2-3 0 16,-2-1 0-16,-4 4 0 15,-4 5 0-15,-9 1 0 16,-9 5 0-16,-6 3-1 16,-9 2-221-16,-7 8-162 15,0 9 0 1,-1 7 0-16,-1 7 0 15,8 9 0-15,6 4 0 16,13 1 0-16,12 0 0 16,10-3 0-16,13-4 0 15,15-3 0-15,11-2 0 16,14-5 0-16,14-5 0 16,9-5-33-16,4-5-387 15,1-18-1127-15,-6 8 0 16,-17-2 0-16,-17-5 0 15</inkml:trace>
  <inkml:trace contextRef="#ctx0" brushRef="#br0" timeOffset="11736.31">28215 13849 2503 0,'-4'2'185'16,"1"-1"67"-16,-3 1 55 16,2-2 40-16,-2 0 52 15,-1 0 89-15,1 0 66 16,-1 0 28-16,-2 0 0 15,2 0-135-15,1 2-49 16,6-2-68-16,-2-2-55 16,2 2-40-1,0 0-51-15,0 0-90 16,0 0-65-16,0 0-29 16,0 0 0-16,5 0 0 15,8 0 0-15,12 0 0 16,16 0 0-16,15-2 0 15,8-1 0-15,-2 0 0 16,-10 0 0-16,-10-1-396 16,-13-16-1163-16,-13 16 0 15,-9-3 0-15</inkml:trace>
  <inkml:trace contextRef="#ctx0" brushRef="#br0" timeOffset="12604.15">29284 13870 2719 0,'-3'1'158'15,"-2"0"45"-15,0 1 32 16,-1-2 27-16,4 0 29 15,0 0 25-15,2 0 21 16,-2 0 16 0,2 0 51-16,0 0 28 0,9 0-30 15,9 0-45 1,14 0-33-16,13 0-27 16,16 0-28-16,5 0-25 15,-4 0-22-15,-7-2-15 16,-9 2-227-16,-10 0-251 15,-10 0-130-15,-7 0-177 16,17-6-774-16,-27 4 0 16,-5 0 0-16,-4-1 0 15</inkml:trace>
  <inkml:trace contextRef="#ctx0" brushRef="#br0" timeOffset="13067.6">29580 13678 839 0,'-5'0'154'0,"3"-1"54"16,-4 0 57-16,1 1 49 15,4-4 50-15,-2 4 58 16,1 0 53-16,2-3 45 16,0-1 81-16,-1 1-12 15,2 1 3-15,-1-2-54 16,0 4-57-16,0-3-49 15,0 3-51-15,0 0-57 16,0 6-53-16,0 4-45 16,0 7-81-16,0 6-95 15,0 7-50 1,-3 6 0-16,-2 4 0 16,-1 3 0-16,0 1 0 15,-1 1 0-15,3-3-314 16,32-4-1261-16,-30 0 0 15,-4-5 0-15,3-6 0 16</inkml:trace>
  <inkml:trace contextRef="#ctx0" brushRef="#br0" timeOffset="16779.3">15582 14006 3028 0,'-1'0'205'15,"1"-1"44"-15,0-1 37 16,-2 1 32-1,4 0 44-15,-2-2 48 16,0 3 26-16,0-1 8 16,0 1 87-16,0 0-148 15,4 2-57-15,2 4-44 16,5 3-37 0,4 5-31-16,4 5-46 0,0-1-47 15,-1 1-26-15,1 0-7 16,-1 0-88-16,-1 0 0 15,-4-2 0 1,-3-3 0-16,0-5 0 16,-6-1 0-16,2-4 0 15,-3-3 0-15,1 1 0 16,8-7 0-16,7-6 0 16,7-7 0-16,10-8 0 15,8-11 0-15,3-7 0 16,2-1 0-16,-3-1 0 15,0 0 0-15,-4 5 0 16,-3 5 0-16,-4 7 0 16,-8 6 0-1,-5 3 0-15,-5 6 0 16,-5 2 0-16,-3 4 0 16,-5 3 0-16,0 2 0 15,-4-1 0-15,0 3 0 16,0 1 0-16,0-1 0 15,0 1 0-15,0 0 0 16,0 0 0-16,0 0 0 16,0 0 0-16,0 0-266 15,4 0-303-15,1 1-902 16,1-1 0 0,-2-4 0-16,6-7 0 15</inkml:trace>
  <inkml:trace contextRef="#ctx0" brushRef="#br0" timeOffset="20255.5">15532 13900 3018 0,'-1'-4'184'0,"-1"-1"36"15,-1 1 31-15,2-1 28 16,1 0 25-16,0 3 15 16,0-1 12-16,0 3 10 15,0-1 15 1,0 1-53-16,0 0 43 15,1 6-35-15,2 1-32 16,3 5-27-16,2 6-27 16,3 3-13-16,2 2-13 15,-1 2-9-15,2 2-17 16,-3 0-75-16,1 2-98 16,-5-1 0-1,1 0 0-15,0-1 0 16,-4-3 0-16,0-1 0 15,1-5 0-15,-1-2 0 16,2-5 0-16,-3 0 0 16,-1-4 0-16,4-1 0 15,-1-3 0-15,1 1 0 16,5-2 0-16,4-2 0 16,3 0 0-16,8-5 0 15,7-4 0-15,8-5 0 16,4-7 0-16,2-5 0 15,4-4 0-15,2-2 0 16,-1 0 0 0,3-1 0-16,1 1 0 15,-2 1 0-15,-1 0 0 16,2 4 0-16,-2-2 0 16,0 1 0-16,3 2 0 15,0-1 0-15,-1 2 0 16,-3 2 0-16,-1 2 0 15,-9 4 0-15,-5 1 0 16,-7 0 0-16,-5 2 0 16,-2 2 0-16,-3 2 0 15,-2 1 0-15,-3 0 0 16,-1 2 0-16,-5 4 0 16,-1-3 0-1,-4 1 0-15,-2 3 0 16,1 0 0-16,-3-1 0 15,0 3 0-15,0 0 0 16,0-1 0-16,0 1 0 16,0 0-393-16,0-1-1166 15,0 3 0-15,-3-2 0 16,-5-2 0-16</inkml:trace>
  <inkml:trace contextRef="#ctx0" brushRef="#br0" timeOffset="22434.23">17001 15787 5999 0,'0'0'244'0,"0"-1"-1"16,0-4 1-16,1-5-1 15,5-5 1-15,8-10-1 16,4-9 1-16,3-8-1 16,5-2 1-16,-7-5-244 15,-3 0 0-15,-9 4 0 16,-2 0 0-16,-5 3 0 15,-3 5 0 1,-2 9 0-16,2 7 0 16,0 9 0-16,-4 6 0 15,-1 10 0-15,-1 10 0 16,0 13 0-16,0 12 0 16,2 12 0-16,6 11 0 15,1 4 0-15,3 6 0 16,4-1 0-16,0 1 0 15,2-4 0-15,1 0 0 16,-2-5 0-16,-2-5 0 16,-4-3 0-1,-2-5 0-15,-3-6 0 16,-3-8-54-16,-2-4-206 16,-3-7-165-16,-7-6-210 15,-4-13-149-15,-9-4-422 16,-12-4 1597-16,4-4-1114 15,5-6 127-15,3 0 116 16,8-6 65-16,19-1 130 16,1-3 249-16,6 1 196 15,13 0 258 1,14-2 188-16,15-1 46 16,17 0-96-16,12 1-202 15,6-1-225-15,3 8-255 16,-8-6-1080-16,-6 11 0 15,-8 3 0-15</inkml:trace>
  <inkml:trace contextRef="#ctx0" brushRef="#br0" timeOffset="22828.33">17646 15923 4615 0,'-7'-8'383'0,"-2"-1"1"16,1 1-1-1,-6 0 1-15,-1 5-1 16,0 8 1-16,-2 8-1 16,-1 8 1-16,4 7-1 15,7 9-258-15,4 2-125 16,7-3 0-16,5-1 0 16,8-7 0-16,5-3 0 15,3-11 0-15,5-6 0 16,0-5 0-16,-2-9 0 15,-5-8 0-15,-5-6 0 16,-8-5 0 0,-7-9 0-16,-7 0 0 15,-9-4 0-15,-7 3 0 16,-9 4 0-16,-9 10 0 16,-5 8 0-16,3 7 0 15,3 9-214-15,10 9-164 16,16 2-324-16,9 3-677 15,15-2 0-15,14-4 0 16,10-5 0-16</inkml:trace>
  <inkml:trace contextRef="#ctx0" brushRef="#br0" timeOffset="23230.37">17802 15921 4454 0,'1'-7'402'0,"1"1"1"16,4 0-1-16,7-3 0 16,7 7 0-16,10 2 1 15,10-1-1-15,4 3 0 16,2 6 1-16,-4 4-287 16,-6 7-116-16,-7 4 0 15,-10 4 0 1,-12 1 0-16,-16 0 0 15,-12 2 0-15,-10-4 0 16,-6-4 0-16,-3-6 0 16,6-5 0-16,7-10 0 15,8-7 0-15,8-9 0 16,5-11 0-16,9-9 0 16,11-8 0-16,10-2 0 15,7 1 0-15,5 6 0 16,1 9 0-16,-2 10-226 15,-2 10-161 1,12 8-388-16,-18 7-585 16,-5 3 0-16,-2 3 0 15,-5-2 0-15</inkml:trace>
  <inkml:trace contextRef="#ctx0" brushRef="#br0" timeOffset="23781.93">18355 15912 5531 0,'0'-1'296'0,"0"-2"-1"16,2 1 1 0,0 2-1-16,1 9 1 15,5 5-1-15,3 4 1 16,1 3-1-16,5 4 1 15,3-3-296-15,5-2 0 16,1-3 0-16,1-8 0 16,3-5 0-16,-2-7 0 15,-2-5 0-15,-4-9 0 16,-4-2 0-16,-4-3 0 16,-5 0 0-16,-4 6 0 15,-4 5 0 1,1 6 0-16,-1 7 0 15,2 8 0-15,4 4 0 16,5 5 0-16,1 3 0 16,4-1 0-16,1-5 0 15,5-8 0-15,1-7 0 16,2-2 0-16,-3-6 0 16,-1-7 0-16,-5-2 0 15,-4-6 0-15,-7-5 0 16,-2-4 0-1,0-1 0-15,-4 2 0 16,0 6 0-16,0 4 0 16,0 10-168-16,0 5-100 15,0 8-105-15,0 5-142 16,9 1-275-16,-4 6-425 16,3 1 0-16,8-4 0 15,5-1 0-15</inkml:trace>
  <inkml:trace contextRef="#ctx0" brushRef="#br0" timeOffset="24947.89">19272 15844 3543 0,'3'-13'301'0,"0"0"184"16,0-3 1-16,-3-3-1 15,-13 10 1-15,-12 6-1 16,-7 5 1-16,-9 9-1 15,-4 7 1-15,6 7-208 16,10 4-93-16,12-1-185 16,11-1 0-16,12-7 0 15,12-3 0-15,13-9 0 16,3-3 0-16,8-8 0 16,-2-7 0-1,-5-7 0-15,-9-2 0 16,-8-5 0-16,-6 1 0 15,-4 2 0-15,-5 6 0 16,-2 5 0-16,-1 7 0 16,0 3 0-16,2 10 0 15,3 3 0-15,1 4 0 16,7 4 0-16,2 0 0 16,3-4 0-16,0-3 0 15,3-4 0 1,-1-7 0-16,1-1 0 15,-1-6 0-15,-1-5 0 16,-6-3 0-16,-3-5 0 16,-2-10 0-16,-3-1 0 15,-2-7 0-15,1 2 0 16,1-5 0-16,-1 3 0 16,4 6 0-16,0 6 0 15,3 5 0-15,9 11 0 16,5 5 0-16,2 9 0 15,7 8 0 1,-3 7 0-16,-3 4 0 16,-5 4 0-16,2-1 0 15,-7-6 0-15,-5 0 0 16,0-9 0-16,-3-4 0 16,4-5 0-16,1-2 0 15,7-3 0-15,-2-3 0 16,6-2 0-16,-4-5 0 15,-6 2 0-15,-1-4 0 16,-3 2 0-16,-1 1 0 16,-2 0 0-1,0 2 0-15,-3 1 0 16,1-1 0-16,-4 2 0 16,-2 3 0-16,-1-1 0 15,2 3 0-15,-4 0 0 16,2 0 0-16,-4 0 0 15,-9 0 0-15,-6 0 0 16,-8 2 0-16,-8 3 0 16,-2 6 0-16,3 5 0 15,1 5 0-15,7 4 0 16,9 3 0-16,5 1 0 16,8 1 0-1,6-1 0-15,7-5 0 16,7-2 0-16,5-4 0 15,4-6 0-15,9-7 0 16,0-3 0-16,3-7 0 16,2-9 0-16,-2-7 0 15,1-8 0-15,-7-10 0 16,0-8 0-16,-8-9 0 16,-3-9 0-16,-7-7 0 15,-7-1 0-15,-8-2 0 16,-6 6 0-16,-8 10 0 15,-6 7 0-15,-4 15 0 16,-5 6 0 0,-3 17 0-16,3 14 0 15,5 16 0-15,8 16 0 16,11 13 0-16,15 11 0 16,14 9 0-16,13-5 0 15,7-3-189-15,14-8-240 16,3-24-1085-16,2 4 0 15,-3-14 0-15,-3-12 0 16</inkml:trace>
  <inkml:trace contextRef="#ctx0" brushRef="#br0" timeOffset="25885.89">26000 14196 4537 0,'-4'-7'294'16,"2"-1"-8"-16,2 3 103 15,0 1 1-15,13 10-1 16,3 7 1-16,7 8-1 16,8 2 1-1,1 4-1 1,-1-2-240-16,-2-4-54 0,-4-3 9 15,-5-4-104-15,-2-7 0 16,-3-2 0-16,8-4 0 16,2-6 0-16,9-6 0 15,6-11 0-15,8-9 0 16,10-13 0 0,3-7 0-16,8-8 0 0,5-1 0 15,2 0 0-15,-2 8 0 16,-6 4 0-1,-6 10 0-15,-10 13 0 16,-18 5 0-16,-9 11 0 16,-12 5-218-16,-3 8-223 15,3-4-1065-15,-3 16 0 16,-2 1 0-16,0 1 0 16</inkml:trace>
  <inkml:trace contextRef="#ctx0" brushRef="#br0" timeOffset="26838.42">27422 15255 5416 0,'-2'-6'308'0,"0"0"0"15,0 0 1-15,1 3-1 16,1 10 0-1,0 13 1-15,1 7-1 16,1 18 0-16,2 10 1 16,-2 12-309-16,2 5 0 15,-3 3 0-15,-1-3 0 16,0-3 0-16,0-6 0 16,0-8 0-16,0-10 0 15,0-11 0-15,0-11 0 16,0-7 0-16,-1-14 0 15,-3-4 0 1,-4-12 0-16,-3-12 0 0,-1-15 0 16,1-13 0-1,2-13 0-15,2-10 0 16,5-5 0-16,2-1 0 16,7 2 0-16,8 1 0 15,10 8 0-15,6 7 0 16,12 8 0-16,5 10 0 15,6 11 0-15,-1 16 0 16,-1 11 0-16,-4 11 0 16,-11 11 0-16,-12 11 0 15,-16 5 0-15,-11 6 0 16,-21 6 0 0,-15 2 0-16,-16 1 0 15,-11-2 0-15,0 2 0 16,0-6 0-16,11-4 0 15,14-8 0-15,11 0 0 16,10-6 0-16,12-1 0 16,3 2 0-16,9 0 0 15,8-3 0-15,9 3 0 16,7-1 0-16,13-1 0 16,4-3 0-16,6 0 0 15,-5-1-74-15,3-3-203 16,-4 1-132-16,-1-1-218 15,-9-8-733 1,-6 8 0-16,-5-1 0 16,-10-4 0-16</inkml:trace>
  <inkml:trace contextRef="#ctx0" brushRef="#br0" timeOffset="27133.35">27874 15818 2368 0,'8'0'241'0,"4"-2"53"15,6-3 49-15,5-7 72 16,4-6 153-16,-2-4 32 15,-6-6 1-15,-5-3-2 16,-7-1 2-16,-7 1-181 16,-7 5-61-1,-9 6-52-15,-4 10-50 16,-6 8-72-16,-6 6-152 16,5 11-33-16,8 3 0 15,12 7 0-15,5 5 0 16,14 0 0-16,11-1 0 15,6-3-50-15,4-3-152 16,7-5-81-16,1-3-96 16,-5-4-141-16,2-7-263 15,-8-1-411-15,-6-3 0 16,-4-4 0-16,-8-6 0 16</inkml:trace>
  <inkml:trace contextRef="#ctx0" brushRef="#br0" timeOffset="27920.67">28211 15693 3032 0,'0'-20'316'0,"0"-1"181"16,0-1 41-16,0-2 0 16,0 14 0-16,0 5 0 15,4 11 0-15,5 3 0 16,7 12-1-16,4 2-219 16,3 7-97-16,1 1-179 15,-1-5-42-15,-5-7 0 16,-4-2 0-16,-4-7 0 15,-3-6 0-15,2-4 0 16,-2-1 0-16,4-10 0 16,0-5 0-1,1-6 0-15,-3-11 0 16,0-6 0-16,-1 1 0 16,-1-1 0-16,-3 10 0 15,-2 6 0-15,1 14 0 16,7 6 0-16,1 12-65 15,5 6-45-15,3 9-32 16,1 2-27-16,2 5-9 16,-3-6-11-16,2-6 24 15,2-6 66-15,1-8 38 16,2-3 59-16,-1-6 66 16,0-6 46-1,-1-7 33-15,-3-4 25 16,-5-5 10-16,-6-1 11 15,-5 4-24-15,0 5-65 16,-5 5-39-16,0 9-59 16,-7 6-2-16,-2 6 0 15,-4 11 0-15,1 6 0 16,2 7 0-16,5 2 0 16,9-3 0-16,7-1 0 15,11-10 0-15,6-6 0 16,8-5 0-16,4-8 0 15,0-7 0 1,-5-6 0-16,-5-5 0 16,-8-9 0-16,-5-4 0 15,-5-7 0-15,-2-3 0 16,-7 0 0-16,-2 2 0 16,0 8 0-16,-1 6 0 15,0 8 0-15,0 9 0 16,0 5 0-1,0 11 0-15,0 11 0 0,0 8 0 16,5 10 0-16,4 3 0 16,5 4 0-16,4-2 0 15,5-4 0 1,1-5-209-16,0-5-141 16,4-4-193-16,-3-16-874 15,5 1 0-15,4-8 0 16,4-4 0-16</inkml:trace>
  <inkml:trace contextRef="#ctx0" brushRef="#br0" timeOffset="28210.01">29603 15455 4010 0,'-7'-18'289'16,"-5"-4"138"-16,-4-2 12 15,0 2-1-15,3 11 0 16,2 7 1-16,1 9-1 15,7 9 0 1,4 4 0-16,9 9-202 16,8 7-87-16,6 5-137 15,4 5-12-15,3 0 0 16,-2-3 0-16,-3 0 0 16,-7-4 0-16,-2-4 0 15,-5-2 0-15,-4-4-212 16,-3-4-126-16,-4-5-141 15,1-8-273-15,-10-2-530 16,-3-5 0-16,-4-6 0 16</inkml:trace>
  <inkml:trace contextRef="#ctx0" brushRef="#br0" timeOffset="28423.1">29723 15447 3738 0,'1'-22'455'15,"1"2"7"-15,-1-2-19 16,-1 4 28-16,-7 15-1 16,-10 20 0-16,-7 10 1 15,-11 13-1-15,-6 8-41 16,-1 7-426-16,4 1-300 16,2-1-137-16,23-10-267 15,0-5-589-15,8-10 0 16,6-9 0-16</inkml:trace>
  <inkml:trace contextRef="#ctx0" brushRef="#br0" timeOffset="29252.09">29717 15577 4365 0,'0'0'291'15,"0"0"108"-15,0-1-1 16,1-1 0 0,1 0 1-16,8-8-1 15,7-4 0-15,6-7 0 16,6-4 1-16,1-4-159 15,-6-5-132-15,-3 3-108 16,-8-3 0-16,-6 6 0 16,-4 3 0-16,-9 4 0 15,-15 8 0-15,-14 9 0 16,-9 9 0-16,-13 12 0 16,2 10 0-16,11 6 0 15,15 7 0-15,17-2 0 16,21 2 0-1,23-5 0-15,27-5 0 16,27-5 0-16,27-7-277 16,30-5-449-16,-6-8-711 15,-10-9 0-15,-21-11 0 16,-20-13 0-16</inkml:trace>
  <inkml:trace contextRef="#ctx0" brushRef="#br0" timeOffset="35857.82">18896 16937 6258 0,'0'0'215'0,"2"1"0"15,2 4-1-15,2 4 1 16,3 5 0-16,5 4-1 15,2 4 1-15,4 5 0 16,-1 2 0 0,0-1-215-16,-3 0 0 15,-3-1 0-15,-6-5 0 16,-1-5 0-16,-1-6 0 16,-2-4 0-16,-1-3 0 15,12-4 0-15,17-12 0 16,22-14 0-16,29-20 0 15,34-26 0-15,37-20-314 16,34-39-1261-16,17 21 0 16,4-7 0-1,3-3 0-15</inkml:trace>
  <inkml:trace contextRef="#ctx0" brushRef="#br0" timeOffset="46212.53">19125 8374 3936 0,'1'-5'216'0,"-1"-1"91"16,2-2 134-1,-1-3 0-15,1 5 0 16,-1-1 0-16,-1 4 0 16,0 0 0-16,0 3 0 15,0-1-155-15,0 1-62 16,0 0-89-16,0 0-135 15,0-2 0-15,0 2 0 16,0 0 0-16,0 0 0 16,0 4 0-16,0 4 0 15,0 3 0-15,0 6 0 16,-1 3 0-16,-1 1 0 16,1 1 0-1,-2 0 0-15,-2 1-125 16,4 1-197-16,-2 0-186 15,25-5-939-15,-21 1 0 16,3-2 0-16,-1-3 0 16</inkml:trace>
  <inkml:trace contextRef="#ctx0" brushRef="#br0" timeOffset="46694.2">19167 8649 4203 0,'0'-6'414'0,"0"0"5"16,0-5 0-16,0 3-1 15,0 3 1-15,0 1 0 16,0 2-1-16,0 2 1 15,0-1 0-15,0 1-200 16,0 0-214-16,-2 1-5 16,-1 6 0-16,0 4 0 15,1 5 0 1,0 4 0-16,1 5 0 16,1 1 0-16,0 3-194 15,0 0-146-15,3 1-269 16,-3-18-800-16,0 14 0 15,1-1 0-15,-1-4 0 16</inkml:trace>
  <inkml:trace contextRef="#ctx0" brushRef="#br0" timeOffset="47123.31">19182 8969 5051 0,'-1'-10'347'0,"-2"-2"1"15,0-4-1-15,-4 1 1 16,4 3-1-16,-1 5 1 16,1 3-1-16,0 4 1 15,3 0-1 1,0 0-334-16,-1 0-13 16,1 6 0-16,0 3 0 15,0 7 0-15,0 5 0 16,0 3 0-16,-2 6 0 15,2-1 0-15,-1 5-142 16,1 1-198-16,0 0-251 16,0-16-832-16,0 12 0 15,0-7 0-15,0-6 0 16</inkml:trace>
  <inkml:trace contextRef="#ctx0" brushRef="#br0" timeOffset="47501.61">19199 9290 4946 0,'0'-8'350'16,"0"-2"0"-16,0-3 0 16,0 0 0-16,1 5-1 15,-1 2 1-15,0 2 0 16,0 2 0-16,0 1 0 16,0 1-254-16,-1 1-96 15,-2 4 0-15,-2 3 0 16,1 8 0-16,-3 7 0 15,2 9 0-15,2 4 0 16,1 4 0-16,0 0-190 16,2-3-135-1,6 0-206-15,0-15-898 16,1 3 0-16,2-6 0 16</inkml:trace>
  <inkml:trace contextRef="#ctx0" brushRef="#br0" timeOffset="47918.31">19232 9618 5365 0,'0'-9'314'0,"0"-1"0"16,-2-2 0-16,-1 1 0 16,3 4 0-16,-4 4 0 15,-2 2 0-15,-1 1 0 16,1 4 0-16,-2 5-314 15,2 6 0 1,3 4 0-16,1 6 0 16,2 4 0-16,2 4 0 15,-2 0 0-15,1 1 0 16,2-1-227-16,3-4-192 16,14-4-352-16,-10-2-583 15,-3-2 0-15,-1-6 0 16,-1-2 0-16</inkml:trace>
  <inkml:trace contextRef="#ctx0" brushRef="#br0" timeOffset="48315.76">19225 9993 5959 0,'-3'-8'248'0,"-2"-1"0"15,-2 1 0 1,-4-3 0-16,2 8 0 15,0 2 0-15,2 1 0 16,0 1 0-16,4 2 0 16,-3 3-248-16,2 7 0 15,-1 8 0-15,4 6 0 16,-4 5 0-16,0 5 0 16,-4 2 0-16,5 5-229 15,-1-2-185-15,13-2-369 16,-10-3-570-1,5-6 0-15,0-6 0 16</inkml:trace>
  <inkml:trace contextRef="#ctx0" brushRef="#br0" timeOffset="48738.99">19187 10414 5682 0,'0'-7'279'15,"0"-3"0"-15,0 0-1 16,0 1 1-16,0 5 0 16,0 4-1-16,0 0 1 15,0 0 0-15,-3 0 0 16,0 7-279-16,-3 5 0 16,-2 2 0-16,-1 10 0 15,2 4 0-15,1 6 0 16,3-1-138-1,-3 3-156-15,5 1-150 16,1-10-242-16,7 0-120 16,-6-4-358-16,1 0 0 15,-1-7 0-15,2 0 0 16</inkml:trace>
  <inkml:trace contextRef="#ctx0" brushRef="#br0" timeOffset="49115.95">19175 10781 4544 0,'0'-5'395'0,"0"0"-1"16,0-4 0-16,0 0 1 15,0 6-1-15,0-1 0 16,0 3 0-16,0 1 1 16,0 0-1-16,0 0-296 15,0 1-98-15,0 6 0 16,-1 4 0-1,-5 5 0-15,0 8 0 16,2 4-255-16,0-1-207 16,32-4-1032-16,-28 4 0 15,5-4 0-15,-1-2 0 16</inkml:trace>
  <inkml:trace contextRef="#ctx0" brushRef="#br0" timeOffset="49434.34">19164 11131 5632 0,'0'-3'284'15,"0"3"0"-15,0-2 1 16,0 1-1-16,0 1 0 16,0 1 1-16,0 5-1 15,0 2 0-15,0 3 1 16,0 7-285-16,-2 2 0 16,2 0-236-16,-1 5-253 15,1-16-1004 1,0 10 0-16,1-3 0 15,-1-7 0-15</inkml:trace>
  <inkml:trace contextRef="#ctx0" brushRef="#br0" timeOffset="50482.88">19115 7747 4533 0,'-6'-9'355'16,"2"-1"28"-1,-4-2 1-15,0-3-1 16,0 7 1-16,0 1-1 16,2 2 1-16,2 1-1 15,2 1 1-15,1 3-178 16,1 0-177-16,-5 0-29 16,-1 7 0-16,0 5 0 15,-2 8 0-15,1 5 0 16,1 7-82-16,5 1-186 15,-1 2-125-15,2-1-157 16,42-7-829 0,-33 2 0-16,2-6 0 15,0-2 0-15</inkml:trace>
  <inkml:trace contextRef="#ctx0" brushRef="#br0" timeOffset="50891.29">19165 8144 4515 0,'0'-12'390'15,"0"2"0"-15,-3-5 0 16,0-1-1-16,1 5 2 16,-4 3-1-16,0 4-1 15,0 0 1-15,3 3 0 16,2-1-223-16,1 4-167 15,-1 7 0 1,-1 1 0-16,4 9 0 16,-2 5-209-16,0 8-144 15,1 2-258-15,-1-17-792 16,1 15 0-16,-1-3 0 16,-2-5 0-16</inkml:trace>
  <inkml:trace contextRef="#ctx0" brushRef="#br0" timeOffset="52529.6">19170 11001 2708 0,'-3'-6'217'16,"-2"0"53"-16,0-4 58 16,-3-2 140-16,2 1 95 15,-1 1 0-15,6 1-1 16,-2 0 1-16,2 5 0 15,1 1-145-15,0 2-72 16,0 2-53-16,0 4-59 16,0 8-139-1,0 3-307-15,1 10-187 16,10 7-342-16,-9 1-626 16,1 2 0-16,0-2 0 15,-3-8 0-15</inkml:trace>
  <inkml:trace contextRef="#ctx0" brushRef="#br0" timeOffset="52889.89">19188 11326 4813 0,'-1'-4'287'0,"1"-3"9"15,0 2 0-15,-2 2 18 16,5 3-3-16,-1 8-128 16,4 8-219-16,8-7-1256 15,2 21 0 1,1 3 0-16,-8 8 0 16</inkml:trace>
  <inkml:trace contextRef="#ctx0" brushRef="#br0" timeOffset="81330.34">26883 10845 3694 0,'0'-2'184'15,"0"-1"43"-15,0 0 30 16,0 0 68-16,0 0 34 16,0 1 49-1,0 2 55-15,3-1-1 16,1 1 0-16,5 4-126 0,3 5-58 16,3 3-42-1,1 6-31-15,1 4-68 16,0 1-33-16,-2 0-50 15,5 0-54-15,-3-3 0 16,2-1 0-16,4-2 0 16,0-5 0-16,-2-2 0 15,4-2 0-15,2-5 0 16,2 1 0-16,-1-4 0 16,5 0 0-16,-1-2 0 15,7-3 0 1,3 0 0-16,4-6 0 15,4-3 0-15,5 0 0 16,2-1 0-16,2 0 0 16,-1-3 0-16,4 5 0 15,-2-2 0-15,0 1 0 16,-3 0 0-16,-2 3 0 16,0-2 0-16,-2 2 0 15,-3 1 0-15,1 2 0 16,-1 1 0-16,-3-1 0 15,-3 5 0-15,-3-1 0 16,-2 3 0-16,-1 1 0 16,-2 0 0-16,-1 1 0 15,-1 3 0 1,-1 3 0-16,-6 4 0 16,-1 2 0-16,-3 2 0 15,-9 0 0-15,2 1 0 16,-7-2 0-16,-2 2 0 15,-4 1 0-15,0-2 0 16,-3 1 0-16,-3 3 0 16,-4-4 0-16,-2 1 0 15,-3-2 0-15,0-2 0 16,0-3 0 0,6-4 0-16,3-1 0 15,3-1 0-15,-2-3 0 16,4 0 0-16,0-5 0 15,0-4 0-15,7-7 0 16,6-3 0-16,8-5 0 16,7 0 0-16,1-1 0 15,7-2 0-15,3 4 0 16,-3 1 0-16,5 2 0 16,1 3 0-16,-1 1 0 15,4 6 0-15,-2-2 0 16,-2 3 0-16,0 5 0 15,0 1 0 1,-2 1 0-16,3 4 0 16,-1 3 0-16,-3 1 0 15,2 2 0-15,-3 3 0 16,-1 4 0-16,-2-3 0 16,0 2 0-16,-3-3 0 15,3 3 0-15,-2-5 0 16,0 2 0-16,-1-2 0 15,-3 1 0-15,-2-2 0 16,3-1 0-16,-2 0 0 16,-1-1 0-16,3-1 0 15,-2 0 0 1,2 1 0-16,0-3 0 16,2 0 0-16,2 0 0 15,0 2 0-15,2-2 0 16,2-2 0-16,0 1 0 15,4-1 0 1,0 2 0-16,2-3 0 0,-2 2 0 16,-1-2 0-1,-2 2 0-15,-3-2 0 0,-4 0 0 16,-3-2 0 0,1 1 0-16,-1 0 0 15,-1-4 0-15,0 0 0 16,-1-3 0-16,-3 3 0 15,1-4 0-15,-1-1 0 16,-1 0 0-16,1 0 0 16,1-2 0-16,-3 2 0 15,3-2 0 1,-2 1 0-16,-2 1 0 0,-4-1 0 16,2-1 0-16,-4 2 0 15,1 0 0-15,-3-4 0 16,2 3 0-16,-1 0 0 15,-1 1 0 1,-2-2 0-16,0 5 0 16,0-2 0-16,-3 0 0 15,1 2 0-15,-1-2 0 16,1 0 0-16,1 0 0 16,-2-1 0-16,-2 4 0 15,-1 1 0-15,-3 0 0 16,1 1 0-16,-1 1 0 15,-2 1 0 1,2-1 0-16,-1 1 0 16,-1 1 0-16,-1 0 0 0,0 1 0 15,0 0 0-15,2 0 0 16,-2 0 0 0,0 0 0-16,0 0 0 15,0 0 0-15,0 0 0 16,0 0 0-16,0 0 0 15,0 0 0-15,0 0 0 16,0 0 0-16,0 0 0 16,0 0 0-16,0 0 0 15,0 0 0-15,0 0 0 16,0 0 0 0,0 0 0-16,0 0 0 15,0 0 0-15,0 0 0 16,0 0 0-16,0 0 0 15,0 0 0-15,0 0 0 16,0 0 0-16,0 0 0 16,0 0 0-16,0 0 0 15,0 0 0-15,0 0 0 16,0 0 0-16,0 0 0 16,0 0 0-1,0 0 0-15,0 0 0 16,0 0 0-16,0 0-355 0,3-2-1212 15,0 2 0-15,1 0 0 16,4-3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0:43.6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14313 7129 3042 0,'0'2'85'0,"0"-2"11"0,0 0 12 16,0 1 30-16,6-1 52 16,3-1 23-16,7 1 23 15,4 0 24 1,6 0 20-16,1 0-46 16,3 0 12-16,4 0 19 15,3 0 27-15,5 0 1 16,4 0-33-16,2 0-7 15,8 0-15-15,-1 0-6 16,4 0-1-16,4 0-10 16,3 0-30-16,2 0-31 15,-1 0-38-15,-3 1-33 16,-3 2-17-16,1-2-17 16,-2-1-7-1,0 2-18-15,-1-2-19 16,0 0-11-16,-1 0 0 15,-3 0 0-15,3 2 0 16,-2 0 0-16,-3 0 0 16,0 3 0-16,-6 0 0 15,0-2 0-15,-3 3 0 16,-1-3 0-16,3-2 0 16,-4 2 0-16,1-1 0 15,-1-2 0-15,-4 0 0 16,-2 2 0-16,1-2 0 15,0 4 0 1,-1-3 0-16,2 1 0 16,6-2 0-16,2 3 0 15,5-3 0-15,0 0 0 16,5-3 0-16,-3 3 0 16,1 0 0-16,-5 0 0 15,1 0 0-15,4 0 0 16,-4 0 0-16,5-1 0 15,3 0 0-15,3-1 0 16,2-3 0-16,2 0 0 16,2 3 0-1,-2-3 0-15,-3 1 0 16,-3 1 0-16,-1 0 0 16,-5-1 0-16,-1 2 0 15,0 0 0-15,0 0 0 16,3-2 0-16,1 2 0 15,-2-3 0-15,1 0 0 16,-4 2 0-16,4-3 0 16,-4 1 0-16,1 2 0 15,-2-1 0-15,-3 0 0 16,-7 2 0 0,-4-1 0-16,-4 1 0 15,-6 1 0-15,-1-2 0 16,-2 1 0-16,-3 1 0 15,-1 0 0-15,-1-1 0 16,-3 0 0-16,-1 0 0 16,-2 1 0-16,-2-1 0 15,-3 2 0-15,0-1 0 16,-2 1 0-16,-2 0 0 16,-2 0 0-16,1 0 0 15,-2-2 0 1,0 2 0-16,1 0 0 15,-1 0 0-15,0 0 0 16,0 0 0-16,0 0 0 16,2 0 0-16,-2 0 0 15,1 0 0-15,-1 0 0 16,0 0 0-16,0 0 0 16,0 0 0-16,0 0 0 15,0 0 0-15,0 0 0 16,0 0 0-16,0 0 0 15,0 0 0 1,0 0 0-16,0 0 0 16,0 0 0-16,0 0-26 15,0 0-179-15,0 0-128 16,4 0-304-16,-3 0-761 16,-1 0 0-16,-1-5 0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1:10.5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20873 8876 3900 0,'0'-10'171'0,"0"-6"45"16,-4-3 117-16,-4-5 66 15,-3 3 43 1,-2 1 0-16,-7 1-1 15,0 3 1-15,-2 3 0 16,-5 7-128-16,-8 1-43 16,-5 11-46-16,-8 7-116 15,-2 11-65-15,-2 8-44 16,7 10 0-16,10-1 0 16,12 1 0-16,13-5 0 15,8-3 0-15,10-4 0 16,12-1 0-16,12-4 0 15,7-2 0 1,15-4 0-16,6-2 0 16,0-2 0-16,-3-1 0 15,1 0 0-15,-8 0 0 16,-5 3 0-16,-10 3 0 16,-11 2 0-16,-12 3 0 15,-14 6 0-15,-21 8 0 16,-20 3 0-16,-19 6 0 15,-10 1 0-15,-9-2 0 16,4-5 0-16,12-9 0 16,13-8 0-1,15-10 0-15,11-6-66 16,15-7-267-16,10-9-302 16,13-42-796-16,14 23 0 15,8-10 0-15,8-7 0 16</inkml:trace>
  <inkml:trace contextRef="#ctx0" brushRef="#br0" timeOffset="303.88">21252 9166 7050 0,'1'-2'127'15,"-1"2"0"-15,0 3-1 16,0 5 1-16,2 5 0 16,-1 10-1-16,2 6 1 15,0 5 0-15,6-1 0 16,-4 4-127-16,1-2 0 16,2 0 0-16,-4-2 0 15,-3-4 0-15,2-4 0 16,0-4-130-16,-2-6-227 15,23-9-1183-15,-17-9 0 16,-3-12 0 0,-2-14 0-16</inkml:trace>
  <inkml:trace contextRef="#ctx0" brushRef="#br0" timeOffset="633.96">21229 8976 5098 0,'0'-30'335'0,"0"-9"-1"16,0-14 1-16,0-12 0 15,0 2-1-15,0 6 1 16,0 2 0-16,-1 9 0 16,-5 8-1-1,-2 11-253-15,-4 12-81 16,-9 8 0-16,-8 8 0 15,-1 14 0-15,0 6 0 16,2 10 0-16,13 2 0 16,9 4 0-16,10-2 0 15,12-1 0-15,11-5 0 16,11-3-52-16,14-6-385 16,11-27-1103-16,5 14 0 15,-7-5 0-15,-8-7 0 16</inkml:trace>
  <inkml:trace contextRef="#ctx0" brushRef="#br0" timeOffset="1763.7">20888 11151 3661 0,'-1'-16'200'0,"1"-5"40"16,-6-3 95-16,-2-4 103 16,-3 6 29-16,-6 7 0 15,-5 2 0-15,-1 5 0 16,-9 4 0-16,-4 7-141 16,-4 9-59-16,-5 12-40 15,3 11-95 1,6 12-102-16,8 10-30 15,14 5 0-15,7 3 0 16,8 2 0-16,11 1 0 16,5-2 0-16,6-1 0 15,9-3 0-15,6-5 0 16,2-4 0-16,2-9 0 16,0-3 0-16,1-10 0 15,-1-7 0-15,1-8 0 16,-1-9 0-16,-4-6 0 15,-4-7 0 1,-5-5 0-16,-6-7 0 16,-5-4 0-16,-5-9 0 15,-9-5 0-15,-1-4 0 16,-9-2 0-16,-7 1 0 16,-7 3 0-16,-8 5 0 15,-6 2 0-15,-2 6 0 16,0 6 0-16,11 5 0 15,5 4 0-15,10 4 0 16,7 2 0-16,6 0 0 16,13-1 0-16,13-1 0 15,11-2 0 1,12 1 0-16,6 2 0 16,-4 3 0-16,-9 6 0 15,-3 7 0-15,-10 9 0 16,-9 3 0-16,-6 7 0 15,-5 3 0-15,-5 0 0 16,-1-2 0-16,-5 0 0 16,7-1 0-16,-5-3 0 15,2 0 0-15,0-5 0 16,5 0 0-16,-6-5-264 16,8 0-215-1,2-10-1010-15,4-2 0 16,2-5 0-16,3-7 0 15</inkml:trace>
  <inkml:trace contextRef="#ctx0" brushRef="#br0" timeOffset="2192.84">21591 11718 4202 0,'5'-9'194'16,"1"-4"66"-16,3-5 97 15,5-3 58 1,0-2 0-16,-1-3-1 16,-4-4 1-16,-2-4 0 15,-6-2-1-15,1-1-157 16,-5 3-37-16,-6 2-65 16,1 5-97-16,-7 8-58 15,-7 7 0-15,-2 5 0 16,-4 4 0-16,1 6 0 15,1 7 0-15,1 9 0 16,5 5 0-16,3 11 0 16,5 5 0-1,8 4 0-15,1 2 0 16,4-3 0-16,10-1 0 16,7-9 0-16,8-3 0 15,12-7 0-15,11-9 0 16,8-7 0-16,5-4 0 15,4-6-204-15,9-6-411 16,0-10-859-16,0-10 0 16,-7-17 0-16,-6-11 0 15</inkml:trace>
  <inkml:trace contextRef="#ctx0" brushRef="#br0" timeOffset="10064.29">22755 8705 3759 0,'-4'-1'133'16,"-2"-3"42"-16,-2 0 26 16,-3-1 30-16,-3 1 18 15,-1-1 56 1,-8 4 50-16,-4 1 51 16,-5 7 47-16,-2 8-95 15,-1 10-39-15,3 10-41 16,5 12-27-16,9 6-29 15,7 3-19 1,6-1-54-16,10-4-52 0,9-1-50 16,8-9-47-16,5-4 0 15,10-8 0-15,4-7 0 16,0-5 0-16,2-7 0 16,-6-7 0-16,0-3 0 15,-4-6 0 1,-6-6 0-16,-5-5 0 15,-6-7 0-15,-9-8 0 16,-4-7 0-16,-7-3 0 16,-9-2 0-16,-9-3 0 15,-7 0 0-15,-5 5 0 16,-3 4 0-16,4 7 0 16,3 9 0-16,2 9 0 15,5 7-100-15,4 10-137 16,4 11-101-16,4 7-126 15,11 5-205-15,9-4-607 16,13 10 0 0,7-5 0-16,7-7 0 15</inkml:trace>
  <inkml:trace contextRef="#ctx0" brushRef="#br0" timeOffset="10436.06">23116 8988 3826 0,'-5'-3'196'0,"-1"2"31"0,-2-2 44 16,1 1 57-16,3 2 26 15,0-1 18 1,2-1 3-16,2 2 6 15,0-1 18-15,0 0-111 16,4 1-32-16,-1-3-30 16,2 0-45-16,-1-4-56 15,-1 0-27-15,-2 0-17 16,-1 1-3-16,-4 1-6 16,-2 1-18-16,-2 1-51 15,-4 3-3-15,2 0-94 16,0 4-165-1,7 3-136-15,3 0-205 16,10-8-768-16,8 5 0 16,6-4 0-16,8-6 0 15</inkml:trace>
  <inkml:trace contextRef="#ctx0" brushRef="#br0" timeOffset="11044.62">23307 8570 3819 0,'-6'-2'202'0,"-1"-3"34"16,3 2 43-16,-1-2 49 15,5 1 30-15,2 4 79 16,4-4 17-16,12 0-1 16,11-2 1-16,9-3-164 15,11-1-39-15,0-2-33 16,-2-1-44 0,-3-2-49-16,-2 0-28 15,-9 2-81-15,-8-2-16 16,-5 2 0-16,-10-1 0 15,-3 2 0-15,-6 3 0 16,-1-3 0-16,2 4 0 16,-4 0 0-16,2 3 0 15,0 0 0-15,0 3 0 16,0 0 0-16,0 7 0 16,0 7 0-16,0 9 0 15,2 9 0-15,-2 8 0 16,6 8 0-16,1 4 0 15,3 3 0 1,0 1 0-16,0 4 0 16,2-2 0-16,1-2 0 15,1-2 0-15,1-5 0 16,2-5 0-16,-1-5 0 16,-4-6 0-16,-1-6-14 15,-2-5-246-15,-5-4-161 16,3-5-253-16,-3-7-690 15,-8-1 0-15,-7-7 0 16,-1-6 0-16</inkml:trace>
  <inkml:trace contextRef="#ctx0" brushRef="#br0" timeOffset="11225.85">23526 8997 3362 0,'0'-9'211'0,"0"-5"24"15,8-4 16-15,13-7 7 16,15-1-1-16,18-3-62 16,15 2-172-16,13-6-329 15,-11 4-591-15,-7 4 0 16,-12 4 0-16,-10-3 0 16</inkml:trace>
  <inkml:trace contextRef="#ctx0" brushRef="#br0" timeOffset="11674.83">24231 8500 3926 0,'-3'-10'344'0,"0"-1"102"15,-1-1 1-15,3-1 0 16,1 6-1-16,0 4 1 16,10 3 0-16,6 7-1 15,10 5 1-15,7 9-203 16,6 8-140-16,-2 9-104 16,-3 1 0-1,-4 0 0-15,-3 1 0 16,-2-2 0-16,-2-7 0 15,0-1 0-15,-4-10 0 16,-2-2 0-16,3-8 0 16,2-5 0-16,3-10 0 15,-1-10 0-15,2-12 0 16,0-12 0-16,-3-11 0 16,0-11 0-16,1-7 0 15,1 0 0-15,-3 2 0 16,0 8-313-16,13 10-435 15,-11 13-678-15,-7 9 0 16,-4 5 0 0</inkml:trace>
  <inkml:trace contextRef="#ctx0" brushRef="#br0" timeOffset="12921.21">23662 11257 3306 0,'-1'-15'246'16,"-2"-4"48"-16,-3-3 142 15,-3-5 69-15,-3 4 1 16,-5 6-1-16,-4 2 1 15,-5 3-1-15,-3 8 1 16,-4 1-171-16,-2 7-75 16,-1 6-49-1,1 10-141-15,3 8-70 0,8 7 0 16,5 10 0 0,8 3 0-16,6 4 0 15,5 2 0-15,6-1 0 16,6-4 0-16,9-4 0 15,7-7 0-15,9-5 0 16,6-7 0-16,5-7 0 16,3-5 0-16,-3-6 0 15,1-4 0-15,-7-5 0 16,-2-7 0 0,-6-3 0-16,-5-4 0 0,-8-7 0 15,-6-9 0 1,-7-2 0-16,-5-6 0 15,-11-3 0-15,-7-2 0 16,-9 1 0-16,-6 0 0 16,-13 2 0-16,2 1 0 15,1 8 0-15,7 6 0 16,2 5 0-16,4 9 0 16,1 6 0-1,1 9-44-15,9 9-203 16,4 5-133-16,13 8-246 0,13-15-752 15,11 17 0-15,7-2 0 16,10-5 0 0</inkml:trace>
  <inkml:trace contextRef="#ctx0" brushRef="#br0" timeOffset="13126.66">24082 11437 5542 0,'0'-3'294'16,"0"0"0"-16,0-2 1 16,0 1-1-1,0 1 0-15,0-1-241 16,0 3-208-16,15-1-332 16,-2-1-797-16,1-3 0 15,6-1 0-15,5-7 0 16</inkml:trace>
  <inkml:trace contextRef="#ctx0" brushRef="#br0" timeOffset="13512.6">24293 11084 5058 0,'0'-11'229'0,"5"-2"54"16,3 0 43-1,9 0 4-15,0 7-1 16,7 6 1-16,-2 7-1 16,-3 6 1-16,-5 7-1 15,-4 3-161-15,-3 5-68 16,0 0-53-16,3 1-44 16,6-2-3-16,9-2 0 15,13 1 0-15,5-2 0 16,3-2 0-16,-4 0 0 15,-12-1 0-15,-15-2 0 16,-14 1 0-16,-21 1 0 16,-20 1 0-1,-11 0-79-15,-8-1-141 16,-2 0-82-16,14-9-143 16,27-5-366-16,6-3-455 15,13-10 0-15,15-8 0 16,9-6 0-16</inkml:trace>
  <inkml:trace contextRef="#ctx0" brushRef="#br0" timeOffset="14045.8">24978 11073 4055 0,'0'-6'404'15,"0"-1"38"-15,0 0 0 16,0 2 0-16,1 4 0 16,7 5 0-16,4 7 0 15,4 8-1-15,9 1 1 16,2 7-283-16,1 2-121 16,0 1-38-16,1-3 0 15,-7-4 0-15,0-1 0 16,-4-3 0-1,-4-4 0-15,-6-5 0 16,2-4 0-16,-1-3 0 16,4-5 0-16,7-5 0 15,3-10 0-15,4-12 0 16,0-10 0-16,-5-11 0 16,-2-9 0-16,-3-2 0 15,-6-3 0-15,-3 12-114 16,-1 7-354-16,-7-18-1053 15,0 38 0-15,-6 13 0 16,-5 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0:46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17328 7019 1057 0,'0'0'97'0,"0"0"19"16,0 0 29-16,0 0 25 15,-1 0 23-15,1 0 21 16,-2 0 20-16,2 0 32 16,0 0 33-16,0 0-32 15,0 0 18-15,0 0 4 16,0 0-15 0,0 0-17-16,0 0-16 15,0 0-14-15,0 0-19 16,0 0-29-16,0 0-30 15,2 0-40-15,2 0-33 16,5 0-13-16,7 0-2 16,7 0 7-16,7 0 6 15,5 0 10-15,5 0 29 16,2 0 8-16,0-1 13 16,6 1 15-16,-1-2 12 15,2 1 13 1,5-1 12-16,4 2-2 15,1 0-4-15,6 0-12 16,0 0-31-16,0 0-7 16,-2 0-13-16,-1 0-16 15,-2 2-15-15,-4 1-23 16,-1 1-23-16,-3 2-14 16,0-3-8-16,0 1-1 15,-3-1 3-15,1 1-4 16,-2-1 0-16,3-1-3 15,-4 1-4 1,1 0 2-16,2-1 3 16,1 2 2-16,0-4 0 15,2 2-4-15,-1 1-3 16,-1 0-1-16,2-1 0 16,-1-2-4-16,-3 0 3 15,0 0-2-15,-4 0-5 16,0 1 0-16,-8 1 0 15,-2-2 0-15,-6 3 0 16,-3 0 0-16,-2-3 0 16,-5 2 0-1,0 2 0-15,-2-4 0 16,-1 1 0-16,-4 0 0 16,-1 1 0-16,-4 1 0 15,-2-3 0-15,-1 1 0 16,-4-1 0-16,2 0 0 15,-2 0-138-15,0 0-147 16,3 4-219-16,-2-9-948 16</inkml:trace>
  <inkml:trace contextRef="#ctx0" brushRef="#br0" timeOffset="842.63">20416 6944 4232 0,'0'0'237'0,"0"0"100"15,0-2 75-15,0 2 0 16,1 0 0-16,5 0 1 15,7-1-1-15,4 4 0 16,6 0 1-16,8 4-166 16,-1 3-71-16,0 4-100 15,1 0-76-15,-2 1 0 16,-5 3 0 0,-3-3 0-16,-1-1 0 15,-6-1 0-15,0-2 0 16,-5-1 0-16,0-4 0 15,-4-1 0-15,0-4 0 16,-2 2 0-16,7-3 0 16,10-9 0-16,16-7 0 15,20-12 0-15,23-15 0 16,29-19 0-16,35-16-598 16,32-14-921-16,18-18 2 15,29-24-1 1,15 0 0-16</inkml:trace>
  <inkml:trace contextRef="#ctx0" brushRef="#br0" timeOffset="13594.08">17236 9263 1923 0,'-2'-7'192'16,"1"0"45"-16,-3-3 51 15,-1-1 42-15,3-1 31 16,-3 3 46-16,-1 1 45 15,3-1 100-15,-1 0 87 16,1 2-141-16,1 0-49 16,0 0-45-16,1 4-50 15,1 0-43-15,-2 2-32 16,1-1-44 0,1 2-47-16,0 0-99 15,-2 2-86-15,1 4-3 16,-1 9 0-16,1 4 0 15,1 9 0-15,0 8 0 16,0 3 0-16,3 3 0 16,3 5 0-16,-1 2 0 15,4 2 0-15,-3 1 0 16,-3 4 0-16,-2 1 0 16,1 3 0-16,-5 4 0 15,-2-2 0 1,2-1 0-16,-1-5 0 15,-1-6 0-15,4-7 0 16,1-6 0-16,0-2 0 16,0-9 0-16,1-5 0 15,-1-3 0-15,0-5 0 16,0-2-64-16,0-2-301 16,14-1-411-16,-8-6-621 15,-1-6 0-15,1-15 0 16,0-10 0-16</inkml:trace>
  <inkml:trace contextRef="#ctx0" brushRef="#br0" timeOffset="14740.09">17285 9157 2391 0,'-6'0'239'16,"2"0"67"-16,-2 0 47 15,0 0 41-15,4-3 104 16,2 2 57-16,2-2 27 16,-2 2 6-16,0 1 9 15,2-2-172-15,3 2-67 16,7 3-67 0,8 2-46-16,6 4-42 15,7 3-104-15,2 4-57 16,3 2-27-16,1 3-5 15,4 1-10-15,0-1 0 16,3 4 0-16,2-2 0 16,3 1 0-1,-2-3 0-15,4 2 0 16,-1-2 0-16,2-2 0 0,-4 0 0 16,4 0 0-16,-4-2 0 15,-3 1 0-15,-3-2 0 16,-5 2 0-1,-6-4 0-15,-4 0 0 16,-6-3 0-16,-4-1 0 16,0-3 0-16,-4 1 0 15,-1-2 0-15,-4 0 0 16,-1-2 0-16,-4 0 0 16,-2 0 0-16,-1-3 0 15,-2-1 0-15,0 0 0 16,0 2 0-16,0-2 0 15,0 0 0 1,0 0 0-16,0 2 0 16,-2-1 0-16,-8 1 0 15,-7 2 0-15,-9 4 0 16,-9 4 0-16,-9 3 0 16,-4 3 0-16,-7 6 0 15,-6 2 0-15,-2 2 0 16,1 3 0-1,-1 1 0-15,3-1 0 0,1 1 0 16,-2 0 0-16,-4 2 0 16,-2 2 0-16,1-1 0 15,-2-2 0-15,2 2 0 16,2-3 0 0,4-4 0-16,2-3 0 15,9-2 0-15,6-1 0 16,8-4 0-16,5-3 0 15,6-3 0-15,6-2 0 16,3-1 0-16,7-3 0 16,5-2 0-16,1-3 0 15,2 1 0-15,0-1 0 16,0-1 0-16,0 2 0 16,0-2 0-16,0 2-235 15,8-2-212-15,15-23-1054 16,13 7 0-1,11-17 0-15,17-12 0 16</inkml:trace>
  <inkml:trace contextRef="#ctx0" brushRef="#br0" timeOffset="15582.64">18355 9053 3226 0,'-3'-7'257'16,"0"1"78"-16,-1-3 116 16,-2-2 65-16,3 3 0 15,1 1 0-15,2 1 0 16,0 1 0 0,0 2 0-16,0 1-195 15,0 1-62-15,-2 1-79 16,2 0-114-16,0 4-66 15,0 3 0 1,0 7 0-16,0 4 0 0,0 8 0 16,2 5 0-16,0 5 0 15,1 2 0-15,6 1 0 16,0 6 0-16,1-3 0 16,0 2 0-16,-2 0 0 15,-2 1 0 1,0-3 0-16,-3 2 0 15,1 0 0-15,-1-1 0 16,-2-2 0-16,1-1 0 16,-1-1 0-16,-1-2 0 15,0-1 0-15,0 1 0 16,0-2 0-16,0 2 0 16,0-1 0-1,2 0 0-15,-1-3 0 0,-1-2 0 16,2-4 0-16,-1-4 0 15,2-5 0 1,-3-2 0-16,3-3 0 16,0-3 0-16,0-2 0 15,-2-1 0-15,2-2-7 16,-2 0-319-16,17-2-466 16,-14-2-621-16,1-7 0 15,2-9 0-15,-2-8 0 16</inkml:trace>
  <inkml:trace contextRef="#ctx0" brushRef="#br0" timeOffset="16224.61">18531 9549 3578 0,'-4'0'186'16,"-2"0"38"-16,2 0 22 15,0 0 18-15,2 0 58 16,2 0 27-16,0 0 47 16,3 0 79-16,6 0 0 15,6 0-138-15,11 0-48 16,11 0-38-16,6 0-22 15,12-3-17 1,7-5-59-16,9-1-28 16,12-5-45-16,10-2-80 15,8-2 0-15,6-1 0 16,1-1 0-16,-1-1 0 16,-3 1 0-16,0 4 0 15,-7-1 0-15,-4 3 0 16,-2 0 0-16,-6 3 0 15,-6 0 0-15,-8 3 0 16,-5-2 0-16,-13 3 0 16,-5 1 0-16,-10 0 0 15,-10 1 0-15,-6 3 0 16,-10 0 0-16,-7 2 0 16,-3-1-218-1,-2 1-261-15,-10-20-1019 16,-13 22 0-16,-18-2 0 15,-22 1 0-15</inkml:trace>
  <inkml:trace contextRef="#ctx0" brushRef="#br0" timeOffset="17204.25">15698 10020 1112 0,'-20'8'142'16,"0"1"40"0,-5 3 30-16,-4 1 34 15,10-6 26-15,6 0 30 16,2-2 37-16,4-2 38 15,1 0 30-15,6-2-73 16,0-1-27-16,0 0-47 16,4 0-8-16,11-1-5 15,9 1-15-15,16-3-15 16,17 0 3-16,12-3-14 16,11-5 10-16,8 0 7 15,3-4 12 1,3-2 32-16,1 0-15 15,2 0-26-15,5 1-14 16,1 0-12-16,-2 1-42 16,-3-1-24-16,-3-1-39 15,-12 2-31-15,-10 2-30 16,-9 0-25-16,-14 3-9 16,-9 0 0-16,-11 5 0 15,-10 0 0-15,-3 1 0 16,-3 1 0-1,0 0 0-15,-2 1 0 16,-1 0 0-16,1 0 0 16,-7 0 0-16,0 1 0 15,-2-1-137-15,-2 2-139 16,-1 0-175-16,10-3-367 16,-10 3-483-16,0 0 0 15,-1-4 0-15,1-1 0 16</inkml:trace>
  <inkml:trace contextRef="#ctx0" brushRef="#br0" timeOffset="17973.66">15237 9000 4182 0,'0'-8'340'16,"0"-2"79"0,0 0-1-16,0 0 1 15,0 5 0-15,-1 2-1 16,-4 6 1-16,-3 8 0 16,-2 9 0-16,-3 7-179 15,-3 9-161-15,-3 7-79 16,-3 6 0-16,-4-2 0 15,-3 3 0-15,-1 1 0 16,3-3 0-16,2-2 0 16,1-5 0-16,5-4 0 15,3-3 0 1,6-6-103-16,4-4-193 16,5-8-135-16,8-5-184 15,5-16-734-15,0 3 0 16,2-11 0-16,-2-6 0 15</inkml:trace>
  <inkml:trace contextRef="#ctx0" brushRef="#br0" timeOffset="18335.66">15114 9043 4191 0,'3'-19'409'0,"1"-5"10"15,1 0 1 1,1-1 0-16,1 12 0 16,6 7 0-16,6 6 0 15,4 4 0-15,7 6 0 16,1 7-200-16,-4 7-208 16,-1 6-12-16,-3 0 0 15,0 3 0-15,-1 0 0 16,-2 0 0-16,0-1 0 15,-3 0 0-15,1-4 0 16,-5-2 0 0,1-3 0-16,-4-6 0 15,-2-1 0-15,1-4 0 16,-1-1-238-16,-2-3-153 16,0-2-217-16,-2-26-782 15,-2 15 0-15,-7 1 0 16,-11-3 0-16</inkml:trace>
  <inkml:trace contextRef="#ctx0" brushRef="#br0" timeOffset="18569.68">14843 9413 4866 0,'1'0'129'15,"10"-1"111"-15,15-2 49 16,21-5 17-16,20-2 3 16,24-9-3-16,9-6-151 15,10-4-165-15,5-1-394 16,-16 1-833-16,-12 1 0 16,-19-2 0-16,-21 5 0 15</inkml:trace>
  <inkml:trace contextRef="#ctx0" brushRef="#br0" timeOffset="19558.54">20625 8132 4583 0,'0'-8'211'0,"-1"-9"82"15,-2 0 81-15,-4-4 0 16,-3 3 1-16,-8 3-1 16,-4 3 0-1,-6 1 1-15,-7 3-1 16,-5 3-135-16,-1 5-76 15,-1 4-81-15,1 6-82 16,3 5 0-16,2 7 0 16,5 9 0-16,4 5 0 15,7 3 0-15,8 1 0 16,6-2 0-16,5 2 0 16,5-2 0-16,9-4 0 15,6-3 0-15,6-3 0 16,11-5 0-1,3-5 0-15,5-5 0 16,1-5 0-16,4-4 0 16,-2-4 0-16,-1 0 0 15,-3-3 0-15,-4 1 0 16,-3-2 0-16,-6-2 0 16,-5 0 0-16,-2-2 0 15,-1-2 0-15,-5 2 0 16,0 1 0-16,-2 0 0 15,-4 2 0-15,-3-1 0 16,-4 5 0-16,-1-3 0 16,7 3-625-1,-4-1-888-15,-3-5 0 16,0-9 0-16,-3-12 0 16</inkml:trace>
  <inkml:trace contextRef="#ctx0" brushRef="#br0" timeOffset="30416.99">15611 10125 4449 0,'0'-1'168'15,"0"-2"18"-15,0 0 51 16,0 3 20-16,0-2 64 16,0 2 67-16,0 2 1 15,0 8-1-15,2 2 0 16,-2 8-141-1,6 7-26-15,-1 5-20 16,5 6-49-16,0 5-21 16,2 6-63-16,2 2-68 15,-2 5 0-15,2 2 0 16,0 0 0-16,1 2 0 16,1 0 0-16,0-1 0 15,0-1 0-15,0 1 0 16,-3 1 0-1,-4 1 0-15,2-3 0 0,-4 2 0 16,-4-3 0 0,0-3 0-16,2-2 0 15,-2 0 0-15,3-3 0 16,0-1 0-16,2 1 0 16,-1-2 0-16,1 0 0 15,-2 3 0-15,1 2 0 16,-2 2 0-16,-1-1 0 15,1 1 0-15,0-3 0 16,-1-5 0-16,1-2 0 16,-1-1 0-1,2-1 0-15,-3-4 0 16,0-1 0-16,1-1 0 16,-1-1 0-16,-2-6 0 15,2-3 0-15,-1-7 0 16,1-4 0-16,-3-7 0 15,0-1 0-15,0-3 0 16,0-1 0-16,1-3 0 16,-1 1 0-1,0-1 0-15,4 0 0 16,12-3 0-16,14-2 0 16,18-5 0-16,19-4 0 0,16-7 0 15,10-4 0 1,5 0 0-16,7 3 0 15,1 2 0-15,5-1 0 16,-4 3 0-16,0-2 0 16,-5-1 0-16,-2 1 0 15,-6 0 0-15,-5 2 0 16,-9 1 0-16,-12 4 0 16,-14 1 0-16,-13 4 0 15,-12 3 0-15,-9 0 0 16,-5 1 0-16,-5 4 0 15,1-2 0-15,-4 2 0 16,1 0-244 0,-4 0-239-16,-2-20-1009 15,-7 17 0-15,-5-4 0 16,-3-2 0-16</inkml:trace>
  <inkml:trace contextRef="#ctx0" brushRef="#br0" timeOffset="31028.04">17540 11231 2920 0,'-12'-21'235'16,"-2"-5"79"-16,-1-5 143 15,-3-4 86-15,8 4 0 16,3 12-1-16,4 2 1 16,0 9 0-16,2 0 0 15,1 8-157-15,0-1-79 16,0 6-78-1,0 6-143-15,3 8-86 16,3 11 0-16,2 11 0 16,5 9 0-16,2 7 0 15,-1 10 0-15,-2 5 0 16,0 4 0-16,-3 7 0 16,1 1 0-16,2-2 0 15,1 0 0 1,2-4 0-16,0-5 0 15,1-1 0-15,-1 1 0 16,-2-4 0-16,-1 0 0 0,0-6 0 16,-2-3 0-1,3-5 0-15,-3-7 0 16,2-4 0-16,-4-4 0 16,1-4 0-16,-1-5 0 15,-2-3 0-15,-1-5 0 16,-2-3 0-16,0-2 0 15,0-5 0-15,0-3-293 16,20-4-468 0,-10-3-666-16,5-12 0 15,2-8 0-15,-1-14 0 16</inkml:trace>
  <inkml:trace contextRef="#ctx0" brushRef="#br0" timeOffset="31503.63">18224 11597 4932 0,'-3'-14'350'16,"-3"-5"-1"-16,2-2 1 15,-2-1-1-15,2 7 1 16,1 7-1-16,3 3 1 16,-2 4-1-16,2-1 1 15,0 4-237-15,0 9-113 16,0 8 0-16,0 10 0 15,3 9 0-15,1 9 0 16,2 1 0 0,0-1 0-16,3 0 0 15,-2-2 0-15,-1-2 0 16,1-1 0-16,0-3 0 16,0-5 0-16,-2-3 0 15,-1-4 0-15,-1-8 0 16,-3 0 0-16,3-5-342 15,0-3-1227-15,-3-3 0 16,-3-4 0-16,-1-4 0 16</inkml:trace>
  <inkml:trace contextRef="#ctx0" brushRef="#br0" timeOffset="32217.6">18254 11887 3179 0,'0'0'126'16,"3"-4"32"-16,4-1 44 16,12-1 39-16,11-4 33 15,12-1 29-15,13-3 61 16,13-2 69-16,7-1 59 15,10-2-77-15,11-2-29 16,12 1-34-16,5-2-43 16,6 1-39-1,1 1-34-15,-1-2-28 0,-6-1-62 16,-2-1-68-16,-2 1-59 16,-2 2-19-1,-3-2 0-15,-7 0 0 16,-5 2 0-16,-7 2 0 15,-5 1 0-15,-5-1 0 16,-9 2 0-16,-8 3 0 16,-12 1 0-16,-8 3 0 15,-9 1 0-15,-6 3 0 16,-9 2 0-16,-5 2-224 16,1 1-311-16,-3-2-951 15,5-4 0 1,-2-7 0-16,4-9 0 15</inkml:trace>
  <inkml:trace contextRef="#ctx0" brushRef="#br0" timeOffset="33319.94">20517 9429 2186 0,'-1'-15'198'0,"-2"-3"54"0,-3-4 62 16,-2-3 43-1,0 1 44-15,-2 6 99 16,1 1 76-16,-2 3 39 15,2 2 0-15,2 4-143 16,1 3-55-16,0 3-55 16,5 0-61-16,-1 1-43 15,2 1-44-15,-1 5-99 16,-1 7-77-16,2 10-38 16,-1 8 0-1,1 13 0-15,1 8 0 16,2 3 0-16,4 7 0 15,2 1 0-15,3 1 0 16,5 0 0-16,-1 1 0 16,0 3 0-16,0-2 0 15,2 3 0-15,1 3 0 16,-1 0 0-16,0 1 0 16,1-2 0-16,1-2 0 15,2-6 0-15,-5-3 0 16,2-5 0-1,0-4 0-15,-5-4 0 16,-2-2 0-16,1-5 0 16,-4-1 0-16,-4-2 0 15,0-5 0-15,-1 0 0 16,-3-6 0-16,1 0 0 16,-1-4 0-16,1-2 0 15,1-3 0-15,-2-1 0 16,0-3 0-16,1-1 0 15,-1-1 0-15,1-3 0 16,-2 1 0-16,1 0 0 16,1 0 0-1,-2 1 0-15,1 1 0 16,-1 0 0-16,0 4 0 16,0 2 0-16,-3 3 0 15,0 1 0-15,-2 2 0 16,-1 1 0-16,-3-2 0 15,5-2 0-15,-3-2 0 16,1 1 0-16,-4-4 0 16,-8 2 0-16,-13 1-234 15,-18 2-340-15,-22 1-903 16,-20-1 2 0,-7-8-1-16,5-13 0 15</inkml:trace>
  <inkml:trace contextRef="#ctx0" brushRef="#br0" timeOffset="34559.86">24983 7929 4620 0,'-2'-11'345'0,"-1"-2"28"16,0-3 1-16,0 2-1 15,1 7 1-15,2 5-1 16,0 2 1-16,0 8-1 15,4 7 1 1,0 9-165-16,3 10-180 0,3 9-29 16,-1 8 0-1,-3 5 0-15,-2 6 0 16,-3 4 0-16,-1 2 0 16,0 3 0-16,0 2 0 15,0-3 0-15,0-2 0 16,0 0 0-16,0-4 0 15,0-3 0-15,0-5 0 16,0-9 0-16,0-6 0 16,-1-9-61-16,1-8-215 15,0-5-176 1,16-12-1028-16,-11-5 0 16,-1-13 0-16,-3-11 0 15</inkml:trace>
  <inkml:trace contextRef="#ctx0" brushRef="#br0" timeOffset="35399.83">25018 7936 3024 0,'3'-10'164'0,"0"-2"52"15,-1-3 39 1,-1 0 27-16,-1 3 13 16,0 1 35-16,0 3 94 15,0-2 72-15,0 3 30 16,0 4-109-16,0 1-54 15,0 0-50-15,6 2-41 16,2-1-26-16,11 4-13 16,10 2-34-16,9 6-96 15,9 2-70-15,11 6-33 16,7 2 0-16,3 5 0 16,4-1 0-16,-1 3 0 15,0 0 0-15,-4 1 0 16,-4 1 0-1,-2-1 0-15,-1 1 0 16,-3-1 0-16,-2-1 0 16,-5-3 0-16,-2 0 0 15,-6-6 0-15,-2-2 0 16,-6-4 0-16,-5-1 0 16,-7-5 0-16,-6 1 0 15,-2-3 0-15,-4 1 0 16,0-3 0-16,-3 0 0 15,-1 0 0-15,-4-1 0 16,1-1 0-16,-3 0 0 16,0-1 0-1,-7 6 0-15,-11 1 0 16,-9 5 0-16,-12 6 0 16,-17 7 0-16,-11 1 0 15,-7 5 0-15,-11 2 0 16,-12 3 0-16,-6 1 0 15,0 1 0-15,2 2 0 16,7-2 0-16,7 2 0 16,14-1 0-16,5-3 0 15,14-1 0-15,9-4 0 16,8-7 0-16,9-4 0 16,7-3 0-1,6-6 0-15,9-2 0 16,1-4 0-16,3-1 0 15,2 0-158-15,2-2-224 16,9-1-297-16,8-7-715 16,7-7 0-16,5-12 0 15,10-10 0-15</inkml:trace>
  <inkml:trace contextRef="#ctx0" brushRef="#br0" timeOffset="36159.07">26122 7689 1876 0,'0'-5'167'0,"0"-1"44"16,2-3 33-1,0-3 56-15,-2-1 55 16,4 3 53-16,-1-2 38 16,-2 1 89-16,-1 0 81 15,0 0-99-15,0 3-40 16,0 1-45-16,0 1-31 16,0 5-57-16,0-2-54 15,0 0-54-15,0 3-38 16,0 5-89-16,2 3-80 15,-2 6-29-15,4 9 0 16,3 8 0 0,1 2 0-16,2 5 0 15,1 3 0-15,0 2 0 16,-7 3 0-16,4 4 0 16,-4 1 0-16,-2 5 0 15,2 1 0-15,1 3 0 16,1-1 0-16,2 0 0 15,-1-1 0-15,3-1 0 16,-1-4 0-16,-2-5 0 16,0-2 0-16,-1-2 0 15,1-4 0-15,-2-2 0 16,2-1 0-16,-3-3 0 16,-2-3 0-1,1-2 0-15,-3-4 0 16,2-6 0-16,-4 0 0 15,2-6 0-15,0-2-212 16,2-2-167-16,14-1-425 16,-24-5-555-16,2-4 0 15,-3-12 0-15,1-8 0 16</inkml:trace>
  <inkml:trace contextRef="#ctx0" brushRef="#br0" timeOffset="36670.85">26337 8376 2962 0,'0'-1'209'0,"0"-2"45"16,0 0 23-16,5-2 20 16,11 0 56-16,15-1 138 15,21-4 46-15,22-4 0 16,18 0 1-1,13-4-147-15,12-3-62 16,7 2-45-16,4-1-25 16,5-1-18-16,-7-4-57 15,-5 3-136-15,-10 0-48 0,-5 1 0 16,-9 2 0 0,-4 2 0-16,-8 3 0 15,-9 4 0-15,-11 0 0 16,-18 3 0-16,-13 2 0 15,-9 5 0-15,-12-1 0 16,-5 1 0-16,-5 0-284 16,-5 3-247-16,-11-14-944 15,-17 19 0-15,-22-1 0 16,-22 4 0 0</inkml:trace>
  <inkml:trace contextRef="#ctx0" brushRef="#br0" timeOffset="37347.97">23587 8637 2608 0,'-14'4'98'0,"-1"-2"18"16,-1 4 13-16,5-4 9 16,8 0 61-16,16-2 51 15,23-2 50-15,19 0 27 16,29-6 26 0,25-4 5-16,12-3 12 15,8-3 16-15,1-2 8 16,-1-1 8-16,3 0-56 15,-1-1-46-15,-5 1-43 16,-5 0-26-16,-18 2-26 16,-15 3-68-16,-23 3-56 15,-13 2-112-15,-21 3-156 16,-14 5-108-16,-10 2-53 16,-5 1-100-16,-8 2-287 15,-16 5-453 1,-17 0 0-16,-14 0 0 15,-21 3 0-15</inkml:trace>
  <inkml:trace contextRef="#ctx0" brushRef="#br0" timeOffset="38452.03">23628 8686 3011 0,'0'0'169'15,"0"0"30"-15,0 0 29 16,0 0 8-16,0 0 1 16,0 0 16-16,0 0 31 15,0 2 26-15,0 3 45 16,0 6-10-16,1 3 17 15,1 6-30-15,2 8-29 16,0 5-8 0,2 6-1-16,-2 10-15 15,-2 4-33-15,1 6-24 16,-2 2-47-16,3 5-119 16,1 5-56-16,2 1 0 15,-2 6 0-15,1-1 0 16,2-2 0-16,-1-2 0 15,4-2 0-15,4-7 0 16,5 0 0-16,0-2 0 16,1-3 0-16,0-2 0 15,-5 0 0-15,-3-1 0 16,-3-3 0 0,-1-1 0-16,-5-1 0 15,-3-2 0-15,1-7 0 16,-2 0 0-16,0-6 0 15,0-5 0-15,0-3 0 16,0-6 0-16,0-3 0 16,0-3 0-16,0 2 0 15,1-2 0-15,1 1 0 16,1-1 0-16,-2-2 0 16,4-1 0-16,-2-3 0 15,-2 0 0-15,0-3 0 16,2 0 0-1,-1-2 0-15,0 0 0 16,3-2 0-16,8-2 0 16,7-1 0-16,10 0 0 15,15-1 0-15,13-5 0 16,10-1 0-16,13-3 0 16,10-5 0-16,7-1 0 15,9 0 0-15,3-2 0 16,-6 0 0-16,-1 2 0 15,-10 0 0-15,-10 1 0 16,-7 0 0-16,-7 4 0 16,-4 0 0-1,-9 4 0-15,-2 0 0 16,-4 2 0-16,-3 0 0 16,-2 1 0-16,-5-1 0 15,-4 1 0-15,-2-1 0 16,-5 0 0-16,-4 1 0 15,-4 0 0-15,-6 0 0 16,-2 2 0-16,-8-1 0 16,-3 1 0-16,-2 1 0 15,2 1 0-15,-4 0-208 16,4 0-149-16,3 0-299 16,1 0-738-1,-1-1 0-15,-1-3 0 16</inkml:trace>
  <inkml:trace contextRef="#ctx0" brushRef="#br0" timeOffset="39352.17">25734 10043 1539 0,'-4'-4'127'16,"1"2"40"-16,2-1 36 15,-3 0 37-15,2-3 40 16,-2 2 44-16,1 2 44 16,1-2 47-16,2 1 37 15,-2 0-45-15,0 1 41 16,2-1 13-16,-2 2-15 15,2-1-23-15,-1 2-28 16,-1 0-44 0,-1 0-44-16,1 0-47 15,-2 3-38-15,1 4-49 16,1 2-73-16,-2 3-54 16,2 9-20-16,-2 0-15 15,1 2-11-15,3 1 0 16,0 4 0-16,0-1 0 15,0 0 0-15,0 2 0 16,0 1 0-16,0-1 0 16,3 1 0-16,-2-2 0 15,2 2 0 1,3-2 0-16,-3-3 0 16,3 2 0-16,-1 0 0 15,0-1 0-15,-1-4 0 16,-2 2 0-16,0 0 0 15,-1-3 0-15,-1 2 0 16,1-3 0-16,-1-2 0 16,3-1 0-16,-3-1 0 15,0-1 0-15,0-3 0 16,0-3 0 0,0 2 0-16,0-5 0 15,0-3 0-15,2 1 0 0,-2-2 0 16,0-2 0-1,0 2 0-15,2-1 0 16,-2-1 0-16,0 0 0 16,0 0 0-16,0 0 0 15,0 0 0-15,0 0 0 16,0 0 0-16,0 0 0 16,0 2-244-16,10-2-386 15,-4 0-833-15,3-5 0 16,-5-9 0-16,3-12 0 15</inkml:trace>
  <inkml:trace contextRef="#ctx0" brushRef="#br0" timeOffset="40500.43">26029 9285 3613 0,'-1'-11'259'16,"0"-3"162"-16,-3 0 56 15,4 0 0-15,-2 4 0 16,2 8 0-16,0 1 0 16,0 2 0-16,2 10 0 15,7 5-193 1,1 11-66-16,3 11-161 16,7 12-57-16,-3 6 0 15,-2 4 0-15,-3 6 0 16,-1 4 0-16,-1 2 0 15,1-1 0-15,-4 1 0 16,4 2 0-16,-4 3 0 16,-1 3 0-16,-1 0 0 15,-1 1 0-15,1-3 0 16,0-2 0-16,-3-4 0 16,0-2 0-16,0 1 0 15,1-2 0 1,1 2 0-16,2 0 0 15,4-6 0-15,1-9 0 16,-2-5 0-16,0-11 0 16,-4-11 0-16,1-5 0 15,-4-6 0-15,1-7 0 16,-3-4 0-16,2 0 0 16,-2-5 0-16,0 1 0 15,0-1-20-15,2 0-277 16,10 0-430-1,-10-2-702-15,2-7 0 0,1-11 0 16,-1-8 0 0</inkml:trace>
  <inkml:trace contextRef="#ctx0" brushRef="#br0" timeOffset="41171.05">26456 10374 2964 0,'0'0'82'0,"-4"0"21"16,-2 0 20-16,-4 0 29 16,3 0 33-16,1 0 24 15,-1 0 26-15,5 0 27 16,4 0 26-16,-2-3-64 15,3 0-1-15,3-3-4 16,5 1 26 0,7-1 46-16,9-1 28 15,5 0 2-15,14 0-27 16,9-2-27-16,14 0-25 16,14-3-5-16,12-1-12 15,13 0-17-15,6-1-47 16,13-2-75-16,0 2-60 15,3 2-26-15,-4-5 0 16,-2 3 0-16,-7 1 0 16,-12-5 0-16,-9 2 0 15,-11 0 0-15,-9-2 0 16,-7 0 0 0,-8 4 0-16,-5-1 0 15,1 2 0-15,10-1 0 16,2 4 0-16,1 3 0 15,0 0 0-15,-8 2 0 16,-18 3 0-16,-12 0 0 16,-7-1 0-16,-8 1-302 15,6 1-397-15,-13-5-739 16,0-5 0-16,-4-6 0 16</inkml:trace>
  <inkml:trace contextRef="#ctx0" brushRef="#br0" timeOffset="42537.41">28167 8101 1469 0,'0'0'180'0,"0"0"19"15,0 0 4-15,3-1 17 16,6-4 23-16,6 1 22 16,12-4 15-16,10-1 14 15,5-2 21-15,5-1-111 16,4 0-48-16,0 2-9 15,-2 0 4 1,-1 2-5-16,-9 2-17 16,-6 1-16-16,-9 2-11 15,-6 3-10-15,-8-2-17 16,-1 2 0-16,-4 4 8 16,3 1 4-16,0 2 1 15,-3 6 15-15,3 2 18 16,1 7 79-16,-5 5 50 15,2 3 33-15,0 5 11 16,0 3-13-16,2 3-16 16,1 2-13-16,-2 2-9 15,2 2-27-15,-2-1-25 16,0 3-84-16,-3 0-54 16,1-3-37-1,1 3-16-15,1-1 0 16,-3 3 0-16,-1 0 0 15,-1 0 0-15,-2 0 0 16,0 1 0-16,0 0 0 16,0-4 0-16,0-1 0 15,2-1 0-15,-2-6 0 16,3-1 0-16,-1-1 0 16,-1-4 0-16,-1-1 0 15,2-2 0-15,-2 2 0 16,0-3 0-1,0-2 0-15,0 1 0 16,0 2 0-16,0-3 0 16,1 1 0-16,-1 2 0 15,2-3 0-15,-2-3 0 16,3 0 0-16,-2-3 0 16,0 0 0-16,-1-2 0 15,3-1 0-15,-2-2 0 16,-1 1 0-16,2-2 0 15,-1 0 0-15,1 0 0 16,-2-2 0-16,4 0 0 16,-4 0 0-1,0 0 0-15,0 0 0 16,2 0 0-16,-2 2 0 16,0 0 0-16,0-1 0 15,0-1 0-15,0 2 0 16,0-3 0-16,0-3 0 15,-6 2 0-15,-8-1-169 16,-1 1-491-16,-31 0-812 16,-21-7 0-16,-18-5 0 15,-43-21 0 1</inkml:trace>
  <inkml:trace contextRef="#ctx0" brushRef="#br0" timeOffset="43887.84">19564 13119 4968 0,'6'-9'84'15,"1"-8"14"-15,1-6 12 16,-2-10 26-16,-3-6 38 16,-3-7 64-16,-6-6 53 15,-2-5 37-15,-2 3 0 16,-2 4-60-16,-1 8-24 16,-1 13-13-16,3 9-13 15,-1 9-26-15,-2 7-38 16,0 5-63-16,0 12-53 15,2 12-38 1,2 11 0-16,7 12 0 16,8 12 0-16,6 7 0 15,5 4 0-15,5 5 0 16,2-3 0-16,2 2 0 16,-5-6 0-16,-4-1 0 15,-4-6 0-15,-5-5-57 16,-1-6-225-16,-5-9-181 15,-5-7-144-15,-6-20-749 16,-10 3 0-16,-11-9 0 16,-5-4 0-1</inkml:trace>
  <inkml:trace contextRef="#ctx0" brushRef="#br0" timeOffset="44629.23">19383 13546 3342 0,'9'-19'200'0,"7"-4"40"16,14-6 32-16,15-6 4 15,9 3 1-15,14 4-17 16,6 3-66-16,2 4-77 16,-4 5-82-16,-3 0-197 15,-8 5-75-15,-8 1-41 16,-10 0-16-16,-8 1 46 16,-10 2 70-1,-10 2 106-15,-9 0 149 16,-3 1 200-16,-3 2 166 15,-4-1 72-15,-5 1 22 16,-2 4 0-16,-6 3-14 16,-4 7-52-16,1 4-71 15,5 6-89-15,5 6-82 16,6-1-124-16,4-1-83 16,6-4-22-16,7-5 0 15,3-8 0-15,5-4 0 16,7-3 0-1,-4-8 0-15,-2-4 0 16,-5-4 0-16,-9-6 0 16,-4-5 0-16,-11-3 0 15,-8 0 0-15,-8-2 0 16,-6 8 0-16,-6 5 0 16,4 6 0-16,0 7 0 15,5 3 0-15,8 4 0 16,6 1 0-16,5-1 0 15,5-2 0-15,2 1 0 16,5 0 0 0,3-2 0-16,8-4 0 15,6-3 0-15,4-6 0 16,1-6 0-16,-4-9 0 16,-3-5 0-16,-6-6 0 15,-10-4 0-15,-1-1 0 16,-4 1 0-16,-4 6 0 15,-1 10 0-15,5 6 0 16,-4 9 0-16,4 8 0 16,1 7 0-16,1 10 0 15,11 9 0 1,13 9 0-16,11 6 0 16,7 3 0-16,11 1 0 15,-6 0 0-15,-7-2 0 16,-8 0 0-16,-5 0-30 15,-5 0-446-15,-6-21-1061 16,3 11 0-16,0-12 0 16</inkml:trace>
  <inkml:trace contextRef="#ctx0" brushRef="#br0" timeOffset="45931.96">25971 12300 5661 0,'-4'-14'280'0,"1"-1"2"15,1 0-1-15,-2 0 0 16,4 11 0 0,6 7 0-16,9 10 0 15,4 12 0-15,2 12 1 16,6 13-282-16,-8 9 0 16,-5 3 0-16,-5-1 0 15,-2-5 0-15,-5-6 0 16,-2-9 0-16,0-10 0 15,0-10 0-15,0-7 0 16,0-6 0-16,0-7 0 16,0-5 0-16,-4-10 0 15,-3-10 0-15,0-13 0 16,-5-12 0 0,0-8 0-16,3-9 0 15,-1-7 0-15,6-4 0 16,0 0 0-16,8 5 0 15,6 7 0-15,13 9 0 16,5 12 0-16,9 11 0 16,5 8 0-16,0 12 0 15,-9 8 0-15,-6 6 0 16,-8 11 0-16,-13 11 0 16,-10 10 0-16,-16 6 0 15,-14 8 0 1,-8 2 0-16,-4 0 0 15,-2-3 0-15,8-4 0 16,7-5 0-16,11-6 0 16,4-7 0-16,9-2 0 15,7-6 0-15,2-1 0 16,6-4 0-16,9 0 0 16,12-1 0-16,11-3 0 15,14-1 0-15,1 0 0 16,3-1-224-16,-5 0-138 15,-6 2-147-15,-7 0-153 16,-6-3-92-16,-12 5-16 16,-9-3 14-1,-4 0 43-15,-5 3 79 16,-2 1 133-16,2-4 307 16,5-4 206-16,4 0 224 15,8-8 218-15,2-6 243 16,2-6 72-16,0-5-12 15,-6-3-44-15,-7-1-80 16,-8-1-131-16,-4 6-86 16,-8-1-65-16,-5 8-79 15,-6 6-63-15,-8 5-151 16,-2 8-58-16,6 9 0 16,6 5 0-1,12 4 0-15,7 7 0 16,11-1 0-16,11-1 0 15,10-2 0-15,4-5 0 16,8-3-35-16,0-6-195 16,-2-3-122-16,-4-4-172 15,5-6-270-15,-14 0-457 16,-3-7 0-16,-3-9 0 16,-9-5 0-16</inkml:trace>
  <inkml:trace contextRef="#ctx0" brushRef="#br0" timeOffset="46221">26841 12408 3341 0,'0'-6'253'0,"0"0"17"16,5-1 148-16,1 2 89 16,1 5-1-1,9 9 0-15,3 9 1 16,4 4-1-16,0 6 0 16,2 0-213-16,-2 1-40 15,-4-7-16-15,2-4-149 16,0-8-88-16,2-5 0 15,4-5 0-15,2-8 0 16,1-10 0-16,-1-9 0 16,-2-10 0-16,-5-13 0 15,0-5 0-15,-1-5 0 16,-6 4 0 0,-5 6-72-16,0 12-411 15,0-8-1044-15,3 32 0 16,0 5 0-16,4 7 0 15</inkml:trace>
  <inkml:trace contextRef="#ctx0" brushRef="#br0" timeOffset="47840.16">28313 11104 3961 0,'-1'-4'232'0,"-2"-1"111"16,1 0 85-16,0 1 11 15,2 0 1-15,0 4 0 16,0-1 0 15,0 3 0-31,4 6 0 0,6 7-169 0,6 5-63 0,4 9-112 16,7 5-83-16,4 0-13 16,1 1 0-1,2 0 0-15,-1 2 0 16,1-1 0-16,-1-2 0 15,-7-1 0-15,1 0 0 16,-6-6 0-16,-3-2 0 16,-5-4 0-16,-1-4 0 15,-8-5 0-15,-1-4 0 16,-1-1-115-16,-2-3-240 16,5-2-352-16,-5-2-695 15,2-11 0-15,1-6 0 16,-3-11 0-16</inkml:trace>
  <inkml:trace contextRef="#ctx0" brushRef="#br0" timeOffset="48319.53">28824 11062 2211 0,'5'-11'194'16,"1"-1"68"-16,-1-3 63 16,2-5 51-16,-5 3 67 15,1 5 129 1,-2 2 42-16,-1 4 1 16,0 2-1-16,0 2-163 15,0 0-31-15,0 2-67 16,-4 4-64-16,-6 5-51 15,-5 8-67-15,-8 8-128 16,-6 8-43-16,-2 4 0 16,-8 6 0-16,-3 5 0 15,-4 3 0-15,-1 0 0 16,-2 1 0-16,2 1 0 16,2 1 0-16,3 0 0 15,-1-5 0-15,9-2 0 16,1-5 0-1,6-6 0-15,2-5 0 16,3-4 0-16,7-5 0 16,3-5 0-16,6-6 0 15,2-4 0-15,4-3 0 16,0-1-401-16,7-65-1157 16,-2 54 0-16,-3-8 0 15</inkml:trace>
  <inkml:trace contextRef="#ctx0" brushRef="#br0" timeOffset="51331.94">20326 12314 2883 0,'-1'-4'180'16,"-1"0"61"-16,1-1 53 15,-1 1 38-15,2-2 60 16,-1 4 63-16,1-1 44 16,-2 1 28-16,2 1 6 15,0 1-110 1,0 0-60-16,0 0-62 16,3 4-52-16,2 3-38 15,2 5-60-15,4 4-63 16,6 5-45-16,1 0-27 15,1-2-6-15,4 1-10 16,-3-3 0-16,-1-1 0 16,-3-3 0-16,-3-3 0 15,-6-3 0-15,0-2 0 16,-4-1 0-16,0-3 0 16,-1-1 0-1,6 2 0-15,10-9 0 16,7-6 0-16,15-9 0 15,13-11 0-15,6-13 0 16,8-11 0-16,6-6 0 16,5-5 0-16,0 2 0 15,-1 6 0-15,-9 8 0 16,-11 12 0-16,-12 7 0 16,-13 9 0-16,-7 6 0 15,-8 4 0-15,-4 5 0 16,-4 0 0-1,2 4 0-15,-5 2 0 16,-2 0 0-16,-1 2 0 16,2 0 0-16,-4-2 0 15,1 3 0-15,-1 0 0 16,0 0-186-16,14 3-469 16,-11 0-815-16,0-3 0 15,-17-11 0 1</inkml:trace>
  <inkml:trace contextRef="#ctx0" brushRef="#br0" timeOffset="-159557.2">20328 12375 1445 0,'1'-3'183'0,"-1"-1"41"16,0 1 23-16,2-5 18 15,-4 0 17-15,1 0 16 16,-1 0 26-16,2 1 19 16,-1 2 23-16,-1-1-94 15,1 3-57-15,1 0-27 16,0 0-7-1,0 3 3-15,0-1 5 16,0-1 2-16,0 0-12 16,0 2-20-16,0-1-28 15,0-1-27-15,0 2-21 16,0 0-10-16,0 0-1 16,0 2-8-16,1 1 25 15,2 2 7-15,3 2 19 16,1 4 38-16,5 0 12 15,-1 2 29-15,2-1 10 16,-1 3-3 0,-2-2-15-16,1 0-13 15,0 0-46-15,-3-1-27 16,2 0-32-16,-1-3-37 16,-2 0-9-16,-1-1-17 15,1-2-5-15,-4 0 0 16,3-3 0-16,-2 1 0 15,1 0 0-15,-1-2 0 16,1-2 0-16,4 2 0 16,3-4 0-16,7-2 0 15,9-3 0 1,9-5 0-16,3-6 0 16,9-7 0-16,2-2 0 15,4-5 0-15,-2-1 0 16,3-6 0-16,-2 3 0 15,-1 0 0-15,-1 3 0 16,-1 3 0-16,-5 6 0 16,3 3 0-1,-3 2 0-15,0 2 0 0,-1 3 0 16,-3 0 0 0,-10 3 0-16,-6 0 0 15,-10 5 0-15,-9 0 0 16,-4 4 0-16,-1 0 0 15,-2 2 0-15,1-1 0 16,-1-1 0-16,0 2 0 16,0-1-74-16,1 1-391 15,-1 4-1065-15,-4-2 0 16,-9-15 0 0,5-10 0-1</inkml:trace>
  <inkml:trace contextRef="#ctx0" brushRef="#br0" timeOffset="-151984.14">26050 3423 2944 0,'-2'-11'144'0,"0"-5"56"16,-2-3 28-16,2-2 42 15,0 4 42-15,0 2 44 16,2 5 66 0,0 3 51-16,-2 0 26 15,0 3-110-15,2 4-33 16,0 0-59-16,0-1-11 16,0 1-20-16,0 3-42 15,0 6-44-15,0 3-66 16,0 7-51-16,0 6-28 15,0 4 1-15,0 5-1 16,-3 4 5-16,-1 1-18 16,0 6-22-16,-3 2 0 15,-2 3 0-15,2-1 0 16,-1 3 0-16,3 1 0 16,-1-1 0-16,0 0 0 15,4 4 0-15,-2-1 0 16,4 0 0-1,0 0 0-15,-3 1 0 16,3-4 0-16,0-4 0 16,0-4 0-16,-1-4 0 15,1-5 0-15,-1-5 0 16,1-4 0-16,-2-5 0 16,2-5 0-16,0-2 0 15,0-5 0-15,-2-1-23 16,2-3-279-16,23-1-456 15,6-4-663-15,29-12 0 16,30-16 0-16,66-28 0 16</inkml:trace>
  <inkml:trace contextRef="#ctx0" brushRef="#br0" timeOffset="-151000.67">29377 3054 3217 0,'0'-5'155'0,"0"-2"51"16,-1-1 28-16,1-1 20 16,1 4 12-16,-1 2 9 15,0 3 17 1,0 0 54-16,0-1 73 16,0 4-12-16,0 3-56 15,0 7-50-15,0 6-28 16,0 5-20-16,0 8-13 15,0 4-8-15,0 4-17 16,0 8-54-16,-3 3-74 16,-1 5-80-16,1-2-7 15,-4 5 0-15,6-1 0 16,-1-2 0 0,2 0 0-16,0 1 0 15,2-2 0-15,1-3 0 16,1-1 0-16,2 0 0 15,-2-2 0-15,2-3 0 16,-3 0 0-16,-2-4 0 16,1-5 0-16,-2-2 0 15,1-4 0-15,-1-3 0 16,0-6 0-16,0-3 0 16,0-4 0-16,0-5 0 15,0 1 0-15,0-3 0 16,0-2 0-16,0-1 0 15,0-1 0 1,0-2 0-16,0-1 0 16,0-1 0-16,0 0 0 15,0 0 0-15,0 0 0 16,0 0 0-16,0 0 0 16,0 0 0-16,0 0 0 15,0 0 0-15,0 0 0 16,0 0 0-1,0 0-246-15,3 0-1343 16,-6 0 0-16,-6-6 0 0</inkml:trace>
  <inkml:trace contextRef="#ctx0" brushRef="#br0" timeOffset="-147445.83">24955 3319 1144 0,'-6'0'164'15,"-1"0"48"-15,1 0 33 16,-1 0 22-16,7 0 19 16,0 0 24-16,10 0 28 15,7 0 28-15,14 0 20 16,12 0-86-16,14 0-39 16,12 0-33-16,7-2-24 15,12-1-11-15,4 1-15 16,4-1-22-16,-1 1-27 15,1 2-26-15,-4-2-17 16,0 2-18-16,6 0-9 16,2 0-12-1,4-3-4-15,8-1-4 16,1 1 4-16,-2-3 8 16,-2-1 7-16,-2-2 4 15,-1 1 9-15,-3 2 6 16,-4-4-4-16,0 5 5 15,-5-2-5-15,0-2-2 16,2 2-4-16,-2-1-7 16,2-3-8-16,3 3-6 15,4 0-8-15,2-1-13 16,-1 1 3-16,-3 2-9 16,-4-1 0-16,-1 0 1 15,-1 2-2 1,-3 2-2-16,3 0 2 15,-3 0 13-15,-1 0 5 16,-5 3 8-16,-8-2-5 16,-6 1 2-16,-6 1 4 15,-9 0-7-15,-4 0 2 16,-3-2 2-16,-3 2 3 16,-1 0-11-16,2-1-4 15,1 1-3-15,1-1 4 16,-2-1 2-16,-1 0 0 15,-3 2-2-15,-4 0 4 16,0 0-4-16,-3 0 6 16,-3 0 9-1,-2 0 9-15,-2-1 11 16,-1 1-4-16,-1 0-6 16,-1 0-2-16,2 0 2 15,-2 0-7-15,0 0 0 16,2 0-11-16,-2 0-10 15,-3 0-14-15,-1 0-14 16,-2 0 0-16,-4 0 0 16,-4 0 0-16,3 1 0 15,-4-1 0-15,3 2 0 16,3 2 0-16,5-1 0 16,-2-1 0-16,-2 1 0 15,-3 0 0 1,-6 0 0-16,-4 0 0 15,-3-3 0-15,-3 0 0 16,0 2 0-16,0 0 0 16,0 3 0-16,0 3 0 15,0 4 0-15,0 3 0 16,1 4 0-16,-1 3 0 16,0 5 0-16,3 2 0 15,-3 5 0-15,2 4 0 16,-2 1 0-16,1 6 0 15,-2 2 0-15,1 3 0 16,1 0 0 0,-1 1 0-16,1 0 0 15,2-2 0-15,2 0 0 16,-2-3 0-16,-2-3 0 16,1 1 0-16,-2-2 0 15,-2 0 0-15,2-2 0 16,-4-1 0-16,-1-3 0 15,1-5 0-15,0-4 0 16,1-5 0-16,3-3 0 16,0-3 0-16,0 0 0 15,0-3 0-15,0 3 0 16,0-4 0 0,0 5 0-16,0-2 0 15,0 1 0-15,0-2 0 16,0-1 0-16,0-2 0 15,0-3 0-15,0-2 0 16,0-2 0-16,0 1 0 16,0-3 0-16,0-2 0 15,0 0 0-15,-3 0 0 16,-6 0 0-16,-10 0 0 16,-16 0 0-16,-13 0 0 15,-20 0 0-15,-17 0 0 16,-12-2 0-16,-11 2 0 15,-8 0 0-15,-1-2 0 16,5 2 0-16,4 0 0 16,5 0 0-1,3 0 0-15,0 0 0 16,-5 4 0-16,-5-3 0 16,-8 4 0-16,-4 0 0 15,4 1 0-15,10 0 0 16,8-1 0-16,16-1 0 15,5-3 0-15,8 2 0 16,-4 0 0-16,-3 0 0 16,-4 0 0-16,-5 2 0 15,-5 2 0-15,2 0 0 16,3 1 0-16,1-1 0 16,5 0 0-16,3-1 0 15,3 0 0 1,0-1 0-16,0 0 0 15,1 1 0-15,-1 0 0 16,2 0 0-16,3-1 0 16,1-1 0-16,3 1 0 15,5 0 0 1,6 0 0-16,1 1 0 0,0-2 0 16,2 0 0-16,1 1 0 15,-1 1 0-15,3-2 0 16,1 2 0-16,0-2 0 15,6 2 0 1,-2-1 0-16,3-1 0 16,3 0 0-16,-3 1 0 15,1-1 0-15,-1-1 0 16,-1 1 0-16,-3-1 0 16,4 1 0-16,2 0 0 15,5 0 0-15,0-1 0 16,9-1 0-16,-2-1 0 15,4 1 0-15,3 1 0 16,3-3 0-16,4 0 0 16,5 0 0-16,0 0 0 15,3 0 0 1,-1-3 0-16,2-2 0 16,0-2 0-16,0-4 0 15,2-5 0-15,-1-1 0 16,1-4 0-16,-2-4 0 15,1 0 0 1,1-6 0-16,0-1 0 0,-1-4 0 16,-1-3 0-16,1-4 0 15,1-3 0 1,-2 2 0-16,0-3 0 16,1 1 0-16,2 1 0 15,-2 2 0-15,-3 0 0 16,0 3 0-16,-1 1 0 15,-1 0 0-15,-2 0 0 16,-1 2 0-16,2-2 0 16,4 1 0-16,-1 2 0 15,0 3 0-15,5-1 0 16,1 3 0-16,-2 2 0 16,0 2 0-16,4 1 0 15,-2 1 0-15,0 1 0 16,-2-2 0-16,4 1 0 15,-2-1 0 1,2 2 0-16,1-1 0 0,1 4 0 16,1 2 0-1,-3 3 0-15,0 2 0 16,-2 6 0-16,1 0 0 16,-1 1 0-16,0 0 0 15,1 2 0-15,-1 1 0 16,0 1 0-16,0 1 0 15,0 1 0-15,0 1-32 16,0 0-201-16,0 3-161 16,25 6-376-16,-7 1-582 15,11 1 0 1,11 0 0-16,21-6 0 16</inkml:trace>
  <inkml:trace contextRef="#ctx0" brushRef="#br0" timeOffset="-146455.62">26079 2953 2608 0,'0'-7'208'16,"0"0"38"-16,0-2 16 15,0 0 0-15,0 4 1 16,2 2 4-16,3 3 5 16,-3 3 10-16,3 6 10 15,-1 7-133-15,-4 6-61 16,0 6-33-16,0 7-7 16,0 2 1-1,0 2 3-15,0 3-3 0,0 2-2 16,0-3-8-16,0 1-24 15,0-3-39-15,0-5-79 16,0-7-99-16,0-4-159 16,10-14-649-1,-8-3 0-15,0-6 0 16,2-13 0-16</inkml:trace>
  <inkml:trace contextRef="#ctx0" brushRef="#br0" timeOffset="-145476.93">26077 2908 956 0,'0'-2'139'0,"0"-2"10"16,2 1 27-16,11 0 35 15,14-2 38-15,14 3 36 16,15-1 18-16,11-2 22 16,10 0 29-16,4-2-85 15,2 1-11-15,-2 0 1 16,4-1-16-16,-4 2-28 16,7-1-32-1,-1 1-30-15,8 0-14 0,1-1-18 16,3-2-25-16,2-1-20 15,-4-2-16-15,1 1-7 16,-4-2-10-16,-1 2-5 16,-1 2-8-1,-4-1-3-15,-3 1-3 16,-6 2-3-16,-5 0-6 16,-2-1-5-16,-5 2 2 15,2-1-2-15,-1 1 0 16,-2 0 1-16,-1 1 4 15,-1 2-4-15,-5-1 4 16,-7 1 0-16,-4 0 5 16,-7-1 0-1,-3 3-1-15,-2-2-3 16,0 2 1-16,0 0-2 16,2-1-4-16,4 1 3 15,-3 0-5-15,0 0-1 16,-4 0-4-16,-5 0-1 15,-6 0-1-15,-4 0-1 16,-5 0 1-16,1 0-2 16,0 0 4-16,1 0-4 15,-1 0 1 1,6 0 0-16,1 0 0 16,0 0-2-16,-3 0 1 15,3 0 2-15,-4 0-2 16,-3 0-1-16,-2 0-3 0,-4 0 5 15,-5 1-3 1,-2-1-2-16,-2 2 0 16,-2-2 2-16,1 1 2 15,0 3 4-15,1 1 6 16,-1 1 10-16,0 4 5 16,0 3 13-16,0 4 17 15,0-1 12-15,0 5 20 16,0 3 37-1,0 4 17-15,0 2 6 16,0 3 9-16,0 4 1 16,0 0 13-16,0 1 3 15,0-1 1-15,0-2-2 16,0-2-13-16,0-3-35 16,0-4-20-16,2-5-12 15,-2-3-13-15,1-1-10 16,2-4-20-16,1-3-59 15,-3-1-191-15,5 0-205 16,-3-6-1097-16,-1 4 2 16,-2-4-1-16,-8-5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2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12861,'0'0'840,"0"0"171,1 0 2393,4 0 11432,-3 0-13488,0 1-3729,2 1 2464,0 0 0,0 1 0,0 0 1,0 0-1,0 0 0,-1 0 0,0 0 0,1 1 1,-1-1-1,2 5 0,28 44-216,-23-35 199,193 345-396,-149-264-1739,-49-89 1058,0-1 1,0 0-1,1 0 0,14 14 1,-16-18-665,0 0 1,1-1 0,0 1 0,0-1 0,8 4-1,-2-4-3413,-3-9-1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93 129 11417,'-4'-111'6089,"5"93"4342,-10 229-5908,-30 102-4216,31-267-444,-20 147 201,22-63-2794,6-128 2497,0 1 0,0-1-1,1 1 1,-1-1 0,1 0 0,-1 1 0,1-1-1,0 0 1,0 1 0,0-1 0,0 0 0,0 0-1,0 0 1,1 0 0,-1 0 0,1 0 0,-1 0 0,1 0-1,0 0 1,0-1 0,0 1 0,0-1 0,2 2-1,24 23-7423,-15-14 2088,3-7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3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18662,'0'-1'82,"0"1"1,0-1-1,0 1 1,0 0-1,0-1 0,0 1 1,0 0-1,0-1 1,0 1-1,0-1 1,0 1-1,0 0 1,1-1-1,-1 1 1,0-1-1,0 1 0,0 0 1,0-1-1,1 1 1,-1 0-1,0-1 1,0 1-1,1 0 1,-1 0-1,0-1 1,0 1-1,1 0 0,-1 0 1,0-1-1,1 1 1,-1 0-1,0 0 1,1 0-1,-1 0 1,0-1-1,1 1 1,-1 0-1,1 0 1,-1 0-1,0 0 0,1 0 1,-1 0-1,1 0 1,-1 0-1,0 0 1,1 0-1,-1 0 1,0 0-1,1 1 1,-1-1-1,1 0 0,-1 0 1,0 0-1,1 0 1,-1 1-1,0-1 1,1 0-1,-1 0 1,0 1-1,1-1 1,19 18 2379,-14-7-1830,0 0-1,-1 1 0,0 0 0,-1 0 0,0 0 0,-1 0 0,-1 1 1,0-1-1,1 25 0,3 11-330,-3-46-301,2-10 0,4-10 0,58-137 0,-66 153 0,-1 0 0,1 1 0,0-1 0,0 1 0,0-1 0,-1 1 0,1 0 0,0-1 0,1 1 0,-1 0 0,0 0 0,0 0 0,0-1 0,1 1 0,-1 0 0,1 1 0,-1-1 0,1 0 0,-1 0 0,1 1 0,-1-1 0,1 1 0,0-1 0,1 1 0,0 0 0,-1 0 0,0 1 0,1-1 0,-1 1 0,0 0 0,0 0 0,0 0 0,1 0 0,-1 0 0,0 0 0,0 0 0,0 1 0,-1-1 0,1 1 0,0-1 0,2 4 0,0 0 0,0 1 0,0-1 0,-1 1 0,0-1 0,0 1 0,-1 0 0,1 0 0,-1 0 0,0 0 0,-1 0 0,2 13 0,10 32 0,-13-51 0,0 0 0,1 0 0,-1 0 0,0 1 0,0-1 0,1 0 0,-1 0 0,0 0 0,0 0 0,1 1 0,-1-1 0,0 0 0,0 0 0,1 0 0,-1 0 0,0 0 0,1 0 0,-1 0 0,0 0 0,1 0 0,-1 0 0,0 0 0,0 0 0,1 0 0,-1 0 0,0 0 0,1 0 0,-1 0 0,0 0 0,0-1 0,1 1 0,-1 0 0,0 0 0,0 0 0,1 0 0,-1-1 0,0 1 0,0 0 0,0 0 0,1 0 0,-1-1 0,0 1 0,0 0 0,0 0 0,0-1 0,1 1 0,-1 0 0,0 0 0,0-1 0,0 1 0,12-16 0,-12 15 0,73-127 0,-30 49 0,-43 78 0,1-1 0,0 1 0,0-1 0,0 1 0,0 0 0,0-1 0,0 1 0,0 0 0,0 0 0,1 0 0,-1 0 0,0 0 0,1 0 0,-1 0 0,1 0 0,-1 0 0,1 1 0,-1-1 0,1 1 0,0-1 0,-1 1 0,1-1 0,2 1 0,-2 0 0,1 1 0,0-1 0,-1 1 0,1 0 0,-1-1 0,1 1 0,-1 0 0,1 1 0,-1-1 0,1 0 0,-1 1 0,0-1 0,3 3 0,2 3 0,0 0 0,-1 0 0,0 0 0,0 1 0,0-1 0,-1 2 0,5 9 0,2 15-137,0 0-1,8 50 1,5 14-4891,-14-56-4513,-10-24 2884,-2-10 1097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4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2 164 12065,'-1'-4'346,"1"-1"1,0 1-1,0-1 0,0 1 1,0-1-1,1 1 0,0-1 1,0 1-1,0-1 0,1 1 0,-1 0 1,1 0-1,0 0 0,0 0 1,0 0-1,1 0 0,-1 0 1,1 1-1,0-1 0,0 1 0,1 0 1,-1 0-1,0 0 0,7-4 1,2-2 659,1 1 1,0 0 0,0 1 0,1 0-1,0 1 1,16-5 0,-28 10-856,0 1 0,0-1 0,1 0 0,-1 1 0,0-1 0,1 1 0,-1-1 0,0 1 0,1 0 0,-1 0 0,0 0-1,1 1 1,-1-1 0,0 0 0,1 1 0,-1 0 0,0-1 0,1 1 0,-1 0 0,0 0 0,0 0 0,3 3 0,-3-2-75,0 0-1,-1 1 1,1 0-1,-1-1 1,0 1-1,0 0 1,0-1-1,0 1 1,0 0-1,0 0 1,-1 0-1,1 0 1,-1 0-1,0 0 1,0 0-1,0 0 1,0 0-1,-1 3 1,-1 6-65,0 0 0,-1 0 0,0 0 0,0 0 1,-1-1-1,-1 1 0,-6 11 0,-50 73-4,47-77-8,0 0 0,2 1 0,0 1 0,2 0 0,-14 36 0,22-37 1,9-12 0,-4-8 0,0 0 0,1 0 0,-1 0 0,1 0 0,-1-1 0,0 1 0,1-1 0,3-1 0,-2 0 0,363-104-2995,-258 71-2771,-67 24 571,58-7-1,-84 15 3586,38-5-4390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4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3 797 13549,'-3'-1'4213,"13"-3"-2495,21-5-966,-23 7-150,420-125 5966,208-79-3802,-459 148-1900,-143 47-721,410-138 1195,-12-23-1092,-329 121-2114,-88 45-5396,-39 14-628,-11 0 2642,-10 4-1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5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53 22010,'-15'-51'5996,"14"49"-4707,2 6-172,5 15 42,25 98-420,21 164 0,-27-10-3609,-18-205-2737,7-3-7772,-9-52 7791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5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1 403 14125,'0'-16'569,"0"0"-1,2 0 0,0 0 1,0 0-1,10-27 0,-9 34-248,1 0-1,0 0 1,1 1-1,-1-1 1,2 1-1,-1 0 0,1 1 1,1-1-1,-1 1 1,15-12-1,13-7 1568,0 2 0,73-39 0,-83 51-1147,1 1 0,1 1 0,0 2 0,0 0 0,45-7 0,-65 15-616,0-1 0,0 1 0,0-1 0,0 2-1,0-1 1,1 1 0,-1 0 0,0 0 0,0 0 0,6 3-1,-9-2-112,-1-1-1,0 0 0,1 1 0,-1-1 0,0 1 1,0 0-1,0 0 0,0 0 0,0 0 0,0 0 0,0 0 1,-1 1-1,1-1 0,-1 0 0,0 1 0,1-1 1,-1 1-1,0 0 0,-1-1 0,1 1 0,0 0 0,-1-1 1,1 1-1,-1 3 0,0 7-10,-1-1 0,0 1 0,-1-1 0,0 1 0,-1-1 0,0 0 0,-1 0 0,-1 0 0,1 0 0,-2-1 0,0 1 0,0-2 0,-1 1 0,-9 11 0,-13 14 0,-2-1 0,-50 45 0,6-13 0,22-22 0,-74 85 0,125-128 0,1 0 0,-1-1 0,0 1 0,0 0 0,1 0 0,-1 0 0,1 0 0,0 1 0,0-1 0,0 0 0,0 1 0,0-1 0,0 0 0,0 1 0,1-1 0,-1 1 0,1 2 0,1-4 0,0 0 0,0 0 0,0-1 0,0 1 0,0 0 0,0-1 0,0 1 0,0-1 0,0 1 0,0-1 0,1 1 0,-1-1 0,0 0 0,0 1 0,1-1 0,-1 0 0,0 0 0,0 0 0,2 0 0,-1 0 0,26 4 20,1 2 0,-1 1 0,-1 2 1,28 11-1,99 54-1173,-101-46-507,-40-22 63,0-1 1,22 6 0,-11-5-5447,48 5 1,-45-10 1458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09:06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18398,'-2'-19'2420,"2"14"-1587,-1 0 1,1 0 0,0 0-1,0 0 1,0 0 0,1 0-1,1-8 1,2 12 2338,2 8-1845,2 10-715,-8-16-566,5 17-32,-1 0 0,0 0 0,-2 0 0,0 0 0,-1 1 1,-1-1-1,-2 22 0,1-6-4,-26 311-10,27-345 0,0 1 0,0-1 0,0 1 0,0-1 0,0 1 0,0-1 0,0 1 0,0-1 0,0 1 0,0-1 0,0 1 0,1-1 0,-1 1 0,0-1 0,0 1 0,1-1 0,-1 0 0,0 1 0,0-1 0,1 1 0,-1-1 0,0 0 0,1 1 0,-1-1 0,1 0 0,-1 1 0,0-1 0,1 0 0,-1 0 0,1 1 0,-1-1 0,1 0 0,-1 0 0,1 0 0,-1 0 0,1 1 0,-1-1 0,1 0 0,-1 0 0,1 0 0,-1 0 0,1 0 0,-1 0 0,1-1 0,0 1 0,30-7 0,-24 5 0,69-20-262,80-36 1,-127 44-779,0-1-1,-2-2 1,1-1 0,42-37 0,-19 15-1405,-8 11-1681,80-41 0,-42 26 81,36-26-2103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1:37.0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7424 6856 3153 0,'-5'-8'196'16,"-1"0"63"-16,-2-3 83 15,1-5 135-15,1 4 40 16,1 3 1-16,1-3-1 16,3 4 1-1,-1 1-1-15,2 2-137 16,0 1-58-16,3 2-64 15,7 2-82-15,7 0-135 16,7 2-41-16,9 3 0 16,3 2 0-16,2 3 0 15,-1 2 0-15,-1-2 0 16,1 0 0-16,-3-3 0 16,-6 0 0-16,-2-2 0 15,-5-2 0 1,-6-1 0-16,2-1 0 15,-1-5 0-15,6-8 0 0,2-6 0 16,9-10 0 0,3-7 0-16,6-10 0 15,-1 1 0-15,10 1-514 16,5 1-1021-16,-3-4 0 16,-1-3 0-16,4-9 0 15</inkml:trace>
  <inkml:trace contextRef="#ctx0" brushRef="#br0" timeOffset="707.9">10451 3379 4755 0,'0'-8'371'0,"0"1"0"15,0 2 0-15,0-3 1 16,0 5-1-16,0 4 0 16,-3 10 0-16,-3 13 0 15,0 15 0-15,-3 14-275 16,-1 19-96-16,-1 3 0 16,0 4 0-16,2 0 0 15,0-3 0-15,3-4 0 16,4-8 0-1,2-6 0-15,0-11-137 16,5-6-199-16,5-10-211 16,10-17-887-16,-2-5 0 15,0-7 0-15,1-15 0 16</inkml:trace>
  <inkml:trace contextRef="#ctx0" brushRef="#br0" timeOffset="1049.57">10416 3432 3982 0,'-3'-19'431'15,"0"0"12"-15,0-2 0 16,2-1-1 0,4 11 1-16,14 10 0 15,9 3-1-15,13 9 1 16,7 10 0-16,9 7-219 15,-3 10-212 1,-4 3-12-16,-4 3 0 0,-3 2 0 16,-4-2 0-16,-3-1 0 15,-2-2 0-15,-5-4 0 16,0-1 0-16,-7-4 0 16,-1-3 0-16,-6-4 0 15,-2-5-245 1,-9-4-118-16,-2-2-238 15,-14-11-795-15,-14 5 0 16,-13-3 0-16,-7-2 0 16</inkml:trace>
  <inkml:trace contextRef="#ctx0" brushRef="#br0" timeOffset="1255.45">10221 3990 3448 0,'0'0'247'0,"0"0"15"15,10-4 23-15,16-5 59 16,20-8 36-16,18-9 10 16,18-6 3-1,9-6-9-15,2-1-117 16,-8 2-309-16,-6 3-194 16,1 3-306-16,-18 6-574 15,-6 3 0-15,-4 0 0 16</inkml:trace>
  <inkml:trace contextRef="#ctx0" brushRef="#br0" timeOffset="1588.58">11437 3324 3580 0,'0'-19'352'16,"0"-4"131"-16,0-5-1 15,-3-1 0 1,-1 6 1-16,-5 10-1 15,-5 6 0-15,-7 2 0 16,-6 12 1-16,-4 7-214 16,0 14-138-16,3 11-131 15,3 12 0-15,14 3 0 16,5 2 0-16,12-2 0 16,7-7 0-16,15-4 0 15,5-6 0-15,11-8 0 16,10-10 0-16,7-8 0 15,8-7 0 1,2-7-115-16,3-7-225 16,0-5-260-16,-4-38-827 15,-8 26 0-15,-10-6 0 16,-15-3 0-16</inkml:trace>
  <inkml:trace contextRef="#ctx0" brushRef="#br0" timeOffset="2197.6">15673 2011 4282 0,'0'-15'412'0,"-1"-1"0"16,-2-1 0-16,1-2 0 15,2 8-1-15,-1 5 1 16,1 6 0-16,0 0 0 16,1 11 0-1,7 8-210-15,2 11-202 16,6 10 0-16,3 7 0 16,2 3 0-16,-2 0 0 15,1-3 0-15,0-2 0 16,1-3 0-16,-4-4 0 15,2-2-11-15,-5-5-242 16,1-4-160-16,-4-4-131 16,18-15-850-16,-22 0 0 15,-4-5 0-15</inkml:trace>
  <inkml:trace contextRef="#ctx0" brushRef="#br0" timeOffset="2594.96">15692 2158 3368 0,'0'-29'231'16,"0"-8"79"-16,0-6 116 15,9-10 74-15,7 11-1 16,10 8 1-16,11 3-1 16,8 6 1-16,3 7-1 15,1 10-172-15,1 3-58 16,2 10-80-16,2 7-115 15,-1 8-74-15,-2 6 0 16,-4 10 0 0,-9 3 0-16,-9 3 0 15,-9 2 0-15,-13 1 0 16,-5 1 0-16,-11-2 0 16,-10 2 0-16,-7-5 0 15,-4 0 0-15,-11-5 0 16,2-4 0-16,-2-3 0 15,3-6 0-15,5-3-180 16,4-6-106-16,10-4-155 16,9-7-355-16,6-3-501 15,10-10 0 1,11-4 0-16,10-11 0 16</inkml:trace>
  <inkml:trace contextRef="#ctx0" brushRef="#br0" timeOffset="3034.4">17002 1727 3568 0,'-1'-15'238'15,"-4"-3"114"-15,-2-6 117 16,-4-1 9-16,-4 6 1 15,-7 5 0 1,-4 4 0-16,-1 4-1 16,-6 5 1-16,0 7-165 15,-4 10-73-15,3 9-115 16,0 10-115-16,6 11-11 16,7 6 0-16,8 0 0 15,9 1 0-15,2-2 0 16,10-5 0-16,11-6 0 15,10-6 0-15,14-5 0 16,11-8 0-16,10-6 0 16,3-7 0-1,-1-5 0-15,1-5 0 16,-4-2 0-16,-4-4 0 16,-2-6 0-16,-6 1-218 15,-3-2-144-15,-2 1-212 16,-5-30-833-16,-6 27 0 15,-10-2 0-15,-6-1 0 16</inkml:trace>
  <inkml:trace contextRef="#ctx0" brushRef="#br0" timeOffset="10751.36">18475 7100 3088 0,'-7'-1'154'15,"-5"-1"48"-15,1-3 22 16,-5 1 40-16,6-4 36 16,1 0 68-16,2 2 71 15,0-1 79-15,4 2 3 16,1 1-108-16,1 1-47 16,1 3-46-16,0-2-24 15,0 2-38 1,4 0-37-16,10 0-68 15,11-2-71 1,17 2-78-16,17 0-4 0,16 0 0 16,13 0 0-16,12-2 0 15,11 1 0-15,3-1 0 16,0 0 0-16,0 0 0 16,-5 0 0-16,-7 2 0 15,-1 0 0 1,-4 0 0-16,-1 0 0 0,-7 0 0 15,-4 0 0 1,-9 2 0-16,-6-1 0 16,-9 2 0-16,-8-3 0 15,-8 3 0-15,-8-2 0 16,-2-1 0-16,-3 0 0 16,0 0 0-16,-3 0 0 15,1 0 0-15,-4 0 0 16,-2 0 0-16,-2 0 0 15,-5 0 0-15,-2 0 0 16,-1 0 0-16,-5 0 0 16,-2 0 0-1,-4 0 0-15,0 0-100 16,-2 3-367-16,1-6-1057 16,-7 8 0-16,-12-3 0 15,-13-1 0-15</inkml:trace>
  <inkml:trace contextRef="#ctx0" brushRef="#br0" timeOffset="11989">10140 5122 5524 0,'-3'-5'296'0,"0"-1"0"16,0 0 1-1,0 1-1-15,2 3 0 16,1 7 1-16,1 6-1 16,-1 7 0-16,0 4 1 15,0 6-297-15,0 1 0 16,0-4 0-1,0-2 0-15,2-6 0 0,-1-5 0 16,1-6 0-16,2-3 0 16,9-2 0-16,5-3 0 15,6-5 0-15,8-3 0 16,4-5 0 0,2-2 0-16,3-3 0 15,1 3 0-15,-3 3 0 16,3 3 0-16,-6 2 0 15,-3 6 0-15,-4 1 0 16,-1 6 0-16,-9 6 0 16,-2 6 0-16,-11 7 0 15,-3 8 0-15,-8 6 0 16,-7 5 0-16,-8 0 0 16,-4 0 0-16,-9 1 0 15,-4-1 0 1,0-7 0-16,-2-6 0 15,2-4 0-15,0-8 0 16,4-9 0-16,1-4 0 16,5-2-62-16,1-7-200 15,7-2-175-15,11-9-326 16,-3-4-570-16,6-10 0 16,0-8 0-16,1-3 0 15</inkml:trace>
  <inkml:trace contextRef="#ctx0" brushRef="#br0" timeOffset="12247.02">10146 5185 3809 0,'0'-7'206'0,"10"-8"82"15,7-3 73-15,12-8 58 16,13-2 35-16,10-4 1 15,4-1-1-15,-1-1 0 16,-8 3-14-16,-7 9-286 16,-13 5-170-1,-8 9-194-15,-3 4-206 0,8 4-348 16,-11 4-453 0,-1-1 0-16,1 3 0 15,0 2 0-15</inkml:trace>
  <inkml:trace contextRef="#ctx0" brushRef="#br0" timeOffset="12705.19">10992 4917 4966 0,'0'-4'348'0,"-3"0"1"16,-1-4-1-16,-3 5 0 15,-5 3 0-15,-3 7 1 16,-2 8-1 0,0 7 0-16,3 8 1 15,6 7-259-15,5 6-90 16,5 0 0-16,9-2 0 16,9 1 0-16,5-6 0 15,7-7 0-15,5-5 0 16,1-10 0-16,3-7 0 15,0-7 0-15,-3-9 0 16,-2-9 0-16,-5-5 0 16,-9-6 0-1,-8-7 0-15,-9-6 0 16,-8-4 0-16,-10 0 0 16,-10-1 0-16,-6 3 0 15,-13 2 0-15,-4 9 0 16,-2 7 0-16,4 9 0 15,4 9 0-15,8 14-313 16,18 8-339-16,8 11-793 16,15 1 0-16,17-5 0 15,15-5 0-15</inkml:trace>
  <inkml:trace contextRef="#ctx0" brushRef="#br0" timeOffset="13310.64">11853 4595 4469 0,'0'-13'345'0,"0"-2"44"0,0-2 1 15,-5-2 0 1,-2 7 0-16,-10 4 0 16,-8 7 0-1,-6 5 0-15,-1 5 0 0,-1 9-178 16,7 2-166-16,9 8-46 16,11 0 0-16,3 3 0 15,10 0 0-15,9-1 0 16,10-3 0-16,12-3 0 15,12-3 0-15,6-4 0 16,-1-4 0-16,-5 1 0 16,-12-3 0-1,-12 1 0-15,-16 4 0 16,-10 4 0 0,-19 5 0-16,-13 5 0 0,-14 3 0 15,0-1 0-15,-3-4 0 16,10-6 0-16,12-4-69 15,12-6-202-15,7-7-265 16,20-8-927-16,-1 1 0 16,9-9 0-16</inkml:trace>
  <inkml:trace contextRef="#ctx0" brushRef="#br0" timeOffset="13586.1">12150 4750 4806 0,'0'-8'375'0,"0"0"0"15,0 0 0-15,0 2 0 16,4 3 0-16,1 7 1 16,4 5-1-16,4 6 0 15,1 3 0-15,1 4-366 16,0 2-9-16,-4-4-85 15,-3-1-174 1,-4-2-136-16,-2-3-180 16,-4-12-800-16,-10 3 0 15,-5-7 0-15,-8-4 0 16</inkml:trace>
  <inkml:trace contextRef="#ctx0" brushRef="#br0" timeOffset="13741.26">11910 4595 3170 0,'-3'-19'265'0,"1"-3"33"16,-1-1 1-16,2-2-2 16,12 11-37-16,6 12-92 15,12 6-236-15,7-6-869 16,3 17 0 0,-1 1 0-16,-2 4 0 15</inkml:trace>
  <inkml:trace contextRef="#ctx0" brushRef="#br0" timeOffset="14187.62">12298 4642 4780 0,'1'-1'371'16,"1"1"0"-16,4 0 0 16,0 0 0-16,6 1 0 15,2 4 1-15,5 5-1 16,0 3 0-1,-4 3 0-15,-1 7-300 16,-4-4-71-16,-3-1 0 16,-1-3 0-16,-6-3 0 15,1-6 0-15,-1-1 0 16,0-4 0-16,0-5 0 16,-2-7 0-16,-1-6 0 15,1-10 0-15,2-8 0 16,6-3 0-16,6 0 0 15,5 2 0-15,4 7 0 16,6 7 0 0,3 5 0-16,1 9 0 15,-2 4 0-15,-2 8 0 16,-2 3 0-16,-3 6 0 16,-6 6 0-16,-3 6 0 15,-3 0 0-15,-4 6-54 16,1-1-204-16,-1-1-142 15,7-2-253-15,-3-25-712 16,-1 13 0-16,3-7 0 16,-1-12 0-16</inkml:trace>
  <inkml:trace contextRef="#ctx0" brushRef="#br0" timeOffset="14669.12">12888 4326 3960 0,'0'-16'352'16,"-2"1"91"-16,-1-1 0 15,-1 0 0-15,-4 10 0 16,1 8 0-16,2 5 1 16,2 6-1-16,-1 4 0 15,8 0-200-15,6 4-152 16,3-3-91-1,8-3 0-15,6-2 0 16,6-4 0-16,3-2 0 16,2-5 0-16,-2-1 0 15,3-1 0-15,-3 0 0 16,1 0 0-16,-7-1 0 16,-1 2 0-16,-4 3 0 15,-3 3 0-15,-6 3 0 16,-3 6 0-16,-6 3 0 15,-4 4 0 1,-8 0 0-16,-5 2 0 16,-5 0 0-16,-5 2 0 15,-7-2 0-15,0 0 0 16,-5 0 0-16,3-4 0 16,3-3 0-16,3-1 0 15,0-6-120-15,8-5-156 16,-1-4-165-16,10-7-308 15,-3-7-572-15,-1-9 0 16,1-9 0-16</inkml:trace>
  <inkml:trace contextRef="#ctx0" brushRef="#br0" timeOffset="14898.35">12850 4320 3943 0,'4'-13'193'0,"10"-5"74"16,6-5 72-16,12-5 34 16,2 0 7-16,8 3-1 15,0 3-7-15,-8 4-61 16,-1 5-116-16,-8 5-223 16,-4 5-191-16,2 3-287 15,-6-4-693-15,-5 13 0 16,3-1 0-16,1-1 0 15</inkml:trace>
  <inkml:trace contextRef="#ctx0" brushRef="#br0" timeOffset="15341.82">13405 4173 3812 0,'0'0'394'0,"0"0"66"16,0-2-1-16,0 2 1 15,0 0-1-15,0 0 1 16,-3 4-1-16,-3 6 1 16,-3 8-1-16,0 7-216 15,0 6-177 1,7 2-66-16,-1 4 0 16,4 1 0-16,1-2 0 15,4-4 0-15,6-6 0 16,1-2 0-16,8-6 0 15,8-7 0-15,0-6 0 16,0-2 0-16,-2-6 0 16,-1-5 0-16,-7-4 0 15,-4-2 0-15,-7-5 0 16,-2-4 0 0,-6-3 0-16,0 1 0 0,-9-4 0 15,-4 0 0 1,-5-1 0-16,-7 5 0 15,-6 2 0-15,-1 6 0 16,-7 6 0-16,4 4-70 16,3 10-222-16,11 4-187 15,31-3-991-15,-8 6 0 16,3-3 0-16</inkml:trace>
  <inkml:trace contextRef="#ctx0" brushRef="#br0" timeOffset="15806.78">13636 3923 4555 0,'-4'-17'397'0,"-3"-3"1"15,2-3-1-15,-1-1 1 16,1 8-1-16,3 10 1 15,0 2-1-15,2 4 1 16,2 0-1-16,2 3-338 16,5 9-59-16,7 5 0 15,0 8 0 1,8 9 0-16,-5 4 0 16,1 4 0-16,-4 0 0 15,-3-1 0-15,-1 2 0 16,-1-2 0-16,1-4 0 15,2-2 0-15,-1-2 0 16,-1-5 0-16,1-2 0 16,-2-2 0-16,1-4 0 15,-3-3 0-15,0 0 0 16,2-2 0 0,-4-7 0-16,2 0 0 15,5-4 0-15,1-3 0 16,1-1-23-16,2-1-265 15,-2-3-205-15,-3-12-984 16,-5 5 0-16,-4-2 0 16,-6-5 0-16</inkml:trace>
  <inkml:trace contextRef="#ctx0" brushRef="#br0" timeOffset="15982.17">13775 4242 5542 0,'19'-18'294'0,"10"-3"0"16,11-9 1-16,12-6-1 15,4 4-302-15,-1 3-1334 16,-2-1 0-16,-13 1 0 16,-6 3 0-16</inkml:trace>
  <inkml:trace contextRef="#ctx0" brushRef="#br0" timeOffset="20606.08">16325 2780 733 0,'-2'2'119'0,"1"-1"25"15,-4 3 32-15,1-1 40 16,0 1 21-16,0 0 14 16,1-3 11-1,0 3 5-15,-2-1 2 16,1-2-67-16,-5 3-47 16,-2 1-23-16,-1 0-29 15,-2 1-38-15,2 0-17 16,-1-1-6-16,2 2-2 15,1-1 2-15,2 0 5 16,1-1 6-16,4-1 6 16,0-1 2-16,2-3 0 15,1 2-3-15,0-2-3 16,0 0-11 0,1 0 4-16,2 0 9 15,7 0 13-15,6-2 3 16,10 0 2-16,8-5 14 15,6-2 23-15,9-7 26 16,4-4 5-16,4-1 17 16,3-2 0-16,1-2-7 15,-4 3-17-15,2 1-10 16,-3 1-9-16,-3 1-19 16,2 3-24-16,-1-3-26 15,2 2-2-15,0-3-12 16,2 1-12-16,1-3-1 15,2 0 15-15,-1 1 20 16,1 2 14 0,1-1 26-16,-4 0 9 15,-4 0 9-15,-7 3 5 16,-6 0 0-16,-8 3 1 16,-7 2-5-16,-3 0-16 15,-7 4-23-15,0 3-12 16,-5-2-19-1,1 0-12-15,-7 3-16 16,1-1-76-16,-3 5-91 0,-3-1-102 16,0 1-130-1,5 1-253-15,-5 1-514 16,-3 5 0-16,-6-2 0 16,-5 4 0-16</inkml:trace>
  <inkml:trace contextRef="#ctx0" brushRef="#br0" timeOffset="21110.98">16637 2738 796 0,'0'0'54'15,"0"0"20"-15,4 0 20 16,7 0 16-16,8-4 13 16,13-3 16-16,11-3 18 15,10-3 29-15,7-6 22 16,9-3-30-16,4-3-2 15,9-3-18-15,9-3-18 16,5 1-18-16,0 0-22 16,-2 2-48-1,-8 2-91-15,-13 2-136 16,-11 0-355-16,-18 8 0 16,-13 4 0-16,-11 5 0 15</inkml:trace>
  <inkml:trace contextRef="#ctx0" brushRef="#br0" timeOffset="23313.35">16666 883 2164 0,'0'-3'223'0,"-3"-1"68"16,-2-1 50-16,-1-2 33 15,-5 2 29-15,4 2 48 16,-4-2 24-16,-1 2 24 15,-3 1 46-15,1 2-137 16,-4 0-40 0,3 6-53-16,0 5-37 15,1 1-33-15,4 7-29 16,2 6-48-16,5 0-24 16,2 2-23-16,1 0-48 15,4-2-26-15,5-3-19 16,1-1-14-16,6-4-14 15,4-4 0-15,1-1 0 16,0-4 0-16,2-1 0 16,-1-4 0-16,1-3 0 15,-1 0 0 1,-1 0 0-16,-2 0 0 16,0-5 0-16,-3 0 0 15,-2-1 0-15,-2-3 0 16,-1-3 0-16,-2 1 0 15,-3-1 0-15,-2-2 0 16,-2-2 0-16,-2-4 0 16,-2 0 0-16,-1-3 0 15,-6-1 0 1,-5-2 0-16,-5 1 0 16,-8 2 0-16,-2 4 0 15,0 4 0-15,0 7-15 16,2 6-201-16,4 9-106 15,10 6-134-15,11 5-239 16,11-10-602-16,9 11 0 16,14-5 0-16,3-7 0 15</inkml:trace>
  <inkml:trace contextRef="#ctx0" brushRef="#br0" timeOffset="23677.04">16944 628 3932 0,'-4'-17'250'0,"-1"-5"192"16,0-2 1-16,-1-2-1 16,0 8 0-16,2 8 0 15,2 4 1-15,2 3-1 16,0 7 0-16,5 9-164 15,6 9-85-15,2 10-193 16,3 12 0-16,3 9 0 16,0 1 0-16,-2 4 0 15,0-2 0-15,2-3 0 16,-4-4 0-16,0-1 0 16,0-5 0-16,1-4 0 15,-2-4 0-15,5-4-264 16,-3-4-175-1,25-7-1058-15,-21-4 0 16,-3-7 0-16,-4-6 0 16</inkml:trace>
  <inkml:trace contextRef="#ctx0" brushRef="#br0" timeOffset="24233.44">17301 889 4667 0,'0'-15'380'16,"0"-5"0"-16,0 0-1 16,0 0 1-16,0 8 0 15,0 8 0-15,0 4 0 16,4 4 0 0,5 9 0-16,7 10-275 15,1 6-105-15,9 7 0 16,0 3 0-16,0-1 0 15,-6-1 0-15,2 0 0 16,-5-4 0-16,-1-4 0 16,-3-4 0-16,-3-5 0 15,-2-5 0-15,-3-3 0 16,-1-5 0-16,-2-3 0 16,-1-2 0-16,-6-4 0 15,-2-6 0 1,-5-6 0-16,-7-8 0 15,-5-7 0-15,0-9 0 16,-2-8 0-16,6-4 0 16,6-5 0-16,4-2 0 15,7 1 0-15,3 3 0 16,7 6 0-16,5 7 0 16,2 7 0-16,6 10 0 15,5 11 0-15,-4 7 0 16,0 8 0-16,-4 11 0 15,-10 13 0-15,-5 10 0 16,-13 12 0-16,-9 8-33 16,-4-1-197-16,5-2-123 15,3-5-178-15,12-20-877 16,14-2 0-16,17-15 0 16,14-6 0-1</inkml:trace>
  <inkml:trace contextRef="#ctx0" brushRef="#br0" timeOffset="24725.57">18008 914 4715 0,'0'-4'103'16,"2"2"56"-16,7-1 138 15,6 1 59-15,9 7 1 16,6 7-1-16,7 5 0 15,-4 4 0-15,-2 4 1 16,-5-3-89 0,-7-3-14-16,-4-5-57 15,-6-4-137-15,-3-6-60 16,-4-2 0-16,-1-6 0 16,-1-8 0-16,0-9 0 15,-1-8 0-15,-5-9 0 16,0-2 0-16,-2 1 0 15,0 6 0-15,1 7-60 16,4 10-239-16,1 9-62 16,7 6-110-16,13 5-220 15,10-1-570-15,7 4 0 16,7 2 0 0,3-1 0-16</inkml:trace>
  <inkml:trace contextRef="#ctx0" brushRef="#br0" timeOffset="25453.59">18622 771 3218 0,'0'-7'246'0,"-3"1"18"15,-4 3 30-15,-6-3 74 16,-4 12 48-16,-5 9 24 16,-1 7 8-16,6 5-1 15,8 2-5-15,6 0-176 16,6-4-67-16,3-7 0 15,4-5-38-15,0-6-38 16,5-5-31-16,0-2-18 16,-2-9-6-16,-3-4 0 15,-4-5 5-15,-4-6-2 16,-5-2-1 0,-5 0-17-16,0 5 1 15,1 4-54-15,-1 6-13 16,4 8-10-16,3 4-6 15,1 3-12-15,0 4-3 16,5-1 31-16,7-3 13 16,7-1 0-16,7-6 5 15,4-8 18-15,-4-9-2 16,-1-8 2-16,-10-4 7 16,-4-8 11-16,-8-4 2 15,-2-2-29-15,-1-5-14 16,-3 1 0-16,-1 1 0 15,1 6 0-15,-2 11 0 16,1 9 0-16,1 11 0 16,3 8 0-16,2 8 0 15,3 12 0-15,4 14 0 16,8 9 0-16,2 8 0 16,6 8 0-16,-2-1 0 15,-1 1 0-15,-1-1 0 16,-1-4 0-16,-1-3 0 15,0-3 0-15,-7-6 0 16,1-6 0-16,-9-2 0 16,-1-9 0-16,-2-6 0 15,1-2 0 1,-2-8 0-16,1-1 0 0,-1-3 0 16,0-1 0-16,0-1 0 15,0-4 0 1,0-6 0-16,8-3 0 15,12-11 0-15,10-6 0 16,16-5-148-16,11-5-165 16,10 1-242-16,-2-19-880 15,-3 20 0-15,-9 0 0 16</inkml:trace>
  <inkml:trace contextRef="#ctx0" brushRef="#br0" timeOffset="26760.7">20323 2011 3880 0,'-4'-9'238'16,"1"-3"200"-16,-1-2 10 15,-2-2 0-15,5 5 0 16,-2 3 0-16,1 5-1 15,1-1 1-15,1 4 0 16,0 5-168-16,1 7-70 16,5 10-200-16,3 11-10 15,1 7 0-15,4 8 0 16,4 3 0-16,0-1 0 16,0 1 0-16,2-1 0 15,-1-1 0 1,-2 0 0-16,0-4 0 15,-1-2 0-15,-3-6 0 16,-1-4 0-16,-2-2 0 16,0-7 0-16,-4-4 0 15,-2-5 0-15,0-5 0 16,1 1-51-16,-1-4-275 16,5-6-246-16,5-6-876 15,-2-1 0-15,1-8 0 16,-3-9 0-16</inkml:trace>
  <inkml:trace contextRef="#ctx0" brushRef="#br0" timeOffset="27157.98">20723 2053 3862 0,'0'-21'259'0,"0"-5"191"15,0-3 0-15,0 0 0 16,0 8 0-16,0 13 0 16,0 4 0-16,2 4-1 15,2 8 1-15,6 11-170 16,5 10-89-16,2 11-191 16,3 7 0-16,2 8 0 15,-6-3 0 1,1 0 0-16,-4 0 0 15,1-4 0-15,-2-1 0 16,-2-4 0-16,2-4 0 16,-5-1 0-16,2-3 0 15,-1-9 0-15,-2-2 0 16,-2-6 0-16,1-6 0 16,-1-3-210-16,1-1-128 15,4-5-189-15,5-10-896 16,-6-2 0-16,-2-6 0 15,0-9 0-15</inkml:trace>
  <inkml:trace contextRef="#ctx0" brushRef="#br0" timeOffset="27759.31">21175 2001 3016 0,'5'-19'181'16,"-1"-1"41"-16,-1-6 46 16,1-2 52-16,-2 8 95 15,-2 7 59 1,0 4 21-16,0 2 17 16,0 5 2-16,0 0-120 0,0 1-65 15,0 1-22 1,-5 4-46-16,-3 8-52 15,-10 8-95-15,-5 13-59 16,-10 13-20-16,-4 5-18 16,-4 3-3-16,2-1 5 15,2-6 1-15,6-7-20 16,9-6 0-16,7-11 0 16,4-3 0-16,6-9 0 15,3-4 0-15,2-4 0 16,0-2 0-16,2-1 0 15,2-3 0 1,6-2 0-16,7-4 0 16,5-2 0-16,4-3 0 15,0 0 0-15,-3 3 0 16,-2 4 0-16,-1 3 0 16,-2 3 0-16,0 2 0 15,-1 5 0-15,-1 5 0 16,1 6 0-16,1 2 0 15,-1 5 0-15,2-1 0 16,-2 0 0 0,2-2 0-16,1-2 0 15,6-5 0-15,8-5 0 16,7-4-256-16,9-4-190 16,4-16-1051-16,1-1 0 15,-10-10 0-15,-3-12 0 16</inkml:trace>
  <inkml:trace contextRef="#ctx0" brushRef="#br0" timeOffset="28930.95">22120 1583 4063 0,'-4'-6'286'15,"1"-1"58"-15,-2 0 9 16,2 2 78-16,2 4 0 15,1 10 1-15,0 8 0 16,0 8-1-16,4 12 1 16,5 9-188-16,5 3-99 15,2 2-57-15,4-3-9 16,-2 1-79-16,2-5 0 16,-7-5 0-16,1 0 0 15,-3-5-160-15,-2-4-154 16,-1-2-178-16,6-5-299 15,-9-4-495 1,-4-6 0-16,-4-7 0 16,-5-5 0-16</inkml:trace>
  <inkml:trace contextRef="#ctx0" brushRef="#br0" timeOffset="29437.57">22107 1877 2747 0,'0'-33'239'15,"3"-9"69"-15,1-8 76 16,5-8 142-16,2 9 33 16,8 12 1-1,7 3-1-15,3 4 1 16,1 7-1-16,2 6-150 16,-2 7-89-16,-1 4-68 15,-1 4-77-15,-1 4-141 16,-4 2-34-16,-4 5 0 15,-2 2 0-15,-4 5 0 16,-4 7 0-16,-5 3 0 16,-2 5 0-16,-12 5 0 15,-6 2 0-15,-6 0 0 16,-8 1 0-16,-8-2 0 16,1-1 0-16,-1-4 0 15,4-1 0 1,5-5 0-16,8-3 0 15,6-7 0-15,7-3 0 16,5-6 0-16,2-2 0 16,2-3 0-16,4-2 0 15,6 0 0-15,10 0 0 16,6 0 0-16,6 0 0 16,3 0 0-16,1 1 0 15,-4 1 0-15,1 2 0 16,-4 5-164-16,1 5-162 15,-1 4-171-15,27-7-943 16,-31 9 0 0,-3-6 0-16,-5-3 0 15</inkml:trace>
  <inkml:trace contextRef="#ctx0" brushRef="#br0" timeOffset="29893.34">22680 1921 5250 0,'0'-10'327'16,"0"-2"0"-16,0 2-1 16,0-2 1-1,0 6 0-15,0 5-1 16,0 1 1-16,3 0 0 15,0 0 0-15,3 1-327 16,1 8 0-16,2 5 0 16,1 7 0-16,-3 9 0 15,-3 5 0-15,-1 1 0 16,-3 5 0-16,0-2 0 16,0 0 0-16,0-3 0 15,0-2 0-15,0-5 0 16,0-6 0-16,0-4 0 15,0-7 0 1,2-4 0-16,-1-4 0 16,5-3 0-16,11-2 0 15,13-8 0-15,10-6 0 16,17-9 0-16,16-8 0 16,64-11-1638-16,-41-10 0 15,9-16 0-15,57-22 0 16</inkml:trace>
  <inkml:trace contextRef="#ctx0" brushRef="#br0" timeOffset="47069.6">25291 11596 3500 0,'-5'-7'200'16,"-4"1"47"-16,-6-4 162 15,1 1 73-15,1-2 0 16,3 2 0-1,2 1 1-15,3 1-1 16,0 0 0-16,3 6-132 16,2-1-68-16,0 1-46 15,0 0-162-15,5-1-74 16,8-5 0-16,15-1 0 16,11-7 0-16,14 1 0 15,7-4 0-15,-1 2 0 16,-5 1-75-16,-5 3-201 15,-11 3-166-15,-1 4-240 16,-13-7-661-16,-10 12 0 16,-8 5 0-16,-11 3 0 15</inkml:trace>
  <inkml:trace contextRef="#ctx0" brushRef="#br0" timeOffset="47250.26">25431 11783 3516 0,'-5'10'226'16,"-1"-3"27"-16,1 1 23 16,7-1 141-16,18-3 20 15,20-11-1-15,14-5-177 16,20-7-215-16,18-15-1216 16,2-5 0-16,-6-5 0 15,-4-11 0-15</inkml:trace>
  <inkml:trace contextRef="#ctx0" brushRef="#br0" timeOffset="51897.35">11616 5838 4908 0,'0'-2'154'0,"1"2"38"16,1 0 20-16,1-1-1 16,5 0 6-16,2-4 1 15,10-2-3-15,4-2 2 16,8-3-71-16,5 0-202 16,3 1-155-16,6-2-228 15,1-7-757-15,-7 7 0 16,-5-1 0-16,-4 1 0 15</inkml:trace>
  <inkml:trace contextRef="#ctx0" brushRef="#br0" timeOffset="52221.63">12154 5630 3712 0,'-4'0'256'0,"-4"0"142"16,2-1 68-1,1 1 0-15,3 0 0 16,2-1 1-16,5-4-1 15,11-2 0-15,2-3-20 16,9-2-380-16,8-3-194 16,1 3-296-16,3 0-312 15,-8 2-541 1,-7 0 0-16,-7 4 0 0,-7 0 0 16</inkml:trace>
  <inkml:trace contextRef="#ctx0" brushRef="#br0" timeOffset="52441.76">12460 5489 3582 0,'0'-1'208'0,"0"-1"18"15,0 1 2-15,0-3 0 16,4-3 2-16,7 0-2 15,5-3-52-15,8-1-120 16,10-1-148-16,26-6-922 16,-25 5 0-16,-4-1 0 15</inkml:trace>
  <inkml:trace contextRef="#ctx0" brushRef="#br0" timeOffset="52649.09">12835 5304 3986 0,'2'0'140'15,"0"-1"3"-15,5-3 0 16,9-3-17-16,3 1-59 16,8-2-104-16,5-2-180 15,1-8-653-15,-1 10 0 16,-3-2 0-1,-6-2 0 1</inkml:trace>
  <inkml:trace contextRef="#ctx0" brushRef="#br0" timeOffset="52827.75">13140 5192 3671 0,'2'0'145'15,"-2"0"6"-15,9 0 1 16,4-6 0-16,10-1-2 15,4-4-57-15,9-1-136 16,11-5-234-16,-7 2-561 16,-4 1 0-16,-4 1 0 15,-3 0 0-15</inkml:trace>
  <inkml:trace contextRef="#ctx0" brushRef="#br0" timeOffset="52982.48">13528 5049 3173 0,'2'-1'97'16,"6"-3"1"-16,5-1 3 16,10-2-18-16,4-2-116 15,13-5-247-15,-4 3-367 16,-3-3 0-16,-1-2 0 16,-5 1 0-16</inkml:trace>
  <inkml:trace contextRef="#ctx0" brushRef="#br0" timeOffset="53122.2">13919 4876 2264 0,'11'-6'46'15,"10"-1"-57"-15,10-8-126 16,3-11-295 0,3 9 0-16,5-2 0 15,-4 3 0-15</inkml:trace>
  <inkml:trace contextRef="#ctx0" brushRef="#br0" timeOffset="53278.9">14301 4706 3376 0,'5'-7'234'0,"4"-2"38"15,6-3 22-15,10-5 16 16,4 2 5-16,13-2-16 16,8 1-115-16,15 0-407 15,-6 1-789 1,-5-3 0-16,-3 0 0 15,-5-1 0-15</inkml:trace>
  <inkml:trace contextRef="#ctx0" brushRef="#br0" timeOffset="54232.58">18794 7453 4043 0,'-17'-6'248'0,"-9"1"130"16,-2-2 54-16,1 1 0 15,11 2 1-15,7 3-1 16,11-1 0-16,14 2 1 16,15 0-1-16,16-3-386 15,16 1-193-15,17 2-322 16,13-8-956 0,-23 4 0-16,-7-1 0 0</inkml:trace>
  <inkml:trace contextRef="#ctx0" brushRef="#br0" timeOffset="54437.43">19393 7390 3936 0,'0'-2'126'0,"2"2"12"16,2 0 26-16,6-2 10 15,10 4 4-15,9-7-3 16,9 2-54-16,3-1-119 15,7 0-182 1,12-7-786-16,-15 10 0 16,-2-2 0-16,-3 0 0 15</inkml:trace>
  <inkml:trace contextRef="#ctx0" brushRef="#br0" timeOffset="54600.77">19928 7354 2540 0,'1'0'162'16,"2"0"63"-16,2 0 29 15,4 0 17-15,5 0 6 16,6 0 3-16,4 0-3 16,8-1-67-16,4 1-154 15,19-4-966-15,-16 1 0 16,0-1 0-16,0-2 0 16</inkml:trace>
  <inkml:trace contextRef="#ctx0" brushRef="#br0" timeOffset="54762.64">20461 7308 2834 0,'5'0'120'15,"5"0"18"-15,7 0 8 16,10 0 4-16,6 0-26 16,10-1-119-16,24-6-708 15,-25 4 0-15,-2 1 0 16,-8-2 0-16</inkml:trace>
  <inkml:trace contextRef="#ctx0" brushRef="#br0" timeOffset="54925.62">20955 7285 3862 0,'4'0'112'0,"1"0"19"15,7-2 6-15,8 2-11 16,8-2-116-16,15-3-317 15,-1-2-507-15,3-4 0 16,-2 0 0-16,2 0 0 16</inkml:trace>
  <inkml:trace contextRef="#ctx0" brushRef="#br0" timeOffset="55059.65">21362 7211 5644 0,'0'-1'282'15,"0"-2"1"-15,1 2 0 16,6-2-268-16,16-1-1316 15,13-4 0 1,12-11 0-16,17-18 0 16</inkml:trace>
  <inkml:trace contextRef="#ctx0" brushRef="#br0" timeOffset="57201.79">26749 10020 2502 0,'-3'-5'136'0,"3"-4"47"16,0-1 68-16,0-6 62 15,0-4 97-15,0 1 162 16,0-2 5-16,0 0 1 16,0 1-1-16,0 2-86 15,0 6-50 1,0 3-45-16,0 4-70 15,0 2-62-15,0 3-96 16,0 1-162-16,0 7-6 16,0 8 0-16,0 7 0 15,0 6 0-15,0 8 0 16,0-2 0-16,0-3 0 16,0-2 0-16,0-6 0 15,0-8 0-15,0-2 0 16,0-8 0-16,5-3 0 15,4-2 0 1,8-5 0-16,6-4 0 16,13-3 0-16,3-4 0 15,9-3 0-15,2-1 0 16,1 3 0-16,-1 1 0 16,-5 6 0-16,-13 2 0 15,-3 4 0-15,-9 8 0 16,-4 2 0-16,-3 7 0 15,-6 7 0-15,-5 7 0 16,-4 7 0-16,-9 2 0 16,-10 3 0-16,-3 0 0 15,-12 1 0 1,-2-5 0-16,2-3 0 16,4-5 0-16,-1-5 0 15,4-5 0-15,3-5 0 16,0-5 0-16,-1-4 0 15,-1-3-222-15,5-1-163 16,6-5-285-16,2-7-712 16,1-6 0-16,8-12 0 15,1-10 0-15</inkml:trace>
  <inkml:trace contextRef="#ctx0" brushRef="#br0" timeOffset="57431.99">26781 9912 4263 0,'4'-11'187'0,"2"-1"19"15,5-3 36-15,8-5 17 16,8 2 5-16,8 0 7 16,8-3-10-16,4 0-66 15,-2 1-60-15,0 2-238 16,-7 4-169-1,0 2-253-15,-13 4-551 16,-2 3 0-16,-6-1 0 16,-3 2 0-16</inkml:trace>
  <inkml:trace contextRef="#ctx0" brushRef="#br0" timeOffset="57890">27480 9675 5239 0,'0'-5'328'0,"0"-2"0"16,0 2 0-1,0-2 0-15,-1 6 0 16,-8 1 0-16,-2 6 0 16,-3 6 0-16,0 4 0 15,1 7-328-15,8 10 0 16,3 3 0-16,6 3 0 15,5 3 0-15,5 1 0 16,9-3 0-16,6-4 0 16,7-5 0-16,6-6 0 15,3-10 0 1,0-6 0-16,1-5 0 16,-4-5 0-16,-6-5 0 15,-5-6 0-15,-10-4 0 16,-8-6 0-16,-11-6 0 15,-7-4 0-15,-12-4 0 16,-14 0 0-16,-6-2 0 16,-12 4 0-16,-3 1 0 15,0 5 0-15,7 7 0 16,4 8 0-16,4 8-236 16,8 10-215-16,45 3-1049 15,-27 11 0 1,6-5 0-16,10 1 0 15</inkml:trace>
  <inkml:trace contextRef="#ctx0" brushRef="#br0" timeOffset="58449.6">27571 9025 4212 0,'1'-28'345'16,"7"-8"72"-16,5-9 1 15,7-6-1-15,7 10 1 16,12 8-1-16,5 5 1 16,2 8-1-16,-4 7 1 15,-4 7-197-15,-5 6-148 16,-14 9-73-16,-4 11 0 16,-6 9 0-1,-6 7 0-15,-5 7 0 16,-5 1 0-16,-7 1 0 15,-7-1 0-15,2-1 0 16,-4-4 0-16,5-4 0 16,3-5 0-16,6-8 0 15,5-5 0-15,1-7 0 16,3-5 0-16,9-1 0 16,13-4 0-16,17-6 0 15,20-6 0 1,14-6 0-16,11-5 0 15,-4-7 0-15,-2 1-169 16,-10 8-267-16,-3 4-1081 16,-15 9 0-16,-14 6 0 15,-14 7 0-15</inkml:trace>
  <inkml:trace contextRef="#ctx0" brushRef="#br0" timeOffset="59009.49">27068 10753 2352 0,'-21'6'154'0,"-4"3"27"15,-8 1 32-15,-5 2 38 16,6-1 42-16,5-4 44 15,4 1 52-15,6-4 101 16,8 0 86-16,7-4-100 16,-1 1-34-1,8-2-28-15,6 1-30 16,18-8-40-16,23-4-40 16,24-7-46-16,23-10-51 15,20-7-101-15,9-4-86 16,9-4-20-16,5 1 0 15,-3-1 0-15,-5 2 0 16,-17 4 0-16,-20 4 0 16,-23 6 0-16,-20 3 0 15,-15 9 0-15,-16 3 0 16,-6 9-189-16,-6 1-181 47,36 1-1156-47,-42 5 0 0,-3-1 0 0,-10-2 0 0</inkml:trace>
  <inkml:trace contextRef="#ctx0" brushRef="#br0" timeOffset="59821.65">27407 11370 4676 0,'-9'-13'382'0,"0"-2"1"15,-3-4-1-15,1 3 0 16,4 5 0-16,3 6 1 15,2 3-1-15,2 2 0 16,2 7 1-16,-2 11-309 16,4 13-74-16,3 13 0 15,-2 12 0-15,3 4 0 16,2 1 0 0,1-2 0-16,2-4 0 0,3-6 0 15,0-2 0 1,2-7 0-16,1-3 0 15,-2-6-248-15,6-4-181 16,10-10-311-16,-6-8-614 16,-3-7 0-16,-4-9 0 15,-3-9 0-15</inkml:trace>
  <inkml:trace contextRef="#ctx0" brushRef="#br0" timeOffset="61057.16">27831 11369 4163 0,'-2'-12'315'0,"2"-1"107"16,0 0 0-16,-2-1 0 15,4 6 0-15,-2 6 0 16,0 2 0-16,-5 0 0 15,-3 8 0-15,1 5-192 16,-2 8-123-16,0 8-107 16,6 5 0-16,3 5 0 15,4 3 0-15,6 1 0 16,3-3 0-16,6-1 0 16,7-6 0-16,-2-3 0 15,4-7 0 1,3-4 0-16,0-8 0 15,1-8 0-15,-2-1 0 16,0-7 0-16,-4-7 0 16,-4-6 0-16,-6-2 0 15,-6-8 0-15,-6-7 0 16,-7-2 0-16,-7 1 0 16,-7-1 0-16,-6 1 0 15,-10 8 0-15,-7 2 0 16,-6 8 0-16,-1 4 0 15,-2 6 0-15,7 6 0 16,8 1 0 0,9 1 0-16,11 1 0 15,12-2 0-15,4 0 0 16,17-5 0-16,14-5 0 16,14-4 0-16,12-5 0 15,9-1 0-15,-3-1 0 16,-5 4 0-16,-9 1 0 15,-8 5 0-15,-11 5 0 16,-9 4 0-16,-6 4 0 16,-3 8 0-16,-1 6 0 15,-5 7 0-15,1 7 0 16,-5 5 0 0,3 3 0-16,-2 0 0 15,2 2 0-15,1-2 0 16,3-4 0-16,0-3 0 15,4-6 0-15,-1-4 0 16,6-8 0-16,3-7 0 16,4-3 0-16,3-5 0 15,-7-6 0-15,-1-9 0 16,-4-2 0-16,-13-9 0 16,-7 0 0-16,-11-3 0 15,-13-2 0-15,-13 3 0 16,-9 3 0-1,-8 0 0-15,3 7 0 16,8 2 0-16,12 5 0 16,11 2 0-16,14 0 0 15,10-1 0-15,13-1 0 16,15-5 0-16,9 2 0 16,12 0 0-16,7 0 0 15,1 7 0-15,-5 6 0 16,-4 3 0-16,-13 8 0 15,-6 7 0-15,-11 9 0 16,-6 4 0 0,-4 9 0-16,0 0 0 15,2 1 0-15,4-5 0 16,2-1 0-16,4-5 0 16,6-5 0-16,2-2 0 15,2-7 0-15,3-6 0 16,6-5 0-16,0-8 0 15,-2-7 0-15,-2-7 0 16,-8-8 0-16,-7-7 0 16,-13-3 0-16,-6-6 0 15,-14 0 0-15,-12 2 0 16,-14 1 0 0,-13 3 0-16,-17 7 0 15,-5 4 0-15,-5 9 0 16,3 8-169-16,14 6-198 15,25 3-366-15,3 6-651 16,23-4 0-16,9-4 0 16,14-4 0-16</inkml:trace>
  <inkml:trace contextRef="#ctx0" brushRef="#br0" timeOffset="61577.64">29213 10071 4147 0,'-4'-9'428'15,"1"0"1"-15,0-3 0 16,0-1 0-16,12 1-1 16,12 2 1-16,11-3 0 15,11-4-1-15,6 5-47 16,0 3-452-1,-8 5-332-15,-11 3-153 16,-10 4-188-16,-12 1-492 16,-16 15 1670-16,-10 4-1143 15,-8 9 104-15,-5 4 111 16,3 8 82-16,6-12 145 16,4-6 272-16,8-7 216 15,6-6 265-15,0-7 259 16,9-4 57-16,10 0-93 15,21-6-105-15,19-4-355 16,62-8-1485-16,-29-7 0 16,0-13 0-1,-14-10 0-15</inkml:trace>
  <inkml:trace contextRef="#ctx0" brushRef="#br0" timeOffset="70269.16">30524 11062 3932 0,'0'0'109'15,"-1"2"28"-15,1-1 33 16,0-1 30-16,0 2 26 15,0-2 71 1,0-2 85-16,3 2 53 16,8 0 0-16,15-3-93 15,20-8-15-15,22-3-30 16,26-9-31-16,20-8-31 16,12-5-26-16,8-4-71 15,6-3-84-15,-3-1-54 16,0 0 0-16,-4 4 0 15,-7 0 0-15,-9 3 0 16,-9 4 0-16,-11 3 0 16,-12 2 0-16,-7 0 0 15,-7 5 0 1,-9 2 0-16,-4 4 0 16,-8 3 0-16,-5 2 0 15,-6 3 0-15,-8 2 0 16,-7 2 0-16,-5 2 0 15,-8 0 0-15,1 1 0 16,-5 0 0-16,-1-1 0 16,-5 2 0-16,1 1 0 15,-2 0 0-15,0 0 0 16,0 0 0-16,0 0 0 16,0 0-96-1,0 0-464-15,-6 0-947 16,-8-1 0-16,-7-9 0 15</inkml:trace>
  <inkml:trace contextRef="#ctx0" brushRef="#br0" timeOffset="77273.49">6273 9907 5945 0,'0'-3'250'0,"0"0"-1"16,0 2 1 0,2 0-1-16,4-1 1 15,3 4-1-15,5-1 1 16,4 0-1-16,2 4 1 15,0 1-250-15,-1 1 0 16,1-1 0-16,-2 0 0 16,3-4 0-16,7-4 0 15,11-11 0-15,14-15 0 16,14-18 0-16,16-18 0 16,15-19-357-16,14-56-1209 15,-10 32 0 1,-9-1 0-16,-13-3 0 15</inkml:trace>
  <inkml:trace contextRef="#ctx0" brushRef="#br0" timeOffset="80377.05">11080 5993 3572 0,'0'2'96'0,"0"-2"29"16,3 0 50-16,7 0 31 15,13-4 26-15,12-7 36 16,14-5 59 0,13-4 69-16,7-7 52 15,7-2-41-15,3-2-35 16,7-1-28-16,4-1-51 15,1 0-32-15,0-1-25 16,0-1-36-16,-3-2-59 16,0-3-69-16,-1-1-52 15,2-6-20-15,2 0 0 16,4-2 0 0,-3 2 0-16,-4 3 0 0,-5 4 0 15,-7 2 0-15,-7 4 0 16,-6 0 0-1,-2 1 0-15,-3 2 0 16,1 1 0-16,1 0 0 16,-1 2 0-16,-1 2 0 15,-3 0 0-15,-4 3 0 16,-4 0 0-16,-2 2 0 16,0-2 0-16,0 1 0 15,2-3 0-15,-2-3 0 16,3 3 0-1,-4 0 0-15,-1 0 0 0,-3 3 0 16,0 2 0-16,-2 0 0 16,-1 1 0-16,-3 2 0 15,3 1 0 1,-1-1 0-16,0 3 0 16,-2-1 0-16,3 0 0 15,-2 1 0-15,-5 1 0 16,-1 1 0-16,-7 1 0 15,-2 3 0-15,-7 0 0 16,1 2 0-16,-5 0 0 16,-3 1 0-16,-3 1 0 15,2 2 0-15,0 0 0 16,-4 0 0 0,2 2 0-16,-3-2 0 15,0 2 0-15,0 0 0 16,0 0 0-16,0 0 0 15,0-2 0-15,0 2 0 16,0 0 0-16,0 0 0 16,0 0 0-16,0 0 0 15,0 0 0-15,0 0 0 16,0 0-254-16,2 0-328 16,-2 0-889-1,-9 0 0-15,-3-3 0 0</inkml:trace>
  <inkml:trace contextRef="#ctx0" brushRef="#br0" timeOffset="81577.37">16163 3088 2708 0,'0'-2'130'15,"0"1"11"-15,0-3 18 16,3 0 26-16,4-3 34 15,12-3 39 1,12-4 41-16,19-9 43 16,22-6 78-16,19-8-26 15,17-7 36-15,18-7-13 16,8-5-14-16,3-4-28 16,6-1-34-16,3 2-40 15,6-1-40-15,1 2-43 16,3 1-78-16,-1-2-90 15,-7 2-50-15,-8 4 0 16,-10 3 0-16,-14 4 0 16,-18 6 0-1,-13 5 0-15,-17 4 0 16,-9 3 0-16,-10 5 0 16,-7 4 0-16,-7 3 0 15,-9 0 0-15,-10 8 0 16,-8 0 0-16,-5 3 0 15,-3 3 0-15,0 1-202 16,0 1-185-16,0 3-335 16,-7 4-654-16,-9 2 0 15,-13 1 0-15</inkml:trace>
  <inkml:trace contextRef="#ctx0" brushRef="#br0" timeOffset="82642.52">17548 3536 4543 0,'0'-1'156'0,"0"-2"13"16,1 2 161-16,1 1 49 16,1 3 0-16,-2 5 0 15,-2 4 0-15,-8 5 0 16,-13 4 0-16,-8 1-143 16,-11-2-13-1,-6-2-13-15,3-4-160 0,3-9-50 16,8-5 0-16,9-7 0 15,7-9 0-15,10-5 0 16,11-7 0 0,14-4 0-16,12-1 0 15,14 1 0-15,10 5 0 16,5 4 0-16,2 5 0 16,-6 2 0-16,-2 5 0 15,-7 4 0-15,-5 3 0 16,-8 6 0-16,-4 7 0 15,-3 4 0-15,-6 8 0 16,-4 6 0-16,-6 7 0 16,-5 4 0-16,-4 4 0 15,-7 5 0 1,-7 2 0-16,-7 3 0 16,-5 0 0-16,-9 0 0 15,-2 0 0-15,2-6 0 16,1-8 0-16,6-5 0 15,1-8 0-15,3-11 0 16,1-7 0-16,-1-3 0 16,-2-8 0-16,6-6 0 15,5-6 0-15,7-3 0 16,4-6 0-16,9-1 0 16,4 1 0-1,9 0 0-15,5 1 0 16,8 4 0-16,1 2 0 15,3 2 0-15,-1 5 0 16,0 6 0-16,-4 3 0 16,0 4 0-16,-2 0 0 15,-3 4 0-15,-2 3-72 16,0 3-180-16,0 3-151 16,2-3-238-16,-2-13-723 15,-4 7 0-15,-4-5 0 16,-1-3 0-1</inkml:trace>
  <inkml:trace contextRef="#ctx0" brushRef="#br0" timeOffset="82965.64">18146 3657 5246 0,'0'-3'311'0,"0"1"7"15,-3 1 0-15,-2 1 0 16,-2 6 0-16,1 1 0 16,-1 0 0-16,6 1-1 15,1 0 1-15,1-5-234 16,4-3-77 0,0 2-7-16,1-4 0 15,-3 0 0-15,0-4 0 16,-2 1 0-16,-5-1 0 15,-2 2 0-15,0 0 0 16,-2 1-137-16,2 2-204 16,5 1-221-16,1-11-868 15,7 9 0-15,9-3 0 16,0-5 0-16</inkml:trace>
  <inkml:trace contextRef="#ctx0" brushRef="#br0" timeOffset="83369.46">18380 3221 5021 0,'-6'-7'289'0,"-3"0"36"16,-4 1 14-16,-3 1 0 15,5 7-1-15,0 10 1 16,5 5 0-16,3 4-1 15,10 4 1-15,6 2-217 16,10-4-73-16,7-2-35 16,14-4-14-16,4-5 0 15,6-1 0 1,4-3 0-16,0-4 0 16,-4 2 0-16,-3 1 0 15,-12 1 0-15,-7 3 0 16,-11 7 0-16,-13 4 0 15,-11 4 0-15,-13 7 0 16,-13 2 0-16,-9-1 0 16,-5 2-12-16,-4-5-210 15,3-5-111-15,1-8-200 16,5-14-885-16,4-2 0 16,0-13 0-1,1-9 0-15</inkml:trace>
  <inkml:trace contextRef="#ctx0" brushRef="#br0" timeOffset="83538.33">18293 3317 3388 0,'9'-21'190'0,"9"-5"39"16,8-6 22-16,13-6 1 16,5 4-1-16,6 9-41 15,2 4-130-15,-4 6-225 16,-3-12-796-16,-11 20 0 15,-3 5 0-15,-7 2 0 16</inkml:trace>
  <inkml:trace contextRef="#ctx0" brushRef="#br0" timeOffset="83920.74">18931 3107 5257 0,'2'-2'326'15,"-1"2"-1"-15,2-1 2 16,0 1-1-16,4 0 0 16,10 1 0-16,11 4 0 15,6 8 0-15,11 8 0 16,3 4-326-16,-5 8 0 16,0 4 0-16,-6 1 0 15,-4-2 0 1,-6-5 0-16,-2-5 0 15,-8-4 0-15,-2-9 0 16,-8-4 0-16,-1-4 0 16,-3-4 0-16,3-9 0 15,-1-9 0-15,4-14 0 16,0-12 0-16,1-17 0 16,0-9 0-16,0-10 0 15,7-5 0 1,3 0-479-16,9 2-1063 15,0 7 0-15,0 6 0 16,4 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10:24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23 23306,'-19'-7'1442,"14"6"-897,1 0-1,-1-1 1,1 1 0,-1-1 0,1 0 0,-7-5 0,20 36 2608,28 40-2830,3 0 0,91 116 1,-108-153-242,16 21-193,183 237-1242,-220-289 1249,3 6-392,0-1-1,0 0 1,1 0 0,0-1 0,11 9 0,-15-13 160,0 0 0,0 0 0,0 0 0,-1-1 0,1 1 0,0 0 0,0-1 0,0 0 0,0 1 0,0-1 0,3 0 0,-2 0-329,-1-1-1,1 1 1,-1-1 0,0 1-1,1-1 1,-1 0-1,0 0 1,0 0 0,0 0-1,1 0 1,1-3-1,9-13-4734,-2-13-1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1:49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15403 9957 3910 0,'0'-2'152'0,"0"-2"35"16,0-1 30-16,0 0 41 15,0 1 74-15,0 1 60 16,0 1 47-16,0 1 1 15,2-1-1-15,1 2-114 16,5 4-37-16,2 4-36 16,4 5-30-16,6 5-40 15,3 7-74-15,1 0-60 16,2 3-48 0,2-2 0-16,2 1 0 15,-1-1 0-15,-2 0 0 16,1-5 0-16,-5-1 0 15,-1-3 0-15,1-5 0 16,4-8 0-16,9-4 0 16,18-11 0-16,17-14 0 15,22-17 0-15,23-12 0 16,22-19 0-16,26-8 0 16,13-8 0-16,5-4 0 15,-4 1-52 1,-9 10-342-16,-28 2-1155 15,-25 24 0-15,-28 6 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10:24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22 354 10833,'-21'-211'5457,"20"71"1062,1 140-6409,1 0 0,-1 0-1,0 0 1,0 0-1,0 0 1,0 0 0,0 0-1,0 0 1,0 0-1,0 0 1,0 0 0,1 0-1,-1 0 1,0 0-1,0 0 1,0 0 0,0 0-1,0 0 1,0 0 0,0 0-1,0 0 1,0 0-1,1 0 1,-1 0 0,0-1-1,0 1 1,0 0-1,0 0 1,0 0 0,0 0-1,0 0 1,0 0-1,0 0 1,0 0 0,0 0-1,0 0 1,0 0-1,0-1 1,0 1 0,0 0-1,0 0 1,0 0-1,0 0 1,0 0 0,7 17 1892,5 29-696,9 64-293,14 220 1,-28 116-2432,-8-320 136,0-78-884,-1-2-4094,5-3-4378,-3-37 4990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10:25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1 228 18238,'1'-17'3803,"-1"17"-3751,0 0 0,0 0 1,0-1-1,0 1 0,0 0 0,0 0 0,0 0 1,0 0-1,0 0 0,0 0 0,0 0 1,1 0-1,-1 0 0,0 0 0,0 0 1,0-1-1,0 1 0,0 0 0,0 0 0,0 0 1,0 0-1,0 0 0,0 0 0,0 0 1,0 0-1,0 0 0,0 0 0,1 0 1,-1 0-1,0 0 0,0 0 0,0 0 0,0 0 1,0 0-1,0 0 0,0 0 0,0 0 1,0 0-1,1 0 0,-1 0 0,0 0 1,0 0-1,0 0 0,0 0 0,0 0 1,0 0-1,0 0 0,0 0 0,0 0 0,0 0 1,1 0-1,-1 0 0,0 0 0,0 0 1,0 0-1,0 0 0,0 0 0,0 0 1,0 1-1,0-1 0,0 0 0,0 0 0,0 0 1,13 26 3350,-12-23-3404,41 134 3958,-18-51-3933,-21-92-24,0 1 0,-1-1 0,0 0 0,0 0 0,2-8 0,10-72 0,7-28 0,-20 112 0,-1 1 0,0-1 0,0 1 0,1-1 0,-1 1 0,1 0 0,0-1 0,-1 1 0,1-1 0,0 1 0,0 0 0,-1 0 0,1-1 0,0 1 0,0 0 0,1 0 0,-1 0 0,0 0 0,0 0 0,0 0 0,1 1 0,-1-1 0,0 0 0,1 1 0,-1-1 0,1 0 0,-1 1 0,1 0 0,-1-1 0,1 1 0,-1 0 0,1 0 0,-1 0 0,1 0 0,-1 0 0,1 0 0,-1 0 0,1 1 0,-1-1 0,1 0 0,-1 1 0,1-1 0,-1 1 0,0 0 0,1-1 0,-1 1 0,0 0 0,2 1 0,5 3 0,0 0 0,-1 1 0,1-1 0,-1 2 0,0-1 0,10 13 0,-9-7 0,0 0 0,-1 0 0,11 26 0,-9-85 0,2 0 0,2 0 0,34-79 0,-45 122 0,0 0 0,0 1 0,0 0 0,0-1 0,1 1 0,-1 0 0,1 0 0,0 0 0,0 0 0,0 1 0,0-1 0,0 1 0,1 0 0,-1 0 0,1 0 0,0 0 0,5-2 0,-4 3 0,0 0 0,1 1 0,-1-1 0,0 1 0,0 0 0,0 0 0,0 1 0,0 0 0,1 0 0,-1 0 0,0 0 0,5 3 0,2 1 0,-1 0 0,-1 0 0,1 2 0,-1-1 0,0 1 0,0 1 0,-1-1 0,0 2 0,-1-1 0,15 19 0,-15-14-259,0 0 0,-1 1 0,-1 0 0,0 0 0,-1 0 0,0 1 0,-1-1-1,-1 1 1,0 0 0,0 18 0,-2-18-1138,-1 0-1,-1 0 1,0-1-1,-4 21 1,2-24-295,0-1 0,0 1-1,-1-1 1,0 0 0,-1 0 0,-7 11 0,-11 10-3844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10:25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161 852 21634,'-51'20'1475,"33"-14"-811,0 2 1,0-1-1,1 2 0,-21 14 0,38-23-645,0 0 0,0 0 0,0 0-1,1 0 1,-1 0 0,0 0 0,0 0-1,0 0 1,1 0 0,-1 0 0,0 0-1,0 0 1,0 0 0,0 0 0,1 1-1,-1-1 1,0 0 0,0 0 0,0 0-1,0 0 1,0 0 0,1 1 0,-1-1-1,0 0 1,0 0 0,0 0 0,0 0-1,0 1 1,0-1 0,0 0 0,0 0-1,0 0 1,1 0 0,-1 1 0,0-1-1,0 0 1,0 0 0,0 0 0,0 1-1,0-1 1,0 0 0,0 0 0,-1 0-1,1 1 1,0-1 0,0 0 0,0 0-1,0 0 1,0 0 0,0 1 0,0-1-1,0 0 1,0 0 0,0 0 0,-1 0 0,1 1-1,0-1 1,0 0 0,0 0 0,0 0-1,-1 0 1,1 0 0,0 0 0,11 0 227,-1 0 0,1-1 0,0 0 0,-1-1 0,1 0 1,-1-1-1,12-5 0,12-2 185,457-151 2233,-7-29-2702,-466 183 38,416-175-2022,-248 92-747,-11-27-3469,-89 58 1660,-11 4-1103,-26 11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10:26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75 20686,'-1'-2'183,"-1"-9"854,-1-1 0,-1 1 0,0 0 1,-6-13-1,10 24-994,0 0-1,-1 0 1,1-1 0,0 1-1,0 0 1,0 0 0,-1 0 0,1-1-1,0 1 1,0 0 0,-1 0-1,1 0 1,0 0 0,0 0-1,-1-1 1,1 1 0,0 0-1,0 0 1,-1 0 0,1 0-1,0 0 1,-1 0 0,1 0-1,0 0 1,0 0 0,-1 0 0,1 0-1,0 0 1,-1 0 0,1 0-1,0 0 1,0 0 0,-1 0-1,1 1 1,0-1 0,0 0-1,-1 0 1,1 0 0,0 0-1,0 1 1,-1-1 0,1 0-1,0 0 1,0 0 0,0 1 0,-1-1-1,1 0 1,0 0 0,0 1-1,0-1 1,0 0 0,0 0-1,0 1 1,-1-1 0,1 0-1,0 1 1,0-1 0,0 0-1,0 0 1,0 1 0,0-1 0,-9 26 1086,8-23-878,-36 136 2397,17-37-2630,-9 128 1,27-105-19,2-125-10,0 1 0,-1-1 0,1 1 0,0-1 0,0 1 0,0-1 0,0 0 0,0 1 0,0-1 0,0 1 0,0-1 0,0 1 0,0-1 0,0 1 0,0-1 0,0 1 0,0-1 0,0 1 0,1-1 0,-1 0 0,0 1 0,0-1 0,0 1 0,1-1 0,-1 0 0,0 1 0,0-1 0,1 0 0,-1 1 0,0-1 0,1 0 0,-1 1 0,1-1 0,0 1 0,7-19-797,-2-25 36,-1 0-1,-2 0 1,-3-47-1,0 55 487,0-281 373,0 314-17,0 0 0,0 1 0,0-1 0,0 0 0,0 0 0,0 1 0,1-1 0,-1 0 0,0 1 0,1-1 0,0 0 0,-1 1 0,1-1 1,0 1-1,0-1 0,0 1 0,0-1 0,0 1 0,0 0 0,0-1 0,0 1 0,1 0 0,1-1 0,-1 1 39,1 0 0,0 1 0,0-1 1,-1 1-1,1 0 0,0 0 0,0 0 1,0 0-1,0 0 0,0 0 1,-1 1-1,1 0 0,0-1 0,3 2 1,14 5 19,1 1 0,-1 1 0,-1 0 0,0 2 1,0 0-1,-1 1 0,-1 1 0,23 20 1,-14-7-158,0 0 0,-2 2-1,0 1 1,22 37 0,-41-57-248,0 0-1,0 0 0,-1 0 1,6 17-1,-9-24 26,-1 0-1,1 0 0,-1-1 1,1 1-1,0 0 1,0-1-1,-1 1 0,1-1 1,0 1-1,1-1 1,-1 1-1,0-1 0,0 0 1,1 0-1,-1 0 0,0 1 1,1-1-1,-1 0 1,3 0-1,5 5-2347,-9-1-1593,-9-2 1171,-13 0-1634,-11-8-1278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9:10:26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28 603 19502,'-16'-13'1448,"6"-6"0,9-12 0,20-11 0,47-9 0,40-14 1,38-8-657,31-1-676,18 0-1552,-22 10-4097,-28 10 1,-38 12-1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3:09.2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18364 7100 3272 0,'0'0'142'16,"0"0"30"-16,1 0 26 15,-1-1 13-15,0 1 7 16,0-2 14-16,2-1 13 16,3 1 19-16,5-2 21 15,2 0-85-15,7 2-3 16,5-2 22-16,1 1 15 16,5 0 23-1,6 1 27-15,2-1-14 16,2-3-13-16,3 4-18 15,1-2-22-15,-2 1-20 16,1 0-33-16,-1 1-54 16,3-3-38-16,-2 4-38 15,8-2-33-15,-2 3-1 16,3-3 0-16,0 2 0 16,0-2 0-16,-2 0 0 15,1 1 0-15,-3 1 0 16,0-2 0-1,-1 1 0-15,-1 2 0 0,-1-1 0 16,-2 0 0-16,-1 1 0 16,1 0 0-1,1-2 0-15,0 2 0 16,2 0 0-16,-2 0 0 16,-1-1 0-16,1 1 0 15,-5 0 0-15,-3 0 0 16,1 0 0-16,-2 0 0 15,-1 0 0 1,3 0 0-16,-3 0 0 0,3 0 0 16,-1 0 0-16,-1 0 0 15,-1 0 0-15,0 0 0 16,-2 0 0-16,1 0 0 16,4 0 0-16,-3 0 0 15,3 0 0 1,0 0 0-16,-1 0 0 15,-1 0 0-15,-2 0 0 16,-1 0 0-16,1 0 0 16,-1 0 0-16,-1 1 0 15,1-1 0-15,2 0 0 16,-4 0 0 0,2 0 0-16,-1 0 0 0,0 0 0 15,-2 0 0-15,1 0 0 16,-1 0 0-1,-2 0 0-15,-1 0 0 16,0 2 0-16,0-1 0 16,-3-1 0-16,5 0 0 15,-2 0 0-15,0 0 0 16,-2 0 0-16,-2 0 0 16,1 0 0-16,3 0 0 15,0 0 0-15,1 0 0 16,2 0 0-16,0 0 0 15,0 0 0 1,-1 0 0-16,0 0 0 0,-3 0 0 16,-1 0 0-1,-2 0 0-15,-3 0 0 16,0 0 0-16,-2 0 0 16,0 0 0-16,2 0 0 15,-2 0 0-15,2 0 0 16,-1 0 0-16,-1 0 0 15,-4 0 0-15,-2 0 0 16,-2 0 0 0,-5 0 0-16,1 0 0 0,-4 0 0 15,1 0-72-15,2 1-366 16,-1 1-1098-16,-3-2 0 16,-16-3 0-1,-19-5 0 1</inkml:trace>
  <inkml:trace contextRef="#ctx0" brushRef="#br0" timeOffset="5050.09">14117 2027 6150 0,'0'-4'227'16,"0"0"0"-16,0 0-1 15,0 0 1-15,0 4 0 16,7 4-1-16,0 10 1 16,8 9 0-16,8 11 0 15,4 12-227-15,-1 7 0 16,2 3 0-16,-4 1 0 16,1-3 0-16,-5-4 0 15,0-3 0-15,-6-4-54 16,4-6-255-1,-5-3-255-15,-4-22-888 16,-5 0 0-16,3-10 0 16,-14-12 0-16</inkml:trace>
  <inkml:trace contextRef="#ctx0" brushRef="#br0" timeOffset="5343.47">14195 2251 3925 0,'-2'-31'257'0,"2"-11"158"15,3-6 28-15,10-11 1 16,13 15-1-16,6 7 1 16,14 13-1-16,10 8 1 15,1 12-1 1,2 15-169-16,-5 14-87 16,-6 9-158-16,-15 10-29 15,-16 10 0-15,-14 5 0 16,-14 0 0-16,-16 4 0 15,-6-4 0-15,-4-3 0 16,-2-8-105-16,7-6-162 16,10-10-126-16,5-8-236 15,9-34-730-15,5 16 0 16,3-7 0-16,6-9 0 16</inkml:trace>
  <inkml:trace contextRef="#ctx0" brushRef="#br0" timeOffset="5755.13">15188 2209 3956 0,'0'-11'250'0,"0"-4"121"15,-4-3 69-15,-1-1 1 16,-3 3 0-16,-8 6 0 16,-7 3-1-16,-4 5 1 15,-4 4 0 1,-2 10-173-16,1 8-77 16,7 9-121-1,4 10-70-15,7 5 0 0,9 3 0 16,4 1 0-16,11-5 0 15,7-6 0-15,11-4 0 16,12-10 0-16,13-9 0 16,7-8 0-16,2-7 0 15,3-12 0-15,-5-7-44 16,-3-5-250-16,-8-3-213 16,-6-8-962-1,-14 9 0-15,-13 2 0 16,-8 5 0-16</inkml:trace>
  <inkml:trace contextRef="#ctx0" brushRef="#br0" timeOffset="7498.48">15200 1857 3023 0,'0'-9'205'0,"2"-3"61"16,-2-1 42 0,0-2 74-16,0 3 100 15,0 4 48-15,0 0 0 16,-2 2 0-16,-2 1 0 15,-4 2-132-15,-7 1-72 16,-6 4-62-16,-6 7-43 16,-2 8-73-16,-2 10-100 15,4 9-48-15,5 12 0 16,4 6 0-16,4 6 0 16,9 1 0-16,2 0 0 15,6-4 0 1,7-7 0-16,7-4 0 15,8-6 0-15,11-9 0 16,7-10 0-16,6-5 0 16,8-9 0-16,2-7 0 15,3-7 0-15,3-5-190 16,0-6-225-16,23-4-395 16,-30-5-545-16,-9-2 0 15,-13 1 0-15,-9-1 0 16</inkml:trace>
  <inkml:trace contextRef="#ctx0" brushRef="#br0" timeOffset="8198.87">16278 1769 4670 0,'-5'-9'376'16,"-2"1"1"-16,-5 0-1 16,-4 2 0-16,-3 3 0 15,0 9 1-15,2 11-1 16,6 9 0-16,6 10 1 16,2 10-243-1,9 2-134-15,10-2 0 16,4-4 0-16,11-9 0 15,9-8 0-15,2-12 0 16,4-8 0-16,0-10 0 16,-5-11 0-16,-6-7 0 15,-11-8 0-15,-14-8 0 16,-13-2 0-16,-13-2 0 16,-16 1 0-16,-11 3 0 15,-7 9 0-15,-8 7 0 16,0 12 0-1,3 7-93-15,12 11-161 16,13 4-140-16,17 4-197 16,14-8-780-16,18 7 0 15,11-10 0-15,9-5 0 16</inkml:trace>
  <inkml:trace contextRef="#ctx0" brushRef="#br0" timeOffset="8453.91">16602 1341 6219 0,'-7'-16'219'0,"-1"0"0"16,0-1 0-16,2 6 0 16,8 12 0-16,6 21 0 15,11 16 0-15,5 12 0 16,10 15 1-16,8 10-220 15,4-2 0-15,-1 1 0 16,1-4 0-16,-4-4-235 16,1-3-251-16,-3-15-1008 15,-3-1 0-15,-7-12 0 16</inkml:trace>
  <inkml:trace contextRef="#ctx0" brushRef="#br0" timeOffset="8944.67">17086 1705 5819 0,'-2'-10'263'0,"2"-1"1"16,-1 1 0-16,2 3-1 16,6 13 1-16,7 12-1 15,4 10 1 1,4 8-1-16,4 10 1 15,-3 1-264-15,2-1 0 16,-4-2 0-16,-2-2 0 16,-2-7 0-16,-5-5 0 15,-2-6 0-15,-6-10 0 16,-2-5 0-16,-1-6 0 16,-4-6 0-16,-8-8 0 15,-5-13 0-15,-4-9 0 16,-5-13 0-16,2-12 0 15,4-5 0 1,9-6 0-16,6-2 0 0,4 3 0 16,4 8 0-1,6 15 0-15,-1 10 0 16,4 14 0-16,3 14 0 16,-2 10 0-16,-2 14 0 15,-6 12 0-15,-3 10 0 16,-9 5 0-16,-2 4-209 15,0-1-104-15,-1-6-172 16,24-10-951-16,-14-3 0 16,2-10 0-16,6-12 0 15</inkml:trace>
  <inkml:trace contextRef="#ctx0" brushRef="#br0" timeOffset="9504.42">17608 1610 5513 0,'3'-2'275'15,"5"1"0"-15,3 4-1 16,6 6 1-16,6 5 0 16,-1 12-1-16,6 4 1 15,-2 5 0-15,0 1-1 16,-2 0-68-1,-2-5-206-15,-5-6 0 16,-3-4 0-16,-6-6 0 16,-4-8 0-16,-2-3 0 15,1-2 0-15,-2-5 0 16,2-5 0-16,0-2 0 16,0-6 0-16,1-2 0 15,-3 2 0-15,2 0 0 16,-1 3 0-16,-1 1 0 15,2 3 0-15,0-1 0 16,3-2 0-16,0-1 0 16,1-2 0-1,-2-3 0-15,3-2 0 16,-5-1 0-16,1-1 0 16,-1-3 0-16,-2 3 0 15,-1 0 0-15,2 2 0 16,-2 0 0-16,0 3 0 15,0 1 0-15,0 1 0 16,0 4 0-16,0 0 0 16,0 5 0-16,0 0 0 15,0 4 0-15,0 1 0 16,0-1-70-16,0 2-250 16,4 4-251-16,-4-6-875 15,1 11 0 1,1 0 0-16</inkml:trace>
  <inkml:trace contextRef="#ctx0" brushRef="#br0" timeOffset="10747.46">15330 3784 6111 0,'-10'-15'231'0,"1"-2"0"16,-1 0 0-16,1 0 0 16,5 9 0-16,4 7 0 15,4 10 0-15,5 15 0 16,4 13 1-1,4 16-232-15,5 13 0 16,0 6 0-16,-1-2 0 16,-1-5 0-16,-5-7 0 15,-2-10 0-15,0-10 0 16,-6-11 0-16,-3-8 0 16,-2-11 0-16,-2-4 0 15,0-15 0-15,-6-12 0 16,-3-16 0-16,-5-17 0 15,-1-13 0-15,1-2 0 16,2 2 0 0,10 6 0-16,2 8 0 15,7 7 0-15,11 8 0 16,8 9 0-16,10 10 0 16,10 11 0-16,5 10 0 15,0 12 0-15,-6 10 0 16,-5 10 0-16,-12 8 0 15,-17 8 0-15,-11 6 0 16,-14 3 0-16,-9-2 0 16,-8 2 0-16,0-7 0 15,-7-5 0 1,8-11-196-16,4-5-153 16,8-9-297-16,3-10-754 15,9-9 0-15,3-9 0 16</inkml:trace>
  <inkml:trace contextRef="#ctx0" brushRef="#br0" timeOffset="11082.77">16131 3611 4600 0,'0'-24'378'0,"0"-6"-1"16,0-1 1-16,-1-3-1 15,1 15 1 1,-2 9-1-16,-2 10 1 16,-5 10-1-16,1 13 1 15,-1 13-185-15,2 16-193 16,4 12 0-16,3 1 0 16,7 3 0-16,6-4 0 15,9-8 0-15,11-8 0 16,16-9 0-16,10-14 0 15,15-15 0-15,7-8-120 16,8-11-293-16,1-17-1118 16,-6-5 0-1,-12-10 0-15,-16-13 0 16</inkml:trace>
  <inkml:trace contextRef="#ctx0" brushRef="#br0" timeOffset="11632.64">17358 3344 5621 0,'-11'-15'285'0,"-1"3"1"16,-5 2 0-16,-2 3-1 15,1 17 1-15,2 24-1 16,1 7 1 0,10 13-1-16,3 5 1 15,11-2-286-15,11-6 0 16,6-9 0-16,9-11 0 16,5-9 0-16,2-14 0 15,-2-11 0-15,-5-11 0 16,-9-12 0-16,-14-11 0 15,-14-10 0-15,-19-8 0 16,-16-1 0-16,-9 5 0 16,-10 10 0-16,-3 14 0 15,5 15-124 1,11 11-163-16,10 8-149 16,17 10-226-16,13-11-674 15,13 10 0-15,13-5 0 16,9-5 0-16</inkml:trace>
  <inkml:trace contextRef="#ctx0" brushRef="#br0" timeOffset="11914.65">17597 2907 5101 0,'-7'-28'341'0,"-1"-1"1"16,0-2-1-16,-1 1 1 15,6 18-1 1,2 25 1-16,7 14-1 16,6 19 1-16,8 12-1 15,7 13-324-15,8 6-17 16,3 2 0-16,0 2 0 16,-3-1 0-16,-2-4 0 15,-1-2-59-15,-2-7-246 16,3-11-214-16,1-18-942 15,-1-4 0-15,-1-15 0 16,-7-13 0-16</inkml:trace>
  <inkml:trace contextRef="#ctx0" brushRef="#br0" timeOffset="12414.01">18111 3276 5437 0,'0'-19'306'0,"0"1"0"16,0-1 0-16,0 0 0 16,4 12 0-16,8 15 0 15,7 11 0-15,7 11 0 16,7 13 0-16,2 7-306 16,-1 6 0-16,-2 0 0 15,-2-3 0-15,-2-3 0 16,-5-6 0-1,-5-6 0-15,-4-8 0 16,-7-6 0-16,-4-9 0 16,-2-7 0-16,-2-5 0 15,-8-6 0-15,-7-9 0 16,-8-10 0-16,-8-11 0 16,-6-14 0-16,-3-12 0 15,3-13 0-15,8-6 0 16,8-5 0-16,12-1 0 15,11 10 0-15,18 11 0 16,7 10 0 0,14 16 0-16,7 14 0 15,6 15 0-15,-5 16 0 16,-11 16 0-16,-16 15 0 16,-14 6 0-16,-17 10-187 15,-9 0-115-15,-6 0-150 16,8-5-257-16,1-6-599 15,7-10 0-15,5-11 0 16,11-13 0-16</inkml:trace>
  <inkml:trace contextRef="#ctx0" brushRef="#br0" timeOffset="12750.51">18978 2962 4916 0,'-3'-14'356'0,"-3"0"0"16,-8 0 0-16,-7 4 0 15,-3 11 0-15,-7 15 0 16,-1 10 0-16,5 15 0 15,11 7-1 1,9 6-283-16,13 2-72 16,13-4 0-16,17-8 0 15,14-10 0-15,15-9-226 16,9-13-161-16,7-10-305 16,-10-7-685-16,-11-11 0 15,-9-8 0-15,-12-7 0 16</inkml:trace>
  <inkml:trace contextRef="#ctx0" brushRef="#br0" timeOffset="16827.57">5077 6832 1526 0,'3'-1'123'15,"-2"-1"23"-15,2-4 21 16,2 0 29-16,-1-4 26 16,1 1 33-16,-2 3 40 15,-1 0 40 1,-2 2 34-16,0 0-68 15,0-1-5-15,0 4-11 16,0 1-6-16,0-1-18 16,0 1-19-16,1-3-24 15,2 2 18-15,7 0 41 16,8-2 23-16,5-1-20 16,11-1-22-16,7-1-15 15,4 0-12-15,4 0-11 16,3 2-10-16,-2-4-6 15,1 5-60-15,1-1-81 16,-3 1-54 0,3-1-9-16,0 1 0 0,-1 1 0 15,0 0 0 1,0-1 0-16,-2 0 0 16,3 3 0-16,1-4 0 15,-2 4 0-15,2-1 0 16,2 1 0-16,-2 0 0 15,-2 0 0-15,3 0 0 16,-5 0 0-16,0-1 0 16,0 1 0-16,-3 0 0 15,2-3 0 1,-2 1 0-16,2 0 0 16,0-1 0-16,-1-1 0 15,1-1 0-15,-1 2 0 16,0 0 0-16,2-2 0 15,-2 3 0-15,-2-1 0 16,0 0 0-16,0-1 0 16,-3 2 0-16,2-3 0 15,-2 3 0-15,0 0 0 16,0-1 0-16,-1 0 0 16,-2-1 0-16,2 4 0 15,-2-3 0-15,0 0 0 16,3 2 0-16,-1-2 0 15,-1 2 0 1,2 0 0-16,-5 1 0 16,1 0 0-16,-5 0 0 15,-1-2 0-15,-2 2 0 16,-1-3 0-16,-4 2 0 16,-4 0 0-16,-6 1 0 15,-3-4 0 1,-4 4 0-16,-4 0 0 0,-1-1 0 15,0 1-76-15,2 0-281 16,3-2-1194-16,4-3 0 16,-8-6 0-1,-2-9 0-15</inkml:trace>
  <inkml:trace contextRef="#ctx0" brushRef="#br0" timeOffset="17807.41">19961 2366 5556 0,'1'-6'292'0,"-1"-1"2"16,0 2-2-16,6 1 1 15,10 4 0-15,7 8-1 16,9 9 1-16,7 6 0 16,3 8 0-16,-3 6-293 15,-3-2 0-15,-6-3 0 16,-5-3 0-16,-8-6 0 15,-5-6 0 1,-5-6 0-16,-6-6 0 16,1-4 0-16,-2-10 0 15,0-7 0-15,-3-9 0 16,-4-10 0-16,-1-8 0 16,-2-1 0-16,1 3 0 15,1 5 0-15,4 9 0 16,2 9-210-16,4 9-134 15,10 8-279-15,6 6-779 16,4 6 0-16,1 4 0 16,-1 1 0-16</inkml:trace>
  <inkml:trace contextRef="#ctx0" brushRef="#br0" timeOffset="18401.96">20487 2500 5348 0,'3'1'299'16,"1"5"0"-16,6 4-1 15,2 4 1-15,0 4 0 16,1 3 0-16,-2 1-1 16,-2-2 1-16,-1-4 0 15,-5-4-145-15,-2-3-154 16,-1-6 0-1,0-3 0-15,0-7 0 16,2-6 0-16,1-9 0 16,0-5 0-16,1-7 0 15,4 2 0-15,0 3 0 16,2 7 0-16,7 8 0 16,6 8 0-16,7 8 0 15,6 7 0-15,2 5 0 16,-3 7 0-16,-9 1 0 15,-5 2 0-15,-10-4 0 16,-7-2 0 0,-3-3 0-16,1-7 0 15,-5 0 0-15,0-7 0 16,-4-2 0-16,-2-8 0 16,2-7 0-16,1-10 0 15,3-9 0-15,5-6 0 16,5-1 0-16,7 2 0 15,5 6 0-15,7 9 0 16,6 11 0-16,4 9 0 16,4 6 0-16,-1 13 0 15,-4 7 0-15,-3 5 0 16,-9 6 0 0,-8 2 0-16,-6 1-120 15,-3 1-200-15,-1-4-263 16,-4-31-850-16,-2 29 0 15,-8-9 0-15,-11 3 0 16</inkml:trace>
  <inkml:trace contextRef="#ctx0" brushRef="#br0" timeOffset="18625.38">20069 3176 4447 0,'2'5'259'0,"12"-2"126"15,28-3 1 1,27-8-1-16,34-12 1 16,38-15-1-16,17-5 1 15,1-9-1-15,-8-1 1 16,-16 6-375-16,-26 7-366 16,14 5-1134-16,-64 14 0 15,-26 12 0-15,-21 7 0 16</inkml:trace>
  <inkml:trace contextRef="#ctx0" brushRef="#br0" timeOffset="19178.02">20921 3384 6744 0,'-8'5'161'0,"-4"8"0"16,-10 8-1-1,-4 12 1-15,-4 13 0 16,1 7-1-16,2 6 1 16,5 0 0-16,3-2 0 15,8-6-161-15,4-7 0 16,4-10 0-16,1-8 0 15,2-8 0-15,0-7 0 16,0-8 0-16,3-7 0 16,0-11 0-16,5-9 0 15,3-12 0-15,4-12 0 16,2-8 0 0,1-2 0-16,1 1 0 15,1 8 0-15,2 5 0 16,-2 9 0-16,0 8 0 15,0 9 0-15,1 8 0 16,0 6 0-16,5 7 0 16,2 5 0-16,-1 8 0 15,0 2 0-15,-2 8 0 16,0 3 0 0,1 1 0-16,-5 0 0 15,0-2 0-15,-3-2 0 16,0-1-135-16,-4-4-157 15,-1 0-151-15,8-7-283 16,-13-2-593-16,-1-3 0 16,-2-5 0-16</inkml:trace>
  <inkml:trace contextRef="#ctx0" brushRef="#br0" timeOffset="19469.98">20663 3629 3668 0,'0'-6'302'0,"0"-2"120"16,0-3 52-16,7-4-1 15,15-6 0-15,21-5 1 16,21-7 0 0,22-8-1-16,14-4-246 0,11-1-560 15,-7-3-1092-15,-13 5 0 16,-13 4 0 0,-20 5 0-16</inkml:trace>
  <inkml:trace contextRef="#ctx0" brushRef="#br0" timeOffset="20942.58">19401 1019 5934 0,'-3'-20'251'0,"0"-3"0"16,-2-1-1-16,1 1 1 16,3 13 0-16,1 6-1 15,1 9 1-15,6 11 0 16,4 11 0-16,0 11-251 16,5 6 0-16,0 5 0 15,-2-1 0-15,-1-6 0 16,0-2 0-16,-1-6-249 15,-2-2-153-15,-2-9-155 16,14-13-839 0,-16-2 0-16,-13-8 0 15,-9-8 0-15</inkml:trace>
  <inkml:trace contextRef="#ctx0" brushRef="#br0" timeOffset="21129.57">19248 1070 2941 0,'-8'-28'196'0,"2"-6"56"15,-1-7 22-15,3-7 17 16,10 9 11-16,11 7 5 16,8 4-2-16,6 6-2 15,8 7-35-15,2 8-224 16,-1 13-160-16,-4 8-285 16,-8-18-592-1,-17 44 0-15,-9 10 0 0,-12 6 0 16</inkml:trace>
  <inkml:trace contextRef="#ctx0" brushRef="#br0" timeOffset="21290.75">19373 1405 2340 0,'0'14'208'16,"6"-1"56"-16,11-3 22 16,11-3 3-16,11-7-1 15,13-11-61-15,4-6-137 16,7-6-253-16,-12 1-602 15,-8-5 0 1,-8 1 0-16,-9 2 0 0</inkml:trace>
  <inkml:trace contextRef="#ctx0" brushRef="#br0" timeOffset="21851.52">19822 1192 4136 0,'2'2'195'0,"1"5"76"15,2 5 127-15,4 2 21 16,4 7 1-16,2 5-1 16,0-2 1-16,-3 1-1 15,-3-2 1-15,-2-8-141 16,-3-3-55-16,-3-5-75 16,-1-6-127-1,2-5-22-15,-2-8 0 16,0-7 0-16,0-7 0 15,3-8 0-15,3-1 0 16,-3 7 0-16,1 6 0 16,6 10 0-16,-1 7 0 15,4 9 0-15,5 4 0 16,2 5 0-16,-2 3 0 16,-2 3 0-1,-5-3 0-15,-3-3 0 0,-4-3 0 16,-1-2 0-1,-2-5 0-15,-1-2 0 16,0-1 0-16,0-6 0 16,3-7 0-16,1-6 0 15,4-10 0-15,4-3 0 16,3 3 0-16,4 3 0 16,-2 5 0-16,5 11 0 15,2 6 0-15,1 5 0 16,0 8 0-1,-2 5 0-15,-3 6 0 0,-6 6 0 16,-3 3-66 0,-2 2-200-16,-1 2-162 15,4-4-306-15,-10-1-605 16,2-5 0-16,-1-8 0 16,-1-10 0-16</inkml:trace>
  <inkml:trace contextRef="#ctx0" brushRef="#br0" timeOffset="22146.06">20537 757 5419 0,'2'-24'308'16,"-2"2"0"-16,0-1 0 15,1 0 0-15,0 14 0 16,2 22 0-16,-3 10 0 15,3 15 0-15,0 14 0 16,-3 14-308 0,0 5 0-16,-1 6 0 15,-5 5 0-15,-1 1 0 16,-6-2 0-16,-2-3 0 16,0-6-59-16,3-6-265 15,6-7-297-15,3-55-816 16,2 32 0-16,5-14 0 15,6-13 0-15</inkml:trace>
  <inkml:trace contextRef="#ctx0" brushRef="#br0" timeOffset="22649.92">20828 1232 5474 0,'0'-9'301'0,"0"0"1"15,0 3-1-15,1 4 0 16,-1 9 0-16,0 12 0 16,0 9 0-16,0 8 0 15,-1 5 0-15,-1 2-294 16,-1-2-7-16,-1-5 0 16,-1-4 0-16,2-2 0 15,0-9 0-15,3-6 0 16,-1-5 0-16,1-5 0 15,0-8 0-15,1-6 0 16,2-9 0 0,5-11 0-16,1-11 0 15,3-7 0-15,1-7 0 16,2 3 0-16,-4 5 0 16,0 9 0-16,0 12 0 15,-2 8 0-15,1 7 0 16,6 9 0-16,1 2 0 15,8 7 0-15,1 7 0 16,-1 3 0-16,0 5 0 16,-3 3 0-16,-1 2 0 15,-2 0 0 1,-3 0 0-16,-2-1 0 16,-2-3 0-16,-3-3-261 15,1-5-152-15,-2-1-194 16,-3-11-775-16,-2 1 0 15,-5-2 0-15</inkml:trace>
  <inkml:trace contextRef="#ctx0" brushRef="#br0" timeOffset="22807.68">20879 1407 3787 0,'-3'-13'315'0,"2"-7"101"15,7-5 32-15,14-8 6 16,20-3-35-1,20-5-292-15,23-4-1320 16,7-4 0-16,-9-4 0 16,-12 0 0-16</inkml:trace>
  <inkml:trace contextRef="#ctx0" brushRef="#br0" timeOffset="24401.91">24153 937 3998 0,'0'3'101'16,"-6"1"22"-16,-8 4 19 16,-9 1 22-16,-5 1 16 15,-6-3 24-15,0 1 108 16,6-6 40 0,5-2 49-16,4-5-46 15,9-5-30-15,4-5-23 16,4-6-17-16,5-8-23 15,8-2-17-15,4 0-23 16,4 4-108-16,9 3-40 16,2 4-49-16,2 8-20 15,2 7-5-15,4 4 0 16,-2 7 0-16,-1 6 0 16,-1 8 0-1,-3 4 0-15,-5 9 0 0,-5 6 0 16,-8 2 0-16,-7 4 0 15,-3 5 0 1,-10-1 0-16,-11 1 0 16,-8 1 0-16,-9-2 0 15,-10-4 0-15,0-3 0 16,1-9 0-16,7-9 0 16,8-6 0-16,6-10 0 15,7-5 0-15,7-11 0 16,4-6 0-16,2-6 0 15,9-8 0-15,8-2 0 16,9 1 0 0,2 5 0-16,9 5 0 15,1 5 0-15,-1 6 0 16,1 4 0-16,3 1 0 16,-2 6 0-16,3 2-237 15,0 3-162-15,5 2-260 16,0 2-720-16,-2-3 0 15,-6-3 0-15,-3-4 0 16</inkml:trace>
  <inkml:trace contextRef="#ctx0" brushRef="#br0" timeOffset="24896.9">24805 876 5610 0,'0'-9'287'16,"0"1"0"-16,1 3-1 16,6 3 1-16,3 11 0 15,2 13-1-15,5 8 1 16,2 9 0-16,-3 3 0 16,-1 3-287-16,1-2 0 15,-7-2 0-15,0-7 0 16,-5-7 0-16,1-5-57 15,-5-5-157-15,0-6-84 16,-3-1-110 0,-10-8-91-16,-3 0-65 15,-9-6-77-15,-8-12-31 16,-2-5 1-16,2-9 26 16,0-6 144-16,4-4 223 15,6-4 137-15,1-5 166 16,11 2 141-16,2-4 119 15,6 2 118-15,6 2 63 16,10 6 36-16,10 1 11 16,10 7-70-16,11 4-62 15,6 4-54-15,1 9-55 16,-3 6-68-16,-5 6-134 16,-9 11-96-16,-6 14-141 15,-14 14-222-15,-7 5-826 16,-18 21 0-16,-16 5 0 15,-11 5 0-15</inkml:trace>
  <inkml:trace contextRef="#ctx0" brushRef="#br0" timeOffset="25050.9">24748 1360 2164 0,'0'9'237'16,"6"-2"52"-1,8-2 19-15,12-1 6 16,10-8-10-16,11-11-96 15,3-2-199-15,1-16-775 16,-5 6 0-16,-10-2 0 16,-4 1 0-16</inkml:trace>
  <inkml:trace contextRef="#ctx0" brushRef="#br0" timeOffset="25590.15">25156 1133 3873 0,'0'0'217'0,"0"8"72"15,0 2 94-15,4 5 56 16,1 2 7-16,3 6 1 16,2-2-1-16,1-2 0 15,-2 2 1-15,0-6-146 16,-4-6-72 0,-3-4-72-16,0-2-93 15,-2-10-57-15,1-4-7 16,0-8 0-16,4-7 0 15,-1-2 0-15,-1 3 0 16,1 6 0-16,3 7 0 16,-2 6 0-16,6 6 0 15,9 8 0-15,-1 2 0 16,4 7 0-16,0 3 0 16,-5 0 0-16,-5-2 0 15,-6-2 0-15,-3-6 0 16,-4-4 0-1,0-1 0-15,-2-5 0 16,0-5 0-16,2-4 0 16,-3-7 0-16,2-6 0 15,2-8 0-15,4-2 0 16,5 2 0-16,0 5 0 16,4 6 0-16,6 8 0 15,1 7 0-15,0 7 0 16,5 8 0-16,-1 4 0 15,-5 6 0-15,-5 6 0 16,-8 4-85-16,-2 1-211 16,-5 3-225-16,-8-21-936 15,-7 16 0-15,-9-1 0 16,-12-1 0 0</inkml:trace>
  <inkml:trace contextRef="#ctx0" brushRef="#br0" timeOffset="25810.04">24227 1832 4720 0,'0'9'178'0,"7"-1"175"16,23-5 1-16,29 0-2 16,41-12 3-16,35-11-2 15,25-10 1-15,7-8-1 16,6-5-190-16,-6 2-277 15,-5-2-500 1,-33 7-747-16,-26 6 0 16,-29 9 0-16,-29 3 0 15</inkml:trace>
  <inkml:trace contextRef="#ctx0" brushRef="#br0" timeOffset="26333.7">25149 2116 7234 0,'-6'-2'106'0,"-6"4"0"16,-3 5 1-16,-6 7-1 16,-1 7 0-16,-3 9 1 15,3 3-1 1,1-2 0-16,7-2 1 16,4-6-107-16,4-6 0 15,5-6 0-15,1-5 0 0,0-5 0 16,0-7 0-16,4-7 0 15,6-11 0 1,4-9 0-16,8-6 0 16,2 1 0-16,-2 7 0 15,0 9 0-15,2 10 0 16,-2 7 0-16,0 8 0 16,2 7 0-16,2 7 0 15,-4 2 0-15,1 4 0 16,-5-1 0-16,-4 0 0 15,-4-6 0-15,0 0-6 16,-4-4-247-16,-2-2-172 16,24-7-387-1,-26 0-527-15,-6-4 0 16,-10-4 0-16</inkml:trace>
  <inkml:trace contextRef="#ctx0" brushRef="#br0" timeOffset="26487.79">24862 2202 4448 0,'6'-12'254'0,"11"-7"90"16,20-6 33-16,22-8 9 15,26-3 1 1,23-2-182-16,15 2-256 16,-5-12-1219-16,-8 10 0 15,-25 3 0-15</inkml:trace>
  <inkml:trace contextRef="#ctx0" brushRef="#br0" timeOffset="27405.88">24462 3627 4196 0,'-27'0'121'0,"-7"0"45"15,-7-3 26-15,-7-6 89 16,15-4 92-16,8-7 31 16,8-7 4-16,10-5 0 15,10-3 0-15,14-2-85 16,15-1-36-16,11 7-45 16,6 5-26-16,6 9-89 15,1 10-92-15,-1 10-31 16,-2 11-4-1,-6 14 0-15,-8 12 0 16,-13 9 0-16,-15 9 0 16,-13 2 0-16,-16-1 0 15,-11 0 0-15,-10-4 0 16,-4-9 0-16,-2-7 0 16,7-7 0-16,5-11 0 15,9-9 0-15,5-6 0 16,8-10 0-16,6-7 0 15,5-5 0-15,7-4 0 16,12-3 0 0,9 1 0-16,9 4 0 15,9 5 0-15,5 5 0 16,-5 4 0-16,2 6 0 16,-5 3-92-16,1 3-183 15,-1 4-147-15,3-2-276 16,-4-1-642-16,-3-3 0 15,-5-3 0-15,-7-4 0 16</inkml:trace>
  <inkml:trace contextRef="#ctx0" brushRef="#br0" timeOffset="27765.94">25134 3492 5611 0,'1'-7'227'15,"6"4"45"-15,5 5 1 16,5 7-1-16,6 9 0 16,6 11 0-16,3 2 1 15,-8 4-1-15,2-5 0 16,-4-7-143-16,-6-4-83 16,-4-7-46-1,-2-6 0-15,-1-6 0 16,-1-6 0-16,1-11 0 15,1-11 0-15,-4-10 0 16,-1-12 0-16,-3-9 0 16,2 0 0-16,-2 4 0 15,2 9 0-15,0 12 0 16,-2 15-83-16,2 13-177 16,6 15-166-16,12 8-264 15,-5 12-656-15,6 7 0 16,0 1 0-1,2-2 0-15</inkml:trace>
  <inkml:trace contextRef="#ctx0" brushRef="#br0" timeOffset="28318.48">25727 3517 4637 0,'0'7'201'0,"2"3"109"16,-2 4 39-16,5 6 19 15,-3 4 1-15,4 1-1 16,-1 0 0-16,1-4 1 16,1-5-1-16,1-5-129 15,0-7-72-15,3-6-108 16,5-6-40-16,-1-9-19 16,4-9 0-1,-1-8 0-15,-1-5 0 16,-2 2 0-16,0 2 0 15,-8 12 0-15,6 13 0 16,0 4 0-16,-2 15 0 16,5 7 0-16,1 9 0 15,-4 0 0-15,-5 3 0 16,2-1 0-16,-8-7 0 16,0-4 0-16,-2-7 0 15,2-3 0-15,-2-3 0 16,0-6 0-16,0-6 0 15,0-7 0-15,5-10 0 16,3-9 0 0,11-10 0-16,8 1 0 15,9 0 0-15,2 9 0 16,4 10 0-16,-3 12 0 16,1 11 0-16,-6 10 0 15,-3 11 0-15,-6 6 0 16,-4 5 0-16,-8 4-194 15,-4 2-110-15,-2-3-144 16,-7-2-230-16,-8-18-635 16,-13 15 0-16,-14-2 0 15,-18-1 0-15</inkml:trace>
  <inkml:trace contextRef="#ctx0" brushRef="#br0" timeOffset="28565.21">24526 4239 4510 0,'-13'13'216'15,"5"-2"94"-15,13-3 71 16,30-1 0-16,55-14 0 16,35-15 0-16,39-10 0 15,33-6 0-15,9-6 0 16,1-2-130-16,-12 5-199 15,-20 6-324-15,-24 13-419 16,-41 8-717-16,-34 8 0 16,-38 6 0-16,-26 10 0 15</inkml:trace>
  <inkml:trace contextRef="#ctx0" brushRef="#br0" timeOffset="29074.07">25558 4497 7601 0,'-24'14'66'0,"-10"9"-1"16,-11 7 1-16,-11 13-1 15,9 3 1-15,8 0-1 16,10-3 1-16,7-1-1 16,12-10 1-16,6-10-66 15,2-7 0 1,5-11 0-16,5-7 0 16,6-9 0-16,8-9 0 15,5-14 0-15,6-9 0 16,3-6 0-16,3 1 0 15,-7 5 0-15,-3 11 0 16,-2 9 0-16,-6 11 0 16,2 7 0-1,-2 9 0-15,0 5 0 16,-2 4 0-16,-6 6 0 0,-3 4 0 16,-4 3 0-1,-4 2 0-15,1-1 0 16,1 0 0-16,-1-2-10 15,3 0-208-15,1-2-125 16,2-4-137-16,6-4-263 16,-3-3-536-16,-7-5 0 15,-1-5 0-15,0-1 0 16</inkml:trace>
  <inkml:trace contextRef="#ctx0" brushRef="#br0" timeOffset="29273.76">25213 4573 4827 0,'0'-6'362'16,"1"-4"-1"-16,17-1 1 16,23-6-1-16,33-2 1 15,29-5-57-15,28-7-330 16,12-13-1358-16,-3 1 0 15,-17-8 0-15</inkml:trace>
  <inkml:trace contextRef="#ctx0" brushRef="#br0" timeOffset="35466.3">22914 9291 4999 0,'0'0'262'0,"0"-1"72"15,5 1-1-15,6 0 1 16,3 0-1-16,12-3 1 15,6-5-1-15,1 1 1 16,1-1-158-16,-3 0-344 16,-3 5-384-1,-8-26-858-15,-11 30 0 16,-9 8 0-16,-11 7 0 16</inkml:trace>
  <inkml:trace contextRef="#ctx0" brushRef="#br0" timeOffset="35605.08">23011 9432 4141 0,'-12'12'434'15,"1"0"-1"-15,-1 2 1 16,2 1-1-16,7-5 1 16,9-8-1-16,18 0-228 15,27-8-1594-15,24-13 0 16,16-18 0-16,10-17 0 16</inkml:trace>
  <inkml:trace contextRef="#ctx0" brushRef="#br0" timeOffset="41757.58">24449 8007 3874 0,'0'-7'302'0,"0"-5"149"15,-4-2 0-15,-1-4-1 16,1 5 1-16,0 3 0 16,1 5 0-16,2 3-1 15,-4 0 1-15,-1 9-191 16,-5 5-111-16,-1 6-149 16,1 7 0-16,-1 8 0 15,4-1 0-15,0-3 0 16,4-4 0-16,-3-8 0 15,-1-7 0 1,-3-6 0-16,-5-5 0 16,-1-9 0-16,-3-9 0 15,2-11 0-15,4-3 0 16,7-10 0-16,4-1 0 16,1 5 0-16,7 2 0 15,2 6 0-15,7 4 0 16,4 7 0-16,9 3 0 15,6 9 0-15,3 5 0 16,7 4 0-16,1 10 0 16,1 10 0-16,-2 5 0 15,-3 10 0 1,-8 5 0-16,-4 5 0 16,-5 3 0-16,-10 3 0 15,-5 2 0-15,-5-1 0 16,-6 3 0-16,-8-1 0 15,-9-2 0-15,-11-5 0 16,-10 1 0-16,-6-7 0 16,1-8 0-16,3-9 0 15,6-4 0-15,7-11 0 16,7-5 0-16,5-11 0 16,7-9 0-16,7-8 0 15,5-7 0 1,11-7 0-16,10 2 0 15,6 1 0-15,4 5 0 16,4 5 0-16,1 8 0 16,-4 7 0-16,-1 5 0 15,-3 7 0-15,1 4 0 16,1 2 0-16,-3 1-112 16,1 4-199-16,4 0-207 15,2-8-932-15,1 3 0 16,-5-7 0-16</inkml:trace>
  <inkml:trace contextRef="#ctx0" brushRef="#br0" timeOffset="42650.29">25118 7922 5283 0,'0'-13'323'15,"0"-2"0"-15,-2 1 0 16,2 0 0-16,2 6 0 16,-4 8 0-16,-5 5 0 15,3 10 0-15,-3 7 1 16,0 13-324 0,3 9 0-16,4 2 0 15,-4 5 0-15,8-3 0 16,4-1 0-16,3-7 0 15,5-4 0-15,5-8 0 16,4-6 0-16,1-6 0 16,3-5 0-16,5-7 0 15,0-3 0-15,1-6 0 16,-1-6 0-16,-7-5 0 16,-9-5 0-16,-9-8 0 15,-6-3 0-15,-8-3 0 16,-10 0 0-16,-10-3 0 15,-5 3 0-15,-11 1 0 16,-5 3 0 0,4 5 0-16,0 6 0 15,11 3 0-15,7 5 0 16,8 6 0-16,7 1 0 16,7 2 0-16,2 1 0 15,11-3 0-15,14-1 0 16,13-5 0-16,11-1 0 15,12-2 0-15,0 0 0 16,-8 3 0-16,-6 1 0 16,-8 3 0-16,-6 3 0 15,-10 1 0 1,-8 2 0-16,1 4 0 16,-5 5 0-16,3 6 0 15,-5 8 0-15,0 6 0 16,-2 7 0-16,2 2 0 15,0 2 0-15,1 0 0 16,3-1 0-16,1-1 0 16,3-4 0-16,3-3 0 15,0-4 0 1,5-7 0-16,0-4 0 16,6-7 0-16,1-3 0 0,3-5 0 15,-3-7 0 1,-5-5 0-16,-4-1 0 15,-8-8 0-15,-8-5 0 16,0-2 0-16,-9-4 0 16,-6-2 0-16,-7 2 0 15,-10 1 0-15,-7 1 0 16,-10 7 0-16,-8 5 0 16,-4 6 0-16,3 5 0 15,1 3-150-15,11 4-221 16,51 2-1163-1,-24 1 0-15,16-1 0 0</inkml:trace>
  <inkml:trace contextRef="#ctx0" brushRef="#br0" timeOffset="43295.85">24440 9257 3222 0,'-15'0'207'0,"0"0"66"16,1 0 40-16,1 0 62 15,11 0 65 1,14-2 71-16,18-3-1 16,25-5 0-16,26-4 1 15,33-8-135-15,19-6-73 16,21-5-66-16,15-7-39 15,15-3-64-15,5-2-63 16,2-4-71-16,-7-1 0 16,-17 4 0-16,-27 2 0 15,-25 6 0-15,-25 7 0 16,-25 7 0-16,-22 5 0 16,-10 5 0-16,-10 5 0 15,-9 3 0 1,-5 2-235-16,-3 3-184 15,28 1-1089-15,-32 0 2 16,-11 1-1-16,-13-2 0 16</inkml:trace>
  <inkml:trace contextRef="#ctx0" brushRef="#br0" timeOffset="44185.72">25513 9546 4787 0,'3'-14'365'0,"-3"1"1"16,0 1-1-16,0-2 1 16,0 8-1-16,0 5 1 15,0 8-1-15,0 12 1 16,-5 9-1-16,-4 17-250 15,-7 12-115 1,-8 7 0-16,-4 4 0 16,-1-1 0-16,3-2 0 15,7-8 0-15,6-8 0 16,0-10 0-16,3-9 0 16,8-10 0-16,0-5 0 15,2-10 0-15,0-2 0 16,-4-9 0-16,1-9 0 15,-1-13 0-15,0-13 0 16,3-14 0-16,1-11 0 16,7-3 0-16,2-3 0 15,5 6 0 1,-1 9 0-16,6 11 0 16,-3 9 0-16,5 13 0 15,2 11 0-15,6 8 0 16,3 6 0-16,8 11 0 15,0 8 0-15,3 5 0 16,-7 10 0-16,0 5 0 16,-5 2 0-16,-4-1 0 15,1 1 0-15,-5-4 0 16,0-1 0-16,-4-4 0 16,-2-4 0-16,-6-5 0 15,-2-7 0 1,-4-5 0-16,-1-3-122 15,-4-3-180-15,0-1-267 16,-7-26-870-16,-8 18 0 16,-9-8 0-16,-13-5 0 15</inkml:trace>
  <inkml:trace contextRef="#ctx0" brushRef="#br0" timeOffset="44378.47">25152 9810 4386 0,'0'-7'227'0,"8"-3"53"0,19-8 28 16,28-8 7-1,32-2 0-15,28-11-130 16,17-1-163-16,21-9-403 16,-21-1-750-16,-19-7 0 15,-20-1 0-15,-26-2 0 16</inkml:trace>
  <inkml:trace contextRef="#ctx0" brushRef="#br0" timeOffset="44902.22">26967 8337 6431 0,'0'-8'196'15,"4"-1"-1"-15,9-3 1 16,14-3-1 0,3 4-45-16,9 3-208 15,3 2-143-15,-8 4-194 16,-13 0-946-16,-11 13 0 15,-10 7 0-15,-16 8 0 16</inkml:trace>
  <inkml:trace contextRef="#ctx0" brushRef="#br0" timeOffset="45052.55">27038 8546 3145 0,'-4'9'211'0,"2"1"48"16,0-1 26-16,0 2 17 15,8-6 10-15,17-5-28 16,15 0-166-16,31-5-1101 15,0-4 0-15,2-7 0 16,-8-10 0-16</inkml:trace>
  <inkml:trace contextRef="#ctx0" brushRef="#br0" timeOffset="45772.69">27962 9368 4036 0,'-17'4'203'0,"2"-2"46"15,1 2 64-15,3-1 93 16,31-2 24-16,23-9-1 15,28-6 1-15,34-7-1 16,39-8 1 0,31-9-141-16,24-5-63 0,23-5-45 15,15-7-65-15,9 3-92 16,-12-4-24-16,-13 1 0 16,-22 5 0-16,-37 8 0 15,-35 2 0-15,-33 9 0 16,-27 7 0-1,-24 6 0-15,-14 7 0 16,-13 2 0-16,-5 4 0 16,-6 2 0-16,-4 1 0 15,-1 0 0-15,0 2 0 16,0 0 0-16,0 0-225 16,13 2-498-1,-10 3-725-15,-6-3 0 0,-6-6 0 16,-9-8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5:09.5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16775 3213 1765 0,'0'-1'185'0,"0"-1"43"15,0 1 36-15,0-6 42 16,0 1 45 0,0-2 42-16,-1-1 30 15,1 0 30-15,-3 2 99 16,0-3-52-16,2 3-29 16,-1 0-42-16,1 0-37 15,-1 4-42-15,1-1-45 16,-1 2-41-16,1 0-31 15,1 2-30-15,0 2-98 16,4 5-86-16,5 7-19 16,1 6 0-16,5 11 0 15,3 9 0 1,1 7 0-16,-5 3 0 16,-2 3 0-16,2 1 0 15,-2-4 0-15,1-1 0 16,-1-3 0-16,-1 1 0 15,-1-2-228-15,2-3-101 16,-2 0-151-16,7-10-263 16,-8-7-539-16,-2-8 0 15,-3-13 0-15,-4-4 0 16</inkml:trace>
  <inkml:trace contextRef="#ctx0" brushRef="#br0" timeOffset="340.01">16745 3359 4181 0,'0'-24'282'15,"0"-4"87"-15,7-9 50 16,12-8 1-16,11 6-1 15,12 4 0-15,13 5 0 16,4 4 0-16,2 12 0 16,-6 6-181-1,-6 13-101-15,-12 9-87 16,-12 14-50-16,-16 8 0 16,-17 10-23-16,-18 9-189 15,-11 5-90-15,-11 0-105 16,-1-2-149-16,29-11-782 15,-15-6 0-15,12-12 0 16,14-11 0-16</inkml:trace>
  <inkml:trace contextRef="#ctx0" brushRef="#br0" timeOffset="719.61">17633 3107 5542 0,'0'-7'294'0,"0"1"0"15,0 0 1-15,1 3-1 16,1 6 0-16,1 7 1 16,-2 13-1-16,2 8 0 15,0 11 1-15,-2 4-295 16,1 3 0 0,-1 1 0-16,2-4 0 15,0-4 0-15,6-6-244 16,-1-6-167-16,4-7-253 15,-2-28-710-15,-6 14 0 16,-1-6 0-16,0-9 0 16</inkml:trace>
  <inkml:trace contextRef="#ctx0" brushRef="#br0" timeOffset="955.75">17604 3227 4302 0,'0'-7'297'0,"0"-1"20"0,0 0 94 16,10 2 0 0,10 3 0-16,7 6 0 15,11 8 0-15,9 1 0 16,-1 7 0-16,-4 4-222 16,-2-1-75-16,-4 3-186 15,-4-3-226-15,-6-2-121 16,-1-1-178-16,6-13-745 15,-13-3 0-15,-5-3 0 16</inkml:trace>
  <inkml:trace contextRef="#ctx0" brushRef="#br0" timeOffset="1235.13">17928 2913 3305 0,'-8'-22'298'16,"1"-2"212"-16,-3-4-1 16,1 2 1-16,5 8-1 15,4 15 1-15,0 9-1 16,7 12 1 0,2 12-1-16,8 12-209 15,3 9-88-15,2 4-212 16,-2 3 0-16,-5 3 0 15,-2-4-54-15,-3 5-326 16,4-10-1171-16,-9 8 0 16,-1-12 0-16,-4-5 0 15</inkml:trace>
  <inkml:trace contextRef="#ctx0" brushRef="#br0" timeOffset="2113.05">19052 2585 5567 0,'0'-12'292'0,"0"-4"-1"16,0 0 1-16,0-1-1 16,0 10 1-16,0 4-1 15,0 2 1-15,5 5-1 16,4 7 1-16,6 10-292 16,4 9 0-16,7 11 0 15,-1 10 0-15,-1 1 0 16,-3 2 0-16,-3 0 0 15,-2-4 0 1,-1-2 0-16,-7-3 0 16,1 0 0-16,-3-6 0 15,-5-1 0-15,-1-2 0 16,-1-2 0-16,-9-4 0 16,0-5 0-16,-8-2 0 15,-4-8 0-15,-4-7 0 16,-1-2-156-16,0-6-153 15,4-3-181-15,7-13-295 16,-10-6-505-16,0-8 0 16,-3-8 0-16,-1-6 0 15</inkml:trace>
  <inkml:trace contextRef="#ctx0" brushRef="#br0" timeOffset="2325.4">18758 2876 3262 0,'-3'-22'290'0,"2"-9"152"15,4-10 73-15,15-8 0 16,20-1 0-16,19 2 0 16,22-4 0-16,15 1 1 15,1-1-1-15,-6 7-223 16,-14 6-67-16,-18 9-151 16,-20 9-302-16,-12 11-133 15,-11 7-215-15,-9-8-829 16,-5 22 0-16,-5 6 0 15,-5 4 0 1</inkml:trace>
  <inkml:trace contextRef="#ctx0" brushRef="#br0" timeOffset="2796.29">19545 2790 6204 0,'0'2'221'15,"0"2"0"-15,0 7-1 16,0 8 1-16,0 7 0 16,1 5-1-16,7 3 1 15,5-1 0-15,8-4 0 16,10-6-221-16,5-5 0 15,2-8 0-15,2-6 0 16,-4-9 0-16,-3-5 0 16,-7-11 0-1,-8-3 0-15,-7-9 0 16,-8-6 0-16,-2 1 0 16,-1 1 0-16,0 4 0 15,0 8 0-15,0 6 0 16,0 8 0-16,0 8 0 15,0 3 0-15,3 5 0 16,6 6 0-16,8 8 0 16,2 4 0-16,9 3 0 15,2 0-75 1,-1-3-233-16,1-3-229 16,0-14-917-16,-4 5 0 15,-4-9 0-15,-8-4 0 16</inkml:trace>
  <inkml:trace contextRef="#ctx0" brushRef="#br0" timeOffset="3228.18">20105 2744 4466 0,'0'-10'341'16,"0"3"55"-16,2 0 1 16,5 2-1-16,3 7 0 15,6 10 1-15,4 4-1 16,1 3 0-16,-4 5 1 15,-4 1-240-15,-3 0-101 16,-4 0-56 0,-5-2 0-16,-1-2 0 15,0-7 0-15,0-2 0 16,-1-6 0-16,-2-3 0 16,0-11 0-16,1-6 0 15,-2-12 0-15,10-11 0 16,2-7 0-16,7-3 0 15,4 2 0-15,5 11 0 16,2 5 0-16,4 9 0 16,1 10 0-16,0 5 0 15,3 6 0 1,-2 10 0-16,-4 4 0 16,-4 5 0-16,-6 6 0 15,-6 1 0-15,-2 0 0 16,-4-1-234-16,-2 1-177 15,15-4-367-15,-10-4-575 16,-1-7 0-16,5-7 0 16,3-5 0-16</inkml:trace>
  <inkml:trace contextRef="#ctx0" brushRef="#br0" timeOffset="3515.82">20879 2523 5513 0,'0'-11'298'0,"0"-1"-1"16,0 0 1-16,-1 1-1 15,-9 7 1-15,-12 8-1 16,-5 11 1-16,-9 7-1 16,-1 10 1-16,10 9-298 15,10 7 0-15,9-1 0 16,10-2 0-16,10-5 0 15,12-6 0-15,9-9 0 16,12-9-191-16,9-8-156 16,5-4-275-1,-4-50-784-15,-6 32 0 16,-9-11 0-16,-8-10 0 16</inkml:trace>
  <inkml:trace contextRef="#ctx0" brushRef="#br0" timeOffset="3834.21">21131 2074 4320 0,'-14'-36'419'15,"-3"-7"0"-15,1-1-1 16,-2-1 1-16,12 17 0 16,3 19 0-1,3 4-1-15,4 17 1 16,8 14 0-16,4 16-317 15,4 16-102-15,9 13 0 16,3 7 0-16,-3-2 0 16,2 1 0-16,-2-4 0 15,-6-5 0 1,-3-6 0-16,-2-6 0 0,-1-7 0 16,-1-9 0-16,-5-3-72 15,4-7-242-15,2-8-203 16,4-13-940-16,-3-4 0 15,7-8 0 1,-1-10 0-16</inkml:trace>
  <inkml:trace contextRef="#ctx0" brushRef="#br0" timeOffset="4060.11">21548 2342 4112 0,'-9'-15'360'15,"-1"-2"68"-15,-10 2 1 16,-6-1 0-16,-2 10-1 16,-3 10 1-1,-3 7 0-15,4 6-73 16,4 6-179-16,5 9-382 16,16-1-514-16,2 2-611 15,2-5 0-15,10-7 0 16,8-9 0-16</inkml:trace>
  <inkml:trace contextRef="#ctx0" brushRef="#br0" timeOffset="4322.09">21744 2344 5884 0,'0'-2'256'0,"2"-2"0"15,4 3 1-15,2 1-1 16,4 7 0-16,2 6 1 16,4 6-1-16,-1 3 0 15,-1-1 1-15,-1 1-257 16,-1 0 0-16,-4-3-57 16,-2-2-227-16,-2-3-178 15,3-7-297-15,-8-1-566 16,-5-6 0-16,-3-6 0 15,-5-7 0 1</inkml:trace>
  <inkml:trace contextRef="#ctx0" brushRef="#br0" timeOffset="4486.96">21694 2188 4511 0,'-9'-30'391'0,"-1"-1"0"15,-1-1-1-15,0-3 1 16,9 16-82-16,0 13-154 15,4 10-163-15,11 8-255 16,5-25-990-16,8 37 0 16,5-1 0-16,5-1 0 15</inkml:trace>
  <inkml:trace contextRef="#ctx0" brushRef="#br0" timeOffset="5581.04">22088 2171 4865 0,'0'-6'370'0,"0"-1"-1"16,2 2 1-16,-2 0-1 15,0 3 1-15,0 2-1 16,-3 5 1-16,-6 4-1 16,-5 8 1-16,-1 8-370 15,-4 5 0-15,3 7 0 16,9-4 0-1,2-2 0-15,3-1 0 16,9-5 0-16,9-6 0 16,7-7 0-16,7-4 0 15,11-3 0-15,4-5 0 16,-6-8 0-16,-6-2 0 16,-7-2 0-16,-10-5 0 15,-6-3 0-15,-7-1 0 16,-2-3 0-16,-8 2 0 15,-9 0 0-15,-5 2 0 16,-4 3 0-16,-6 3 0 16,4 2 0-1,5 1 0-15,11 3 0 16,1-1 0-16,8-2 0 16,7 0 0-16,9-2 0 15,12 0 0-15,7 1 0 16,6 1 0-16,5 4 0 15,-1 2 0-15,-4 5 0 16,-3 0 0-16,-3 5 0 16,-4 5 0-16,-3 6 0 15,-9 4 0-15,-3 7 0 16,-6 2 0 0,-2 0 0-16,-6-2 0 15,1-3 0-15,-1-4 0 16,0-4 0-16,0-4 0 15,0-5 0-15,2-3 0 16,-2-3 0-16,3-2 0 16,4-5 0-16,3-8 0 15,6-7 0-15,1-9 0 16,4-8 0-16,-1-2 0 16,-3-1 0-16,-1 8 0 15,-6 4 0-15,-1 10 0 16,1 11 0-1,1 8 0-15,5 8 0 16,0 9 0-16,6 9 0 16,-3 0 0-16,1 5 0 15,-2-1 0-15,-3-5 0 16,2-4 0-16,1-5 0 16,3-9 0-16,5-4 0 15,0-5 0-15,3-5 0 16,-4-6 0-16,-4-6 0 15,-2-6 0-15,-4-14 0 16,-1-5 0-16,-7-6 0 16,-1-3 0-16,-4 0 0 15,-1 5 0 1,-4 5 0-16,-3 8 0 16,0 7 0-16,1 7 0 15,-2 9 0-15,4 8 0 16,4 8 0-16,10 10 0 15,13 15 0-15,12 10 0 16,9 9 0-16,9 6 0 16,0 2 0-16,-9-2 0 15,-8-5 0-15,-9-3 0 16,-14-6 0-16,-11-4 0 16,-19 0 0-16,-21-3 0 15,-23 2-298 1,-15-3-1280-16,-32-1 0 15,-9-5 0-15,-15-5 0 16</inkml:trace>
  <inkml:trace contextRef="#ctx0" brushRef="#br0" timeOffset="6224.7">19253 4049 3712 0,'-19'4'210'0,"-1"0"109"16,2 0 143-16,0-1 0 16,17-2 0-16,8-2 0 15,19-2 0-15,29-5 0 16,39-8-1-16,44-12-139 15,44-10-70-15,28-8-109 16,18-8-143-16,17 0 0 16,-1-4 0-16,-5-5 0 15,-12 3 0 1,-26 2 0-16,-36 4 0 16,-36 9 0-16,-35 7 0 15,-32 12 0-15,-21 6 0 16,-15 7-291-16,-8 8-303 15,-11 3-867-15,-10 2 0 16,-14 0 0-16,-15 2 0 16</inkml:trace>
  <inkml:trace contextRef="#ctx0" brushRef="#br0" timeOffset="7062.93">20348 5163 4944 0,'-5'-9'322'0,"-7"-3"23"0,-13-2 0 16,-11-1 0-16,-7 3 0 15,-14 7 0 1,0 1 0-16,0 8 0 16,5 6 0-16,5 10-204 15,7 10-117-15,7 6-24 16,9 10 0-16,11 4 0 15,9-2 0-15,12-2 0 16,11-5 0-16,14-9 0 16,12-9 0-16,11-15 0 15,5-6 0-15,-3-11 0 16,-8-6 0-16,-6-6 0 16,-15-4 0-1,-8-5 0-15,-11-4-20 16,-4-5-51-16,-12-4-19 15,-5-5 4-15,-11-5-1 16,-3-4 24-16,-8-1 63 16,-1-5 0-16,-2 2 0 15,4 3 0-15,4 6 19 16,8 12 53-16,4 11 17 16,7 8-3-16,6 10 1 15,2 7-23-15,1 10-64 16,6 13 0-1,6 13 0-15,6 12 0 16,7 10 0-16,5 2 0 16,3 1 0-16,2-2 0 15,0-3 0-15,-1-4 0 16,0-4 0-16,-3-5-130 16,3-3-200-16,2-7-288 15,-1-21-804-15,-3 10 0 16,-5-12 0-16,-7-6 0 15</inkml:trace>
  <inkml:trace contextRef="#ctx0" brushRef="#br0" timeOffset="7316.04">20582 5116 5272 0,'1'-9'324'16,"-1"0"0"-16,3 2 1 15,6 0-1-15,1 8 0 16,6 7 1-16,1 6-1 16,5 5 0-16,-5 3 1 15,-1 1-416-15,-3 1-172 16,-3-4-149-16,-1-3-149 16,1-9-225-1,-10-3-429-15,-6-5 0 16,-7-9 0-16,-9-8 0 15</inkml:trace>
  <inkml:trace contextRef="#ctx0" brushRef="#br0" timeOffset="7454.28">20511 5021 2680 0,'-12'-29'265'15,"-2"-3"50"-15,1-3 25 16,-1-1-5-16,9 17-20 16,5 13-17-16,6 6-77 15,8 8-116-15,12 4-186 16,9-7-877-16,7 15 0 15,7 1 0-15,-1-7 0 16</inkml:trace>
  <inkml:trace contextRef="#ctx0" brushRef="#br0" timeOffset="7844.54">21001 4942 4609 0,'0'-7'394'16,"0"0"1"-16,0 0 0 15,-2-1 0-15,-2 6-1 16,-8 11 1-16,-2 6 0 16,-3 7-1-16,1 12 1 15,4 7-365-15,8 0-30 16,4 2 0-16,4-6 0 16,8-8 0-1,4-5 0-15,5-7 0 16,10-11 0-16,0-7 0 15,3-8 0-15,-4-9 0 16,-9-8 0-16,-9-4 0 16,-6-8 0-16,-9-1 0 15,-12-1 0-15,-5 4 0 16,-7 3 0-16,-6 5 0 16,-2 8 0-16,5 13 0 15,4 4-206-15,8 12-135 16,10 9-237-1,11-12-835-15,14 16 0 16,13-2 0-16,8-5 0 16</inkml:trace>
  <inkml:trace contextRef="#ctx0" brushRef="#br0" timeOffset="8640.06">21560 4917 5031 0,'-2'-11'351'0,"-2"-2"0"0,-8-2 0 16,-4 1 0-1,-7 7 0-15,-10 4 0 16,-3 6 0-16,-2 7 0 16,4 7 1-16,5 5-352 15,7 10 0-15,12 2 0 16,4-1 0-16,9 2 0 15,7-3 0-15,8-7 0 16,8-5 0-16,6-8 0 16,9-7 0-16,-2-4 0 15,-1-7 0 1,-6-6 0-16,-4-2 0 0,-6-9 0 16,-9-5 0-1,-2-7 0-15,-6-4 0 16,-4-7 0-16,-2-7 0 15,-5-4 0-15,-7-4 0 16,-4-1 0-16,-9 4 0 16,-5 6 0-16,1 8 0 15,-3 8 0-15,5 9 0 16,4 6 0-16,4 10 0 16,4 8 0-1,7 11 0-15,4 12 0 16,10 11 0-16,11 11 0 0,13 11 0 15,9 1 0 1,6 0 0-16,6-4 0 16,3-6 0-16,0-9 0 15,5-10 0-15,-3-10 0 16,1-9 0-16,-2-4 0 16,-5-9 0-16,-4-6 0 15,-6-5 0-15,-6-7 0 16,-7-8 0-16,-6-4 0 15,-8-2 0-15,-6 1 0 16,-4 0 0 0,-2 4 0-16,-8 4 0 15,-1 6 0-15,-7 5 0 16,-1 4 0-16,-5 9 0 16,-1 5 0-16,3 8 0 15,2 13 0-15,8 10 0 16,6 5 0-16,13 6 0 15,12-2 0-15,12-3 0 16,14-7 0-16,15-6-247 16,10-8-273-16,2-48-964 15,-5 27 0-15,-7-5 0 16,-11-12 0 0</inkml:trace>
  <inkml:trace contextRef="#ctx0" brushRef="#br0" timeOffset="9296.76">22910 3991 5193 0,'4'-27'321'0,"6"-8"0"15,15-4 0-15,12-5 1 16,12 14-1-1,13 13 0-15,2 9 0 16,-3 7 0-16,-11 14 0 16,-12 12-213-16,-22 11-108 15,-12 9 0-15,-21 12 0 16,-15 0 0-16,-10 2 0 16,-1-3 0-16,-1-6 0 15,11-4 0-15,10-4 0 16,13-4 0-16,4-4 0 15,12-2 0-15,5-3 0 16,10-3 0 0,7-2 0-16,9-5 0 15,2-3 0-15,3-1 0 16,-2-5-58-16,-4 0-299 16,-4-3-1198-16,-8 7 0 15,-11-4 0-15,-7 2 0 16</inkml:trace>
  <inkml:trace contextRef="#ctx0" brushRef="#br0" timeOffset="9499.77">23430 4857 8191 0,'0'3'0'0,"0"1"0"16,0-1 0-16,0 2 0 15,0 1 0-15,11-68-1638 16,17 41 0-16,6-20 0 16,24-14 0-1</inkml:trace>
  <inkml:trace contextRef="#ctx0" brushRef="#br0" timeOffset="16354.87">21640 7422 2624 0,'-1'-3'146'0,"-5"0"30"16,2 0 29-16,1 0 36 15,0 0 33-15,2-1 39 16,1 1 36-16,1 0 45 16,-1 0 69-16,0 0-41 15,0 0-6-15,0 3-24 16,3-2-28-16,8-1-37 15,5 0-32 1,10-3-41-16,9-1-34 16,7-2-46-16,4 4-69 0,4-2-75 15,6 0-23 1,6 0-7-16,7-1 0 16,6 1 0-16,4-3 0 15,1 0 0-15,1-1 0 16,-3 1 0-16,-2-3 0 15,1 0 0-15,-1-1 0 16,3 2 0-16,1-3 0 16,1 0 0-1,0 1 0-15,0-1 0 16,-4 0 0-16,-3 0 0 16,-1-1 0-16,-2 0 0 0,2-2 0 15,-2 2 0 1,0-1 0-16,-1 1 0 15,-2 0 0-15,-3 2 0 16,-3 0 0-16,-1 3 0 16,-6-1 0-16,-6-2 0 15,-3 4 0-15,-5 0 0 16,-4 0 0-16,-1-2 0 16,-1 3 0-16,-3 2 0 15,-2-1 0-15,-3 0 0 16,-3 3 0-16,-3-2 0 15,-2 5 0 1,-7-4 0-16,-1 6 0 16,-5-2 0-16,-5 2 0 15,-1 0 0-15,2 0 0 16,-2 0 0-16,0 0 0 16,3 2 0-16,-1 4 0 15,3 0 0-15,-1 6 0 16,2 3 0-1,1 2 0-15,2 6 0 16,-3 3 0-16,2 2 0 16,1 3 0-16,-2-1 0 0,3 6 0 15,3 1 0 1,-3 0 0-16,2 1 0 16,4 2 0-16,-3-1 0 15,3 3 0-15,-3-3 0 16,2 3 0-16,-3 0 0 15,4 1 0-15,-3 1 0 16,3 0 0-16,-2 0 0 16,4 4 0-16,-5 0 0 15,0-5 0-15,1-1 0 16,1-2 0-16,1-4 0 16,-3-2 0-16,2 0 0 15,-2 0 0 1,2 2 0-16,-4 1 0 15,1 0 0-15,-1 1 0 16,-2 2 0-16,-3 1 0 16,1-2 0-16,-1-1 0 15,-2 0 0-15,-1-3 0 16,3-3 0-16,-2-2 0 16,5-5 0-16,-3-2 0 15,1 0 0-15,0-2 0 16,1 0 0-16,-2 1-84 15,-1 0-319-15,-4-10-1137 16,-2 4 0 0,-8-5 0-16,-18-8 0 15</inkml:trace>
  <inkml:trace contextRef="#ctx0" brushRef="#br0" timeOffset="18038.68">21679 7586 1079 0,'-5'-5'147'16,"-4"-2"54"-16,-1-1 41 15,0-4 44 1,4-4 47-16,-1 6 54 16,4-5 52-16,0 1 35 15,3 1 34-15,0 3-26 16,0 1 13-16,-1 3-10 15,1 1-17-15,-2 3-33 16,-1 1-47-16,3 1-54 16,-1 0-51-16,1 8-36 15,0 6-35-15,4 4-72 16,2 13-61-16,4 5-44 16,3 5-23-16,6 5-12 15,-2 1 0 1,5 3 0-16,1-1 0 15,-1 1 0-15,2-1 0 16,1 2 0-16,-1-1 0 16,-2 4 0-16,0 0 0 15,1 2 0-15,-2 0 0 16,-3 0 0-16,0-1 0 16,0-3 0-16,0 1 0 15,0-6 0-15,-2 1 0 16,-2-3 0-16,-1-1 0 15,-1 0 0 1,-2 2 0-16,-2 0 0 16,0-2 0-16,-1-2 0 15,3-5 0-15,-3-2 0 16,5-4 0-16,-1-3 0 16,-1-5 0-16,2-2 0 15,1-2 0-15,-1-3 0 16,2-2 0-16,0-2 0 15,2-2 0-15,0 1 0 16,4-4 0-16,2-3 0 16,4 1 0-16,6-3 0 15,7-2 0 1,1 0 0-16,8-2 0 16,1 0 0-16,3-3 0 15,6-4 0-15,1-1 0 16,4-3 0-16,5 1 0 15,3-2 0-15,3 2 0 16,-2-1 0-16,-4-2 0 16,-3 5 0-16,-6-3 0 15,-6 1 0-15,1 0 0 16,-3 0 0-16,0 0 0 16,3-1 0-16,1 1 0 15,0-1 0 1,1 1 0-16,-1 0 0 15,0 0 0-15,-5 0 0 16,1 1 0-16,-5-2 0 16,0 0 0-16,-4 0 0 15,1 1 0-15,-2 0 0 16,-2 2 0-16,1 1 0 16,-5 0 0-16,-2 0 0 15,-1 0 0-15,-2 1 0 16,-5-1 0-16,-2 3 0 15,-3-1 0-15,0 2 0 16,-5 0 0 0,2-1 0-16,-1 2 0 15,1 2 0-15,-2-3 0 16,1 2 0-16,0 0 0 16,-2 0 0-16,2 0 0 15,-3-1 0-15,3 2 0 16,-2 0 0-16,1-1 0 15,-3-1 0-15,3 1 0 16,-6-1 0-16,4 0 0 16,-2-1 0-16,5 3-133 15,0-1-157-15,7 0-414 16,-11-6-708 0,-2-1 0-16,-5-8 0 15,0-6 0-15</inkml:trace>
  <inkml:trace contextRef="#ctx0" brushRef="#br0" timeOffset="19787.15">24406 6859 2308 0,'0'2'143'0,"0"-2"32"16,0 0 18-16,0 0 13 15,4 0 21-15,6-2 34 16,10-1 29-1,7-3 34-15,16-6 28 16,12-3-78-16,8-3 21 16,9-1 13-16,7-2 18 15,3 0 18-15,4-1 0 16,2 1-9-16,6-2-25 16,2-1-34-16,8 4-29 15,4-3-34-15,3 2-52 16,-5-2-44-16,-4 3-36 15,-8-2-31-15,-9 1-22 16,-3 1-25-16,-4 0-3 16,-1 0 0-16,-2-1 0 15,2 2 0-15,-5 1 0 16,-3-1 0 0,-4 2 0-16,-1 1 0 15,-11 2 0-15,-7 1 0 16,-4 4 0-16,-6 1 0 15,-3 2 0-15,-3 0 0 16,1 0 0-16,-6 1 0 16,-2 1 0-16,-6 0 0 15,-3-1 0-15,-7 3 0 16,-3-2 0-16,0 3 0 16,-4 0 0-16,0 1 0 15,3 0 0-15,0-1 0 16,5 3 0-1,1 4 0-15,7 5 0 16,1 6 0-16,2 5 0 16,0 5 0-16,-2 6 0 15,1 2 0-15,-2 3 0 16,2 5 0-16,-3 3 0 16,6 2 0-16,-4 5 0 15,3 5 0-15,-1 0 0 16,-2 3 0-16,1-1 0 15,-2-1 0-15,2-5 0 16,-1 0 0-16,0-4 0 16,3-2 0-16,-2-2 0 15,3-2 0 1,-1 1 0-16,-5 0 0 16,3 0 0-16,-6-1 0 15,0 0 0-15,-2-3 0 16,-1-6 0-16,1 2 0 15,-2-5 0-15,-4-5 0 16,1-5 0-16,-3-2 0 16,0-5 0-16,-2-1 0 15,3 2-255-15,17-2-543 16,-18 1-629-16,-4-4 0 16,-2-2 0-16,-6-2 0 15</inkml:trace>
  <inkml:trace contextRef="#ctx0" brushRef="#br0" timeOffset="21254.49">24709 8610 2387 0,'0'-3'181'15,"-1"3"37"-15,1-4 29 16,0 1 19-16,-2 2 14 15,2-1 15-15,0 1 25 16,2 1 48-16,4-1 55 16,9 1-52-16,10-1 43 15,13-2-37-15,12-3-30 16,9-1-18 0,7-4-15-16,7-3-14 15,3-1-25-15,5-4-48 16,6 0-56-16,5-2-90 15,0 1-81-15,1-4 0 16,-2 1 0-16,0-1 0 16,-1-1 0-16,-1-1 0 15,1 0 0-15,-3-2 0 16,-1 4 0-16,-3-3 0 16,-5 2 0-16,-1-1 0 15,-3 2 0 1,-2-1 0-16,2 1 0 15,-3 2 0-15,-2 4 0 16,-4-3 0-16,-2 5 0 16,-5-1 0-16,-3 3 0 15,-3 2 0-15,-4-1 0 16,-2 1 0-16,-6 2 0 16,2-1 0-16,-6 0 0 15,-1 2 0-15,-1 0 0 16,-2 0 0-1,-1 2 0-15,0-4 0 16,-2 4 0-16,-6 0 0 0,0 0 0 16,-2-1 0-16,-4 1 0 15,-4 0 0 1,-3 2 0-16,1-1 0 16,-3 2 0-16,0 0 0 15,1-2 0-15,-3 1 0 16,2-1 0-16,2 2 0 15,-1-3 0-15,0 2 0 16,-2 0 0-16,0 1 0 16,-1 1 0-16,-2-1 0 15,1 1 0 1,-1-1 0-16,2-1 0 16,0-1 0-16,1 1 0 0,-1 0 0 15,-2 1 0 1,-3 1 0-16,-1 1 0 15,0 2 0-15,-1 0 0 16,-3 0-216-16,-2 0-467 16,-11 0-775-16,-8-2 0 15,-12-2 0-15,-4-2 0 16</inkml:trace>
  <inkml:trace contextRef="#ctx0" brushRef="#br0" timeOffset="23991.34">24087 6644 1881 0,'0'0'121'0,"0"0"37"16,0 0 38-16,0 0 33 15,0 0 40-15,0 0 45 16,0 0 46-16,0 0 23 15,1 0 4-15,5-2-82 16,7 0-28-16,7-3-25 16,12-2-33-16,8-4-24 15,5 0-32-15,6 0-32 16,-2 0-37-16,3 0-17 16,-3 2 2-16,-6-1-3 15,-7 4-16 1,-4 1-4-16,-12 4-8 15,-3 0-12-15,-6 1-8 16,-3 0-4-16,1 0 14 16,1 1 20-16,-3 0 22 15,4 3 14 1,-2 2 28-16,0 4 8 0,0-1 17 16,2 3 28-16,0 1 4 15,-1 3-9-15,3 3-22 16,0 2-26-16,1 2-28 15,1-1-16 1,1 7-19-16,-1-2-13 16,4 5-18-16,0-1-23 15,0 2-5-15,-2 1 0 16,0-1 0-16,2 2 0 16,-3 1 0-16,1-2 0 15,-1 3 0-15,1 0 0 16,0 1 0-16,0 0 0 15,0 0 0-15,-1 2 0 16,0-2 0-16,1 3 0 16,2 1 0-16,-3 0 0 15,2-2 0 1,1 1 0-16,-1 0 0 16,1 0 0-16,-1-2 0 15,2-4 0-15,-2 1 0 16,2 0 0-1,-4 0 0-15,1-1 0 0,2 0 0 16,0 2 0-16,0 1 0 16,1-1 0-16,-3 3 0 15,2 4 0-15,-3 0 0 16,1-1 0 0,-3 0 0-16,0 0 0 15,-3-6 0-15,-2-2 0 16,0-3 0-16,-2-2 0 15,-1-2 0-15,-2 1 0 16,1-2 0-16,0 1 0 16,0 3 0-16,1 2 0 15,-1-2 0-15,3 3 0 16,-5-2 0 0,4 1 0-16,-1-1 0 15,1 0 0-15,-5-1 0 16,4-2 0-16,2-3 0 15,-3 0 0-15,3-2 0 0,-2-4 0 16,1 1 0 0,0-3 0-16,0-1 0 15,-3 2 0-15,1-2 0 16,-1 0 0-16,-2-3 0 16,-2-1 0-16,0-1 0 15,0 0 0-15,-2 0 0 16,-6 2 0-16,-6 0 0 15,-8 1 0 1,-8 0 0-16,-7-3 0 16,-4 2 0-16,-2-2 0 15,-7 3 0-15,1-2 0 16,-3-2 0-16,-1 0 0 16,1-3 0-16,0 1 0 15,0-2 0-15,8-5 0 16,-2 4 0-16,9-2 0 15,3 0 0-15,3-1 0 16,2 0 0-16,3 1 0 16,0 0 0-16,6-1 0 15,0-1 0-15,4 1 0 16,1-2 0-16,5-1 0 16,3 1 0-16,0-1 0 15,1 0 0 1,1 0 0-16,-3-3 0 15,-4-1 0-15,2-6 0 16,-2-2 0-16,-2-6 0 16,1-3 0-16,0-7 0 15,-3-2 0-15,1-2 0 16,0-6 0-16,-4-4 0 16,2 0 0-16,0-4 0 15,-5 1 0-15,0-5 0 16,0-2 0-1,-3-2 0-15,-1-2 0 16,2-1 0-16,1 1 0 16,0 1 0-16,2-1 0 15,3 0 0-15,1 4 0 16,2 0 0-16,0 2 0 16,2 2 0-16,-1-1 0 15,0 4 0-15,1 1 0 16,-1 2 0-16,1 2 0 15,0 3 0-15,1-1 0 16,-1 2 0 0,2 0 0-16,-1-1 0 15,-2-1 0-15,1 2 0 16,1 0 0-16,-1 1 0 16,3 1 0-16,-3-1 0 15,1-1 0-15,-3-2 0 16,3 0 0-16,-1 1 0 15,-1-1 0-15,0 5 0 16,2 1 0-16,0 4 0 16,2-1 0-1,-2 6 0-15,7-1 0 16,-1 3 0-16,0-2 0 0,0 3 0 16,2-1 0-1,0-2 0-15,-1 3 0 16,-1 1 0-16,5 1 0 15,-1 1 0-15,1 2 0 16,1 0 0-16,1 2 0 16,-2-1 0-16,1 1 0 15,0 3 0-15,0 1 0 16,0 0 0-16,0 4 0 16,0 0 0-16,0-1 0 15,0 5 0 1,0-2 0-16,0 0 0 15,0-1 0-15,1 0 0 16,2 0 0-16,2-3 0 16,1 1 0-16,2-2 0 15,2 3 0-15,0-2 0 16,1-1 0-16,4-1 0 16,0-1 0-16,5-2 0 15,0 3 0-15,4-1 0 16,4 1 0-16,10-1 0 15,8 2-290-15,12 2-265 16,11-8-914 0,8-5 0-16,1-8 0 15,-2-8 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6:00.0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8829 6834 1655 0,'-7'2'127'0,"2"0"33"15,1-2 29-15,-2 2 20 16,2-2 25-16,-1-2 24 16,1 0 31-16,-2-2 20 15,1 1 22-15,0-4-66 16,2 2-40-16,0 1-27 16,2 1-24-16,-1 2-16 15,2 1-23-15,0-2-21 16,0 2-27-16,0-1-14 15,0 0-21 1,0 0-6-16,3 1 14 16,6-1 5-16,7 1 7 15,7-3 3-15,9-1 3 16,7-1 0-16,-2-1 0 16,2-1 0-16,5 1 7 15,-2-3 0-15,4 2-14 16,4-1-4-16,4 1-7 15,2 0-11-15,3-3 2 16,-2 6-6-16,-1-3 4 16,-1 3-12-1,-5 0-2-15,-2 3-5 16,-2-2-8-16,-1 2-4 16,-2-2-4-16,1 3 8 15,-4-4-10-15,5 1 2 16,-5 1-2-16,1 0 3 15,0 2-6-15,-1-2-5 16,0 0 6-16,0 1-6 16,1-1 4-16,1 1 1 15,1 0-2-15,0 0-1 16,3-3-4 0,-1-1 6-16,-3-1 8 15,3-1 2-15,-3 2-3 16,-2-2 2-16,-1 1 4 15,0 2-5-15,0-2 5 16,2 2 8-16,-2 0-2 16,-3 2-3-16,0-1-7 15,-1 0 0-15,-5 2-5 16,0 1 4-16,-1 0-1 16,3 0-4-1,0 0 9-15,4 0-10 16,0 0 5-16,1 0 3 15,-2 0 0-15,3 0 3 16,-3 0 4-16,2 0-5 16,0 0-4-16,1 0 6 15,0 0-11-15,2 0 10 16,-1 0-10-16,0-3 1 16,0 3-4-16,1-1-2 15,-1 0 0-15,-1 1 0 16,-2 0 0-1,3-1-2-15,-3 1 0 16,0 0-6-16,0 0 7 16,-1 0-8-16,0 0 3 15,1 0 5-15,-2 1-2 16,-1 0 2-16,-4 3-5 16,3-4 0-16,-10 2-5 15,1 0 11-15,1-1 0 16,-5 1 4-16,0-2 0 15,0 0-6-15,-2 0 0 16,-1 0-1 0,-3 0 3-16,4 0 2 15,-3 0 4-15,0 0-16 16,-1 0 3-16,0 0-1 16,-3 0 1-16,-1 0 2 15,-3 0 3-15,0 0-3 16,-2 1 0-16,-2-1 1 15,-2 0 4-15,2 0 6 16,-2 0-4-16,1 0 4 16,-1 0 3-16,0 0 4 15,2 0 2 1,-2 0 2-16,0 0 7 16,0 0 1-16,0 0-4 15,0 0-49-15,0 0-152 16,0 0-190-16,44 0-1041 15,-44 0 0-15,-4 0 0 16,-5-4 0-16</inkml:trace>
  <inkml:trace contextRef="#ctx0" brushRef="#br0" timeOffset="3030.36">13250 5797 2364 0,'0'0'198'0,"-3"0"64"15,3-1 45-15,-2 0 37 16,2 1 29-16,0-3 18 16,2 2 21-16,-2 1 6 15,0-2 55-15,0 2-21 16,7 0-53-16,7 3-63 16,3 2-46-16,6 4-38 15,9 5-27-15,-1 1-19 16,0 3-21-16,-1 1-6 15,-1-2-54 1,0-1-125-16,-6 0 0 16,0-5 0-16,-8-2 0 15,-2-3 0-15,-3 1 0 16,0-4 0-16,1-1 0 16,8-7 0-16,6-7 0 15,8-13 0-15,7-12 0 16,8-18 0-16,3-21 0 15,5-16-389 1,9-35-1171-16,2 7 0 0,0-6 0 16,-2 3 0-1</inkml:trace>
  <inkml:trace contextRef="#ctx0" brushRef="#br0" timeOffset="5006.54">13308 8108 3534 0,'2'-3'195'16,"-2"-1"46"-16,2-2 66 15,-2 1 93-15,0 1 54 16,0 1 25-16,1 1 0 16,3 1 0-16,3 1 1 15,6 0-136-15,6 3-60 16,3 2-46-1,5 2-65-15,-2 4-94 16,-3-2-54-16,-2 0-25 16,-2-1 0-16,-2-1 0 15,-3-2 0-15,1-2 0 16,4-3 0-16,9-9 0 16,11-5 0-16,9-16 0 15,14-14 0-15,17-18-382 16,23-37-1179-16,16-2 0 15,9-24 0-15,16-23 0 16</inkml:trace>
  <inkml:trace contextRef="#ctx0" brushRef="#br0" timeOffset="24941.68">19291 9943 5452 0,'0'-14'304'0,"0"-3"0"16,0 1 1-16,0-2-1 15,0 8 0-15,0 6 1 16,0 3-1-16,1 1 0 16,5 6 1-16,4 9-305 15,3 8 0-15,7 11 0 16,0 9 0 0,0 5 0-16,-5 0 0 15,-2 1 0-15,-1-2 0 16,-4-1 0-16,0-3 0 15,-1-4 0-15,-2-4 0 16,0-4 0-16,-4-4 0 16,1-5-242-16,-1-3-188 15,8-7-316-15,-5-3-608 16,5-5 0-16,1-4 0 16,6-7 0-16</inkml:trace>
  <inkml:trace contextRef="#ctx0" brushRef="#br0" timeOffset="25252.54">19861 10235 4162 0,'2'-10'429'0,"-2"0"1"16,1 1 0 0,-2 2-1-16,-8 9 1 15,-4 13 0-15,0 4 0 16,-1 3 0-16,4 3 0 15,7-4-271-15,3-6-157 16,7-5-2-16,7-6 0 16,5-4 0-16,4-6 0 15,5-6 0-15,-7-5 0 16,-9-2 0 0,-8-4 0-16,-5 0 0 0,-12 7 0 15,-10 7 0 1,-5 11-297-16,18 11-1281 15,-20 11 0-15,10 4 0 16,11-3 0-16</inkml:trace>
  <inkml:trace contextRef="#ctx0" brushRef="#br0" timeOffset="26233.52">20042 11465 5296 0,'1'0'201'0,"-1"1"86"16,0 3 16-16,-3 2 1 16,-8 7-1-1,-8-1 1-15,-9 8-1 16,-3-7 1-16,-3 2-1 15,3-7-139-15,3-6-62 16,4-3-85-16,1-8-17 16,7-7 0-16,3-7 0 15,7-7 0-15,9-4 0 16,7 0 0-16,6 4 0 16,6 4 0-16,2 5 0 15,6 4 0-15,4 6 0 16,0 4 0-1,4 3 0-15,0 4 0 16,-4 5 0-16,-3 8 0 16,-1 1 0-16,-6 7 0 15,-2 8 0-15,-5 2 0 16,-4 6 0-16,-5 4 0 16,-6 5 0-16,-3 2 0 15,-9 7 0-15,-7-2 0 16,-8 4 0-16,-7-3 0 15,-5-3 0-15,-1-6 0 16,2-4 0-16,7-12 0 16,3-8 0-16,3-7 0 15,4-9 0 1,2-4 0-16,2-11 0 16,3-4 0-16,7-9 0 15,5 0 0-15,5-3 0 16,5 2 0-16,7 8 0 15,3 4 0-15,3 6 0 16,6 3 0-16,3 3 0 16,1 3 0-16,0 4 0 15,-1 2 0 1,0 1 0-16,-3 5 0 16,-5-2 0-16,2 2-212 15,0 2-213-15,28-8-1085 16,-28 1 0-16,0-4 0 15,1-8 0-15</inkml:trace>
  <inkml:trace contextRef="#ctx0" brushRef="#br0" timeOffset="26431.32">20637 11792 6150 0,'0'-5'227'0,"0"1"0"16,0 1-1-1,1-1 1-15,-1 3 0 16,-3 1-1-16,-5 1 1 16,-8 3-383-16,-5-3-1360 15,-5 5 0-15,-4-3 0 16,-2-3 0-16</inkml:trace>
  <inkml:trace contextRef="#ctx0" brushRef="#br0" timeOffset="27508.83">21123 9347 4464 0,'5'7'165'16,"-4"2"70"-16,1 7 55 16,-5 8 49-16,-10-2 32 15,-6 6 14-15,-4 0 1 16,-4-2-1-16,-1-4 1 15,5-4-129-15,-2-7-36 16,2-3-71-16,2-5-55 16,2-10-48-16,2-8-32 15,5-10-15-15,6-6 0 16,3-9 0-16,9 1 0 16,7 1 0-1,6 3 0-15,7 6 0 16,7 4 0-16,3 5 0 15,2 6 0-15,1 6 0 16,-1 3 0-16,-1 4 0 16,-3 4 0-16,0 6 0 15,-5 5 0-15,-2 2 0 16,-1 6 0-16,-2 3 0 16,-2 5 0-16,-3 2 0 15,-9 4 0-15,-3 3 0 16,-5 5 0-1,-6-2 0-15,-7 2 0 16,-2 0 0-16,-8-2 0 16,-8-2 0-16,-3-3 0 15,-1-4 0-15,1-4 0 16,2-6 0-16,4-7 0 16,3-5 0-16,4-7 0 15,0-4 0-15,6-6 0 16,0-4 0-16,7-5 0 15,5-2 0-15,4-6 0 16,8 4 0 0,9-1 0-16,8 2 0 15,5 3 0-15,5 4 0 16,-1 3 0-16,1 4 0 16,-2 3 0-16,-2 3 0 15,0 3 0-15,-1 2-54 16,-1 2-244-16,2 3-328 15,-2-1-816-15,-3-2 0 16,-6-4 0-16,-6-4 0 16</inkml:trace>
  <inkml:trace contextRef="#ctx0" brushRef="#br0" timeOffset="28521.78">22923 8976 4703 0,'-2'-10'238'0,"-5"0"49"15,-6-3 45-15,-10-1 31 16,-6 9 1-16,-9 2 0 16,0 6 0-16,-3 6 0 15,4 5 0 1,5 11-152-16,4 9-85 15,7 9-51-15,11 5-43 16,5 2-33-16,7 3 0 16,6 1 0-16,10-4 0 15,4-3 0-15,8-3 0 16,7-7 0-16,-1-6 0 16,3-4 0-16,2-10 0 15,3-6-53-15,-1-8-109 16,4-5-80-16,-2-10-85 15,-1-5-142-15,6-6-309 16,-14-6-454-16,-9-5 0 16,-1-2 0-1</inkml:trace>
  <inkml:trace contextRef="#ctx0" brushRef="#br0" timeOffset="29259.69">23557 8784 6273 0,'1'-5'213'0,"-1"0"0"15,5 1 0 1,3 4 0-16,7 9 0 15,4 13 0-15,5 9 0 16,-2 7 0-16,1 8 1 16,-6 0-214-16,-3 2 0 15,-5-1 0-15,-2-3 0 16,-4-5 0-16,-1-4 0 16,-1-6-2-16,-1-4-223 15,0-7-108-15,0-3-172 16,0-10-254-16,-7-16-514 15,-8 9 0-15,-9-5 0 16,-9-3 0 0,-12-1 5732-16,2 6-4996 15,-6-17 117-15,2-8 108 16,5-1 65-16,5-6 101 16,11 4 328-16,13-2 151 15,10 1 173-15,15 1 253 16,17-1-126-16,17 2-97 15,13 0-323-15,12 2-239 16,1 4-267-16,-2-8-980 16</inkml:trace>
  <inkml:trace contextRef="#ctx0" brushRef="#br0" timeOffset="29580.33">23916 8482 4968 0,'0'-20'353'0,"0"-5"1"16,-1 1-1-16,-2-1 0 15,3 13 0-15,0 10 0 16,3 9 0-16,5 8 0 16,6 14 0-16,4 14-308 15,4 13-45-15,-3 7 0 16,-4 7 0-1,-3 3 0-15,-4-2 0 16,-3 0 0-16,2-5 0 16,-2-7 0-16,3-7 0 15,3-7-247-15,3-7-158 16,10-10-313-16,-2-6-646 16,1-11 0-16,3-7 0 15,2-11 0-15</inkml:trace>
  <inkml:trace contextRef="#ctx0" brushRef="#br0" timeOffset="30019.98">24292 9019 3326 0,'0'-30'322'16,"0"-8"185"-16,1-3 0 15,-1-1 0 1,2 18 0-16,-2 12 0 16,1 8 0-16,3 8 0 15,1 8 0-15,2 10-206 16,0 9-115-16,-1 7-186 15,0 5 0-15,-3 3 0 16,-1-2 0-16,0-1 0 16,1-3 0-16,-1-8 0 15,3-5 0-15,-1-9 0 16,1-6 0-16,-1-6 0 16,1-3-24-1,-4-9-3-15,0-6 2 16,1-11 4-16,-2-9 21 15,0-15 0-15,0-10 0 16,0-9 0-16,0-4 0 16,0 0 0-16,1 4 23 15,6 7 5-15,3 8-3 16,4 8-4-16,7 9-21 16,4 8 0-16,2 11 0 15,3 6 0-15,-1 8 0 16,2 6-87-16,-3 7-203 15,0 6-182-15,15 1-996 16,-30 8 0 0,-7 5 0-16,-9 0 0 15</inkml:trace>
  <inkml:trace contextRef="#ctx0" brushRef="#br0" timeOffset="30175.51">24410 9012 3814 0,'-7'13'230'16,"1"2"73"-16,3-2 153 15,2 2 1-15,19-11-1 16,14-5 0-16,16-7-110 16,11-6-195-16,18-9-315 15,-6-40-1137 1,-4 25 0-16,-12-2 0 16</inkml:trace>
  <inkml:trace contextRef="#ctx0" brushRef="#br0" timeOffset="31448.93">21876 11291 2906 0,'-4'-20'222'16,"-2"-4"57"-16,1-2 54 15,-1-6 131-15,3 7 78 16,1 8 1-16,2 4 0 15,0 2-1-15,0 6 1 16,0 1-142-16,0 4-81 16,5 5-56-16,3 10-55 15,1 9-129 1,2 13-80-16,-2 11 0 16,-4 6 0-16,-2 6 0 15,-1 1 0-15,-2-3 0 16,0-5 0-16,0-4 0 15,0-9 0-15,0-11 0 16,-2-8 0-16,2-6 0 16,-1-8 0-16,-1-3 0 15,1-4 0 1,-2-1 0-16,0-2 0 0,2-2 0 16,1 0 0-1,0-2 0-15,4 2 0 16,8-1 0-16,6 0 0 15,5-2 0-15,8 3 0 16,0-4 0-16,0-1 0 16,1 0 0-16,-4-3 0 15,0 1 0-15,1-2 0 16,-1-2 0-16,-3-2 0 16,0 1 0-16,-5-2 0 15,-5 3 0-15,-5-1 0 16,-6 4 0-1,-3 0 0-15,-5-2 0 16,-2 1 0-16,-4 0 0 16,1 0 0-16,-5 1 0 15,5 5 0-15,1 1 0 16,5 3 0-16,-1 3 0 16,4 1 0-16,0 1 0 15,0 11 0-15,1 6 0 16,6 9 0-16,3 10 0 15,4 10 0-15,3 2 0 16,1 4 0-16,3-5 0 16,0 1 0-1,-1-3-174-15,5-6-389 16,0-1-927-16,-5-5 0 16,-3-9 0-16,-2-10 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10:16:52.1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8733 7040 2090 0,'0'-2'100'0,"0"-4"10"15,0 2 22-15,-1-5 17 16,-2 3 19-16,2 0 23 16,-2 2 25-1,1 0 34-15,0-1 31 16,0 0-39-16,-1 1-13 16,3 1 11-16,-1-1-1 15,1 0-6-15,0 1-13 16,0 1-20-16,0 2-25 15,0-2-31-15,3 1-31 16,2 1-27-16,5-2-21 16,2 1-18-16,4 1-13 15,4 0-8 1,0 0 0-16,3 0 17 16,1 0 8-16,2 0 13 15,2 0 15-15,3 0 10 16,2-2 7-16,3 1 10 15,3 0-3-15,0-4-4 16,2 1-4-16,2 1-15 16,-3-2-1-16,1 1-15 15,2 2-14-15,-1 0-2 16,0-2-6-16,2 1 7 16,1-1 0-1,0 0 16-15,-2-2 10 16,3 0 2-16,-4 2-1 15,-1-1 0-15,-1 1-6 16,-1 2-3-16,-1-1 2 16,0 0-19-16,-1 2-4 15,2-3-12-15,-2 2-12 16,3-2-5-16,-3 1-9 16,3-2 3-16,-1 2 2 15,2 0-5-15,-1 1 4 16,1-1-2-1,-4 0-2-15,3-1-2 16,-2-1 1-16,1 1-4 16,0 2 3-16,3-1-4 15,0-1 5-15,0 2 2 16,1-4-4-16,-1 0-1 16,-1 2 3-16,2-2-4 15,-4 2 1-15,3-1 2 16,2 3 0-16,3 0 2 15,0 1-6 1,2 0-2-16,1 0 0 16,-4 1 0-16,0-1 0 15,0-1 0-15,-1 2 0 16,0 0 0-16,0-2 0 16,-1 2 0-16,-2 0 0 15,2 0 0-15,-3-1 0 16,1 1 0-16,0 0 0 15,1 0 0-15,2 0 0 16,0-1 0-16,2 1 0 16,1 0 0-1,0 0 0-15,2 0 0 16,-3 0 0-16,0 0 0 16,-2-2 0-16,-2 2 0 15,-1-2 0-15,0 1 0 16,-4 0 0-16,2-2 0 15,-2 0 0-15,3 2 0 16,-1-2 0-16,0 1 0 16,-4 1 0-16,3-1 0 15,-1 0 0-15,-2 2 0 16,4-1 0 0,-1 0 0-16,1 1 0 15,-2 0 0-15,5-2 0 16,-3 2 0-16,3-1 0 15,2-1 0-15,-1 1 0 16,2 0 0-16,-4-1 0 16,3 2 0-16,-2 0 0 15,-5-1 0-15,4 0 0 16,-3 0 0-16,1-2 0 16,5 1 0-16,0 2 0 15,-3 0 0 1,4 0 0-16,0 0 0 15,-4 0 0-15,0 0 0 16,-2 0 0-16,-4 0 0 16,1 0 0-16,1 0 0 15,-3 0 0-15,-3 0 0 16,1 0 0-16,-1 0 0 16,-3 0 0-16,-2 0 0 15,-2 0 0-15,0 0 0 16,-1 0 0-16,-4 0 0 15,3 0 0 1,-6 0 0-16,2 0 0 16,1 0 0-16,-2 0 0 15,0 0 0-15,0 0 0 16,-4 0 0-16,1 0 0 16,-1 0 0-16,-4 0 0 15,-1 0 0-15,1 0 0 16,-3 0 0-16,-5 0 0 15,4 0 0-15,-2 0 0 16,-1 0 0-16,-3 0 0 16,5 0 0-1,-5 0 0-15,0 0 0 16,2 0 0-16,-2 0 0 16,0 0 0-16,1 0-326 15,-2-36-1247-15,-13 30 0 16,-10-8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2:06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20238 7099 2078 0,'-9'0'132'0,"-5"0"20"16,-2-2 25-16,-7-1 15 16,2 0 19-16,0-3 15 15,1 1 15-15,0 2 9 16,5-2 17-16,4 3-83 16,1-1 6-16,4 2-3 15,0-2-18-15,3 1 2 16,-1 0 0-16,1 2 1 15,-1 0-4-15,1-3 4 16,3 3 10-16,-2 0-6 16,2 0-15-16,0-1 7 15,2 1-3-15,-2 0 16 16,3 0 16-16,10 0 21 16,7 0-4-1,8 0-15-15,12 0-25 16,9 0-23-16,6 0-12 15,5 0-22-15,10 0-7 16,5 0-30-16,6 0-37 16,1 0-37-16,0 0-6 15,-4 0 0-15,-3 0 0 16,-7 0 0-16,-4 0 0 16,-2 0 0-16,1 0 0 15,1 0 0 1,3 0 0-16,0 0 0 15,5 0 0-15,-1 0 0 16,0 0 0-16,-2 0 0 16,-1 0 0-16,-4-1 0 15,-2 1 0-15,-2 0 0 16,0-1 0-16,-3 0 0 16,1 1 0-16,-3 0 0 15,3-2 0 1,1 2 0-16,-4 0 0 0,-2 0 0 15,-2 0 0-15,-2 0 0 16,-6 0 0 0,2 0 0-16,-4 0 0 15,-2 0 0-15,2 0 0 16,-3 0 0-16,1 0 0 16,-1 0 0-16,-1 0 0 15,-1 0 0-15,-1 0 0 16,-1 0 0-16,1 0 0 15,0 0 0 1,-3 0 0-16,1 0 0 0,-3-1 0 16,2-1 0-16,0 2 0 15,1-4 0 1,-3 3 0-16,-2-3 0 16,-1 4 0-16,-2-3 0 15,-4 0 0-15,-2 2 0 16,0 0 0-16,-4-1 0 15,-1 2 0-15,-3 0 0 16,1-2 0-16,-1 2 0 16,-3-1 0-1,-1 1 0-15,-2 0 0 0,-3 0-71 16,-1 0-373 0,1-6-1091-16,-2 5 0 15,-7-7 0-15,-16-5 0 16</inkml:trace>
  <inkml:trace contextRef="#ctx0" brushRef="#br0" timeOffset="1916.65">14404 7049 2751 0,'0'0'204'0,"0"-2"46"0,1 0 49 16,1-1 33-16,-2-1 39 16,6-2 67-1,-2 2 37-15,-1-2 42 16,8 4 40-16,0 1-135 16,2 1-68-16,4 1-47 15,4 4-48-15,0 1-34 16,2 3-38-16,0 4-67 15,1-2-38-15,-2 3-41 16,1-4-41 0,-3-1 0-16,-2-3 0 15,5 0 0-15,-3-5 0 0,4 0 0 16,7-5 0-16,8-7 0 16,6-5 0-1,10-8 0-15,5-7 0 16,7-8 0-16,2-2-206 15,2 0-261-15,-6-19-1036 16,-8 22 0-16,-15 4 0 16,-11 6 0-16</inkml:trace>
  <inkml:trace contextRef="#ctx0" brushRef="#br0" timeOffset="5325.32">20505 2596 4134 0,'-1'-12'210'0,"-1"-2"84"15,-1-4 127-15,-2-3 1 16,4 6-1-16,-2 2 1 16,1 5-1-16,1 1 1 15,1 3-1-15,0 3-158 16,0 1-51-16,-3 5-84 15,1 8-128-15,-5 10 0 16,-6 11 0-16,-4 15 0 16,-6 7 0-1,-3 4 0-15,0 5 0 16,-1-1 0-16,4 0 0 16,2-2 0-16,-1-2 0 15,5-3 0-15,0-6 0 16,3-1 0-16,0-6 0 15,4-4 0-15,-2 1-195 16,4-6-192 0,4-4-220-16,2-33-793 15,2 15 0-15,4-15 0 16,2-10 0-16</inkml:trace>
  <inkml:trace contextRef="#ctx0" brushRef="#br0" timeOffset="5740.92">20343 2677 4044 0,'2'-23'234'0,"-2"-5"170"15,3-4 26-15,0-4 0 16,0 11 0-1,-2 12 0-15,5 9 0 16,7 5 0-16,6 9 0 16,10 12-152-16,4 9-83 15,3 9-169-15,4 9-26 16,-1-1 0-16,-1 5 0 16,1-3 0-1,3-1 0-15,-5-4 0 0,1-1 0 16,-3-4 0-16,-2-1 0 15,-3-5 0-15,-4-1 0 16,-4-5 0 0,-6-2 0-16,-3-5 0 15,-8 0 0-15,-3-2-224 16,-4-1-165-16,-6-4-280 16,-14-8-712-16,-7 3 0 15,-13-6 0-15,-7-5 0 16</inkml:trace>
  <inkml:trace contextRef="#ctx0" brushRef="#br0" timeOffset="5985.95">20134 3202 3986 0,'7'-4'156'0,"11"-3"37"15,9-3 19-15,15-5 5 16,9-2 0-16,16 0 1 16,9-2-7-16,9-4-42 15,4 2-76-15,2-3-229 16,-4 0-241-16,-11-5-654 16,-12 7 0-16,-9 2 0 15,-10-1 0-15</inkml:trace>
  <inkml:trace contextRef="#ctx0" brushRef="#br0" timeOffset="6453.45">21610 2664 3402 0,'0'-12'180'0,"0"-2"48"0,0-8 28 16,-3 0 30-1,-7 1 72-15,-2 4 87 16,-8 1 44-16,-4 2 2 16,-6 5 0-16,-5 2-119 15,-6 4-62-15,-2 9-46 16,-8 7-30-16,3 7-29 15,3 9-72-15,5 10-88 16,9 6-43-16,8 2-2 16,8 1 0-16,11 0 0 15,6-4 0-15,12-4 0 16,10-3 0 0,14-5 0-16,13-8 0 15,16-2 0-15,6-10 0 16,3-5 0-16,-2-4 0 15,-8-3 0-15,-8 0 0 16,-15 0-216-16,-8-2-148 16,-6 2-251-16,-10-33-784 15,-8 26 0-15,-4-3 0 16,-4-4 0-16</inkml:trace>
  <inkml:trace contextRef="#ctx0" brushRef="#br0" timeOffset="7606.57">23493 2106 4571 0,'-3'-16'376'0,"-1"0"6"16,0-1 0-16,1-1-2 15,3 11 3-15,0 5-1 16,3 9 0-16,4 7 0 15,4 11 0-15,7 8-200 16,2 11-175 0,3 5-7-16,-1 1 0 15,-2-1 0-15,0 1 0 16,0-3 0-16,-4-1 0 16,3-5 0-16,-6 0 0 15,0-4 0-15,-6-2 0 16,-2-5 0-16,-4-6-124 15,-2-2-107-15,-7-8-75 16,-7-4-50-16,-7-5-59 16,-10-5-32-16,-7-7-4 15,0-4 2-15,1-5 4 16,-1-3 16 0,5-2 159-16,4-1 166 15,5 3 125-15,6 0 102 16,9 1 80-16,6 2 65 15,11 0 47-15,13-2 46 16,18 0 37-16,15-2 30 16,21-3-34-16,11 0-60 15,7 0-49-15,4-1-50 16,-2 3-24-16,-8 2-32 16,-11 2-43-16,-14 2-48 15,-16 2-40-15,-14 2-48 16,-13 6 0-16,-11-1 0 15,-4 3 0 1,-3 1 0-16,0 2 0 16,0 0 0-16,0-1 0 15,-3 1 0-15,-4 3 0 16,-5 6 0-16,-3 1 0 16,-2 9 0-16,2 4 0 15,6 4 0-15,5 2 0 16,4-1 0-16,4 0 0 15,8-3 0-15,6-1 0 16,4-4 0-16,11-3 0 16,5-8 0-16,1-2 0 15,4-4 0-15,-2-6 0 16,-1-5 0 0,-4-7 0-16,-7-3 0 15,-12-9 0-15,-8-2 0 16,-9-5 0-16,-13-3 0 15,-12 2 0-15,-6 1 0 16,-11 5 0-16,-12 4 0 16,-4 7 0-16,-7 12-213 15,5 7-133-15,8 10-320 16,11 8-727-16,21-1 0 16,17-8 0-16,29-1 0 15</inkml:trace>
  <inkml:trace contextRef="#ctx0" brushRef="#br0" timeOffset="8178.05">25990 1791 4187 0,'-9'-9'361'0,"-1"-2"60"16,-3-2 1-16,-1 0-1 15,10 6 0-15,1 4 0 16,1 0 0-1,4 3 0-15,-2 4 0 16,0 8-207-16,3 9-154 16,1 6-60-16,1 13 0 15,4 6 0-15,-3 1 0 16,1 2 0-16,1 0 0 16,-2-2 0-16,-1-1 0 15,1-4 0-15,0-3 0 16,-1-3-213-16,0-3-155 15,-3-3-264-15,-2-29-763 16,-4 17 0 0,-6-12 0-16,-3-10 0 15</inkml:trace>
  <inkml:trace contextRef="#ctx0" brushRef="#br0" timeOffset="8588.87">25832 1863 4046 0,'2'-22'208'15,"7"-6"97"-15,8-8 94 16,12-3 32-16,13 4 0 16,12 9 0-16,7 6 0 15,4 5 0-15,6 9 0 16,-1 5-166-1,2 7-42-15,-2 10-97 16,-5 6-93-16,-7 7-33 16,-13 7 0-16,-11 3 0 15,-12 2 0-15,-6 2 0 16,-12 4 0-16,-8 1 0 16,-12 0 0-16,-11 0 0 15,-13 0 0-15,-14-8 0 16,-7-3 0-16,-6-4 0 15,2-7 0-15,4-3-68 16,7-5-141-16,10-5-80 16,16-5-133-16,15-5-312 15,6-5-559 1,17-5 0-16,13-9 0 16,16-6 0-16</inkml:trace>
  <inkml:trace contextRef="#ctx0" brushRef="#br0" timeOffset="9095.1">27411 1736 3562 0,'5'-15'234'0,"-1"-5"126"16,0-5 118-16,1-3 1 15,-5 1 0-15,-5 5-1 16,-6 0 1-16,-6 0 0 16,-6 4-1-1,-6 1-158-15,-1 5-74 16,-3 3-127-16,-1 5-119 16,-1 1 0-16,-2 9 0 15,1 7 0-15,-2 9 0 16,7 8 0-1,2 12 0-15,6 5 0 0,10 2 0 16,6 1 0-16,5-3 0 16,4 1 0-16,7-5 0 15,12-1 0-15,5-4 0 16,13-5 0-16,5-5 0 16,4-3 0-16,2-9 0 15,3-5 0 1,-1-5 0-16,-1-4 0 15,2-6 0-15,-1-2 0 16,-1-4 0-16,-5-2 0 16,-1-1 0-16,-2-2-307 15,-7-4-1269-15,-9 3 0 16,-10-3 0-16,-9-7 0 16</inkml:trace>
  <inkml:trace contextRef="#ctx0" brushRef="#br0" timeOffset="11015.29">20947 1535 4050 0,'0'0'307'16,"2"-2"126"-1,-2 1 0-15,1-1 0 16,1 0 1-16,5 1-1 15,4 1 0-15,4 3 0 16,8 5 0-16,3 6-190 16,0 5-117-16,0 9-126 15,-4 0 0-15,-2 1 0 16,-3-3 0-16,-5-5 0 16,-2-5 0-16,-6-3 0 15,3-7 0-15,-4-2 0 16,0-2 0-1,3-6 0-15,3-6 0 16,3-12 0-16,2-7 0 16,-2-10 0-16,0-5 0 15,-5 3 0-15,-2 2 0 16,-2 6 0-16,1 8-43 16,-1 11-311-16,4 8-167 15,17 4-266-15,-12 4-510 16,10 0 0-16,-3 0 0 15,5 0 0-15</inkml:trace>
  <inkml:trace contextRef="#ctx0" brushRef="#br0" timeOffset="11720.67">21611 1396 4124 0,'0'-8'360'0,"0"0"67"15,0-2-1-15,0 1 1 16,0 5 0-16,-5 5-1 16,-7 7 1-16,1 7 0 15,-5 6 0-15,1 5-202 16,8 4-157-16,3-5-68 16,2 0 0-16,4-7 0 15,6-4 0-15,5-6 0 16,9-4 0-1,7-5 0-15,4-6 0 16,-1-4 0-16,-5-6 0 16,-11-5 0-16,-7-6 0 15,-11-1 0-15,-9-3 0 16,-11 4 0-16,-8 8 0 16,-3 5 0-16,-5 10 0 15,5 4 0-15,7 2 0 16,10 0 0-16,8 0 0 15,6-1 0-15,9 2 0 16,8-5 0 0,12-4 0-16,9-5 0 15,9-8 0-15,-3-8 0 16,-6-4 0-16,-10-5 0 16,-7-3 0-16,-11-5 0 15,-3-1 0-15,-4 2 0 16,-2 5 0-16,-2 3 0 15,0 8 0-15,1 9 0 16,-1 6 0-16,2 6 0 16,1 7 0-16,0 9 0 15,0 11 0-15,0 8 0 16,3 13 0 0,4 8 0-16,4 4 0 15,6 0 0-15,4-1 0 16,1 0 0-16,1-4 0 15,2-2 0-15,-2-5 0 16,-3-2 0-16,-1-4 0 16,-2-3 0-16,0-2-275 15,2-4-323-15,-4-5-865 16,-1-10 0-16,-4-5 0 16,-4-8 0-16</inkml:trace>
  <inkml:trace contextRef="#ctx0" brushRef="#br0" timeOffset="12705.22">26872 702 3542 0,'0'-8'242'15,"-5"-4"111"-15,3-1 128 16,2-1 0-16,0 4 0 15,-2 7-1-15,4-1 2 16,2 5-1-16,6 8 0 16,5 6-162-16,8 8-80 15,10 4-110-15,-1 9-129 16,4-2 0-16,-3 3 0 16,-3-1 0-1,-5-4 0-15,-3-3 0 16,-1-4 0-16,-6-6 0 15,-4-3 0-15,-1-5 0 16,-6-5 0-16,0-2 0 16,0-3 0-16,-1-6 0 15,3-8 0-15,4-9 0 16,1-11 0-16,-2-11 0 16,-2-7 0-16,-3 2 0 15,-2 0 0-15,-1 6 0 16,-2 10 0-16,1 7 0 15,1 11 0-15,-1 5 0 16,0 8-180-16,2 4-111 0,4 11-131 16,9-1-215-1,0-5-695-15,7 16 0 16,0-2 0-16,5-8 0 16</inkml:trace>
  <inkml:trace contextRef="#ctx0" brushRef="#br0" timeOffset="13418.04">27650 727 3505 0,'2'-8'267'0,"-2"-2"152"16,2-3 68-16,-2 3 0 16,0 3 0-16,-2 4 0 15,-7 2 0-15,-5 5 0 16,-4 5 0-16,-6 5-185 15,3 5-82-15,6 6-151 16,5 0-69-16,8 0 0 16,0-4 0-16,6-2 0 15,2-3 0-15,6-5 0 16,6-4 0-16,5-6 0 16,4 2 0-1,-2-7 0-15,1-5 0 0,-8-7 0 16,-4-2 0-1,-7-11 0-15,-9-2 0 16,-7-2 0-16,-12 4 0 16,-2 4 0-16,-8 6 0 15,-3 6 0-15,1 9 0 0,8-1 0 16,6 4 0-16,8 2 0 16,5 2 0-16,6-6 0 15,0 3 0-15,7-1 0 16,9-2 0-1,7-6 0-15,3-4 0 0,8-5 0 16,-3-3 0-16,-6-3 0 16,-5 0 0-16,-5-3 0 15,-7 1 0-15,1-2 0 16,-7 2 0-16,2 3 0 16,-4 5 0-16,0 4 0 15,0 6 0-15,0 3 0 16,0 2 0-16,0 6 0 15,0 7 0-15,0 7 0 16,0 11 0-16,0 8 0 16,3 8 0-16,-1 3 0 15,5 3 0-15,-1-2 0 0,3 0 0 16,2-4 0 0,5 0 0-16,-1-8 0 15,2-3 0-15,3 0-109 16,-2-6-194-16,5-2-189 15,30-8-965-15,-35-3 0 16,-1-8 0-16,-4-5 0 16</inkml:trace>
  <inkml:trace contextRef="#ctx0" brushRef="#br0" timeOffset="13717.44">28006 476 3497 0,'0'-22'279'16,"0"-2"199"-16,0-3 11 16,0 2 1-16,0 9 0 15,0 12 0-15,2 4 0 16,4 9 0-16,0 8 0 16,3 12-206-16,5 7-72 15,-2 9-200-15,-2 3-12 16,0 2 0-16,-2 0 0 15,-2-4 0-15,1-4 0 16,3-5-93-16,-4-3-174 16,3-5-118-16,0-7-143 15,2-5-192-15,-8-8-519 16,-1-4 0-16,-7-4 0 16,-8-3 0-16</inkml:trace>
  <inkml:trace contextRef="#ctx0" brushRef="#br0" timeOffset="13880.45">28011 838 3447 0,'0'-11'222'0,"5"-3"47"16,12-5 52-16,10-6 34 15,17 0 15-15,11 0 2 16,10 0-6-16,1 1-82 0,-3 3-72 16,-8 5-294-1,-5 4-308-15,-16 0-759 16,-12 8 0-16,-13 0 0 15,-4 1 0-15</inkml:trace>
  <inkml:trace contextRef="#ctx0" brushRef="#br0" timeOffset="15108.98">22141 1824 3445 0,'0'-21'178'0,"2"-11"48"15,5-12 29-15,12-16 24 16,8-5 25 0,15-9 57-16,15-9 54 15,13-4 21-15,13-1 26 16,13 2-120-16,17 5-43 16,14 5-41-16,12 7-26 15,7 3-23-15,-4 7-25 16,-10 6-57-16,-15 9-54 15,-19 9-21-15,-13 11-27 16,-12 12-11-16,-7 8-5 16,-2 6-3-16,-4 8-6 0,-1 5 0 15,1 5 0 1,2 8 0-16,1 7 0 16,2 5 0-16,2 1 0 15,-5 6 0-15,-3 2 0 16,-3-2 0-16,-4 3 0 15,-1 0 0-15,-5 1 0 16,0 2 0-16,-2 1 0 16,-4 1 0-16,2-3 0 15,-7-1 0-15,-1-5 0 16,-5-4 0-16,-3-4 0 16,-7-5 0-16,-2-4 0 15,-5-5 0 1,-1-5 0-16,-4-3 0 15,-1-3 0-15,-1-2 0 16,-1-4 0-16,-4-2 0 16,0-3 0-16,0-2 0 15,0 0 0-15,0 0-316 16,-6 0-323-16,-8 0-808 16,-9-2 0-16,-8-7 0 15,-3 0 0-15</inkml:trace>
  <inkml:trace contextRef="#ctx0" brushRef="#br0" timeOffset="15469.05">24391 1577 3898 0,'0'-7'262'15,"0"0"157"-15,-1-3 29 16,1 1 0-16,0 5-1 16,7 2 1-16,11 2 0 15,10 2 0 1,9 2 0-16,7 7-186 16,5 1-77-16,-1 4-155 15,-5 2-30-15,-4 0 0 16,1-2 0-16,-6 0 0 15,-5-3 0-15,1 0 0 16,2 2 0-16,-4-4-49 16,0 1-186-16,0-1-133 15,-2-4-150-15,8-2-238 16,-11-5-497 0,-2-2 0-16,-2-6 0 0</inkml:trace>
  <inkml:trace contextRef="#ctx0" brushRef="#br0" timeOffset="15830.69">25181 1364 2208 0,'0'-20'269'16,"0"-7"86"-16,0-4 44 16,-2-3 87-16,-1 7 131 15,1 9 1-15,-1 3-1 16,2 6 1-16,-2 3-1 15,3 3-191-15,-6 6-78 16,-3 8-86-16,-5 8-43 16,-2 12-87-16,-6 11-132 15,1 8 0 1,-5 6 0-16,1 2 0 16,-2-1 0-16,2-2 0 15,1-3 0-15,6-5 0 16,2-6 0-16,3-6 0 15,5-7 0-15,2-5 0 16,2-6 0-16,2-2-226 16,1-5-318-16,1-2-941 15,-2-5 2-15,-5-8-1 16,-7-9 0 0</inkml:trace>
  <inkml:trace contextRef="#ctx0" brushRef="#br0" timeOffset="17048.04">10222 4503 2997 0,'-9'0'189'15,"0"0"53"-15,-2 0 30 16,3 0 13-16,5 0 21 16,3 0 70-16,4 0 111 15,8 0 44-15,5 8 1 16,3 3-122-16,6 3-67 15,0 7-54-15,-3 0-30 16,-2 0-12-16,0 0-22 16,-2-2-69-16,-3-3-111 15,1-4-45 1,-2-1 0-16,1-8 0 16,-2-2 0-16,3-5 0 15,2-5 0-15,7-9 0 16,6-10 0-16,8-9 0 15,10-10 0-15,13-6 0 16,13-5 0-16,12-2 0 16,6 2 0-1,-1 1 0-15,-11 5 0 0,-11 8 0 16,-20 4 0-16,-10 11 0 16,-12 5 0-1,-10 5 0-15,-6 8 0 16,-7 3 0-16,-3 3-225 15,0 4-1368-15,-3-5 0 16,-12-5 0-16,-10-11 0 16</inkml:trace>
  <inkml:trace contextRef="#ctx0" brushRef="#br0" timeOffset="20336.29">15903 5877 2277 0,'0'0'163'16,"0"0"20"-16,0 0 11 15,0 1 7-15,0-1 12 16,0 0 53-16,0 2 45 16,3 2 60-16,2 4 36 15,4 3-51 1,4 3 30-16,5 1 16 15,3 3 8-15,1 0-7 16,0 0-12-16,2 1-52 16,-1-4-46-16,-4 1-60 15,-2-5-36-15,-2-1-77 16,-4-4-66-16,-2-2-33 16,3-3-21-16,2-2 0 15,3-7 0-15,6-4 0 16,6-10 0-16,9-6 0 15,9-9 0-15,11-9 0 16,12-5 0 0,9-3 0-16,5-1 0 15,-3 1 0-15,-11 7 0 16,-10 8 0-16,-17 7 0 16,-11 7 0-16,-9 7 0 15,-6 4 0-15,-5 3 0 16,-5 6 0-16,-1 0 0 15,-1 3 0-15,-2-1 0 16,3 2 0-16,3 0 0 16,-1 1-275-1,4 0-286-15,-2 1-910 16,-3 0 0-16,-9-3 0 16</inkml:trace>
  <inkml:trace contextRef="#ctx0" brushRef="#br0" timeOffset="26085.13">21447 4135 1692 0,'-1'0'118'0,"-2"0"24"16,0 0 21-16,0 0 6 16,3 0 5-16,-2-1 4 15,2 1 10-15,0 0 16 16,-1 0 21-16,1 0-72 15,0-2-13-15,0-1-15 16,-2 2-7-16,2-1 4 16,0 0 3-1,0 1-3-15,0 1-11 16,0 1-22-16,0-2-11 16,3-1-13-16,8 2-11 15,4-1-11-15,7-3-10 16,8 0-6-16,6-1-3 15,5-2 5-15,9-4 13 16,5-1 26-16,12-5 10 16,5-3 7-1,5-2 20-15,5-3 10 16,6 2 13-16,6-1 1 0,4 1-1 16,0 2-6-1,5-2-12-15,-4 1-18 16,-2 2-21-16,1-3-10 15,3 4-22-15,0-2-13 16,1 2-8-16,-3 2-6 16,1-4 2-16,-4 0 5 15,1 1 19-15,3-2 5 16,5 0 17-16,-1-1 8 16,0-1 6-16,-3 1 5 15,-5 1-2-15,-8-1 1 16,-4 2-2-16,-2 0 0 15,0 0-8 1,2-1-2-16,1 2-4 16,3-3-2-16,-1 0 12 15,-2 2 12-15,-4-1 11 16,0 1 8-16,-4 1 6 16,-1 1-1-16,0 1-7 15,5 1-5-15,-5-1-12 16,3 2-4-16,-1-2-22 15,-3-2-16-15,-6 2-14 16,-2-1-10-16,-1 0-7 16,-1 1-7-1,-2 0-4-15,-2 2 0 0,-4 0 0 16,0 4 0 0,-3 0 0-16,-4 2 0 15,-1 0 0-15,-2 1 0 16,-7 1 0-16,1 1 0 15,-5 0 0-15,-2 0 0 16,-3 1 0-16,-1-1 0 16,-4-1 0-16,1 2 0 15,-2-1 0-15,-5 1 0 16,-2 0 0-16,-4 1 0 16,-1 1 0-1,-4 0 0-15,-4 2 0 16,-1-1 0-16,-2 2 0 15,-2 1 0-15,0-2 0 16,4 2-84-16,1 2-197 16,9 4-337-16,-3 5-823 15,-5-5 0-15,-14-1 0 16,-20-11 0 0</inkml:trace>
  <inkml:trace contextRef="#ctx0" brushRef="#br0" timeOffset="30468.64">28847 4739 5927 0,'0'0'252'15,"0"0"-1"-15,2-1 1 16,-2 1-1-16,0 3 1 16,0 3-1-16,4 7 1 15,-1 6-1 1,2 7 1-16,0 5-252 16,2 2 0-16,-1 1 0 15,2-1 0-15,0 1 0 16,2-1 0-16,-4-4 0 15,0 0 0-15,-2-4 0 16,-1-2-125-16,-1-4-152 16,-1-5-146-16,-1-3-251 15,-9-22-664-15,-9 10 0 16,-1-1 0 0,-9-8 0-16</inkml:trace>
  <inkml:trace contextRef="#ctx0" brushRef="#br0" timeOffset="30720.89">28530 4825 3603 0,'17'-27'161'0,"13"-7"55"16,12-7 42-16,16-10 60 15,6 9 72-15,-1 7 26 16,-5 6 2-16,-6 5 4 15,-12 8-2-15,-6 5-162 16,-7 7-112-16,-4 3-113 16,-3 2-97-1,-4 10-135-15,-3 1-174 16,0 5-190-16,10 2-609 16,-17 8 0-16,-6 4 0 15</inkml:trace>
  <inkml:trace contextRef="#ctx0" brushRef="#br0" timeOffset="30956.62">28596 5348 3829 0,'0'6'194'0,"0"-4"135"16,4 1 74-16,11-2 30 15,14-2 4-15,17-10 4 16,12-6-87-16,11-4-158 16,0-3-145-16,-4 1-341 15,-5-12-985-15,-10 14 0 16,-9 0 0-16,-10-1 0 16</inkml:trace>
  <inkml:trace contextRef="#ctx0" brushRef="#br0" timeOffset="31449.45">29226 5075 4303 0,'0'-2'247'16,"0"-3"95"-16,3 3 64 16,4-1 1-16,4 3 0 15,4 2-1-15,2 3 1 16,1 5 0-16,-4 5-1 15,-5 4-178-15,-5 3-69 16,-1 1-93-16,-3-1-66 16,-1-2 0-16,1-4 0 15,1-2 0-15,-1-9 0 16,0 0 0-16,0-4 0 16,0-3 0-16,0-9 0 15,0-7 0-15,0-7 0 16,3-8 0-1,5-3 0-15,4-2 0 16,4 3 0-16,6 4 0 16,1 6 0-16,1 7 0 15,2 5 0-15,-1 8 0 16,1 2 0-16,-3 7 0 16,-2 4 0-16,-3 4 0 15,-2 4 0-15,-6 5 0 16,-3 0 0-16,2 0 0 15,-4 0 0-15,3-2-106 16,-1-1-170-16,3 0-159 16,3-5-289-16,-4-1-606 15,-5-4 0 1,2-6 0-16</inkml:trace>
  <inkml:trace contextRef="#ctx0" brushRef="#br0" timeOffset="31740.66">29752 4989 4706 0,'0'-5'256'16,"1"-1"50"-16,0 1 61 16,7-1-1-16,4 5 1 15,6 3 0-15,5 7 0 16,6 0 0-16,0 6-1 15,-2 5-181-15,1 1-74 16,-3 0-51 0,-1 0-95-16,0-4-175 15,-1-1-86-15,0-2-95 16,-1-4-123-16,3-4-220 16,-7-17-468-16,-6 10 0 15,-7-3 0-15,-3-1 0 16</inkml:trace>
  <inkml:trace contextRef="#ctx0" brushRef="#br0" timeOffset="32000.54">30149 4865 3349 0,'0'-21'271'16,"0"-2"186"-16,0-3 46 15,0 0 1-15,0 11-1 16,0 9 1-16,1 5-1 15,2 11 1-15,1 5-1 16,1 8-193-16,-2 8-78 16,1 9-184-16,-3-2-48 15,-2 0 0-15,-6 1 0 16,-2-6 0-16,-4 1-203 16,-3-3-171-1,7-3-285-15,2-11-732 16,4-1 0-16,9-8 0 15</inkml:trace>
  <inkml:trace contextRef="#ctx0" brushRef="#br0" timeOffset="32320.89">30335 5122 3894 0,'18'-11'198'15,"9"-4"43"-15,6-6 112 16,3-5 79-16,-13 5 13 15,-4-3 0 1,-9 1 1-16,-4 1 0 16,-5 1-1-16,-5 0-158 0,-2 7-40 15,-4 0-42 1,-7 9-112-16,-5 3-79 16,-3 6-14-16,2 8 0 15,7 7 0-15,6 3 0 16,8 6 0-16,13 1 0 15,11-2-56-15,14-1-179 16,10-3-102-16,9-6-115 16,5-6-294-1,-10-5-527-15,-6-3 0 0,-9-3 0 16</inkml:trace>
  <inkml:trace contextRef="#ctx0" brushRef="#br0" timeOffset="32708.1">30767 4886 4346 0,'3'-8'258'15,"5"-4"136"-15,11 0 7 16,7 0 0-16,13 6-1 16,8 5 1-16,0 8 0 15,-3 5 0-15,-3 7-1 16,-17 5-162-16,-13 5-95 15,-14 4-136-15,-16-4-7 16,-11 0 0-16,-5-4 0 16,-1-6 0-16,3-5 0 15,7-9 0 1,11-6 0-16,8-8 0 16,7-10 0-16,12-9 0 15,5-7 0-15,11-5 0 16,2 1 0-16,5-3 0 15,-4 6 0-15,-6 8 0 16,-8 4-118-16,-7 6-169 16,-4 7-167-16,7 0-281 15,-9 4-584-15,2-2 0 16,4-1 0-16,3-1 0 16</inkml:trace>
  <inkml:trace contextRef="#ctx0" brushRef="#br0" timeOffset="33016.58">31193 4576 3726 0,'0'-15'454'16,"0"0"16"-16,0-2 0 15,0-1 0-15,0 10 0 16,0 4 0-16,0 6 0 16,1 6 0-16,2 9 0 15,1 10-235-15,4 8-219 16,3 11-16-16,-1 2 0 15,-1 4 0-15,1-8 0 16,-3 0 0-16,-1-5 0 16,1-3 0-16,0-7 0 15,-1-3 0-15,-1-5-164 16,3 1-137-16,0-7-137 16,7-2-174-1,7-7-191-15,-2-3-371 16,2-1 0-16,2-8 0 15,-3-1 0-15</inkml:trace>
  <inkml:trace contextRef="#ctx0" brushRef="#br0" timeOffset="33219.85">31494 4881 2923 0,'3'-25'281'16,"0"-3"86"-16,-1-7 136 16,1-4 44-1,-3 8 0-15,-3 11-1 0,-3 3 1 16,-8 7 0-16,-7 4 0 15,-12 3-200 1,-1 9-112-16,-4 5-276 16,5 4-211-16,5 9-165 15,15 4-182-15,5-10-726 16,10 8 0-16,7-3 0 16,9-3 0-16</inkml:trace>
  <inkml:trace contextRef="#ctx0" brushRef="#br0" timeOffset="33801.16">31497 4906 2498 0,'21'0'275'0,"8"-3"64"16,5-5 70-16,6-3 162 15,-11-3 19 1,-5-5-1-16,-3-2 1 16,-5-4-1-16,-6-2 1 15,-2 0-203-15,-5-1-73 16,-2 0-63-16,-1 3-71 15,-1 6-161-15,-4 2-19 16,2 6 0-16,-4 5 0 16,-7 5 0-16,-1 7 0 15,3 6 0 1,2 9 0-16,6 6 0 16,4 7 0-16,9 1 0 0,7-1 0 15,4-3 0-15,5-6 0 16,9-6 0-1,5-5 0-15,0-6 0 16,-1-6 0-16,-1-2 0 16,-2-7 0-16,-9-7 0 15,-2-5 0-15,-4-8 0 16,-5-8 0-16,-4-5 0 16,-3-1 0-16,-4-3 0 15,-2 2 0-15,-2 1 0 16,0 8 0-1,0 6 0-15,0 5 0 0,0 8 0 16,0 8 0 0,1 4 0-16,5 10 0 15,5 9 0-15,2 11 0 16,6 10 0-16,1 12 0 16,-2 3 0-16,0 3 0 15,-3 0 0-15,0-3 0 16,-1-3 0-16,-1-1-247 15,16-4-548-15,-21-1-634 16,-6-9 0-16,-12-7 0 16,-8-5 0-16</inkml:trace>
  <inkml:trace contextRef="#ctx0" brushRef="#br0" timeOffset="34942.01">29584 5832 5657 0,'0'-6'282'0,"0"-3"-1"16,0 2 1-16,0 0-1 15,0 4 1-15,1 3-1 16,2 1 1-16,3 7-1 16,4 4 1-16,3 6-282 15,0 8 0 1,0 6 0-16,-6 6 0 16,-2 4 0-16,-4 3 0 15,-1 1 0-15,-1 0 0 16,-2-7 0-16,1-3 0 15,1-6-68-15,-1-7-207 16,1-5-113-16,5-5-163 16,17-10-830-16,-14-3 0 15,-1-5 0-15,-1-7 0 16</inkml:trace>
  <inkml:trace contextRef="#ctx0" brushRef="#br0" timeOffset="35311">29633 5892 3596 0,'5'-15'243'0,"6"-5"135"16,6-3 100-16,9-6 1 16,11 8-1-16,7 4 0 15,4 4 1-15,7 9-1 16,4 4 0-16,2 9-188 15,-4 7-54-15,-2 7-136 16,-9 7-100-16,-9 5 0 16,-11 6 0-16,-14-3 0 15,-10 5 0-15,-16 0 0 16,-14-2 0 0,-14 0 0-16,-8-4 0 15,-9-6 0-15,3-5 0 16,4-6 0-16,9-6-136 15,12-5-143-15,9-4-154 16,13-5-297-16,5-27-592 16,11 16 0-16,10-6 0 15,12-4 0-15</inkml:trace>
  <inkml:trace contextRef="#ctx0" brushRef="#br0" timeOffset="35724.76">30798 5850 3697 0,'6'-11'248'15,"2"-5"194"-15,1-3 26 16,-3-1-1 0,-6 1 1-16,0 4-1 15,-3 4 1-15,-5 1-1 16,-7 2 1-16,-6 4-182 15,-12 3-67-15,-8 5-193 16,-1 6-26-16,-3 8 0 16,2 8 0-16,5 9 0 15,7 3 0-15,5 3 0 16,6 2 0-16,9-2 0 16,7 0 0-16,7-6 0 15,9-4 0-15,15-7 0 16,15-8 0-1,14-6 0-15,12-5 0 16,7-7 0-16,-4-3 0 16,-5-3 0-16,-11-1 0 15,-14 2-287-15,2-2-426 16,-31 3-725-16,-9 0 0 16,-11 0 0-16,-5-1 0 15</inkml:trace>
  <inkml:trace contextRef="#ctx0" brushRef="#br0" timeOffset="36495.94">30410 6692 6039 0,'4'-14'239'0,"1"-3"0"16,-1-2 0-16,-1 0 0 0,-3 10 0 16,1 6 0-1,-1 2 0-15,3 5 0 16,2 10 1-16,4 7-240 16,2 12 0-16,0 13 0 15,1 8 0-15,-4 2 0 16,0 7 0-16,-4-1 0 15,1 1 0-15,-1 0 0 16,-2 1 0-16,1 0 0 16,2-1 0-16,1-4 0 15,1 1 0 1,1-6 0-16,0-3 0 16,-2-6 0-16,-1-2 0 15,0-7 0-15,-2-4 0 16,-3-6 0-16,2-1 0 15,0-7 0-15,-2-3 0 16,0-3 0-16,0-5 0 16,1-1 0-1,-1-5 0-15,2 1 0 16,1-2 0-16,1 0-156 16,9 0-506-16,-3-3-812 15,-6-3 0-15,1-5 0 16,-8-3 0-16</inkml:trace>
  <inkml:trace contextRef="#ctx0" brushRef="#br0" timeOffset="37010.24">30429 8154 7187 0,'0'-5'112'0,"0"-2"-1"16,0 3 1-16,0 0-1 15,0 11 1-15,0 11-1 16,-5 9 1-16,-5 11-1 15,-6 12 1-15,-7 1-112 16,-5 3 0-16,-1 2 0 16,4-3 0-16,2-6 0 15,4-6 0 1,9-4 0-16,3-8 0 16,5-6-225-16,1-8-169 15,11-4-320-15,3-8-657 16,3-6 0-16,5-10 0 15,3-8 0-15</inkml:trace>
  <inkml:trace contextRef="#ctx0" brushRef="#br0" timeOffset="37345.58">30427 8272 3655 0,'6'-21'320'0,"3"-1"154"16,1-4 0-16,0 1-1 15,0 8 1-15,6 12 0 16,4 2 0-16,6 7 0 16,9 5 0-1,1 10-204-15,-1 7-115 16,-1 5-155-16,-3 5 0 16,-4 1 0-16,-3 1 0 15,-3-3 0-15,-2-3 0 16,-5-3 0-16,-1-4 0 15,-3-2 0-15,-1-4 0 16,-2-3 0-16,-1 2 0 16,-3-3-189-16,-2-1-157 15,-2 3-236-15,-11-10-832 16,-8 6 0-16,-8-3 0 16,-8-4 0-1</inkml:trace>
  <inkml:trace contextRef="#ctx0" brushRef="#br0" timeOffset="37618.57">30297 8642 4485 0,'5'-5'214'0,"5"-6"150"15,13 1 22-15,10-5 0 16,12-1-1-16,17 3 1 15,7-3 0-15,8 1 0 16,5-2 0-16,3 0-153 16,-1 4-120-16,-4 0-331 15,-7 1-154-15,-5 5-169 16,-2-4-275 0,-19 4-416-16,-7 1 0 15,-4-2 0-15,-3 0 0 16</inkml:trace>
  <inkml:trace contextRef="#ctx0" brushRef="#br0" timeOffset="38094.48">31564 8331 3452 0,'3'-13'257'16,"1"-6"120"-16,1-5 115 16,-3-4 1-16,-2 1-1 15,0 3-1-15,0 3 2 16,-2 3 0-16,-4 3-1 15,-8 5-184-15,-4 4-73 16,-10 4-119-16,-2 2-116 16,-5 1 0-1,2 8 0-15,0 7 0 16,3 2 0-16,2 5 0 16,2 8 0-16,5 0 0 15,5 2 0-15,1 3 0 16,10-2 0-16,2-1 0 15,3 0 0-15,7-6 0 16,6-2 0-16,3-2 0 16,8-6 0-16,10-3 0 15,0-3 0-15,6-6 0 16,0-2 0 0,0-3 0-16,2-1 0 15,-3-2 0-15,-2-1 0 16,-3 0 0-16,-4-3 0 15,-6 1 0-15,-1 0 0 16,-5 1 0-16,-4 1 0 16,-4 0 0-16,1 2-215 15,-1 2-229-15,0-15-1062 16,-1 11 0-16,-3-3 0 16,-3 0 0-16</inkml:trace>
  <inkml:trace contextRef="#ctx0" brushRef="#br0" timeOffset="41138.28">31259 5713 3062 0,'0'-3'144'0,"0"-2"52"15,-1-2 33-15,-2-1 37 16,-2-3 45-16,-2 1 83 15,-1 0 83-15,-3-1 47 16,-1-1-1-16,0 2-106 16,-1-2-37-16,-3 2-53 15,0-3-32 1,-4 1-38-16,-3 0-45 16,-4 0-82-16,-5-2-83 0,-1 0-47 15,-7-2 0 1,1 0 0-16,-1-1 0 15,0 0 0-15,-4 2 0 16,1-2 0-16,1 2 0 16,1 0 0-16,1 2 0 15,4 3 0-15,1 1 0 16,1 2 0-16,-3 1 0 16,0-1 0-16,0-1 0 15,-2 1 0-15,-2-1 0 16,-4 1 0-16,2 3 0 15,-5-3 0-15,1 2 0 16,-2 1 0-16,2-1 0 16,0 4 0-1,2-1 0-15,-1 1 0 16,4-1 0-16,0 2 0 16,5 0 0-16,-1 2 0 15,0-1 0-15,-2 4 0 16,1 2 0-16,-2 2 0 15,2 1 0-15,2 4 0 16,-1 0 0-16,7-1 0 16,-1 4 0-1,0-1 0-15,-1 4 0 16,4 0 0-16,-4 1 0 16,4 2 0-16,-3-2 0 15,5 0 0-15,-2 1 0 16,3-1 0-16,3 1 0 15,1-1 0-15,3 2 0 16,5-1 0-16,0 1 0 16,5 1 0-16,0 1 0 15,0 0 0-15,4 2 0 16,-1 1 0-16,0-2 0 16,3 2 0-1,2-1 0-15,-1 0 0 16,2 2 0-16,0-1 0 15,3 2 0-15,0 0 0 16,3 1 0-16,3-1 0 16,3 0 0-16,3-1 0 15,2 1 0-15,-1-2 0 16,6 0 0-16,-1-3 0 16,1-2 0-16,1-1 0 15,0-1 0-15,2-2 0 16,1 0 0-1,0-1 0-15,0-2 0 16,3-2 0-16,3 0 0 0,-1-3 0 16,4 3 0-1,-2-4 0-15,5-1 0 16,-5-1 0-16,0-1 0 16,-1-2 0-16,1-1 0 15,-1 2 0-15,3-2 0 16,2-1 0-16,5-2 0 15,1 1 0-15,3-2 0 16,1 0 0-16,-3 0 0 16,-3 0 0-16,-3 0 0 15,-4 0 0 1,0 0 0-16,2 0 0 16,1 0 0-16,1 0 0 15,5 0 0-15,0 0 0 16,1 0 0-16,2-2 0 15,-3-1 0-15,1-1 0 16,-3 1 0-16,0-4 0 16,-5 1 0-16,0-1 0 15,1 0 0-15,0-2 0 16,-1 1 0-16,3-3 0 16,1 3 0-16,-2-4 0 15,-1 1 0-15,-2-1 0 16,-3 1 0-1,-2-3 0-15,-3 1 0 16,1 0 0-16,-2 0 0 16,0 0 0-16,1-3 0 15,-1-1 0-15,3 1 0 16,-3-3 0-16,0 3 0 16,-1-2 0-16,-5 1 0 15,0 0 0-15,-3 2 0 16,-1-2 0-1,0-1 0-15,-3 1 0 16,0-3 0-16,-1 1 0 16,-2-1 0-16,0 2 0 15,-3-1 0-15,0-1 0 16,-4 3 0-16,2 1 0 16,-4-1 0-16,-1 2 0 15,0-1 0-15,0 1 0 16,0 0 0-16,0 0 0 15,0-1 0-15,0 0 0 16,0 0 0-16,0 1 0 16,0 1 0-16,0 0 0 15,0 2 0 1,0-1 0-16,0 2 0 16,-1 2 0-16,-2-2 0 15,1 1 0-15,-2-1 0 16,1 4 0-16,0-3 0 15,-1 4 0-15,-2-1 0 16,3 1 0-16,-2-1 0 16,-1 2 0-16,-2-2 0 15,1 1 0-15,-3 0 0 16,1 2 0-16,1-2 0 16,-2 3 0-16,-2-3 0 15,2 3 0-15,-1-1 0 16,-1-1 0-1,-2 1 0-15,2 0 0 16,2-2 0-16,-5 1 0 16,4-1 0-16,-6 4 0 15,-1-3 0-15,-6 4 0 16,-2-4 0-16,0 4 0 16,-3-2 0-16,-1 1-26 15,1 2-357-15,-2 0-1173 16,1 2 0-16,8-2 0 15,2-4 0-15</inkml:trace>
  <inkml:trace contextRef="#ctx0" brushRef="#br0" timeOffset="44495.74">31843 5473 5097 0,'-2'-4'340'0,"2"1"1"16,-1-2-1-16,1 1 2 16,0 4-2-1,0 7 1-15,0 5 0 16,3 4-1-16,-1 9 1 15,1 8-313-15,0-1-28 16,3 0 0-16,0 0 0 16,-2-3 0-16,2-4 0 15,-3-4 0-15,0-4 0 16,0-5 0-16,-3-2 0 16,0-5 0-16,0-3 0 15,0-2 0-15,0 0 0 16,0-2 0-16,0-6 0 15,0-5 0 1,0-9 0-16,0-7 0 16,0-7 0-16,0-4 0 15,0-2 0-15,4-2 0 16,4 3 0-16,4 5 0 16,0 5 0-16,1 9 0 15,-5 9 0-15,-3 3 0 16,-4 8 0-16,-1 6 0 15,0 8 0-15,0 7 0 16,-4 4 0-16,2 4 0 16,1 1 0-16,-1-3 0 15,10-1 0-15,9 1 0 16,9-3 0 0,10 2 0-16,6-4 0 15,0-1 0-15,-6 0 0 16,-10 2 0-16,-15 0 0 15,-6 0 0-15,-18-1 0 16,-15 2 0-16,-9-3 0 16,-5-4 0-16,-1-4 0 15,8-3 0 1,12-5 0-16,9-3-138 16,9 0-167-16,4 0-218 15,33-7-922-15,-15 2 0 16,7-2 0-16</inkml:trace>
  <inkml:trace contextRef="#ctx0" brushRef="#br0" timeOffset="44969.83">32560 5616 4188 0,'0'-7'231'0,"0"-4"139"15,0 2 47-15,-4-2 0 16,-11 3 0 0,-6 5 0-16,-8 3 0 15,-6 5 0-15,2 2 0 16,9 6-168-16,5-1-63 16,10 2-138-16,6-1-48 15,3-2 0-15,8 0 0 16,7-4 0-16,6-3 0 15,5-3 0-15,4 0 0 16,-3-6 0-16,-4-2 0 16,-9-1 0-1,-3-2 0-15,-5 0 0 16,-3 1 0-16,-3 3 0 16,1 4 0-16,1 0 0 15,-1 2 0-15,6 4 0 16,5 5 0-16,-1 1 0 15,5 2 0-15,2 3 0 16,-3-3-23-16,0-2-197 16,-5-1-88-16,1-2-130 15,-2-4-185-15,13-3-692 16,-16 0 0-16,-1-6 0 16,1-2 0-16</inkml:trace>
  <inkml:trace contextRef="#ctx0" brushRef="#br0" timeOffset="45236.64">32712 5431 2442 0,'0'-34'269'16,"0"-7"77"-16,0-5 137 15,0-5 110-15,0 15 1 16,0 14 0-16,0 9 0 16,0 7 0-16,1 10 0 15,2 13-191-15,2 9-78 16,3 13-77-16,1 10-136 15,0 9-112-15,0 1 0 16,0-2 0-16,0-2 0 16,4-7 0-16,0-4-212 15,4-7-106 1,1-5-126-16,3-9-205 16,1-15-664-16,-5 1 0 15,-1-8 0-15,-3-4 0 16</inkml:trace>
  <inkml:trace contextRef="#ctx0" brushRef="#br0" timeOffset="45520.57">32949 5268 3063 0,'0'-13'245'15,"0"0"30"-15,0-1 8 16,0 1 19-16,0 7 70 15,-3 11 70-15,0 8 59 16,0 8 28-16,0 10 3 16,2 10-181-1,5 6-65-15,2 2-30 16,4 2-62-16,2-1-136 16,2-2-143-16,1-4-122 15,-1-6-134-15,-3-6-118 16,5-7-168-16,5-16-567 15,-10 0 0-15,1-6 0 16</inkml:trace>
  <inkml:trace contextRef="#ctx0" brushRef="#br0" timeOffset="45677.6">33121 5535 2152 0,'0'-21'200'0,"-3"-3"20"15,-6 0-4-15,-7-1-2 16,-6 13-3-16,-8 12-11 15,-5 9-37 1,2 8-179-16,0-11-696 16,4 23 0-16,6 3 0 15</inkml:trace>
  <inkml:trace contextRef="#ctx0" brushRef="#br0" timeOffset="47208.89">32146 7882 4831 0,'0'-2'315'16,"0"-1"42"-16,0 0 1 15,1 1-1-15,-1 0 1 16,2 9-1-16,-1 4 1 16,2 8-1-16,1 9 1 15,2 7-216-15,1 5-99 16,-2 6-43 0,-3 3 0-16,0 0 0 15,-2-2 0-15,-2-3 0 16,2-7 0-16,2-6 0 15,-2-7 0-15,1-4-64 16,1-2-184-16,1-4-115 16,-2-2-103-16,8-5-283 15,-7-4-511-15,-1-4 0 16,-2-9 0-16,-2-7 0 16</inkml:trace>
  <inkml:trace contextRef="#ctx0" brushRef="#br0" timeOffset="47444.15">32124 7988 3344 0,'6'-20'236'15,"7"-10"48"-15,6-1 88 16,10-4 98-16,5 6 33 16,4 12-1-16,-1 1 0 15,-1 5 1-15,-2 3-1 16,-7 5-223-16,-2 1-160 15,-5 7-153-15,-7 6-165 16,-7 3-223-16,-2 6-211 16,-4 4-632-16,-16 8 0 15,-9 4 0-15,-5 4 0 16</inkml:trace>
  <inkml:trace contextRef="#ctx0" brushRef="#br0" timeOffset="47617.91">32177 8201 2226 0,'-2'14'200'15,"-1"-1"64"-15,1 1 65 16,-2-1 75-16,11-6 95 16,11-7 20-16,9-2 10 15,12-3-62-15,15-1-123 16,5-5-310-16,3-1-347 16,-7-1-787-16,-9-4 0 15,-7-3 0-15,-9 0 0 16</inkml:trace>
  <inkml:trace contextRef="#ctx0" brushRef="#br0" timeOffset="48245.03">32776 7929 4875 0,'0'-7'359'15,"1"1"0"-15,-1-1 0 16,1-2 0-16,-1 8 0 15,2 8 0-15,-2 6 0 16,1 11 1-16,-1 7-1 16,-4 13-275-16,-8 4-84 15,1 3 0 1,-7-2 0-16,1-2 0 16,4-6 0-16,6-7 0 15,1-7 0-15,1-8 0 16,2-6 0-16,3-5 0 15,0-7 0-15,0-2 0 16,3-10 0-16,3-7 0 16,2-12 0-16,2-12 0 15,4-11 0-15,1-4 0 16,0-1 0 0,2 4 0-16,1 8 0 15,-5 9 0-15,-1 10 0 16,-5 9 0-16,2 8 0 15,0 8 0-15,6 9 0 16,4 10 0-16,3 7 0 16,1 8 0-16,-3 9 0 15,-3 0 0-15,-1 2 0 16,-1-4 0-16,-1 0 0 16,-2-8 0-16,-2-5 0 15,-3-7 0 1,-3-4 0-16,-2-7 0 15,-1-4 0-15,-1 0 0 16,-1-4 0-16,-9-3 0 16,-11-2 0-16,-10-7 0 15,-15-1 0-15,-11-2-108 16,-2 5-132-16,4 6-88 16,6 3-135-16,14 4-244 15,11-24-562-15,14 27 0 16,8 0 0-16</inkml:trace>
  <inkml:trace contextRef="#ctx0" brushRef="#br0" timeOffset="48852.96">33139 8051 4560 0,'0'-10'387'16,"2"0"-1"-16,-1-2 0 16,1 0 1-16,1 9-1 15,0 6 0-15,2 9 0 16,1 5 1-16,0 10-1 16,0 7-232-16,-1 1-154 15,0 1 0-15,0-3 0 16,-2-6 0-16,-1-6 0 15,-2-4 0-15,0-7 0 16,3-5 0 0,-3-4 0-16,3-4 0 15,1-5 0-15,5-8 0 16,1-7 0-16,1-10 0 16,3-3 0-16,0 1 0 15,-4 4 0-15,-2 9 0 16,-2 8 0-16,0 4 0 15,3 10 0-15,3 6 0 16,6 9 0-16,4 3 0 16,-1 5 0-16,-2 2 0 15,0-4 0-15,-2-2 0 16,0-7 0-16,1-3 0 16,1-5 0-16,1-3 0 15,-3-4 0-15,3-5 0 16,-1-9 0-16,-6-5 0 15,-1-10 0-15,-1-5 0 16,-6-4 0-16,-4-3 0 16,-1 4 0-16,-4-1 0 15,-5 6 0-15,-4 8-216 16,-3 6-222-16,-8 4-1070 16,2 11 2-16,3 3-1 15,2 2 0-15</inkml:trace>
  <inkml:trace contextRef="#ctx0" brushRef="#br0" timeOffset="49968.97">28172 4861 4781 0,'0'-1'261'0,"0"1"75"15,0 0 21-15,0-1-1 16,1 5 1-16,6 0 0 16,1 5-1-16,6 1 1 15,2 5 0-15,1 1-158 16,-2 1-103-16,-3-2-75 16,-3-3-21-1,-2 0 0-15,-1-3 0 0,-2-6 0 16,-2 0 0-16,4-2 0 15,3-5 0 1,8-8 0-16,6-12 0 16,10-15 0-16,9-17 0 15,19-16-268-15,55-12-1316 16,-8-7 0-16,19-5 0 16,7 6 0-16</inkml:trace>
  <inkml:trace contextRef="#ctx0" brushRef="#br0" timeOffset="60110.29">16381 6932 4145 0,'0'-3'226'16,"0"-4"100"-16,0 2 62 15,0-2 33-15,0 4 0 16,0 3 0-16,1-1 0 16,5 1 0-16,3 3 0 15,5 1-165-15,2 8-61 16,3 1-100-16,0 3-61 16,-3 1-34-1,-1 0 0-15,-3-4 0 16,-2-1 0-16,0-3 0 15,-3-3 0-15,5-6 0 16,13-2 0-16,11-11 0 16,19-11 0-16,15-17 0 15,17-16 0-15,20-17-259 16,23-30-1327-16,21 4 0 16,7-13 0-16,-1-18 0 15</inkml:trace>
  <inkml:trace contextRef="#ctx0" brushRef="#br0" timeOffset="79245.42">5322 11568 704 0,'0'0'47'15,"0"0"18"-15,0-4 17 16,0 4 23-16,0 0 20 16,0 0 29-16,0-2 37 15,0 4 40-15,0-4 30 16,0 2-7-16,0 0-1 16,0 0-8-1,0 0-10-15,-1 0-19 16,1 0-16-16,0 0-26 15,0 0-32-15,0 0-31 16,0 0-17-16,0 0-10 16,0 0 5-16,0 0 7 15,0 0 5-15,0 0 14 16,3 0 6-16,-2 0 7 16,4 0 7-16,2 0 4 15,3 0-3 1,2 0-5-16,1 0-13 0,2 0-8 15,4 0 0-15,0-1-5 16,0-1 14-16,3 1 9 16,1-1-4-1,0-1-4-15,0 1-6 16,0 0-6-16,2-1 5 16,-2 1 12-16,1 2-10 15,-1-1-7-15,-1 1-17 16,1-2-9-16,-3 4 5 15,-1-2 3-15,0-2 16 16,-2 2 21-16,2 0-9 16,-1 0-14-1,-1 0 4-15,1 0-6 16,1 0-5-16,3-2-12 16,1 0-11-16,3-1-13 15,1 0-21-15,-2-2-24 16,1 1-4-16,0 1-4 15,1 1-6-15,-2-1-2 16,2 1 0-16,0 2 0 16,4-2 0-16,-3 2 0 15,0 0 0-15,3 0 0 16,1 0 0-16,-2 0 0 16,3 0 0-16,1 0 0 15,-2 2 0 1,0-2 0-16,1 2 0 15,-1 1 0-15,0-1 0 16,1-2 0-16,-3 2 0 16,1-1 0-16,-1-1 0 15,0 0 0-15,-1 2 0 16,1-2 0-16,-1 0 0 16,3 0 0-16,1 0 0 15,2 1 0-15,3-1 0 16,2 0 0-16,-1-1 0 15,2 1 0-15,-2 0 0 16,-2 0 0 0,0 0 0-16,1 0 0 15,-3 0 0-15,0 0 0 16,-2 0 0 0,2 0 0-1,-2 0 0-15,4 0 0 0,-2 0 0 0,-1 0 0 16,0 0 0-16,-1 0 0 15,-3 0 0-15,1 0 0 16,0 0 0-16,1 0 0 16,1 0 0-1,4 0 0-15,0 1 0 16,0 2 0-16,-2 0 0 16,0 2 0-16,-3 2 0 15,-1-4 0-15,0 2 0 16,-2 1 0-16,-1-2 0 15,1-1 0-15,0 1 0 16,1-1 0-16,-1-1 0 16,0 0 0-16,3 1 0 15,-2-3 0-15,1 0 0 16,-3 3 0 0,4-1 0-16,-3-2 0 15,0 2 0-15,1 0 0 16,2 0 0-16,1-2 0 15,3 0 0-15,5 0 0 16,0 0 0-16,5 0 0 16,2 0 0-16,-1 0 0 15,-1 0 0-15,-3 0 0 16,-3 0 0-16,-3 0 0 16,0 0 0-1,0 0 0-15,2 0 0 16,0 0 0-16,4 0 0 15,0-2 0-15,0 0 0 16,-2 0 0-16,1-1 0 16,-3 1 0-16,-2-1 0 15,2 0 0-15,-1-1 0 16,0 0 0-16,3 1 0 16,0-2 0-16,-1-1 0 15,2 0 0 1,-1 1 0-16,-5-1 0 15,0 1 0-15,0 2 0 16,-6 0 0-16,-5 3 0 16,-1-1 0-16,-2 1 0 15,-3-3 0-15,-3 2 0 16,2-2 0-16,-3-1 0 16,1 0 0-16,-3 3 0 15,-2-3 0-15,-1 4 0 16,-1 0 0-1,-3 0 0-15,-2 0 0 16,-1 0 0-16,-3-1 0 16,3 1 0-16,0-2 0 15,1 2 0-15,2-2 0 16,0 2 0-16,1-2 0 16,-3 1 0-16,-1-2 0 15,-2 3 0-15,-1-1 0 16,0 1 0-16,0 0 0 15,0 0 0 1,0 0 0-16,0 0 0 16,0 0 0-16,0 0 0 15,0 0 0-15,2-2 0 16,-1 2 0-16,-1-2 0 16,0 2 0-16,2 0 0 15,-2 0 0-15,0 0 0 16,0 0 0-16,0 0 0 15,0 0 0-15,0 0 0 16,0 0 0-16,0 0 0 16,0 0-38-1,0 0-70-15,0 0-93 16,0 0-51-16,0 0-65 16,0 0-152-16,0-7-892 15,0 4 0-15,0-2 0 16,0-7 0-16</inkml:trace>
  <inkml:trace contextRef="#ctx0" brushRef="#br0" timeOffset="84332.67">25448 11772 1122 0,'-2'0'158'15,"-1"0"51"-15,1 0 44 16,0-1 21 0,0-1 12-16,2 1 7 15,-2-2 7-15,0 3 6 16,0-1 8-16,1 1-101 15,-1 0-55-15,2 0-51 16,0 0-45-16,0 0-29 16,0 0-13-16,0 0 17 15,6 0 14-15,3 0 11 16,10 0 12-16,8 0 10 16,9 0 7-16,6 0 9 15,8 0 10-15,1 0 14 16,3 0 7-1,4 0-21-15,1 0-16 16,4 0-13-16,-5 0-16 16,-1 0-10-16,1 0-2 15,1 0-7-15,-4 0-6 16,1 0-6-16,-2 0 0 16,-2-2-2-16,-3 0-7 15,-3 1-1-15,0 0-4 16,-2 0-3-16,0 1-2 15,-4 0-4-15,1 0-2 16,1 0 0-16,-4 0-5 16,2 0 0-1,-3-2 1-15,1 2-2 16,0-2 2-16,-2 2-1 16,3-3 0-16,1 1 2 15,-2-2 1-15,3 3-4 16,-1-2 5-16,3 0-3 15,0-1 0-15,-3 0 2 16,0 0-2-16,1 3 0 16,-3-3-1-16,2 4-2 15,-4-1 0-15,0 1 0 16,1-1-1-16,-1 1 3 16,-1 0-4-1,3 0 3-15,6 0-1 16,-2 0-2-16,2 0 1 15,3 0 4-15,-6 0-2 16,0 0 3-16,-6 0 1 16,-5 0-1-16,0 0 2 15,-2 0 2-15,-3 0-1 16,0 0 2-16,0-2-1 16,2 2-1-16,1-1 1 15,-1 1 1-15,1-1-3 16,1 1 0-1,-3 0 0-15,3-2 1 16,-4 1 2-16,-2 1 1 16,-1-2 3-16,-4 1 0 15,0 1 1-15,-3 0 7 16,-1-2 2-16,-2 2 4 16,-6 0 4-16,2-2 13 15,-6 2 18-15,-2-1 14 16,0 1 5-16,0 0 8 15,0-2 1-15,0 2-9 16,0 0-1-16,0 0-5 16,0 0-6-16,0 0-14 15,0 0-19 1,0 0-18-16,0 0-7 16,0 0-6-16,0 0-7 15,0 0 6-15,0 0-1 16,0 0-1-16,0 0-6 15,0 0-1-15,0 0-63 16,0 0-80-16,0 0-116 16,0 0-178-16,-2-14-792 15,-6 10 0-15,-1-7 0 16,-11-11 0 0</inkml:trace>
  <inkml:trace contextRef="#ctx0" brushRef="#br0" timeOffset="88328.66">15207 12553 2855 0,'-2'0'181'0,"1"0"25"15,1 0 12-15,-2-1-1 16,4 1 0-16,-2 0 15 15,0 0 23-15,6 1 25 16,5 1 31-16,11 1-100 16,13-1 12-16,14 0 31 15,8-2 41 1,11 0 33-16,9 0 2 16,11-2-15-16,5 4-25 15,5 0-23-15,0 0-31 16,1 1-29-16,-6 3-64 15,-2 0-57-15,-6-1-52 16,3 0-34-16,2 1 0 16,-1-2 0-16,1-2 0 15,-2 1 0-15,-2-1 0 16,-4-2 0 0,-3 0 0-16,-7 0 0 15,-4 0 0-15,1 0 0 16,-4 1 0-16,0 2 0 15,2 0 0-15,-1 1 0 16,-1-2 0-16,-4 2 0 16,-5-1 0-16,-4 0 0 15,-10-1 0-15,-6-1 0 16,-7-1 0-16,-5 0 0 16,-8 0 0-16,-7 0 0 15,-5 0 0 1,-2 0 0-16,-2 0 0 15,0 0 0-15,0 0 0 16,0 0 0-16,0 0 0 16,0 2 0-16,0-1-276 15,42-1-1307-15,-37 2 0 16,-6-8 0-16</inkml:trace>
  <inkml:trace contextRef="#ctx0" brushRef="#br0" timeOffset="91884.72">12540 2369 1957 0,'-4'-4'145'0,"-3"0"34"15,-1-1 30-15,-2-2 33 16,5 2 36-16,1-2 35 16,0 2 33-16,4-1 30 15,-4 1 24-15,4 3-101 16,-1 0-27-16,-1 1-36 16,0-1-32-16,2 2-30 15,0 0-26 1,0 5-7-16,0 2 10 0,0 6 15 15,0 5 10 1,0 9 35-16,2 5 7 16,2 3 1-16,3 5 2 15,2 1-2-15,7 6-10 16,-3 2-28-16,10 0-44 16,-1 1-44-16,3 3-34 15,1-1-47-15,2-1-12 16,1 4 0-16,-4-1 0 15,2 0 0-15,-2-2 0 16,-4 1 0 0,0-3 0-16,2 2 0 15,-6 2 0-15,2 2 0 16,-2 0 0-16,-1 1 0 16,-7 2 0-16,5-6 0 15,-6-2 0-15,-1-2 0 16,3-5 0-16,-4-5 0 15,1-1 0-15,-1-1 0 16,-1-4 0-16,2 1 0 16,-2-3 0-16,-1-2 0 15,0 0 0-15,-2-6 0 16,0-2 0 0,-1-1 0-16,1-2 0 15,0-6 0-15,-2 1 0 16,0-2 0-16,0-3 0 15,0-1 0-15,0-2 0 16,0-1 0-16,0-2 0 16,0 0 0-16,0-1 0 15,2 1 0-15,-2-2 0 16,0 0 0-16,2 0 0 16,0-2 0-1,2 2 0-15,4-1 0 16,7-3 0-16,12-6 0 15,11-7 0-15,14-7 0 16,13-4 0-16,17-5 0 16,10-1 0-16,9-3 0 15,7-1 0-15,-1-1 0 16,2 0 0-16,-5 1 0 16,-1 0 0-16,-1 3 0 15,-3 3 0-15,-1 0 0 16,-3 0 0-1,-3 1 0-15,-5 1 0 0,-7 1 0 16,-4 1 0 0,0 0 0-16,-3-1 0 15,0 2 0-15,2 1 0 16,1 0 0-16,-2-2 0 16,-3 3 0-16,-1-1 0 15,-5 1 0-15,-2 2 0 16,-3 1 0-16,-4 1 0 15,-1 1 0-15,-5 2 0 16,-1-1 0-16,-3 3 0 16,-4 1 0-16,-5 2 0 15,-7-2 0 1,-7 5 0-16,-10 0 0 16,-3 5 0-16,-7 2-239 15,-2 2-334-15,-8 1-902 16,-15 1 0-16,-15 2 0 15,-24 5 0-15</inkml:trace>
  <inkml:trace contextRef="#ctx0" brushRef="#br0" timeOffset="93792.88">13178 4145 1592 0,'0'3'171'15,"0"1"45"-15,0-2 32 16,0 1 29-16,0-3 37 15,0 0 36-15,-2 0 40 16,0 0 38-16,2 0 31 16,-4 0-74-16,-2-1-13 15,0-1-10-15,-1-3 0 16,-2-3-21-16,-2-5-2 16,2-6-18-1,-2-6-39-15,-1-6-38 16,3-6-31-16,1-8-47 15,1-3-37-15,-2-8-35 16,4 0-33-16,-1-3-7 16,1 1-33-16,-1 2-21 15,0-4 0-15,2 3 0 16,-2-1 0-16,5 2 0 16,-1 1 0-16,2 1 0 15,0 4 0 1,2 0 0-16,3 1 0 15,1 2 0-15,6 3 0 16,1 5 0-16,8 2 0 16,2 5 0-16,6 2 0 15,7 4 0-15,2 1 0 16,4 5 0-16,1 4 0 16,-1 3 0-16,1 4 0 15,0 5 0-15,-3 1 0 16,0 3 0-16,1 2 0 15,-1 6 0-15,-4 2 0 16,5 4 0-16,-3 5 0 16,0 1 0-1,-2 2 0-15,-2 2 0 16,-1 1 0-16,-6 3 0 16,0 0 0-16,-4 3 0 15,-2 3 0-15,0-1 0 16,0 3 0-16,2-3 0 15,0 3 0-15,0-4 0 16,-4-1 0-16,5-1 0 16,-6 1 0-16,0-1 0 15,0 0 0-15,2-1 0 16,-6 3 0 0,2-2 0-16,-1-1 0 15,3 3 0-15,-5 1 0 16,3 0 0-16,0 0 0 15,0 2 0-15,-5-1 0 16,5-2 0-16,-5-1 0 16,0-1 0-16,-2-4 0 15,-2 1 0-15,3-3 0 16,1 1 0-16,0 1 0 16,3-1 0-16,-1 6 0 15,0-2 0 1,3 0 0-16,-1 1 0 15,-1-3 0-15,-1-6 0 16,-1 0 0-16,1-4 0 16,3-1 0-16,1-1 0 15,4-1 0-15,2-4 0 16,4 4 0-16,1-1 0 16,4-1 0-16,-1-1 0 15,4 0 0-15,-4-3 0 16,-1-2 0-16,-1 0 0 15,-1-4 0 1,-1-2 0-16,5 1 0 16,0-2 0-16,-2-4 0 15,6-1 0-15,-6-4 0 16,-2-5 0-16,2 0 0 16,-2-3 0-16,-4-3 0 15,2-1 0-15,-3-3 0 16,-1-3 0-16,-1-3 0 15,-3-6 0-15,-1 2 0 16,-1-1 0-16,-5 0 0 16,-2 2 0-1,0 3 0-15,-4 1 0 16,0 2 0-16,-2 0 0 16,0-2 0-16,-3 2 0 15,1-2 0-15,1-1 0 16,-2 0 0-16,0 1 0 15,1 3 0-15,-1 1 0 16,0 2 0-16,-1 3 0 16,-2-1 0-16,-2 0 0 15,-2 2 0-15,-3-1 0 16,-2 2 0 0,4-1 0-16,-1 2 0 15,1-1 0-15,0 1 0 16,4 5 0-16,-3 1 0 15,1 2 0-15,2 2 0 16,-2 3 0-16,4-1 0 16,1 4 0-16,1 1 0 15,-2 0 0-15,4 1 0 16,-2 0 0-16,0-2 0 16,0 2 0-16,0-1 0 15,0 1 0 1,0 0-72-16,0 3-331 15,0-21-1140-15,0 18 0 16,-4-3 0-16,-2-4 0 16</inkml:trace>
  <inkml:trace contextRef="#ctx0" brushRef="#br0" timeOffset="95228.76">16603 1546 3277 0,'-3'-6'179'16,"-1"-1"42"-16,1 0 20 0,-1-2 7 15,2 5 0-15,2 2 1 16,0 0 26-16,0 5 18 16,3 5 93-16,6 5 3 15,4 7-66-15,9 10-42 16,4 6-21-16,4 2-6 16,2 6-1-16,1 1 0 15,-1 5-27-15,3 3-17 16,-2 3-94-16,-1-1-104 15,-1 2-11 1,1 0 0-16,-2-2 0 16,-1-3 0-16,2-1 0 15,-3 0 0-15,0-2 0 16,-4-2 0-16,1-2 0 16,-3 1 0-16,-1-2 0 15,-1-1 0-15,1-2 0 16,-4 1 0-16,0 0 0 15,-2-4 0-15,-2 1 0 16,0-2 0-16,-6-1 0 16,2-2 0-1,-1-2 0-15,-2-3 0 16,1 1 0-16,-1-6 0 16,3-1 0-16,-4-1 0 15,0-2 0-15,1 0 0 16,0-1 0-16,-4-4 0 15,4 1 0-15,-3-3 0 16,0-3 0-16,-2-1 0 16,4-3 0-16,-2 0 0 15,-2-3 0-15,0-2 0 16,-1 1 0-16,2-2 0 16,-1 0 0-1,5 0 0-15,7-1 0 16,6-4 0-16,11-4 0 15,9-4 0-15,6-4 0 16,7-6 0-16,3 2 0 16,5-3 0-16,2-2 0 15,5 0 0-15,4-2 0 16,3 0 0-16,6 0 0 16,5-1 0-16,0-2 0 15,0 1 0-15,-2-3 0 16,-5 2 0-1,-6 0 0-15,-1 2 0 16,-3 3 0-16,0 1 0 16,4 1 0-16,0 0 0 15,2 3 0-15,-2-1 0 16,-4 0 0-16,-9 2 0 16,-4 1 0-16,-10 1 0 15,-5 1 0-15,-7 3 0 16,-4 2 0-16,-7 1 0 15,0 2 0-15,-5 3 0 16,-2 0 0-16,-3 0 0 16,-1 3 0-1,-4-1 0-15,-4 1 0 16,-2 1-262-16,5 1-417 16,-7 1-771-16,-7 0 0 15,-8-5 0-15</inkml:trace>
  <inkml:trace contextRef="#ctx0" brushRef="#br0" timeOffset="96965.27">16912 2025 2249 0,'0'0'192'0,"0"0"17"15,0 0 8-15,5 0 15 16,2-1 17-16,4-3 25 16,7-1 32-16,8-3 27 15,6-3 24 1,5-2-130-16,5 0-14 16,6-3 24-16,5-4 20 15,5 0 28-15,7-2 14 16,4-1 0-16,5-4-17 15,0 1-19-15,0 1-17 16,-4-3-23-16,-1 0-18 16,-2 1-42-16,-1-1-27 15,-1 0-43-15,-3 2-31 16,0-1-25-16,-1-1-15 16,-1 1-8-1,1-1-7-15,-1-2-4 16,2 0-3-16,-2-1 0 15,2-2 0-15,-1 2 0 16,-3 1 0-16,-3 3 0 16,-7 3 0-16,-4 2 0 15,-5 3 0-15,-2 3 0 16,-6 1 0-16,-5 2 0 16,0 2 0-16,-3 1 0 15,-2 2 0-15,-1 0 0 16,-5 1 0-1,-3 2 0-15,-2 1 0 16,-3 1 0-16,-1 2 0 16,-3-1 0-16,0-1 0 15,1 3 0-15,-4 0 0 16,2 0 0-16,-1 0 0 16,1 0 0-16,-2 0 0 15,1 0 0-15,-1 0 0 16,0 0 0-16,2 0 0 15,-2-1 0-15,0 1 0 16,0-2 0 0,0 2 0-16,0-1 0 15,0 1 0-15,0 0 0 16,0 0 0-16,0 0 0 16,0 0 0-16,0 0 0 15,0 0 0-15,0 0 0 16,0 0 0-16,0 0 0 15,0 0 0-15,0 0 0 16,0 0 0-16,0 0 0 16,0 0 0-16,0 0 0 15,0 0 0-15,0 0 0 16,0 0 0 0,0 0 0-16,0 0 0 15,0 0 0-15,0 0 0 16,0 0 0-16,0 0 0 15,0 0 0-15,0 0 0 16,0 0 0-16,0 0 0 16,0 0 0-16,0 0 0 15,0 0 0-15,0 0 0 16,0 0 0-16,0 0 0 16,0 0 0-16,0 0 0 15,0 0 0 1,0 0 0-16,0 0 0 15,0 0 0-15,0 0 0 16,0 0 0-16,0 0 0 16,0 0 0-16,0 0 0 15,0 0 0-15,0 0 0 16,0 0 0-16,0 0 0 16,0 0 0-16,0 0 0 15,0 0 0-15,0 0 0 16,0 0 0-16,0 0 0 15,0 0 0-15,0 0 0 16,0 0 0 0,0 0 0-16,0 0-224 15,0 0-231-15,35 0-1047 16,-36 1 0-16,-1-1 0 16,-8 0 0-16</inkml:trace>
  <inkml:trace contextRef="#ctx0" brushRef="#br0" timeOffset="99708.52">17151 987 1708 0,'-20'-6'90'0,"-9"2"34"16,-6-2 25-16,-7 5 20 16,4-2 25-1,1 3 12-15,1 4 7 16,-2 3 4-16,-4 3 7 15,-1 8-56-15,-3 3-27 16,-3 6-26-16,1 1-17 16,-1 1-13-16,4 4-12 15,2 3-3-15,4 3 7 16,1 4 9-16,5 3 9 16,-1 3 5-16,6 1 6 15,0 1-1-15,6 2-3 16,4-1 0-1,8-1-5-15,6 1 0 16,2 1 0-16,2-1 0 16,3 3-1-16,2 1 1 15,0 3-2-15,5 1 2 16,2-1 0-16,0 1-4 16,3-2 11-16,1-4 5 15,5 2 12-15,2-2-4 16,4-1-10-16,5 0-5 15,2 4-3-15,1 1-4 16,-3-1 5 0,-2 3 1-16,-2-2-10 15,-1-4-7-15,-1-2-26 16,-1-6-5-16,4-2 2 16,0-1-9-16,1-3-1 15,2 0 3-15,2-5-14 16,2 2-6-16,2 0-1 15,-1-2-17-15,1 1 0 16,5-6-8-16,1-1 1 16,3-6 21-16,4-6 3 15,7-5 16 1,4-3 12-16,6-6 15 16,2-2 0-16,1-1 7 15,-2-1 2-15,1-5 2 16,-1 1-5-16,-3-4-20 15,-1-2-5-15,-1-1-23 16,-3-1-10-16,-5 1-11 16,3-1-7-16,-1-1 0 15,-2 1 0-15,4-2 0 16,-4-2 0-16,-3-2 0 16,-1 2 0-16,-7-3 0 15,-2 2 0-15,1-3 0 16,-4 0 0-1,-1-1 0-15,0-2 0 16,-1-2 0-16,-2 1 0 16,0-3 0-16,3 0 0 15,-2 0 0-15,-1-1 0 16,1 1 0-16,-3-4 0 16,-3 1 0-16,0-3 0 15,0-2 0-15,-5 1 0 16,0 0 0-16,1 0 0 15,-4 2 0 1,0-3 0-16,2 0 0 16,1-2 0-16,-2-1 0 15,-2 0 0-15,1-1 0 16,-3 0 0-16,-2 1 0 16,0 0 0-16,-2 3 0 15,-3-6 0-15,-1 1 0 16,1-1 0-16,-6-4 0 15,-1-1 0-15,-2 0 0 16,-1-3 0 0,-1 2 0-16,-2 0 0 15,0 1 0-15,0 6 0 16,-3 2 0-16,-3 2 0 0,-4 1 0 16,-9 3 0-1,-1-4 0-15,-8-1 0 16,-1-4 0-16,-1 1 0 15,-2-4 0-15,0 4 0 16,1-1 0-16,-3 4 0 16,-3 1 0-16,-2 5 0 15,-2 2 0-15,-6 3 0 16,1 2 0-16,-3 0 0 16,2-2 0-16,0 2 0 15,5 2 0 1,-1-1 0-16,1 0 0 15,-3 4 0-15,-6 1 0 16,-6-2 0-16,-11 5 0 16,-10 0 0-16,-12 4 0 15,1 4 0-15,2 4 0 16,6 1 0-16,9 3 0 16,7 0 0-16,0 0 0 15,-1 5 0-15,-5 5 0 16,-7 5 0-1,-6 6 0-15,-4 9 0 16,-3 4-13-16,1 1-202 0,11 3-114 16,16-1-253-1,10-23-828-15,12 18 0 16,10-7 0-16,8-4 0 16</inkml:trace>
  <inkml:trace contextRef="#ctx0" brushRef="#br0" timeOffset="100577.09">18599 3560 3066 0,'-1'0'196'0,"1"-1"54"15,-2 1 26-15,2-2 7 16,0 0 4-16,0 1 17 16,3-1 27-16,6 4 58 15,5 3 24-15,4 3-101 16,6 3-48-16,4 3-49 16,-3 3-23-16,3-2 2 15,-3-1-7 1,-1 0-28-16,-1 0-93 15,-1-3-155-15,-6 1-103 16,-1-3-136-16,-1 0-133 16,-3-5-171-16,7-6-504 15,-14 0 0-15,2-4 0 16,-9-5 0-16</inkml:trace>
  <inkml:trace contextRef="#ctx0" brushRef="#br0" timeOffset="100757.99">18816 3552 2234 0,'-2'-7'265'0,"2"-2"55"16,-3 0 17-16,2-1-1 15,-1 4 8-15,-1 6 10 16,-5 10 7-16,-4 11-7 16,-6 10-70-16,-6 13-369 15,-6 6-935-15,-3 12 0 16,-3-1 0-16,0-1 0 15</inkml:trace>
  <inkml:trace contextRef="#ctx0" brushRef="#br0" timeOffset="101722.37">17972 4698 3806 0,'0'-3'74'16,"2"2"63"-16,5 4 48 15,5 4 49-15,6 7 76 16,5 10 81-16,2 7 49 15,3 5 1-15,-2 3 0 16,-2 4-22-16,2 4-54 16,0 1-60-16,-1 5-50 15,-2 1-48-15,3 2-76 16,-3 1-81 0,-4 3-50-16,-2 1 0 15,-3 1 0-15,-2-3 0 16,-5 0 0-16,0-7 0 15,1-4 0-15,-1-7 0 16,-2-4 0-16,1-6 0 16,-1-5 0-1,1-2 0-15,-1-4 0 0,1-3 0 16,-2-3 0-16,2-5 0 16,3-3 0-1,8 0 0-15,10-5 0 16,15-4 0-16,18-5 0 15,17-7 0-15,22-9 0 16,18-5 0-16,17-6 0 16,15-4 0-16,5-5 0 15,4 0 0-15,-2-1 0 16,-9 2 0-16,-10 0 0 16,-11 4 0-16,-15 3 0 15,-16 5 0-15,-13 6 0 16,-11 4 0-1,-11 4 0-15,-9 3 0 16,-11 5 0-16,-12 1 0 0,-10 2 0 16,-7 5 0-1,-8 0-224-15,-6 1-205 16,-11-2-1078-16,-16 6 0 16,-18 3 0-16,-24 1 0 15</inkml:trace>
  <inkml:trace contextRef="#ctx0" brushRef="#br0" timeOffset="104748.5">18508 5797 1550 0,'0'0'126'16,"0"0"33"-16,0 0 32 15,0 0 30-15,0 0 32 16,0 0 35-16,0-2 42 16,0-2 24-16,0-3 26 15,0-3-58 1,2-5-7-16,-1-2-17 16,3-4 18-16,1-2-7 15,2-3-20-15,0-5-19 16,-1-1-45-16,0-5-20 15,-2-1 1-15,2-2-23 16,-1 2-3-16,1 2 4 16,2 5-28-16,0 2-14 15,2 5-11-15,-4 3-16 16,1 4 2-16,-1 1-3 16,1 5-26-1,-2 1-8-15,0 3-27 16,1 1-22-16,2 1-21 15,1 3-10-15,2-1 0 16,0 1 0-16,4 2 0 16,-2 0 0-16,2 0 0 15,2 2 0-15,-2 1 0 16,0 1 0-16,5 3 0 16,0 0 0-1,-2 2 0-15,2 2 0 0,0 1 0 16,3 0 0-1,0 1 0-15,2 2 0 16,2-1 0-16,-1 1 0 16,3 1 0-16,0-2 0 15,0 0 0-15,-2-1 0 16,-1 1 0-16,-3-3 0 16,-4 0 0-16,1-3 0 15,-3 2 0-15,-2-3 0 16,1 0 0-16,-3 0 0 15,-3 1 0-15,2-4 0 16,-4 2 0 0,-2-2 0-16,0-1 0 15,-1 2 0-15,0-4 0 16,-1 3 0-16,-1-2 0 16,0-1 0-16,0 0 0 15,0 2 0-15,-2-3 0 16,2 1 0-16,0-1 0 15,0 1 0-15,0-1 0 16,-2 2 0 0,-1-2 0-16,2 1 0 0,-2-1 0 15,0 0 0 1,0 0 0-16,1 2 0 16,-1-2 0-16,0 0 0 15,0 0 0-15,0 0 0 16,0 0 0-16,0 0 0 15,0 0 0-15,0 0 0 16,0 0 0-16,0 0 0 16,0 0 0-16,0 0 0 15,0 0 0-15,0 0 0 16,0 0 0-16,0 0 0 16,0 0 0-1,0 0 0-15,0 0 0 16,0 0 0-16,0 0 0 15,0 0 0-15,2 0 0 16,-2-2 0-16,1-2 0 16,2-2 0-16,-2-5 0 15,2-7 0-15,-1-3 0 16,-1-3 0-16,-1-4 0 16,0-2 0-16,0 3 0 15,0-1 0 1,-1 2 0-16,-2 4 0 15,-2 3 0-15,1 3 0 16,0 0 0-16,-2 5 0 16,5 1 0-16,-2 1 0 15,0-1 0-15,0 2 0 16,-1-2 0-16,-1 1 0 16,2 0 0-16,-1-1 0 15,-2 1 0-15,4-3 0 16,-3 4 0-16,2-1 0 15,2 1 0-15,-1 2 0 16,1-1 0 0,1 4 0-16,0-1 0 15,0-1 0-15,0 3 0 16,0 0 0-16,0-1 0 16,0 2 0-16,0 0 0 15,0 1 0-15,0-2 0 16,0 2 0-16,0 0 0 15,4-2 0-15,9-1 0 16,3-1 0-16,6-2 0 16,5-2 0-16,2 0 0 15,-3-1 0 1,2 2 0-16,-1 0 0 16,0-1 0-16,2 1 0 15,0-1 0-15,3 2 0 16,1-2 0-16,2-3 0 15,1 3 0-15,0-1 0 16,0 0 0-16,-1 0 0 16,-2-1 0-16,-1-1 0 15,-2 3 0-15,0-3 0 16,1 2 0-16,-3 1 0 16,3-1 0-1,-2 0 0-15,1-1 0 16,-3-1 0-16,4 1 0 15,-2 1 0-15,-3 0 0 16,-2 0 0-16,1 2 0 16,-2-3 0-16,-3 3 0 15,0-1 0-15,0 2 0 16,0-2 0-16,-3 2 0 16,-3 0 0-16,1 0 0 15,-2 1 0-15,-2 3 0 16,-4-2 0-1,1 0 0-15,-3 1 0 16,0 3 0-16,0-3 0 16,-2 3 0-16,0 0 0 15,-1 0 0-15,-2-2 0 16,1 2 0-16,-1 0 0 16,0 0 0-16,0 0 0 15,2 0 0-15,-2 0 0 16,1 3 0-16,2 2 0 15,1 4 0-15,-2 3 0 16,1 4 0 0,2 0 0-16,-2 3 0 15,1-1 0-15,2 1 0 16,-1-1 0-16,-1-2 0 16,1-1 0-16,0-1 0 15,1-3 0-15,-2 1 0 16,1-3 0-16,-1-3 0 15,-1 2 0-15,0-4 0 16,-2-1 0-16,2-1 0 16,-2 1 0-16,1-3 0 15,-2 0 0 1,1 0 0-16,1 0 0 16,-1 0 0-16,-1 0 0 15,5 0 0-15,0-2 0 16,6 0 0-16,3-3 0 15,3-3 0-15,5-3 0 16,1-3 0-16,3 1 0 16,3-2 0-16,2 5 0 15,1-3 0-15,-1 1 0 16,0 2 0-16,-2-1 0 16,-1 3 0-1,-6 0 0-15,1 1 0 16,-6 1 0-16,-3 0 0 15,-2 1 0-15,1 1 0 16,-6 2 0-16,0-1 0 16,-1 0 0-16,-2 1 0 15,-1 0 0-15,-1 1 0 16,-1 0 0-16,2-1 0 16,-1-1 0-16,2 0 0 15,2-2 0-15,5-1 0 16,-1 1 0-16,6-1 0 15,2 0 0 1,2 0 0-16,3-1 0 16,2-2 0-16,2 4 0 15,2-5 0-15,4 2 0 16,-1 1 0-16,0-1 0 16,-1-1 0-16,-2 3 0 15,-7 0 0-15,-4 1 0 16,-4 1 0-16,-6 1 0 15,-2 2 0-15,1 0 0 16,-3-1 0-16,-1 1 0 16,0 1 0-1,-1-2 0-15,-1 2 0 16,-1 0 0-16,0 0 0 16,0 0-124-16,2 0-328 15,-1 0-1072-15,-2-1 2 16,-4-4-1-16</inkml:trace>
  <inkml:trace contextRef="#ctx0" brushRef="#br0" timeOffset="108396.79">18803 4109 3872 0,'-4'-13'215'16,"-1"-2"128"-16,1-3 105 15,1-3 0-15,1 4 0 16,1 6 0-16,1 2-1 16,0 4 1-16,0 3 0 15,0 2-161-15,0 7-53 16,4 8-129-16,-2 7-105 15,1 9 0 1,1 12 0-16,2 2 0 0,-4 3 0 16,6 2 0-16,1 0 0 15,-1-2 0-15,5-2 0 16,-1-4 0 0,-1-5 0-16,-2 0 0 15,-2-3-232-15,-1-1-139 16,4-3-227-16,-3-17-800 15,2 5 0-15,-3-10 0 16</inkml:trace>
  <inkml:trace contextRef="#ctx0" brushRef="#br0" timeOffset="108910.02">19034 4037 2112 0,'-2'-7'272'0,"-1"-2"51"15,0 0 58-15,1-1 89 16,-3 0 134-16,1 4 23 16,3 1 1-16,-1 1-1 15,-1 1 1-15,3 0-198 16,0 3-74-16,0 0-52 15,0 5-57-15,3 4-89 16,4 9-134-16,0 11-24 16,2 6 0-1,3 7 0-15,-1 6 0 16,2 2 0-16,3 0 0 16,0 2 0-16,3-1 0 15,2 2 0-15,-5-3 0 16,6-2-270-16,0 0-208 15,-2-18-1010-15,-1 4 0 16,-8-12 0-16,-3-10 0 16</inkml:trace>
  <inkml:trace contextRef="#ctx0" brushRef="#br0" timeOffset="109585.17">18859 3939 1978 0,'0'-5'141'15,"0"-3"50"-15,-1 0 51 16,-4-1 39-16,-1 1 38 15,1 0 45-15,0 3 41 16,-2 1 16-16,4-1 3 16,1 4-67-16,-1 0 61 15,-5 6 22-15,-1 6-49 16,-5 9-41 0,-3 8-36-16,-5 9-47 15,-1 6-39-15,2 1-18 16,2 3-2-16,-1 0-40 15,2-2-94-15,4-1-74 16,2-1-119-16,1-5-133 16,5-1-117-16,4-7-206 15,1-13-800-15,2-3 0 16,1-7 0-16,-1-10 0 16</inkml:trace>
  <inkml:trace contextRef="#ctx0" brushRef="#br0" timeOffset="110030.01">18840 3932 2168 0,'-1'-2'235'16,"1"0"64"-16,0-1 45 15,0-2 37-15,0 1 26 16,1 1 69-16,6-3 95 16,11 1 48-16,9 1-1 15,14 1-166-15,9 1-68 16,10 5-64 0,6 4-45-16,7 3-37 0,6 6-171 15,7 9-460-15,-1 6-1099 16,-14-2 0-1,-22-1 0-15,-10-3 0 16</inkml:trace>
  <inkml:trace contextRef="#ctx0" brushRef="#br0" timeOffset="116878.14">10133 14407 2158 0,'-6'-2'172'16,"0"0"27"-16,-2-1 60 15,-1 0 45-15,3-3 46 16,2 4 44-16,1-4 80 16,1 1 90-16,2 2 50 15,0-1-136-15,0 2-32 16,0 1-28-16,0 1-61 15,3 0-44 1,3 0-45-16,6 4-45 16,3 2-80-16,3 2-90 15,1 3-49-15,-1 1-4 16,-5 0 0-16,1-3 0 16,0 1 0-16,-4-2 0 15,0-1 0-15,-4-3 0 16,0-1 0-1,-3 0 0-15,-2-3 0 16,2 0 0-16,6-4 0 16,9-5 0-16,11-7 0 15,13-13 0-15,13-13 0 16,13-15 0-16,10-6-214 16,10-3-261-16,7-15-1026 15,-1 22 2-15,-13 9-1 16,-12 8 0-16</inkml:trace>
  <inkml:trace contextRef="#ctx0" brushRef="#br0" timeOffset="118220.87">9742 15643 3019 0,'0'0'212'16,"-3"-2"56"-16,3 0 49 15,-2-2 70-15,1 0 43 16,1 2 19-16,1-2 8 15,-1 2 24-15,0 2 52 16,2 0-148-16,4 0-66 16,5 2-55-16,1 4-49 15,3 2-70-15,0 2-43 16,0 5-19-16,-1 0-8 16,-3-1-25-1,4-2-50-15,-7-1 0 16,1 0 0-16,-2-7 0 15,-1 2 0-15,0-6 0 16,7 0 0-16,7-10 0 16,13-13 0-16,21-17 0 15,22-13-355-15,25-24-1212 16,17-10 0-16,8-11 0 16,6-8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4:12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17334 4553 2573 0,'0'0'142'16,"0"-3"40"-16,0 1 43 0,0-3 37 16,0 1 37-1,0-1 41-15,0-1 25 16,0 1 30-16,0 4 8 15,0-1-111-15,1 1-4 16,5 1 0-16,5 1 4 16,6 5 13-16,4 2-31 15,7 1-42-15,-2 5-25 16,1 2-29-16,2 1-10 16,-3 0 8-16,0 1-35 15,0 2-38 1,-2-4-47-16,-2 1-51 15,-1-4-5-15,-1-2 0 16,-3-4 0-16,-1-3 0 16,0-1 0-16,1-2 0 15,-1-4 0-15,4-2 0 16,5-7 0-16,9-6 0 16,8-10 0-1,15-8 0-15,14-9 0 16,14-5 0-16,9-6 0 15,5-2 0-15,2 0 0 16,-3-1 0-16,-8 2 0 0,-10 2 0 16,-11 6 0-1,-14 5 0-15,-12 11 0 16,-13 5 0-16,-8 9 0 16,-3 3 0-16,-5 6 0 15,-7 1 0 1,1 3 0-16,-5 2 0 0,-3 2 0 15,1 2 0-15,0-3 0 16,-1 3 0-16,0 0 0 16,2 0 0-16,-2 0-132 15,0 3-320-15,0-32-1069 16,0 33 0 0,-10-4 0-16,-6-4 0 15</inkml:trace>
  <inkml:trace contextRef="#ctx0" brushRef="#br0" timeOffset="5053.45">11568 6817 1378 0,'-3'0'69'15,"-4"-1"12"-15,0-2 5 16,-1 3 10-16,-3 0 14 15,1-3 18 1,0 2 25-16,0 1 36 16,-1-2 21-16,0 0-47 15,-2 2-9-15,2-1 0 16,-1 0 2-16,-1 1-6 16,1 0-3-16,4-2-3 15,-1 2-13-15,3 0-26 16,3-1-9-16,2 1 5 15,0 0-2-15,-1-2-7 16,4 2-4-16,-2 0-4 16,0 0-10-1,0 0-18-15,0-1-10 16,0 1-4-16,0 0 1 16,4 1 16-16,6 2 18 15,7-3 10-15,12 2 15 16,6-2 10-16,5 0 10 15,8-2 21-15,0 2 5 16,4 0 8-16,4 0-5 16,-1 0-18-16,-3 0-17 15,0 0-12 1,-3 0-12-16,-6 0-12 16,-1 0-7-16,0 0-20 15,1 0-3-15,1 0-9 16,0 0-5-16,1 0-3 15,5 0 4-15,2 0 11 16,-1 0 13-16,5 0 4 16,-2 0 5-16,-4 0 4 15,-3 0 1-15,-2 0-6 16,-3 0 4-16,1 0-8 16,4 0-9-1,-2 0-7-15,7 2-25 16,-4-2 0-16,2 0-6 15,-2 1-1-15,-1-1-7 16,0 0 2-16,2 0-8 16,-3 1 9-16,0 0-3 15,2 0-7-15,2 2 2 16,-2 0 6-16,0 1 2 16,1 1-4-16,-4-3 1 15,-2 4 4-15,2-1 5 16,-2 0-8-1,-3 0 0-15,0 0 2 16,1-1 5-16,3 1-12 16,0-3-3-16,2 4 5 15,2-5-2-15,0 3-3 16,0-3-1-16,2 4 2 16,-1-2 4-16,3 0 0 15,-3-1-8-15,3 1 2 16,0 0 4-16,1-1-2 15,1 1 4-15,2 1-4 16,5-2-1 0,0 2 0-16,2 0-5 15,1 0-2-15,2 0 6 16,3 2 2-16,-1-1-5 16,0-1-1-16,2 0 2 15,-7 0 5-15,-2-1 0 16,-4-1-4-16,1-1 6 15,-3-1 0-15,3 0 1 16,2 0-4-16,-1 0 0 16,2 0 4-16,0 2-10 15,-2 0 3 1,-1-1 0-16,-2 1 1 16,-4 2 0-16,-1-4-3 15,-5 1-2-15,-1 0 7 16,1 2 6-16,-3-1-12 15,2-1 12-15,0 1-10 16,-1-2 8-16,-2 0-1 16,3 0 6-16,0 0 1 15,-3 2 6-15,3-1-3 16,0 2-10-16,-2 0 14 16,-1 0-9-1,1-2 6-15,2-1-4 16,-2 2 1-16,3-2-3 15,-1 1 4-15,-2-1-12 16,1 1 2-16,2-1 6 16,0 0-10-16,2 0 6 15,-2 0 2-15,0 0-5 16,-5 0 8-16,1 0-3 16,-1 2-6-16,1-2 18 15,0 0-8-15,3 0-5 16,0 0 7-1,1 0-3-15,-3 0-1 16,0 3 3-16,-2-2-9 16,-5 1 2-16,0 1 4 15,-1-1-9-15,1-2 2 16,0 0 6-16,3 0-4 16,2 0-3-16,3 0 3 15,1 2-3-15,1 0 1 16,-2-1-5-16,-5 1 0 15,-1-1 0-15,-2 2 0 16,-2-2 0 0,-1 1 0-16,-3-2 0 15,1 0 0-15,-3 0 0 16,3 0 0-16,-2 0 0 16,1 0 0-16,2 0 0 15,1 0 0-15,2 0 0 16,-4 0 0-16,-5 0 0 15,-4 0 0-15,-9 0 0 16,-7 0 0-16,-3 0 0 16,-2 0 0-16,-1 0 0 15,2 0 0 1,-1 0 0-16,2 0 0 16,-2 0 0-16,-1 0 0 15,0 0 0-15,0 0-307 16,6 0-413-16,-7 0-712 15,-5 0 0-15,-8-7 0 16,0-7 0-16</inkml:trace>
  <inkml:trace contextRef="#ctx0" brushRef="#br0" timeOffset="6327.87">22264 6915 3066 0,'0'0'91'0,"0"0"10"0,0-2 25 16,5 2 16 0,2-4 17-16,7-1 16 15,8 1 19-15,14-2 20 16,7 3 18-16,14-2-56 15,12 4-10-15,15-3-2 16,14 2-18-16,12 1-11 16,11 1-7-16,2 0-12 15,1 0-11-15,-7 0-10 16,-4 0-14-16,-5 0-5 16,-3 0-2-16,2 1-8 15,3 1 4 1,-6-2 8-16,-2 3 11 15,-6-3 7-15,-10 0 20 16,-8 0 11-16,-4 0 18 16,-9 0 6-16,-10 0 2 15,-3 0 8-15,-8-3-2 16,-7 3-10-16,-7 0-22 16,-3 0-13-16,-9-2-17 15,0 2-27-15,0-1-17 16,-2-1-12-16,-2 1-37 15,5 1-190 1,-3-2-223-16,3-4-1077 16,-5 6 0-16,-7-10 0 15,-17-9 0-15</inkml:trace>
  <inkml:trace contextRef="#ctx0" brushRef="#br0" timeOffset="8448.39">8642 13760 3604 0,'-4'-13'133'15,"0"0"32"-15,-5-5 16 16,-1 1 16-16,-1 2 43 16,-1 5 21-16,3 1 38 15,5 4 15-15,0 1 8 16,4 1-81-16,0 2 21 15,0 4 40-15,0 6-14 16,0 5-18-16,0 10-42 16,0 8-22-1,0 6-37-15,0 4-17 16,0 5-5-16,0 2-10 16,0 5-64-16,0 1-73 15,0 6 0-15,1 6 0 16,2 4 0-16,-2 2 0 15,1 4 0-15,2 2 0 16,2 1 0-16,-2 1 0 16,2 2 0-16,-1 3 0 15,-1 1 0 1,-3 4 0-16,-1 1 0 16,0 2 0-16,-1 5 0 15,-3 5 0-15,-1 1 0 16,1-2 0-16,-2 0 0 15,3-6 0-15,2-8 0 16,1-1 0-16,0-5 0 16,-2-1 0-16,2-1 0 15,-3-1 0-15,0-2 0 16,-1-2 0 0,3-2 0-16,-1-2 0 15,4-4 0-15,-4-7 0 16,4-5 0-16,-2-8 0 15,0-7-134-15,1-8-307 16,13-12-1082-16,5-12 0 16,6-15 0-16,8-22 0 15</inkml:trace>
  <inkml:trace contextRef="#ctx0" brushRef="#br0" timeOffset="9507.37">8706 15333 1102 0,'-8'0'142'16,"0"-1"62"-16,-1 1 44 16,4-2 24-16,5 1 26 15,1 1 4-15,2-4 7 16,4 3 20-16,9-1 35 15,9 1-44-15,14-2-44 16,8 3-40 0,11-2-24-16,6 1-13 15,7 0-17-15,6-1 13 16,7 1 6-16,11 0 16 16,8-4-2-16,8 2 3 15,7-1-6-15,8-6 10 16,3 2-2-16,7-2-4 15,3 1 3-15,-1-1-6 16,-3 0-14-16,-3 3-31 16,-9-1-31-1,-4-3-29-15,4 4-23 16,1-3-31-16,1 1-19 16,0-1-5-16,-5 1-14 15,-2-2-9-15,0 3-1 16,-4-2-3-16,-3 2-3 15,-5 1 0-15,-7 0 0 16,-8 0 0-16,-4 2 0 16,-4-1 0-16,-5 1 0 15,1 0 0 1,-6 3 0-16,0-2 0 16,-8 2 0-16,-4-1 0 15,-7 0 0-15,-5-2 0 16,-6 3 0-16,-5 0 0 15,-4-3 0-15,-1 3 0 16,-4-1 0-16,-4-1 0 16,-5 2 0-16,-6 2 0 15,-3 0 0-15,-7 0-276 16,-2 2-278-16,-10-9-918 16,-15 12 0-1,-22-3 0-15,-24-2 0 16</inkml:trace>
  <inkml:trace contextRef="#ctx0" brushRef="#br0" timeOffset="11956.05">8745 15401 2516 0,'-3'-3'142'0,"0"-4"16"15,-1 1 19-15,-2-5 8 16,5 2 15-16,-1-4 25 16,-1 2 9-16,1-1 22 15,-1-2 16-15,1-3-88 16,2-2-27-1,0-5-6-15,2-2-8 16,2-6-6-16,3-5-10 16,6-2-21-16,2-7-4 15,2-3-18-15,0-2-9 16,1-2-18-16,0 0 4 16,0 0-10-16,-1 2-9 15,0 0-4-15,1 2-3 16,-1 0-4-16,3-3-6 15,6 0-4-15,2-1-6 16,0-1-4 0,3 1-10-16,0 2 0 0,1 0 3 15,2 2 1-15,0 3-2 16,2 3 2 0,1 5 0-16,0 5 0 15,2 4-1-15,1 3 4 16,5 1 0-16,3 3-1 15,4 1 0-15,0 3 0 16,1 2 7-16,1 6 1 16,0 1 11-16,3 5 12 15,-2 1 15 1,3 3 20-16,-5 0 9 0,0 3 7 16,-3 2 8-16,-1 3 7 15,-3 5-15 1,0 5 11-16,-5 3-8 15,-4 2-10-15,-3 5-16 16,-3 0-21-16,-2 4 2 16,-6 2-3-16,2 1-2 15,-5 4 3-15,-4 0 15 16,-4 2-3-16,0 2 1 16,-3 1 3-16,1 0 0 15,-3-1 5-15,0 2-10 16,1-2-3-16,-1 0-6 15,-2 0-6 1,1 0-8-16,0 0-7 16,-1 2-8-16,-2-2-2 15,-2 6-1-15,-1 0-4 16,0 2 2-16,0-1 1 16,0 1 6-16,0-1-7 15,1-1-1-15,-1 0 3 16,3-1 1-16,-2 2 0 15,1 0 0 1,-2 3 0-16,0 0-5 16,1 2-2-16,-2 2-7 15,2-2 2-15,-2 0-2 16,-1 1-2-16,1-3 2 16,-3-2-2-16,3-3 0 15,1-2 0-15,0 0 0 16,0-2 0-16,5 1 0 15,1-1 0-15,4 4 0 16,7 4 0-16,5-1 0 16,3-1 0-1,2 1 0-15,3-2 0 16,2-5 0-16,3-2 0 16,2-2 0-16,5 0 0 15,0-1 0-15,0 0 0 16,3-3 0-16,-2 1 0 15,0-5 0-15,-4-5 0 16,1-3 0-16,-1-6 0 16,-2-7 0-16,0-2 0 15,3-4 0-15,1-3 0 16,-1-2 0 0,0 0 0-16,3-4 0 15,2-1 0-15,-2-3 0 16,2-5 0-16,0-2 0 15,-1-3 0-15,1-1 0 16,-2 0 0-16,2-3 0 16,-5-1 0-16,1-1 0 15,-1-2 0-15,-2-1 0 16,-2-2 0-16,3-2 0 16,-4-1 0-1,-3-4 0-15,-1-1 0 16,1-2 0-16,-3-4 0 15,0 0 0-15,-3 2 0 16,-3 0 0-16,-4-2 0 16,-3 5 0-16,-3 0 0 15,-3 0 0-15,0 0 0 16,-3 1 0 0,0-2 0-16,1-2 0 15,-1 2 0-15,-2-1 0 0,0 1 0 16,-2 1 0-1,0 0 0-15,-3 0 0 16,4 2 0-16,-6 1 0 16,2-1 0-16,2 5 0 15,-2-1 0-15,0 3 0 16,-2-1 0-16,-2-1 0 16,1 3 0-16,1-2 0 15,-4 3 0-15,0 1 0 16,4 2 0-16,-2 1 0 15,2 3 0 1,-2-1 0-16,3 2 0 16,-1 1 0-16,-2-1 0 15,2 3 0-15,-2 1 0 16,3 2 0-16,-1 2 0 16,-1 3 0-16,1 2 0 15,2-1 0-15,-3 3 0 16,3 1 0-16,-1 1 0 15,1 0 0-15,0 1 0 16,0 1 0-16,0 0 0 16,0 0 0-1,-2 0 0-15,2 0 0 16,-1 0 0-16,-1 0 0 16,2 0 0-16,0 0 0 15,-2 0 0-15,0 0 0 16,2 0 0-16,-2 0 0 15,1 0-71-15,-2 0-217 16,4 3-452-16,-13 4-678 16,-5-3 0-16,-6-1 0 15,-1-6 0-15</inkml:trace>
  <inkml:trace contextRef="#ctx0" brushRef="#br0" timeOffset="15515.96">10897 13674 2625 0,'0'0'134'15,"0"-2"21"-15,0 2 21 16,-3 0 17 0,-3-4 28-16,-2-2 21 15,-1 0 39-15,-3-3 32 16,1 1 23-16,2-1-89 15,0-1-22-15,-2-1-9 16,-1-1-4-16,2 1 2 16,-7-3-26-16,-3 1-7 15,1-2-12-15,-4-1-16 16,0 3-13-16,-3-2 18 16,2 1 3-16,-2-1 19 15,-1-1-2 1,0 1-18-16,-1-1-2 15,-1 0-14-15,1-2-28 16,-3 3-15-16,-1-1-11 16,1 2-30-16,-3 1-12 15,0 1-32-15,0 0-16 16,3 1 0-16,-3 3 0 16,1-1 0-16,-2 1 0 15,0 2 0-15,-2-1 0 16,3 2 0-1,1 0 0-15,2 1 0 16,1 2 0-16,2-1 0 16,3 0 0-16,1 0 0 15,1 2 0-15,5-3 0 16,0 1 0-16,1-1 0 16,-1 1 0-16,0 0 0 15,-4 1 0-15,2-2 0 16,-5 3 0-16,-1-2 0 15,2 0 0 1,1 2 0-16,1-1 0 16,-1 0 0-16,1 1 0 15,-4 0 0-15,0-1 0 16,-6 2 0-16,-4 0 0 16,-1 0 0-16,-2 2 0 15,-6 0 0-15,3 2 0 16,0 2 0-16,1 0 0 15,3 1 0-15,3-2 0 16,3 2 0 0,4-3 0-16,0 2 0 15,2 0 0-15,-3 0 0 16,-1 3 0-16,-6 0 0 16,0 2 0-16,-2 1 0 15,0 0 0-15,3-2 0 16,0 2 0-16,-1 3 0 15,2-1 0-15,0 0 0 16,1 3 0-16,2-1 0 16,5 0 0-16,0 3 0 15,3 0 0 1,4 1 0-16,1-3 0 16,2 2 0-16,0 1 0 15,1 0 0-15,0 1 0 16,1 1 0-16,-1 1 0 15,3 1 0-15,-1-4 0 16,3 4 0-16,0-2 0 16,0 1 0-16,1 0 0 15,3 3 0-15,-1-1 0 16,-3 2 0-16,1-1 0 16,-1 1 0-16,-3-1 0 15,5 3 0 1,0-2 0-16,1 1 0 15,3 2 0-15,1 2 0 16,2-2 0-16,1 1 0 16,0-1 0-16,0 4 0 15,0-4 0-15,0 1 0 16,0-1 0-16,0-1 0 16,0-2 0-16,0-1 0 15,1 0 0-15,3 1 0 16,0 1 0-16,4 0 0 15,1 1 0 1,0 1 0-16,0-4 0 16,0 2 0-16,0-2 0 15,-1-3 0-15,2-2 0 16,1 1 0-16,1-2 0 16,-1-1 0-16,3-1 0 15,-1 1 0-15,2 1 0 16,0 0 0-16,0 0 0 15,2 3 0-15,-2-1 0 16,0 0 0-16,-1-1 0 16,0 0 0-16,-1 1 0 15,1-2 0 1,-2-1 0-16,1-1 0 16,-2 1 0-16,3-2 0 15,-2 2 0-15,3-1 0 16,-2-1 0-16,0 0 0 15,-1-5 0-15,2 1 0 16,-2-1 0-16,0-1 0 16,0-1 0-16,1 0 0 15,-2 1 0-15,6-1 0 16,1 1 0-16,2 1 0 16,-2 2 0-16,3 0 0 15,-1 0 0 1,-1 1 0-16,1-3 0 15,1 1 0-15,-4-2 0 16,2-2 0-16,-3 2 0 16,1 1 0-16,-1-4 0 15,4 4 0-15,0-4 0 16,2 3 0-16,4-4 0 16,3 2 0-16,0-3 0 15,1 3 0-15,0-2 0 16,2-2 0-1,1 1 0-15,1-1 0 16,2 0 0-16,0 2 0 16,-2-1 0-16,3 0 0 15,-3 0 0-15,2-1 0 16,1 0 0-16,1 1 0 16,0 0 0-16,0-1 0 15,-2 0 0-15,-2-3 0 16,0 2 0-1,-1-4 0-15,0 0 0 16,-1 0 0-16,-1-1 0 16,1-2 0-16,1-1 0 15,1-2 0-15,2-1 0 16,4-3 0-16,2 0 0 16,4-2 0-16,2-1 0 15,-2-1 0-15,2 0 0 16,-5-3 0-16,0 0 0 15,-4 1 0-15,-1-3 0 16,1-2 0-16,0 1 0 16,-2-3 0-1,3-3 0-15,-1 0 0 16,1-1 0-16,-3-1 0 16,0 0 0-16,-1 0 0 15,-4 3 0-15,1 0 0 16,-3-1 0-16,2-2 0 15,-2 2 0-15,-1-1 0 16,1-4 0-16,-1 1 0 16,2 2 0-16,-4-3 0 15,-1 2 0 1,-5 2 0-16,-1-1 0 16,-3 2 0-16,-3-2 0 15,2 1 0-15,-6 0 0 16,3 0 0-16,-1 0 0 15,-4 0 0-15,-2 2 0 16,3 0 0-16,-6 0 0 16,2 0 0-16,0 3 0 15,-2-2 0-15,0 1 0 16,0-2 0-16,-2 3 0 16,1-1 0-1,-2-1 0-15,0 1 0 16,0 0 0-16,0 0 0 15,0 2 0-15,0 1 0 16,-2 0 0-16,1 3 0 16,-5-2 0-16,-2-2 0 15,-2 0 0-15,0 2 0 16,-4-1 0-16,1 1 0 16,0-3 0-16,-1 2 0 15,0-2 0 1,1 0 0-16,-1 2 0 15,1 2 0-15,-3-1 0 16,0 1 0-16,1 2 0 16,-2-1 0-16,0 2 0 15,1 3 0-15,-1-1 0 16,0 1 0-16,1 3 0 16,0-1 0-16,1 0 0 15,1 1 0-15,1 1 0 16,3 0 0-1,-3-2 0-15,4 1 0 16,0 2 0-16,1-3 0 16,-1 3 0-16,2 0 0 15,-2-2 0-15,-2 3 0 16,1-2 0-16,-1 0 0 16,3 0 0-16,-5 1 0 15,3-2 0-15,-3 2 0 16,1 1 0-16,-1-2 0 15,2 1 0-15,0 2 0 16,3-1 0-16,1 1 0 16,1 4 0-1,1-3 0-15,3 1 0 16,-1 2 0-16,1-2 0 16,1 2 0-16,-2-2 0 15,2 3 0-15,-1-2 0 16,1 1 0-16,-1 1 0 15,1 0 0-15,1 0 0 16,-2 0 0-16,2 0 0 16,-1 0 0-1,1 0 0-15,0 0 0 0,1 0-98 16,-1 1-232-16,9 5-426 16,-6 0-645-1,0-3 0-15,0-8 0 16,7-12 0-16</inkml:trace>
  <inkml:trace contextRef="#ctx0" brushRef="#br0" timeOffset="21542.98">17958 13441 3406 0,'0'-7'162'0,"0"-2"36"16,0 2 19-16,0-2 10 15,0 4 3-15,0 4 0 16,0 1 12-16,0-1 32 16,3 1 66-16,0 4-26 15,5 5-4-15,0 4-18 16,5 9-20 0,-1 9-10-16,-3 9-2 15,-1 5-1-15,-4 10-11 16,-3 4-32-16,-1 7-67 15,2 2-84-15,3 1-47 16,3 0-18-16,0 1 0 16,1 1 0-16,2 0 0 15,-3 1 0-15,-1-2 0 16,0-1 0-16,3-3 0 16,-2-2 0-16,3 3 0 15,2-2 0-15,-1 0 0 16,2 2 0-16,-1-1 0 15,1-4 0-15,-2 2 0 16,-2-2 0 0,2-1 0-16,-5 0 0 15,-3 2 0-15,1 0 0 16,-2 0 0-16,0 2 0 16,-3 2 0-16,1-1 0 15,-1-7 0-15,2 0 0 16,0-5 0-16,1-7 0 15,0-5 0 1,0-8 0-16,0-3 0 0,-3-1 0 16,3 0 0-1,-3 4 0-15,0 5 0 16,1 0 0-16,-1 2 0 16,0-3 0-16,0-5 0 15,0-9-105-15,5-3-226 16,9-4-269-16,0-3-831 15,2-8 0-15,3-4 0 16</inkml:trace>
  <inkml:trace contextRef="#ctx0" brushRef="#br0" timeOffset="22360">18144 15162 2171 0,'-7'0'115'0,"-2"0"30"16,-2 0 43 0,4 0 25-16,5 0 35 15,2 0 18-15,9-2 8 16,11 0 24-16,16-1 29 15,20-1-60 1,21-6-5-16,20 2-3 16,14-1 12-16,16-1 26 0,13-2 19 15,12 3 30-15,5 0-10 16,3-1-24-16,4-2-29 16,3 2-22-1,4-2-28-15,3-1-27 16,4-1-55-16,-1 2-50 15,-5-2-56-15,-10 1-45 16,-10 1 0-16,-11-3 0 16,-14 4 0-16,-11-2 0 15,-5 1 0-15,-1 0 0 16,-5 1 0-16,-2 2 0 16,-7-1 0-16,-8 2 0 15,-11-1 0-15,-9 4 0 16,-13-1 0-1,-12 4 0-15,-14-2 0 0,-12 3 0 16,-8 0 0 0,-6 1 0-16,-3-1-286 15,-6 2-171-15,-10-4-1032 16,-19 5 0-16,-24-1 0 16,-26-1 0-16</inkml:trace>
  <inkml:trace contextRef="#ctx0" brushRef="#br0" timeOffset="24072.04">18370 15075 1052 0,'0'2'104'16,"-2"3"31"-16,1 0 32 16,-1 1 31-16,-1-2 28 15,-1 3 31-15,0-2 28 16,-2 2 23-16,1-1 29 15,0-4-50-15,2 1 7 16,2-1 18-16,1-2 20 16,0 0 17-16,-2 0-19 15,2-5-11-15,0-1 34 16,0-4 3-16,0-5 1 16,0-7-23-1,0-4-36-15,0-7-47 16,0-4-44-16,0-5-41 15,0-4-7-15,0-1-23 16,2 0-69-16,0 1-32 16,4 1-23-16,1-1-1 15,3-1-9-15,3 0-3 16,0-1-1-16,2-1-12 16,2-5 0-16,0-1 2 15,1-2 5-15,0 1 3 16,0 2-2-1,2 0 0-15,0 8 8 16,-1 0 3-16,1 5-10 16,3 4 9-16,1-1 6 15,3 2-9-15,3-1 4 16,4 2 3-16,0 3-13 16,1 5 2-16,-1 3-3 15,0 6 5-15,0 2 3 16,0 5-5-16,0 0-5 15,3 5 11-15,-3 1 0 16,2 1 7 0,-1 4 6-16,-1-1 7 15,1 1 2-15,0 0-3 16,1 0-3-16,-1 1 3 16,-1 2-3-16,-5 1-1 15,-3 7-4-15,0 1-5 16,-1 2 3-16,-1 4-12 15,-3-2 0-15,2 2 0 16,-2 1 0-16,2 3 0 16,-2-2 0-16,-3 2 0 15,0 2 0 1,0 2 0-16,-6-1 0 16,-1 3 0-16,1 0 0 15,-5 0 0-15,3 2 0 16,-1-1 0-16,-2 0 0 15,2 1 0-15,-1 1 0 16,0 0 0-16,-2 1 0 16,1 0 0-16,1 0 0 15,0-3 0-15,-3-1 0 16,4 0 0 0,0-1 0-16,-4-2 0 0,4 0 0 15,-3-1 0-15,0 0 0 16,-2-1 0-1,0-1 0-15,1 0 0 16,-2 1 0-16,1-3 0 16,-1 0 0-16,0 1 0 15,-2 1 0-15,3-3 0 16,-2 2 0-16,-1-1 0 16,2 1 0-16,0 1 0 15,-1-1 0-15,-1-2 0 16,1 1 0-16,-1 0 0 15,0 0 0-15,2 1 0 16,-3-2 0 0,2 3 0-16,1-3 0 15,-3 0 0-15,1-1 0 16,-1-2 0-16,4 1 0 16,-4-4 0-16,0-2 0 15,0 1 0-15,2-1 0 16,-2 0 0-1,1 0 0-15,1 1 0 16,-1-5 0-16,1 1 0 16,-2-2 0-16,1-2 0 0,-1-2 0 15,0-2 0-15,0 2 0 16,0-2 0 0,0 0 0-16,0 0 0 15,0 0 0-15,0 0 0 16,0 0 0-16,0 0-112 15,0 3-316-15,0-57-1102 16,3 47 0-16,-3-11 0 16,1-16 0-1</inkml:trace>
  <inkml:trace contextRef="#ctx0" brushRef="#br0" timeOffset="26335.64">19847 15062 1161 0,'-4'0'93'15,"-1"0"46"-15,1 0 31 16,-1 0 22-16,5 0 19 15,2 0 22-15,-2 0 26 16,0 0 23-16,0 0 22 16,0 0-23-16,0 0-21 15,0 0-27 1,0 0-7-16,0 0 3 16,0 0 23-16,6-1 4 15,5 1 28 1,11 0 43-16,14-3 25 0,12 1 23 15,8-2-18-15,7 1-21 16,4-3-25-16,2 3-24 16,-1-2-42-16,7 1-26 15,0 2-54-15,6-1-66 16,1-1-48-16,0 3-49 16,-5-1-2-1,0-1 0-15,-4 0 0 16,-5 1 0-16,-1-3 0 15,-4 0 0-15,-3 1 0 16,-6 0 0-16,-1 0 0 16,-1 2 0-16,1-1 0 15,0 2 0-15,-3-2 0 16,0 2 0-16,-4-1 0 16,-1-3 0-16,-2 1 0 15,-1 1 0 1,-3-1 0-16,-3 0 0 15,-4-1 0-15,-6 2 0 16,-7-1 0-16,-2 0 0 16,-1 1 0-16,-6 1 0 15,0 0 0-15,0 1 0 16,-5-1 0-16,-3 2 0 16,0-1 0-16,-2 1 0 15,0 0 0-15,0-1 0 16,-2 1 0-16,-3 0 0 15,-10 0 0 1,-6 0 0-16,-12 0 0 16,-12 1 0-16,-13 0 0 15,-10 2 0-15,-16 0 0 16,-5 0 0-16,-5 0 0 16,-4 0 0-16,4 3 0 15,7-3 0-15,9 4 0 16,5-1 0-16,6 3 0 15,6-2 0-15,1 2 0 16,2 2 0-16,2-3 0 16,4 3 0-1,-2-1 0-15,4-3 0 16,2 0 0-16,-1 2 0 16,4-4 0-16,-1-2 0 15,3 1 0-15,0-1 0 16,5-2 0-16,2 1 0 15,5-2 0-15,6 0 0 16,7 0 0-16,4-2 0 16,6 2 0-16,4 0 0 15,3 0 0 1,1 0 0-16,0 0 0 16,0 0 0-16,-2 0 0 15,2 0 0-15,0 0 0 16,0 0 0-16,0 0 0 15,0 0-16-15,3 0-6 16,9 0 15-16,14 0 7 16,14-1 0-16,19-2 0 15,16-1 0-15,12-2 0 16,13 0 0-16,5 0 0 16,9 0 16-16,3-1 5 15,-1 3-13-15,-1-4-8 16,-5 3 0-1,-3 0 0-15,-3 0 0 16,-11 1 0-16,-7 1 0 16,-7 0 0-16,-11 0 0 15,-9-3 0-15,-5 3 0 16,-6-1 0-16,-8 1 0 16,-6-2 0-16,-6 5 0 15,-11-3 0-15,-4 2 0 16,-7 1 0-1,-3 0 0-15,-2 0 0 0,-1 0 0 16,0 0-253 0,5 0-290-16,-1 1-936 15,-1-1 0-15,0-8 0 16</inkml:trace>
  <inkml:trace contextRef="#ctx0" brushRef="#br0" timeOffset="29363">21946 14891 832 0,'-1'0'87'0,"-2"2"28"0,1 1 37 15,-3 0 29 1,2 2 20-16,0-1 22 15,-1 3 22-15,1-2 21 16,0-2 28-16,-1 1-25 16,0-1 6-16,-1-3 16 15,1 1-14-15,-1-1-7 16,1-2 5-16,-2-4-5 16,-1-2 8-16,3-3-16 15,0-9-11 1,-1 1 0-16,1-5-23 0,-1 1-35 15,-1-4-15-15,0 0-22 16,1-5-28 0,1-4-24-16,1-1-30 15,1 0 6-15,2-2-1 16,2-3-6-16,-2 1-16 16,1 0-2-16,4-2-3 15,-2-1-10-15,3 2 6 16,0-5 11-16,2-1 0 15,-4 0-14 1,5 1-14-16,-1 0-23 16,4 1-6-16,0 1-7 15,3-2-3-15,4 2 4 16,3-1 4-16,-1 0 9 16,4 0-7-16,-3 2-2 15,2 2 5-15,-1 0-4 16,2 3 3-16,1 5 2 15,2 2 4-15,0 1 1 16,4 6-9-16,4 4-4 16,3 0 9-16,3 2 5 15,6 1 5-15,1 3 30 16,4-1 16 0,-2 4 13-16,-2 1 4 15,0 2 3-15,-3 2 4 0,2 2-8 16,1 3-2-1,-3 0-2-15,2 2-10 16,-3 2-26-16,-1 3-12 16,-3 3-17-16,-2 2-10 15,-3 5 0-15,0 3 0 16,1 2 0-16,-3 4 0 16,-4 1 0-1,-1 4 0-15,-6 1 0 0,2 2 0 16,-1 1 0-16,-1 0 0 15,-2 1 0 1,0-1 0-16,-1 0 0 16,-2-1 0-16,-1-1 0 15,-4-1 0-15,1-1 0 16,0-2 0-16,-3-1 0 16,-1 1 0-16,-1 1 0 15,2-1 0-15,-2 2 0 16,1-3 0-16,-3 0 0 15,3 0 0-15,-2 0 0 16,0 0 0-16,1 1 0 16,0-3 0-1,-2 1 0-15,2-1 0 0,-2-1 0 16,0 3 0-16,0-3 0 16,-1 3 0-1,0-2 0-15,1 0 0 16,-3-4 0-16,1 3 0 15,-1-4 0-15,0 0 0 16,2 1 0-16,0-2 0 16,-1-1 0-16,0-1 0 15,-2 0 0-15,1-4 0 16,-1 3 0-16,-1-1 0 16,-1-1 0-16,-1-1 0 15,3 1 0 1,-3-2 0-16,1-1 0 15,3-2 0-15,-1-1 0 16,-1 1 0-16,-1-4 0 16,-1 1 0-16,0 1 0 15,0-2 0-15,0 1 0 16,0-1 0-16,0-1 0 16,0 1 0-16,0-1 0 15,0-1 0-15,0-2 0 16,0 2 0-1,0-2 0-15,0 0 0 16,0 0 0-16,0 0 0 16,0 0 0-16,0 0 0 15,2 0-3-15,-2 0-365 16,6-4-1196-16,1 4 0 16,1-9 0-16</inkml:trace>
  <inkml:trace contextRef="#ctx0" brushRef="#br0" timeOffset="30652.66">23633 14758 2214 0,'0'0'110'0,"0"0"13"15,2 0 6-15,3 0 12 16,3-3 19-16,5 2 23 16,10-6 23-16,6 1 35 15,5 0 35-15,11 0-72 16,1-2 9-16,8 1 4 16,5 0 11-16,1 0-5 15,3-2-11-15,2 5-15 16,0 0-21-1,-2 1-29-15,4 0-29 0,1 0-16 16,4-1-12 0,3 0 0-16,3 0 6 15,-3 0 24-15,0-2 27 16,-4 0 22-16,-5-1 30 16,-1-3 19-16,2 0-5 15,-2 3-5-15,3-3-15 16,-1 1-16-16,0 0-22 15,-2-1-33-15,-2 2-34 16,0 0-29-16,-6-2-34 16,-4 3-23-1,1-1-2-15,2 2 0 0,-2-3 0 16,1 3 0 0,-1 1 0-16,1-2 0 15,-3 0 0-15,0 3 0 16,-1-1 0-16,-4-1 0 15,-6 0 0-15,2 2 0 16,-7-2 0-16,-1 3 0 16,-3-3 0-16,-1 2 0 15,-6 2 0-15,-2-2 0 16,-4 2 0-16,-5 2 0 16,-5 0-154-1,-5-1-245-15,-3 1-264 0,-12 1-732 16,-14-1 0-1,-23 0 0-15</inkml:trace>
  <inkml:trace contextRef="#ctx0" brushRef="#br0" timeOffset="31664.04">22225 14793 273 0,'-20'3'49'15,"-6"3"21"-15,-4 0 24 16,-3 2 8-16,8-2 10 16,5 2 12-16,-2-1 18 15,3-1 10-15,3 1 21 16,-1 0-10-16,5 1 9 16,2-2-9-16,0 0-18 15,6-3-5-15,0 1-10 16,1 0-2-1,1-2-5-15,2-1 14 16,0 2 8-16,0-3 1 16,2 0-3-16,-1 0 3 15,7 0 6-15,4 0 10 16,6 0 10-16,8-1 2 16,7-1-2-16,8 1-11 15,5-3-12-15,7 0-6 16,4-1-8-16,2 0 5 15,1-1 6-15,5 1 8 16,3-2 2 0,0-2-1-16,1 1-1 15,5-2 8-15,2 1-3 16,5 0-7-16,3-1-3 16,3 2-12-16,-1 0-9 15,-3 1-16-15,-7-1-14 16,-6-1 0-16,-8 4-8 15,-6-2-19-15,-3 0-13 16,-1 1-13-16,-2-1-9 16,3 2 2-16,-3 1-11 15,-2 0-1-15,-6 0 4 16,-5 2-16 0,-13-1-106-16,-7 2-164 15,6 1-380-15,-19-2-592 16,-1-3 0-16,2-6 0 15,-1-11 0 1</inkml:trace>
  <inkml:trace contextRef="#ctx0" brushRef="#br0" timeOffset="37480">9980 13680 2403 0,'0'0'179'16,"0"0"55"-16,0 0 46 15,0 0 49-15,0-1 43 16,0 0 81-16,0-3 86 16,0 2 34-16,0-1 15 15,0 0-134-15,0 2-42 16,1 1-53-1,4-1-46-15,2 5-51 16,6 2-41-16,1 3-82 16,3 2-85-16,4 2-35 15,-1-2-15-15,-3 2 0 16,2-3-4-16,-2 0 0 16,-6-3 0-16,-3 0 0 15,-1-4 0-15,2-3 0 16,8-4 0-1,7-9 0-15,13-11 0 16,11-10 0-16,12-16 0 0,17-10-110 16,22-11-504-16,17-4-879 15,8-7 0 1,-4 2 0-16,-6 5 0 16</inkml:trace>
  <inkml:trace contextRef="#ctx0" brushRef="#br0" timeOffset="46177.42">14898 8044 1846 0,'-2'0'129'0,"2"-1"3"16,-3-3 16-16,-1 0 11 15,4-2 4-15,-2 1 24 16,0-2 8-16,1 0 16 15,-1 2 13-15,1 0-76 16,-1 2-16-16,2 1 10 16,0 1-10-1,-1 0-8-15,1 1 1 16,0 0-8-16,0 0 11 16,1 0 7-16,7 0 10 15,12 0 7-15,10 0-13 16,17 0-6-16,10 0-1 15,9 0 4-15,3 0 5 16,2 0-12-16,3-3 7 16,3 1-7-16,3 0-22 15,1 0-7-15,4-2-10 16,1 2-4 0,2 0 5-16,-6 1-8 15,-1 0-7-15,-7-1 1 16,-5-2-29-16,-7 1-13 15,-8-1 0-15,-5 3-14 16,-3-1 2-16,0 0 0 16,0 2-9-16,6-2 3 15,4-1 2-15,4 1-9 16,-1-3 3-16,-4 3 4 16,-5-4-6-16,-5 2 11 15,-4 1-4 1,-5 2 7-16,-2-3 3 15,0 2 2-15,-3-1 1 16,1 1 14-16,0 2 2 16,0-1 8-16,1 1 8 15,-4-2-7-15,0 1 8 16,-3 1-5-16,-5 0-1 16,-2-2-3-16,-6 2 7 15,-3 0-4-15,0 0 8 16,-3 0-4-16,-2 0-4 15,-1 0-1 1,-1 0-9-16,-1 0-4 16,0 0-4-16,-2 0-2 15,0 0-11-15,2-1-7 16,-2 1-10-16,0 0-10 16,1 0 0-16,2 0 0 15,-3 0-124-15,1 0-181 16,1 0-208-16,-2-11-936 15,1 11 0-15,-8 0 0 16,-1-5 0-16</inkml:trace>
  <inkml:trace contextRef="#ctx0" brushRef="#br0" timeOffset="50431.59">21922 8032 2231 0,'-2'0'153'0,"1"0"32"15,-2 0 31-15,2 0 28 16,1 0 28-16,0 0 25 15,0 0 18-15,0 0 14 16,0 0 3-16,0 0-116 16,0 0-43-16,1 0-16 15,5 0 5 1,6 0-8-16,8 0 11 16,11 0 10-16,10 0 6 15,7-1 8-15,5-1 38 16,6 1 19-16,5-1 27 15,4 0-8-15,1 2-35 16,3 0-20-16,2-2-40 16,1 1-34-16,3-1-26 15,1 1-19 1,1-1-43-16,-1 0-19 16,-1 2-19-16,-3 0-10 0,-3 0 0 15,-2 0 0-15,-2 0 0 16,0 0 0-1,5 0 0-15,5 0 0 16,4 0 0-16,9 0 0 16,5 0 0-16,-4 0 0 15,-1 0 0-15,-3 0 0 16,-11 0 0-16,-8 0 0 16,-6 0 0-16,-6 0 0 15,-3 0 0 1,-3 0 0-16,1 0 0 15,-2 0 0-15,-2 0 0 0,-3 0 0 16,0 0 0 0,-6 0 0-16,-1 0 0 15,-5 0 0-15,-4 0 0 16,-2 0 0-16,-4 0 0 16,-3 0 0-16,-4 0 0 15,-2 2 0-15,-3-1-210 16,2 3-244-16,-6-28-1051 15,0 27 0-15,-12-6 0 16,-15-1 0 0</inkml:trace>
  <inkml:trace contextRef="#ctx0" brushRef="#br0" timeOffset="54606.64">13649 8766 2786 0,'0'0'110'0,"0"-1"22"16,0-1 28-16,0 1 24 15,0-3 13-15,0 0 14 16,3-1 18-16,1 1 13 16,6 1 11-16,3-1-55 15,9 1-3 1,4 1 1-16,7 0-17 16,3 2-8-16,8-1 0 15,2 1-3-15,0 0 0 16,4 0-6-16,4 0-1 15,7 0-16-15,4 0-19 16,7 0-11-16,2 0-6 16,6 2-8-16,1-1-10 15,0 1-9-15,0 0-6 16,4-2-15-16,-4 0-8 16,0 0-5-1,-1-2-7-15,0 2-13 16,-1 0 0-16,-3 0-11 15,0 0 0-15,-2 0-1 16,-1 0-14-16,-1 0 8 16,1 0-5-16,-1 0-2 15,-3 0 0-15,1 2 4 16,-4-1-11-16,-1 2 9 16,1-1-3-16,-4 4-3 15,-2-4 1-15,1 3 1 16,-2-1 6-16,0-2-4 15,2 1 2 1,-1 0 0-16,2-3 5 16,3 3 0-16,3 0-4 15,-3-2 8-15,1 0 8 16,4 1 2-16,-2-2 16 16,4 0 8-16,0 0 10 15,2-2 7-15,-2 2 3 16,-3 0-7-16,-1 0 4 15,-3 0-8 1,0 0-4-16,-3 0-5 16,-2 0-18-16,-4 0-9 15,-1 0-10-15,-5 0-11 16,1 0 0-16,1 0 0 16,-1 0 0-16,0 0 0 15,3 0 0-15,-3 0 0 16,-3 0 0-16,-2 2 0 15,-1-2 0-15,-7 0 0 16,-5 0 0-16,0 0 0 16,-7 0 0-1,-3 0 0-15,-3 0 0 0,-3 0 0 16,-2 0 0 0,-2 0 0-16,0 0 0 15,-4 0 0-15,0 0 0 16,-3 0 0-16,0 0 0 15,-1 0 0-15,-2 0 0 16,0 0 0-16,0 0-169 16,2 0-325-16,0 0-1011 15,2-2 0-15,-4-11 0 16,4-17 0 0</inkml:trace>
  <inkml:trace contextRef="#ctx0" brushRef="#br0" timeOffset="87290.53">9734 14115 3188 0,'2'0'146'0,"-1"0"23"15,4 0 46-15,3 0 45 16,2 0 33-16,3 0 60 15,7 0 101-15,3 0 54 16,-1 4 3-16,0 4-105 16,-1 4-41-1,0 1-23-15,-5 7-47 16,-3-3-44-16,0 0-33 16,-5-3-60-16,-2-1-102 15,0-3-53-15,-5-6-3 16,3-1 0-16,-1-1 0 15,8-7 0-15,6-5 0 16,5-7 0-16,12-9 0 16,11-7 0-1,5-9 0-15,10-4 0 16,6-5 0-16,5 1 0 16,-2 1 0-16,2 3 0 15,-8 3 0-15,-9 5 0 16,-6 7 0-16,-12 5 0 15,-7 5 0-15,-8 7 0 16,-5 4 0-16,-4 2 0 16,-5 2 0-16,-3 4 0 15,-2 0 0-15,-1 2 0 16,-1-2 0-16,0 2 0 16,0 0 0-1,2 0 0-15,-2 0 0 16,0 0 0-16,0 0 0 15,0 0 0-15,0 0 0 16,0 0 0-16,1 0 0 16,-1-2 0-16,3 1 0 15,1-1 0-15,2-2 0 16,-2 0 0-16,-1 3 0 16,-1 0-214-16,-2 1-137 15,6 1-316-15,-5 3-724 16,0-4 0-16,1 0 0 15,-1-4 0 1</inkml:trace>
  <inkml:trace contextRef="#ctx0" brushRef="#br0" timeOffset="88640.34">11407 13118 4914 0,'-3'-2'349'15,"3"2"1"-15,-2-1-1 16,2 0 1-16,0-3-1 15,5-3 1 1,4-7-1-16,5-9 1 16,1 0-1-16,4-6-217 0,-9-4-132 15,-4-2 0 1,-6-2 0-16,-10-2 0 16,-7 3 0-16,-5 1 0 15,-4 4 0-15,-1 6 0 16,2 5 0-16,3 8 0 15,4 7 0-15,5 3 0 16,2 9 0-16,4 7 0 16,2 11 0-1,3 8 0-15,2 11 0 16,0 7 0-16,2 7 0 16,1 6 0-16,5 0 0 15,1 0 0-15,1-1 0 16,4-2 0-16,-4-5 0 15,2-6 0-15,-1-2 0 16,-4-7 0-16,-3 1 0 16,-3-4 0-16,-2-5 0 15,-5-6 0 1,0-5 0-16,-4-8 0 16,-3-5-41-16,-3-7-21 0,-1-2 1 15,0-2-11 1,3-7-12-16,7-3-17 15,2-4 8-15,5-7 9 16,11 1 49-16,12-6 34 16,10-1 42-16,11-2 21 15,12-2-1-15,1 1 11 16,-3 1 12-16,0 5 17 16,-10 4-8-16,-9 1-9 15,-9 7-50-15,-8 3-32 16,-10 5-2-16,-2 1 0 15,-4 3 0-15,-2 1 0 16,-2 0 0 0,2 1 0-16,2 0 0 15,-2 0 0-15,-2 0 0 16,-4 1 0-16,-2 5 0 16,-3 7 0-16,-5 4 0 15,3 8 0 1,4 2 0-16,4 3 0 0,5-2 0 15,0-3 0-15,5-2 0 16,4-6 0-16,2-3 0 16,7-7 0-16,4-4 0 15,1-2 0 1,2-6 0-16,-1-6 0 16,-3-3 0-16,-6-4 0 15,-9-6 0-15,-3 1 0 16,-4 0 0-16,-5-1 0 15,-5 4 0-15,-4 2 0 16,-6 4 0-16,-5 5 0 16,-3 7 0-1,-1-1 0-15,3 6-153 16,4 4-113-16,8 0-116 0,5 2-177 16,16-3-807-1,0 0 0-15,5-2 0 16,8-3 0-16</inkml:trace>
  <inkml:trace contextRef="#ctx0" brushRef="#br0" timeOffset="89018.04">11856 13268 3893 0,'3'-6'199'0,"4"-4"30"15,7-2 76-15,2-2 57 16,12 3 76-16,4 4 7 15,4 2 1 1,2 3-1-16,-4 6 0 16,-6 5-153-16,-9 6-46 15,-9 5-31-15,-6 6-75 16,-12 0-57-16,-6 1-75 16,-8-3-8-16,1-5 0 15,-4-6 0 1,3-8 0-16,6-7 0 0,6-5 0 15,6-9 0-15,2-8 0 16,6-6 0-16,3-5 0 16,5-1 0-1,1 3-42-15,5 5-142 16,-2 11-91-16,-1 5-89 16,-1 7-113-16,1 4-172 15,7 1-591-15,-10 6 0 16,-7 2 0-16</inkml:trace>
  <inkml:trace contextRef="#ctx0" brushRef="#br0" timeOffset="89523.22">12234 13197 3632 0,'0'0'182'0,"0"0"23"15,3 0 78-15,1 0 119 16,5 3 69-16,1 2 1 16,4 1-1-16,-2 5 1 15,1 0-1-15,-1-1-155 16,-5-1-27-16,0-2-23 16,-3-2-77-16,0-3-119 15,-1-2-70-15,2-2 0 16,-1-3 0-16,2-2 0 15,-1 0 0 1,-3-1 0-16,0 4 0 16,1 4 0-16,1 0 0 15,3 3 0-15,4 4 0 16,3-1 0-16,1 2 0 16,-1-1 0-16,0-3 0 15,2-3 0-15,1-4 0 16,-1-4 0-16,-1-6 0 15,-4-4 0-15,-5-3 0 16,-2-4 0 0,-4 0 0-16,-4 0 0 15,-2 5 0-15,2 2-127 16,-1 7-130-16,-1 6-77 16,-1 6-124-16,3 3-135 15,2 4-174-15,2-3-364 16,2 10 0-16,5-2 0 15</inkml:trace>
  <inkml:trace contextRef="#ctx0" brushRef="#br0" timeOffset="90544.24">12868 13091 2197 0,'0'-8'272'16,"0"0"63"-16,2-1 18 16,-4 2 14-16,-7 3 22 15,-7 7 25-15,-2 5 52 16,-6 5 32-16,1 4 29 16,3 1-165-16,9 1-77 15,5-5-60 1,5-3-9-16,2-4 13 15,5-6-9-15,5-1-16 16,5-5-52-16,3-4-31 16,2-6-31-16,-3 0-22 15,-7 1-7-15,-4 3-10 16,-5 3-15-16,3 6-23 16,0 4-5-16,3 5-8 15,1 2 0-15,3 2 0 16,1 4 0-16,0-3 0 15,1-3 0-15,3-6 8 16,2 0 4 0,-1-4-2-16,2-6-8 15,2-3-2-15,-1-2 0 16,-1-5 0-16,0-3 0 16,-1 1 0-1,-2 1 0-15,1 3 0 0,-2 1 0 16,4 4 0-16,-3 4 0 15,0 0 0-15,1 5 0 16,-5-1 0-16,-2 2 0 16,-3 0 0-1,-2 0 0-15,-2 0 0 16,-4 0 0-16,0 0 0 16,0 0 0-16,0 0 0 15,0 0 0-15,-6 0 0 16,-8 2 0-16,-6 1 0 15,-7 6 0-15,-4 5 0 16,-1 5 0-16,5 4 0 16,5 1 0-16,8 3 0 15,5-1 0-15,7-2 0 16,4-2 0 0,5-4 0-16,4-3 0 15,8-8 0-15,4-3 0 16,7-2 0-16,6-11 0 15,2-5 0-15,-6-8 0 16,-3-6 0-16,-5-10 0 16,-10-6 0-16,-10-7 0 15,-4-10 0-15,-6-3 0 16,-10-4 0-16,-4 2 0 16,-7 4 0-1,-2 8 0-15,-3 7 0 16,-1 8 0-16,4 8 0 15,6 11 0-15,0 13 0 16,6 7 0-16,5 11 0 16,3 12 0-16,7 10 0 15,11 7 0-15,11 7 0 16,5 1 0-16,7 1 0 16,8-2 0-16,-2-3 0 15,3-5-165-15,-1-6-195 16,4-3-246-1,0-20-806-15,-7 6 0 16,-5-4 0-16</inkml:trace>
  <inkml:trace contextRef="#ctx0" brushRef="#br0" timeOffset="94603.5">18790 13281 1859 0,'0'0'128'0,"0"0"30"16,0 0 23-16,0 0 15 16,0 0 8-16,0 0 4 15,1 0 24-15,2 0 36 16,2 2 30-16,6 1-72 16,2 2-19-16,3 4-22 15,0-1-12-15,1-1-4 16,-1 2-3-1,0 0-2-15,-3-1-23 16,0-2-31-16,-5 0-24 16,0 0-18-16,-2-1-12 15,-1-3-3-15,-1 0-2 16,-1-2 14-16,2 1 65 16,1-2 29-16,8-2 19 15,3-1 9-15,6-5-4 16,6-6 1-16,5-4-3 15,-1-3-3-15,4-6-11 16,4 0-21-16,2-1-71 16,-1 1-29-1,1 2-12-15,-1 2-10 16,-1 5 1-16,-4-1 4 16,-2 5 19-16,-5 1 12 15,-8 1 11-15,-3 2-4 16,-6 3 0-16,-5 2-2 15,-5 2-8-15,-2 2-1 16,1 0-7-16,-2 1-7 16,0 1-21-16,0 0-11 15,0 0-10 1,0-2 0-16,0 2 0 16,0 0 0-16,0 0 0 15,0-1 0-15,0 1 0 16,0 0 0-16,0 0 0 15,0 0 0-15,0 0 0 16,0-1 0-16,0 1-122 16,0 0-157-16,1 0-154 15,19 0-1038-15,-15 1 0 16,-2-1 0-16,-3-1 0 16</inkml:trace>
  <inkml:trace contextRef="#ctx0" brushRef="#br0" timeOffset="97029.9">13053 15806 3124 0,'0'-11'139'15,"0"-5"23"-15,0-4 49 16,-3-8 24-16,-1 1 36 16,-8-4 36-1,-3-5 59-15,-8 1 41 16,-4-5 69-16,-4 3-73 0,-3-4-25 15,-4 3-23-15,-7 0-49 16,-2-2-24-16,-5 2-35 16,-6 1-38-1,-3 3-57-15,-6 4-42 16,-1-1-70-16,1 3-29 16,4 1-11-16,5 3 0 15,-1-1 0-15,5 3 0 16,-5 0 0-16,-1 3 0 15,-10 0 0-15,-6 0 0 16,-4 5 0-16,-8 3 0 16,-4 4 0-16,-2 4 0 15,-1 5 0-15,-2 0 0 16,-1 8 0-16,1 5 0 16,5 3 0-16,5 6 0 15,3 3 0 1,5 2 0-16,8 0 0 15,6 0 0-15,9 2 0 16,7-3 0-16,8-1 0 16,6 0 0-16,7 0 0 15,3 0 0-15,3 0 0 16,-1 2 0 0,2 1 0-16,-5 6 0 15,-2 3 0-15,0 3 0 0,0 3 0 16,2 1 0-16,3-2 0 15,1 1 0 1,8 0 0-16,-1 3 0 16,4 0 0-16,0 2 0 15,3 2 0-15,2-1 0 16,2 4 0-16,2-1 0 16,2-1 0-16,0 2 0 15,2-1 0-15,-1 0 0 16,4-1 0-16,6-1 0 15,4-1 0-15,8-1 0 16,4 0 0-16,5-1 0 16,5 1 0-1,5-1 0-15,6 3 0 16,1-2 0-16,6 0 0 16,3 2 0-16,7-4 0 15,3-4 0-15,4-2 0 16,4-9 0-16,4-2 0 15,-2-4 0-15,1-4 0 16,-1-4 0-16,2-4 0 16,-4-6 0-16,-1-3 0 15,2-6 0 1,7-2 0-16,4-7 0 16,5-5 0-16,6-7 0 15,-1-7 0-15,1-4 0 16,-2-6 0-16,-3-4 0 15,-6-2 0-15,-5 0 0 16,-5-1 0-16,-6 3 0 16,-5 3 0-16,-9-2 0 15,-3 0 0-15,-1-1 0 16,-7-2 0-16,2-1 0 16,-4-4 0-1,-2-1 0-15,-3 1 0 16,-8-1 0-16,-5-1 0 15,-5 1 0-15,-4 0 0 16,-4 1 0-16,1 1 0 16,-5 1 0-16,-1 2 0 15,-5 0 0-15,-2-1 0 16,-2 0 0-16,-2-3 0 16,-5 0 0-16,-1 1 0 15,-4 0 0 1,-3-1 0-16,0 2 0 15,0 1 0-15,1 5 0 16,-3 2 0-16,-1 3 0 16,-5 2 0-16,-1 3 0 15,-10 4 0-15,-5 4 0 16,-3 4-125-16,-3 8-149 16,2 4-177-16,5 4-307 15,-5 4-558-15,5 3 0 16,-2 1 0-16,6 2 0 15</inkml:trace>
  <inkml:trace contextRef="#ctx0" brushRef="#br0" timeOffset="98173.17">12598 17344 4018 0,'-6'-8'251'0,"-1"-3"128"16,0 1 41-16,1-1 10 16,5 6-4-16,1 4 7 15,1 2-1-15,3 8 1 16,5 9-1-16,2 10-150 16,5 8-101-1,4 10-127-15,-1 4-43 16,-2 4-8-16,-1-2 3 15,-1-2-6-15,-5-5 0 0,-1-5 0 16,-1-9 0 0,-3-2 0-16,0-7 0 0,0-5 0 15,-4-5 0-15,-1-2 0 16,0-4 0-16,0-6 0 16,0 0 0-16,-2-4 0 15,-5-4 0-15,-2-10 0 16,-2-5 0-16,-5-11 0 15,-4-9 0-15,0-7 0 16,1-8 0 0,6-6 0-16,7-4 0 15,8 1 0-15,9 1 0 16,7 3 0-16,8 5 0 16,5 4 0-16,7 8 0 15,0 10 0-15,-2 8 0 16,-3 8 0-16,-6 12 0 15,-6 7 0-15,-6 7 0 16,-5 10 0-16,-6 8 0 16,-4 3 0-16,-12 11 0 15,-7 1 0 1,-8 4 0-16,-5 0 0 16,-10 1 0-16,3-1 0 15,1-4 0-15,2-4 0 16,7-5 0-16,6-5 0 15,10-3 0-15,6-4 0 16,5-2 0-16,7 1 0 16,4 2 0-16,4 1 0 15,9-2 0-15,5-1 0 16,5 1 0-16,1-5 0 16,1-1 0-16,-1-5 0 15,1 2 0-15,0-3-254 16,5-1-184-16,9-3-341 15,-7-2-565-15,-3-7 0 16,-6-5 0-16</inkml:trace>
  <inkml:trace contextRef="#ctx0" brushRef="#br0" timeOffset="98524.62">13170 17662 3754 0,'4'-6'176'15,"5"-6"28"-15,4-8 25 16,5-4 17-16,-2-3 37 16,-1-4 58-1,-8 0 30-15,-3-1 30 0,-6 2 18 16,-5 4-100-16,-1 3-39 16,-3 6-27-16,-3 7-26 15,-1 6-17-15,3 4-36 16,5 8-59-16,3 7-30 15,6 4-30-15,9 4-18 16,10 4-25 0,8 0-12-16,7-3-28 15,6-1-88-15,1-3-101 16,-3-2-60-16,-4-3-92 16,-2-4-125-16,-5-8-220 15,-6-7-481-15,-5-1 0 16,-3-4 0-16,-3-7 0 15</inkml:trace>
  <inkml:trace contextRef="#ctx0" brushRef="#br0" timeOffset="99351.04">13574 17380 3422 0,'0'-6'225'15,"2"0"12"-15,0 0 27 16,5 0 87-16,6 4 115 15,5 2 29-15,5 1 1 16,4 3-1-16,2 1 1 16,-5 4-187-16,-1 4-38 15,-3 0-13-15,-2 0-27 16,-4-2-86-16,-3-4-115 16,-5 0-30-16,-1-7 0 15,0 2 0 1,-1-5 0-16,2-10 0 15,-1-6 0-15,4-6 0 16,-4-12 0-16,3-4 0 16,-1-2 0-16,-2 3 0 15,-4 7 0-15,0 9 0 16,-1 6 0-16,0 9 0 16,3 5-51-16,1 3 1 15,5 2-6-15,6 6 0 16,5 4-5-16,5 3 5 15,-2 3 0 1,1 2-3-16,1-2 2 16,-4-2-9-16,2-4 47 15,-4-4 30-15,4-4 39 16,2-3 6-16,-1-3 6 16,1-8-7-16,-3-5 1 15,1-4 3-15,-8-8-2 16,-1-3 9-16,-10 0 3 15,1 3-29-15,-5 3-34 16,0 7-6 0,-2 5 0-16,-1 6 0 15,-3 6 0-15,-6 9 0 16,-1 8 0-16,4 7 0 16,2 5 0-16,7 3 0 15,7-2 0-15,4-6 0 16,8-8 0-16,4-5 0 15,12-7 0-15,-1-6 0 16,4-7 0-16,-5-8 0 16,-4-2 0-16,-6-9 0 15,-5 1 0 1,-6-2 0-16,-4 1 0 16,-5 6 0-16,-2 6 0 15,-1 5 0-15,0 7 0 16,3 7 0-16,6 7 0 15,5 9 0-15,3 5 0 16,12 9 0-16,6 2-144 16,11 3-245-16,7-7-1142 15,5-4 0-15,0-10 0 16,0-11 0 0</inkml:trace>
  <inkml:trace contextRef="#ctx0" brushRef="#br0" timeOffset="100336.07">19964 15134 1803 0,'-4'3'176'16,"-1"-2"44"-16,1 1 22 16,-2-1 16-16,4-2 8 15,-3 1 21-15,1 0 28 16,1 0 47-16,0 0 31 15,0 0-117-15,1 0-30 16,2 0-43-16,8 0 1 16,9-2 38-16,15-2 24 15,13 0 11-15,17-5 8 16,11-4-4-16,5 2-22 16,6-1-18-1,4-1-11-15,9 2 0 16,2-1-24-16,7 0-53 15,-1-1-34-15,1 1-30 16,-2-3-37-16,-3 2-42 16,-4 1-10-16,-8 1 0 15,-8 0 0-15,-12 4 0 16,-11-1 0-16,-15 3 0 16,-8-1 0-1,-7 3 0-15,-8 0 0 16,-9 1 0-16,-2 1 0 15,-5-2 0-15,-2 2-122 16,-2 1-263-16,0 0-1151 16,-3 4 0-16,-9-8 0 15,-8-9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5:59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20228 17664 3389 0,'-4'-5'126'0,"-3"0"35"0,2-4 26 16,-1 1 20-1,4 4 12-15,0 0 6 16,2 1 16-16,0 3 17 16,0-3 22-16,0 3-53 15,0-3 26-15,0 2 5 16,0-1 8-16,0 2-12 16,0-1-3-16,0 1-15 15,0 0-16 1,0 0-5-16,2 2-16 15,0 4-38-15,4 4-49 0,4 0-41 16,0 4-33 0,5 1-9-16,-1-1-9 15,1-1 9-15,2 1 1 16,-2 1-13-16,2-2-5 0,-3 0-12 16,1-1 0-16,-2-2 0 15,0-1 0-15,-2-3 0 16,0-4 0-16,1 2 0 15,3-4 0-15,5 0 0 16,7-4 0-16,8-3 0 16,6-4 0-16,8-7 0 15,2-3 0-15,-1-1 0 16,0 0 0-16,0-3 0 16,-6 2 0-16,-2 1 0 15,-6 0 0 1,-4 2 0-16,-6 6 0 15,-9 3 0-15,-5 2 0 16,-8 2 0-16,-2 4 0 16,-2 1 0-16,0 1 0 15,0 1 0-15,0 0 0 16,0 0-80-16,5 0-217 16,7 1-251-16,11-19-906 15,0 15 2-15,9-3-1 16,-7-10 0-1</inkml:trace>
  <inkml:trace contextRef="#ctx0" brushRef="#br0" timeOffset="2482.3">17493 14997 3240 0,'0'-10'182'16,"0"2"36"-16,-2-9 47 15,2 1 86-15,0 5 90 16,0 0 67-16,-1 3-1 15,0 1 1-15,-1 2-1 16,-1-1-123 0,2 5-59-16,-2 1-36 0,-4 9-46 15,-2 8-86 1,-3 9-91-16,-2 11-66 16,-2 8 0-16,2 1 0 15,1-1 0-15,0 1 0 16,4-2 0-16,2-2 0 15,2-6 0-15,2-2 0 16,1-6 0-16,2-3-68 16,0-4-189-16,0-6-133 15,0-3-147-15,10-7-226 16,-3-6-472-16,3-5 0 16,3-7 0-16,0-7 0 15</inkml:trace>
  <inkml:trace contextRef="#ctx0" brushRef="#br0" timeOffset="2869.51">17466 14984 3022 0,'0'-10'239'0,"0"-3"44"15,0-1 24-15,0 2 7 16,1 4 6-16,2 3 105 15,7 4 102-15,1 1 6 16,8 6 0 0,2 2-160-16,3 6-78 15,0 5-46-15,-3 7-23 16,1 3-8-16,-4 0-5 16,0 1-105-16,-3 0-102 15,-1-4-6-15,-2 1 0 16,-1-5 0-16,-1 0 0 15,-2-2 0 1,-2-6 0-16,0 1 0 0,-2-2-28 16,-2-3-194-16,1 0-83 15,-2-1-111 1,1 0-117-16,2-7-218 16,-4-1-435-16,-9 1-1 15,-7-4 0-15,-8 1 0 16</inkml:trace>
  <inkml:trace contextRef="#ctx0" brushRef="#br0" timeOffset="3092.39">17292 15329 2712 0,'0'0'132'0,"4"0"29"15,7-5 29 1,9-3 20-16,9-1 7 15,13-5 3-15,8-2 3 16,1-2-10-16,-2 3-33 16,-7 4-165-16,-5-1-119 15,-1 0-228-15,-9-8-475 16,-2 11 0-16,-3 1 0 16,-1-2 0-16</inkml:trace>
  <inkml:trace contextRef="#ctx0" brushRef="#br0" timeOffset="3711.84">18033 15027 3146 0,'1'-11'162'0,"1"-1"44"15,-1-5 44-15,1-4 23 16,-2 2 25-16,0 3 72 16,0 1 81-16,0 0 44 15,-2 2 21-15,-1 4-115 16,-2 2-47 0,-1 1-44-16,-6 2-44 15,-3 3-23-15,-3 1-25 16,-2 4-72-16,-3 7-81 15,1 3-44-15,2 5-21 16,0 8 0-16,5 3 0 16,5 1 0-16,5 2 0 15,3-1 0-15,4 0 0 16,6-3 0-16,4-1 0 16,2-4 0-1,9-2 0-15,2-4 0 16,-1-4 0-16,-1-2 0 15,1-5 0-15,-3-6 0 16,1 1 0-16,-2-2 0 16,2-3 0-16,-1-2 0 15,-3-1 0-15,0-2 0 16,-4 1 0-16,-3 0 0 16,-4 1 0-16,-1 1 0 15,-3-1 0-15,-2 4 0 16,1-3 0-1,-2 4 0-15,0 0 0 16,0 1 0-16,1-2 0 16,-1 2-284-16,9 0-355 15,-5 0-814-15,-1 0 0 16,-1-2 0-16,0-3 0 16</inkml:trace>
  <inkml:trace contextRef="#ctx0" brushRef="#br0" timeOffset="5050.82">24111 14556 2895 0,'0'-4'220'0,"0"-1"55"16,0-3 51-16,0-1 129 16,0 1 89-16,0 0 0 15,0-1 1-15,0 4-1 16,0 2 0 0,0 1-147-16,0 0-73 15,0 2-54-15,0 0-52 16,0 4-128-16,0 4-90 15,-1 5 0-15,-1 6 0 16,1 5 0-16,-2 2 0 16,-3 3 0-16,4-2 0 15,0 3 0 1,-1-1 0-16,3-1 0 16,2 0 0-16,-2-3 0 0,0 1 0 15,0-3-149-15,0-1-131 16,0 0-124-1,0-5-157-15,5-11-253 16,-5 4-382-16,-2-8 0 16,0-5 0-16,1-6 0 15</inkml:trace>
  <inkml:trace contextRef="#ctx0" brushRef="#br0" timeOffset="5502.15">24002 14633 2608 0,'0'-8'219'0,"1"-3"38"16,1-3 25-16,4-1 32 15,6-2 30-15,10 5 45 16,5-3 70-16,3 4 42 15,4-1 43-15,-2 2-128 16,-1 4-62-16,-2 1-36 16,1 3-27-16,-3 0-31 15,-6 6-30-15,-1 2-45 16,-3 3-70 0,-5 7-43-16,-3 3-42 15,-2 6-27-15,-4 0-3 16,-3 4 0-16,0-1 0 15,-4 1 0-15,-8-2 0 16,-6 3 0-16,-7-2 0 16,-11-1 0-16,-2-2 0 15,1-4-102-15,-1-1-123 16,3-2-58-16,6-6-85 16,11-2-144-16,15-10-828 15,0-2 0-15,7-4 0 16,7-4 0-1</inkml:trace>
  <inkml:trace contextRef="#ctx0" brushRef="#br0" timeOffset="5993.1">24698 14595 1518 0,'0'-2'190'0,"0"-5"40"16,0 0 26-16,0-4 49 16,0 1 56-16,0 0 49 15,-2 1 34 1,-2 2 22-16,-1-2 37 15,-2 2-89-15,0 2-32 16,-6 1-31-16,-1 0-17 16,-7 3-38-16,0 2-31 15,-4 4-43-15,2 3-17 16,1 5-4-16,4 4-23 16,4 3-46-16,3 4-23 15,2 0-9-15,7 2-10 16,2-1-10-16,1-3-25 15,9-1-6-15,6-2-18 16,10-6-17 0,8 1-14-16,7-4 0 15,3-6 0-15,0-1 0 16,-2-3 0-16,-9 0-329 16,1-6-1243-16,-6 2 0 15,-6-8 0-15,-9-8 0 16</inkml:trace>
  <inkml:trace contextRef="#ctx0" brushRef="#br0" timeOffset="9896.57">18907 13603 1941 0,'0'1'195'15,"0"-1"30"-15,0 0 36 16,0 0 41-16,0 0 44 16,0 0 38-16,0 0 45 15,0 0 80-15,0 0 82 16,0 0-101-1,0-1-45-15,1 1-30 16,8-3-35-16,12-2-43 16,14-3-43-16,14-2-38 15,15-5-45-15,7 1-80 16,4-1-82-16,6-2-49 16,4-2 0-16,0 2 0 15,-3 1 0-15,1-2 0 16,-3 4 0-16,-4 1 0 15,-4 2 0-15,-3-1 0 16,-9 2 0-16,-9 0 0 16,-6 2 0-16,-9 2 0 15,-10 1 0-15,-8 0 0 16,-6 3 0 0,-3-1 0-16,-6 2 0 15,-2 1-242-15,-1 0-213 16,0-7-1043-16,-8 8 0 15,-9-1 0-15,-9 0 0 16</inkml:trace>
  <inkml:trace contextRef="#ctx0" brushRef="#br0" timeOffset="13561.01">12133 16396 582 0,'0'1'59'0,"0"1"27"16,0 3 12-16,0-3 19 16,0 3 23-16,0 0 30 15,0 0 31 1,0-2 25-16,0 0 24 15,0 1-15-15,0-2-3 16,0-2-9-16,0 1 8 16,1-1 4-16,1 0 10 15,-2 0 8-15,2 0 3 16,-2 0-3-16,0 0-23 16,0-3-16-16,0-1-18 15,0-2-20-15,0-3-16 16,0-2-18-16,2-3-26 15,-2-2-11-15,0 1-22 16,0-1-15 0,2-2 20-16,-4 1 3 15,4 1-4-15,-2-2 14 16,0 2 6-16,0 1-11 16,1-1-4-16,2-2-22 15,1 2-13-15,0 1 0 16,2-2-10-16,2 1 8 15,-2-2 21-15,2 3 28 16,-4-2 36-16,2 2 20 16,-6 1 5-16,0-1-4 15,0-2 6 1,0 4-7-16,0-3-9 16,0 0-18-16,0 0-18 15,0 2-41-15,2-2-45 16,-1 2-14-16,-1-1-10 15,0 0 1-15,1-1-6 16,-1 1 0-16,0-2 0 16,0 0 0-16,0-2 0 15,0 0 0-15,0 0 0 16,0 1 0-16,0-1 0 16,2 2 0-16,-2-3 0 15,0 1 0 1,0-1 0-16,0 0 0 15,0-1 0-15,1-1 0 16,3 3 0-16,0-1 0 16,4-4 0-16,-1 2 0 15,1-1 0-15,1-1 0 16,-2 1 0-16,-2 3 0 16,1-1 0-16,-2 2 0 15,1 1 0-15,1 1 0 16,2-2 0-16,-4 4 0 15,1-4 0 1,1 3 0-16,1-1 0 16,3-2 0-16,0 0 0 15,1-1 0-15,1 2 0 16,-6 0 0-16,1-2 0 16,3 1 0-16,-2-2 0 15,-1 0 0-15,2 4 0 16,2-1 0-16,-2 1 0 15,2 0 0-15,-1 1 0 16,3 0 0-16,5-2 0 16,-2 0 0-16,2 2 0 15,-1-2 0 1,-1 3 0-16,-2 2 0 16,0 4 0-16,3 1 0 15,1-1 0-15,3 1 0 16,1 1 0-16,5-4 0 15,-1 2 0-15,2 2 0 16,-4-3 0-16,-2 4 0 16,-3-1 0-16,-3 3 0 15,-3 1 0-15,-2 0 0 16,1 3 0-16,-1-1 0 16,5-1 0-1,-3 4 0-15,3-1 0 16,1 2 0-16,0-2 0 15,-2 3 0-15,5 0 0 16,-4 1 0-16,0-3 0 16,-1 2 0-16,-1 2 0 15,1 0 0-15,-3-1 0 16,3 2 0-16,-1-1 0 16,-1 1 0-16,2 0 0 15,-2 3 0-15,-1-2 0 16,3-1 0-1,-5-3 0-15,4 1 0 16,-1-2 0-16,1 3 0 16,0 1 0-16,-1-3 0 15,-1 4 0-15,0 3 0 16,0-1 0-16,-3 2 0 16,-2 1 0-16,3-1 0 15,-2 0 0-15,1 0 0 16,-1 2 0-16,1 1 0 15,1-2 0-15,1 1 0 16,-1 2 0-16,-4-2 0 16,5 2 0-1,-3 0 0-15,2 1 0 16,-1-2 0-16,2 2 0 16,-2-3 0-16,0 0 0 15,-3 2 0-15,-1-3 0 16,1 1 0-16,2-1 0 15,1 3 0-15,-3-4 0 16,6 4 0-16,-3-4 0 16,-1 5 0-16,-1-3 0 15,2 1 0-15,-4 0 0 16,1 0 0-16,-3-1 0 16,1 1 0-16,-2-1 0 15,3-1 0 1,0 4 0-16,-1 0 0 15,1-1 0-15,-1 1 0 16,0 0 0-16,0-1 0 16,1 5 0-16,-2 0 0 15,2-2 0-15,-3 1 0 16,0-1 0-16,0 0 0 16,2-3 0-16,-1-1 0 15,-1 3 0-15,0 0 0 16,0-3 0-1,0 6 0-15,3-3 0 16,-4 0 0-16,1 1 0 16,0-2 0-16,-2 3 0 15,2-1 0-15,0-1 0 16,3 3 0-16,-1-1 0 16,0-1 0-16,0-2 0 15,2-1 0-15,-4 1 0 16,3 0 0-16,-3-1 0 15,0 2 0 1,0 0 0-16,2 1 0 16,-2-1 0-16,1 1 0 15,1 0 0-15,-4-2 0 16,2 1 0-16,-2 1 0 16,0-3 0-16,0 2 0 15,0 1 0-15,0-2 0 16,0-3 0-16,0 3 0 15,0-3 0-15,0 0 0 16,0 1 0-16,0 0 0 16,0-2 0-1,0-1 0-15,0 0 0 16,0-3 0-16,0 1 0 16,0-1 0-16,0 0 0 15,0-1 0-15,0 3 0 16,0-1 0-16,0 0 0 15,0-1 0-15,0 0 0 16,0 0 0-16,3-2 0 16,-3-3 0-16,0 2 0 15,2-2 0-15,-1 1 0 16,-1 0 0 0,0 0 0-16,2 1 0 15,-2-2 0-15,0-1 0 16,0 1 0-16,0-1 0 15,0 1 0-15,0 0 0 16,0-1 0-16,0 2 0 16,0-1 0-16,2-2 0 15,-2 1 0-15,0-2 0 16,0 1 0-16,2-2 0 16,-2 0 0-1,0 0 0-15,0 0 0 16,0 0 0-16,0 0 0 15,0 0 0-15,0 0 0 16,0 0 0-16,0 0 0 16,0 0 0-16,0 0 0 15,0 0 0-15,0 0 0 16,0 0 0-16,0 0 0 16,0 0 0-16,0 0 0 15,0 0 0-15,0 0 0 16,0 0 0-1,0 0 0-15,0 0 0 16,0 0 0-16,0 0 0 16,0 0 0-16,0 0 0 15,0 2 0-15,0-2 0 16,0 0 0 0,0 0 0-16,0 0 0 0,0 0 0 15,0 0 0-15,0 0 0 16,0 0 0-16,0 0-3 15,0 0-184 1,0 2-153-16,38-2-1192 16,-32 1 0-16,-3-6 0 15,-3-10 0-15</inkml:trace>
  <inkml:trace contextRef="#ctx0" brushRef="#br0" timeOffset="14528.91">12805 14145 2977 0,'-4'-8'263'0,"0"-2"113"15,-1-2 162-15,0-2 1 16,3 3 0 0,0 1-1-16,0 4 1 15,2 4 0-15,-1 1-1 16,1 4-172-16,0 10-90 15,1 6-113-15,-1 9-163 16,0 7 0 0,0 4 0-16,2 1 0 0,2 1 0 15,1-4 0-15,0-4 0 16,1-1 0-16,1-2 0 16,-3-5 0-16,0-1-228 15,1-5-130 1,5-3-174-16,7-7-276 15,-5-5-445-15,-6-1 0 16,1-9 0-16</inkml:trace>
  <inkml:trace contextRef="#ctx0" brushRef="#br0" timeOffset="14982.9">12755 14274 1708 0,'-2'-15'229'0,"2"-5"46"15,-2-7 47-15,2-2 33 16,7 0 39 0,9 5 43-16,3 2 36 15,7-1 67-15,7 4 58 16,-1 2-120-16,-1 4-41 16,-2 3-47-16,-2 5-47 15,-2 2-33-15,-2 4-40 16,-1 5-42-16,2 2-37 15,-1 6-65-15,0 3-60 16,-3 4-45-16,0 2-21 16,-7 6 0-1,-1 0 0-15,-8 4 0 16,-2 0 0-16,-6 0 0 16,-5 1 0-16,-9 0 0 15,-5-3 0-15,-8-2 0 16,-1-1 0-16,-1-3 0 15,2-5 0-15,6-2 0 16,3-5 0-16,3-6 0 16,4-2 0-16,3-3 0 15,8-2-197-15,0 0-140 16,4 0-290-16,2-20-779 16,0 16 0-1,5-2 0-15</inkml:trace>
  <inkml:trace contextRef="#ctx0" brushRef="#br0" timeOffset="18442.5">13641 13595 2190 0,'2'-5'231'16,"-2"-1"66"-16,0-1 62 16,2-1 54-16,-2 0 134 15,0 3 70-15,0 1 0 16,2 0 0-16,0-3 0 15,3 0-170-15,5-5-61 16,5-2-66-16,3-8-62 16,-1 0-53-1,-2-2-135-15,-7-2-70 16,-3-1 0-16,-7 1 0 16,-7-3 0-16,-12 3 0 15,-4-2 0-15,-8 5 0 16,1 1 0-16,3 5 0 15,7 6 0-15,4 3 0 16,7 5 0-16,1 6 0 16,6 5 0-16,2 8 0 15,2 8 0 1,6 9 0-16,4 8 0 16,1 5 0-16,0 5 0 15,3 1 0-15,-1 2 0 16,-1 0 0-16,-2-3 0 15,-1-2 0-15,-2-4 0 16,2-4 0-16,-4-4 0 16,-1-6 0-16,-2-3 0 15,0-7 0-15,-2-3 0 16,-2-4 0-16,-2-1 0 16,-3-4 0-1,-6-3 0-15,-3-4 0 16,-2 0 0-16,3-4 0 15,0 0 0-15,5-2 0 16,1 0 0-16,5-4 0 16,4-1 0-16,6-5 0 15,9-2 0-15,13-3 0 16,7-3 0-16,17-3 0 16,0 0 0-16,1 1 0 15,-3-1 0 1,-7 3 0-16,-12 2 0 15,-8 7 0-15,-7 1 0 16,-10 4 0-16,-3 5 0 16,-3 1 0-16,0 2 0 15,0-2 0-15,0 2 0 16,0 0 0-16,-3 4 0 16,-3 6 0-16,1 3 0 15,0 6 0-15,3 6 0 16,0 0 0-16,6-1 0 15,6-3 0 1,1-2 0-16,9-5 0 16,8-7 0-16,5-4 0 15,1-3 0-15,-1-5 0 16,-2-2 0-16,-8-3 0 16,-9-4 0-16,-8-5 0 15,0 0 0-15,-8-6 0 16,-4 2 0-16,-7 1 0 15,-2-1 0-15,-9 6 0 16,0 3 0 0,-5 6 0-16,6 5 0 15,0 1 0-15,8 2 0 16,3 2 0-16,3-2 0 16,7 0 0-16,2 0 0 15,0 0 0-15,2 0 0 16,-2 0 0-16,0 0 0 15,3-3 0-15,3-3 0 16,4-1 0-16,3-9 0 16,1-3 0-16,-3-5 0 15,-5 1 0 1,-3-5 0-16,-8 0 0 16,-10 2 0-16,-8-1 0 15,-6 5 0-15,-7 4 0 16,0 6 0-16,2 7 0 15,12 4 0-15,10 2 0 16,8 4 0-16,15 3 0 16,14 2 0-16,18 2 0 15,8 2 0-15,17 4 0 16,1 1 0 0,-8 5 0-16,-9 4 0 15,-10 0 0-15,-8 5 0 16,-7-1 0-16,-4-3 0 15,-2-1 0-15,-2-2-8 16,2-4-208-16,2-3-126 16,5-1-168-16,21-11-913 15,-20 2 0-15,-9-6 0 16</inkml:trace>
  <inkml:trace contextRef="#ctx0" brushRef="#br0" timeOffset="18985.07">14562 13621 3329 0,'0'-5'241'15,"0"4"33"-15,0-3 24 16,0 2 122-16,4 1 85 15,0 2 0-15,1 4 0 16,7 2 0-16,3 2 0 16,-1 2-189-16,1 1-52 15,2-3-33 1,-2-3-24-16,0-3-121 16,-1-3-86-16,-1-5 0 15,1-1 0-15,-7-6 0 16,-1 3 0-16,-4-3 0 15,1 3 0-15,-1 5 0 16,2 2 0-16,2 5 0 16,4 2 0-16,6 2 0 15,2 1 0-15,2-2 0 16,1-1 0 0,1-5 0-16,1-7 0 15,-1-2 0-15,-5-7 0 16,-4-2 0-16,-7-2 0 15,-2-3 0-15,-4 4 0 16,-4 1 0-16,2 4 0 16,-1 2-167-16,2 7-185 15,0 1-70-15,1 4-118 16,2 2-199-16,3-2-455 16,5 7 0-16,7 2 0 15,6 1 0 1</inkml:trace>
  <inkml:trace contextRef="#ctx0" brushRef="#br0" timeOffset="20004.78">15353 13466 2193 0,'4'-7'229'0,"-1"-2"65"15,1-2 56-15,-2-3 42 16,-2 3 65-16,0 1 35 15,-6 5 65-15,-5 2 44 16,-4 0 15-16,-8 4-168 16,-6 8-61-1,2 4-64-15,5 5-57 16,0 5-41-16,8 1-65 16,8 0-35-16,3-2-65 15,3-2-44-15,9-5-16 16,4-5 0-16,4-5 0 15,5-5 0-15,8-5 0 16,-4-7 0-16,-1-4 0 16,-6-4 0-16,-5-4 0 15,-5 1 0-15,-4 4 0 16,-3 4 0 0,-2 6 0-16,0 5 0 15,0 4 0-15,7 3 0 16,-1 3 0-16,2 2 0 15,4 5 0-15,1 0 0 16,0-1 0-16,3-3 0 16,0-6 0-16,2-1 0 15,1-4 0-15,2-5 0 16,-3-5 0-16,-3-2 0 16,1-7 0-16,-3-2 0 15,-1-1 0 1,-1 0 0-16,2 2 0 0,1 2 0 15,-2 6 0 1,-1 4 0-16,-1 5 0 16,-1 1 0-16,1 4 0 15,-3 0 0-15,1 0 0 16,-3 0 0-16,0 0 0 16,-1 0 0-16,0 0 0 15,-2 0 0-15,-2 0 0 16,0 0 0-1,0 0 0-15,0 0 0 0,-2 3 0 16,-5 0 0 0,-6 2 0-16,-4 3 0 15,-6 5 0-15,-2 4 0 16,2 5 0-16,4 3 0 16,3 1 0-16,9 0 0 15,3-2 0-15,4-2 0 16,1-4 0-16,9-3 0 15,5-7 0-15,9-7 0 16,10-6 0-16,6-8 0 16,-1-8 0-16,-1-8 0 15,-8-6 0 1,-9-5 0-16,-7-5 0 16,-10-6 0-16,-5 0 0 15,-8-5 0-15,-7 2 0 16,-6 7 0-16,-4 5 0 15,0 8 0-15,0 13 0 16,3 10 0-16,3 10 0 16,4 15 0-16,9 13 0 15,5 13 0-15,13 5 0 16,15 4 0-16,15 0-220 16,11-4-265-1,17-20-1012-15,-2 7 0 16,-5-8 0-16,-8-7 0 15</inkml:trace>
  <inkml:trace contextRef="#ctx0" brushRef="#br0" timeOffset="24553.53">21495 16298 1871 0,'-5'1'192'0,"-2"-1"38"16,-3 0 37-16,-2 0 38 16,2 0 32-16,-3 0 31 15,0 0 26-15,2 0 39 16,1-1 105 0,2-1-50-16,2 0-34 15,2-2-37-15,2 0-37 16,-1-1-38-16,0-2-33 15,1 0-30-15,-2-4-26 16,2 1-39-16,2-3-106 16,-3-2-96-16,3-1-12 15,0-1 0-15,0-2 0 16,-1-1 0-16,1-2 0 16,-2 0 0-16,1-1 0 15,0-1 0-15,-1-1 0 16,2 1 0-1,-1-1 0-15,1-2 0 16,-3 2 0-16,3-2 0 16,-1 2 0-16,-1 3 0 15,1-2 0-15,-1 2 0 16,1 0 0-16,-1-1 0 16,-2-1 0-16,1 2 0 15,0-2 0-15,-1 3 0 16,1-2 0-16,-3 0 0 15,3 0 0 1,-1-2 0-16,1 3 0 16,-1-1 0-16,-1 1 0 15,2 4 0-15,0-2 0 16,-1 3 0-16,2 0 0 16,0 2 0-16,1 0 0 15,-1 0 0-15,1 3 0 16,1-3 0-16,-2-1 0 15,2 1 0-15,0-1 0 16,-1-1 0-16,1-1 0 16,0 3 0-1,0-2 0-15,0 0 0 16,0 3 0-16,0 0 0 16,0 1 0-16,0-1 0 15,0 0 0-15,0 1 0 16,0-1 0-16,0 3 0 15,0-1 0-15,0 1 0 16,0 1 0-16,0-2 0 16,0 1 0-16,0-1 0 15,0 0 0-15,0-1 0 16,0 2 0 0,0 1 0-16,0 0 0 15,0 1 0-15,1 2 0 16,-1 0 0-16,2 1 0 15,-1-2 0-15,1 1 0 16,-1 3 0-16,-1 1 0 16,3 0 0-16,-3 1 0 15,0 2 0-15,1 0 0 16,-1 0 0-16,3 0 0 16,0 0 0-1,1 0 0-15,1 0 0 16,1-1 0-16,-1 1 0 15,5 0 0-15,-1-2 0 16,0 2 0-16,1 0 0 16,1 0 0-16,1 0 0 15,1 0 0-15,1 0 0 16,2 0 0-16,-4 0 0 16,2-1 0-16,1 1 0 15,-2-1 0-15,1 1 0 16,1 0 0-1,-1-2 0-15,1 2 0 16,2 0 0-16,-1 0 0 16,1 0 0-16,2 0 0 15,-2 0 0-15,2 0 0 16,0 0 0-16,1 0 0 16,0 0 0-16,0 0 0 15,2 0 0-15,1 0 0 16,1 0 0-16,-3 0 0 15,2 0 0-15,0 0 0 16,-4 0 0 0,1 0 0-16,2 2 0 15,-3-1 0-15,-1 0 0 16,0 1 0-16,3-2 0 16,2 0 0-16,0-2 0 15,1 2 0-15,2 0 0 16,0 0 0-16,-2-2 0 15,0 0 0-15,2 2 0 16,-1 0 0-16,3 0 0 16,-1 0 0-16,2 0 0 15,-2 0 0 1,1 0 0-16,-1 0 0 16,2 0 0-16,-4 0 0 15,2 0 0-15,1 3 0 16,-1-2 0-16,-1 1 0 15,0 1 0-15,-2-3 0 16,-2 0 0-16,-2 0 0 16,-2 0 0-16,-1 0 0 15,2 0 0-15,0 0 0 16,2 0 0-16,1 0 0 16,-2 0 0-1,3 0 0-15,-1 0 0 16,2 0 0-16,0-2 0 15,-3 2 0-15,-1 0 0 16,-2 0 0-16,-4 0 0 16,-1 0 0-16,0-1 0 15,-1-1 0-15,-1 1 0 16,4 0 0-16,-7-3 0 16,5 3 0-16,-1-1 0 15,-2 0 0-15,3 1 0 16,2 1 0-1,-3-1 0-15,1 0 0 16,-1 1 0-16,-2-2 0 16,-3 2 0-16,-2-1 0 15,-1 1 0-15,1 0 0 16,-3 0 0-16,1 0 0 16,-2 0 0-16,1 0 0 15,-1 0 0-15,-1 0 0 16,2 0 0-16,1 1 0 15,-2 3 0-15,2 2 0 16,0 2 0-16,0 3 0 16,0 1 0-1,1-1 0-15,-2 2 0 16,2 3 0-16,-1 1 0 16,-2 0 0-16,-1 3 0 15,2 1 0-15,-2 0 0 16,0 0 0-16,0-2 0 15,0 1 0-15,0-1 0 16,0 3 0-16,0-2 0 16,0-1 0-16,0 3 0 15,0-1 0-15,1 2 0 16,-1-1 0 0,2 0 0-16,0-1 0 15,0-1 0-15,1-1 0 16,0 0 0-16,0 2 0 15,-2-2 0-15,2 2 0 16,1-1 0-16,-1 2 0 16,-2 0 0-16,2 0 0 15,-3 3 0-15,2-1 0 16,-2-1 0-16,0 0 0 16,0 2 0-16,0-2 0 15,0 1 0-15,1 0 0 16,-1 0 0-1,0-2 0-15,0 0 0 16,0 3 0-16,0-2 0 16,0 1 0-16,0 0 0 15,0 0 0-15,-1-1 0 16,1-3 0-16,0 1 0 16,-2-2 0-16,2-2 0 15,0 0 0-15,0 1 0 16,0 1 0-16,0 1 0 15,0 4 0-15,-3 2 0 16,-1 2 0 0,-1 2 0-16,0-1 0 15,-1-1 0-15,3-1 0 16,-1-4 0-16,1 1 0 16,0-2 0-16,-1-3 0 15,3 1 0-15,-2-2 0 16,1-1 0-16,-1-2 0 15,1 2 0-15,-1-3 0 16,1 1 0-16,-1-2 0 16,2-1 0-16,1 1 0 15,0-5 0-15,0 0 0 16,0 0 0 0,0-2 0-16,0-1 0 0,0 1 0 15,0-2 0 1,0 0 0-16,0-1 0 15,0-1 0-15,0 0 0 16,0 0 0-16,0-1 0 16,-2-1 0-16,1 1 0 15,-8-1 0-15,-1 2 0 16,-3-2 0-16,-6 2 0 16,-5 0 0-16,-5 1 0 15,-3 1 0 1,-5 0 0-16,-1 0 0 15,-3 0 0-15,-3 0 0 16,0 1 0-16,-4-2 0 16,-9 4 0-16,0-2 0 15,-4 1 0-15,0 0 0 16,5 1 0-16,1-2 0 16,4 3 0-16,8-2 0 15,4-1 0-15,0 1 0 16,2 0 0-16,-3 1 0 15,-4-2 0 1,-4 3 0-16,-4-1 0 16,0-1-2-16,0 1-4 15,3-1-6-15,6 1 0 16,6-3-6-16,7 0 1 16,10-2-1-16,4 1 0 15,6-2 0-15,4 2 0 16,2-2 2-16,1 1 4 15,-3-2 6-15,5 0 12 16,-2 0 4-16,0 0 0 16,-1 0 0-1,2 0-4-15,-1-2-6 16,0 1-4-16,2-2-9 16,1-1-7-16,0-3-9 15,0-3-17-15,0-1-8 16,3-1-9-16,3-3-4 15,4-2 1-15,6-1 12 16,7-3-3-16,0-1 12 16,5-1 3-16,0-2 16 15,0 1 8-15,-1 0 8 16,-1 1 12-16,-1 2 16 16,-3 0 2-1,1 3 0-15,-3 0 8 16,-1 2 4-16,-2 1-2 15,0 2 4-15,-5 1 6 16,-1 2 10-16,-5 1 3 16,0 3-6-16,-3 3 11 15,-2-1-5-15,-1 4-3 16,1 0-5-16,-1-1 4 16,2 1-11-16,-4 0-9 15,4 0-16 1,-2 0-15-16,0 0-4 15,0 0-1-15,0 1 7 16,-2 0 0-16,-2 7 0 16,-6 2 0-16,-3 4 1 15,-6 4 0-15,0 5 7 16,-1 3 10-16,-1 2-3 16,2 1-7-16,-3 2-8 15,1-1 0-15,0-3 0 16,-3-1 0-16,-2-3 0 15,0-1 0 1,0-1 0-16,4-4 0 16,3-2 0-16,3-1 0 0,5-3 0 15,4-2 0-15,1-2 0 16,3-2 0 0,1-2 0-16,2-1 0 15,0 0 0-15,0 1 0 16,2 1 0-16,4 2 0 15,5 2 0-15,11 4 0 16,13 4 0-16,11 1 0 16,6 2 0-1,10 3 0-15,2 0 0 0,-4 1 0 16,2-2 0-16,-7-3 0 16,-7-1 0-1,-11-3 0-15,-6-2 0 16,-12-3 0-16,-7-3 0 15,-3-1 0-15,-4 1-367 16,3-14-1197-16,-2 8 0 16,-3-5 0-16,1-7 0 15</inkml:trace>
  <inkml:trace contextRef="#ctx0" brushRef="#br0" timeOffset="27065.28">25677 16612 1239 0,'-2'4'157'15,"-2"-2"36"-15,-3 1 26 16,-3 1 35-16,2-3 48 16,-2 0 62-16,2-1 43 15,3 0 28-15,1 0 47 16,-1-1-52-16,4 1 26 15,0 0 55-15,1-1-24 16,0-1-35-16,0-1-48 16,0-2-63-16,0-4-42 15,0-1-28 1,0-3-47-16,0-2-55 16,0-4-77-16,0-4-89 15,0-5-3-15,1-2 0 16,3-5 0-16,-2-2 0 15,2-4 0-15,1 1 0 16,-1-2 0-16,-2 4 0 16,2 1 0-16,0 4 0 15,0-1 0-15,2 5 0 16,-3 0 0-16,1-1 0 16,-1 1 0-1,3-2 0-15,-3-3 0 0,3-1 0 16,-1 0 0-1,1-1 0-15,3 1 0 16,-2 0 0-16,4 0 0 16,-2 3 0-16,1 2 0 15,3-3 0-15,3 1 0 16,-3 0 0-16,7 1 0 16,0-1 0-16,1 2 0 15,2 1 0-15,-4 1 0 16,0 1 0-16,-5 4 0 15,3 1 0-15,-2-1 0 16,-3 3 0 0,-1-1 0-16,7 1 0 15,-3-4 0-15,-1 4 0 16,6-5 0-16,0 1 0 16,-1 2 0-16,-2-2 0 15,4 4 0-15,-6 0 0 16,4 3 0-16,1 2 0 15,-1 3 0-15,2 0 0 16,2 4 0-16,3 0 0 16,-1-2 0-16,2 4 0 15,2 1 0-15,0 0 0 16,-4-1 0-16,3 3 0 16,-2 2 0-1,-1-1 0-15,-1 1 0 16,-1 1 0-16,0 0 0 15,-2 3 0-15,2-2 0 16,2 2 0-16,2 5 0 16,2 0 0-16,1-1 0 15,-3 4 0-15,-3 2 0 16,1 2 0-16,-3 1 0 16,1-1 0-16,-6 2 0 15,2-1 0 1,-6 2 0-16,3 0 0 0,-7 4 0 15,5 0 0 1,-5 1 0-16,4 1 0 16,-7 1 0-16,6 0 0 15,-3 3 0-15,-3-3 0 16,-1 2 0-16,0-1 0 16,1 2 0-16,-3-3 0 15,-1 6 0-15,2-3 0 16,3 2 0-16,-5 1 0 15,5 1 0-15,0-2 0 16,-3 0 0-16,2-1 0 16,1 1 0-1,-1-4 0-15,-2 0 0 16,-2 1 0-16,2-2 0 16,3 0 0-16,-1-2 0 15,0 0 0-15,2 0 0 16,-3-2 0-16,-3-2 0 15,2 1 0-15,0 1 0 16,-1-2 0-16,2-3 0 16,-3 5 0-16,3-2 0 15,-1 2 0-15,0-4 0 16,-1 1 0-16,-1-1 0 16,2 0 0-1,-4-3 0-15,2 2 0 16,-2-1 0-16,5 0 0 15,-5 1 0-15,1 0 0 16,1 1 0-16,0 0 0 16,0 2 0-16,4 0 0 15,1-2 0-15,-2 3 0 16,2-2 0-16,-2-2 0 16,-1-2 0-1,-2 1 0-15,0 0 0 0,4-1 0 16,-5 0 0-16,5 0 0 15,-3 2 0 1,-1-5 0-16,0-2 0 16,-2 1 0-16,1-2 0 15,1-1 0-15,-2 2 0 16,2-3 0-16,-2-1 0 16,0 2 0-16,2-2 0 15,0-2 0-15,-2 1 0 16,2 1 0-16,0-3 0 15,-2 1 0-15,0-1 0 16,0-1 0-16,0 2 0 16,0-3 0-16,0 1 0 15,0-1 0 1,0 1 0-16,0-1 0 16,0 0 0-16,0 0 0 15,0-1 0-15,0 1 0 16,0 0 0-16,0 0 0 15,0 0 0-15,0-1 0 16,0-3 0-16,0-1 0 16,0-4 0-16,0-1 0 15,0-4 0-15,0 3 0 16,0-3 0-16,-2 0 0 16,0-1 0-1,0 0 0-15,-2 1 0 16,-1 2-20-16,0-3-141 15,-1 3-113-15,5 1-213 16,-3-28-962-16,2 14 0 16,-7-11 0-1,-9-24 0-15</inkml:trace>
  <inkml:trace contextRef="#ctx0" brushRef="#br0" timeOffset="30384.78">13522 16515 1554 0,'0'0'103'0,"-2"0"41"15,1 0 36-15,-1 0 37 16,0-2 28-16,0 1 26 16,2 0 34-16,2-2 46 15,-4-1 43 1,2 0-25-16,0-1-7 16,0 2 21-16,0-3 11 15,0 3-6-15,-2 1-12 16,2 2-20-16,-2 0-34 15,1 0-50-15,-1 0-47 16,2 0-32-16,-3 0-29 16,1 5-59-16,0 2-35 15,0 4-16-15,0 1-5 16,-1 5-6-16,1 1 0 16,0 0 5-1,0 3 3-15,0 0-9 16,2-1-1-16,0 3-3 15,0 0-11-15,0 0-15 16,0 1-12-16,2 3 0 16,-2-2 0-16,2 1 0 15,0 2 0-15,-2 0 0 16,2 1 0 0,0-1 0-16,1 2 0 0,1-2 0 15,1 0 0 1,0 0 0-16,3-2 0 15,-3 0 0-15,3-1 0 16,-2 2 0-16,0-4 0 16,1 2 0-16,-3-1 0 15,3 0 0-15,0-2 0 16,-2 1 0-16,-1 2 0 16,2 0 0-16,-1-1 0 15,1 0 0-15,0-1 0 16,2 0 0-1,-1-1 0-15,0-1 0 16,2 1 0-16,0-1 0 16,2 1 0-16,0-1 0 15,1 0 0-15,-2 3 0 16,4-4 0-16,-1 2 0 16,-1-2 0-16,1-1 0 15,0-3 0-15,1 1 0 16,-1 0 0-16,2-2 0 15,-1 2 0-15,-1 1 0 16,0-4 0-16,0-2 0 16,-4 1 0-16,0-2 0 15,3-3 0-15,1 0 0 16,0 1 0-16,1-3 0 16,3-1 0-16,2 0 0 0,-1-2 0 15,0-2 0-15,2-1 0 16,-5 0 0-1,2 0 0-15,-3-1 0 16,5 1 0-16,-4 0 0 16,6 0 0-16,1 0 0 15,-4 0 0-15,1 0 0 0,-2 0 0 16,-1 0 0-16,2 0 0 16,-1-1 0-16,2-1 0 15,1 1 0-15,3-3 0 16,-1 0 0-16,1 0 0 15,-1 0 0 1,-2-1 0-16,1-1 0 0,-6 0 0 16,4-1 0-16,-5 1 0 15,3-1 0-15,-2-1 0 16,4 0 0-16,-1 0 0 16,3-2 0-16,0 0 0 15,1-2 0-15,0 0 0 16,-3 1 0-16,2-2 0 15,-4 1 0-15,1-1 0 16,-1-1 0-16,2-1 0 16,-4 0 0-16,2 0 0 15,1-5 0 1,-3 2 0-16,3-3 0 16,0 0 0-16,2-3 0 0,-2 0 0 15,0 1 0 1,-1-1 0-16,-1-1 0 15,0 0 0-15,0-1 0 16,1 1 0-16,1-2 0 16,-1 1 0-16,-2-2 0 15,0-1 0-15,-3 2 0 16,-2-2 0-16,-3-1 0 16,-1-2 0-1,0 3 0-15,-3-1 0 0,1 2 0 16,-1 0 0-16,3 0 0 15,-3 2 0 1,0-4 0-16,-2 1 0 16,-1 0 0-16,0-1 0 15,1 1 0-15,-1 1 0 16,0 0 0-16,0 3 0 16,-1 0 0-16,-3 0 0 15,1 2 0-15,-4 0 0 16,-1 1 0-16,1 0 0 15,0 0 0 1,-2 0 0-16,2 4 0 16,3 0 0-16,-2 2 0 15,-1 2 0-15,5 4 0 16,-3 4 0-16,2 0-215 16,-1 5-159-16,16 0-394 15,-20 2-598-15,0-1 0 16,-1-1 0-16,0 0 0 15</inkml:trace>
  <inkml:trace contextRef="#ctx0" brushRef="#br0" timeOffset="31058.67">15105 17751 4646 0,'-3'-9'378'15,"1"2"0"-15,-2-2 0 16,4 0 1-16,-5 4-1 16,4 5 0-16,-3 2 1 15,-1 4-1-15,1 10 0 16,0 4-237-16,2 8-141 16,2 5 0-16,6-1 0 15,0 0 0-15,1 1 0 16,3-1 0-16,3-1 0 15,-1-2 0-15,-1-4 0 16,1-2 0-16,-4-4 0 16,0-3 0-16,-1-1 0 15,-6-6 0-15</inkml:trace>
  <inkml:trace contextRef="#ctx0" brushRef="#br0" timeOffset="31623.51">15169 18112 8191 0,'-10'-15'0'15,"-1"-9"0"-15,-3-7 0 16,3-5 0-16,-2-3 0 16,5-2 0-16,2-1 0 15,6 0 0-15,-2 2 0 16,7 2 0-16,3 1 0 16,4 3 0-16,9 3 0 15,4 2 0-15,4 2 0 16,0 9 0-16,-3 5 0 15,-3 5 0-15,-3 8 0 16,-4 0 0 0,-4 3 0-16,0 4 0 15,-3 3 0-15,-3 4 0 16,-3 4 0-16,-3 2 0 16,-3 0 0-16,-6 5 0 0,-2-1 0 15,-8-1 0-15,-5 1 0 16,-1 0 0-16,2-1 0 15,-2-2 0-15,5-2 0 16,4-3 0-16,2-3 0 16,5-1 0-16,5-3 0 15,-1-2 0-15,4 0 0 16,1 1 0-16,0 0 0 16,-2 1 0-16,7-1 0 15,1 2 0-15,4 2 0 16,5-4 0-16,2 3 0 15,1-2 0-15,2 1 0 16,0-1 0-16,4 1 0 16,0 1 0-16,2-4 0 15,-1 2 0-15,1 0-106 16,-2-1-185-16,4 3-166 16,7-5-321-16,-10-4-533 15,-3 2 0-15,-1-4 0 16,-9-4 0-16</inkml:trace>
  <inkml:trace contextRef="#ctx0" brushRef="#br0" timeOffset="32009.09">15561 18086 3468 0,'6'-1'161'0,"1"0"46"0,3-4 19 15,2-1 11-15,0-3 5 16,-1-3 5-16,-4 1 2 15,1-1 4-15,-3 1 1 16,-4 3-108-16,-1-1-42 16,0 1-41-16,0 2-18 15,0 2-14-15,-3 1-7 16,-1 0-12-16,-5 0 3 16,-2 2-5-16,-1 1-1 15,-5 0-2 1,-2 0-11-16,5 0-2 0,-2 0-2 15,3 0 7-15,1 0 3 16,5 1 10-16,0 2-2 16,5 3 26-16,1 0 40 15,1 0 43-15,1 4 52 16,-1 2 16-16,2 0 23 16,2 2 4-16,3 1 1 15,3 0-1-15,2-2-6 16,5 0-22-16,-2-1-43 15</inkml:trace>
  <inkml:trace contextRef="#ctx0" brushRef="#br0" timeOffset="32103.7">15868 18109 2442 0,'6'-8'-1220'0</inkml:trace>
  <inkml:trace contextRef="#ctx0" brushRef="#br0" timeOffset="33521.83">15863 18010 3653 0,'-3'-5'261'16,"3"-2"166"-16,0-1 45 15,-2 1 1-15,4 1-1 16,-2 3 0-16,6 2 1 15,5-1-1-15,2 2 0 16,6 2-185 0,0 1-76-16,1 5-165 0,-3 1-46 15,-1 4 0-15,-4-1 0 16,-1-1 0-16,-4-1 0 16,-2-1 0-16,-2-5 0 15,-1 0 0-15,0-2 0 16,-1-2 0-16,1-2 0 15,1-3 0-15,2-7 0 16,0-4 0-16,2-9 0 16,-3-5 0-16,2-4 0 15,1 2 0-15,-4 3 0 16,0 5 0-16,-2 6 0 16,2 9-212-16,2 4-49 15,4 7-67-15,2 5-57 16,5 3-48-16,1 5-26 15,1 2-17-15,0 4-7 16,-2-1-8-16,1-5-8 16,2-2 209-16,-6-4 55 15,3-1 102-15,-1-4 97 16,0-3 90-16,-2-1 60 16,2-4 56-16,-1-2 35 15,-1-5 30-15,-1-3 37 0,-5-4 43 16,-3-1 72-16,-1-1 28 15,-3 1 7-15,0 2-43 16,0 5-34-16,0 3-40 16,0 3-27-1,-1 3-22-15,-3 3-28 0,-2 3-42 16,-2 4-77-16,0 6-63 16,5 5-46-16,0 3 0 15,3 0 0-15,2-1 0 16,2-4 0-16,0-3 0 15,8-4 0-15,1-3 0 16,5-5 0 0,4-4 0-16,-3-4 0 0,0-3 0 15,-2-7 0-15,-4-2 0 16,-6-4 0-16,-1-2 0 16,-1-1 0-16,-3 1 0 15,2 5 0-15,-2 4 0 16,1 6 0-16,1 5 0 15,2 4 0-15,1 6 0 16,6 3 0-16,3 7 0 16,3 2 0-16,-2 5 0 15,5 0 0-15,-1 1 0 16,-1-6 0-16,-3-1 0 16,-1-4-54-16,1-1-72 15,0-6-84-15,2-3-19 16,3-2-10-16,-1-3-6 15,-3-6 1-15,-4-3-1 16,-7-4 1-16,-2-6 3 16,-2-2 58-16,-3-2 92 15,-2-2 137-15,1 5 109 16,-4 0 83-16,2 7 7 16,-1 7 0-16,1 1-1 0,1 6 0 15,2 2-2 1,2 2-7-16,5 2-17 15,5 9-54-15,8 3-89 16,6 7-75-16,3 4 0 16,0 2 0-16,-7 3 0 15,-4-3 0-15,-7-1-16 0,-7 2-132 16,-5-5-93-16,-8-2-34 16,-3-3-20-16,-1-4 0 15,0-5 0 1,2-6-20-16,5-3-11 15,3-4 6-15,3-9 16 0,7-5 137 16,6-6 106-16,5-8 64 16,3-3 61-16,1-4 66 15,-6 4 82-15,-2-2 90 16,-8 6 23-16,-2 4-5 16,-2 4 0-16,-2 6-4 15,0 5-14-15,0 6-30 16,0 1-42-16,0 4-65 15,1 5-83-15,2 8-67 16,2 5-15-16,6 6 0 16,3 3 0-16,8 3 0 15,4-5 0-15,4-1 0 16,3-4 0-16,7-5 0 16,2-6 0-16,5-4-212 15,5-5-176-15,23-2-397 16,-21-3-576-16,-3-5 0 15,-9-5 0-15,-10-2 0 16</inkml:trace>
  <inkml:trace contextRef="#ctx0" brushRef="#br0" timeOffset="39825.28">21014 16459 2831 0,'0'0'84'0,"0"0"1"16,0 0 2-16,0 0 2 15,0 0 19-15,0 0 21 16,0 0 17-16,0 2 25 16,0 4 17-1,0 0-57-15,0 4 13 16,0 4 6-16,-3 1 3 15,0 2 1-15,-3 2-16 16,0-2-21-16,0 1-14 16,-1-2-24-16,3-3-18 15,1 1-21-15,2-3-18 16,1-4-8-16,-2 1-5 16,2-4-2-1,0 0 2-15,0-2-2 0,0 1-2 16,0-3-1-1,0 0 0-15,0 0-4 16,0 0-1-16,0 0-4 16,0 0 9-16,2 0 2 15,2 0 3-15,6 0 4 16,2 0 2-16,8 0 4 16,3 0 0-16,5 0 6 15,0-2 5-15,3 2 7 16,0-1-4-16,1-1 1 15,2-2-3 1,0 2-2-16,2-3-4 16,2 2-2-16,-2-1 0 15,1-1-1-15,0 2-6 16,1-2-1-16,-4 2-4 16,-3 0-4-16,0 0-3 15,0 0-3-15,3-2 6 16,2 2 5-16,1-2 3 15,4-1 5-15,-1 0 8 16,-1-2-1-16,-1 0 4 16,-1 1 0-1,-2 0 1-15,-2 1 1 16,0-1-3-16,-2 4-9 16,0-2 0-16,3 1-9 15,0 1-5-15,3 0-2 16,0 2-2-16,3 1-3 15,1-1 2-15,0-1-1 16,0 2-2-16,1-2 2 16,-1 1-1-16,-1 0 0 15,-4-2 1-15,0 0 0 16,-3-1 1 0,1 0-2-16,-1 1 1 15,3 1 0-15,0-2 0 16,-1 1 0-16,-1-1-1 15,0 1 3-15,0 0-1 16,2 2-2-16,-1-2-1 16,1 1 3-16,-3 1-1 15,0-3-1-15,-4 1 0 16,0 1 0-16,0-2 0 16,-1 1 0-16,1 0-1 15,-2 1 1 1,3-2 1-16,-1 1-1 15,0-1 0-15,-3 4 5 16,0-5-3-16,-3 3 3 16,-3-2-2-16,0 1 4 15,-2-1-2-15,-2 1 1 16,-2 1-1-16,2 1 1 16,-3 0 2-16,1 1 3 15,-2-2-6-15,-1 1 6 16,-5 1 3-16,0 0 14 15,-1-2 20-15,-4 1 21 16,0 0 18 0,-1 0 9-16,0-1 12 15,0 1 4-15,2 1 15 16,-2-1-2-16,1-2-4 16,1 1-11-16,-1 0-13 15,1-3-31-15,-2 2-14 16,1-4-6-16,-1-2-18 15,0 2-5-15,0-4-4 16,0 1-3-16,0-1 3 16,0-5 0-16,0 1-7 15,0-5 8-15,0-1-1 16,0 1-6 0,0-3 1-16,0 1 4 15,0 1-8-15,0-1 1 16,0-2-2-16,0 4-2 15,0-3 1-15,0 2 2 16,0-2-3-16,0 3 7 16,0-4 1-16,0 1-6 15,0-4 3-15,0 2-4 16,0-1 2-16,0 1-1 16,0 0 4-16,0 0 5 15,0-1 1 1,0 1 2-16,-3 1 6 15,3-4 8-15,-3 1 1 16,0-2 1-16,1-3-1 16,0-1-2-16,1 0-4 15,-1 0-6-15,1 1-2 16,-1 0-6-16,1 0-6 16,-2 3-8-16,3-1-2 15,-3 2 0-15,1-2 0 16,-2 1 0-16,3 2 0 15,-2-3 0-15,0 0 0 16,-1-1 0 0,2-1 0-16,-2 0 0 15,-2 3 0-15,2 1 0 16,-3 2 0-16,-1 4 0 16,1 0 0-16,0 2 0 15,0 1 0-15,0 0 0 16,1-1 0-16,1 2 0 15,1 2 0-15,-3-2 0 16,3 2 0-16,1 2 0 16,-2 1 0-16,2-1 0 15,0 5 0 1,1 0 0-16,0 2 0 16,1 1 0-16,1-1 0 15,-2 1 0-15,1 0 0 16,1 1 0-16,-4-2 0 15,2 2 0-15,-1 0 0 16,2-1 0-16,-2 0 0 16,3 2 0-16,-2-1 0 15,2 3 0-15,0-1 0 16,-1 1 0-16,1 0 0 16,-1 0 0-1,-1 1 0-15,1 0 0 16,-1 1 0-16,2-1 0 15,-1 1 0-15,-1 0 0 16,-2 0 0-16,-3 0 0 16,-2 0 0-16,-4 0 0 15,-6 0 0-15,-4 0 0 16,0 0 0-16,-6 0 0 16,2 0 0-16,-1 0 0 15,-1 1 0-15,4-1 0 16,-1 0 0-16,0 1 0 15,1-1 0 1,-3 0 0-16,1 0 0 16,-2 0 0-16,-3 0 0 15,-1 1 0-15,-5 1 0 16,-2-2 0-16,-2 0 0 16,3 2 0-16,1-2 0 15,4 0 0-15,4 2 0 16,1-1 0-16,0 2 0 15,3 1 0-15,-4-1 0 16,-1 2 0-16,-2 0 0 16,-1-3 0-1,-1 4 0-15,-1-2 0 16,1-1 0-16,0 1 0 16,1-1 0-16,2-1 0 15,-1 1 0-15,-5-1 0 16,2-1 0-16,-1 2 0 15,-2 0 0-15,-3 0 0 16,1-3 0-16,-1 0 0 16,-2 0 0-16,5 0 0 15,2 0 0-15,6 0 0 16,3 0 0 0,4 0 0-16,-2 0 0 15,-1 0 0-15,-2 0 0 16,-2 0 0-16,0 0 0 15,-1 0 0-15,1 0 0 16,1 0 0-16,4 0 0 16,0 0 0-16,1 1 0 15,1 0 0-15,0 1 0 16,-1-1 0-16,-3-1 0 16,-1 3 0-1,-2-3 0-15,-1 4 0 16,0-4 0-16,2 1 0 15,1-1 0-15,4 0 0 16,1-1 0-16,2 1 0 16,0 0 0-16,-1 0 0 15,0 0 0-15,-1 0 0 16,2 0 0-16,-2 0 0 16,1 0 0-16,1 0 0 15,4 0 0-15,0 0 0 16,5 0 0-1,0 0 0-15,1 0 0 16,2 0 0-16,-3 0 0 16,-1 0 0-16,-1 0 0 15,4 0 0-15,0 0 0 16,3 0 0-16,4 0 0 16,-1 0 0-16,4 0 0 15,-4 0 0-15,2 0 0 16,2 0 0-16,-2 0 0 15,2 0 0 1,-2 0 0-16,-1 0 0 0,-1 0 0 16,1 0 0-1,-1 0 0-15,4 0 0 16,0-2 0-16,-1 2 0 16,2 0 0-16,0 0 0 15,0 0 0-15,0 0 0 16,0 0 0-16,0-2 0 15,0 2 0-15,0 0 0 16,0 0 0-16,0 0 0 16,0 0 0-16,0 0 0 15,0 0 0-15,0 0 0 16,0 0 0 0,0 0 0-16,0 0 0 15,0 0 0-15,0 0 0 16,0 0 0-16,0 0 0 15,0 0 0-15,0 0 0 16,0 0 0-16,0 0 0 16,0 0 0-16,0 0 0 15,0 0 0-15,0 0 0 16,0 0 0 0,0 0 0-16,0 0 0 15,0 0 0-15,0 0 0 16,0 0 0-16,0 0 0 15,0 0 0-15,0-1 0 16,0 1 0-16,0 0 0 16,2-3 0-16,3-1 0 15,6-2 0-15,6-5 0 16,6 1 0-16,6-3 0 16,1-2 0-1,0-1 0-15,1 0 0 16,-8-2 0-16,0 3 0 15,-1-3 0-15,-5 3 0 0,0-1 0 16,-1 4 0 0,0-3 0-16,-1 5 0 15,0 0 0-15,-1 1 0 16,0 2 0-16,-4-3 0 16,0 3 0-16,-3 0 0 15,-2 1 0-15,-2 1 0 16,-1 1 0-16,-2 2 0 15,2 0 0-15,-2-1 0 16,1 2 0 0,-1 0 0-16,0 1 0 0,0 0 0 15,0 0 0-15,0 0 0 16,0 0 0 0,0 0 0-16,0 0 0 15,0 0 0-15,-3 0 0 16,-2 3 0-16,-7 3 0 15,-4 1 0-15,-5 5 0 16,-4 3 0-16,-3-1 0 16,-2 3 0-16,-2-1 0 15,-1 0 0-15,4 1 0 16,0-2 0-16,6 0 0 16,6-5 0-1,5 1 0-15,5-3 0 16,3-3 0-16,0 1 0 15,2-3 0-15,2 0 0 16,0-3 0-16,0 1 0 16,-1-1 0-16,1 2 0 15,0-2 0-15,0 0 0 16,0 0 0-16,0 0 0 16,0 0 0-16,0 0 0 15,0 0 0-15,0 1 0 16,0 2 0-1,0 2 0-15,0 2 0 16,0 1 0-16,1 3 0 0,6 2 0 16,2 0 0-1,6 4 0-15,6 0 0 16,8 0 0-16,4 1 0 16,3 2 0-16,1-1 0 15,-2 2 0 1,-4-3 0-16,-6-1 0 0,-5 1 0 15,-7-4 0-15,-3 0-214 16,-3 3-302-16,-4 0-976 16,-5-3 0-16,-5-11 0 15,-4-15 0 1</inkml:trace>
  <inkml:trace contextRef="#ctx0" brushRef="#br0" timeOffset="43131.33">27144 16443 674 0,'0'0'129'0,"5"0"37"16,1 0 33-16,-1 0 31 15,1 0 21-15,-1 0 30 16,-5 0 29-16,4 0 21 15,-4 0 11 1,0 0-80-16,2 0-43 16,-2 0-39-16,0 0-35 15,0 0-29-15,-2 0-21 16,-2 1-27-16,-3 3-32 16,1-1-18-16,-3 1-12 15,4 0-6-15,0-2 0 16,1 1 3-16,2-2 1 15,-1 2-1-15,-1 0-1 16,2 0 0-16,-2 4-1 16,-2-2 0-16,4 1-1 15,0-1 1 1,0-3-2-16,2 1 4 16,0-1 38-16,4-1 31 15,10 0 23-15,6-1 20 16,11 0 25-16,8 2 22 15,7-4 27-15,4 2 17 16,4-1 41-16,-2 0 30 16,4-3-21-16,-4 1-14 15,4-1-14-15,-1-1-12 16,4 2-16-16,4-1-18 16,0 3-22-16,0-2-18 15,-1 0-31 1,-5 3-29-16,-3-1-11 15,-6 0-19-15,-4 1-3 16,0 0-5-16,-4 0-6 16,-3 0-5-16,-1-1 0 15,-2-1-4-15,-3 2-6 16,-2-1-2-16,-4 0-8 16,-4-1 7-16,-5 2-9 15,0-1-1-15,-6-1-3 16,2 1-1-16,1 0 1 15,0 0 4 1,4 0 0-16,5-1-4 16,-2 0 5-16,-4 0-8 15,1 1 8-15,-2-1-3 16,-9 1 3-16,2 1-1 16,4-2-4-16,-1 0 0 15,4 0-6-15,4 0 8 16,8-2-4-16,0-2-2 15,1 3-2-15,-5 0-4 16,-3 2-3-16,-7-1 1 16,-7 1 2-16,-3-1-13 15,-3 2 2 1,0-1-6-16,0 1 4 16,0 0 12-16,0 0 0 15,-3 0 2-15,3 0-1 16,-9 0 9-16,-4 0 1 15,-8 0 13-15,-8 0 2 16,-10 0 1-16,-8 0-4 16,-2 0-8-16,-5 0 0 15,-1 0-1-15,0 0 1 16,-3 0-15-16,3 1-9 16,-1 1-1-16,0 1 2 15,3 0-11 1,-1 2-10-16,2 1-23 15,1 1-17-15,1 0-13 16,-2 0-17-16,-1-1 4 16,3-1 6-16,3 0-7 15,0 0 8-15,4-4 2 16,5-1 15-16,4 0 19 16,-2 0 19-16,4-1 14 15,-1 1 18-15,4 0 9 16,2 0 1-16,4 0 5 15,5 0-7-15,0 0 5 16,7 0-3 0,0 0 2-16,2 0-6 15,0 0 8-15,0 0-3 16,-2 0-6-16,0 0 3 16,-1 0-9-16,-3 0 4 15,-2 0 3-15,0 0-2 16,1 0 0-16,1 0 5 15,1 0-5-15,5 0 0 16,0 0 0-16,3 0-3 16,0 0 7-16,2 0-8 15,2 0-4-15,2 0 1 16,-2 0-43 0,1 0-119-16,-1 2-148 15,7-2-977-15,16 2 0 16,7-4 0-16,4-5 0 15</inkml:trace>
  <inkml:trace contextRef="#ctx0" brushRef="#br0" timeOffset="45098.83">27141 16536 820 0,'5'0'102'0,"5"0"18"16,4 0 14-16,3 0 37 15,2 0 22-15,2 0 19 16,1 0 18-16,1 0 11 16,-1 0 12-1,5 1-63-15,0-1-21 16,4 0-2-16,-1 0-7 15,3 2-28-15,4 0-15 16,0-1-18-16,0-1-11 16,3 0-11-16,-4 0-7 15,-2 0-7-15,1 0-8 16,2 0-9-16,-1 0-7 16,2 0-3-16,0 0-4 15,5-1-1-15,-7-1-4 16,4 0 2-16,-2 2-3 15,-3-3-2-15,-5 2-3 16,-3-1-4 0,-2 2-2-16,-5-1-5 15,-2 1 0-15,0 0-3 16,2 0 0-16,-2 0-3 16,4 0-1-16,-1 0 0 15,3 0 1-15,-1 0-1 16,4 0 1-1,5 0 1-15,-1 0-4 16,1 0 2-16,4 0 2 16,1 0-2-16,-7 0 2 15,0 0-4-15,-2 0 2 16,-10 0 1-16,0 0-1 16,-3-1-1-16,-3 1 3 15,-1-2-3-15,1 2-2 16,-3-1 0-16,-5 1-1 15,0-1-1-15,-3 1-2 16,-1 0-4-16,0-1 1 16,0 1-2-16,2 0 1 15,-2 0 0-15,0 0 2 16,0 0-1-16,0 0 1 16,2 0 6-16,-2 0 0 15,0 0 3-15,0 0 0 16,0 0 5-1,0 0-2-15,0 0 1 16,0 0-1-16,0 0 0 16,0 0-11-16,0 0-46 15,1 0-138-15,1-13-617 16,-2 8 0-16,0-2 0 16,-5-6 0-1</inkml:trace>
  <inkml:trace contextRef="#ctx0" brushRef="#br0" timeOffset="47591.38">14924 16430 2300 0,'-2'0'169'0,"0"0"20"16,2-3 29-16,-2 1 21 15,1-5 23-15,1-2 27 16,0-3 19-16,0-4 25 16,0 0 23-16,0-3-131 15,0-2-24 1,0-2-16-16,0-2-27 15,0-2-20-15,0-3-23 16,0-3-26-16,0 0-19 16,0-2-24-16,0-3-22 15,0-1-11-15,0-4-4 16,0 0-1-16,0-4-4 16,0 0 0-1,0-1 1-15,0-1 0 0,0 0-1 16,0-3 3-1,0 1-2-15,0-2 1 16,0 4-1-16,5 0 0 16,-1 7 2-16,7 2 2 15,1 3 3-15,3 3 12 16,-2 2 16-16,3-4 3 16,-1 6 0-16,2 3-4 15,3 1 4-15,2 2 0 16,7 6-1-16,3 2-6 15,1-1-1-15,3 2-11 16,3-4-12 0,3 0 8-16,0-3 16 15,2 0 9-15,-5 1-2 16,-4 2-3-16,-5 4 0 16,-4 5 6-16,0 1-3 15,-3 5-2-15,5 0-3 16,-2 1-16-16,6 0-12 15,4 2-10-15,0 0 2 16,0 1-3-16,0 1-3 16,-4 6 2-1,-5 0 0-15,-2 6 6 16,-4 4 2-16,-2 2 2 16,0 1-2-16,-3 1 9 15,1-1 3 1,-2-1 0-16,0 3 5 0,0-2-5 15,1 0 1-15,-2 2-5 16,2 0-6-16,0 2 12 16,-2-1 2-16,-2-1 0 15,1 0-4-15,-4-1 18 16,-2 0 8 0,-1-1 5-16,1 3 2 15,-3-1 3-15,1 5-4 16,2 0-5-16,-1 2-4 15,-2 3-5-15,3 3 0 16,-1 3-11-16,-2-2-9 16,1 0-4-16,0-6-3 15,1-3 1-15,3-4 0 16,-2 1-2-16,2-3 10 16,1-1 5-1,-2 2 13-15,1 0 7 16,0-1 12-16,-1 1-1 15,0 2 0-15,-4-3-2 16,0 0 1-16,-1-4-2 16,3 1-8-16,-3 1-5 15,1-2-13-15,-1 2-13 16,0 1-12-16,-2 1 0 16,2 2 0-16,-1 2 0 15,-2 4 0-15,0-3 0 16,1 0 0-1,1-3 0-15,1-2 0 16,-2-1 0-16,2-1 0 16,1-2 0-16,-3-2 0 15,1 2 0-15,-1 0 0 16,1 1 0-16,-2 1 0 16,0 1 0-16,0 1 0 15,0-2 0-15,0-2 0 16,0 1 0-16,0-2 0 15,0-1 0 1,0-2 0-16,0 0-11 16,0 2-173-16,0-1-141 15,0 3-213-15,0-61-888 16,-3 55 0-16,0-8 0 16,-4-6 0-16</inkml:trace>
  <inkml:trace contextRef="#ctx0" brushRef="#br0" timeOffset="50462.88">28611 16364 1966 0,'-2'0'167'16,"-1"0"29"-16,2 0 25 15,-2 0 30-15,1 0 28 16,2 0 26-16,-1 0 30 15,-1 0 24-15,1-2 14 16,1 2-110 0,-2-2-31-16,-2-2-20 15,4-4-21-15,-2 1-29 16,-1-5-25-16,3-2-24 16,-2-5-27-16,2-4-22 15,0-2-14-15,3-5-20 16,3-3-7-16,2 0-9 15,4-1 0-15,0-3-1 16,1 4-3-16,-3-1-2 16,3 1 0-16,-2 0-2 15,2-3 0 1,3 1 0-16,-1-1-1 16,2-1-2-16,3-3-2 15,-2-1 1-15,3-1 2 16,-2 4-3-16,0 0-1 15,-4 5 2-15,-1 1 4 16,-6 4-4-16,2 3 4 16,-2 0 0-16,-1 0 0 15,2 4-4-15,5-2-3 16,2 3 1-16,4-1-1 16,3 3-1-16,1 2-2 15,3 3 0-15,-1 1 1 16,0 4 4-1,0 2-3-15,0 0 5 0,-1-1 2 16,3 2 1 0,0-2 4-16,2 1 9 15,0-1 2-15,-1 0-1 16,-1 2 1-16,-4-1 2 16,0 1-3-16,-4-1 2 15,0 4 1-15,3 0-6 16,0-2-5-16,0 4-7 15,3 0 2-15,1 0 1 16,1 0-1-16,1 4 0 16,-2 0 13-1,-1 5 0-15,-3 0-1 16,-1 2 12-16,-1 3 3 16,-4 1 3-16,1 0-6 15,-2 4 2-15,1-1 8 16,0 1 7-1,0 2 6-15,-2 0 8 0,1 4 8 16,-1-3 8-16,-1 3 4 16,-2-1 8-16,-1 1 12 15,-2 0 6-15,-2-2-4 16,-2 2-7 0,0 0-9-16,0-2-5 15,0 1-8-15,-2 1-9 16,2-1-11-16,-2 1-5 15,0-3-9-15,-2 1-4 16,3-1-4-16,-1 0-6 16,-2 0-5-16,2 2-5 15,2-1-4-15,-2 0-4 16,-2-1 6-16,4-1-9 16,-3-2-2-16,1-1-1 15,3 0-3 1,-3 1 0-16,-2 0 0 0,2 3 0 15,0 2 0-15,-3 0 0 16,2 0 0 0,-1 0 0-16,2-2 0 15,-2 0 0-15,4-1 0 16,-1-1 0-16,2 1 0 16,-3-2 0-16,1-3 0 15,-1 2 0-15,-2-2 0 16,1 1 0-16,1 1 0 15,-2-2 0-15,2-3 0 16,-1-4 0-16,-1 1 0 16,1-3 0-16,-1-3 0 15,1 0 0 1,0 2 0-16,-2-3 0 16,0 0 0-16,0 2 0 15,1-1 0-15,-1-1 0 16,2 1 0-16,-2-2 0 15,1-1 0-15,-1-1 0 16,0 2 0 0,0-2-42-16,0-2-147 15,0 4-113-15,0 1-241 0,0-50-880 16,0 44 0 0,0-3 0-16</inkml:trace>
  <inkml:trace contextRef="#ctx0" brushRef="#br0" timeOffset="54460.89">30124 16458 1104 0,'-1'0'144'0,"-1"0"55"15,-1-2 41-15,0 0 30 16,0-4 40-16,-2 1 42 16,-2-2 29-16,1-2 13 15,-4 3 7-15,-2 0-82 16,-1 2-59-1,0 1-53-15,-4 3-38 16,1 0-30-16,0 0-39 16,3 3-42-16,2-1-29 15,5 1-13-15,3-1-9 16,1 1-3-16,1 0-1 16,1-2-3-16,1-1-3 15,-1 1 4-15,0 0 8 16,0 2 20-16,2 0 13 15,2 1 12-15,5 0 19 16,5-2 14-16,5 1 11 16,10-1 20-1,4-2 31-15,6 0 19 16,4 0 27-16,6 0 14 16,1 0 12-16,0 0 5 15,2 0-3-15,-4 0-5 16,1 0-6-16,-1 0-19 15,2 0-30-15,2-4-25 16,0 2-34-16,0-3-35 16,0 1-25-16,-4-2-16 15,1 4-15-15,-4-2-9 16,-4 1-4-16,-2 0 0 16,1 0 0-1,-4-3 0-15,-1 2 0 16,0-1 0-16,3 1 0 15,-2-2 0-15,0 4 0 16,0-3 0-16,2 2 0 16,-5-1 0-16,-1 0 0 15,-2 2 0-15,0 0 0 16,-2-1 0-16,-2 1 0 16,1 1 0-16,-1-3 0 15,0 1 0-15,-3 1 0 16,0 0 0-1,-4-1 0-15,-2 1 0 16,-1 1 0-16,-1 0 0 16,-5 1 0-16,0-1 0 15,-4-2 0-15,-2 3 0 16,-1-1 0-16,0-1 0 16,0 2 0-16,3 0 0 15,0 0 0-15,0 0 0 16,0 0 0-16,-1 0 0 15,-2-1 0 1,1 1 0-16,-1 0-26 0,0 0-267 16,10-2-362-16,-11 4-788 15,0-2 0 1,-15-8 0-16,-13-5 0 16</inkml:trace>
  <inkml:trace contextRef="#ctx0" brushRef="#br0" timeOffset="57807.55">14158 14739 3338 0,'-3'-4'108'0,"1"2"40"16,-1-2 30-16,-1 0 25 15,4 1 23-15,0 2 17 16,0 0 13-16,0-1 6 16,0 2 41-1,0 0-14-15,2 0 7 16,3 4 14-16,0 6 3 15,4 2-23-15,4 3-24 16,3 5-17-16,-1-2-12 16,3 1-7-16,-2-2-41 15,-1-3-57-15,-4 0-43 16,2-3-53-16,-3-3-36 16,-1 0 0-1,1-3 0-15,3-2 0 16,3-2 0-16,8-5 0 15,7-6 0-15,8-8 0 16,-1-8 0-16,2-8 0 16,3-5 0-16,-3 0 0 15,1-2 0-15,0 2 0 16,-3 4 0-16,-6 8 0 16,-10 4 0-16,-7 8 0 15,-6 5 0-15,-3 3 0 16,-3 1 0-16,0 4 0 15,-1 1 0 1,2-2 0-16,-3 1 0 16,1 2 0-16,-1 0 0 15,-1-1 0-15,2 1 0 16,-2 0 0-16,0 0 0 16,1 0 0-16,-1 0 0 15,0 0 0-15,0 0 0 16,0 0 0-16,0 0 0 15,0 0-30-15,0 0-242 16,2 0-232-16,6-44-973 16,-5 43 0-1,0-8 0-15</inkml:trace>
  <inkml:trace contextRef="#ctx0" brushRef="#br0" timeOffset="60004.95">27438 14709 1536 0,'0'0'121'0,"0"3"36"15,-2-1 33-15,2-1 31 16,0-1 30-16,0 3 32 16,0-3 37-16,0 0 26 15,0-3 15-15,0 3-73 16,0 0-29-16,0 0-32 15,0 0-21-15,0 0-20 16,0 0 6 0,0 0-9-16,2 0 11 15,-2 0 25-15,4 3 30 16,1 1 12-16,1 1 13 16,2 2 10-16,1 3-8 15,1 1-12-15,0 5-33 16,1 0-23-16,0 2-48 15,-1-1-51-15,1 2-46 16,0-1-22-16,-4-1-21 16,1-5-14-16,-3 1-3 15,2-3-9-15,-3-3-11 16,-2-3 5 0,3-2 5-16,0-2 7 15,1 0 0-15,5-2 0 16,5-4 0-16,2-5 0 15,4-3 0-15,3-5 7 16,2-1 11-16,2-2-7 16,1-2-3-16,7 1-8 15,0-2 0-15,2 2 0 16,5 2 0-16,0-2 0 16,2 2 0-16,-4 3 0 15,3 3 0 1,-7 0 0-16,-6 2 0 15,-2 3 0-15,-11 1 0 16,-3 3 0-16,-5 2 0 16,-4-1 0-16,-3 3 0 15,-1 1 0-15,-1 0 0 16,4 1 0-16,-3 0 0 16,1 0 0-16,-1 0 0 15,-2 0 0-15,1 0 0 16,-2 0 0-16,0 0 0 15,0 0 0-15,0-3 0 16,0 3 0 0,0 0 0-16,0 0 0 15,0 0 0-15,0 0 0 16,0 0 0-16,0 0-8 16,0 0-33-16,0 0-36 15,0 0-25-15,0 0-29 16,0 0-16-16,0 0-20 15,0 0-11-15,0 0-24 16,0 0-7-16,0 0 4 16,0 0 31-16,0 0 35 15,0 0 33-15,0 0 63 16,0 0 48 0,0 0 48-16,0 0 33 15,-2 0 52-15,2 0 27 16,0 0 14-16,-1 0 14 15,1 0 17-15,0 0-2 16,0 0-34-16,0 0-32 16,0 0-28-16,-1 0-22 15,1 0-28-15,0 0-20 16,0 0-9-16,0 0-14 16,0 0-15-16,0 0-6 15,0 0 0-15,0 0 0 16,0 0 0-1,0 0 0-15,0 0 0 16,0 0 0-16,0 0 0 16,0 0 0-16,0 0 0 15,0 0 0-15,0 0-134 16,0 0-124-16,-2 0-110 16,-2 0-98-16,2 0-176 15,-2-2-622-15,-4 2 0 16,-3 0 0-16,-2 0 0 15</inkml:trace>
  <inkml:trace contextRef="#ctx0" brushRef="#br0" timeOffset="68820.77">23072 1042 3050 0,'0'-3'130'0,"0"0"40"15,0-2 35-15,0-1 23 16,0 0 28-16,0 1 29 15,-2-1 20-15,2 3 37 16,-1 0 46-16,-1 0-73 16,2 2-36-16,-1-1-55 15,1 2-50-15,0 0 0 16,0 2 7 0,-2 3 35-16,4 6 2 15,-2 6-37-15,1 6-46 16,4 5-17-16,0 5-3 15,4 3 13 1,0 3 16-16,1 5-23 0,1 4-35 16,-1 3-63-16,1 4-23 15,0 1 0-15,-1 1 0 16,0 2 0-16,0-2 0 16,-4-1 0-16,1-2 0 15,-1-5 0-15,-3-1 0 16,0-5 0-1,-1-3 0-15,0-1 0 16,-2-3 0-16,0-3 0 16,0-3 0-16,0-2 0 15,0-2 0-15,0-1 0 16,0-4 0-16,0-1 0 16,0-2 0-16,0-2 0 15,0-5 0-15,0 0 0 16,0-3 0-16,0-2 0 15,0-2 0-15,0-2 0 16,0-1 0-16,0-1 0 16,0-1 0-16,0 1 0 15,0 1 0 1,0-2 0-16,0 1 0 16,2 0 0-16,2 0 0 15,5-2 0-15,8-3 0 16,6 0 0-16,12-5 0 15,8-4 0-15,6-1 0 16,9-2 0-16,6-1 0 16,3 2 0-16,3-2 0 15,2 4 0 1,1-1 0-16,0 3 0 16,-1-2 0-16,1-1 0 15,-3 1 0-15,-1 1 0 16,6-1 0-16,2-1 0 15,4 2 0-15,2-3 0 16,-2 2 0-16,-1 0 0 16,-7 3 0-16,-2-1 0 15,-3 0 0-15,-3 1 0 16,1-1 0-16,-1-1 0 16,2 0 0-16,2-2 0 15,6 2 0-15,3-3 0 16,2 2 0-16,-1 1 0 15,1 1 0-15,-9 0 0 16,-8 2 0 0,-5-1 0-16,-5 3 0 15,-6-2 0-15,-4 3 0 16,-3 1 0-16,-4-1 0 16,-3 2 0-16,-2-1 0 15,-2 2 0-15,-4 1 0 16,-4 1 0-16,-4-1 0 15,-7 3 0-15,-5-1 0 16,-3 1 0-16,-2 0-218 16,0 0-225-16,-11-1-1063 15,-14 8 0-15,-21-2 0 16</inkml:trace>
  <inkml:trace contextRef="#ctx0" brushRef="#br0" timeOffset="71956.64">23262 2158 1047 0,'-1'4'241'0,"-1"-2"56"16,2-1 50-16,0 3 40 15,0-4 24-15,0-2 25 16,-1 2 18-16,-1-2 16 16,-1 1 22-16,1-3-150 15,-3 1-71-15,2-4-48 16,-1-1-12 0,-2-2 8-16,4-3 26 15,0-5 25-15,1-2-2 16,1-4-8-16,1-4-21 15,-1-2-13-15,0 0-8 16,0-3-7-16,0-1-38 16,0-1-48-16,0 1-51 15,0-1-49-15,0 0-16 16,0 0-9-16,0-1 0 16,0 0 0-16,0-1 0 15,0-2 0 1,-1 3 0-16,-1-3 0 0,1 1 0 15,-1 4 0-15,2-3 0 16,-1 4 0 0,2 1 0-16,-1 3 0 15,2 1 0-15,2 4 0 16,6 1 0-16,3 4 0 16,6 2 0-16,1 2 0 15,6 0 0-15,3 0 0 16,-2 2 0-16,2 0 0 15,-1 3 0-15,-3-1 0 16,0 4 0 0,0-2 0-16,2 4 0 15,2 0 0-15,0 3 0 16,-2 1 0-16,5 0 0 16,-2 1 0-16,-1 0 0 15,2 1 0-15,0 0 0 16,0 4 0-16,-1 2 0 15,0 4 0-15,1-2 0 16,-4 1 0-16,0 3 0 16,-3-1 0-16,-1 1 0 15,-2-1 0-15,-3 1 0 16,2 1 0 0,-3 2 0-16,-1 1 0 15,3 1 0-15,-4 1 0 16,0 2 0-16,-2 2 0 15,2 2 0-15,-2 1 0 16,0 1 0-16,0-1 0 16,0-1 0-16,1-2 0 15,-1-2 0-15,0 1 0 16,-1-2 0-16,-1-1 0 16,1 0 0-16,-2 1 0 15,-1-2 0-15,1 3 0 16,-3-4 0-16,-1 2 0 15,-1 0 0-15,-1-2 0 16,-1 2 0 0,2-3 0-16,-2 1 0 15,1 0 0-15,-1 0 0 16,2 0 0-16,-1-2 0 16,0 2 0-16,-1-1 0 15,3-1 0-15,-5 0 0 16,2-1 0-16,1-3 0 15,-4-2 0-15,2 1 0 16,1-3 0-16,-2-1 0 16,-1-3 0-16,2 1 0 15,-2-1 0 1,0-1 0-16,0-2 0 16,0 1 0-16,0-1 0 15,0 2 0-15,0-2 0 16,0 0 0-16,0 0 0 15,0 0 0-15,0 0 0 16,0 0 0-16,0 0 0 16,0 0 0-16,0 1 0 15,0 2 0-15,0 1 0 16,0-1 0-16,0 2 0 16,1 0 0-1,-1-3 0-15,0 1 0 16,0 0 0-16,0-2 0 15,2-1 0-15,-2 0 0 16,0 0 0-16,2 0 0 16,-1 0 0-16,-1 0 0 15,1 0 0-15,1 0 0 16,-1 0 0-16,6 0 0 16,2 0 0-1,2-1 0-15,11-2 0 0,8-2 0 16,5-2 0-16,7 0 0 15,1-3 0 1,4-1 0-16,-3 1 0 16,-2 0 0-16,0-1 0 15,3 3 0-15,1-2 0 16,3 3 0-16,3-1 0 16,3 0 0-16,-4 1 0 15,-2 0 0-15,-3 1 0 16,-5 1 0-16,-4-1 0 15,-2 2 0-15,-1 0 0 16,-7 2 0 0,-2-2 0-16,-2 2 0 0,-6 0 0 15,-1 1 0-15,-5-1 0 16,-4 2 0 0,-3-1 0-16,-2 1 0 15,-2 0 0-15,0 0 0 16,0-1 0-16,0 1 0 15,0 0 0-15,0 0 0 16,0-2 0-16,0 2 0 16,0-1 0-16,0-1 0 15,-2 0 0-15,-2-5 0 16,-1-3 0-16,-6-1 0 16,-4-3 0-1,3-5 0-15,-6-2 0 16,2-4 0-16,-2-4 0 15,1-2 0-15,-3 0 0 16,3-4 0-16,2 1 0 16,-2-2 0-16,4-3 0 15,0 0 0-15,0 0 0 16,1 2 0-16,1-2 0 16,2 1 0-16,5 1 0 15,-2-2 0-15,3 1 0 16,1-2 0-16,-1 3 0 15,1 1 0-15,2 4 0 16,0 1 0 0,2 3 0-16,-2 0 0 15,5-1 0-15,0 5 0 16,3-1 0-16,3 8 0 16,5-1 0-16,-4 4 0 15,6 2 0-15,2 0 0 16,2 4 0-16,-1-1 0 15,4 2 0-15,1 2 0 16,-2 1 0-16,8 1 0 16,3-3 0-16,2 4 0 15,-1 2 0-15,2-2 0 16,-6 2 0-16,1 2 0 16,-3 0 0-16,3 4 0 15,-4 3 0-15,2 4 0 16,-1 5 0-16,-3-2 0 15,-2 4 0-15,-2 0 0 16,0 1 0-16,0-2 0 16,-2 1 0-16,-4-1 0 15,1 2 0-15,-1 0 0 16,-2-1 0 0,-2 2 0-16,1-2 0 15,-3-1 0-15,1 1 0 0,1-1 0 16,1 2 0-1,1-3 0-15,1 0 0 16,-1 0 0-16,1 1 0 16,-2-3 0-16,2 4 0 15,-3 0 0-15,0 2 0 16,-3 0 0-16,-2 1 0 16,-1-2 0-16,0 2 0 15,0-2 0-15,-3 0 0 16,-2-2 0-1,3-1 0-15,-3-2 0 16,2-4 0-16,-2 0 0 16,1-3 0-16,1 3 0 15,1-1 0-15,-3 1 0 16,1-2 0-16,-3 3 0 16,2-3 0-16,2 2 0 15,-2-1 0-15,1 0 0 16,1-3 0-16,-2 0 0 15,0 1 0-15,4 2 0 16,-2-1 0-16,0 2 0 16,-2-4 0-16,1 2 0 15,-3-1 0 1,2-3 0-16,-2-1 0 16,0-4 0-16,0 2 0 15,0-3 0-15,0 0 0 16,0 0 0-16,0 0 0 15,0 0 0-15,0 0 0 16,0 0 0-16,0 0 0 16,0 0-216-16,0 0-250 15,0-22-1035-15,0 19 0 16,0-4 0-16,0 0 0 16</inkml:trace>
  <inkml:trace contextRef="#ctx0" brushRef="#br0" timeOffset="72345.61">26092 1719 1743 0,'21'0'103'0,"13"-4"1"0,6 1-1 16,10-2-8-16,-4-4-25 15,0-1-50-15,2-2-83 16,11-1-372 0,-16 2 0-16,-9 4 0 15</inkml:trace>
  <inkml:trace contextRef="#ctx0" brushRef="#br0" timeOffset="73000.6">26704 2542 6111 0,'0'-4'231'0,"0"-1"0"16,0 0 0-16,0 1 0 16,0 6 0-16,0 7 0 15,0 8 0-15,0 8 0 16,0 10 1-16,2 5-232 15,0 4 0-15,4-2 0 16,2-2 0-16,-1-2 0 16,-1-3 0-1,1-3 0-15,-3-4-218 16,-1-5-99-16,-1-5-99 16,2-6-211-16,-3-19-695 15,-6 7 0-15,-4-11 0 16,-7-6 0-16</inkml:trace>
  <inkml:trace contextRef="#ctx0" brushRef="#br0" timeOffset="73189.89">26603 2612 3156 0,'8'-23'209'16,"9"-3"54"-16,12-8 36 16,7-4 79-16,4 5 45 15,8 10 12-15,0 2-1 16,2 7-21-16,-5 5-119 15,0 6-231 1,-9 4-164-16,-5 8-210 16,-14-5-880-16,-9 15 0 15,-22 5 0-15</inkml:trace>
  <inkml:trace contextRef="#ctx0" brushRef="#br0" timeOffset="73380.45">26712 2823 2872 0,'8'3'264'0,"11"-3"46"16,13 0 28-16,15-2 17 15,10-1 7 1,10-4-43-16,0 0-94 16,-2-1-140-16,2 1-283 15,-17 3-788-15,-12-2 0 16,-9-1 0-16,-8-2 0 15</inkml:trace>
  <inkml:trace contextRef="#ctx0" brushRef="#br0" timeOffset="73624.17">27396 2727 4716 0,'2'-1'323'0,"-2"-2"40"16,0 1 0-16,2 1 0 15,1 4 0-15,1 3 0 16,2 4 0-16,3 5 0 16,0 4 1-1,-2 2-158-15,-3 0-165 0,1-1-41 16,-1 2-223-16,-1-6-162 16,4 0-285-16,-5-6-712 15,0-5 0-15,-10-7 0 16,-4-9 0-1</inkml:trace>
  <inkml:trace contextRef="#ctx0" brushRef="#br0" timeOffset="73951.03">27361 2582 4021 0,'12'-24'213'16,"-5"-6"79"-16,-1-6 62 15,-1-8 46-15,-10 6 33 16,-8 5-1-16,-3 2 1 16,-1 6 0-16,-6 8-1 15,-4 8-156-15,2 5-57 16,3 11-78-16,2 5-62 16,11 10-46-1,5 3-33-15,10 7 0 16,11 5 0-16,12 0 0 15,10 0-70-15,11-2-149 16,4-1-79-16,2-5-132 16,-1-3-217-16,-5-26-658 15,-7 12 0-15,-7-8 0 16,-9-8 0-16</inkml:trace>
  <inkml:trace contextRef="#ctx0" brushRef="#br0" timeOffset="74216.72">27730 2385 4175 0,'0'-12'424'0,"0"0"1"15,0-1-1-15,0 2 0 16,0 6 1 0,7 12-1-16,4 7 0 15,7 10 1-15,0 8-1 16,6 11-227-16,-3 4-197 15,-3 2 0-15,0 1 0 16,-5 0-55-16,-1-2-181 16,-3-6-116-16,-1-3-184 15,10-13-282-15,-11-2-420 16,-1-9 0-16,-3-9 0 16,3-10 0-16</inkml:trace>
  <inkml:trace contextRef="#ctx0" brushRef="#br0" timeOffset="74504.63">27953 2366 3855 0,'2'-33'360'0,"-2"-4"94"16,0-3 0-16,3 0 1 16,-3 15-1-16,6 19 0 15,5 12 1-15,7 12-1 16,7 12 0-16,6 13-207 15,-4 7-152-15,1 6-95 16,-6 1 0-16,0-2 0 16,0-1 0-16,-4-4 0 15,2-2-190-15,-4-4-98 16,0-7-128 0,1-4-152-16,-1-11-184 15,-1-14-443-15,-3 0 0 16,0-9 0-16,1-6 0 15</inkml:trace>
  <inkml:trace contextRef="#ctx0" brushRef="#br0" timeOffset="74682.25">28350 2529 2529 0,'-2'-22'243'16,"-5"-2"21"-16,-4-2 12 16,-10 1 1-16,-8 12 2 15,-6 11 1-15,-1 8 1 16,0 9-35-16,11 4-63 15,14 6-247 1,9 5-174-16,15-4-168 16,18-6-424-16,1 4 0 15,7-5 0-15</inkml:trace>
  <inkml:trace contextRef="#ctx0" brushRef="#br0" timeOffset="75115.97">28468 2645 2278 0,'17'-3'265'16,"7"-3"51"-16,6-7 55 15,5-6 59-15,-7-1 102 16,-6-8 78-16,-7-2 1 16,-9 0-1-1,-4 5 0-15,-5 3-190 16,-3 5-74-16,-5 8-53 16,-7 5-53-16,-3 8-60 15,-1 6-101-15,3 8-79 16,11 2 0-16,6 4 0 15,9-3 0-15,15-2 0 16,6-5 0-16,10-7 0 16,10-5 0-16,4-6 0 15,-3-9 0-15,-8-7 0 16,-7-2 0 0,-9-12 0-16,-9-2 0 15,-4-2 0-15,-7 3 0 16,-2 5 0-16,-2 8 0 15,-1 9 0-15,0 7 0 16,2 4 0-16,5 7 0 16,4 7 0-16,7 9 0 15,5 10 0-15,6 5 0 16,-2 5-240-16,-1 3-283 16,-7-35-962-16,-8 28 0 15,-6-4 0-15,-10-5 0 16</inkml:trace>
  <inkml:trace contextRef="#ctx0" brushRef="#br0" timeOffset="77572.62">23096 1176 299 0,'0'0'34'16,"0"1"19"-16,0-1 30 15,0 4 37-15,0-2 30 16,0 1 25 0,0 1 42-16,0-2 37 15,0 1 27-15,0-2 1 16,0 1 2-16,0-1-6 16,0-1-20-16,0 0-30 15,0 0-21-15,0 0-10 16,0 0-31-16,0 0-24 15,0 0-19-15,1 0 6 16,5 0 2 0,3 0-3-16,5 0 5 15,2-1 5-15,5-1 4 16,-3 1-7-16,1-3-10 16,0 1-11-16,1-2-6 15,-3 2-25-15,2 0-19 16,-3 0-9-16,1 0-14 15,-1 1-13-15,3 2-9 16,1-5-8-16,-1 3 2 16,6-2 3-1,-1 0 4-15,0-1-2 16,0 1 2-16,-3-2-2 16,-2 3 3-16,-4-1-3 0,-3-1 0 15,0 4 0-15,1-2-5 16,0 0-3-1,0 0-6-15,6-1-1 16,-3 1 0-16,4-1 1 16,3 0-6-16,-1-2 6 15,-2 4-2-15,0-3 0 16,-1 3 1-16,-2-3-1 16,2 3 1-16,0-1 0 15,2-1 0-15,2 0 1 16,-2-1 1-16,2 0-2 15,-3 1 1 1,1 0-1-16,-3 1 0 16,2-1-1-16,-1-1 3 15,1 2 0-15,-1-2-3 16,3-1 1-16,-2 2 1 16,-1-1-1-16,0 0 1 15,-1 0-2-15,-2 0 0 16,0 0 1-16,-3 3-2 15,0 0 1-15,-3-2 0 16,0 4 1-16,2-2-2 16,-2-1-1-1,2 1-1-15,0 1 4 16,1-2-1-16,1 2 0 16,0-2-1-16,3 1 2 15,-1 2 3-15,3-2 7 16,-2-1 4-16,3-1 3 15,3 0 5-15,-1 1 2 16,1 0 5-16,2-1 6 16,-1 0 7-16,0-2 0 15,0 3 3 1,2-3-2-16,-1 3 3 16,-1-2 17-16,0 1 27 15,3 0 24-15,0-1 12 16,2-2 9-16,3 0 2 15,-2 1 4-15,-1 0-7 16,0-1-5-16,0 2-5 16,-3-2-18-16,3 3-30 15,-2-1-25-15,2 2-18 16,-3-3-13-16,3 1-10 16,-4-1-5-16,0 2 2 15,2-3 2-15,0 1 2 16,0 1-10-16,-3 0 0 15,4-1 2-15,3 1 0 16,0-1-6 0,1-1 8-16,4 3-2 15,0-2-1-15,0-3-5 16,2 1-1-16,-2-3 10 16,3 4-1-16,-2-4-4 15,1 3 3-15,-2 0 13 0,0-2 0 16,3-1 4-16,-1 1 7 15,2-1 11-15,0-1 1 16,1 0-6-16,1 0 2 16,2 0 0-1,2-1-3-15,0-1-10 0,3-1-5 16,0 3-4-16,-2-2-7 16,-2 3-10-16,-4 2 0 15,-4-1 0-15,1 3 0 16,-3-3 0-16,-1 2 0 15,-3 1 0-15,0-3 0 16,1 2 0-16,-3 0 0 16,-2 1 0-16,-3 1 0 15,-1 0 0-15,-5 2 0 16,-7 2 0-16,-4 0 0 16,-3 2 0-16,-2-1 0 15,1 1 0-15,-1 0 0 16,-1-2 0-16,1 2 0 15,2-2 0-15,0 2 0 16,-1 0 0-16,-1 0-246 16,-2 0-148-16,6 0-357 15,-8 0-609-15,-9 2 0 16,-14-4 0-16</inkml:trace>
  <inkml:trace contextRef="#ctx0" brushRef="#br0" timeOffset="78726.35">27126 4473 3971 0,'0'-18'154'0,"0"-2"39"16,0-4 47-16,0 1 46 15,0 6-11-15,0 13 16 16,0 1 79-16,0 7 63 15,0 12 1-15,0 7-116 16,0 12-39-16,0 9-38 16,0 9-47-1,4 7-47-15,-1 5 12 16,3 5-17-16,4 0-78 16,3 2-64-16,2-4 0 15,3-3 0-15,1-1 0 16,-4-1 0-16,5-2 0 15,-4-1 0-15,0-3 0 16,1-4 0-16,2-3 0 16,-4-3 0-16,1-7 0 15,-5-6 0-15,1-5 0 16,-3-5 0-16,-1-4 0 16,-5-6 0-16,2-4 0 15,-3-3 0 1,2-3 0-16,5-2 0 15,11-1 0-15,14-2 0 16,21-5 0-16,25-5 0 16,30-6 0-16,27-6 0 15,30-11 0-15,25-5 0 16,20-1 0-16,8-6 0 16,-6 0 0-16,-13 3 0 15,-22 9 0-15,-29 3 0 16,-26 3 0-16,-20 6 0 15,-19 5 0-15,-20 3 0 16,-14 3 0 0,-15 3 0-16,-15 3-84 15,-10 3-215-15,-8-1-322 16,-15 3-816-16,-20-2 0 16,-21-3 0-16,-23-4 0 15</inkml:trace>
  <inkml:trace contextRef="#ctx0" brushRef="#br0" timeOffset="79542.92">27304 5019 1640 0,'0'-2'131'0,"-3"2"19"16,2-1 17-16,-3-2 25 15,-2-1 35-15,1-1 24 16,1 1 22-16,-4-3 30 15,2 0 24-15,1 2-78 16,1-3 2 0,2 2 8-16,0 0 3 15,0 4-16-15,2-3-34 16,8 0-19-16,9 0-13 16,14-1-4-16,14-4 39 15,20-2 30-15,13-4 11 16,8 0 0-16,13-1-19 15,4-1-10-15,9-3-2 16,0-2-4-16,1 0-8 16,-3-2-27-16,-3-2-62 15,0 0-54-15,1 0-43 16,-1-2-27 0,-6 0 0-16,-7 3 0 15,-12 4 0-15,-10 0 0 16,-10 5 0-16,-5 2 0 15,-7 3 0-15,1 2 0 16,1 0 0-16,-2 2 0 16,1 2 0-16,-2 0 0 15,-6 1 0-15,-7 0 0 16,-4 1 0 0,-12 1 0-16,-8 1 0 15,-6 2-45-15,-4 0-222 0,3 0-349 16,-4 3-836-1,-1-3 0-15,-3-12 0 16,-18-21 0 0</inkml:trace>
  <inkml:trace contextRef="#ctx0" brushRef="#br0" timeOffset="88204.78">6957 16010 2166 0,'0'0'164'16,"0"0"34"-16,0 0 39 15,0 0 48-15,0 0 45 16,0 0 37-16,-1 0 23 15,-1 0 11-15,1 0 5 16,-1 0-126-16,1 0-30 16,1 0 22-16,0 0 46 15,0 2 12-15,1 0-45 16,2 3-36 0,2 3-25-16,2 2-10 15,4 2-4-15,1 1-2 16,1 2-7-16,3-4-55 15,-3 3-86-15,1-1-60 16,-4-3 0-16,1-1 0 16,-3 0 0-16,-2-4 0 15,-2-1 0-15,1-1 0 16,-4 0 0-16,1-2 0 16,-2 1 0-16,0-2 0 15,1 0 0-15,7-2 0 16,14-7 0-16,17-12 0 15,18-15 0 1,21-14-19-16,15-16-310 16,37-9-442-16,-10-4-643 15,-1-4 0-15,-11 2 0 16,-10 5 0-16</inkml:trace>
  <inkml:trace contextRef="#ctx0" brushRef="#br0" timeOffset="90508.25">3903 16259 1496 0,'0'3'132'0,"0"-1"38"16,-2 0 41-16,2 0 33 15,-1-1 26-15,1-1 39 16,0 0 40-16,0 0 26 15,0-1 24-15,0 1-74 16,0 0-35-16,0 0-31 16,0 0-41-16,0 0-36 15,0 0-19 1,0 0-24-16,3 0-28 16,3 0-4-16,1 0 1 15,3 0 22-15,6 0 33 16,1 0 25-16,1 0 17 15,0 0 24-15,-2 0-9 16,0 0-4-16,-1 1-6 16,-1 1-17-1,-2 1-24-15,-1 2-35 16,2-1-41-16,-1-1-31 16,0 3-18-16,-1-5-21 0,-2 2 2 15,0-1-10 1,-1-1-6-16,-2 2-6 15,-2 0 0-15,0-2-3 16,1-1 0-16,-1 4 0 16,-1-4 0-16,0 0 0 15,-1 1 0-15,1-1 0 16,0 0 0-16,-1 0 0 16,1 0 0-16,0 0 0 15,1-1 0-15,4-3 0 16,3-4 0-16,2-4 0 15,1-5 0 1,2-3 0-16,1 0 0 16,0-3 0-16,0 4 0 15,3 0 0-15,-3 0 0 16,2 1 0-16,1-1 0 16,-3 5 0-16,1-3 0 15,-5 6 0-15,1 2 0 16,-5 2 0-16,-3 1 0 15,-2 1 0-15,-1 5 0 16,-2-1 0-16,-1-1 0 16,0 2 0-16,0 0 0 15,0-3 0 1,0 3 0-16,0 0 0 16,0 0 0-16,0 0 0 15,0 0 0-15,0 0 0 16,0 0 0-16,0 0 0 15,0 0 0-15,0 0 0 16,0 0 0-16,0 0 0 16,0 0 0-16,0 0 0 15,0 0 0-15,0 0 0 16,0 0-130-16,0 0-214 16,6 0-329-1,-5 6-735-15,1-3 0 16,-2-2 0-16,1 1 0 15</inkml:trace>
  <inkml:trace contextRef="#ctx0" brushRef="#br0" timeOffset="92158.69">6392 15029 1843 0,'0'1'153'15,"-1"-1"27"-15,1 1 14 16,0-1 14-16,0 0 15 16,0 2 22-16,0-2 33 15,0 0 37-15,0 0 24 16,0 0-93-1,0 0-26-15,0 0 16 0,0 0 10 16,3 3 31 0,0 2 27-16,3 0 4 15,2 3-21-15,4 1-21 16,-2 2-10-16,2-2-1 16,-1 2-19-16,-2-1-41 15,1 1-18-15,-3 0-44 16,3-3-41-16,-3 1-18 15,1 0-15-15,-4-3-8 16,2-1-15-16,-2 0-1 16,-3-3-3-16,2 0-1 15,-1 0-7-15,-1-2 3 16,2 1-1 0,3-1-7-16,7-1 1 15,4-5-7-15,9-4 1 16,5-7-7-1,5-3-3-15,1-7-1 0,1 1 1 16,-1 1-4-16,-2 3 0 16,0-1 0-16,-2 4 0 15,-1-3 0-15,-3 2 0 16,-1 4 0-16,-6 0 0 16,-7 4 0-16,-4 3 0 15,-7 4 0-15,-2 2 0 16,-2 1 0-1,0 0 0-15,0 2 0 16,0 0 0-16,0 0 0 16,0 0 0-16,0 0 0 15,0-1 0-15,0 1 0 16,0 0 0-16,0 0 0 16,0-2 0-16,0 2-54 15,0 0-199-15,0 2-151 16,6-1-307-1,-6 6-642-15,-2-4 0 0,1-1 0 16,-2 0 0 0</inkml:trace>
  <inkml:trace contextRef="#ctx0" brushRef="#br0" timeOffset="93546.82">9015 16412 1569 0,'-2'1'166'16,"1"1"46"-16,1-2 39 15,-1 1 35-15,1-1 42 16,0-1 30-16,1 1 20 16,-1 0 6-16,0 0 4 15,0 0-111-15,0 0-37 16,0 0-40-16,0 2-30 15,3 2-31-15,1 4-37 16,2 3-30-16,2 0-16 16,3 3-6-1,-2 1-1-15,-1-2-1 16,2 2-10-16,-3-2-2 16,2 0-1-16,-1-3-2 15,-3 1 0-15,2-5 5 16,-2 1 19-16,-2-4 23 15,0-2 41-15,1-1 46 16,2 0 45-16,5-1 13 16,5-2-7-16,10-5-4 15,9-4-2 1,8-6-7-16,8-6-22 0,6-1-24 16,4-4-42-1,1 0-50-15,-1-2-49 16,-2-3-18-16,-7 1 0 15,-10 6 0-15,-7 2 0 16,-11 6 0-16,-7 8 0 16,-5 1 0-16,-5 3 0 15,-1 1 0-15,0 3 0 16,-2-1 0-16,-1 2 0 16,-2 0 0-1,1-1 0-15,1 3 0 16,-3 0 0-16,0-1-226 15,1 1-188-15,2-1-1096 16,-3 1 0-16,-3-2 0 16,-1-6 0-16</inkml:trace>
  <inkml:trace contextRef="#ctx0" brushRef="#br0" timeOffset="97755.76">1582 14990 3519 0,'-7'-4'211'15,"-6"-3"53"-15,1-6 75 16,-1-1 102-16,8-1 40 16,0 5 1-16,4-1-1 15,1 7 1-15,0 3-1 16,0 2-143 0,6 7-68-16,4 7-51 15,6 10-77-15,3 8-101 16,6 9-41-16,0 6 0 15,-2 0 0-15,2 3 0 16,-4 0 0-16,0 0 0 16,-1-1 0-16,-2-1 0 15,-3-3 0-15,1-2 0 16,-7-2 0-16,2-5 0 16,-5-5 0-16,-5-4 0 15,1-5 0-15,-1-6 0 16,-2-5 0-1,2-4 0-15,-1-3 0 16,2-5 0-16,-1 0 0 16,2 0 0-1,9-3 0-15,11-9 0 0,11-9 0 16,17-7 0-16,17-12 0 16,15-6 0-16,10-4 0 15,2-3 0-15,1-2 0 16,-7 4 0-16,-13 6 0 15,-14 2 0 1,-11 10 0-16,-8 4 0 16,-9 6 0-16,-7 5 0 15,-5 3 0-15,-5 3 0 16,-7 3-90-16,-2 5-189 16,-3 2-149-16,1 1-247 15,-5 4-668-15,-5-1 0 16,-9 0 0-16,-7 3 0 15</inkml:trace>
  <inkml:trace contextRef="#ctx0" brushRef="#br0" timeOffset="99142.75">1975 15590 1154 0,'0'1'158'0,"0"5"52"16,2-5 49-16,-2 5 43 16,-2-6 60-16,2 1 42 15,0-1 33-15,-3 0 28 16,-1 0 17-16,-2-1-90 16,-2-4-48-16,-1-1-47 15,-1-5-35-15,1-3-28 16,-5-6-52-16,1-1-36 15,-2-8-32-15,-2 2-24 16,-4-7-20 0,1 2-6-16,1-4-6 15,2 0-1-15,4-2-7 16,2-1-7-16,5 2-2 16,0 2-4-16,3 3 1 15,0 3-4-15,3 3 2 16,-1 4-2-16,1 1-4 15,1 2 1-15,2 0 3 16,3 1 8-16,3 0 14 16,6 0-2-16,-1 2 1 15,4 3-4 1,-2 4 6-16,1 6 1 16,1 2 4-16,1 2-8 15,2 5-2-15,-2 2-16 16,4 3-14-16,0 5 6 15,-1 1 8-15,1 2 20 16,0 4 10-16,-4-1 1 16,1 3-6-16,-2 1 5 15,2 4-10-15,-6 0 1 16,2 1-7 0,1-2-5-16,1 0-11 15,-1-1-18-15,3 0-13 16,2 2-3-16,-3-4 0 15,2 2 0-15,1-3 0 16,-2-1 0-16,2-1 0 16,2-1 0-16,1-1 0 15,0 1 0-15,-1-1 0 16,2 3 0-16,1-3 0 16,-2 1 0-1,1-1 0-15,-4-1 0 16,1-3 0-16,-2-2 0 15,0-3 0-15,0-1 0 16,1-4 0-16,1-3 0 16,0-3 0-16,2-1 0 15,1-3 0-15,0-2 0 16,-2-3 0-16,-2-5 0 16,3-1 0-16,-5-7 0 15,-3-1 0 1,2-4 0-16,-6-2 0 15,-5-2 0-15,-3 2 0 16,-4-4 0-16,-4 4 0 16,-5-1 0-16,-2 1 0 15,-4 0 0-15,-6-1 0 16,-1 1 0-16,2 0 0 16,-1 2 0-16,0-2 0 15,2 3 0-15,0 0 0 16,1 1 0-1,2 2 0-15,3 5 0 16,1 3 0-16,5 0 0 16,0 5 0-16,3 2 0 15,0 2 0-15,3 1 0 16,-1 4 0-16,1-2 0 16,0 2 0-16,1 0-180 15,-1 0-121-15,0 2-229 16,0-23-906-16,0 24 0 15,0-4 0 1</inkml:trace>
  <inkml:trace contextRef="#ctx0" brushRef="#br0" timeOffset="100502.74">9383 13996 3976 0,'-1'-5'175'0,"-1"3"3"15,2-3-1-15,-1 2-1 16,2 0 17 0,-1 3 23-16,2 5 17 15,1 1 80-15,2 4 107 16,7 7-128-16,4 7-32 15,1 6-2-15,4 5 1 16,-1 4 0-16,-4 4-15 16,2 0-25-16,1-1-16 15,0 1-79-15,-2-2-108 16,1-4-16-16,-3 3 0 16,-1-7 0-16,-3-2 0 15,1-1 0-15,-5-6 0 16,-1-3 0-1,-2-3 0-15,1-6 0 16,0 0 0-16,-4-4 0 16,1-1 0-16,-1-4 0 15,1-1 0-15,-2 0 0 16,1-2 0-16,2 0 0 16,7-2 0-16,8-3 0 15,7-5 0-15,9-2 0 16,5-8 0-1,5-3 0-15,6-4 0 16,3-1 0-16,9-3 0 16,9-1 0-16,8-2 0 15,6-1 0-15,2-2 0 16,0-1 0-16,-8 1 0 16,-6 2 0-16,-11 4 0 15,-6 5 0-15,-11 5 0 16,-7 4 0-16,-7 3 0 15,-4 1 0-15,-8 4 0 16,0 3 0 0,-4 2 0-16,-4 0 0 15,-5 2 0-15,-3 2 0 16,-2 0-142-16,-1 0-176 16,-1 0-265-16,-7-3-846 15,-9 6 0-15,-13-3 0 16,-11 4 0-16</inkml:trace>
  <inkml:trace contextRef="#ctx0" brushRef="#br0" timeOffset="102754.41">9748 14612 2376 0,'0'2'189'0,"0"0"65"16,0-2 53-16,2 2 43 16,-2-2 22-1,0 0 16-15,0-4 34 16,0 2 46-16,1-3 35 15,1-5-110-15,-1-2-9 16,2-2-48-16,-1-5-47 16,1 1-43-16,0-2-22 15,-3-5-16-15,1-2-35 16,-1-2-45-16,0-2-35 16,0-3-34-16,0-1-37 15,0-2-15-15,0 0-7 16,0 1 0-16,0 0 0 15,-1 1 0-15,1 1 0 16,0 1 0 0,0 0 0-16,0 2 0 15,0-1 0-15,0 4 0 16,0 0 0-16,3 5 0 16,2 4 0-16,7 2 0 15,2 2 0-15,9 3 0 16,3 4 0-16,2 2 0 15,0 3 0-15,-1 1 0 16,-1 2 0-16,-2 3 0 16,-1 3 0-16,-1 1 0 15,-2 3 0 1,3 5 0-16,2-1 0 16,-1 1 0-16,0 2 0 15,2 1 0-15,-3 1 0 16,-2 0 0-16,-3 1 0 15,-3 1 0-15,-2 1 0 16,-2 2 0 0,0 1 0-16,-1-2 0 0,-1-1 0 15,-1 0 0-15,1-3 0 16,-1 1 0 0,-3-4 0-16,2 1 0 15,-1-3 0-15,0-2 0 16,-2 0 0-16,-1-3 0 15,0-1 0-15,-1-1 0 16,-2-2 0-16,4-3 0 16,-4 1 0-16,1-1 0 15,-1-1 0-15,2 1 0 16,-2 0 0-16,0-2 0 16,0 0 0-1,1 1 0-15,-1-1 0 16,0 0 0-16,0 1 0 15,1 2 0-15,1-1 0 16,-1-2 0-16,1 4 0 16,-1 0 0-16,1-2 0 15,-1 1 0-15,2 0 0 16,-1 0 0-16,-2-3 0 16,1 3 0-16,-1-3 0 15,0 0 0-15,0 0 0 16,2 0 0-1,-1 0 0-15,3 0 0 16,5 0 0-16,3-6 0 16,6 0 0-16,3-4 0 15,5-4 0-15,4-1 0 16,5-4 0-16,6-1 0 16,4 0 0-16,6-2 0 15,1-2 0-15,3 2 0 16,1 0 0-16,-1 3 0 15,-2-1 0 1,-5 6 0-16,-4-2 0 16,-7 4 0-16,-7 0 0 15,-4 2 0-15,-6 1 0 16,2 2 0-16,-5-1 0 16,1 3 0-16,-5 0 0 15,-3 1 0-15,-5 2 0 16,-1-1 0-16,-3 3 0 15,-1 0 0-15,0 0 0 16,0 0 0 0,1 0 0-16,-1 0 0 15,0 0 0-15,2 0 0 16,-2-1 0-16,0 1 0 16,0 0 0-16,0 0 0 15,0 0 0-15,0 0 0 16,0 0 0-16,0 0 0 15,0 0 0-15,0-2 0 16,0 2 0-16,-2-4 0 16,-4-1 0-16,-3-1 0 15,-8-2 0 1,-5-6 0-16,-2-2 0 16,-3-4 0-16,0-5 0 15,0-5 0-15,6-1 0 16,2-5 0-16,3-1 0 15,4 2 0-15,7-5 0 16,2-1 0-16,3-5 0 16,3 3 0-16,4 2 0 15,2 4 0-15,1 7 0 16,4 8 0 0,1 2 0-16,2 4 0 15,0 4 0-15,1 3 0 16,6 0 0-16,3 2 0 15,2 5 0-15,6 0 0 16,1 2 0-16,1 0 0 16,-3 4 0-16,-1 3 0 15,-2 3 0-15,-1 1 0 16,-3 4 0-16,0-2 0 16,0 1 0-16,-1 0 0 15,0 1 0-15,-2 0 0 16,1 1 0-1,-2 2 0-15,-3 1 0 16,-4 0 0-16,2 0 0 16,-3 0 0-16,-1 0 0 15,-3 0 0-15,3-2 0 16,-5-2 0-16,-2 0 0 16,3-1 0-16,-3-2 0 15,1-2 0-15,-3 1 0 16,3-1 0-16,-2-1 0 15,-1-2 0-15,1 0 0 16,-1-1 0 0,-1-1 0-16,-1 0 0 0,0-2 0 15,-3-1 0 1,0-1 0-16,0-1 0 16,0 3-287-16,8-2-363 15,-7 1-800-15,-5-2 0 16,-9 0 0-16,-8-3 0 15</inkml:trace>
  <inkml:trace contextRef="#ctx0" brushRef="#br0" timeOffset="103328.35">11028 14071 2895 0,'9'0'145'0,"7"-1"39"16,10-3 32-16,9-3 31 15,6-3 26-15,10-5 32 16,2-3 24-16,4-1 56 16,5-4 28-16,4-2-54 15,6-2 0-15,4-1-26 16,6-2-22-16,0 0-19 15,-2-1-25 1,-3 3-31-16,-7-1-23 16,-7 1-58-16,-6 1-28 15,-4 1-56-15,-8 1-34 16,-5 5-13-16,-4 2-11 16,-11 2-11-16,-5 5-2 15,-6 1 0-15,-9 5 0 16,-3 1 0-16,-2 3 0 15,0-1 0-15,0 1 0 16,0 1-266 0,0 0-297-16,0 3-909 15,-7-3 0-15,-16-4 0 16,-30-8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8:17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22725 4751 2848 0,'0'0'126'0,"0"-1"38"16,0-2 30-16,0 2 24 16,-2-3 18-16,2 3 19 15,0-1 14-15,0 2 16 16,0 0 7-16,0 0-78 15,0 0 19-15,0 0 107 16,6 0 9 0,7 0-23-16,16 0-19 15,22 0-17-15,29 0-16 16,25 0-14-16,26-3-9 16,19 1-17-16,17-6-49 15,10 3-537-15,5-42-1207 16,-9 34 0-16,-20-6 0 15,-8-6 0-15</inkml:trace>
  <inkml:trace contextRef="#ctx0" brushRef="#br0" timeOffset="5804.96">9275 6978 1437 0,'-4'0'156'0,"1"0"34"15,-3 0 23 1,0-2 25-16,2 1 20 16,1-2 9-16,0 0 10 15,3-2 21-15,-1 0 16 16,-1-1-63-16,2 0-38 16,0 3-10-16,-1-1 4 15,1 0-4-15,0 2-2 16,-2 0 0-16,2 0-4 15,-1 1-20-15,1 1-18 16,0-2-29-16,0 2-29 16,0 0-27-1,0 0-29-15,0 0-18 16,4 0-12-16,5 0-3 16,7 0 24-16,5 0 20 15,8 0 21-15,4 0 21 16,4 0 4-16,-1 0 21 15,1 0 11-15,2 0-6 16,0 0 0-16,0 0-6 16,-1 0-24-16,2-2-21 15,-4 2-20-15,2 0-20 16,0 0-4 0,-4 0-13-16,2 0-8 15,0 0 0-15,0 0-5 16,0 0 2-16,1 0-4 15,2 0 1-15,2 0-2 16,3 0 3-16,3 0 2 16,1 0-4-16,1 0-1 15,-1 0 7-15,-3 0-4 16,-3 0-2 0,-1 4-4-16,-2-2 1 0,0 2 3 15,2 1-3 1,2 0 2-16,3-2 3 15,3 1-1-15,5-3 0 16,1-1 1-16,4 0 6 16,2 0-1-16,-2-1-1 15,-1 1 0-15,-4 0 0 16,-2 0-6-16,-5 0 4 16,-1-2 0-16,-1-1-5 15,2 3 2-15,-3-5 0 16,5 1 1-1,-2 0-1-15,2-3 0 16,-3 0 0-16,-4 2 1 16,-1-1-3-16,-5 0-5 15,-2 3 0-15,-5-1 6 16,-2 1-6-16,-2 2 3 16,-2 0-1-16,-5 1 1 15,2-2 0-15,-5 1 1 16,-1-1-3-16,-1 2 4 15,-5 0 0-15,-2 0-2 16,-3 0-1 0,-1-1 4-16,-2 1 2 15,0-1 4-15,0 1 1 16,0 0 1-16,0 0 0 16,0 0 0-16,1 0 0 15,-1 0 5-15,0 0 0 16,3-3-10-16,-3 3-13 15,0 0-109-15,0 0-133 16,0 0-135-16,10 0-333 16,-7 4-556-16,-1-4 0 15,-2-1 0 1,-2-2 0-16</inkml:trace>
  <inkml:trace contextRef="#ctx0" brushRef="#br0" timeOffset="6952.56">19622 7170 3084 0,'0'-3'118'0,"1"-1"25"0,-1 0 25 16,2-1 8-1,-2 1 13-15,9-2 23 16,5 4 20-16,9 0 21 16,10-2 18-16,7 4-59 15,12 0-2-15,6 0 28 16,8 0 28 0,10 0 34-16,10 0 16 0,5 0-9 15,10 0-20-15,6 0-21 16,3 0-18-1,1 0-25-15,-4 0-32 16,-5 0-53-16,-6 0-54 16,-11 0-48-16,-7 0-210 15,-7 0-201-15,17 0-1148 16,-22 0 0-16,-9-1 0 16,-7-12 0-16</inkml:trace>
  <inkml:trace contextRef="#ctx0" brushRef="#br0" timeOffset="17984.28">13616 16977 2774 0,'0'-1'160'0,"-4"-2"42"16,3 0 38-16,-3-1 37 15,4 0 33-15,0 0 33 16,0 1 91-16,0 0 101 16,0-1 18-16,0 1-114 15,0 0-46-15,0 1-42 16,0 0-37-16,0 2-38 16,0 0-33-16,0 0-33 15,0 0-91-15,4 4-101 16,1 1-18-1,6 3 0-15,5 5 0 16,-1 3 0-16,3 1 0 16,-1 1 0-16,-2 0 0 15,-4 0 0-15,1 0 0 16,-1-4 0-16,-5-4 0 16,1-1 0-16,-4-3 0 15,-1-3 0-15,-2-1 0 16,2-1 0-1,-2-1 0-15,4-1 0 16,5-4 0-16,9-5 0 16,7-8 0-16,9-11 0 15,10-11 0-15,8-8 0 16,13-8 0-16,19-1-454 16,8-5-1093-16,0-4 0 15,-9-5 0-15,-4-12 0 16</inkml:trace>
  <inkml:trace contextRef="#ctx0" brushRef="#br0" timeOffset="23389.67">17564 16318 1258 0,'0'0'139'0,"0"0"26"16,0 0 22-16,0 0 20 16,0 0 21-16,0 0 20 15,0 0 20-15,0 0 21 16,0-1 18-16,0-1-69 16,-2-2-16-1,-1-1-5-15,-1 0-2 16,-2-3-9-16,-1 2-18 15,-1 0-12-15,0-2-13 16,1 2-11-16,0 0-15 16,-2-1-17-16,3 1-29 15,-2 1-14-15,0-3-14 16,1 4-8-16,0 0-5 16,-2 0-6-16,0-1-6 15,-2 0-9-15,-1 1 0 16,1-1 2-16,-1 0 0 15,2 0-5-15,0 0-3 16,3-1 0 0,-2 2 0-16,0-2 1 15,1 2-3-15,1 1 3 16,-2-1-4-16,2 1-5 16,-3 0-4-16,1 1-4 15,2 2-1-15,-3-4 0 16,0 2 0-16,2-1-2 15,1 1 1-15,-3 1-1 16,1-3-2 0,1 3-1-16,-5-2 3 0,3 2 10 15,-1-1 16-15,-1 0 3 16,1 0 6 0,3-1 14-16,-1 1 17 15,-1-1 12-15,3 2 10 16,-3-2 4-16,1 0 3 15,-3 1-10-15,0 1-16 16,-2-2 0-16,1 1-3 16,-1-1 4-16,1 0-18 15,0 3-11-15,4-4-6 16,-1 2-2-16,0 1 0 16,3-2-1-1,-3 2-1-15,-2 1 2 16,2 0-13-16,-4-1-16 15,-2 1 6-15,1 0-4 16,1 0-2-16,2 0 0 16,1 0-3-16,2 0 1 15,2 0-1-15,-2 0-5 16,-2 0 3-16,1 1 0 16,-3 0-8-1,0 3 0-15,2 2-1 16,0-2-5-16,2 0 4 15,-2 1 1-15,-2 2-2 16,1-1 0-16,-2-1 10 16,1 2-2-16,1 0 0 15,2-1 0-15,1-1 0 16,2 0 6-16,-1 1-6 16,2-3-4-16,0 2 6 15,-1-2 0-15,-2 2-9 16,-2 1 4-16,0 3 5 15,-3-1-3-15,0 0 1 16,-2 2-1-16,3-2-2 16,0 0 3-1,1 0-11-15,3 0-4 16,4-1-5-16,-1-1-3 16,0 1-1-16,-1 2 4 15,-2 0-3-15,0 3 2 16,0-3 9-16,-2 3 0 15,1 1 5-15,-1 0 8 16,1 0 4-16,-1 2-8 16,2-1-7-1,1-1 0-15,2 2-1 16,2 0-5-16,1 0 3 16,-2 1 1-16,5-2 22 15,-2 3 12-15,2 0 10 16,0-1 12-16,0 1 21 15,2 0 7-15,-2 2 1 16,0 2 2-16,0 0-4 16,0 1-1-16,0 2-22 15,0-3-2-15,0 3-8 16,0-4-5-16,0 2-7 16,0-1-5-1,0 1 13-15,0-1-3 16,1-1-1-16,1 3-3 15,3-2 3-15,-1 3-11 16,4 2 1-16,2 0-3 16,1 0-3-16,1 2-2 15,-2-4-12-15,4 1 3 16,-3-2-3-16,1-1 0 16,-1 0 0-16,0-1 0 15,4-2 0 1,-5 0 0-16,3 2 0 15,-2-1 0-15,4-2 0 16,-2 3 0-16,1-1 0 16,0 0 0-16,0-1 0 15,0 1 0-15,-4-3 0 16,0 0 0-16,3 0 0 16,2-2 0-16,-1 2 0 15,2-2 0-15,3 1 0 16,0 0 0-16,1-1 0 15,0 0 0 1,0-2 0-16,2 3 0 16,-2 0 0-16,-1-4 0 15,0 1 0-15,-1-2 0 16,0-2 0-16,2-2 0 16,-1-1 0-16,1-2 0 15,1 2 0-15,1-1 0 16,1 0 0-16,2-2 0 15,1-1 0-15,0-1 0 16,3-1 0 0,2-1 0-16,1-1 0 15,6 0 0-15,2-2 0 16,1-4 0-16,-4-1 0 16,2 0 0-16,-5-1 0 15,-4-2 0-15,-1 1 0 16,-2-1 0-16,-1 0 0 15,0-2 0-15,0-1 0 16,2-2 0-16,-1 1 0 16,-2-3 0-16,-2 0 0 15,-3 0 0 1,0-2 0-16,-1 0 0 16,-3-1 0-16,-2-1 0 15,-2-1 0-15,-2 1 0 16,-2-2 0-16,1 1 0 15,0-2 0-15,-2-2 0 16,0 0 0-16,-1 1 0 16,-3 0 0-16,-2 0 0 15,1-2 0-15,-2-2 0 16,0 1 0 0,-2-1 0-16,1 0 0 15,-3 2 0-15,-2 1 0 16,-6-1 0-16,2 2 0 15,-2 1 0-15,0-1 0 16,0 1 0-16,-1-1 0 16,2 3 0-16,-1 1 0 15,-1 0 0-15,0 2 0 16,-3 0 0-16,0 2 0 16,-3-1 0-16,2 1 0 15,-2 1 0-15,1-1 0 16,3 2 0-1,-1 1 0-15,3-1 0 16,-1 2 0-16,-1 0 0 16,2-1 0-16,-2 0 0 15,0 0 0-15,-1-1 0 16,2 0 0-16,-1-1 0 16,2 3 0-16,-1-1 0 15,1 3 0-15,-3 1-150 16,-1 5-250-16,-11-1-1128 15,-2 5 0-15,-5 2 0 16,0-3 0 0</inkml:trace>
  <inkml:trace contextRef="#ctx0" brushRef="#br0" timeOffset="24295.16">17398 15812 3359 0,'0'-4'220'0,"0"-2"50"16,0-3 64-16,0 3 49 16,0 0-2-16,0 4-4 15,0 2 53-15,0 2 48 16,0 6 21-1,-2 5-159-15,-1 9-62 16,-1 6-48-16,-5 3-65 16,1 1-49-16,-1 0 2 15,-1 0 4-15,3-6-53 16,1-1-47-16,1-7-22 16,4-5 0-16,0-4 0 15,1-6 0-15,0-2 0 16,0-2 0-1,0-7 0-15,-2-8 0 16,2-6 0-16,-1-9 0 16,1-6 0-16,0-3 0 15,0 0 0-15,0 2 0 16,1 5 0-16,-1 4 0 16,3 6 0-16,-2 5 0 15,2 7 0-15,-1 5 0 16,7 1 0-16,0 5 0 15,6 2 0-15,5 3 0 16,5 3 0-16,-3 5 0 16,4 5 0-1,-1 3 0-15,1 0 0 16,-5-1 0-16,0 2 0 16,-1-3 0-16,-3-1 0 15,-2-1 0-15,-3-2-70 16,-2 1-145-16,-3 0-67 15,-4-4-101-15,-1 2-125 16,-1-4-169-16,-4-7-534 16,-4 6 0-16,-10-6 0 15,-6-2 0-15</inkml:trace>
  <inkml:trace contextRef="#ctx0" brushRef="#br0" timeOffset="24504.2">17222 16056 2224 0,'0'0'295'0,"0"0"6"16,4 0 7-16,10-2 8 15,12-4 2-15,12-5 2 16,14-2-3-16,6-3-68 16,2 0-95-16,-2 1-381 15,0-6-234-15,-11 1-361 16,-8 6 0-16,-4-3 0 15,-8-1 0 1</inkml:trace>
  <inkml:trace contextRef="#ctx0" brushRef="#br0" timeOffset="24777.35">17919 15718 2073 0,'0'-12'270'15,"1"-1"70"-15,-1-6 54 16,0-3 78-16,0 4 101 15,0 7 44-15,-1 1 6 16,-6 6 9 0,-8 6-1-16,-2 5-197 0,-3 9-72 15,-2 6-70 1,8 3-55-16,8 7-77 16,2-2-102-16,5-2-43 15,6-2-7-15,6-4-8 16,9-2 0-16,12-4-61 15,15-4-204-15,13-6-185 16,12-6-1034-16,2 1 2 16,-6-7-1-16</inkml:trace>
  <inkml:trace contextRef="#ctx0" brushRef="#br0" timeOffset="25873.51">17659 17776 3712 0,'0'-1'258'0,"0"-1"154"16,0-3 55-16,0 1 1 16,0 2-1-16,0-1 1 15,0 2-1-15,0-1 1 16,0 2-1-16,0-1-195 15,0 1-63-15,0 4-153 16,0 4-56-16,0 4 0 16,0 3 0-16,0 6 0 15,0 0 0-15,0 1 0 16,0 0 0-16,0 0 0 16,0 0 0-16,0 3-128 15,4 0-157-15,1 0-152 16,9-2-264-16,-5-6-627 0,1-2 0 15,-4-7 0-15</inkml:trace>
  <inkml:trace contextRef="#ctx0" brushRef="#br0" timeOffset="26410.3">17639 17868 2997 0,'-3'-6'225'15,"0"-2"52"-15,-1-4 38 16,1 1 63-16,1-1 55 15,2 3 41-15,0 0 33 16,6 1 28-16,6-1 0 16,1 0-157-16,7 1-68 0,6 0-53 15,1 4-36-15,1 3-64 16,-1 1-55 0,1-2-41-16,-1 5-32 0,-2 1-29 15,-4 4 0-15,-3 4 0 16,-4 3 0-1,-4 5 0-15,-4-1 0 16,-2 2 0-16,-2-2 0 0,0 1 0 16,-4 2 0-16,-4-1 0 15,-3 1 0-15,-4-1 0 16,-8-2 0 0,-4-2-2-16,-2-2-71 0,-1-2-75 15,1-1-76-15,1-3-27 16,3-3-26-16,1-3-69 15,9 0-113-15,6-3-193 16,23-8-499-16,-13 4 0 16,2-2 0-16,7-3 0 15</inkml:trace>
  <inkml:trace contextRef="#ctx0" brushRef="#br0" timeOffset="27264.52">18314 17798 1074 0,'0'0'204'0,"0"0"55"16,0 0 36-16,0 0 37 16,0-2 44-16,0 0 36 0,0 1 24 15,-2-3 29-15,-2 1 27 16,1-2-132-16,-2 1-43 16,-4-2-9-16,1 2-17 15,-6 1-12-15,0 0-21 16,-1 1-1-16,0 2-10 15,-2 0-23-15,1 0-21 16,-3 3-7-16,4 2-3 16,-3 4-36-16,6 4-17 15,-1 4-25-15,6 1-23 16,0 1-34-16,5 1-15 16,1 0-5-16,1-1-7 15,3 1-7-15,3-4-12 16,2 0-9-16,8-2-3 15,3-2 0-15,4-5 0 16,3 1 0-16,1-5 0 16,1-2 0-16,4 1 0 15,-2-2 0-15,0-2 0 16,-1 0 0-16,-4-1 0 16,-2-1-11-16,-6 1-97 15,-2 0-106-15,-4 2-61 16,-4 1-117-16,2 0-165 15,17-10-769-15,-19 8 0 16,1-3 0-16,0-2 0 16</inkml:trace>
  <inkml:trace contextRef="#ctx0" brushRef="#br0" timeOffset="28240.65">18445 15509 5442 0,'0'-5'304'0,"0"-1"-1"16,0-1 2 0,0 2-1-16,0 3-1 15,0 2 1-15,1 3 0 16,2 6 0-16,3 3 0 15,0 7-290-15,2 6-14 16,-1 2 0-16,1 0 0 16,-2 1 0-16,0-4 0 15,0-3 0-15,-3-2 0 16,0-4-58-16,0-1-188 16,-3-4-118-16,3-2-142 15,19-5-897 1,-20-3 0-16,-3-4 0 15,0-5 0-15</inkml:trace>
  <inkml:trace contextRef="#ctx0" brushRef="#br0" timeOffset="28612.07">18447 15429 3455 0,'0'-17'218'16,"0"-4"41"-16,0-4 99 15,0-5 44-15,0 1 87 16,2 6 1-16,-2-2 0 16,0 3 0-1,0 3 0-15,1 3-163 16,-2 1-56-16,-1 5-40 16,-8 4-99-16,-8 3-43 15,-7 3-89 1,-5 6 0-16,1 2 0 0,8 6 0 15,7 2 0-15,10 5 0 16,2 0 0-16,8 0 0 16,7-1 0-16,6-3 0 15,7 0 0 1,12-7 0-16,3-3-212 16,4-2-130-16,4-2-204 15,23-6-872-15,-31 1 0 16,-9 2 0-16,-6 0 0 15</inkml:trace>
  <inkml:trace contextRef="#ctx0" brushRef="#br0" timeOffset="28882.13">18799 15273 4484 0,'0'-11'408'0,"0"-3"-1"0,0 3 1 16,0-2-1-16,0 10 1 15,0 1-1 1,0 9 1-16,0 4-1 16,1 10 1-16,3 5-369 15,3 8-39-15,2 3 0 16,1 1 0-16,3 2 0 16,-1 0 0-16,-2 0 0 15,-2-1-196-15,1 0-156 16,5-1-306-16,-6-8-739 15,-1-2 0 1,5-9 0-16</inkml:trace>
  <inkml:trace contextRef="#ctx0" brushRef="#br0" timeOffset="29396.72">19083 15559 4186 0,'0'-14'431'0,"0"-2"0"16,0-1-1-16,-2 1 0 16,4 6 2-16,-2 7-1 15,0 3-1 1,1 4 1-16,5 5 0 0,1 8-303 16,5 6-128-1,1 9 0-15,1-1 0 16,-1 4 0-16,-1-4 0 15,-5-3 0 1,2-5 0-16,-5-2 0 0,-3-6 0 16,-1-5 0-16,2-4 0 15,-4-1 0 1,4-4 0-16,-2-7 0 16,0-6 0-16,-2-6 0 0,-3-8 0 15,-5-14 0-15,1-5 0 16,-3-1 0-1,2-2 0-15,8 1 0 16,0 4 0-16,4 6 0 16,9 4 0-16,3 9 0 15,8 8 0-15,7 10 0 16,3 8 0-16,-2 5 0 16,-4 9 0-16,-10 6 0 15,-9 3 0-15,-8 5-70 16,-12 3-169-1,-10-1-138-15,-3 3-258 16,-6-24-739-16,0 17 0 16,2-6 0-16</inkml:trace>
  <inkml:trace contextRef="#ctx0" brushRef="#br0" timeOffset="30457.96">18908 17761 2675 0,'0'-3'165'16,"0"-1"51"-16,-1-1 45 15,-2-2 31-15,0 0 33 16,0 2 27-16,-4-1 46 15,0 2 33-15,-1 2 33 16,0 1-95-16,-7-1-7 16,4 2-19-16,-4 0-39 15,2 2-32-15,2 1-33 16,-1 4-26-16,3 3-47 16,4 5-33-16,3 1-33 0,1 3-32 15,1-1-31 1,4 1-31-16,3 0-6 15,5-1 0-15,2-4 0 16,7-2 0-16,3-5 0 16,2-2 0-16,0-2 0 15,3-3 0-15,-5-1 0 0,-2-2 0 16,-4-3 0-16,-5-2 0 16,-3-3 0-16,-8-6 0 15,0 0 0-15,-2-2 0 16,-6 0 0-16,-5-1 0 15,-2 1 0 1,-7 2 0-16,-1 2 0 0,-2 4 0 16,2 6-104-16,-1 3-134 15,3 4-92-15,3 7-292 16,6-6-757-16,6 9 0 16,2 1 0-16,11-5 0 15</inkml:trace>
  <inkml:trace contextRef="#ctx0" brushRef="#br0" timeOffset="30796.62">19239 17556 4320 0,'0'-17'415'16,"0"-3"0"-16,0 1 0 15,-2 0 0-15,4 7 0 16,-2 8 0-16,0 3 0 16,0 4 0-16,0 7 0 15,3 8-279-15,0 10-136 16,0 9 0 0,1 5 0-16,2 5 0 15,1 2 0-15,-3 2 0 16,2-2 0-16,0-4 0 15,3-1 0-15,0-2 0 16,2-9-174-16,0 0-245 16,54-6-1100-16,-47-1 0 15,-1-8 0-15,-1-4 0 0</inkml:trace>
  <inkml:trace contextRef="#ctx0" brushRef="#br0" timeOffset="31112.62">19714 17810 5599 0,'0'-11'288'16,"0"-1"0"-16,0 4 0 15,0-3 0-15,0 6 0 16,1 5 0-16,1 5 0 15,-1 4 0-15,2 7 0 16,4 5-288-16,-1 7 0 16,0 1 0-1,0 2 0-15,-3 1 0 0,0 0 0 16,0-3-194-16,1-1-140 16,-2-3-182-16,13-11-298 15,-10 1-452-15,-1-5 0 16,0-5 0-16,2-2 0 15</inkml:trace>
  <inkml:trace contextRef="#ctx0" brushRef="#br0" timeOffset="31409.36">19805 17933 3274 0,'0'-24'276'0,"0"-6"118"16,0-7 116-16,0-4 1 15,0 11 0-15,3 10-1 16,3 0 1-16,7 7 0 16,6 4-1-16,5 6-190 15,5 1-85-15,1 4-117 16,-4 6-118-16,-4 5 0 16,-11 2 0-16,-5 7 0 15,-15 5 0-15,-9-1-127 0,-12 2-117 16,-7-2-96-16,-6-3-128 15,7-2-221 1,-4-24-575-16,8 14 0 0,4-10 0 16,11-3 0-1</inkml:trace>
  <inkml:trace contextRef="#ctx0" brushRef="#br0" timeOffset="33339.4">23643 15704 3970 0,'-1'-10'296'0,"1"-1"128"15,-2 0 16-15,1-1 1 16,1 6 0-16,1 2-1 16,-1 4 1-16,3 8 0 15,3 5-1 1,7 7-185-16,4 9-111 16,1 7-126-16,4 1-18 15,-2 1 0-15,-4 1 0 16,-2-5 0-16,1-4 0 15,-6-3 0-15,0-7 0 16,-4-3 0-16,-1-6 0 16,-1-3 0-16,-3-4 0 15,3-3 0-15,4-2 0 16,1-6 0-16,4-8 0 16,4-7 0-1,0-13 0-15,0-9 0 16,-2-10 0-16,1-4 0 15,-4-5 0-15,0 2 0 16,-3 8 0-16,-4 9 0 16,-2 12 0-16,-1 14-235 15,1 11-95-15,1 11-172 16,11 8-306-16,-3 12-455 16,6 5 0-16,3 3 0 15,3 0 0-15</inkml:trace>
  <inkml:trace contextRef="#ctx0" brushRef="#br0" timeOffset="33737.6">24127 15940 4498 0,'0'0'156'15,"2"0"110"-15,2 2 97 16,2 4 19-16,2 4 1 16,4 3 0-16,1 3 0 15,-4 3-1-15,-2 1 1 16,-3-3-135-16,-3 1-21 16,-1-5-111-16,-1-1-95 15,-4-5-21 1,0-2 0-16,-2-5 0 15,-3-4 0-15,0-6 0 16,4-7 0-16,3-4 0 16,3-10 0-16,3 0 0 15,4 1 0-15,2 5 0 16,1 7-199-16,7 5-108 16,3 8-158-16,9 4-273 15,-3 2-558-15,-1 2 0 16,-8 3 0-16,-3-2 0 15</inkml:trace>
  <inkml:trace contextRef="#ctx0" brushRef="#br0" timeOffset="34292.26">24344 16002 3387 0,'0'0'169'15,"2"0"72"-15,2 3 65 16,1 2 129-16,0 2 33 15,2 2 17-15,0 0 3 16,-1-1 5-16,-3 1 0 16,0-5-127-16,-1 1-41 15,-2-4-74-15,0-1-64 16,0 0-129-16,2-4-33 16,1-4-16-16,3-5-4 15,4-2-5 1,-2-5 0-16,1 4 0 15,-3 3 0-15,4 5 0 16,-1 5 0-16,2 6 0 16,7 5 0-16,-1 5 0 15,0 3 0-15,-2 5 0 16,-1-1 0-16,-10-5 0 16,1-2 0-16,-1-4 0 15,-4-3 0-15,0-5 0 16,0 0 0-16,0-2 0 15,2-5 0-15,2-2 0 16,4-6 0 0,1-5 0-16,7-4 0 15,0 1 0-15,0 1 0 16,1 6 0-16,1 7 0 16,-4 4 0-16,5 5 0 15,-3 7 0-15,-2 4 0 16,-4 4 0-16,-1 5-154 15,-1 3-134-15,-2-1-171 16,10-4-304-16,-4-2-542 16,1-3 0-16,3-7 0 15,2-5 0-15</inkml:trace>
  <inkml:trace contextRef="#ctx0" brushRef="#br0" timeOffset="34558.33">24983 15965 2806 0,'0'-9'270'0,"-2"1"16"16,-1-1 19-16,-5 1 19 15,5 6 21-15,-2 2 53 16,-1 0 109-16,5 5 52 16,9 5 1-16,10 2-212 15,9 5-58-15,8 2-17 16,9 1-18-16,-6 3-19 15,-6-3-111-15,-8 4-215 16,-13-2-248 0,-7 0-318-16,-16-14-704 15,-9 9 0-15,-4-7 0 16,-4-6 0-16</inkml:trace>
  <inkml:trace contextRef="#ctx0" brushRef="#br0" timeOffset="34784.35">25057 15893 4775 0,'0'-16'377'15,"0"-1"0"-15,0-2 0 16,-4 4 1-16,-5 13-1 16,-7 17 0-1,-7 8 0-15,-4 13 0 16,-2 8-29-16,2 7-569 15,2 6-166 1,10 2-282-16,-8 0-703 0,6-4 0 16,-2-5 0-16,2-12 0 15</inkml:trace>
  <inkml:trace contextRef="#ctx0" brushRef="#br0" timeOffset="35148.23">23838 16618 3974 0,'-7'-1'268'15,"3"1"84"-15,1-1 49 16,3 0 18-16,29 1 22 15,24-6 0-15,35-4-1 16,34-3 1 0,29-4 0-16,17 0-190 15,-1 2-79-15,-8 3-84 16,-16 2-48-16,-19 1-18 16,-23 1-22-16,-20 2 0 15,-23-1 0-15,-17 3-162 16,-21 3-166-16,-10 0-177 15,-10-5-934-15,-12 9 0 16,-10 0 0-16,-12-2 0 16</inkml:trace>
  <inkml:trace contextRef="#ctx0" brushRef="#br0" timeOffset="35773.57">24078 17155 4472 0,'-1'-7'401'16,"1"-3"0"-16,-2 1 0 15,2 0 0-15,4 7 0 16,7 4 0-16,7 8 0 16,10 8 0-16,5 7 0 15,3 4-291-15,-1 5-110 16,-3-1 0 0,-5 2 0-16,-3-6 0 0,-3 0 0 15,-1-3-28 1,0 2-236-16,-1-5-163 15,3-2-212-15,2-12-727 16,-2 1 0-16,-5-8 0 16,0-4 0-16</inkml:trace>
  <inkml:trace contextRef="#ctx0" brushRef="#br0" timeOffset="36068.55">24588 17099 3718 0,'0'-22'355'0,"0"-1"113"16,0-2 0-16,0 0 0 15,0 10 0-15,0 13 0 16,-1 5 0-16,-2 9-1 16,-2 10 1-16,1 9-206 15,-1 8-149-15,-2 7-113 16,0 3 0-16,0-1 0 15,1 3 0-15,-1 0 0 16,0-2-39-16,5-1-215 16,1-3-130-1,1-2-229-15,0-19-767 0,0 7 0 16,7-8 0 0,-1-11 0-16</inkml:trace>
  <inkml:trace contextRef="#ctx0" brushRef="#br0" timeOffset="36665.62">24792 17456 4176 0,'0'-8'426'0,"0"-1"1"15,0-1-1-15,0 1 0 16,0 5 0-16,0 3 1 15,4 3-1-15,1 6 0 16,0 4 1-16,6 7-249 16,-2 8-178-1,-2 2 0-15,0 4 0 16,-2-1 0-16,-2-4 0 16,-3-2 0-16,0-5 0 0,0-5 0 15,0-5 0-15,0-3 0 16,0-3 0-16,0-4 0 15,0 1 0-15,0-2 0 16,0-4 0 0,0-4 0-16,0-7 0 15,0-6 0-15,0-12 0 16,0-2 0-16,0-8 0 16,3 0 0-16,1 1 0 15,2 3 0-15,4 7 0 16,1 4 0-16,4 10 0 15,6 7 0-15,1 6 0 16,8 7 0-16,4 7 0 16,1 5 0-16,-4 7 0 15,-3 3 0 1,-10 5 0-16,-5 2 0 16,-10-3 0-16,-8 1 0 15,-14 1 0-15,-10 0-81 16,-4-2-135-16,-9-2-61 15,1-3-71-15,4-4-94 16,7-6-197-16,18-13-598 16,0 5 0-16,8-5 0 15,8-5 0-15</inkml:trace>
  <inkml:trace contextRef="#ctx0" brushRef="#br0" timeOffset="37018.75">25414 17488 3845 0,'4'-11'286'15,"-1"-4"169"-15,4-3 0 16,-5-3-1-16,-1 7 1 16,-2 4 0-16,2 3-1 15,-2 2 1 1,-8 4 0-16,-7 3-202 15,-10 5-84-15,-4 7-169 16,-5 6 0-16,7 6 0 16,4 6 0-16,10 0 0 15,10 0 0-15,4-2 0 16,13-5 0-16,14-4 0 16,15-6 0-16,14-6 0 15,12-6-32-15,5-3-296 16,21-10-464-16,-25-3-615 15,-8-9 0-15,-9-8 0 16,-4-16 0 0</inkml:trace>
  <inkml:trace contextRef="#ctx0" brushRef="#br0" timeOffset="37482.25">25960 15734 3361 0,'-4'-10'270'0,"-1"2"121"15,0-3 87-15,3 0 25 16,0 4 0-16,4 7-1 16,3 2 2-16,8 10-1 15,10 10 1 1,11 11-203-16,15 16-68 15,7 9-121-15,-2 10-86 16,0 9-26-16,-11 8 0 16,-12 7 0-16,-8 6 0 15,-12 5 0-15,-7 4 0 16,-13 1 0-16,-16 8-167 16,-11-3-248-16,43-7-1106 15,-74-5 0-15,-9-16 0 16,-3-17 0-16</inkml:trace>
  <inkml:trace contextRef="#ctx0" brushRef="#br0" timeOffset="38003.91">23220 16179 5061 0,'0'-12'338'15,"0"-1"1"-15,-1 1-1 16,-4 1 0-16,-4 11 1 15,-8 21-1-15,-7 16 0 16,-2 20 1-16,-1 21-1 16,3 18-253-1,4 13-85-15,6 10 0 16,7 6 0-16,5 6 0 16,13-2 0-16,14-6 0 15,24-6-248-15,31-9-469 16,12-15-728-16,16-23 0 15,17-26 0-15,13-23 0 16</inkml:trace>
  <inkml:trace contextRef="#ctx0" brushRef="#br0" timeOffset="38744.04">26647 15423 4520 0,'-6'-17'298'15,"-3"-4"85"-15,-1-3 1 16,2-3-1-1,5 9 1-15,1 7-1 16,4 4 1-16,1 2-1 16,11 5 1-16,10 5-165 15,7 7-133-15,4 8-86 16,-4 11 0-16,-14 10 0 16,-12 9 0-16,-16 2 0 15,-14 3 0-15,-9-1 0 16,-1-5 0-16,-1-5 0 15,9-7 0-15,8-9 0 16,11-10 0-16,6-5 0 16,4-9 0-1,13-2 0-15,12-5 0 16,12-2 0-16,10-5 0 16,11 3-151-16,3-2-259 15,16 3-386-15,-16 3-570 16,-6 3 0-16,-6 1 0 15,-11 7 0-15</inkml:trace>
  <inkml:trace contextRef="#ctx0" brushRef="#br0" timeOffset="39028.87">26946 16512 4807 0,'11'-3'137'0,"14"-2"8"16,17-4 2-16,15-3 6 15,11 1-11-15,10-3-29 16,-1-2-71-16,-1 3-165 15,5-1-332 1,-12 3-566-16,-6 0 0 0,-6-2 0 16,-3-3 0-16</inkml:trace>
  <inkml:trace contextRef="#ctx0" brushRef="#br0" timeOffset="39291.68">27906 16037 5855 0,'-5'-22'260'0,"0"-1"-1"16,-1-1 1-16,0-2-1 15,4 13 1-15,0 11-1 16,4 6 1-16,-2 13-1 16,2 10 1-1,4 19-260-15,3 14 0 16,-1 17 0-16,1 8 0 15,1 3 0-15,-3 1 0 16,-1-5 0-16,3-7-371 16,-2-31-1193-16,-3 13 0 15,-1-11 0-15</inkml:trace>
  <inkml:trace contextRef="#ctx0" brushRef="#br0" timeOffset="40959.01">21694 17738 4490 0,'0'2'51'0,"1"1"39"16,3 6 21-16,1 2 39 15,2 5 53-15,3 3 103 16,5 2 66-16,1 2 1 16,5 3-1-1,2 1-22-15,-1 2-29 0,0-1-38 16,-2 1-22-16,-6-2-38 16,1-4-55-16,-5-3-101 15,0-5-67-15,-3-7 0 16,0-2 0-16,-2-5 0 15,1-1 0-15,-2-5 0 16,0-9 0-16,0-9 0 16,-1-10 0-16,-3-14 0 15,-3-11 0-15,-3-13 0 16,-2-17 0-16,-2-9 0 16,-6-9 0-16,3-10 0 15,-3-3 0-15,2 0 0 16,-2-4 0-1,-2 1 0-15,-2 1 0 16,4 3 0-16,-2 4 0 16,5 4 0-16,-2 2 0 15,5 5 0-15,-1 4 0 16,2 9 0-16,2 8 0 16,4 6 0-16,0 9 0 15,3 8 0-15,0 4 0 16,1 10 0-16,-1 13 0 15,0 6 0-15,0 9 0 16,0 7 0 0,0 6 0-16,2-1 0 15,-1 4 0-15,7 1 0 16,6 0 0-16,11-2 0 16,13-3 0-16,12 0 0 15,12-2 0-15,14-1 0 16,18-1 0-16,13-1 0 15,19-6 0-15,14 0 0 16,16-2 0-16,14-5 0 16,18-1 0-16,10 1 0 15,11-1 0 1,10 2 0-16,2 2 0 16,-4-2 0-16,3 3 0 15,0-1 0-15,-9-1 0 16,-1-1 0-16,-10-3 0 15,-10 6 0-15,-24-3 0 16,-15-2 0-16,-21 3 0 16,-13-1 0-16,-9-3 0 15,-5 5 0-15,-4 2 0 16,-3 1 0-16,-6 3 0 16,-4 1 0-1,-5 3 0-15,-7 0 0 16,-7 2 0-16,-6 1 0 15,-7 0 0-15,-4-1 0 16,-6 1 0-16,-1 0 0 16,0 1 0-16,-1 0 0 15,-2 0 0-15,1 2 0 16,0-2 0-16,-1 0 0 16,-2 2 0-16,-4-1 0 15,0 1 0-15,-3-2 0 16,-4 2 0-16,-7 0 0 15,-2 1 0-15,-5 0 0 16,-1 3 0 0,-6 0-19-16,-1 0-310 15,-5 0-1239-15,-13 5 0 16,-29-11 0-16,-60-13 0 16</inkml:trace>
  <inkml:trace contextRef="#ctx0" brushRef="#br0" timeOffset="92936.86">26423 16436 2287 0,'0'-9'147'16,"-2"-1"27"-16,-2-5 22 16,1-6 42-16,1 4 33 15,-5-1 26-15,4-1 19 16,-1-2 28-1,0 2 14-15,1 0-97 16,-1-1-26-16,-2-1-3 16,0 0 37-16,-2-2 0 15,-1 1 11-15,2-1 24 16,-4 0-18-16,0 0-28 16,0-1-15-16,-1-1-14 15,5 3-10-15,-3-1-23 16,2 2-60-16,4 2-41 15,-5 1-44-15,2 0-51 16,0 2 0-16,-2 0 0 16,-1-3 0-1,1 3 0-15,-3-3 0 16,-1-1 0-16,1 1 0 16,-1-1 0-16,-3-1 0 15,1-1 0-15,-2-1 0 16,0-2 0-16,-2-1 0 15,2 0 0-15,1-2 0 16,1 5 0-16,0 0 0 16,0 3 0-16,1 1 0 15,-3 2 0-15,-2-3 0 16,-1 4 0-16,0 0 0 16,-5 0 0-1,-1 0 0-15,-2 2 0 16,-5-2 0-16,-3 3 0 15,2 2 0-15,-1-1 0 16,3-1 0-16,-1 2 0 16,1-1 0-16,5 3 0 15,0-2 0-15,0-1 0 16,2 3 0-16,0-2 0 16,-4 3 0-16,-4-2 0 15,-3-1 0-15,-6 3 0 16,-2 0 0-16,-3-4 0 15,2 1 0 1,-1-1 0-16,5 3 0 16,0 0 0-16,5-1 0 15,1-1 0-15,1 4 0 16,-2-3 0-16,-3 1 0 16,-4-3 0-16,1 4 0 15,-3-3 0-15,-1 3 0 16,2 0 0-16,2 0 0 15,0 3 0-15,4 0 0 16,6 1 0-16,2-2 0 16,5 3 0-1,2 1 0-15,2-1 0 16,-2 2 0-16,1 0 0 16,-4 0 0-16,-6 1 0 15,-2-2 0-15,-5 2 0 16,-2 0 0-16,-5 3 0 15,3-1 0-15,2 3 0 16,2-1 0-16,5 3 0 16,5-3 0-16,7 2 0 15,2 0 0-15,-2 1 0 16,3-1 0-16,-5 1 0 16,-2 3 0-1,-6 2 0-15,-1-1 0 16,-3 3 0-16,-1 1 0 15,0-2 0-15,4 1 0 16,4-2 0-16,3 1 0 16,0-2 0-16,0 3 0 15,0-2 0-15,-1 5 0 16,-2-2 0-16,1 2 0 16,-1 2 0-16,5-3 0 15,-2 2 0-15,1 1 0 16,2 0 0-1,0 1 0-15,1-1 0 16,-1 1 0-16,-1 2 0 16,-2-1 0-16,2 4 0 15,0 0 0-15,-1 1 0 16,4-1 0-16,2 3 0 16,-3-1 0-16,4 0 0 15,2 0 0-15,-1 3 0 16,3-4 0-16,4 4 0 15,-1-3 0-15,2 3 0 16,2 2 0-16,-3-2 0 16,1 3 0-1,-1-1 0-15,-3 3 0 16,-2-3 0-16,1 1 0 16,0 2 0-16,1-2 0 15,3-2 0-15,1 4 0 16,0-2 0-16,2 3 0 15,1-3 0-15,0 4 0 16,-1 0 0-16,0-2 0 16,-3 1 0-16,0 1 0 15,-2-2 0-15,5 0 0 16,0-2 0 0,1 1 0-16,3-1 0 15,3-1 0-15,-3 2 0 16,3 0 0-16,0 2 0 15,-4 0 0-15,0 4 0 16,-1 1 0-16,2 0 0 16,0 0 0-16,2-1 0 15,1-1 0-15,0-3 0 16,1 0 0-16,2 0 0 16,2-3 0-16,5-2 0 15,-3 5 0 1,5-4 0-16,-1 0 0 15,2 1 0-15,-1 1 0 16,2-2 0-16,1-1 0 16,0 2 0-16,-3 0 0 15,1-4 0-15,-1 2 0 16,1-1 0-16,1-2 0 16,-1 0 0-16,3-3 0 15,-2 2 0-15,4 0 0 16,1 2 0-16,1 1 0 0,3 2 0 15,1-1 0 1,1-1 0-16,2 1 0 16,5-3 0-16,0 1 0 15,1-2 0-15,4-1 0 16,1-1 0-16,-2-2 0 16</inkml:trace>
  <inkml:trace contextRef="#ctx0" brushRef="#br0" timeOffset="94035.29">25573 18114 8191 0,'41'-10'0'16,"0"-2"0"-16,-1 0 0 0,-6-2 0 16,0 0 0-1,-6 0 0-15,-3 1 0 0,0-1 0 16,-2 0 0-16,2-2 0 16,1 1 0-16,1-3 0 15,2-1 0-15,0-4 0 16,3 4 0-16,1-2 0 15,-3-2 0-15,1 3 0 16,1 1 0-16,-6-2 0 16,-1 2 0-16,0 2 0 15,-2-3 0-15,-1-1 0 16,3-2 0-16,0-4 0 16,4 2 0-16,0-2 0 15,0 2 0-15,1 0 0 16,-8 2 0-16,0 1 0 15,-1 2 0-15,-2 0 0 16,-3-1 0-16,0-1 0 16,2-4 0-1,-2 0 0-15,2-4 0 16,-2-1 0-16,-1-1 0 16,-3-1 0-16,-1 2 0 15,-3 1 0-15,-5 4 0 16,1-1 0-16,1 1 0 15,-5 2 0-15,2-2 0 16,-2-3 0-16,0-2 0 16,0-1 0-16,0-3 0 15,0-2 0-15,0 2 0 16,0 2 0-16,0 2 0 16,-5 1 0-1,1 2 0-15,-3 3 0 16,-3 0 0-16,-2 0 0 15,-1-2 0-15,-1 0 0 16,0-2 0-16,-1-1 0 16,1-1 0-16,1 1 0 15,3 3 0-15,-3 2 0 16,5 2 0-16,-4 3 0 16,3 4 0-16,0 1 0 15,-2-1 0-15,4 0 0 16,-2 1-51-16,-1 1-229 15,-2-1-212 1,-1-10-981-16,-4 16 0 16,-2 0 0-16,0-1 0 15</inkml:trace>
  <inkml:trace contextRef="#ctx0" brushRef="#br0" timeOffset="94967.89">27371 17412 5430 0,'0'-13'307'15,"0"-3"0"-15,0 1-1 16,0-1 1-16,0 7 0 15,0 7-1-15,0 0 1 16,0 7 0-16,2 9 0 16,1 9-307-16,1 7 0 15,2 11 0-15,1 7 0 16,-2 0 0-16,0 0 0 16,1 1 0-16,-4-5 0 15,5-4 0-15,3-5 0 16,-4-1 0-16,1-2 0 15,-1-7 0-15,0-1 0 16,0-5 0-16,0-2 0 16,-1-3 0-16,1-1-75 15,1-4-153-15,3 1-92 16,-4-5-120-16,1-3-220 16,-4-22-633-16,0 15 0 15,-3-4 0-15,0-3 0 16</inkml:trace>
  <inkml:trace contextRef="#ctx0" brushRef="#br0" timeOffset="95277.79">27371 17537 3160 0,'2'-16'225'16,"5"-7"68"-16,9-6 80 15,6-4 110-15,9 3 37 16,10 5 0-16,-1 4 0 16,1 2 0-16,-1 2 0 15,-6 2-168-15,0 5-58 16,-5 3-66-16,-7 3-82 16,1 3-203-16,-3 1-165 15,-5 5-83 1,-7 2-115-16,-1 7-136 15,-4 3-200-15,-11 5-411 16,-8 9 0-16,-5 4 0 16,-3 2 0-16</inkml:trace>
  <inkml:trace contextRef="#ctx0" brushRef="#br0" timeOffset="95492.92">27530 17730 2194 0,'-6'8'246'16,"-4"2"73"-16,5-3 59 15,-3 2 71-15,6-6 135 16,2-3 34-16,0 0 0 0,4-1 0 16,13-2 0-1,12-2-182-15,17-5-65 16,17-3-125-16,11-2-235 16,2 0-162-16,-6 1-258 15,-7 2-218-15,2-8-676 16,-28 12 0-16,-4-1 0 15,-11-3 0-15</inkml:trace>
  <inkml:trace contextRef="#ctx0" brushRef="#br0" timeOffset="95855.62">28355 17359 4937 0,'0'-11'362'0,"0"-3"-1"16,0 3 1-16,0-3-1 16,0 9 1-16,0 5-1 15,0 5 1 1,2 11-1-16,2 8 1 15,-1 12-362-15,0 12 0 16,-2 6 0 0,-1 1 0-16,0 2 0 0,2-2 0 15,-2-9 0-15,0-4 0 16,0-5 0-16,-2-6-197 16,1-5-139-16,-1-4-177 15,4-7-232-15,-2-7-535 16,1-4 0-16,-1-8 0 15</inkml:trace>
  <inkml:trace contextRef="#ctx0" brushRef="#br0" timeOffset="96077.84">28361 17436 3415 0,'7'-28'249'15,"7"-6"38"-15,10-4 62 16,8-6 27-16,1 10 3 15,10 10 4-15,-1 7-12 16,-2 5-51-16,-4 6-69 16,-4 4-279-1,-4 6-176-15,-5 4-228 16,-6 0-711-16,-11 9 0 16,-8 8 0-16,-11 3 0 15</inkml:trace>
  <inkml:trace contextRef="#ctx0" brushRef="#br0" timeOffset="96258.63">28400 17608 3204 0,'0'0'294'0,"1"-2"50"16,6 2 39-16,20-1 4 16,17-2-2-1,24-4-120-15,20-4-229 16,15-42-1095-16,-1 28 0 15,-1-2 0-15,-11-8 0 16</inkml:trace>
  <inkml:trace contextRef="#ctx0" brushRef="#br0" timeOffset="98460.64">1443 13621 5239 0,'-4'-10'328'0,"-4"-4"0"16,2 0 0-16,-1 0 0 16,2 7 0-1,4 4 0-15,-2 2 0 16,6-1 0-16,3 10 0 16,5 6-328-16,7 11 0 15,7 7 0-15,6 12 0 16,-1 1 0-1,-1 3 0-15,1 1 0 0,-1-2 0 16,-5-1 0-16,-4-6 0 16,-4-3 0-16,-2-3-218 15,-4-6-161 1,-2-4-188-16,-4-21-838 16,0 6 0-16,-8-9 0 15,-5-6 0-15</inkml:trace>
  <inkml:trace contextRef="#ctx0" brushRef="#br0" timeOffset="98912.65">1485 13840 3247 0,'-10'-26'251'16,"-1"-13"98"-16,-2-9 150 16,3-11 13-16,7 3 1 15,8 6 0 1,6 4-1-16,4 6 1 15,5 5 0-15,5 10-184 16,4 8-67-16,1 7-98 16,2 6-150-16,-1 5-14 15,-2 9 0-15,-4 5 0 16,-7 7 0-16,-5 11 0 16,-9 9 0-16,-7 6 0 15,-8 5 0-15,-8 0 0 16,-3 1 0-1,-2-6 0-15,2-7 0 16,3-7 0-16,8-11 0 16,4-6 0-16,5-9 0 15,1-2 0-15,2-6 0 16,5 1 0-16,7-4 0 16,7 1 0-16,7-3 0 15,10 1 0-15,-1 1 0 16,0 0 0-16,-1 1-8 15,-4 2-232 1,1 0-137-16,1 0-244 16,-4-14-768-16,0 9 0 15,-6 1 0-15</inkml:trace>
  <inkml:trace contextRef="#ctx0" brushRef="#br0" timeOffset="99279.55">2157 13686 5743 0,'0'-6'272'16,"0"3"0"-16,0-2 0 15,-3 2 0-15,0 6 0 16,0 4 0-16,0 4 0 15,0 1 0-15,3 2 0 16,2-3-272-16,-2-3 0 16,1-4 0-16,5-4 0 15,1 0 0-15,2-9 0 16,-3 1 0-16,-3-3 0 16,-9-3 0-16,-7 1 0 15,-6 5 0 1,0 0 0-16,-2 5 0 15,3 2-148-15,7 2-155 16,7 3-207-16,46-2-936 16,-28-1 0-16,0-1 0 15</inkml:trace>
  <inkml:trace contextRef="#ctx0" brushRef="#br0" timeOffset="99648.06">2235 13316 4984 0,'-13'-15'356'16,"1"-2"0"-16,-3-1 1 16,1-2-1-16,9 10 0 15,3 4 1-15,1 5-1 16,2 1 0-16,8 1 1 15,5 6-357-15,7 5 0 16,6 5 0-16,5 8 0 16,-2 8 0-1,-1 1 0-15,0 4 0 0,-3 0 0 16,-1 1 0 0,-2-1 0-16,-2-2 0 15,-1-4 0-15,-4-3 0 16,0-4-278-16,-4-3-194 15,14-9-343-15,-19-3-510 16,-3-5 0-16,-5-8 0 16,-5-5 0-16</inkml:trace>
  <inkml:trace contextRef="#ctx0" brushRef="#br0" timeOffset="99897.41">2218 13334 4052 0,'-8'-18'409'0,"2"-7"27"16,1-5-1-16,3-9 1 15,14 6-1-15,4 1 1 16,7 1-1-16,4 5 1 16,2 3-1-16,2 4-216 15,-3 7-192-15,0 3-231 16,-5 5-142-1,3 7-261-15,-6-12-799 16,-7 23 0-16,-3 7 0 16,-7 8 0-16</inkml:trace>
  <inkml:trace contextRef="#ctx0" brushRef="#br0" timeOffset="100080.61">2433 13445 4653 0,'0'1'390'0,"0"-1"-1"15,0 0 1-15,3 0-1 16,4-5 1-16,10-7-1 16,6-5 1-16,10-4-1 15,7-4-285-15,7 3-647 16,-3-32-923 0,-4 33 0-16,-4 2 0 15</inkml:trace>
  <inkml:trace contextRef="#ctx0" brushRef="#br0" timeOffset="100488.83">3028 13183 5358 0,'-4'0'315'0,"1"-1"-1"15,1-1 1-15,1-1 0 16,7-4 0-16,12-8-1 16,7-3 1-16,5-4 0 15,9-2 0-15,-3 4-495 16,-3 4-134-16,-7 8-151 16,2 4-287-16,-17 7-544 15,-6 6 0 1,-10 7 0-16</inkml:trace>
  <inkml:trace contextRef="#ctx0" brushRef="#br0" timeOffset="100664.61">3160 13358 3389 0,'0'4'291'0,"0"-2"163"16,0-1 47-16,2 2 1 15,2-3-1-15,7-7 0 16,6-7 0-16,5-1 0 15,7-3-224-15,2-3-434 16,3-8-1295 0,1 10 0-16,-6-4 0 15,-2 2 0-15</inkml:trace>
  <inkml:trace contextRef="#ctx0" brushRef="#br0" timeOffset="101816.74">3798 13310 5657 0,'-2'-9'282'16,"-1"-1"-1"-16,2 3 1 15,2-4-1-15,13 6 1 16,10 5-1-16,13-2 1 16,10 4-1-1,10 3 1-15,-1 7-282 16,-1 3 0-16,-5 5 0 15,-3 4 0-15,-5 0 0 16,-6-1 0-16,-4 0 0 16,-5-3 0-16,-5-2 0 15,-6-5 0-15,-5-3 0 16,-6-4 0-16,-4-4 0 16,1 0 0-16,-2-2 0 15,-3-2 0 1,-3-9 0-16,-7-9 0 15,-9-8 0-15,-10-12 0 16,-9-11 0-16,-7-7 0 16,-4-8 0-16,-3-6 0 15,-2-4 0-15,-1-3 0 16,3-1 0-16,-2 3 0 16,1 3 0-16,3 6 0 15,5 5 0-15,3 3 0 16,8 3 0-16,6 6 0 15,7 2 0 1,3 11 0-16,4 2 0 16,1 4 0-16,1 1 0 15,1 5 0-15,2 1 0 16,3 4 0-16,2 4 0 16,-2 2 0-16,3 2 0 15,3 3 0-15,0 1 0 16,1 1 0-16,0 1 0 15,2 2 0-15,0-2 0 16,7-3 0 0,13-5 0-16,15-9 0 0,17-7 0 15,22-9 0 1,18-6 0-16,12-8 0 16,12-8 0-16,5-6 0 15,0-2 0-15,-1-5 0 16,-1 1 0-16,-7 6 0 15,0 2 0-15,-5 3 0 16,-5 2 0 0,-4 3 0-16,-1 0 0 0,1-1 0 15,3 4 0 1,-4-1 0-16,-6 3 0 0,-10 3 0 16,-9 8 0-16,-13 4 0 15,-10 6 0 1,-10 6 0-16,-8 6 0 15,-11 4 0-15,-6 6 0 16,-5 6 0-16,-5 2 0 16,-1 2-256-16,0 8-241 15,-1-3-990-15,-13 19 0 16,-13 16 0-16,-12 11 0 16</inkml:trace>
  <inkml:trace contextRef="#ctx0" brushRef="#br0" timeOffset="102403.67">4671 12668 4543 0,'-4'-15'393'0,"-3"-2"0"15,1-1 0-15,2-1 1 16,1 10-1-16,3 4 0 16,0 4 0-1,3 1 0-15,4 3 0 16,9 7-283-16,3 7-110 15,5 6 0-15,3 9 0 16,1 6 0-16,-2 3 0 16,-4 4 0-16,1-2 0 15,-3 2 0-15,-3-5 0 16,0-5 0-16,-5-2 0 16,1-6 0-16,-4-2 0 15,0-5-226-15,-3-4-125 16,2-6-123-16,3-6-282 15,-6-2-520 1,-4-6 0-16,-8-6 0 16,-11-5 0-16</inkml:trace>
  <inkml:trace contextRef="#ctx0" brushRef="#br0" timeOffset="102651.82">4589 12828 3918 0,'1'-21'332'0,"4"-8"115"16,9-9 1-16,6-7-1 16,8 3 1-1,7 3-1-15,2 1 1 16,-1 3-1-16,-3 5 1 16,-1 6-203-16,-5 5-129 15,-1 4-116-15,-5 6-134 16,-1 5-145-16,-3 3-130 15,-1 7-186-15,-6-1-759 16,-5 16 0-16,-7 5 0 16,-7 8 0-16</inkml:trace>
  <inkml:trace contextRef="#ctx0" brushRef="#br0" timeOffset="102848.42">4879 12902 3402 0,'0'4'238'0,"3"1"75"16,0-2 128-16,6-2 56 16,5-2-1-16,9-10 0 15,9-8-13-15,4-1-165 16,7-5-131-16,1 0-364 16,44-3-1161-16,-48 10 0 15,-5 1 0-15,-6 5 0 16</inkml:trace>
  <inkml:trace contextRef="#ctx0" brushRef="#br0" timeOffset="103192.63">5428 12690 4930 0,'0'-4'362'16,"0"-1"0"-16,0 1 0 15,0-1 1-15,-1 5-1 16,-1 0 1-16,-2 8-1 16,2-2 0-16,1 1 1 15,-1 0-363-15,2 0 0 16,2-5 0 0,-2-2 0-16,0 2 0 15,1-6 0-15,-1 0 0 16,0-2 0-16,-1-2 0 15,-10 0 0-15,-3 2 0 16,0 3 0-16,-5 2-117 16,4 1-199-16,10 1-203 15,9-1-929-15,3-1 2 16,4 1-1-16,3-2 0 16</inkml:trace>
  <inkml:trace contextRef="#ctx0" brushRef="#br0" timeOffset="103552.57">5540 12433 4704 0,'-7'-19'383'0,"-1"-2"-1"15,-2-3 1-15,-1 0 0 16,7 10-1-16,2 7 1 15,0 4 0-15,4 1 0 16,0 4-1 0,4 3-339-16,4 3-43 15,4 8 0-15,5 3 0 16,4 8 0-16,0-1 0 16,-1 5 0-16,-2 2 0 15,0 1 0-15,-4-1 0 16,2-1 0-16,-7-3 0 15,1-2 0-15,-2-2-221 16,-4 0-147-16,1-4-240 16,-3-12-790-16,-2 2 0 15,0-9 0-15,-7-4 0 16</inkml:trace>
  <inkml:trace contextRef="#ctx0" brushRef="#br0" timeOffset="103828.89">5483 12398 4494 0,'-2'-18'307'15,"1"-6"81"-15,-1-6 0 16,8-6 1-16,13 3-1 16,4 3 0-1,8 0 1-15,9 3-1 16,-4 0 0-16,-3 6-186 15,-4 4-120-15,-6 5-82 16,-4 6 0-16,-3 3-149 16,-6 5-115-16,-3 7-139 15,0 5-185-15,-4-5-769 16,-3 20 0-16,-7 5 0 16,-3 4 0-16</inkml:trace>
  <inkml:trace contextRef="#ctx0" brushRef="#br0" timeOffset="104012.86">5639 12576 3675 0,'0'1'447'15,"0"-1"30"-15,0 0-1 16,1-1 0-16,5-4 1 16,10-8-1-16,8-6 0 15,9-8 0-15,7-4-192 16,2 2-408-1,-1-1-462-15,-2-36-820 0,-8 38 0 16,-10 1 0 0</inkml:trace>
  <inkml:trace contextRef="#ctx0" brushRef="#br0" timeOffset="104571.61">5539 11809 4234 0,'-6'-24'419'0,"-4"-8"-1"0,0-5 1 15,0-7-1 1,5 6 1-16,3 5 0 15,1 3 0-15,4 3 0 16,0 5-1-16,6 6-229 16,10 7-189-16,7 6 0 15,7 3 0-15,8 4 0 16,-2 6 0-16,-6 6 0 16,-4 5 0-16,-6 6 0 15,-9 4 0-15,-4 3 0 16,-7 1 0-16,-1 1 0 15,-2 0 0-15,-3-2 0 16,1-3 0 0,-2-3 0-16,1-7 0 15,2-7 0-15,-1-3 0 16,1-5 0-16,2-2 0 16,-1-3 0-16,0-1 0 15,6-1 0-15,8-8 0 16,9-3 0-16,8-7 0 15,6-6 0-15,1-3 0 16,-5 3 0-16,-5 3 0 16,-8 6 0-1,-4 10-248-15,-2 1-230 0,-1-12-1015 16,-5 27 0 0,-2-1 0-16</inkml:trace>
  <inkml:trace contextRef="#ctx0" brushRef="#br0" timeOffset="105064">6361 12098 3771 0,'-10'2'460'0,"0"0"7"16,-3-1 0-16,4-1 0 16,6 0 0-16,3 0 0 15,3 0 0-15,11-5 0 16,8-4 1-1,10-9-253-15,11-3-207 16,3-7-8-16,0 1 0 16,-4 3-244-16,-4 1-214 15,5-2-1039-15,-15 9 0 16,-9-1 0-16,-4-1 0 16</inkml:trace>
  <inkml:trace contextRef="#ctx0" brushRef="#br0" timeOffset="105376.8">6751 11462 5963 0,'-8'-16'248'15,"3"-1"-1"-15,-3 2 1 16,0-2-1-16,5 9 1 15,3 8-1-15,3 4 1 16,5 4-1-16,7 10 1 16,8 9-248-16,7 10 0 15,6 11 0-15,6 4 0 16,3 6 0 0,-2 2 0-16,5 4 0 15,-3 2-172-15,2-1-1431 16,-5-1 0-16,-8-1 0 15,-7-4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9:49:13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25403 5842 5902 0,'-4'-8'254'0,"2"0"0"0,-4-1 1 16,2 3-1-16,2 4 0 16,2 7 1-16,0 7-1 15,0 7 0-15,2 9 1 16,-2 13-255-16,2 6 0 15,-2 5 0-15,6 1 0 16,-2 3 0 0,2-2 0-16,1 1 0 15,-2-4 0-15,-1 1 0 16,-1-8 0-16,1 0 0 16,-4-6-271-16,3-6-215 15,10-10-1000-15,-7-4 0 16,0-9 0-16,-2-9 0 15</inkml:trace>
  <inkml:trace contextRef="#ctx0" brushRef="#br0" timeOffset="359.62">25278 6059 3169 0,'0'-27'248'16,"1"-7"55"-16,10-5 131 15,10-7 86 1,15 10 1-16,16 8 0 16,13 7-1-16,2 6 1 15,7 8 0-15,-4 11-186 16,-5 11-62-16,-4 7-56 16,-5 6-129-16,-14 10-88 15,-10 3 0-15,-14 8 0 16,-9 2 0-16,-16 4 0 15,-17 2 0-15,-14 2 0 16,-10 0 0-16,-13-2 0 16,-2-4 0-16,5-5-58 15,4-6-191-15,7-9-123 16,9-8-239 0,5-29-769-16,14 8 0 15,9-10 0-15,10-7 0 16</inkml:trace>
  <inkml:trace contextRef="#ctx0" brushRef="#br0" timeOffset="752.21">26578 5870 3961 0,'4'-22'272'0,"0"-5"168"16,-1-6-1-16,-1-2 1 16,-2 5-1-1,0 10 1-15,0 3-1 16,-5 9 1-16,-8 4-1 16,-14 9-165-16,-8 13-106 15,-9 8-168-15,0 12 0 16,4 12 0-16,8 6 0 15,10 5 0-15,8-3 0 16,9-1 0-16,10-6 0 16,15-5 0-16,18-8 0 15,18-10 0-15,17-9 0 16,16-8 0-16,5-8 0 16,6-4-268-16,19-3-495 15,-32-5-669 1,-17-5 0-16,-23 1 0 15</inkml:trace>
  <inkml:trace contextRef="#ctx0" brushRef="#br0" timeOffset="1564.34">25734 7015 5704 0,'0'-8'276'16,"0"0"0"-16,0 0 1 15,0 2-1-15,-5 9 0 16,-4 10 1-16,-4 11-1 16,-6 10 0-16,-8 7 1 15,-6 13-277 1,-6 9 0-16,-6 3 0 16,-6 12 0-16,-8 3 0 15,1 2 0-15,2-3 0 16,-3-3 0-16,11-6 0 15,5-6 0-15,7-5 0 16,6-5-307-16,26-8-509 16,-9-6-597-16,5-15 0 15,9-13 0-15,11-17 0 16</inkml:trace>
  <inkml:trace contextRef="#ctx0" brushRef="#br0" timeOffset="2016.34">25877 7035 4597 0,'2'-19'388'16,"-2"-1"1"-16,0-1 0 16,2-1 0-16,0 10-1 15,8 9 1-15,12 7 0 16,17 9-1-16,17 13 1 15,22 6-293 1,10 14-96-16,11 6 0 16,3 4 0-16,-4 2 0 15,-6 0 0-15,-7 0 0 16,-8-2 0-16,-12-6 0 16,-5-4 0-16,-10-3 0 15,-6-1-232-15,-3-4-376 16,-14-4-862-16,-9-3 0 15,-16-9 0-15,-8-6 0 16</inkml:trace>
  <inkml:trace contextRef="#ctx0" brushRef="#br0" timeOffset="2645.78">24868 8567 7018 0,'0'-2'130'16,"0"2"0"-16,0 3 1 15,0 4-1-15,3 11 0 16,0 5 1-16,3 10-1 16,-1 9 0-1,3 2 1-15,1-1-131 0,-1 0 0 16,-2-3 0 0,0-8 0-16,-4-1-26 15,0-5-295-15,1-5-297 16,0-45-827-16,-3 28 0 15,-5-9 0-15,0-15 0 16</inkml:trace>
  <inkml:trace contextRef="#ctx0" brushRef="#br0" timeOffset="2989.16">24725 8310 4532 0,'2'-31'312'16,"2"-8"71"0,-1-12-1-16,1-10 0 15,-2 8 1-15,-2 6-1 16,-9 5 0-16,-6 9 0 16,-11 8 1-16,-10 13-165 15,-10 9-148-15,-4 16-70 16,2 11 0-16,12 14 0 15,11 6 0-15,16 6 0 16,12-1 0-16,16-4 0 16,16-5 0-16,18-3 0 15,18-11-58-15,11-4-269 16,21-5-417 0,-10-10-668-16,-9-4 0 15,-11-5 0-15,-13-5 0 16</inkml:trace>
  <inkml:trace contextRef="#ctx0" brushRef="#br0" timeOffset="3650.24">26953 8367 5736 0,'0'-3'272'16,"0"1"2"-16,0-1-2 15,6 0 1-15,8 6 0 16,9 6-1-16,9 6 1 16,8 9 0-16,-2 7 0 15,0 6-273-15,-5 4 0 16,-6-4 0-16,-2 0 0 15,-5-5 0-15,-4-5 0 16,-2-5 0 0,-3-6 0-16,3-7 0 0,1-5 0 15,10-11 0-15,7-10 0 16,10-12 0 0,5-18 0-16,7-15 0 15,4-14 0-15,3-12-320 16,5-39-1254-16,3 37 0 15,-4 7 0-15,-2 9 0 16</inkml:trace>
  <inkml:trace contextRef="#ctx0" brushRef="#br0" timeOffset="6840.52">10537 6628 117 0,'-1'-3'53'0,"-2"-1"24"15,1 1 30-15,-2 1 39 16,2-1 36-16,0 3 42 15,-1 0 38-15,1 0 42 16,0 0 39-16,-1 0-10 16,1-2 17-16,1 1 27 15,-2 0 12 1,0-4-1-16,1 3 2 16,1-2 13-16,1 3 40 15,0-2-11-15,0 1-34 16,0 1 25-16,1 1-16 15,5 1-50-15,7 4-42 16,5 2-39 0,6 2-37-16,4 4-55 15,-1 3-79-15,-1-2-30 16,-1 0-6-16,-4 0-46 0,1 0-23 16,-8-1 0-1,-1-2 0-15,-5-4 0 16,-4-1 0-16,-1-3 0 15,0-3 0-15,1-2 0 16,6-7 0-16,9-12 0 16,13-9 0-16,18-18 0 15,21-17-4-15,24-13-353 16,33-12-1209-16,-2-7 0 16,9-4 0-16</inkml:trace>
  <inkml:trace contextRef="#ctx0" brushRef="#br0" timeOffset="11313.03">13245 8957 3708 0,'-2'-3'186'0,"-2"-1"53"16,2-1 99-16,-3 0 106 16,3 0 18-16,2 1 0 15,0-1 0 1,0 5 0-16,4-1 0 16,5 4-137-16,2 2-49 15,7 3-53-15,5 4-99 16,1 3-106-16,1 1-18 15,0 0 0-15,-5-3 0 16,-4 0 0-16,-2-3 0 16,-4-3 0-16,-3-1 0 15,-3-4 0-15,-2 0 0 16,4-2 0 0,7-3 0-16,10-9 0 15,12-9 0-15,15-14 0 16,11-12 0-16,13-17 0 15,18-8-230-15,27-9-425 16,15-2-806-16,2-3 0 16,-10-4 0-16,-13 5 0 15</inkml:trace>
  <inkml:trace contextRef="#ctx0" brushRef="#br0" timeOffset="24489.4">6583 14224 3666 0,'-1'0'212'0,"-2"-2"47"15,0-1 80-15,0 0 37 16,3 3 19-16,-1-2 8 16,2 0 65-16,-1 4 0 15,4-1 0-15,2 4-154 16,3 5-59-16,3 4-46 16,3 4-80-16,0 3-37 15,1-3-19-15,-2-1-8 16,2-2-65-16,-4-7 0 15,0 0 0-15,2-4 0 16,1-2 0 0,10-11 0-16,12-13 0 15,22-18 0-15,23-17-143 16,29-24-451-16,11-13-896 16,4-11 0-16,-9-2 0 15,-14 2 0 1</inkml:trace>
  <inkml:trace contextRef="#ctx0" brushRef="#br0" timeOffset="27144.02">15803 12800 5607 0,'-4'-11'287'0,"0"-2"0"16,-2-1 0-16,0 2 0 15,10 6 0-15,9 5 0 16,10 8 0-16,9 5 0 15,10 9 1-15,4 10-288 16,1 8 0 0,-3 3 0-16,-3 2 0 0,-2 0 0 15,1-2 0 1,-5-3 0-16,-2-3 0 16,-4-5 0-16,-3-1-187 15,-6-4-152-15,0-3-202 16,28-11-883-16,-34-1 0 15,-2-10 0-15,-2-8 0 16</inkml:trace>
  <inkml:trace contextRef="#ctx0" brushRef="#br0" timeOffset="27475.31">16381 12687 4218 0,'-2'-23'331'15,"0"-5"85"-15,-1-4 1 16,1 0-1-16,-2 12 0 16,3 9 1-16,1 10-1 15,5 6 0-15,0 10 1 16,2 11-192-16,2 13-139 16,2 11-86-16,-4 8 0 15,-2 4 0-15,-2 1 0 16,-3 0 0-16,0-2 0 15,0-6 0-15,0-3 0 16,0-4 0 0,0-5 0-16,0-2-22 15,3-7-258-15,-1-3-191 16,50-9-1012-16,-41-6 0 16,3-7 0-16,0-5 0 15</inkml:trace>
  <inkml:trace contextRef="#ctx0" brushRef="#br0" timeOffset="27880.84">16668 13098 4894 0,'5'-9'290'16,"3"-1"59"-16,10-3 0 15,9 0 0-15,11 6 0 16,8 2 0-16,6 7 0 16,-3 2 0-16,-4 7 0 15,-11 1-194-15,-12 5-95 16,-12 4-60-16,-14 4 0 16,-15 0 0-16,-10 0 0 15,-6-5 0-15,-1-5 0 16,2-11 0-1,6-7 0-15,7-13 0 16,7-9 0-16,9-9 0 16,9-7 0-16,11-4 0 15,9 2 0-15,9 5 0 16,4 7-17-16,2 8-242 16,-1 11-170-16,3 7-293 15,-11 8-630 1,-2 4 0-16,-11 5 0 15,-1-3 0-15</inkml:trace>
  <inkml:trace contextRef="#ctx0" brushRef="#br0" timeOffset="28504.88">17207 13009 4909 0,'0'-6'360'0,"0"0"0"15,3 0 1-15,4 4-1 16,0 2 0 0,6 4 1-16,0 6-1 15,2 2 0-15,-7 4 0 0,3 0-320 16,-6 2-40 0,1-5 0-16,-5-4 0 15,1-5 0-15,-2-1 0 16,0-3 0-16,0-5 0 15,-3-9 0-15,-1-6 0 16,4-4 0-16,-2-4 0 16,1 7 0-16,4 3 0 15,5 7 0-15,5 7 0 16,10 2 0-16,6 6 0 16,5 3 0-16,-4 3 0 15,-4 1 0 1,-6 5 0-16,-5-2 0 15,-7-1 0-15,-5-4 0 16,-1-3 0-16,-2-2 0 16,0-2 0-16,-2-2 0 15,-1-4 0-15,-1-5 0 16,0-7 0 0,1-8 0-16,1-7 0 0,5 0 0 15,4 3 0-15,9 5 0 16,3 10 0-16,10 7 0 15,0 6 0-15,3 6 0 16,-5 5 0 0,-5 5 0-16,-6 7 0 15,-4 0 0-15,-4 4-118 16,-4-1-157-16,0-2-140 16,2-2-182-16,4-11-760 15,0 3 0-15,2-9 0 16,4-2 0-16</inkml:trace>
  <inkml:trace contextRef="#ctx0" brushRef="#br0" timeOffset="28800.33">17951 12761 3929 0,'-5'-15'294'15,"-3"-3"151"-15,-2-2 0 16,-5 1-1-16,2 8 0 15,-1 9 2-15,1 4-2 16,6 4 1-16,4 7 0 16,8 6-186-1,13 4-108-15,8 3-151 0,8 0 0 16,8-1 0-16,0 0 0 16,1-1 0-16,-5 0 0 15,-6-2 0-15,-9-2 0 16,-9 0-76-1,-9 0-185-15,-8 0-165 16,-6 3-202-16,-8-15-732 16,-8 6 0-16,-1-6 0 15</inkml:trace>
  <inkml:trace contextRef="#ctx0" brushRef="#br0" timeOffset="29044.1">17978 12683 4531 0,'0'-19'396'0,"0"-4"0"0,0 0 1 16,-1 1-1-1,1 12 0-15,0 15 1 16,-2 12-1-16,-5 11 0 16,-3 13 0-16,-6 10-302 15,-7 10-94-15,-5 2 0 16,0 0-216-16,0 0-147 15,11-6-321-15,-3-5-701 16,1-6 0 0,1-13 0-16,3-8 0 15</inkml:trace>
  <inkml:trace contextRef="#ctx0" brushRef="#br0" timeOffset="29504.95">16589 13702 2878 0,'-22'7'170'16,"-2"0"48"0,-1 0 50-16,3 0 28 15,17-4 57-15,19-5 189 16,31-2 0-16,33-12 0 16,30-9 2-16,38-11-115 15,23-14-57-15,16-3-48 16,4-1-49-16,0-2-28 15,-4 4-58-15,-16 1-187 16,-26 7-2-16,-26 6 0 16,-29 8 0-16,-30 6 0 15,-24 10 0 1,-16 5 0-16,-8 6-147 16,-9 2-171-16,-1 8-235 15,-8-21-881-15,-11 30 0 16,-13 4 0-16,-15 4 0 15</inkml:trace>
  <inkml:trace contextRef="#ctx0" brushRef="#br0" timeOffset="29975.5">17223 14021 5329 0,'-9'-11'318'16,"0"-1"0"-16,0 1 0 15,1-2 0 1,11 9 0-16,8 5 0 16,11 5 0-16,13 6 0 15,11 8 0-15,12 4-318 16,1 8 0-16,0 1 0 15,-5 2 0-15,-8-2 0 16,-8-1 0-16,-10-2 0 16,-5-1-107-16,-6-4-180 15,-5-4-172-15,1-4-278 16,-7-6-583 0,-3-8 0-16,1-6 0 15,-6-10 0-15</inkml:trace>
  <inkml:trace contextRef="#ctx0" brushRef="#br0" timeOffset="30244.58">17701 13828 4911 0,'0'-16'361'0,"0"-5"0"16,0 4 0-16,0-2 0 15,0 11 0-15,0 10 0 16,0 10 0-16,0 9 1 15,0 9-1 1,0 10-331-16,0 8-30 16,1 3 0-16,-1 1 0 15,3 2 0-15,2-3 0 16,-1 2-135-16,2-2-216 16,4-1-305-16,-7-4-753 15,-1-1 0-15,0-8 0 16,1-12 0-16</inkml:trace>
  <inkml:trace contextRef="#ctx0" brushRef="#br0" timeOffset="30812">18073 14083 6280 0,'0'-9'212'0,"0"5"0"16,2-2 1-16,-2 1-1 16,4 8 0-16,2 9 1 15,5 8-1-15,4 7 0 16,-1 4 1-16,1 6-213 16,1-1 0-16,-6-1 0 15,-3 1 0 1,-1-5-80-16,-3-3-154 15,-2-3-99-15,-1-3-80 16,0-8-47-16,-1-2-28 16,-3-7-4-16,-4-5 6 15,1-7 24-15,-6-12 41 16,1-10 141-16,2-12 223 16,0-9 164-16,2-7 182 15,2 0 170-15,4 3 30 16,1 8 2-16,4 9-4 15,6 7-26 1,9 10-40-16,12 6-62 16,11 11-67-16,6 4-67 15,0 10-99-15,-5 5-126 16,-8 8 0-16,-13 4 0 16,-11 6 0-16,-10 4 0 15,-15 0 0-15,-9 4 0 16,-8-2-86-16,-4-1-134 15,-5-3-83-15,7-5-112 16,5-6-131 0,26-8-260-16,-3-9-357 15,10-5 0-15,11-10 0 16</inkml:trace>
  <inkml:trace contextRef="#ctx0" brushRef="#br0" timeOffset="31176.37">18757 13989 4072 0,'0'-18'281'0,"0"-1"148"16,0-5 1-16,0-2-1 16,-2 8 1-16,1 8-1 15,-2 2 1 1,-5 6-1-16,-4 2 1 15,-5 5-177-15,-5 8-104 16,-4 5-149-16,0 8 0 16,4 6 0-16,3 1 0 15,5 5 0-15,7 1 0 16,4-4 0-16,4-3 0 16,8-5 0-16,11-6 0 15,9-8 0-15,14-8 0 16,15-4 0-1,6-9 0-15,7-7 0 16,5-3-326-16,0-9-1247 16,-6-2 0-16,-7-4 0 15</inkml:trace>
  <inkml:trace contextRef="#ctx0" brushRef="#br0" timeOffset="59087.91">29350 15234 1714 0,'-27'3'150'0,"-11"3"44"15,-11-1 40-15,-10 2 44 16,5-3 48-16,-1 2 28 16,1-3 21-16,2 2 18 15,4 1 10-15,7-1-95 16,7-1-31-16,9 1-38 15,8 0-32 1,8-4-37-16,5 0-21 16,2-1 14-16,2 2 12 15,2-4-6-15,-2 2-1 16,10 0 75-16,13 2-11 16,19 0-7-16,25-1-8 15,26 1-7-15,27-2-26 16,23 2-44-16,15-1-31 15,5 0-12-15,6 3-9 16,-8-1-88-16,-6 3 0 16,-15 0-101-16,-10 3-311 15,-9-11-1123 1,-5 6 0-16,-6-8 0 16,-3-9 0-16</inkml:trace>
  <inkml:trace contextRef="#ctx0" brushRef="#br0" timeOffset="70009.89">13605 17492 2213 0,'0'0'134'0,"0"-3"27"16,0 0 23-16,2-2 29 16,2 0 27-1,1-4 22-15,4 4 13 16,3-1 11-16,1 1 9 15,1-1-89-15,3 3-14 16,3 1-12-16,3 1-1 16,3 1-12-16,9 0-14 15,1 0-11-15,6 0 15 16,1-2 19-16,6 2 16 16,3 0 9-16,2 0-8 15,0 0-6 1,4 0-12-16,1 0-10 0,-1-1-5 15,4 1-2-15,-3-2-24 16,2-1-25 0,-2 2-19-16,1 0-16 15,1-1-4-15,3 1-11 16,-2-2-13-16,2 1-1 16,2-1-11-16,1 1-3 15,-2-1-11-15,0 1 0 16,1-1-6-16,-6-1 6 15,1 0-8-15,0-1-8 16,-2 0 12 0,0-4-3-16,3 4-1 0,-1-3-1 15,1 1 9-15,0 1-4 16,0 0 0 0,-2 1-10-16,-6 2 1 15,0-1 8-15,-6 1-9 16,-1 2-3-16,-5-1 4 15,1 1-7-15,-2 1 3 16,-2 0-3-16,-3 0-2 16,-3 0 2-16,-5 0-5 15,-7 0 7-15,-2 0 0 16,-5 0 0-16,-2 0 0 16,-4 0 0-16,0 0-2 15,-2 0 0 1,-2 0 2-16,1 0-1 15,0 0 5-15,-2 0-6 16,0 0 0-16,0 0 0 16,-2 0 0-16,1 0 0 15,-2 0 0-15,1 0 0 16,-1 0 0-16,0 0 0 16,0 0 0-16,0 0 0 15,0 0 0-15,0 0 0 16,0 0 0-1,0 0 0-15,0 0 0 16,0 0 0-16,0 0 0 16,0 0 0-16,0 0 0 15,0 0-6-15,0 0-118 16,0 0-127-16,0 0-154 16,3 0-261-16,-3 1-681 15,0-1 0-15,-4 0 0 16,-4-4 0-1</inkml:trace>
  <inkml:trace contextRef="#ctx0" brushRef="#br0" timeOffset="71200.83">20228 17531 3089 0,'-7'-4'111'16,"-3"-2"37"-16,1-1 37 15,-1-1 18-15,7 3 3 16,3 2 0-16,0 1-6 15,0 1 6-15,3 1 23 16,7 0-44-16,10 3-23 16,10-1-6-16,17 2 17 15,18 1 14 1,17 0 35-16,18-2 29 16,17-1 28-16,16 0 18 15,14-4-9-15,6 1-28 16,12-1-16-16,1-2-32 15,-5 3-52-15,-8-2-33 16,-7 0-37-16,-17-1-32 16,-9 3-18-16,-15-1-26 15,-9 0-14-15,-14 1 3 16,-10-1-3-16,-10 1 0 16,-8 0 0-16,-11-1 0 15,-6 2 0 1,-6 0 0-16,-8 0 0 15,-4-1 0-15,-8 1-12 16,-1-1-241-16,3 1-369 16,0-1-838-16,-6-6 0 15,-1-11 0-15,2-7 0 16</inkml:trace>
  <inkml:trace contextRef="#ctx0" brushRef="#br0" timeOffset="73571.36">23505 11158 5963 0,'0'-3'248'16,"0"-2"-1"-16,0 1 1 15,0-2-1-15,0 5 1 16,0-1-1-16,0 0 1 16,0 2-1-16,0-1 1 15,0 1-248 1,0 0 0-16,0 0 0 16,0-2 0-16,0 2 0 15,0 0 0-15,0 0 0 16,0-1 0-16,0-2 0 15,-3 1 0-15,0-2 0 16,-1 0 0-16,1-2 0 16,-2 3 0-16,2 1 0 15,-1-1 0 1,3 3 0-16,-5 0 0 16,-6 0 0-16,-5 0 0 15,-7 3 0-15,-7 4 0 16,0 4 0-16,-3 6 0 15,1 3 0-15,3 5 0 16,2 2 0-16,9 5 0 16,8 1 0-16,7 6 0 15,4 2 0-15,11 1 0 16,8 2 0-16,8-2 0 16,10-5 0-16,9-4 0 15,0-9 0-15,6-5 0 16,0-11 0-16,-1-4 0 15,-1-8 0-15,-5-7 0 16,-4-8 0 0,-9-9 0-16,-9-7 0 15,-8-5 0-15,-8-4 0 16,-7-3 0-16,-7 0 0 16,-9 1 0-16,-9 2 0 15,-5 4 0-15,-6 5 0 16,-6 6 0-1,2 7 0-15,-1 8-16 0,5 8-229 16,10 9-140 0,12 5-261-16,6-6-733 0,14 15 0 15,11 2 0-15,10 1 0 16</inkml:trace>
  <inkml:trace contextRef="#ctx0" brushRef="#br0" timeOffset="74061.67">23919 11191 4212 0,'0'-2'211'0,"-1"-1"144"16,1 1 61-16,-2 2 1 16,2 9 0-16,0 5-1 15,2 9 1-15,-1 5 0 16,8 7-1-16,4-3-187 15,7 0-23-15,6-3-144 16,7-7-62-16,2-8 0 16,1-3 0-1,-1-7 0-15,1-8 0 16,-9-7 0-16,-5-5 0 16,-9-8 0-16,-7-5 0 15,-5-3 0-15,-5-2 0 16,-3 4 0-16,-1 3 0 15,3 6-190-15,-1 7-191 16,4 3-218-16,15-3-805 16,-6 8 0-16,1-3 0 15,2-3 0-15</inkml:trace>
  <inkml:trace contextRef="#ctx0" brushRef="#br0" timeOffset="74484.61">24380 10919 3637 0,'0'-18'469'16,"0"-1"11"-16,0-3 0 16,0 2 0-16,1 8 0 15,-1 8 0-15,2 5 0 16,3 10 0-16,1 10 0 16,2 9-246-16,3 11-223 15,-1 13-11-15,-1 1 0 16,-1 2 0-16,1-1 0 15,-3 0 0-15,5-5 0 16,-2-5 0-16,1-2 0 16,-2-5 0-1,1-6 0-15,-4-7-41 16,-2-5-253-16,-2-4-158 16,-1-11-294-16,-9-10-585 15,-9 2 0-15,-5-6 0 16,-6-5 4671-16,-1-2-3878 15,6 5 113-15,7-8 107 16,8-1 52-16,7-3 28 16,7 0 71-16,14-4 275 15,16-1 173-15,14 2 295 16,20-2-172-16,9 4-278 16,6 2-448-1,-15 7-1009-15,-10 3 0 16</inkml:trace>
  <inkml:trace contextRef="#ctx0" brushRef="#br0" timeOffset="75278.17">25135 11315 4365 0,'0'-5'327'16,"0"-2"73"-16,0-3 0 15,0-4 0-15,-6 3 0 16,-4 0 0-16,-5 1 0 16,-7 5 0-1,-8 2 0-15,-5 4-174 16,-4 10-153-16,-2 7-73 16,0 9 0-1,7 7 0-15,12 5 0 0,10 1 0 16,7-2 0-16,14-2 0 15,10-9 0-15,10-4 0 16,7-7 0 0,10-8 0-16,-1-6 0 0,-6-5 0 15,-6-8 0-15,-7-5 0 16,-10-5 0 0,-6-7 0-16,-3-3 0 15,-5-1 0-15,-2 1 0 16,0 2 0-16,0 5 0 15,0 6 0-15,0 6 0 16,0 3 0-16,0 6 0 16,0 2 0-1,4 5 0-15,4 7 0 0,5 5 0 16,3 5 0 0,3 5 0-16,4-1 0 15,3 0 0-15,3 1-276 16,4 0-193-16,28-12-1020 15,-29 3 0-15,-2-4 0 16,0-6 0-16</inkml:trace>
  <inkml:trace contextRef="#ctx0" brushRef="#br0" timeOffset="75568.37">25630 11349 3780 0,'2'-24'347'0,"2"-8"114"0,-4-5 0 15,2-4 0 1,-2 16 1-16,0 7-1 16,-6 10 0-16,-5 4 0 15,-11 9 0-15,-3 12-200 16,-1 8-147-16,3 11-114 16,14 5 0-16,2 1 0 15,14 2 0-15,11-5 0 16,9-6 0-16,11-5 0 15,14-6 0-15,8-6 0 16,1-7-252-16,-1-4-206 16,14-5-1038-16,-24-3 0 15,-8-4 0 1,-8-7 0-16</inkml:trace>
  <inkml:trace contextRef="#ctx0" brushRef="#br0" timeOffset="76189.6">26320 11181 4456 0,'0'-12'411'15,"0"-2"1"-15,-2-2-1 16,2-1 0-16,2 9 0 16,-2 3 0-16,0 3 0 15,0 2 0-15,0 11 0 16,2 8-376-16,-2 9-35 16,4 13 0-16,1 7 0 15,4 7 0-15,-3 1 0 16,4-2 0-16,-2-3 0 15,-3-7 0-15,-1-8 0 16,4-6 0 0,-4-9 0-16,0-7 0 15,-2-4 0-15,-2-4 0 16,0-5 0-16,0-5 0 16,-2-7 0-16,0-12 0 15,-8-7 0-15,4-15 0 16,-1-6 0-16,1-11 0 15,2 0 0-15,2-4 0 16,6 2 0-16,4-3 0 16,5 7 0-16,10 5 0 15,6 12 0-15,3 10 0 16,-1 16 0 0,-4 10 0-16,-8 16 0 15,-10 10 0-15,-5 10 0 16,-13 6 0-16,-12 6 0 15,-10 1 0-15,-3-2-145 16,-5-3-171-16,9-3-250 16,10-17-866-16,13 5 0 15,9-7 0-15,13-5 0 16</inkml:trace>
  <inkml:trace contextRef="#ctx0" brushRef="#br0" timeOffset="76531.67">26807 11200 4660 0,'0'-9'392'0,"0"0"0"15,-5 2 1-15,-8 1-1 16,-8 9 0-16,-6 11 1 16,-4 7-1-16,4 6 0 15,12 5 1-15,8 2-393 16,9-3 0-16,9-4 0 15,8-4 0-15,3-7 0 16,7-8 0-16,4-5 0 16,0-6 0-16,-7-9 0 15,-6-3 0-15,-9-5 0 16,-6-5 0 0,-4-1 0-16,-9 1 0 15,1 4 0-15,-8 7-202 16,-5 6-175-16,3 6-246 15,0-9-774-15,5 17 0 16,6-1 0-16,6 1 0 16</inkml:trace>
  <inkml:trace contextRef="#ctx0" brushRef="#br0" timeOffset="77496.24">27034 11269 4732 0,'0'-7'384'0,"0"2"0"16,-2 1 1-1,-2 0-1-15,0 6 0 16,-2 5 1-16,3 3-1 16,-1 0 0-16,7 5 1 15,-1 1-385-15,10 0 0 16,1-2 0-16,7-3 0 15,7-2 0-15,-1-6 0 16,1 0 0-16,2-7 0 16,-6-4 0-16,-4-5 0 15,-4-1 0-15,-6-5 0 16,-2 5 0-16,-7 3 0 16,2 3 0-1,-2 5 0-15,0 3 0 16,0 1 0-16,0 3 0 15,4 2 0-15,-1 2 0 16,7 0 0-16,5-1 0 16,4-3 0-16,4-3 0 15,0-1 0-15,-1-5 0 16,-4-4 0-16,-2-5 0 16,-3-3 0-16,-6-8 0 15,-5-1 0-15,0-2 0 16,-2 4 0-16,0 2 0 15,-2 10-26 1,2 5-208-16,-2 12-66 16,2 11-34-16,4 6-16 15,6 5-15-15,5 1-10 16,5-3 2-16,6-5 26 16,0-9 54-16,0-7 73 15,1-4 312-15,1-7 193 16,-4-4 49-16,-1-6 16 15,-5-4 16-15,-5-5 8 16,-6-1-1-16,-3 4-26 16,-2 2-54-16,-4 9-47 15,1 5-104 1,-6 6-127-16,-2 9-15 16,-1 9 0-16,0 5 0 15,7 6 0-15,4 0 0 16,9-3 0-16,11-5 0 15,6-6 0-15,13-8 0 16,8-4 0-16,1-8 0 16,-4-7 0-16,-2-7 0 15,-8-7 0-15,-5-8 0 16,-4-5 0-16,-3-6 0 16,-4-4 0-1,-6 5 0-15,-4 7 0 16,-6 10 0-16,-3 11 0 15,0 10 0-15,-3 11 0 16,0 12 0-16,-1 13 0 16,4 10 0-16,-3 9 0 15,3 7 0-15,1 0 0 16,1-5 0-16,-2-3 0 16,0-5-377-16,2-10-1185 15,-6 1 0-15,-10-5 0 16,-12-7 0-16</inkml:trace>
  <inkml:trace contextRef="#ctx0" brushRef="#br0" timeOffset="77951.75">24285 12084 3959 0,'-12'0'221'0,"5"-2"11"16,14-2 102-16,28-4 103 15,53-4 1-15,53-2-1 16,50-2 1-16,43-1-1 16,32 3 1-1,12 3-144-15,-4-1-77 16,0 2-12-16,-13-3-101 16,-14-5-104-16,-18 0 0 15,-24-2 0-15,-35-1 0 16,-32 5 0-16,-37 4 0 15,-30 5 0-15,-25 2 0 16,-19 4-19-16,-12 4-282 16,-8 1-372-16,-19 6-766 15,-15-1 0-15,-20 3 0 16,-23 0 0-16</inkml:trace>
  <inkml:trace contextRef="#ctx0" brushRef="#br0" timeOffset="78424.17">24328 12879 7263 0,'-2'-5'103'16,"1"1"0"-16,-1 2 0 16,2 4 0-16,0 12 0 15,0 14 0-15,0 7 0 16,0 9 0 0,0 8 1-16,0 2-104 15,2 2 0-15,-1-3 0 16,1-5 0-16,-1-6 0 15,-1-10-291-15,2-8-275 16,-1-12-900-16,-4-8 0 16,-5-11 0-16,-8-15 0 15</inkml:trace>
  <inkml:trace contextRef="#ctx0" brushRef="#br0" timeOffset="78682.24">24331 12578 4900 0,'-6'-16'352'0,"-1"-3"1"15,-2-2-1-15,2 1 1 16,1 9 0-16,3 7-169 15,3 10-167-15,7 9-237 16,9-11-1108-16,6 25 0 16,8 1 0-16,5 2 0 15</inkml:trace>
  <inkml:trace contextRef="#ctx0" brushRef="#br0" timeOffset="79005.35">24811 12693 6024 0,'-8'-21'241'16,"-1"0"0"-16,1-1-1 16,-1 1 1-16,6 10 0 15,-4 13-1-15,-2 8 1 16,-4 15 0-16,-1 13 0 15,-4 23-241 1,1 12 0-16,3 8 0 16,-1 6 0-16,2 3 0 15,2-5 0-15,3-1 0 16,1-11 0-16,4-4-28 16,2-7-326-16,20-9-453 15,-14-9-593-15,3-13 0 16,3-15 0-16,2-13 0 15</inkml:trace>
  <inkml:trace contextRef="#ctx0" brushRef="#br0" timeOffset="79473.21">24920 13134 7389 0,'0'-8'89'16,"0"-2"0"-16,0 2 0 15,0 3 0-15,0 13 0 16,2 14 0-16,0 11 0 16,1 12 0-16,4 8 1 15,-1 3-90-15,-1 2 0 16,-3 0 0-16,1-5 0 16,-1-8 0-16,-2-8 0 15,-2-12 0-15,2-7 0 16,2-11 0-16,-7-8 0 15,-2-15 0 1,-1-11 0-16,-4-16 0 16,3-14 0-16,5-14 0 15,6-7 0-15,5-3 0 16,6 0 0-16,5 8 0 16,9 8 0-16,4 15 0 15,5 12 0-15,1 16 0 16,1 13 0-16,-6 15 0 15,-10 12 0-15,-11 10 0 16,-11 7 0-16,-18 6 0 16,-20 2 0-16,-7 2-250 15,0-4-245 1,-2-37-994-16,17 23 0 16,19-12 0-16,16-12 0 15</inkml:trace>
  <inkml:trace contextRef="#ctx0" brushRef="#br0" timeOffset="80136.75">25713 12959 7277 0,'0'-7'102'0,"0"1"-1"15,0-1 1-15,0 2-1 16,0 11 1-16,0 12-1 16,0 13 1-16,0 6-1 15,0 12 1 1,2 3-102-16,-1-1 0 16,-1-3 0-16,1-6 0 0,2-7 0 15,-3-10 0-15,0-8 0 16,2-9 0-16,-2-3 0 15,0-13 0 1,0-9 0-16,0-11 0 16,0-15 0-16,0-13 0 15,2-6 0-15,8-5 0 16,3 0 0-16,8 9 0 16,7 9 0-16,8 15 0 15,5 16 0-15,8 11 0 16,-2 15 0-16,-2 12 0 15,-5 10 0-15,-15 5 0 16,-12 11 0 0,-13 1 0-16,-17-2 0 15,-20-1 0-15,-7-4 0 16,-6-3 0-16,-11-6 0 16,11-4-240-16,8-3-159 15,16-6-281-15,6-6-694 16,15-8 0-16,8-5 0 15,17-9 0-15</inkml:trace>
  <inkml:trace contextRef="#ctx0" brushRef="#br0" timeOffset="80427.83">26492 12916 4324 0,'0'-22'414'0,"0"-4"0"16,0-2 0-16,2 0 0 16,-4 13 0-1,-8 12 0-15,-7 6 0 0,-10 12 0 16,-4 12-1-16,-5 13-271 16,11 11-142-16,14 5 0 15,11 1 0-15,19-6 0 16,18-5 0-16,18-9 0 15,12-12 0 1,14-8-95-16,4-7-271 16,30-6-1180-16,-40-8 0 15,-9-9 0-15</inkml:trace>
  <inkml:trace contextRef="#ctx0" brushRef="#br0" timeOffset="81900.95">24901 11349 5372 0,'0'0'275'15,"0"1"23"-15,0 6-1 16,1 7 1-16,4 9-1 16,1 9 1-16,3 8-1 15,1 6 1-15,-2 3-1 16,-1-2-155-16,-2-2-120 16,-4-6-22-16,1-9 0 15,-2-5 0-15,0-7 0 16,0-7 0-16,0-4 0 15,0-5 0-15,-2-6 0 16,-1-6 0 0,-2-8 0-16,0-13 0 15,-1-8 0-15,4-12 0 16,2-8 0-16,2-2 0 16,6 0 0-16,10 4 0 15,7 8 0-15,5 9 0 16,8 10 0-16,5 11 0 15,-1 12 0-15,-1 9 0 16,-6 13 0-16,-1 9 0 16,-11 8 0-16,-12 8 0 15,-7 3 0-15,-13 1 0 16,-13 0 0 0,-12-3 0-16,-6-6 0 15,-10-3-42-15,1-8-226 16,6-6-210-16,9-13-1002 15,10-2 0-15,15-7 0 16,7-11 0-16</inkml:trace>
  <inkml:trace contextRef="#ctx0" brushRef="#br0" timeOffset="82342.1">25828 11196 3920 0,'0'-10'437'0,"0"0"13"16,-4 3 0-16,-8 0 0 16,-9 9 0-16,-12 12 0 15,-5 11 0 1,-3 9-1-16,8 8 1 15,12 5-229-15,13 5-207 16,14-8-14-16,17-2-23 16,21-10-215-16,13-9-172 15,37-14-397-15,-11-4-535 16,-7-9 0-16,-1-10 0 16,-17-7 0-1</inkml:trace>
  <inkml:trace contextRef="#ctx0" brushRef="#br0" timeOffset="83935.12">25937 12933 2299 0,'-2'-5'193'0,"-8"2"64"15,0-3 72-15,-3 1 84 16,4-3 158-16,-1 2 34 15,0 3 0 1,1 3 0-16,-5 6 0 16,-3 13-159-16,-4 8-33 15,4 11-66-15,0 11-70 16,2 6-86-16,-1 3-156 16,-2 2-35-16,2-3 0 15,-2-1 0-15,2-7 0 16,1-6 0-16,3-5 0 15,6-9 0-15,-2-7 0 16,6-6 0-16,2-8 0 16,0-5 0-16,0-6 0 15,4-8 0 1,4-11 0-16,3-8 0 16,8-12 0-16,5-7 0 15,1-8 0-15,4-1 0 16,2-3 0-16,0 1 0 15,-3 6 0-15,-4 7 0 16,-1 11 0-16,-12 10 0 16,0 8 0-16,-2 9 0 15,2 8 0-15,6 7 0 16,5 8 0-16,4 10 0 16,-1 8 0-1,0 8 0-15,-4 3 0 16,-2 1 0-16,2-2 0 15,-4-3 0-15,4-5 0 16,-1-5 0-16,-4-7 0 16,-2-7 0-16,-8-4 0 15,-2-2 0-15,-3-7 0 16,-2-2 0-16,-9-5 0 16,-11-3 0-1,-12-9 0-15,-15 1 0 0,-9-1 0 16,-2 5 0-16,0 6 0 15,5 6-212 1,10 7-200-16,41 5-1101 16,-15 8 0-16,14-3 0 15,10-3 0-15</inkml:trace>
  <inkml:trace contextRef="#ctx0" brushRef="#br0" timeOffset="84688.73">27099 12934 5589 0,'0'-16'289'0,"0"-2"0"15,0 1 0-15,0-1 0 16,0 13 0-16,0 10 0 16,0 8 0-16,2 12 0 15,3 12 1-15,5 12-290 16,0 5 0-1,1 3 0-15,1-4 0 16,-3-4 0-16,1-6 0 16,-5-7 0-16,-1-6 0 15,1-8 0-15,-3-7 0 16,-2-5 0-16,0-7 0 16,-4-9 0-16,-5-9 0 15,-4-13 0-15,-4-12 0 16,2-11 0-16,1-11 0 15,6-6 0-15,5-4 0 16,6 0 0-16,12 8 0 16,7 4 0-16,7 15 0 15,11 13 0 1,2 14 0-16,-4 11 0 16,-4 14 0-16,-12 13 0 15,-13 15 0-15,-20 4 0 16,-21 8 0-16,-13-1 0 15,-4-2-42-15,-3-6-194 16,12-4-129-16,18-4-265 16,11-19-753-16,13 6 0 15,9-9 0-15,11-5 0 16</inkml:trace>
  <inkml:trace contextRef="#ctx0" brushRef="#br0" timeOffset="85039.72">27558 12954 5736 0,'0'-7'272'0,"-3"3"2"16,-5 1-2-16,-6 6 1 16,0 12 0-16,-6 11-1 15,3 6 1-15,7 4 0 16,8 1 0-16,8-4-273 15,12-3 0-15,8-7 0 16,5-7 0-16,9-9 0 16,-4-4 0-16,-3-11 0 15,-12-7 0 1,-8-9 0-16,-9-5 0 16,-11-12 0-16,-15-2 0 15,-2-2 0-15,-1 7 0 16,-4 8 0-16,2 10-168 15,7 12-164-15,8 11-189 16,10 5-913-16,2 12 0 16,11 2 0-16</inkml:trace>
  <inkml:trace contextRef="#ctx0" brushRef="#br0" timeOffset="85944.3">27851 12975 5740 0,'0'-4'272'16,"0"3"0"-16,0 0 1 16,0 2-1-16,0 7 0 15,6 5 1-15,0 1-1 16,7 3 0-16,10 0 1 15,4-4-273-15,2-3 0 16,3-6 0-16,-3-4 0 16,-6-2 0-16,-4-10 0 15,-6-5 0-15,-3-3 0 16,-6-4 0 0,-4 5 0-16,0 6 0 15,-2 6 0-15,4 2 0 16,-2 5 0-16,0 2 0 15,0 2 0-15,7 2 0 16,6 3 0-16,8-2 0 16,9 0 0-16,2-5 0 15,4 0 0-15,-2-4 0 16,-6-1-179-16,-4-1-150 16,-2 2-127-16,-4-1-66 15,-3 2-47-15,-1 2-3 16,0 8 2-1,-1 0 38-15,1 3 71 16,1 1 77-16,8-2 263 16,1-4 203-16,4-4 166 15,9-4 200-15,2-8 121 16,0-7 3-16,1-7-2 16,-8-6-38-16,-7-11-72 15,-9-3-75-15,-10-4-86 16,-5 0-51-16,-5 3-41 15,-5 4-132-15,-4 9-75 16,-9 15 0-16,-8 9 0 16,-2 15 0-1,2 13 0-15,2 14 0 16,14 6 0-16,10 5 0 16,17 0 0-16,11-7 0 15,12-7 0-15,8-8 0 16,10-12 0-16,0-6 0 15,-3-10 0-15,-2-9 0 16,-9-9 0-16,-8-11 0 16,-9-7 0-16,-7-5 0 15,-7-1 0-15,-4 4 0 16,-3 9 0-16,-2 6 0 16,0 12 0-1,0 10 0-15,3 13 0 16,4 9 0-16,6 11 0 15,3 9 0-15,8 10 0 16,4 2 0-16,2-3-182 16,9-3-447-16,-1-10-847 15,2-11 0-15,2-14 0 16</inkml:trace>
  <inkml:trace contextRef="#ctx0" brushRef="#br0" timeOffset="86436.76">29252 11828 4998 0,'-9'-20'355'0,"1"1"0"16,-3-3-1-16,4 1 1 16,7 15 0-16,7 10-1 15,8 9 1-15,12 8 0 16,8 12 0-16,11 6-355 16,2 5 0-16,-2 1 0 15,-4-1 0 1,-7-6 0-16,-9-1-17 15,-8-9-234-15,-5-4-115 0,-1-7-112 16,2-10-230 0,-1-18-566-16,-4 2 0 15,-3-15 0-15,-2-13 0 16</inkml:trace>
  <inkml:trace contextRef="#ctx0" brushRef="#br0" timeOffset="86640.35">29623 11701 4042 0,'-2'-11'214'15,"-5"1"82"-15,-4 5 122 16,-7 5 17-16,-5 14 1 16,-7 16-1-16,-2 9 1 15,-1 3-1-15,1 6 1 16,3 0-208-16,0 2-114 16,1-1-227-1,2 0-244-15,0-2-246 16,1-17-767-16,6 7 0 15,4-11 0-15,7-13 0 16</inkml:trace>
  <inkml:trace contextRef="#ctx0" brushRef="#br0" timeOffset="86945.47">29873 11746 5236 0,'4'-18'328'16,"-1"-2"0"0,-1 2 1-16,1 0-1 15,-3 15 0-15,-2 14 1 16,4 10-1-16,0 9 0 16,4 8 1-16,0 8-329 15,2 1 0-15,5-1 0 16,-1-1 0-16,3-3 0 15,-1-6 0-15,2-3-136 16,3-6-207-16,5-4-278 16,-3-23-797-16,6 4 0 15,-1-7 0-15,1-10 0 16</inkml:trace>
  <inkml:trace contextRef="#ctx0" brushRef="#br0" timeOffset="87628.35">30326 11801 4041 0,'0'-16'440'0,"0"-4"-1"16,0 1 1-16,0-2-1 15,0 8 1-15,0 10-1 16,-4 3 1-16,-5 6-1 16,1 7 1-16,-4 9-246 15,-2 6-194-15,8 9 0 16,3 1 0-16,1 2 0 15,10-5 0-15,2-3 0 16,6-6 0-16,5-6 0 16,8-7 0-1,3-4 0-15,1-4 0 16,0-5 0-16,-5-8 0 16,-6-6 0-16,-8-7 0 15,-10-7 0-15,-4-9 0 16,-7-4 0-16,-4 0 0 15,-1-1 0-15,0 5 0 16,4 2 0-16,5 3 0 16,7 8 0-16,13 7 0 15,8 4 0-15,5 9 0 16,8 6 0-16,0 10 0 16,-5 10 0-1,-7 6 0-15,-9 8 0 16,-8 1 0-16,-6 3 0 15,-3-1 0-15,0-5 0 16,3-3 0-16,1-5 0 16,6-4 0-16,7-6 0 15,9-3 0-15,6-3 0 16,6-5 0-16,3-3 0 16,-3-5 0-16,-5-8 0 15,-5-5 0-15,-11-4 0 16,-9-9 0-16,-5-2 0 15,-11-4 0 1,-8-1 0-16,-7-2 0 16,-7 5 0-16,-8 3 0 15,-4 6 0-15,0 5 0 16,2 11 0-16,8 3-227 16,6 10-169-16,17 6-259 15,6-11-727-15,14 16 0 16,12 1 0-16,8-2 0 15</inkml:trace>
  <inkml:trace contextRef="#ctx0" brushRef="#br0" timeOffset="87985.36">31238 11634 5160 0,'0'-12'337'15,"-3"-4"0"-15,-5 0-1 16,-3 4 1-16,-7 6 0 16,-2 12-1-16,0 3 1 15,4 5 0-15,10 2 0 16,5 0-337-16,7-2 0 16,8-2 0-16,2-3 0 15,4-8 0-15,1 1 0 16,-4-5 0-1,-5-1 0-15,-6-3 0 0,-4-3 0 16,-2-1 0 0,-2-1 0-16,-4 3-64 15,-2 2-182-15,-1 5-111 16,-1 4-154-16,8-2-891 16,0 7 0-16,2-2 0 15,10 0 0-15</inkml:trace>
  <inkml:trace contextRef="#ctx0" brushRef="#br0" timeOffset="88292.18">31576 11422 3590 0,'4'-29'366'0,"1"-5"116"15,0-3 0-15,-2-4 0 16,-2 14 1-16,-1 15-1 15,-3 7 0-15,-3 11 1 16,-5 13-1-16,-5 16-223 16,-7 17-141-16,-4 13-118 15,-1 8 0-15,1 1 0 16,-1 1 0-16,6-7 0 16,4-3 0-16,5-3 0 15,1-4 0 1,6-6 0-16,4-2 0 15,0-2-274-15,4-4-228 16,5-17-982-16,4 3 2 16,2-9-1-16</inkml:trace>
  <inkml:trace contextRef="#ctx0" brushRef="#br0" timeOffset="88644.61">31785 11920 5391 0,'0'-8'311'15,"0"2"-1"-15,-3 0 2 16,-4 2-1-16,-5 12 0 16,-4 9 0-16,-2 5 0 15,1 6 0-15,6 2 1 16,7 2-312-16,5-3 0 15,9-5 0-15,3-3 0 16,7-7 0-16,9-7 0 16,4-4 0-16,-2-7 0 15,-1-7 0 1,-9-5 0-16,-9-7 0 16,-7-7 0-16,-5-1 0 15,-15 2 0-15,-8 4-280 16,33 7-1302-16,-62 8 0 15,-13 6 0-15,-3 4 0 16</inkml:trace>
  <inkml:trace contextRef="#ctx0" brushRef="#br0" timeOffset="93257.87">10435 18098 3571 0,'-3'-1'185'0,"0"-1"49"16,0-1 51-16,-1 1 98 15,4-1 91-15,1 1 0 16,-1-2 0-16,0 4 1 16,0-1-1-16,0 0-123 15,4 1-61-15,2 2-51 16,6 4-49-16,3 4-98 0,3 2-92 15</inkml:trace>
  <inkml:trace contextRef="#ctx0" brushRef="#br0" timeOffset="93440.02">10763 18095 8191 0,'102'-59'-414'0,"26"-72"-1141"16,21 18 0-16,49-39 0 15,19-32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23/9/2020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365-AB54-4FDC-9F9E-536B78569ED9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987C-E940-490F-9F53-4A40394FE34C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CD8C-7406-4D56-9AD6-824036B6ABC5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6C7-B66A-4E37-9EDA-C8275A1A3471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F3098A-50AA-4706-B200-4BEDB1744048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32D0-E1B0-4AC7-82E1-A178EAED6223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3DB4-6D7F-45E9-B449-09AC334B9FF7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12E7-1930-454E-B4F4-812D96619D7A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C99-A690-4DDB-9DB6-E45E4B0A4E21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0352-EE62-482A-A455-BC01F9A237CA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FB6-0560-4D3A-883D-A3549BFAD523}" type="datetime1">
              <a:rPr lang="en-MY" smtClean="0"/>
              <a:t>23/9/2020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F238F3-011F-4AC2-8EB5-1796FB7CA3AB}" type="datetime1">
              <a:rPr lang="en-MY" smtClean="0"/>
              <a:t>23/9/2020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Module 3 Digital Systems</a:t>
            </a:r>
            <a:endParaRPr lang="en-MY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53.png"/><Relationship Id="rId18" Type="http://schemas.openxmlformats.org/officeDocument/2006/relationships/customXml" Target="../ink/ink38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customXml" Target="../ink/ink35.xml"/><Relationship Id="rId17" Type="http://schemas.openxmlformats.org/officeDocument/2006/relationships/image" Target="../media/image55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10" Type="http://schemas.openxmlformats.org/officeDocument/2006/relationships/customXml" Target="../ink/ink34.xml"/><Relationship Id="rId19" Type="http://schemas.openxmlformats.org/officeDocument/2006/relationships/image" Target="../media/image56.png"/><Relationship Id="rId4" Type="http://schemas.openxmlformats.org/officeDocument/2006/relationships/customXml" Target="../ink/ink31.xml"/><Relationship Id="rId9" Type="http://schemas.openxmlformats.org/officeDocument/2006/relationships/image" Target="../media/image51.png"/><Relationship Id="rId14" Type="http://schemas.openxmlformats.org/officeDocument/2006/relationships/customXml" Target="../ink/ink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customXml" Target="../ink/ink44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60.png"/><Relationship Id="rId14" Type="http://schemas.openxmlformats.org/officeDocument/2006/relationships/customXml" Target="../ink/ink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MY" sz="6600" dirty="0"/>
              <a:t>Module 4</a:t>
            </a:r>
            <a:br>
              <a:rPr lang="en-MY" sz="6600" dirty="0"/>
            </a:br>
            <a:r>
              <a:rPr lang="en-MY" sz="6600" dirty="0"/>
              <a:t>Semiconductor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8C0-DE3D-43B3-AC31-5E8DC736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Half Wave Rectifier – Ripple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34A3-F2BF-4837-A897-60204EE5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Ripples are the oscillations that are obtained in DC which is corrected by using filters such as inductors and capacitors.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These ripples are measured with the help of the ripple factor and are denoted by γ. Ripple factor tells us the number of ripples presents in the output DC.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Higher the ripple factor, more is the oscillation at the output DC and lower is the ripple factor, less is the oscillation at the output DC.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b="1" dirty="0"/>
              <a:t>Ripple factor is the ratio of RMS value of the AC component of the output voltage to the DC component of the output voltage.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3F15-67E2-439B-A582-7080F776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84F06-96E9-4F35-8012-986310A2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5687568"/>
            <a:ext cx="1809750" cy="68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D2ABE9-0A31-43AA-A8C1-4FED9349DE2F}"/>
                  </a:ext>
                </a:extLst>
              </p14:cNvPr>
              <p14:cNvContentPartPr/>
              <p14:nvPr/>
            </p14:nvContentPartPr>
            <p14:xfrm>
              <a:off x="507240" y="1662120"/>
              <a:ext cx="9944280" cy="485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D2ABE9-0A31-43AA-A8C1-4FED9349DE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880" y="1652760"/>
                <a:ext cx="9963000" cy="48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8C0-DE3D-43B3-AC31-5E8DC736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Half Wave Rectifier –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34A3-F2BF-4837-A897-60204EE5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100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DC Current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Imax is the maximum DC load current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DC Output Voltage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The output DC voltage appears at the load resistor RL which is obtained by multiplying output DC voltage with the load resistor RL. 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The output DC voltage is given as:</a:t>
            </a:r>
          </a:p>
          <a:p>
            <a:pPr algn="just">
              <a:lnSpc>
                <a:spcPct val="100000"/>
              </a:lnSpc>
            </a:pPr>
            <a:r>
              <a:rPr lang="en-MY" sz="1600" dirty="0" err="1"/>
              <a:t>VSmax</a:t>
            </a:r>
            <a:r>
              <a:rPr lang="en-MY" sz="1600" dirty="0"/>
              <a:t> is the maximum secondary voltage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Form Factor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The form factor is the ratio of RMS value to the DC value. For a half-wave rectifier, the form factor is 1.57.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Rectifier Efficiency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Rectifier efficiency is the ratio of output DC power to the input AC power. For a half-wave rectifier, rectifier efficiency is 40.6%.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3F15-67E2-439B-A582-7080F776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6F58-D1D8-4584-B3E5-45A064A2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5" y="1948349"/>
            <a:ext cx="126682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B5423-0B0F-47B7-9AEE-8AD88B32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98" y="2775204"/>
            <a:ext cx="1323975" cy="57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DB58F3-542E-4D3F-B81A-D250B498E1B0}"/>
                  </a:ext>
                </a:extLst>
              </p14:cNvPr>
              <p14:cNvContentPartPr/>
              <p14:nvPr/>
            </p14:nvContentPartPr>
            <p14:xfrm>
              <a:off x="2365920" y="2042640"/>
              <a:ext cx="9119160" cy="447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DB58F3-542E-4D3F-B81A-D250B498E1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560" y="2033280"/>
                <a:ext cx="9137880" cy="44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78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18DA-E3B1-48BD-91ED-F4CAA4F1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192"/>
            <a:ext cx="10058400" cy="5687008"/>
          </a:xfrm>
        </p:spPr>
        <p:txBody>
          <a:bodyPr>
            <a:normAutofit/>
          </a:bodyPr>
          <a:lstStyle/>
          <a:p>
            <a:r>
              <a:rPr lang="en-MY" sz="1900" dirty="0"/>
              <a:t>Advantages of Half Wave Rectifier</a:t>
            </a:r>
          </a:p>
          <a:p>
            <a:pPr lvl="1"/>
            <a:r>
              <a:rPr lang="en-MY" sz="1900" dirty="0"/>
              <a:t>Affordable</a:t>
            </a:r>
          </a:p>
          <a:p>
            <a:pPr lvl="1"/>
            <a:r>
              <a:rPr lang="en-MY" sz="1900" dirty="0"/>
              <a:t>Simple connections</a:t>
            </a:r>
          </a:p>
          <a:p>
            <a:pPr lvl="1"/>
            <a:r>
              <a:rPr lang="en-MY" sz="1900" dirty="0"/>
              <a:t>Easy to use as the connections are simple</a:t>
            </a:r>
          </a:p>
          <a:p>
            <a:pPr lvl="1"/>
            <a:r>
              <a:rPr lang="en-MY" sz="1900" dirty="0"/>
              <a:t>Number of components used are less</a:t>
            </a:r>
          </a:p>
          <a:p>
            <a:r>
              <a:rPr lang="en-MY" sz="1900" dirty="0"/>
              <a:t>Disadvantages of Half Wave Rectifier</a:t>
            </a:r>
          </a:p>
          <a:p>
            <a:pPr lvl="1"/>
            <a:r>
              <a:rPr lang="en-MY" sz="1900" dirty="0"/>
              <a:t>Ripple production is more</a:t>
            </a:r>
          </a:p>
          <a:p>
            <a:pPr lvl="1"/>
            <a:r>
              <a:rPr lang="en-MY" sz="1900" dirty="0"/>
              <a:t>Harmonics are generated</a:t>
            </a:r>
          </a:p>
          <a:p>
            <a:pPr lvl="1"/>
            <a:r>
              <a:rPr lang="en-MY" sz="1900" dirty="0"/>
              <a:t>Utilization of the transformer is very low</a:t>
            </a:r>
          </a:p>
          <a:p>
            <a:pPr lvl="1"/>
            <a:r>
              <a:rPr lang="en-MY" sz="1900" dirty="0"/>
              <a:t>The efficiency of rectification is low</a:t>
            </a:r>
          </a:p>
          <a:p>
            <a:r>
              <a:rPr lang="en-MY" sz="1900" dirty="0"/>
              <a:t>Applications of Half Wave Rectifier</a:t>
            </a:r>
          </a:p>
          <a:p>
            <a:pPr lvl="1"/>
            <a:r>
              <a:rPr lang="en-MY" sz="1900" dirty="0"/>
              <a:t>Power rectification: Half wave rectifier is used along with a transformer for power rectification as powering equipment.</a:t>
            </a:r>
          </a:p>
          <a:p>
            <a:pPr lvl="1"/>
            <a:r>
              <a:rPr lang="en-MY" sz="1900" dirty="0"/>
              <a:t>Signal demodulation: Half wave rectifiers are used for demodulating the AM signals.</a:t>
            </a:r>
          </a:p>
          <a:p>
            <a:pPr lvl="1"/>
            <a:r>
              <a:rPr lang="en-MY" sz="1900" dirty="0"/>
              <a:t>Signal peak detector: Half wave rectifier is used for detecting the peak of the incoming waveform.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6461-CEFC-4C65-ABEA-A08DDA64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FF6B1E-C5C1-4CE0-8D40-67F445CFAD3E}"/>
                  </a:ext>
                </a:extLst>
              </p14:cNvPr>
              <p14:cNvContentPartPr/>
              <p14:nvPr/>
            </p14:nvContentPartPr>
            <p14:xfrm>
              <a:off x="1361520" y="591840"/>
              <a:ext cx="6794280" cy="499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FF6B1E-C5C1-4CE0-8D40-67F445CFA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160" y="582480"/>
                <a:ext cx="6813000" cy="50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7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EDC-7334-46D6-9F00-73FEF48E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Full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BB03-B940-4BE2-AC91-E739CC86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Full-wave rectifier circuits are used for producing an output voltage or output current which is purely DC.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main advantage of a full-wave rectifier over half-wave rectifier is that such as the average output voltage is higher in full-wave rectifier, there is less ripple produced in full-wave rectifier when compared to the half-wave rectifier.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full-wave rectifier utilizes both halves of each </a:t>
            </a:r>
            <a:r>
              <a:rPr lang="en-MY" dirty="0" err="1"/>
              <a:t>a.c</a:t>
            </a:r>
            <a:r>
              <a:rPr lang="en-MY" dirty="0"/>
              <a:t> input. When the p-n junction is forward biased, the diode offers low resistance and when it is reversing biased it gives high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circuit is designed in such a manner that in the first half cycle if the diode is forward biased then in the second half cycle it is reverse biased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CB0DF-ED09-41E0-8F95-D776A0D6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13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009C8B-17F3-4E36-8262-4737F1C09205}"/>
                  </a:ext>
                </a:extLst>
              </p14:cNvPr>
              <p14:cNvContentPartPr/>
              <p14:nvPr/>
            </p14:nvContentPartPr>
            <p14:xfrm>
              <a:off x="3717000" y="3416400"/>
              <a:ext cx="6788520" cy="90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009C8B-17F3-4E36-8262-4737F1C09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640" y="3407040"/>
                <a:ext cx="6807240" cy="9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7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759-F7C6-4E6D-B837-AA3AF268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Full wave rectifier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22F4-FF4C-41AE-9AD5-B49C7B6F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14</a:t>
            </a:fld>
            <a:endParaRPr lang="en-MY" dirty="0"/>
          </a:p>
        </p:txBody>
      </p:sp>
      <p:pic>
        <p:nvPicPr>
          <p:cNvPr id="2050" name="Picture 2" descr="Full Wave Rectifier">
            <a:extLst>
              <a:ext uri="{FF2B5EF4-FFF2-40B4-BE49-F238E27FC236}">
                <a16:creationId xmlns:a16="http://schemas.microsoft.com/office/drawing/2014/main" id="{C24AA25B-9F4E-414F-8A3C-F34FF184E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06" r="-99" b="14671"/>
          <a:stretch/>
        </p:blipFill>
        <p:spPr bwMode="auto">
          <a:xfrm>
            <a:off x="2520591" y="2093976"/>
            <a:ext cx="7150817" cy="175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3796D-E7C4-44E9-BC8E-75C35160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9" y="4050066"/>
            <a:ext cx="4818713" cy="24052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1D8696-150A-492F-A50F-56EBC40AC6C2}"/>
                  </a:ext>
                </a:extLst>
              </p14:cNvPr>
              <p14:cNvContentPartPr/>
              <p14:nvPr/>
            </p14:nvContentPartPr>
            <p14:xfrm>
              <a:off x="1015560" y="651960"/>
              <a:ext cx="8748000" cy="576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1D8696-150A-492F-A50F-56EBC40AC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200" y="642600"/>
                <a:ext cx="8766720" cy="57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72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ABA-A8D5-4108-BE04-D5123F8D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Characteristics of Full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715E-35E6-431C-BE9E-B5D12B4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Ripple Factor</a:t>
            </a:r>
          </a:p>
          <a:p>
            <a:r>
              <a:rPr lang="en-MY" dirty="0"/>
              <a:t>DC Current</a:t>
            </a:r>
          </a:p>
          <a:p>
            <a:r>
              <a:rPr lang="en-MY" dirty="0"/>
              <a:t>DC Output Voltage</a:t>
            </a:r>
          </a:p>
          <a:p>
            <a:r>
              <a:rPr lang="en-MY" dirty="0"/>
              <a:t>Form Factor - The form factor of a full-wave rectifier is given as 1.11</a:t>
            </a:r>
          </a:p>
          <a:p>
            <a:r>
              <a:rPr lang="en-MY" dirty="0"/>
              <a:t>Rectifier Efficiency - The rectifier efficiency of a full-wave rectifier is 81.2%.</a:t>
            </a:r>
          </a:p>
          <a:p>
            <a:r>
              <a:rPr lang="en-MY" dirty="0"/>
              <a:t>Types of Full Wave Rectifier</a:t>
            </a:r>
          </a:p>
          <a:p>
            <a:r>
              <a:rPr lang="en-MY" dirty="0"/>
              <a:t>There are two main types of full-wave rectifiers, and they are:</a:t>
            </a:r>
          </a:p>
          <a:p>
            <a:pPr lvl="1"/>
            <a:r>
              <a:rPr lang="en-MY" dirty="0"/>
              <a:t>Two diodes full-wave rectifier circuit (requires a </a:t>
            </a:r>
            <a:r>
              <a:rPr lang="en-MY" dirty="0" err="1"/>
              <a:t>center</a:t>
            </a:r>
            <a:r>
              <a:rPr lang="en-MY" dirty="0"/>
              <a:t>-tapped transformer and is used in vacuum tubes)</a:t>
            </a:r>
          </a:p>
          <a:p>
            <a:pPr lvl="1"/>
            <a:r>
              <a:rPr lang="en-MY" dirty="0"/>
              <a:t>Bridge rectifier circuit (doesn’t require a centre-tapped transformer and is used along with transformers for efficient usage)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43DE-8435-47E2-9BA5-3FD2A751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15</a:t>
            </a:fld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47FC7-CE7F-44A9-8A99-7EAEB466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65" y="1826133"/>
            <a:ext cx="19812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0AAC3-82C6-47AC-9CD0-D136457B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65" y="2345968"/>
            <a:ext cx="116205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46F74-6886-45F3-B496-ABD5E8598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90" y="2869843"/>
            <a:ext cx="1323975" cy="466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44183E-4D3B-43B9-A94F-53037F6CDF70}"/>
                  </a:ext>
                </a:extLst>
              </p14:cNvPr>
              <p14:cNvContentPartPr/>
              <p14:nvPr/>
            </p14:nvContentPartPr>
            <p14:xfrm>
              <a:off x="1324440" y="1609920"/>
              <a:ext cx="9842040" cy="439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44183E-4D3B-43B9-A94F-53037F6CD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5080" y="1600560"/>
                <a:ext cx="9860760" cy="44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66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4D5A-1AFE-45F5-93EB-4CE712F9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5576"/>
            <a:ext cx="10058400" cy="4716624"/>
          </a:xfrm>
        </p:spPr>
        <p:txBody>
          <a:bodyPr>
            <a:normAutofit/>
          </a:bodyPr>
          <a:lstStyle/>
          <a:p>
            <a:r>
              <a:rPr lang="en-MY" dirty="0"/>
              <a:t>Advantages of Full Wave Rectifier</a:t>
            </a:r>
          </a:p>
          <a:p>
            <a:pPr lvl="1"/>
            <a:r>
              <a:rPr lang="en-MY" sz="2000" dirty="0"/>
              <a:t>The rectifier efficiency of a full-wave rectifier is high</a:t>
            </a:r>
          </a:p>
          <a:p>
            <a:pPr lvl="1"/>
            <a:r>
              <a:rPr lang="en-MY" sz="2000" dirty="0"/>
              <a:t>The power loss is very low</a:t>
            </a:r>
          </a:p>
          <a:p>
            <a:pPr lvl="1"/>
            <a:r>
              <a:rPr lang="en-MY" sz="2000" dirty="0"/>
              <a:t>Number of ripples generated are less</a:t>
            </a:r>
          </a:p>
          <a:p>
            <a:r>
              <a:rPr lang="en-MY" dirty="0"/>
              <a:t>Disadvantages of Full Wave Rectifier</a:t>
            </a:r>
          </a:p>
          <a:p>
            <a:pPr lvl="1"/>
            <a:r>
              <a:rPr lang="en-MY" sz="2000" dirty="0"/>
              <a:t>Very expensive</a:t>
            </a:r>
          </a:p>
          <a:p>
            <a:r>
              <a:rPr lang="en-MY" dirty="0"/>
              <a:t>Applications of Full Wave Rectifier</a:t>
            </a:r>
          </a:p>
          <a:p>
            <a:pPr lvl="1"/>
            <a:r>
              <a:rPr lang="en-MY" sz="2000" dirty="0"/>
              <a:t>Following are the uses of full-wave rectifier:</a:t>
            </a:r>
          </a:p>
          <a:p>
            <a:pPr lvl="1"/>
            <a:r>
              <a:rPr lang="en-MY" sz="2000" dirty="0"/>
              <a:t>Full-wave rectifiers are used for supplying polarized voltage in welding and for this bridge rectifiers are used.</a:t>
            </a:r>
          </a:p>
          <a:p>
            <a:pPr lvl="1"/>
            <a:r>
              <a:rPr lang="en-MY" sz="2000" dirty="0"/>
              <a:t>Full-wave rectifiers are used for detecting the amplitude of modulated radio signals.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A638-A7B6-4DFD-BA0B-CDBE735C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16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8FFB0-C628-4578-8FE9-42F2C9CC66CB}"/>
                  </a:ext>
                </a:extLst>
              </p14:cNvPr>
              <p14:cNvContentPartPr/>
              <p14:nvPr/>
            </p14:nvContentPartPr>
            <p14:xfrm>
              <a:off x="2437920" y="1650600"/>
              <a:ext cx="8494920" cy="412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8FFB0-C628-4578-8FE9-42F2C9CC6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560" y="1641240"/>
                <a:ext cx="8513640" cy="41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42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79A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9ACA4-5919-4BA3-B6B7-2CF749FDB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2" y="808467"/>
            <a:ext cx="10577744" cy="52359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5812-9984-4153-BD95-BF62981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68646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1DE98518-C1CF-410D-8A71-B5D14FDF677E}" type="slidenum">
              <a:rPr lang="en-US">
                <a:solidFill>
                  <a:schemeClr val="tx2"/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A1E2E5-CF2D-45FA-8A8D-198E72BC7162}"/>
                  </a:ext>
                </a:extLst>
              </p14:cNvPr>
              <p14:cNvContentPartPr/>
              <p14:nvPr/>
            </p14:nvContentPartPr>
            <p14:xfrm>
              <a:off x="4581720" y="2793240"/>
              <a:ext cx="6037560" cy="30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A1E2E5-CF2D-45FA-8A8D-198E72BC71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2360" y="2783880"/>
                <a:ext cx="6056280" cy="30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29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0BD-5AF2-473A-8C4B-2B43A40D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C5D8-98BC-405A-964A-9D8F5CFE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p-region has a greater concentration of __________ as compared to the n-region in a P-N junction.</a:t>
            </a:r>
          </a:p>
          <a:p>
            <a:r>
              <a:rPr lang="en-MY" dirty="0"/>
              <a:t>a) holes</a:t>
            </a:r>
          </a:p>
          <a:p>
            <a:r>
              <a:rPr lang="en-MY" dirty="0"/>
              <a:t>b) electrons</a:t>
            </a:r>
          </a:p>
          <a:p>
            <a:r>
              <a:rPr lang="en-MY" dirty="0"/>
              <a:t>c) both holes &amp; electrons</a:t>
            </a:r>
          </a:p>
          <a:p>
            <a:r>
              <a:rPr lang="en-MY" dirty="0"/>
              <a:t>d) phonons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8EF1-BF3F-465C-9B8D-38745960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18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BAC39-53BE-4511-86B4-77D5D4F84E83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E8C9D3-7E60-4F05-A35E-EF0E2B54558F}"/>
                  </a:ext>
                </a:extLst>
              </p14:cNvPr>
              <p14:cNvContentPartPr/>
              <p14:nvPr/>
            </p14:nvContentPartPr>
            <p14:xfrm>
              <a:off x="2207880" y="2943360"/>
              <a:ext cx="9582480" cy="311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E8C9D3-7E60-4F05-A35E-EF0E2B545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520" y="2934000"/>
                <a:ext cx="9601200" cy="31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2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p-type semiconductor material is doped with ____________ impurities whereas a n-type semiconductor material is doped with __________ impurities</a:t>
            </a:r>
          </a:p>
          <a:p>
            <a:r>
              <a:rPr lang="en-MY" dirty="0"/>
              <a:t>a) acceptor, donor</a:t>
            </a:r>
          </a:p>
          <a:p>
            <a:r>
              <a:rPr lang="en-MY" dirty="0"/>
              <a:t>b) acceptor, acceptor</a:t>
            </a:r>
          </a:p>
          <a:p>
            <a:r>
              <a:rPr lang="en-MY" dirty="0"/>
              <a:t>c) donor, donor</a:t>
            </a:r>
          </a:p>
          <a:p>
            <a:r>
              <a:rPr lang="en-MY" dirty="0"/>
              <a:t>d) donor, acceptor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19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D8236-E7EA-45AF-A6D7-D39E76A18018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E6995C-D93F-4F4C-B35E-8C8DA219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45" y="3032170"/>
            <a:ext cx="3051620" cy="22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B407D-AAE5-4E25-9C38-91BD9C35C64C}"/>
                  </a:ext>
                </a:extLst>
              </p14:cNvPr>
              <p14:cNvContentPartPr/>
              <p14:nvPr/>
            </p14:nvContentPartPr>
            <p14:xfrm>
              <a:off x="7448400" y="3289680"/>
              <a:ext cx="3196440" cy="194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B407D-AAE5-4E25-9C38-91BD9C35C6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9040" y="3280320"/>
                <a:ext cx="3215160" cy="19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7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9343-EFD5-4DF3-A1A2-9098D33F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1. Semiconductor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D17-60AB-45B4-9E8B-E19303D7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Semiconductor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Insulators, Semiconductors and Conductors (Energy level, Valance band &amp; Conduction band)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Semiconductor Materials – Group IV Elements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Doping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Intrinsic &amp; Extrinsic Semi Conductors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p-type &amp; n-type semi conductors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Semiconductor Devices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Types of Semiconductor Devices – Two Terminal, Three Terminal and Four Terminal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03726-7A2B-410B-9368-C57007E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D178CA-D96D-4A22-9FD0-FAE1A6876717}"/>
                  </a:ext>
                </a:extLst>
              </p14:cNvPr>
              <p14:cNvContentPartPr/>
              <p14:nvPr/>
            </p14:nvContentPartPr>
            <p14:xfrm>
              <a:off x="1667520" y="901800"/>
              <a:ext cx="7616160" cy="503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D178CA-D96D-4A22-9FD0-FAE1A6876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160" y="892440"/>
                <a:ext cx="7634880" cy="50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3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p &amp; n regions of the p-n junction the _________ &amp; the ___________ are the majority charge carriers respectively.</a:t>
            </a:r>
          </a:p>
          <a:p>
            <a:r>
              <a:rPr lang="en-MY" dirty="0"/>
              <a:t>a) holes, holes</a:t>
            </a:r>
          </a:p>
          <a:p>
            <a:r>
              <a:rPr lang="en-MY" dirty="0"/>
              <a:t>b) electrons, electrons</a:t>
            </a:r>
          </a:p>
          <a:p>
            <a:r>
              <a:rPr lang="en-MY" dirty="0"/>
              <a:t>c) holes, electrons</a:t>
            </a:r>
          </a:p>
          <a:p>
            <a:r>
              <a:rPr lang="en-MY" dirty="0"/>
              <a:t>d) electrons, holes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20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74F12-7F7F-4153-AC6B-B75F422C6E52}"/>
              </a:ext>
            </a:extLst>
          </p:cNvPr>
          <p:cNvSpPr/>
          <p:nvPr/>
        </p:nvSpPr>
        <p:spPr>
          <a:xfrm>
            <a:off x="10425327" y="5532016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80A737-90F2-44B7-92E7-9DEB9CC59AB6}"/>
                  </a:ext>
                </a:extLst>
              </p14:cNvPr>
              <p14:cNvContentPartPr/>
              <p14:nvPr/>
            </p14:nvContentPartPr>
            <p14:xfrm>
              <a:off x="1791360" y="1107720"/>
              <a:ext cx="2063160" cy="137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80A737-90F2-44B7-92E7-9DEB9CC59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0" y="1098360"/>
                <a:ext cx="2081880" cy="13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2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n-region has a greater concentration of _________ as compared to the p-region in a P-N junction diode.</a:t>
            </a:r>
          </a:p>
          <a:p>
            <a:r>
              <a:rPr lang="en-MY" dirty="0"/>
              <a:t>a) holes</a:t>
            </a:r>
          </a:p>
          <a:p>
            <a:r>
              <a:rPr lang="en-MY" dirty="0"/>
              <a:t>b) electrons</a:t>
            </a:r>
          </a:p>
          <a:p>
            <a:r>
              <a:rPr lang="en-MY" dirty="0"/>
              <a:t>c) both holes &amp; electrons</a:t>
            </a:r>
          </a:p>
          <a:p>
            <a:r>
              <a:rPr lang="en-MY" dirty="0"/>
              <a:t>d) phonons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21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AF5AC-1405-4C16-96F9-40EF685D71C4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4402DF-4ADA-4326-96FB-2EB180C2715D}"/>
                  </a:ext>
                </a:extLst>
              </p14:cNvPr>
              <p14:cNvContentPartPr/>
              <p14:nvPr/>
            </p14:nvContentPartPr>
            <p14:xfrm>
              <a:off x="2787840" y="3336840"/>
              <a:ext cx="333720" cy="243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4402DF-4ADA-4326-96FB-2EB180C27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8480" y="3327480"/>
                <a:ext cx="35244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Which of the below mentioned statements is false regarding a p-n junction diode?</a:t>
            </a:r>
          </a:p>
          <a:p>
            <a:r>
              <a:rPr lang="en-MY" dirty="0"/>
              <a:t>a) Diode are uncontrolled devices</a:t>
            </a:r>
          </a:p>
          <a:p>
            <a:r>
              <a:rPr lang="en-MY" dirty="0"/>
              <a:t>b) Diodes are rectifying devices</a:t>
            </a:r>
          </a:p>
          <a:p>
            <a:r>
              <a:rPr lang="en-MY" dirty="0"/>
              <a:t>c) Diodes are unidirectional devices</a:t>
            </a:r>
          </a:p>
          <a:p>
            <a:r>
              <a:rPr lang="en-MY" dirty="0"/>
              <a:t>d) Diodes have three terminals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22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7B64C-BFFC-43B4-B4F7-DB7A1929FBA5}"/>
              </a:ext>
            </a:extLst>
          </p:cNvPr>
          <p:cNvSpPr/>
          <p:nvPr/>
        </p:nvSpPr>
        <p:spPr>
          <a:xfrm>
            <a:off x="10418113" y="5532016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E2190F-C1AF-475E-9A40-E92AA5C14104}"/>
                  </a:ext>
                </a:extLst>
              </p14:cNvPr>
              <p14:cNvContentPartPr/>
              <p14:nvPr/>
            </p14:nvContentPartPr>
            <p14:xfrm>
              <a:off x="4934160" y="2892960"/>
              <a:ext cx="6753240" cy="238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E2190F-C1AF-475E-9A40-E92AA5C14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800" y="2883600"/>
                <a:ext cx="6771960" cy="24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8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a physical contact between a p-region &amp; n-region is established which of the following is most likely to take place?</a:t>
            </a:r>
          </a:p>
          <a:p>
            <a:r>
              <a:rPr lang="en-MY" dirty="0"/>
              <a:t>a) Electrons from N-region diffuse to P-region</a:t>
            </a:r>
          </a:p>
          <a:p>
            <a:r>
              <a:rPr lang="en-MY" dirty="0"/>
              <a:t>b) Holes from P-region diffuse to N-region</a:t>
            </a:r>
          </a:p>
          <a:p>
            <a:r>
              <a:rPr lang="en-MY" dirty="0"/>
              <a:t>c) Both of the above mentioned statements are true</a:t>
            </a:r>
          </a:p>
          <a:p>
            <a:r>
              <a:rPr lang="en-MY" dirty="0"/>
              <a:t>d) Nothing will 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23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E4237-DC7D-4535-9D75-3327DE70B81E}"/>
              </a:ext>
            </a:extLst>
          </p:cNvPr>
          <p:cNvSpPr/>
          <p:nvPr/>
        </p:nvSpPr>
        <p:spPr>
          <a:xfrm>
            <a:off x="10425327" y="5532016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965774-D908-487B-982D-A9D600C2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MY" dirty="0"/>
              <a:t>quiz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ECAE9-CE54-4A35-BA6C-BA3B1F772FEA}"/>
                  </a:ext>
                </a:extLst>
              </p14:cNvPr>
              <p14:cNvContentPartPr/>
              <p14:nvPr/>
            </p14:nvContentPartPr>
            <p14:xfrm>
              <a:off x="4197600" y="597240"/>
              <a:ext cx="5997600" cy="356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ECAE9-CE54-4A35-BA6C-BA3B1F772F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8240" y="587880"/>
                <a:ext cx="6016320" cy="35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Which of the following is true in case of a forward biased p-n junction diode?</a:t>
            </a:r>
          </a:p>
          <a:p>
            <a:r>
              <a:rPr lang="en-MY" dirty="0"/>
              <a:t>a) The positive terminal of the battery sucks electrons from the p-region</a:t>
            </a:r>
          </a:p>
          <a:p>
            <a:r>
              <a:rPr lang="en-MY" dirty="0"/>
              <a:t>b) The positive terminal of the battery injects electrons into the p-region</a:t>
            </a:r>
          </a:p>
          <a:p>
            <a:r>
              <a:rPr lang="en-MY" dirty="0"/>
              <a:t>c) The negative terminal of the battery sucks electrons from the p-region</a:t>
            </a:r>
          </a:p>
          <a:p>
            <a:r>
              <a:rPr lang="en-MY" dirty="0"/>
              <a:t>d) None of the above mentioned statements are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24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3F63B-745C-4669-8BB0-9100B0B59DB0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C264CF-8603-48D1-865F-68597553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MY" dirty="0"/>
              <a:t>quiz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EB9222-A133-4E58-BCF6-1AC41616A47F}"/>
                  </a:ext>
                </a:extLst>
              </p14:cNvPr>
              <p14:cNvContentPartPr/>
              <p14:nvPr/>
            </p14:nvContentPartPr>
            <p14:xfrm>
              <a:off x="6335640" y="164160"/>
              <a:ext cx="2907720" cy="233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EB9222-A133-4E58-BCF6-1AC41616A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6280" y="154800"/>
                <a:ext cx="2926440" cy="23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Power diode is __________</a:t>
            </a:r>
          </a:p>
          <a:p>
            <a:r>
              <a:rPr lang="en-MY" dirty="0"/>
              <a:t>a) a three terminal semiconductor device</a:t>
            </a:r>
          </a:p>
          <a:p>
            <a:r>
              <a:rPr lang="en-MY" dirty="0"/>
              <a:t>b) a two terminal semiconductor device</a:t>
            </a:r>
          </a:p>
          <a:p>
            <a:r>
              <a:rPr lang="en-MY" dirty="0"/>
              <a:t>c) a four terminal semiconductor device</a:t>
            </a:r>
          </a:p>
          <a:p>
            <a:r>
              <a:rPr lang="en-MY" dirty="0"/>
              <a:t>d) a three terminal analog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25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EC71E-CD85-4D8C-952D-BFFCD26BD495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562978-5E32-4B21-AF1B-C67A7C85428A}"/>
                  </a:ext>
                </a:extLst>
              </p14:cNvPr>
              <p14:cNvContentPartPr/>
              <p14:nvPr/>
            </p14:nvContentPartPr>
            <p14:xfrm>
              <a:off x="5897160" y="866520"/>
              <a:ext cx="3165840" cy="249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562978-5E32-4B21-AF1B-C67A7C854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7800" y="857160"/>
                <a:ext cx="3184560" cy="25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3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V-I Characteristics of the diode lie in the</a:t>
            </a:r>
          </a:p>
          <a:p>
            <a:r>
              <a:rPr lang="en-MY" dirty="0"/>
              <a:t>a) 1st &amp; 2nd quadrant</a:t>
            </a:r>
          </a:p>
          <a:p>
            <a:r>
              <a:rPr lang="en-MY" dirty="0"/>
              <a:t>b) 1st &amp; 3rd quadrant</a:t>
            </a:r>
          </a:p>
          <a:p>
            <a:r>
              <a:rPr lang="en-MY" dirty="0"/>
              <a:t>c) 1st &amp; 4th quadrant</a:t>
            </a:r>
          </a:p>
          <a:p>
            <a:r>
              <a:rPr lang="en-MY" dirty="0"/>
              <a:t>d) Only in the 1st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26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5DF52-230C-4CB2-B997-8A2AFCABF218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19AA11-9B97-483F-901C-75E357EC4C9F}"/>
                  </a:ext>
                </a:extLst>
              </p14:cNvPr>
              <p14:cNvContentPartPr/>
              <p14:nvPr/>
            </p14:nvContentPartPr>
            <p14:xfrm>
              <a:off x="3788640" y="213840"/>
              <a:ext cx="7675200" cy="336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19AA11-9B97-483F-901C-75E357EC4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280" y="204480"/>
                <a:ext cx="7693920" cy="33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0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diode is said to be reversed biased when the</a:t>
            </a:r>
          </a:p>
          <a:p>
            <a:r>
              <a:rPr lang="en-MY" dirty="0"/>
              <a:t>a) cathode is positive with respect to the anode</a:t>
            </a:r>
          </a:p>
          <a:p>
            <a:r>
              <a:rPr lang="en-MY" dirty="0"/>
              <a:t>b) anode is positive with respect to the cathode</a:t>
            </a:r>
          </a:p>
          <a:p>
            <a:r>
              <a:rPr lang="en-MY" dirty="0"/>
              <a:t>c) cathode is negative with respect to the anode</a:t>
            </a:r>
          </a:p>
          <a:p>
            <a:r>
              <a:rPr lang="en-MY" dirty="0"/>
              <a:t>d) both cathode &amp; anode are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27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FD6F-124D-4F18-9B3C-A8D096F9C992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4B15FB-B177-4112-9543-1FDD204F65DB}"/>
                  </a:ext>
                </a:extLst>
              </p14:cNvPr>
              <p14:cNvContentPartPr/>
              <p14:nvPr/>
            </p14:nvContentPartPr>
            <p14:xfrm>
              <a:off x="7516440" y="593640"/>
              <a:ext cx="2239560" cy="170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4B15FB-B177-4112-9543-1FDD204F6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7080" y="584280"/>
                <a:ext cx="2258280" cy="17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6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diode is said to be forward biased when the</a:t>
            </a:r>
          </a:p>
          <a:p>
            <a:r>
              <a:rPr lang="en-MY" dirty="0"/>
              <a:t>a) cathode is positive with respect to the anode</a:t>
            </a:r>
          </a:p>
          <a:p>
            <a:r>
              <a:rPr lang="en-MY" dirty="0"/>
              <a:t>b) anode is positive with respect to the cathode</a:t>
            </a:r>
          </a:p>
          <a:p>
            <a:r>
              <a:rPr lang="en-MY" dirty="0"/>
              <a:t>c) anode is negative with respect to the anode</a:t>
            </a:r>
          </a:p>
          <a:p>
            <a:r>
              <a:rPr lang="en-MY" dirty="0"/>
              <a:t>d) both cathode &amp; anode are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28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10387-0761-4E15-B937-B2AE44D67A30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CEFA44-5B16-4EDC-96B7-659DBAB2A308}"/>
                  </a:ext>
                </a:extLst>
              </p14:cNvPr>
              <p14:cNvContentPartPr/>
              <p14:nvPr/>
            </p14:nvContentPartPr>
            <p14:xfrm>
              <a:off x="7149600" y="509040"/>
              <a:ext cx="2538720" cy="230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CEFA44-5B16-4EDC-96B7-659DBAB2A3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240" y="499680"/>
                <a:ext cx="2557440" cy="23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the p-n junction diode is forward biased, the width of the depletion region __________</a:t>
            </a:r>
          </a:p>
          <a:p>
            <a:r>
              <a:rPr lang="en-MY" dirty="0"/>
              <a:t>a) increases</a:t>
            </a:r>
          </a:p>
          <a:p>
            <a:r>
              <a:rPr lang="en-MY" dirty="0"/>
              <a:t>b) decreases</a:t>
            </a:r>
          </a:p>
          <a:p>
            <a:r>
              <a:rPr lang="en-MY" dirty="0"/>
              <a:t>c) remains Constant</a:t>
            </a:r>
          </a:p>
          <a:p>
            <a:r>
              <a:rPr lang="en-MY" dirty="0"/>
              <a:t>d) increases than Decreases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29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936CF-78F5-4345-8C08-F4F582A15690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03D945-AC3A-440A-B707-3CF11D20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22" y="2524534"/>
            <a:ext cx="37782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1E80605-A844-482D-BDD9-5E339EF53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72" y="2687031"/>
            <a:ext cx="3314530" cy="231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088354-D1D8-4523-BD59-8843242D8BA6}"/>
                  </a:ext>
                </a:extLst>
              </p14:cNvPr>
              <p14:cNvContentPartPr/>
              <p14:nvPr/>
            </p14:nvContentPartPr>
            <p14:xfrm>
              <a:off x="5427720" y="2644920"/>
              <a:ext cx="6391440" cy="3549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088354-D1D8-4523-BD59-8843242D8B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8360" y="2635560"/>
                <a:ext cx="6410160" cy="35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9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C761-524E-464B-8DC1-372C5BC2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PN 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ABA5-6734-4CDC-89EA-5BEDE236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PN Junction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How PN Junction Formed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Diffusion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Potential Barrier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Depletion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Neutral Charge Condition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839D-C7D5-4A89-A88D-4B811713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0F2E4B-1109-4B0D-9EEC-0480C56F09D0}"/>
                  </a:ext>
                </a:extLst>
              </p14:cNvPr>
              <p14:cNvContentPartPr/>
              <p14:nvPr/>
            </p14:nvContentPartPr>
            <p14:xfrm>
              <a:off x="1652040" y="327960"/>
              <a:ext cx="8694000" cy="300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0F2E4B-1109-4B0D-9EEC-0480C56F0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318600"/>
                <a:ext cx="8712720" cy="30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1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the p-n junction diode is reversed biased, the width of the depletion region __________</a:t>
            </a:r>
          </a:p>
          <a:p>
            <a:r>
              <a:rPr lang="en-MY" dirty="0"/>
              <a:t>a) increases</a:t>
            </a:r>
          </a:p>
          <a:p>
            <a:r>
              <a:rPr lang="en-MY" dirty="0"/>
              <a:t>b) decreases</a:t>
            </a:r>
          </a:p>
          <a:p>
            <a:r>
              <a:rPr lang="en-MY" dirty="0"/>
              <a:t>c) remains Constant</a:t>
            </a:r>
          </a:p>
          <a:p>
            <a:r>
              <a:rPr lang="en-MY" dirty="0"/>
              <a:t>d) none of the above mentioned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30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CEF44-CC0C-4F6D-9DAD-E8652BD1A3E5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EF45EA-73B2-49E8-A5BC-E4701D9AE7D2}"/>
                  </a:ext>
                </a:extLst>
              </p14:cNvPr>
              <p14:cNvContentPartPr/>
              <p14:nvPr/>
            </p14:nvContentPartPr>
            <p14:xfrm>
              <a:off x="5152680" y="2544120"/>
              <a:ext cx="1562400" cy="4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EF45EA-73B2-49E8-A5BC-E4701D9AE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320" y="2534760"/>
                <a:ext cx="158112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4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equilibrium state, the barrier potential across a unbiased silicon diode is _________</a:t>
            </a:r>
          </a:p>
          <a:p>
            <a:r>
              <a:rPr lang="en-MY" dirty="0"/>
              <a:t>a) 0.3 V</a:t>
            </a:r>
          </a:p>
          <a:p>
            <a:r>
              <a:rPr lang="en-MY" dirty="0"/>
              <a:t>b) 0.7 V</a:t>
            </a:r>
          </a:p>
          <a:p>
            <a:r>
              <a:rPr lang="en-MY" dirty="0"/>
              <a:t>c) 1.3 V</a:t>
            </a:r>
          </a:p>
          <a:p>
            <a:r>
              <a:rPr lang="en-MY" dirty="0"/>
              <a:t>d) 0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31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CCD83-80ED-4328-A769-99B678CE1D82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97A17B-B455-4AA5-9178-AA90BCD01591}"/>
                  </a:ext>
                </a:extLst>
              </p14:cNvPr>
              <p14:cNvContentPartPr/>
              <p14:nvPr/>
            </p14:nvContentPartPr>
            <p14:xfrm>
              <a:off x="7346880" y="2964240"/>
              <a:ext cx="1815480" cy="132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97A17B-B455-4AA5-9178-AA90BCD01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7520" y="2954880"/>
                <a:ext cx="1834200" cy="13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equilibrium state the barrier, potential across a unbiased germanium diode is __________</a:t>
            </a:r>
          </a:p>
          <a:p>
            <a:r>
              <a:rPr lang="en-MY" dirty="0"/>
              <a:t>a) 0.3 V</a:t>
            </a:r>
          </a:p>
          <a:p>
            <a:r>
              <a:rPr lang="en-MY" dirty="0"/>
              <a:t>b) 0.7 V</a:t>
            </a:r>
          </a:p>
          <a:p>
            <a:r>
              <a:rPr lang="en-MY" dirty="0"/>
              <a:t>c) 1.7 V</a:t>
            </a:r>
          </a:p>
          <a:p>
            <a:r>
              <a:rPr lang="en-MY" dirty="0"/>
              <a:t>d) 0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32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FA63E-4D71-47E0-B2F9-72DD42B934BB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63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a half wave rectifier, the sine wave input is 50sin50t. If the load resistance is of 1K, then average DC power output will be?</a:t>
            </a:r>
          </a:p>
          <a:p>
            <a:r>
              <a:rPr lang="en-MY" dirty="0"/>
              <a:t>a) 3.99V</a:t>
            </a:r>
          </a:p>
          <a:p>
            <a:r>
              <a:rPr lang="en-MY" dirty="0"/>
              <a:t>b) 2.5V</a:t>
            </a:r>
          </a:p>
          <a:p>
            <a:r>
              <a:rPr lang="en-MY" dirty="0"/>
              <a:t>c) 5.97V</a:t>
            </a:r>
          </a:p>
          <a:p>
            <a:r>
              <a:rPr lang="en-MY" dirty="0"/>
              <a:t>d) 6.77V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33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5F8DE-7E20-4482-9D38-9B85AE4A0743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1B15F4-BF06-4AC9-9909-22B375066620}"/>
              </a:ext>
            </a:extLst>
          </p:cNvPr>
          <p:cNvGrpSpPr/>
          <p:nvPr/>
        </p:nvGrpSpPr>
        <p:grpSpPr>
          <a:xfrm>
            <a:off x="8017898" y="3578841"/>
            <a:ext cx="1119240" cy="1400040"/>
            <a:chOff x="8017898" y="3578841"/>
            <a:chExt cx="1119240" cy="14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648988-C8AB-489C-B3C7-774AA01CA14D}"/>
                    </a:ext>
                  </a:extLst>
                </p14:cNvPr>
                <p14:cNvContentPartPr/>
                <p14:nvPr/>
              </p14:nvContentPartPr>
              <p14:xfrm>
                <a:off x="8058218" y="3944241"/>
                <a:ext cx="161640" cy="23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648988-C8AB-489C-B3C7-774AA01CA1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40218" y="3926601"/>
                  <a:ext cx="197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6C0AF7-815A-4C0D-9FAC-4C9700DF69B1}"/>
                    </a:ext>
                  </a:extLst>
                </p14:cNvPr>
                <p14:cNvContentPartPr/>
                <p14:nvPr/>
              </p14:nvContentPartPr>
              <p14:xfrm>
                <a:off x="8220578" y="3865041"/>
                <a:ext cx="33840" cy="35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6C0AF7-815A-4C0D-9FAC-4C9700DF69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2578" y="3847041"/>
                  <a:ext cx="69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4FA30F-98CD-41C8-A590-2C5D0445BB0E}"/>
                    </a:ext>
                  </a:extLst>
                </p14:cNvPr>
                <p14:cNvContentPartPr/>
                <p14:nvPr/>
              </p14:nvContentPartPr>
              <p14:xfrm>
                <a:off x="8358818" y="4084281"/>
                <a:ext cx="226080" cy="14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4FA30F-98CD-41C8-A590-2C5D0445BB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40818" y="4066281"/>
                  <a:ext cx="261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03609C-88B3-4F7F-8994-4567FD2C3089}"/>
                    </a:ext>
                  </a:extLst>
                </p14:cNvPr>
                <p14:cNvContentPartPr/>
                <p14:nvPr/>
              </p14:nvContentPartPr>
              <p14:xfrm>
                <a:off x="8350178" y="3578841"/>
                <a:ext cx="282960" cy="16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03609C-88B3-4F7F-8994-4567FD2C30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32538" y="3560841"/>
                  <a:ext cx="318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668B87-5E9A-42D5-8081-B8F06163B15C}"/>
                    </a:ext>
                  </a:extLst>
                </p14:cNvPr>
                <p14:cNvContentPartPr/>
                <p14:nvPr/>
              </p14:nvContentPartPr>
              <p14:xfrm>
                <a:off x="8017898" y="4315401"/>
                <a:ext cx="834480" cy="28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668B87-5E9A-42D5-8081-B8F06163B1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9898" y="4297761"/>
                  <a:ext cx="870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A64764-CDAF-409B-B497-F776CA2A67E5}"/>
                    </a:ext>
                  </a:extLst>
                </p14:cNvPr>
                <p14:cNvContentPartPr/>
                <p14:nvPr/>
              </p14:nvContentPartPr>
              <p14:xfrm>
                <a:off x="8510018" y="4672521"/>
                <a:ext cx="51120" cy="29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A64764-CDAF-409B-B497-F776CA2A67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2018" y="4654521"/>
                  <a:ext cx="86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9F645B-E191-4F31-B6D2-0137C4C1A04F}"/>
                    </a:ext>
                  </a:extLst>
                </p14:cNvPr>
                <p14:cNvContentPartPr/>
                <p14:nvPr/>
              </p14:nvContentPartPr>
              <p14:xfrm>
                <a:off x="8503538" y="4594041"/>
                <a:ext cx="243000" cy="319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9F645B-E191-4F31-B6D2-0137C4C1A0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85898" y="4576041"/>
                  <a:ext cx="278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292567-F77D-41EF-BF22-0F42B81DB920}"/>
                    </a:ext>
                  </a:extLst>
                </p14:cNvPr>
                <p14:cNvContentPartPr/>
                <p14:nvPr/>
              </p14:nvContentPartPr>
              <p14:xfrm>
                <a:off x="8815298" y="4767921"/>
                <a:ext cx="321840" cy="21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292567-F77D-41EF-BF22-0F42B81DB9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7658" y="4749921"/>
                  <a:ext cx="35748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62D281-4332-4E70-A5F0-0918DF0B533D}"/>
                  </a:ext>
                </a:extLst>
              </p14:cNvPr>
              <p14:cNvContentPartPr/>
              <p14:nvPr/>
            </p14:nvContentPartPr>
            <p14:xfrm>
              <a:off x="2258280" y="112680"/>
              <a:ext cx="9528840" cy="4185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62D281-4332-4E70-A5F0-0918DF0B53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8920" y="103320"/>
                <a:ext cx="9547560" cy="42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9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a half wave rectifier, the sine wave input is 200sin300t. The average value of output voltage is?</a:t>
            </a:r>
          </a:p>
          <a:p>
            <a:r>
              <a:rPr lang="en-MY" dirty="0"/>
              <a:t>a) 57.876V</a:t>
            </a:r>
          </a:p>
          <a:p>
            <a:r>
              <a:rPr lang="en-MY" dirty="0"/>
              <a:t>b) 67.453V</a:t>
            </a:r>
          </a:p>
          <a:p>
            <a:r>
              <a:rPr lang="en-MY" dirty="0"/>
              <a:t>c) 63.694V</a:t>
            </a:r>
          </a:p>
          <a:p>
            <a:r>
              <a:rPr lang="en-MY" dirty="0"/>
              <a:t>d) 76.987V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34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25327" y="55226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1CF81E-EAA2-4DF5-B27D-A4EFB5E32225}"/>
              </a:ext>
            </a:extLst>
          </p:cNvPr>
          <p:cNvGrpSpPr/>
          <p:nvPr/>
        </p:nvGrpSpPr>
        <p:grpSpPr>
          <a:xfrm>
            <a:off x="7354418" y="3062601"/>
            <a:ext cx="816120" cy="978480"/>
            <a:chOff x="7354418" y="3062601"/>
            <a:chExt cx="816120" cy="9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6484C9-4173-4E58-B195-65CA6A4F7C51}"/>
                    </a:ext>
                  </a:extLst>
                </p14:cNvPr>
                <p14:cNvContentPartPr/>
                <p14:nvPr/>
              </p14:nvContentPartPr>
              <p14:xfrm>
                <a:off x="7354418" y="3170961"/>
                <a:ext cx="226080" cy="28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6484C9-4173-4E58-B195-65CA6A4F7C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6418" y="3152961"/>
                  <a:ext cx="261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92B7C4-FC8B-4493-AD6B-420941CFE492}"/>
                    </a:ext>
                  </a:extLst>
                </p14:cNvPr>
                <p14:cNvContentPartPr/>
                <p14:nvPr/>
              </p14:nvContentPartPr>
              <p14:xfrm>
                <a:off x="7557818" y="3062601"/>
                <a:ext cx="30600" cy="43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92B7C4-FC8B-4493-AD6B-420941CFE4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39818" y="3044961"/>
                  <a:ext cx="66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EC9D4C-9802-4B94-8FB7-E2D77BA9C721}"/>
                    </a:ext>
                  </a:extLst>
                </p14:cNvPr>
                <p14:cNvContentPartPr/>
                <p14:nvPr/>
              </p14:nvContentPartPr>
              <p14:xfrm>
                <a:off x="7686698" y="3280041"/>
                <a:ext cx="248040" cy="17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EC9D4C-9802-4B94-8FB7-E2D77BA9C7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69058" y="3262041"/>
                  <a:ext cx="283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F7048A-74BC-4F02-80B3-0D3C709D0CC5}"/>
                    </a:ext>
                  </a:extLst>
                </p14:cNvPr>
                <p14:cNvContentPartPr/>
                <p14:nvPr/>
              </p14:nvContentPartPr>
              <p14:xfrm>
                <a:off x="7403378" y="3403161"/>
                <a:ext cx="767160" cy="33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F7048A-74BC-4F02-80B3-0D3C709D0C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5738" y="3385521"/>
                  <a:ext cx="802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9D0DD7-5D00-4479-9D81-6FC4E4D50ACA}"/>
                    </a:ext>
                  </a:extLst>
                </p14:cNvPr>
                <p14:cNvContentPartPr/>
                <p14:nvPr/>
              </p14:nvContentPartPr>
              <p14:xfrm>
                <a:off x="7849418" y="3807801"/>
                <a:ext cx="176760" cy="23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9D0DD7-5D00-4479-9D81-6FC4E4D50A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1778" y="3790161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57753F-53F5-446A-ABD1-72DE41FA24B1}"/>
                    </a:ext>
                  </a:extLst>
                </p14:cNvPr>
                <p14:cNvContentPartPr/>
                <p14:nvPr/>
              </p14:nvContentPartPr>
              <p14:xfrm>
                <a:off x="7732778" y="3703401"/>
                <a:ext cx="404280" cy="21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57753F-53F5-446A-ABD1-72DE41FA24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15138" y="3685761"/>
                  <a:ext cx="43992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F5D5F8-B384-46DD-8A3C-8C04CE9FE01E}"/>
                  </a:ext>
                </a:extLst>
              </p14:cNvPr>
              <p14:cNvContentPartPr/>
              <p14:nvPr/>
            </p14:nvContentPartPr>
            <p14:xfrm>
              <a:off x="1827720" y="221760"/>
              <a:ext cx="9185760" cy="342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F5D5F8-B384-46DD-8A3C-8C04CE9FE0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8360" y="212400"/>
                <a:ext cx="9204480" cy="34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6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Efficiency of a half wave rectifier is</a:t>
            </a:r>
          </a:p>
          <a:p>
            <a:r>
              <a:rPr lang="en-MY" dirty="0"/>
              <a:t>a) 50%</a:t>
            </a:r>
          </a:p>
          <a:p>
            <a:r>
              <a:rPr lang="en-MY" dirty="0"/>
              <a:t>b) 60%</a:t>
            </a:r>
          </a:p>
          <a:p>
            <a:r>
              <a:rPr lang="en-MY" dirty="0"/>
              <a:t>c) 40.6%</a:t>
            </a:r>
          </a:p>
          <a:p>
            <a:r>
              <a:rPr lang="en-MY" dirty="0"/>
              <a:t>d) 46%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35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25327" y="55226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397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Form factor of a half wave rectifier is</a:t>
            </a:r>
          </a:p>
          <a:p>
            <a:r>
              <a:rPr lang="en-MY" dirty="0"/>
              <a:t>a) 1.11</a:t>
            </a:r>
          </a:p>
          <a:p>
            <a:r>
              <a:rPr lang="en-MY" dirty="0"/>
              <a:t>b) 1.57</a:t>
            </a:r>
          </a:p>
          <a:p>
            <a:r>
              <a:rPr lang="en-MY" dirty="0"/>
              <a:t>c) 1.21</a:t>
            </a:r>
          </a:p>
          <a:p>
            <a:r>
              <a:rPr lang="en-MY" dirty="0"/>
              <a:t>d) 1.31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36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726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Efficiency of a full wave rectifier is _________</a:t>
            </a:r>
          </a:p>
          <a:p>
            <a:r>
              <a:rPr lang="en-MY" dirty="0"/>
              <a:t>a) 50%</a:t>
            </a:r>
          </a:p>
          <a:p>
            <a:r>
              <a:rPr lang="en-MY" dirty="0"/>
              <a:t>b) 46%</a:t>
            </a:r>
          </a:p>
          <a:p>
            <a:r>
              <a:rPr lang="en-MY" dirty="0"/>
              <a:t>c) 70%</a:t>
            </a:r>
          </a:p>
          <a:p>
            <a:r>
              <a:rPr lang="en-MY" dirty="0"/>
              <a:t>d) 81.2%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37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18113" y="5522685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789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How many junction/s do a diode consist?</a:t>
            </a:r>
          </a:p>
          <a:p>
            <a:r>
              <a:rPr lang="en-MY" dirty="0"/>
              <a:t>a) 0</a:t>
            </a:r>
          </a:p>
          <a:p>
            <a:r>
              <a:rPr lang="en-MY" dirty="0"/>
              <a:t>b) 1</a:t>
            </a:r>
          </a:p>
          <a:p>
            <a:r>
              <a:rPr lang="en-MY" dirty="0"/>
              <a:t>c) 2</a:t>
            </a:r>
          </a:p>
          <a:p>
            <a:r>
              <a:rPr lang="en-MY" dirty="0"/>
              <a:t>d)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38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5FCB96-BE27-488C-8942-FF422909811C}"/>
                  </a:ext>
                </a:extLst>
              </p14:cNvPr>
              <p14:cNvContentPartPr/>
              <p14:nvPr/>
            </p14:nvContentPartPr>
            <p14:xfrm>
              <a:off x="6028200" y="641880"/>
              <a:ext cx="3954240" cy="268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5FCB96-BE27-488C-8942-FF4229098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840" y="632520"/>
                <a:ext cx="3972960" cy="27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1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single-phase full wave mid-point type diode rectifier requires __________ number of diodes whereas bridge type requires _________</a:t>
            </a:r>
          </a:p>
          <a:p>
            <a:r>
              <a:rPr lang="en-MY" dirty="0"/>
              <a:t>a) 1,2</a:t>
            </a:r>
          </a:p>
          <a:p>
            <a:r>
              <a:rPr lang="en-MY" dirty="0"/>
              <a:t>b) 2,4</a:t>
            </a:r>
          </a:p>
          <a:p>
            <a:r>
              <a:rPr lang="en-MY" dirty="0"/>
              <a:t>c) 4,8</a:t>
            </a:r>
          </a:p>
          <a:p>
            <a:r>
              <a:rPr lang="en-MY" dirty="0"/>
              <a:t>d) 3,2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39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5A52A1-0BDA-4408-9453-232CA9E1FE2A}"/>
                  </a:ext>
                </a:extLst>
              </p14:cNvPr>
              <p14:cNvContentPartPr/>
              <p14:nvPr/>
            </p14:nvContentPartPr>
            <p14:xfrm>
              <a:off x="3156840" y="1857960"/>
              <a:ext cx="5778720" cy="246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5A52A1-0BDA-4408-9453-232CA9E1F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7480" y="1848600"/>
                <a:ext cx="5797440" cy="24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8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D513-CB3F-44EF-B3DF-01530982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PN Junction Diode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9206-928F-46AA-8758-7C8C3F20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PN Junction Diode (conduct the current in one direction only)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Construction of Diode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Diffusion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Potential Barrier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Symbol, VI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Unbiased Diode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Biased Diode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MY" dirty="0"/>
              <a:t>Forward Biased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MY" dirty="0"/>
              <a:t>Reverse Biased</a:t>
            </a:r>
          </a:p>
          <a:p>
            <a:pPr marL="457200" indent="-457200">
              <a:buFont typeface="+mj-lt"/>
              <a:buAutoNum type="arabicPeriod"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40C3-919A-43C0-B985-8DF7A496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9E06D5-1F9E-459E-A358-0172D5DB6AF5}"/>
                  </a:ext>
                </a:extLst>
              </p14:cNvPr>
              <p14:cNvContentPartPr/>
              <p14:nvPr/>
            </p14:nvContentPartPr>
            <p14:xfrm>
              <a:off x="5343480" y="964440"/>
              <a:ext cx="5580720" cy="393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9E06D5-1F9E-459E-A358-0172D5DB6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120" y="955080"/>
                <a:ext cx="5599440" cy="39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3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single-phase full wave rectifier is a</a:t>
            </a:r>
          </a:p>
          <a:p>
            <a:r>
              <a:rPr lang="en-MY" dirty="0"/>
              <a:t>a) single pulse rectifier</a:t>
            </a:r>
          </a:p>
          <a:p>
            <a:r>
              <a:rPr lang="en-MY" dirty="0"/>
              <a:t>b) multiple pulse rectifier</a:t>
            </a:r>
          </a:p>
          <a:p>
            <a:r>
              <a:rPr lang="en-MY" dirty="0"/>
              <a:t>c) two pulse rectifier</a:t>
            </a:r>
          </a:p>
          <a:p>
            <a:r>
              <a:rPr lang="en-MY" dirty="0"/>
              <a:t>d) three pulse rectifier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40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25327" y="55226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0E12D9-A836-4E6E-BB18-5C454542F2BA}"/>
                  </a:ext>
                </a:extLst>
              </p14:cNvPr>
              <p14:cNvContentPartPr/>
              <p14:nvPr/>
            </p14:nvContentPartPr>
            <p14:xfrm>
              <a:off x="3137400" y="2406960"/>
              <a:ext cx="1981800" cy="12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0E12D9-A836-4E6E-BB18-5C454542F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040" y="2397600"/>
                <a:ext cx="200052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8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5C33D-B18B-4396-8D60-4D13C7D6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5. Zenor diode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9B3-EC2B-4435-90A9-CE483DFE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41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2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5C33D-B18B-4396-8D60-4D13C7D6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6. Application of Zenor diode – Voltage Regulators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9B3-EC2B-4435-90A9-CE483DFE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42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3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1E447-A28A-4783-8C3D-27FE83EE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4. Application of Diode - Rectifiers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5577FF-31E5-4670-BAAF-BD4803D6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MY" dirty="0">
                <a:solidFill>
                  <a:srgbClr val="FFFFFF">
                    <a:alpha val="60000"/>
                  </a:srgbClr>
                </a:solidFill>
              </a:rPr>
              <a:t>Halfwave Rectifier &amp; Full Wave Rectifier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2206-689B-4317-8894-D5049215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5</a:t>
            </a:fld>
            <a:endParaRPr lang="en-US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BDD309-4CCD-490F-916F-B8FC30AC1D43}"/>
                  </a:ext>
                </a:extLst>
              </p14:cNvPr>
              <p14:cNvContentPartPr/>
              <p14:nvPr/>
            </p14:nvContentPartPr>
            <p14:xfrm>
              <a:off x="5545080" y="3384360"/>
              <a:ext cx="752760" cy="29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BDD309-4CCD-490F-916F-B8FC30AC1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5720" y="3375000"/>
                <a:ext cx="77148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1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ED92-B2C4-4271-9D72-7604156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D71E-D9CF-4C59-84AE-A08F7CBF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The main application of p-n junction diode is in rectification circuits.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These circuits are used to describe the conversion of </a:t>
            </a:r>
            <a:r>
              <a:rPr lang="en-MY" dirty="0" err="1"/>
              <a:t>a.c</a:t>
            </a:r>
            <a:r>
              <a:rPr lang="en-MY" dirty="0"/>
              <a:t> signals to </a:t>
            </a:r>
            <a:r>
              <a:rPr lang="en-MY" dirty="0" err="1"/>
              <a:t>d.c</a:t>
            </a:r>
            <a:r>
              <a:rPr lang="en-MY" dirty="0"/>
              <a:t> in power supplies.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Diode rectifier gives an alternating voltage which pulsates in accordance with time.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filter </a:t>
            </a:r>
            <a:r>
              <a:rPr lang="en-MY" dirty="0" err="1"/>
              <a:t>smoothes</a:t>
            </a:r>
            <a:r>
              <a:rPr lang="en-MY" dirty="0"/>
              <a:t> the pulsation in the voltage and to produce </a:t>
            </a:r>
            <a:r>
              <a:rPr lang="en-MY" dirty="0" err="1"/>
              <a:t>d.c</a:t>
            </a:r>
            <a:r>
              <a:rPr lang="en-MY" dirty="0"/>
              <a:t> voltage, a regulator is used which removes the ripples.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There are two primary methods of diode rectification:</a:t>
            </a:r>
          </a:p>
          <a:p>
            <a:pPr lvl="1" algn="just">
              <a:lnSpc>
                <a:spcPct val="100000"/>
              </a:lnSpc>
            </a:pPr>
            <a:r>
              <a:rPr lang="en-MY" dirty="0"/>
              <a:t>Half Wave Rectifier	</a:t>
            </a:r>
          </a:p>
          <a:p>
            <a:pPr lvl="1" algn="just">
              <a:lnSpc>
                <a:spcPct val="100000"/>
              </a:lnSpc>
            </a:pPr>
            <a:r>
              <a:rPr lang="en-MY" dirty="0"/>
              <a:t>Full Wave Rectifier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CE0E-7F15-47F9-B3DD-45E6AC0E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7A546B-8DE0-4DF2-8454-98A88954105C}"/>
                  </a:ext>
                </a:extLst>
              </p14:cNvPr>
              <p14:cNvContentPartPr/>
              <p14:nvPr/>
            </p14:nvContentPartPr>
            <p14:xfrm>
              <a:off x="1915560" y="125280"/>
              <a:ext cx="10180800" cy="554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7A546B-8DE0-4DF2-8454-98A889541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200" y="115920"/>
                <a:ext cx="10199520" cy="55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72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8BF-8501-4A64-A2C0-C1CD2B39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Half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DAEF-358B-4C91-954E-1541F3A1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a half-wave rectifier, one half of each </a:t>
            </a:r>
            <a:r>
              <a:rPr lang="en-MY" dirty="0" err="1"/>
              <a:t>a.c</a:t>
            </a:r>
            <a:r>
              <a:rPr lang="en-MY" dirty="0"/>
              <a:t> input cycle is rectified. </a:t>
            </a:r>
          </a:p>
          <a:p>
            <a:r>
              <a:rPr lang="en-MY" dirty="0"/>
              <a:t>When the p-n junction diode is forward biased, it gives little resistance and when it is reversing biased it provides high resistance. </a:t>
            </a:r>
          </a:p>
          <a:p>
            <a:r>
              <a:rPr lang="en-MY" dirty="0"/>
              <a:t>During one-half cycles, the diode is forward biased when the input voltage is applied and in the opposite half cycle, it is reverse biased. </a:t>
            </a:r>
          </a:p>
          <a:p>
            <a:r>
              <a:rPr lang="en-MY" dirty="0"/>
              <a:t>During alternate half-cycles, the optimum result can be obtained.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DD6F0-9C92-4082-B500-47D263E9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A561D2-67D6-4425-9FD6-46F29ADD8ACE}"/>
                  </a:ext>
                </a:extLst>
              </p14:cNvPr>
              <p14:cNvContentPartPr/>
              <p14:nvPr/>
            </p14:nvContentPartPr>
            <p14:xfrm>
              <a:off x="2953440" y="1414080"/>
              <a:ext cx="6571440" cy="501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A561D2-67D6-4425-9FD6-46F29ADD8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080" y="1404720"/>
                <a:ext cx="6590160" cy="50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91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220E-913E-439C-8640-3922A5E3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Working of Half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E05A-D084-4E39-A918-B91AD15A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The half-wave rectifier has both positive and negative cycles.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During the positive half of the input, the current will flow from positive to negative which will generate only a positive half cycle of the </a:t>
            </a:r>
            <a:r>
              <a:rPr lang="en-MY" dirty="0" err="1"/>
              <a:t>a.c</a:t>
            </a:r>
            <a:r>
              <a:rPr lang="en-MY" dirty="0"/>
              <a:t> supply.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the second half cycle, the current will flow from negative to positive and the diode will be reverse biased.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Thus, at the output side, there will be no current generated, and we cannot get power at the load resistance.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C39D-302E-46CC-ACDD-8A66BD05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pic>
        <p:nvPicPr>
          <p:cNvPr id="1026" name="Picture 2" descr="Half Wave Rectifier">
            <a:extLst>
              <a:ext uri="{FF2B5EF4-FFF2-40B4-BE49-F238E27FC236}">
                <a16:creationId xmlns:a16="http://schemas.microsoft.com/office/drawing/2014/main" id="{C1C599FF-00DA-459F-A6FB-47692FCCA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598" r="314" b="14132"/>
          <a:stretch/>
        </p:blipFill>
        <p:spPr bwMode="auto">
          <a:xfrm>
            <a:off x="3935518" y="4855198"/>
            <a:ext cx="7121320" cy="17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F632C0-FD36-45FB-B88B-071DBCA8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84" y="4989024"/>
            <a:ext cx="2590969" cy="15150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A2BF97-6DAF-4887-840A-3ED78FB216AC}"/>
                  </a:ext>
                </a:extLst>
              </p14:cNvPr>
              <p14:cNvContentPartPr/>
              <p14:nvPr/>
            </p14:nvContentPartPr>
            <p14:xfrm>
              <a:off x="549360" y="155880"/>
              <a:ext cx="10891440" cy="636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A2BF97-6DAF-4887-840A-3ED78FB216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00" y="146520"/>
                <a:ext cx="10910160" cy="63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1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8B5-670D-4B05-94BB-28F627AC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Characteristics of Half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E99-19A7-4502-A35D-1DAE136A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1. Ripple Factor</a:t>
            </a:r>
          </a:p>
          <a:p>
            <a:r>
              <a:rPr lang="en-MY" dirty="0"/>
              <a:t>2. DC Current</a:t>
            </a:r>
          </a:p>
          <a:p>
            <a:r>
              <a:rPr lang="en-MY" dirty="0"/>
              <a:t>3. DC Output Voltage</a:t>
            </a:r>
          </a:p>
          <a:p>
            <a:r>
              <a:rPr lang="en-MY" dirty="0"/>
              <a:t>4. Form factor</a:t>
            </a:r>
          </a:p>
          <a:p>
            <a:r>
              <a:rPr lang="en-MY" dirty="0"/>
              <a:t>5. Rectifier Efficiency</a:t>
            </a:r>
          </a:p>
          <a:p>
            <a:r>
              <a:rPr lang="en-MY" dirty="0"/>
              <a:t>Advantages </a:t>
            </a:r>
          </a:p>
          <a:p>
            <a:r>
              <a:rPr lang="en-MY" dirty="0"/>
              <a:t>Disadvantages</a:t>
            </a:r>
          </a:p>
          <a:p>
            <a:r>
              <a:rPr lang="en-MY" dirty="0"/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52AA8-BCB2-4168-AD18-2322594B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2447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1956</Words>
  <Application>Microsoft Office PowerPoint</Application>
  <PresentationFormat>Widescreen</PresentationFormat>
  <Paragraphs>318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Rockwell</vt:lpstr>
      <vt:lpstr>Rockwell Condensed</vt:lpstr>
      <vt:lpstr>Wingdings</vt:lpstr>
      <vt:lpstr>1_Wood Type</vt:lpstr>
      <vt:lpstr>Module 4 Semiconductor devices</vt:lpstr>
      <vt:lpstr>1. Semiconductor Theory</vt:lpstr>
      <vt:lpstr>2. PN Junction</vt:lpstr>
      <vt:lpstr>3. PN Junction Diode</vt:lpstr>
      <vt:lpstr>4. Application of Diode - Rectifiers</vt:lpstr>
      <vt:lpstr>Rectifiers</vt:lpstr>
      <vt:lpstr>Half Wave Rectifier</vt:lpstr>
      <vt:lpstr>Working of Half Wave Rectifier</vt:lpstr>
      <vt:lpstr>Characteristics of Half Wave Rectifier</vt:lpstr>
      <vt:lpstr>Half Wave Rectifier – Ripple Factor</vt:lpstr>
      <vt:lpstr>Half Wave Rectifier – Characteristics</vt:lpstr>
      <vt:lpstr>PowerPoint Presentation</vt:lpstr>
      <vt:lpstr>Full Wave Rectifier</vt:lpstr>
      <vt:lpstr>Full wave rectifier </vt:lpstr>
      <vt:lpstr>Characteristics of Full Wave Rectifier</vt:lpstr>
      <vt:lpstr>PowerPoint Presentation</vt:lpstr>
      <vt:lpstr>PowerPoint Presentation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5. Zenor diode</vt:lpstr>
      <vt:lpstr>6. Application of Zenor diode – Voltage Regulators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Semiconductor devices</dc:title>
  <dc:creator>Kishore Bingi</dc:creator>
  <cp:lastModifiedBy>Kishore Bingi</cp:lastModifiedBy>
  <cp:revision>13</cp:revision>
  <dcterms:created xsi:type="dcterms:W3CDTF">2020-09-19T08:53:00Z</dcterms:created>
  <dcterms:modified xsi:type="dcterms:W3CDTF">2020-09-23T10:21:14Z</dcterms:modified>
</cp:coreProperties>
</file>