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6"/>
  </p:notesMasterIdLst>
  <p:sldIdLst>
    <p:sldId id="256" r:id="rId2"/>
    <p:sldId id="349" r:id="rId3"/>
    <p:sldId id="347" r:id="rId4"/>
    <p:sldId id="350" r:id="rId5"/>
    <p:sldId id="351" r:id="rId6"/>
    <p:sldId id="353" r:id="rId7"/>
    <p:sldId id="354" r:id="rId8"/>
    <p:sldId id="355" r:id="rId9"/>
    <p:sldId id="357" r:id="rId10"/>
    <p:sldId id="358" r:id="rId11"/>
    <p:sldId id="352" r:id="rId12"/>
    <p:sldId id="360" r:id="rId13"/>
    <p:sldId id="359" r:id="rId14"/>
    <p:sldId id="348" r:id="rId15"/>
    <p:sldId id="361" r:id="rId16"/>
    <p:sldId id="362" r:id="rId17"/>
    <p:sldId id="363" r:id="rId18"/>
    <p:sldId id="364" r:id="rId19"/>
    <p:sldId id="365" r:id="rId20"/>
    <p:sldId id="366" r:id="rId21"/>
    <p:sldId id="367" r:id="rId22"/>
    <p:sldId id="368" r:id="rId23"/>
    <p:sldId id="369" r:id="rId24"/>
    <p:sldId id="3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3D5828-9AB5-43D2-BEAE-ABF10584EB2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1A2D3FB-30AC-44E0-B8C3-2232F6EC30B2}">
      <dgm:prSet/>
      <dgm:spPr/>
      <dgm:t>
        <a:bodyPr/>
        <a:lstStyle/>
        <a:p>
          <a:r>
            <a:rPr lang="en-MY"/>
            <a:t>Semiconductor Theory</a:t>
          </a:r>
          <a:endParaRPr lang="en-US"/>
        </a:p>
      </dgm:t>
    </dgm:pt>
    <dgm:pt modelId="{698C4847-1A04-4179-8634-D170B6F9FA31}" type="parTrans" cxnId="{262868F1-D7F3-4CF1-9A36-C4D888C8DC3C}">
      <dgm:prSet/>
      <dgm:spPr/>
      <dgm:t>
        <a:bodyPr/>
        <a:lstStyle/>
        <a:p>
          <a:endParaRPr lang="en-US"/>
        </a:p>
      </dgm:t>
    </dgm:pt>
    <dgm:pt modelId="{B2F42507-7B9D-4B1E-8175-6BAAEA205778}" type="sibTrans" cxnId="{262868F1-D7F3-4CF1-9A36-C4D888C8DC3C}">
      <dgm:prSet/>
      <dgm:spPr/>
      <dgm:t>
        <a:bodyPr/>
        <a:lstStyle/>
        <a:p>
          <a:endParaRPr lang="en-US"/>
        </a:p>
      </dgm:t>
    </dgm:pt>
    <dgm:pt modelId="{3ABD8476-EABD-4F4E-9CC4-C8D795F9A611}">
      <dgm:prSet/>
      <dgm:spPr/>
      <dgm:t>
        <a:bodyPr/>
        <a:lstStyle/>
        <a:p>
          <a:r>
            <a:rPr lang="en-MY"/>
            <a:t>PN Junction</a:t>
          </a:r>
          <a:endParaRPr lang="en-US"/>
        </a:p>
      </dgm:t>
    </dgm:pt>
    <dgm:pt modelId="{D36C27FC-F103-414D-8933-C4025BDF6533}" type="parTrans" cxnId="{81458665-1DB6-4D11-9AF0-27894499F117}">
      <dgm:prSet/>
      <dgm:spPr/>
      <dgm:t>
        <a:bodyPr/>
        <a:lstStyle/>
        <a:p>
          <a:endParaRPr lang="en-US"/>
        </a:p>
      </dgm:t>
    </dgm:pt>
    <dgm:pt modelId="{72801B11-1FAD-410F-9CDA-46E40A50A573}" type="sibTrans" cxnId="{81458665-1DB6-4D11-9AF0-27894499F117}">
      <dgm:prSet/>
      <dgm:spPr/>
      <dgm:t>
        <a:bodyPr/>
        <a:lstStyle/>
        <a:p>
          <a:endParaRPr lang="en-US"/>
        </a:p>
      </dgm:t>
    </dgm:pt>
    <dgm:pt modelId="{B7CB10DF-7A9E-4D7C-8855-EB915FFC29DC}">
      <dgm:prSet/>
      <dgm:spPr/>
      <dgm:t>
        <a:bodyPr/>
        <a:lstStyle/>
        <a:p>
          <a:r>
            <a:rPr lang="en-MY"/>
            <a:t>PN Junction Diode</a:t>
          </a:r>
          <a:endParaRPr lang="en-US"/>
        </a:p>
      </dgm:t>
    </dgm:pt>
    <dgm:pt modelId="{1FFB8CAC-70EB-4203-9FB2-9C6DE058DB0F}" type="parTrans" cxnId="{9DF87B8F-7AC8-4169-B9E6-613073149E95}">
      <dgm:prSet/>
      <dgm:spPr/>
      <dgm:t>
        <a:bodyPr/>
        <a:lstStyle/>
        <a:p>
          <a:endParaRPr lang="en-US"/>
        </a:p>
      </dgm:t>
    </dgm:pt>
    <dgm:pt modelId="{FB69DAB7-7904-4EB5-B06C-B2486E6A317A}" type="sibTrans" cxnId="{9DF87B8F-7AC8-4169-B9E6-613073149E95}">
      <dgm:prSet/>
      <dgm:spPr/>
      <dgm:t>
        <a:bodyPr/>
        <a:lstStyle/>
        <a:p>
          <a:endParaRPr lang="en-US"/>
        </a:p>
      </dgm:t>
    </dgm:pt>
    <dgm:pt modelId="{67959279-4C2D-4220-819D-F41356DC18DF}">
      <dgm:prSet/>
      <dgm:spPr/>
      <dgm:t>
        <a:bodyPr/>
        <a:lstStyle/>
        <a:p>
          <a:r>
            <a:rPr lang="en-MY"/>
            <a:t>Application of Diode – HW &amp; FW Rectifier</a:t>
          </a:r>
          <a:endParaRPr lang="en-US"/>
        </a:p>
      </dgm:t>
    </dgm:pt>
    <dgm:pt modelId="{19293BB8-3D33-4CC8-8A6A-805B23EDB7DC}" type="parTrans" cxnId="{FA1302A6-A3A6-4BBC-92A1-B4646EE76B6B}">
      <dgm:prSet/>
      <dgm:spPr/>
      <dgm:t>
        <a:bodyPr/>
        <a:lstStyle/>
        <a:p>
          <a:endParaRPr lang="en-US"/>
        </a:p>
      </dgm:t>
    </dgm:pt>
    <dgm:pt modelId="{36D4CE35-1A53-473D-BE09-F32D97638019}" type="sibTrans" cxnId="{FA1302A6-A3A6-4BBC-92A1-B4646EE76B6B}">
      <dgm:prSet/>
      <dgm:spPr/>
      <dgm:t>
        <a:bodyPr/>
        <a:lstStyle/>
        <a:p>
          <a:endParaRPr lang="en-US"/>
        </a:p>
      </dgm:t>
    </dgm:pt>
    <dgm:pt modelId="{73B534F5-4470-496A-9CCF-6DF1EA2F192E}">
      <dgm:prSet/>
      <dgm:spPr/>
      <dgm:t>
        <a:bodyPr/>
        <a:lstStyle/>
        <a:p>
          <a:r>
            <a:rPr lang="en-MY"/>
            <a:t>Zenor Diode</a:t>
          </a:r>
          <a:endParaRPr lang="en-US"/>
        </a:p>
      </dgm:t>
    </dgm:pt>
    <dgm:pt modelId="{AEC8B6DB-D654-40F8-A5C6-0651E48E8951}" type="parTrans" cxnId="{A8D222B9-BAA5-4C47-A51E-769AD0A8F646}">
      <dgm:prSet/>
      <dgm:spPr/>
      <dgm:t>
        <a:bodyPr/>
        <a:lstStyle/>
        <a:p>
          <a:endParaRPr lang="en-US"/>
        </a:p>
      </dgm:t>
    </dgm:pt>
    <dgm:pt modelId="{4BBA48E9-BA59-427F-8144-DD89C48C71EE}" type="sibTrans" cxnId="{A8D222B9-BAA5-4C47-A51E-769AD0A8F646}">
      <dgm:prSet/>
      <dgm:spPr/>
      <dgm:t>
        <a:bodyPr/>
        <a:lstStyle/>
        <a:p>
          <a:endParaRPr lang="en-US"/>
        </a:p>
      </dgm:t>
    </dgm:pt>
    <dgm:pt modelId="{BDF5C352-1D56-4413-B7B8-8617EE7A1CFD}">
      <dgm:prSet/>
      <dgm:spPr/>
      <dgm:t>
        <a:bodyPr/>
        <a:lstStyle/>
        <a:p>
          <a:r>
            <a:rPr lang="en-MY"/>
            <a:t>Application of Zenor Diode – Voltage Regulator</a:t>
          </a:r>
          <a:endParaRPr lang="en-US"/>
        </a:p>
      </dgm:t>
    </dgm:pt>
    <dgm:pt modelId="{2970C8CC-568E-41EF-9271-9C88A4E535E0}" type="parTrans" cxnId="{439569EE-A2FE-4664-8C3A-8C140601D91F}">
      <dgm:prSet/>
      <dgm:spPr/>
      <dgm:t>
        <a:bodyPr/>
        <a:lstStyle/>
        <a:p>
          <a:endParaRPr lang="en-US"/>
        </a:p>
      </dgm:t>
    </dgm:pt>
    <dgm:pt modelId="{CD9E69D1-ADDD-4832-BEED-772A44490F7A}" type="sibTrans" cxnId="{439569EE-A2FE-4664-8C3A-8C140601D91F}">
      <dgm:prSet/>
      <dgm:spPr/>
      <dgm:t>
        <a:bodyPr/>
        <a:lstStyle/>
        <a:p>
          <a:endParaRPr lang="en-US"/>
        </a:p>
      </dgm:t>
    </dgm:pt>
    <dgm:pt modelId="{6C45BF21-0C29-40FA-AEB1-C0AC283D1243}" type="pres">
      <dgm:prSet presAssocID="{8C3D5828-9AB5-43D2-BEAE-ABF10584EB2A}" presName="root" presStyleCnt="0">
        <dgm:presLayoutVars>
          <dgm:dir/>
          <dgm:resizeHandles val="exact"/>
        </dgm:presLayoutVars>
      </dgm:prSet>
      <dgm:spPr/>
    </dgm:pt>
    <dgm:pt modelId="{062970E0-01E2-4965-8479-88F37345832A}" type="pres">
      <dgm:prSet presAssocID="{11A2D3FB-30AC-44E0-B8C3-2232F6EC30B2}" presName="compNode" presStyleCnt="0"/>
      <dgm:spPr/>
    </dgm:pt>
    <dgm:pt modelId="{CDD93B34-F758-46FE-BC90-A60D16715AEA}" type="pres">
      <dgm:prSet presAssocID="{11A2D3FB-30AC-44E0-B8C3-2232F6EC30B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40B77A06-42B4-40EB-AC1E-14A7D3151D82}" type="pres">
      <dgm:prSet presAssocID="{11A2D3FB-30AC-44E0-B8C3-2232F6EC30B2}" presName="spaceRect" presStyleCnt="0"/>
      <dgm:spPr/>
    </dgm:pt>
    <dgm:pt modelId="{C5E7958B-5A5F-4837-9927-C216C46F056A}" type="pres">
      <dgm:prSet presAssocID="{11A2D3FB-30AC-44E0-B8C3-2232F6EC30B2}" presName="textRect" presStyleLbl="revTx" presStyleIdx="0" presStyleCnt="6">
        <dgm:presLayoutVars>
          <dgm:chMax val="1"/>
          <dgm:chPref val="1"/>
        </dgm:presLayoutVars>
      </dgm:prSet>
      <dgm:spPr/>
    </dgm:pt>
    <dgm:pt modelId="{EAD99D76-FACB-4110-9B04-532BB328DFE5}" type="pres">
      <dgm:prSet presAssocID="{B2F42507-7B9D-4B1E-8175-6BAAEA205778}" presName="sibTrans" presStyleCnt="0"/>
      <dgm:spPr/>
    </dgm:pt>
    <dgm:pt modelId="{89871EBD-2327-44FF-BD42-D4A9FFDBD8E3}" type="pres">
      <dgm:prSet presAssocID="{3ABD8476-EABD-4F4E-9CC4-C8D795F9A611}" presName="compNode" presStyleCnt="0"/>
      <dgm:spPr/>
    </dgm:pt>
    <dgm:pt modelId="{8919393A-4929-4711-9B78-03BE73589AEB}" type="pres">
      <dgm:prSet presAssocID="{3ABD8476-EABD-4F4E-9CC4-C8D795F9A6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41294DF0-B57D-4162-AFFA-6C4BF0BC122D}" type="pres">
      <dgm:prSet presAssocID="{3ABD8476-EABD-4F4E-9CC4-C8D795F9A611}" presName="spaceRect" presStyleCnt="0"/>
      <dgm:spPr/>
    </dgm:pt>
    <dgm:pt modelId="{B1D9664B-538A-4D0E-8CB2-982D6D944F9F}" type="pres">
      <dgm:prSet presAssocID="{3ABD8476-EABD-4F4E-9CC4-C8D795F9A611}" presName="textRect" presStyleLbl="revTx" presStyleIdx="1" presStyleCnt="6">
        <dgm:presLayoutVars>
          <dgm:chMax val="1"/>
          <dgm:chPref val="1"/>
        </dgm:presLayoutVars>
      </dgm:prSet>
      <dgm:spPr/>
    </dgm:pt>
    <dgm:pt modelId="{17149E68-8118-48B3-AA97-0E0B8BB00D2A}" type="pres">
      <dgm:prSet presAssocID="{72801B11-1FAD-410F-9CDA-46E40A50A573}" presName="sibTrans" presStyleCnt="0"/>
      <dgm:spPr/>
    </dgm:pt>
    <dgm:pt modelId="{88414208-93E0-4FEA-9B11-5EBC50907D8C}" type="pres">
      <dgm:prSet presAssocID="{B7CB10DF-7A9E-4D7C-8855-EB915FFC29DC}" presName="compNode" presStyleCnt="0"/>
      <dgm:spPr/>
    </dgm:pt>
    <dgm:pt modelId="{B92BAE20-FE8F-4C19-88FF-3BD3FE05DF12}" type="pres">
      <dgm:prSet presAssocID="{B7CB10DF-7A9E-4D7C-8855-EB915FFC29D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36124A7-9A05-43FB-9C29-94DD01AC5B79}" type="pres">
      <dgm:prSet presAssocID="{B7CB10DF-7A9E-4D7C-8855-EB915FFC29DC}" presName="spaceRect" presStyleCnt="0"/>
      <dgm:spPr/>
    </dgm:pt>
    <dgm:pt modelId="{5B7BB93F-A9E0-462D-8E3B-FB651AA67149}" type="pres">
      <dgm:prSet presAssocID="{B7CB10DF-7A9E-4D7C-8855-EB915FFC29DC}" presName="textRect" presStyleLbl="revTx" presStyleIdx="2" presStyleCnt="6">
        <dgm:presLayoutVars>
          <dgm:chMax val="1"/>
          <dgm:chPref val="1"/>
        </dgm:presLayoutVars>
      </dgm:prSet>
      <dgm:spPr/>
    </dgm:pt>
    <dgm:pt modelId="{31DFB885-FBC1-43D4-9F8A-CCF80DE9D83F}" type="pres">
      <dgm:prSet presAssocID="{FB69DAB7-7904-4EB5-B06C-B2486E6A317A}" presName="sibTrans" presStyleCnt="0"/>
      <dgm:spPr/>
    </dgm:pt>
    <dgm:pt modelId="{81AAEE13-98E3-4441-A3E6-3BAC2A637A82}" type="pres">
      <dgm:prSet presAssocID="{67959279-4C2D-4220-819D-F41356DC18DF}" presName="compNode" presStyleCnt="0"/>
      <dgm:spPr/>
    </dgm:pt>
    <dgm:pt modelId="{6C34F35C-83DA-4EDB-A9C4-716E73FA7F31}" type="pres">
      <dgm:prSet presAssocID="{67959279-4C2D-4220-819D-F41356DC18D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B7E56476-91A5-4D89-AB32-8A0CBA97F764}" type="pres">
      <dgm:prSet presAssocID="{67959279-4C2D-4220-819D-F41356DC18DF}" presName="spaceRect" presStyleCnt="0"/>
      <dgm:spPr/>
    </dgm:pt>
    <dgm:pt modelId="{4C709960-BDCD-41BC-8E2C-3D8F34AE0237}" type="pres">
      <dgm:prSet presAssocID="{67959279-4C2D-4220-819D-F41356DC18DF}" presName="textRect" presStyleLbl="revTx" presStyleIdx="3" presStyleCnt="6">
        <dgm:presLayoutVars>
          <dgm:chMax val="1"/>
          <dgm:chPref val="1"/>
        </dgm:presLayoutVars>
      </dgm:prSet>
      <dgm:spPr/>
    </dgm:pt>
    <dgm:pt modelId="{4204D8E9-2AD0-4F9A-B4D0-BA588A4D7986}" type="pres">
      <dgm:prSet presAssocID="{36D4CE35-1A53-473D-BE09-F32D97638019}" presName="sibTrans" presStyleCnt="0"/>
      <dgm:spPr/>
    </dgm:pt>
    <dgm:pt modelId="{EEDB6426-9AEA-470F-9DD0-333C6F20EC61}" type="pres">
      <dgm:prSet presAssocID="{73B534F5-4470-496A-9CCF-6DF1EA2F192E}" presName="compNode" presStyleCnt="0"/>
      <dgm:spPr/>
    </dgm:pt>
    <dgm:pt modelId="{ABE28C93-F45C-4ED4-BF82-9A0CC6A457A0}" type="pres">
      <dgm:prSet presAssocID="{73B534F5-4470-496A-9CCF-6DF1EA2F19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e Arrow: Straight"/>
        </a:ext>
      </dgm:extLst>
    </dgm:pt>
    <dgm:pt modelId="{A65133D4-9417-4F62-B161-454DCAD65FA1}" type="pres">
      <dgm:prSet presAssocID="{73B534F5-4470-496A-9CCF-6DF1EA2F192E}" presName="spaceRect" presStyleCnt="0"/>
      <dgm:spPr/>
    </dgm:pt>
    <dgm:pt modelId="{36AFF83D-734D-4447-AE6F-4E17EDFD65E6}" type="pres">
      <dgm:prSet presAssocID="{73B534F5-4470-496A-9CCF-6DF1EA2F192E}" presName="textRect" presStyleLbl="revTx" presStyleIdx="4" presStyleCnt="6">
        <dgm:presLayoutVars>
          <dgm:chMax val="1"/>
          <dgm:chPref val="1"/>
        </dgm:presLayoutVars>
      </dgm:prSet>
      <dgm:spPr/>
    </dgm:pt>
    <dgm:pt modelId="{CD21116F-FE97-434F-88B3-7A92B4387CB3}" type="pres">
      <dgm:prSet presAssocID="{4BBA48E9-BA59-427F-8144-DD89C48C71EE}" presName="sibTrans" presStyleCnt="0"/>
      <dgm:spPr/>
    </dgm:pt>
    <dgm:pt modelId="{21EE85AA-F41F-433C-96FF-C779312BCE1B}" type="pres">
      <dgm:prSet presAssocID="{BDF5C352-1D56-4413-B7B8-8617EE7A1CFD}" presName="compNode" presStyleCnt="0"/>
      <dgm:spPr/>
    </dgm:pt>
    <dgm:pt modelId="{9641274C-C99E-40D9-B55C-34FBAEE63431}" type="pres">
      <dgm:prSet presAssocID="{BDF5C352-1D56-4413-B7B8-8617EE7A1CF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gh Voltage"/>
        </a:ext>
      </dgm:extLst>
    </dgm:pt>
    <dgm:pt modelId="{86AC78FD-17A6-4ED6-B59A-D2F3952144A4}" type="pres">
      <dgm:prSet presAssocID="{BDF5C352-1D56-4413-B7B8-8617EE7A1CFD}" presName="spaceRect" presStyleCnt="0"/>
      <dgm:spPr/>
    </dgm:pt>
    <dgm:pt modelId="{9F171A02-8CE8-4956-A625-BA706224F07C}" type="pres">
      <dgm:prSet presAssocID="{BDF5C352-1D56-4413-B7B8-8617EE7A1CFD}" presName="textRect" presStyleLbl="revTx" presStyleIdx="5" presStyleCnt="6">
        <dgm:presLayoutVars>
          <dgm:chMax val="1"/>
          <dgm:chPref val="1"/>
        </dgm:presLayoutVars>
      </dgm:prSet>
      <dgm:spPr/>
    </dgm:pt>
  </dgm:ptLst>
  <dgm:cxnLst>
    <dgm:cxn modelId="{EF776945-AFFB-408E-83B1-F221754EEB24}" type="presOf" srcId="{11A2D3FB-30AC-44E0-B8C3-2232F6EC30B2}" destId="{C5E7958B-5A5F-4837-9927-C216C46F056A}" srcOrd="0" destOrd="0" presId="urn:microsoft.com/office/officeart/2018/2/layout/IconLabelList"/>
    <dgm:cxn modelId="{4A2B8145-0620-4953-B04A-56A05900DC8D}" type="presOf" srcId="{67959279-4C2D-4220-819D-F41356DC18DF}" destId="{4C709960-BDCD-41BC-8E2C-3D8F34AE0237}" srcOrd="0" destOrd="0" presId="urn:microsoft.com/office/officeart/2018/2/layout/IconLabelList"/>
    <dgm:cxn modelId="{81458665-1DB6-4D11-9AF0-27894499F117}" srcId="{8C3D5828-9AB5-43D2-BEAE-ABF10584EB2A}" destId="{3ABD8476-EABD-4F4E-9CC4-C8D795F9A611}" srcOrd="1" destOrd="0" parTransId="{D36C27FC-F103-414D-8933-C4025BDF6533}" sibTransId="{72801B11-1FAD-410F-9CDA-46E40A50A573}"/>
    <dgm:cxn modelId="{23D7156A-B4BF-4458-8F45-0E87E18ACA02}" type="presOf" srcId="{BDF5C352-1D56-4413-B7B8-8617EE7A1CFD}" destId="{9F171A02-8CE8-4956-A625-BA706224F07C}" srcOrd="0" destOrd="0" presId="urn:microsoft.com/office/officeart/2018/2/layout/IconLabelList"/>
    <dgm:cxn modelId="{64813B7E-9A6C-44DE-ADAA-86D324AE2DC0}" type="presOf" srcId="{3ABD8476-EABD-4F4E-9CC4-C8D795F9A611}" destId="{B1D9664B-538A-4D0E-8CB2-982D6D944F9F}" srcOrd="0" destOrd="0" presId="urn:microsoft.com/office/officeart/2018/2/layout/IconLabelList"/>
    <dgm:cxn modelId="{9DF87B8F-7AC8-4169-B9E6-613073149E95}" srcId="{8C3D5828-9AB5-43D2-BEAE-ABF10584EB2A}" destId="{B7CB10DF-7A9E-4D7C-8855-EB915FFC29DC}" srcOrd="2" destOrd="0" parTransId="{1FFB8CAC-70EB-4203-9FB2-9C6DE058DB0F}" sibTransId="{FB69DAB7-7904-4EB5-B06C-B2486E6A317A}"/>
    <dgm:cxn modelId="{FA1302A6-A3A6-4BBC-92A1-B4646EE76B6B}" srcId="{8C3D5828-9AB5-43D2-BEAE-ABF10584EB2A}" destId="{67959279-4C2D-4220-819D-F41356DC18DF}" srcOrd="3" destOrd="0" parTransId="{19293BB8-3D33-4CC8-8A6A-805B23EDB7DC}" sibTransId="{36D4CE35-1A53-473D-BE09-F32D97638019}"/>
    <dgm:cxn modelId="{A8D222B9-BAA5-4C47-A51E-769AD0A8F646}" srcId="{8C3D5828-9AB5-43D2-BEAE-ABF10584EB2A}" destId="{73B534F5-4470-496A-9CCF-6DF1EA2F192E}" srcOrd="4" destOrd="0" parTransId="{AEC8B6DB-D654-40F8-A5C6-0651E48E8951}" sibTransId="{4BBA48E9-BA59-427F-8144-DD89C48C71EE}"/>
    <dgm:cxn modelId="{A52264CB-5339-4B97-BB80-F0B2A5F0DBD8}" type="presOf" srcId="{B7CB10DF-7A9E-4D7C-8855-EB915FFC29DC}" destId="{5B7BB93F-A9E0-462D-8E3B-FB651AA67149}" srcOrd="0" destOrd="0" presId="urn:microsoft.com/office/officeart/2018/2/layout/IconLabelList"/>
    <dgm:cxn modelId="{439569EE-A2FE-4664-8C3A-8C140601D91F}" srcId="{8C3D5828-9AB5-43D2-BEAE-ABF10584EB2A}" destId="{BDF5C352-1D56-4413-B7B8-8617EE7A1CFD}" srcOrd="5" destOrd="0" parTransId="{2970C8CC-568E-41EF-9271-9C88A4E535E0}" sibTransId="{CD9E69D1-ADDD-4832-BEED-772A44490F7A}"/>
    <dgm:cxn modelId="{262868F1-D7F3-4CF1-9A36-C4D888C8DC3C}" srcId="{8C3D5828-9AB5-43D2-BEAE-ABF10584EB2A}" destId="{11A2D3FB-30AC-44E0-B8C3-2232F6EC30B2}" srcOrd="0" destOrd="0" parTransId="{698C4847-1A04-4179-8634-D170B6F9FA31}" sibTransId="{B2F42507-7B9D-4B1E-8175-6BAAEA205778}"/>
    <dgm:cxn modelId="{D699ECF4-2FFF-4C44-BD34-1A76205619AA}" type="presOf" srcId="{8C3D5828-9AB5-43D2-BEAE-ABF10584EB2A}" destId="{6C45BF21-0C29-40FA-AEB1-C0AC283D1243}" srcOrd="0" destOrd="0" presId="urn:microsoft.com/office/officeart/2018/2/layout/IconLabelList"/>
    <dgm:cxn modelId="{F93BB8F9-76B2-482E-BBD9-99CC9905DF2E}" type="presOf" srcId="{73B534F5-4470-496A-9CCF-6DF1EA2F192E}" destId="{36AFF83D-734D-4447-AE6F-4E17EDFD65E6}" srcOrd="0" destOrd="0" presId="urn:microsoft.com/office/officeart/2018/2/layout/IconLabelList"/>
    <dgm:cxn modelId="{B6EAE5FF-8490-43C3-AE10-3F1D49414BD0}" type="presParOf" srcId="{6C45BF21-0C29-40FA-AEB1-C0AC283D1243}" destId="{062970E0-01E2-4965-8479-88F37345832A}" srcOrd="0" destOrd="0" presId="urn:microsoft.com/office/officeart/2018/2/layout/IconLabelList"/>
    <dgm:cxn modelId="{8A6F868E-5E85-4299-B6CB-20083A1A346A}" type="presParOf" srcId="{062970E0-01E2-4965-8479-88F37345832A}" destId="{CDD93B34-F758-46FE-BC90-A60D16715AEA}" srcOrd="0" destOrd="0" presId="urn:microsoft.com/office/officeart/2018/2/layout/IconLabelList"/>
    <dgm:cxn modelId="{A36A4422-48A5-4A67-858B-3A77DFD2F8D3}" type="presParOf" srcId="{062970E0-01E2-4965-8479-88F37345832A}" destId="{40B77A06-42B4-40EB-AC1E-14A7D3151D82}" srcOrd="1" destOrd="0" presId="urn:microsoft.com/office/officeart/2018/2/layout/IconLabelList"/>
    <dgm:cxn modelId="{F739845B-8C8A-4CB9-BD42-EFA9776FDA8D}" type="presParOf" srcId="{062970E0-01E2-4965-8479-88F37345832A}" destId="{C5E7958B-5A5F-4837-9927-C216C46F056A}" srcOrd="2" destOrd="0" presId="urn:microsoft.com/office/officeart/2018/2/layout/IconLabelList"/>
    <dgm:cxn modelId="{09855F74-4F07-462C-93C2-A74BC1DBFB09}" type="presParOf" srcId="{6C45BF21-0C29-40FA-AEB1-C0AC283D1243}" destId="{EAD99D76-FACB-4110-9B04-532BB328DFE5}" srcOrd="1" destOrd="0" presId="urn:microsoft.com/office/officeart/2018/2/layout/IconLabelList"/>
    <dgm:cxn modelId="{9F7889C0-732B-441C-A2AF-5B059DC971E8}" type="presParOf" srcId="{6C45BF21-0C29-40FA-AEB1-C0AC283D1243}" destId="{89871EBD-2327-44FF-BD42-D4A9FFDBD8E3}" srcOrd="2" destOrd="0" presId="urn:microsoft.com/office/officeart/2018/2/layout/IconLabelList"/>
    <dgm:cxn modelId="{09A79380-DC21-4FD7-AC2A-0A92CF00F2BB}" type="presParOf" srcId="{89871EBD-2327-44FF-BD42-D4A9FFDBD8E3}" destId="{8919393A-4929-4711-9B78-03BE73589AEB}" srcOrd="0" destOrd="0" presId="urn:microsoft.com/office/officeart/2018/2/layout/IconLabelList"/>
    <dgm:cxn modelId="{8D1EB8D4-1E91-49E0-8671-6E062E1F7D7C}" type="presParOf" srcId="{89871EBD-2327-44FF-BD42-D4A9FFDBD8E3}" destId="{41294DF0-B57D-4162-AFFA-6C4BF0BC122D}" srcOrd="1" destOrd="0" presId="urn:microsoft.com/office/officeart/2018/2/layout/IconLabelList"/>
    <dgm:cxn modelId="{AF0B5DAE-EB25-4D95-AF10-A68C1B9F15E7}" type="presParOf" srcId="{89871EBD-2327-44FF-BD42-D4A9FFDBD8E3}" destId="{B1D9664B-538A-4D0E-8CB2-982D6D944F9F}" srcOrd="2" destOrd="0" presId="urn:microsoft.com/office/officeart/2018/2/layout/IconLabelList"/>
    <dgm:cxn modelId="{AB78D868-5D04-4FEE-AB77-A99F2A9B0794}" type="presParOf" srcId="{6C45BF21-0C29-40FA-AEB1-C0AC283D1243}" destId="{17149E68-8118-48B3-AA97-0E0B8BB00D2A}" srcOrd="3" destOrd="0" presId="urn:microsoft.com/office/officeart/2018/2/layout/IconLabelList"/>
    <dgm:cxn modelId="{C86C8073-8E81-4D23-B44E-AA25731DA451}" type="presParOf" srcId="{6C45BF21-0C29-40FA-AEB1-C0AC283D1243}" destId="{88414208-93E0-4FEA-9B11-5EBC50907D8C}" srcOrd="4" destOrd="0" presId="urn:microsoft.com/office/officeart/2018/2/layout/IconLabelList"/>
    <dgm:cxn modelId="{5E006DB2-7D54-4091-A139-38E4FE219953}" type="presParOf" srcId="{88414208-93E0-4FEA-9B11-5EBC50907D8C}" destId="{B92BAE20-FE8F-4C19-88FF-3BD3FE05DF12}" srcOrd="0" destOrd="0" presId="urn:microsoft.com/office/officeart/2018/2/layout/IconLabelList"/>
    <dgm:cxn modelId="{D3376719-01F0-41BF-87F9-53129BC882ED}" type="presParOf" srcId="{88414208-93E0-4FEA-9B11-5EBC50907D8C}" destId="{D36124A7-9A05-43FB-9C29-94DD01AC5B79}" srcOrd="1" destOrd="0" presId="urn:microsoft.com/office/officeart/2018/2/layout/IconLabelList"/>
    <dgm:cxn modelId="{EE37778F-2147-4576-9C75-CFE2D2477E10}" type="presParOf" srcId="{88414208-93E0-4FEA-9B11-5EBC50907D8C}" destId="{5B7BB93F-A9E0-462D-8E3B-FB651AA67149}" srcOrd="2" destOrd="0" presId="urn:microsoft.com/office/officeart/2018/2/layout/IconLabelList"/>
    <dgm:cxn modelId="{A3EFEDF1-1FE0-41EB-929B-6F531F928EEC}" type="presParOf" srcId="{6C45BF21-0C29-40FA-AEB1-C0AC283D1243}" destId="{31DFB885-FBC1-43D4-9F8A-CCF80DE9D83F}" srcOrd="5" destOrd="0" presId="urn:microsoft.com/office/officeart/2018/2/layout/IconLabelList"/>
    <dgm:cxn modelId="{420DE537-7038-4454-9FAC-D9ADEC9DE875}" type="presParOf" srcId="{6C45BF21-0C29-40FA-AEB1-C0AC283D1243}" destId="{81AAEE13-98E3-4441-A3E6-3BAC2A637A82}" srcOrd="6" destOrd="0" presId="urn:microsoft.com/office/officeart/2018/2/layout/IconLabelList"/>
    <dgm:cxn modelId="{26084B0C-C0DD-4217-882A-4EED1EA7D2E0}" type="presParOf" srcId="{81AAEE13-98E3-4441-A3E6-3BAC2A637A82}" destId="{6C34F35C-83DA-4EDB-A9C4-716E73FA7F31}" srcOrd="0" destOrd="0" presId="urn:microsoft.com/office/officeart/2018/2/layout/IconLabelList"/>
    <dgm:cxn modelId="{1A07FDB4-ED19-4D3E-A867-170C2EB1588A}" type="presParOf" srcId="{81AAEE13-98E3-4441-A3E6-3BAC2A637A82}" destId="{B7E56476-91A5-4D89-AB32-8A0CBA97F764}" srcOrd="1" destOrd="0" presId="urn:microsoft.com/office/officeart/2018/2/layout/IconLabelList"/>
    <dgm:cxn modelId="{C5E967A7-C9FE-4C0D-9FBE-E02CAFC9B9E1}" type="presParOf" srcId="{81AAEE13-98E3-4441-A3E6-3BAC2A637A82}" destId="{4C709960-BDCD-41BC-8E2C-3D8F34AE0237}" srcOrd="2" destOrd="0" presId="urn:microsoft.com/office/officeart/2018/2/layout/IconLabelList"/>
    <dgm:cxn modelId="{9E0337A4-F69A-4CD5-A124-CB80A9E49CDB}" type="presParOf" srcId="{6C45BF21-0C29-40FA-AEB1-C0AC283D1243}" destId="{4204D8E9-2AD0-4F9A-B4D0-BA588A4D7986}" srcOrd="7" destOrd="0" presId="urn:microsoft.com/office/officeart/2018/2/layout/IconLabelList"/>
    <dgm:cxn modelId="{1302A898-857D-48F7-AC61-1368A30064CE}" type="presParOf" srcId="{6C45BF21-0C29-40FA-AEB1-C0AC283D1243}" destId="{EEDB6426-9AEA-470F-9DD0-333C6F20EC61}" srcOrd="8" destOrd="0" presId="urn:microsoft.com/office/officeart/2018/2/layout/IconLabelList"/>
    <dgm:cxn modelId="{6FD99636-F878-48DE-8903-91D8DFEF4C5A}" type="presParOf" srcId="{EEDB6426-9AEA-470F-9DD0-333C6F20EC61}" destId="{ABE28C93-F45C-4ED4-BF82-9A0CC6A457A0}" srcOrd="0" destOrd="0" presId="urn:microsoft.com/office/officeart/2018/2/layout/IconLabelList"/>
    <dgm:cxn modelId="{DB800689-D88B-4272-ACF8-C0A151B6FCD8}" type="presParOf" srcId="{EEDB6426-9AEA-470F-9DD0-333C6F20EC61}" destId="{A65133D4-9417-4F62-B161-454DCAD65FA1}" srcOrd="1" destOrd="0" presId="urn:microsoft.com/office/officeart/2018/2/layout/IconLabelList"/>
    <dgm:cxn modelId="{0031A424-6FFA-479E-81D8-9B1E4EE2DD26}" type="presParOf" srcId="{EEDB6426-9AEA-470F-9DD0-333C6F20EC61}" destId="{36AFF83D-734D-4447-AE6F-4E17EDFD65E6}" srcOrd="2" destOrd="0" presId="urn:microsoft.com/office/officeart/2018/2/layout/IconLabelList"/>
    <dgm:cxn modelId="{623941AE-FD08-4C1B-BAE1-A106F0BF2571}" type="presParOf" srcId="{6C45BF21-0C29-40FA-AEB1-C0AC283D1243}" destId="{CD21116F-FE97-434F-88B3-7A92B4387CB3}" srcOrd="9" destOrd="0" presId="urn:microsoft.com/office/officeart/2018/2/layout/IconLabelList"/>
    <dgm:cxn modelId="{25AE91C7-3652-4DE4-9270-3567E2C52FA8}" type="presParOf" srcId="{6C45BF21-0C29-40FA-AEB1-C0AC283D1243}" destId="{21EE85AA-F41F-433C-96FF-C779312BCE1B}" srcOrd="10" destOrd="0" presId="urn:microsoft.com/office/officeart/2018/2/layout/IconLabelList"/>
    <dgm:cxn modelId="{785B709A-645F-4196-9E8B-200D1AFF3E16}" type="presParOf" srcId="{21EE85AA-F41F-433C-96FF-C779312BCE1B}" destId="{9641274C-C99E-40D9-B55C-34FBAEE63431}" srcOrd="0" destOrd="0" presId="urn:microsoft.com/office/officeart/2018/2/layout/IconLabelList"/>
    <dgm:cxn modelId="{207FC92D-8EA5-4563-9276-8547BA17CB0D}" type="presParOf" srcId="{21EE85AA-F41F-433C-96FF-C779312BCE1B}" destId="{86AC78FD-17A6-4ED6-B59A-D2F3952144A4}" srcOrd="1" destOrd="0" presId="urn:microsoft.com/office/officeart/2018/2/layout/IconLabelList"/>
    <dgm:cxn modelId="{16A10FE9-8E93-4C56-95A5-8C7129929E17}" type="presParOf" srcId="{21EE85AA-F41F-433C-96FF-C779312BCE1B}" destId="{9F171A02-8CE8-4956-A625-BA706224F07C}"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6EB2D7-AFE9-4F71-8C65-284A7A7B19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87D6773-2F7F-4DC8-BBAE-F752D13C04EF}">
      <dgm:prSet/>
      <dgm:spPr/>
      <dgm:t>
        <a:bodyPr/>
        <a:lstStyle/>
        <a:p>
          <a:r>
            <a:rPr lang="en-MY"/>
            <a:t>The size of the Zener diode is so small that it can be used in smaller circuits and also in cell phones.</a:t>
          </a:r>
          <a:endParaRPr lang="en-US"/>
        </a:p>
      </dgm:t>
    </dgm:pt>
    <dgm:pt modelId="{601851A8-1375-4DE6-A570-328F164B901C}" type="parTrans" cxnId="{57DB4D58-AA0B-4340-A9C6-DC1D47D6E2B8}">
      <dgm:prSet/>
      <dgm:spPr/>
      <dgm:t>
        <a:bodyPr/>
        <a:lstStyle/>
        <a:p>
          <a:endParaRPr lang="en-US"/>
        </a:p>
      </dgm:t>
    </dgm:pt>
    <dgm:pt modelId="{39060E5B-4F6D-4BFE-B598-6BDCEB211F39}" type="sibTrans" cxnId="{57DB4D58-AA0B-4340-A9C6-DC1D47D6E2B8}">
      <dgm:prSet/>
      <dgm:spPr/>
      <dgm:t>
        <a:bodyPr/>
        <a:lstStyle/>
        <a:p>
          <a:endParaRPr lang="en-US"/>
        </a:p>
      </dgm:t>
    </dgm:pt>
    <dgm:pt modelId="{171DE7EC-25B8-4815-AA2B-E1A68BE8C2AC}">
      <dgm:prSet/>
      <dgm:spPr/>
      <dgm:t>
        <a:bodyPr/>
        <a:lstStyle/>
        <a:p>
          <a:r>
            <a:rPr lang="en-MY"/>
            <a:t>Zener diodes are less expensive when compared to other diodes.</a:t>
          </a:r>
          <a:endParaRPr lang="en-US"/>
        </a:p>
      </dgm:t>
    </dgm:pt>
    <dgm:pt modelId="{A025759B-2639-4B79-95AD-53B2F558139D}" type="parTrans" cxnId="{E7741D3F-8CE2-4AED-8575-198FAEDAA7DA}">
      <dgm:prSet/>
      <dgm:spPr/>
      <dgm:t>
        <a:bodyPr/>
        <a:lstStyle/>
        <a:p>
          <a:endParaRPr lang="en-US"/>
        </a:p>
      </dgm:t>
    </dgm:pt>
    <dgm:pt modelId="{3D0D5DCB-1074-4DEB-B8B4-587CFEE5D61F}" type="sibTrans" cxnId="{E7741D3F-8CE2-4AED-8575-198FAEDAA7DA}">
      <dgm:prSet/>
      <dgm:spPr/>
      <dgm:t>
        <a:bodyPr/>
        <a:lstStyle/>
        <a:p>
          <a:endParaRPr lang="en-US"/>
        </a:p>
      </dgm:t>
    </dgm:pt>
    <dgm:pt modelId="{B43E511F-28EE-4696-B162-BE4163C328C9}">
      <dgm:prSet/>
      <dgm:spPr/>
      <dgm:t>
        <a:bodyPr/>
        <a:lstStyle/>
        <a:p>
          <a:r>
            <a:rPr lang="en-MY"/>
            <a:t>Zener diodes can be used for controlling, regulating, and stabilizing the voltage in the circuit.</a:t>
          </a:r>
          <a:endParaRPr lang="en-US"/>
        </a:p>
      </dgm:t>
    </dgm:pt>
    <dgm:pt modelId="{EFF3FC57-6827-4ED6-A60A-38598DD0F27B}" type="parTrans" cxnId="{9D1671A5-4EA9-481C-B5CD-CDAFE7F2EA29}">
      <dgm:prSet/>
      <dgm:spPr/>
      <dgm:t>
        <a:bodyPr/>
        <a:lstStyle/>
        <a:p>
          <a:endParaRPr lang="en-US"/>
        </a:p>
      </dgm:t>
    </dgm:pt>
    <dgm:pt modelId="{812C27B8-AD6E-4F62-B302-48054A2B4D12}" type="sibTrans" cxnId="{9D1671A5-4EA9-481C-B5CD-CDAFE7F2EA29}">
      <dgm:prSet/>
      <dgm:spPr/>
      <dgm:t>
        <a:bodyPr/>
        <a:lstStyle/>
        <a:p>
          <a:endParaRPr lang="en-US"/>
        </a:p>
      </dgm:t>
    </dgm:pt>
    <dgm:pt modelId="{F4679A2F-BD5D-40B7-AF5F-90BFF25490A0}">
      <dgm:prSet/>
      <dgm:spPr/>
      <dgm:t>
        <a:bodyPr/>
        <a:lstStyle/>
        <a:p>
          <a:r>
            <a:rPr lang="en-MY"/>
            <a:t>These diodes have a very high-performance standard.</a:t>
          </a:r>
          <a:endParaRPr lang="en-US"/>
        </a:p>
      </dgm:t>
    </dgm:pt>
    <dgm:pt modelId="{F55D2BD6-D782-4B81-A279-6D51F97C8A48}" type="parTrans" cxnId="{9F9D5E79-1557-4BE2-80F4-0EAF09BA70DD}">
      <dgm:prSet/>
      <dgm:spPr/>
      <dgm:t>
        <a:bodyPr/>
        <a:lstStyle/>
        <a:p>
          <a:endParaRPr lang="en-US"/>
        </a:p>
      </dgm:t>
    </dgm:pt>
    <dgm:pt modelId="{D0BB7408-9725-4DD9-A49D-EC3A30943DF7}" type="sibTrans" cxnId="{9F9D5E79-1557-4BE2-80F4-0EAF09BA70DD}">
      <dgm:prSet/>
      <dgm:spPr/>
      <dgm:t>
        <a:bodyPr/>
        <a:lstStyle/>
        <a:p>
          <a:endParaRPr lang="en-US"/>
        </a:p>
      </dgm:t>
    </dgm:pt>
    <dgm:pt modelId="{DE6B39B3-7C27-415C-92AF-8E6AAC05BB50}">
      <dgm:prSet/>
      <dgm:spPr/>
      <dgm:t>
        <a:bodyPr/>
        <a:lstStyle/>
        <a:p>
          <a:r>
            <a:rPr lang="en-MY"/>
            <a:t>The compatibility of the Zener diodes is good that they are used in regulating voltage.</a:t>
          </a:r>
          <a:endParaRPr lang="en-US"/>
        </a:p>
      </dgm:t>
    </dgm:pt>
    <dgm:pt modelId="{8528CA9A-B91C-4AE8-959C-CB02EE8AFE1A}" type="parTrans" cxnId="{F79639C1-EE88-461B-BAAB-465FCDE098AA}">
      <dgm:prSet/>
      <dgm:spPr/>
      <dgm:t>
        <a:bodyPr/>
        <a:lstStyle/>
        <a:p>
          <a:endParaRPr lang="en-US"/>
        </a:p>
      </dgm:t>
    </dgm:pt>
    <dgm:pt modelId="{5E32D95D-771F-46A2-831A-4170A0827388}" type="sibTrans" cxnId="{F79639C1-EE88-461B-BAAB-465FCDE098AA}">
      <dgm:prSet/>
      <dgm:spPr/>
      <dgm:t>
        <a:bodyPr/>
        <a:lstStyle/>
        <a:p>
          <a:endParaRPr lang="en-US"/>
        </a:p>
      </dgm:t>
    </dgm:pt>
    <dgm:pt modelId="{B76BCC2C-9653-4FA6-A457-83BB3DAC9C40}" type="pres">
      <dgm:prSet presAssocID="{FF6EB2D7-AFE9-4F71-8C65-284A7A7B1931}" presName="linear" presStyleCnt="0">
        <dgm:presLayoutVars>
          <dgm:animLvl val="lvl"/>
          <dgm:resizeHandles val="exact"/>
        </dgm:presLayoutVars>
      </dgm:prSet>
      <dgm:spPr/>
    </dgm:pt>
    <dgm:pt modelId="{8DBDF2B7-1B1E-4DE8-A75A-9C796006A9F0}" type="pres">
      <dgm:prSet presAssocID="{A87D6773-2F7F-4DC8-BBAE-F752D13C04EF}" presName="parentText" presStyleLbl="node1" presStyleIdx="0" presStyleCnt="5">
        <dgm:presLayoutVars>
          <dgm:chMax val="0"/>
          <dgm:bulletEnabled val="1"/>
        </dgm:presLayoutVars>
      </dgm:prSet>
      <dgm:spPr/>
    </dgm:pt>
    <dgm:pt modelId="{79C86BF5-A2A3-4344-93B0-56EAB9319F36}" type="pres">
      <dgm:prSet presAssocID="{39060E5B-4F6D-4BFE-B598-6BDCEB211F39}" presName="spacer" presStyleCnt="0"/>
      <dgm:spPr/>
    </dgm:pt>
    <dgm:pt modelId="{C659AB03-6E73-407A-B3A7-578856F9BBEE}" type="pres">
      <dgm:prSet presAssocID="{171DE7EC-25B8-4815-AA2B-E1A68BE8C2AC}" presName="parentText" presStyleLbl="node1" presStyleIdx="1" presStyleCnt="5">
        <dgm:presLayoutVars>
          <dgm:chMax val="0"/>
          <dgm:bulletEnabled val="1"/>
        </dgm:presLayoutVars>
      </dgm:prSet>
      <dgm:spPr/>
    </dgm:pt>
    <dgm:pt modelId="{B16D9488-BCF1-41E0-93E1-5AA0D002A798}" type="pres">
      <dgm:prSet presAssocID="{3D0D5DCB-1074-4DEB-B8B4-587CFEE5D61F}" presName="spacer" presStyleCnt="0"/>
      <dgm:spPr/>
    </dgm:pt>
    <dgm:pt modelId="{B90B3B1B-01C4-4E57-90CB-6A8D94AB250E}" type="pres">
      <dgm:prSet presAssocID="{B43E511F-28EE-4696-B162-BE4163C328C9}" presName="parentText" presStyleLbl="node1" presStyleIdx="2" presStyleCnt="5">
        <dgm:presLayoutVars>
          <dgm:chMax val="0"/>
          <dgm:bulletEnabled val="1"/>
        </dgm:presLayoutVars>
      </dgm:prSet>
      <dgm:spPr/>
    </dgm:pt>
    <dgm:pt modelId="{6B3BE938-DF2C-4FF5-BDDE-366EB805D08E}" type="pres">
      <dgm:prSet presAssocID="{812C27B8-AD6E-4F62-B302-48054A2B4D12}" presName="spacer" presStyleCnt="0"/>
      <dgm:spPr/>
    </dgm:pt>
    <dgm:pt modelId="{9A00FB71-CAF9-4783-BE02-D4210D7DB470}" type="pres">
      <dgm:prSet presAssocID="{F4679A2F-BD5D-40B7-AF5F-90BFF25490A0}" presName="parentText" presStyleLbl="node1" presStyleIdx="3" presStyleCnt="5">
        <dgm:presLayoutVars>
          <dgm:chMax val="0"/>
          <dgm:bulletEnabled val="1"/>
        </dgm:presLayoutVars>
      </dgm:prSet>
      <dgm:spPr/>
    </dgm:pt>
    <dgm:pt modelId="{54B001C7-511F-46CB-A361-A059C43F3337}" type="pres">
      <dgm:prSet presAssocID="{D0BB7408-9725-4DD9-A49D-EC3A30943DF7}" presName="spacer" presStyleCnt="0"/>
      <dgm:spPr/>
    </dgm:pt>
    <dgm:pt modelId="{CAF5B21D-E645-45C7-8F96-9FE5DD22BC3D}" type="pres">
      <dgm:prSet presAssocID="{DE6B39B3-7C27-415C-92AF-8E6AAC05BB50}" presName="parentText" presStyleLbl="node1" presStyleIdx="4" presStyleCnt="5">
        <dgm:presLayoutVars>
          <dgm:chMax val="0"/>
          <dgm:bulletEnabled val="1"/>
        </dgm:presLayoutVars>
      </dgm:prSet>
      <dgm:spPr/>
    </dgm:pt>
  </dgm:ptLst>
  <dgm:cxnLst>
    <dgm:cxn modelId="{E15B4426-8157-42B8-A073-DB81A475161E}" type="presOf" srcId="{FF6EB2D7-AFE9-4F71-8C65-284A7A7B1931}" destId="{B76BCC2C-9653-4FA6-A457-83BB3DAC9C40}" srcOrd="0" destOrd="0" presId="urn:microsoft.com/office/officeart/2005/8/layout/vList2"/>
    <dgm:cxn modelId="{0F328239-BC41-4AD9-89EB-EB4B30D1A5EF}" type="presOf" srcId="{DE6B39B3-7C27-415C-92AF-8E6AAC05BB50}" destId="{CAF5B21D-E645-45C7-8F96-9FE5DD22BC3D}" srcOrd="0" destOrd="0" presId="urn:microsoft.com/office/officeart/2005/8/layout/vList2"/>
    <dgm:cxn modelId="{E7741D3F-8CE2-4AED-8575-198FAEDAA7DA}" srcId="{FF6EB2D7-AFE9-4F71-8C65-284A7A7B1931}" destId="{171DE7EC-25B8-4815-AA2B-E1A68BE8C2AC}" srcOrd="1" destOrd="0" parTransId="{A025759B-2639-4B79-95AD-53B2F558139D}" sibTransId="{3D0D5DCB-1074-4DEB-B8B4-587CFEE5D61F}"/>
    <dgm:cxn modelId="{1B31ED44-2E55-4F1B-9C8C-B44005865B56}" type="presOf" srcId="{171DE7EC-25B8-4815-AA2B-E1A68BE8C2AC}" destId="{C659AB03-6E73-407A-B3A7-578856F9BBEE}" srcOrd="0" destOrd="0" presId="urn:microsoft.com/office/officeart/2005/8/layout/vList2"/>
    <dgm:cxn modelId="{57DB4D58-AA0B-4340-A9C6-DC1D47D6E2B8}" srcId="{FF6EB2D7-AFE9-4F71-8C65-284A7A7B1931}" destId="{A87D6773-2F7F-4DC8-BBAE-F752D13C04EF}" srcOrd="0" destOrd="0" parTransId="{601851A8-1375-4DE6-A570-328F164B901C}" sibTransId="{39060E5B-4F6D-4BFE-B598-6BDCEB211F39}"/>
    <dgm:cxn modelId="{9F9D5E79-1557-4BE2-80F4-0EAF09BA70DD}" srcId="{FF6EB2D7-AFE9-4F71-8C65-284A7A7B1931}" destId="{F4679A2F-BD5D-40B7-AF5F-90BFF25490A0}" srcOrd="3" destOrd="0" parTransId="{F55D2BD6-D782-4B81-A279-6D51F97C8A48}" sibTransId="{D0BB7408-9725-4DD9-A49D-EC3A30943DF7}"/>
    <dgm:cxn modelId="{18CD1C7A-1532-4F8D-9BE5-9AEEE50681EA}" type="presOf" srcId="{F4679A2F-BD5D-40B7-AF5F-90BFF25490A0}" destId="{9A00FB71-CAF9-4783-BE02-D4210D7DB470}" srcOrd="0" destOrd="0" presId="urn:microsoft.com/office/officeart/2005/8/layout/vList2"/>
    <dgm:cxn modelId="{993BB59C-367F-4AB6-A8E9-EACFD0572374}" type="presOf" srcId="{B43E511F-28EE-4696-B162-BE4163C328C9}" destId="{B90B3B1B-01C4-4E57-90CB-6A8D94AB250E}" srcOrd="0" destOrd="0" presId="urn:microsoft.com/office/officeart/2005/8/layout/vList2"/>
    <dgm:cxn modelId="{9D1671A5-4EA9-481C-B5CD-CDAFE7F2EA29}" srcId="{FF6EB2D7-AFE9-4F71-8C65-284A7A7B1931}" destId="{B43E511F-28EE-4696-B162-BE4163C328C9}" srcOrd="2" destOrd="0" parTransId="{EFF3FC57-6827-4ED6-A60A-38598DD0F27B}" sibTransId="{812C27B8-AD6E-4F62-B302-48054A2B4D12}"/>
    <dgm:cxn modelId="{F79639C1-EE88-461B-BAAB-465FCDE098AA}" srcId="{FF6EB2D7-AFE9-4F71-8C65-284A7A7B1931}" destId="{DE6B39B3-7C27-415C-92AF-8E6AAC05BB50}" srcOrd="4" destOrd="0" parTransId="{8528CA9A-B91C-4AE8-959C-CB02EE8AFE1A}" sibTransId="{5E32D95D-771F-46A2-831A-4170A0827388}"/>
    <dgm:cxn modelId="{F539B4EB-F46E-465C-BDA9-688057B5302F}" type="presOf" srcId="{A87D6773-2F7F-4DC8-BBAE-F752D13C04EF}" destId="{8DBDF2B7-1B1E-4DE8-A75A-9C796006A9F0}" srcOrd="0" destOrd="0" presId="urn:microsoft.com/office/officeart/2005/8/layout/vList2"/>
    <dgm:cxn modelId="{D1B9751E-E900-4355-AC2A-32A80D219BC6}" type="presParOf" srcId="{B76BCC2C-9653-4FA6-A457-83BB3DAC9C40}" destId="{8DBDF2B7-1B1E-4DE8-A75A-9C796006A9F0}" srcOrd="0" destOrd="0" presId="urn:microsoft.com/office/officeart/2005/8/layout/vList2"/>
    <dgm:cxn modelId="{8C4F45AC-4695-481E-ACC2-F499FA5FE875}" type="presParOf" srcId="{B76BCC2C-9653-4FA6-A457-83BB3DAC9C40}" destId="{79C86BF5-A2A3-4344-93B0-56EAB9319F36}" srcOrd="1" destOrd="0" presId="urn:microsoft.com/office/officeart/2005/8/layout/vList2"/>
    <dgm:cxn modelId="{A4B10D8E-8ED3-4F72-A314-AD1B6FE521BB}" type="presParOf" srcId="{B76BCC2C-9653-4FA6-A457-83BB3DAC9C40}" destId="{C659AB03-6E73-407A-B3A7-578856F9BBEE}" srcOrd="2" destOrd="0" presId="urn:microsoft.com/office/officeart/2005/8/layout/vList2"/>
    <dgm:cxn modelId="{540EAE9D-54B6-4D30-9E9F-39A6C8D5B472}" type="presParOf" srcId="{B76BCC2C-9653-4FA6-A457-83BB3DAC9C40}" destId="{B16D9488-BCF1-41E0-93E1-5AA0D002A798}" srcOrd="3" destOrd="0" presId="urn:microsoft.com/office/officeart/2005/8/layout/vList2"/>
    <dgm:cxn modelId="{BE9191C4-30EF-4E54-9275-6F11C7C7B550}" type="presParOf" srcId="{B76BCC2C-9653-4FA6-A457-83BB3DAC9C40}" destId="{B90B3B1B-01C4-4E57-90CB-6A8D94AB250E}" srcOrd="4" destOrd="0" presId="urn:microsoft.com/office/officeart/2005/8/layout/vList2"/>
    <dgm:cxn modelId="{946E4CBE-09A5-490E-B1A6-1FF50157A966}" type="presParOf" srcId="{B76BCC2C-9653-4FA6-A457-83BB3DAC9C40}" destId="{6B3BE938-DF2C-4FF5-BDDE-366EB805D08E}" srcOrd="5" destOrd="0" presId="urn:microsoft.com/office/officeart/2005/8/layout/vList2"/>
    <dgm:cxn modelId="{2A8A04F6-9026-48FD-9FE0-3544F8E04F1C}" type="presParOf" srcId="{B76BCC2C-9653-4FA6-A457-83BB3DAC9C40}" destId="{9A00FB71-CAF9-4783-BE02-D4210D7DB470}" srcOrd="6" destOrd="0" presId="urn:microsoft.com/office/officeart/2005/8/layout/vList2"/>
    <dgm:cxn modelId="{1FAE2196-7029-4E95-AB8B-C382FD479F1F}" type="presParOf" srcId="{B76BCC2C-9653-4FA6-A457-83BB3DAC9C40}" destId="{54B001C7-511F-46CB-A361-A059C43F3337}" srcOrd="7" destOrd="0" presId="urn:microsoft.com/office/officeart/2005/8/layout/vList2"/>
    <dgm:cxn modelId="{43988B93-C409-4DDF-8E72-52C8767C461F}" type="presParOf" srcId="{B76BCC2C-9653-4FA6-A457-83BB3DAC9C40}" destId="{CAF5B21D-E645-45C7-8F96-9FE5DD22BC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C01A05-8CBE-4B99-B520-C7D95F3AD06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29F46BA-0282-491A-A1A1-357EB80FB37E}">
      <dgm:prSet/>
      <dgm:spPr/>
      <dgm:t>
        <a:bodyPr/>
        <a:lstStyle/>
        <a:p>
          <a:r>
            <a:rPr lang="pt-BR"/>
            <a:t>Zener diode as a voltage regulator</a:t>
          </a:r>
          <a:endParaRPr lang="en-US"/>
        </a:p>
      </dgm:t>
    </dgm:pt>
    <dgm:pt modelId="{06597483-F706-4ED4-915C-713FDACA4248}" type="parTrans" cxnId="{B0C4EA94-6EF3-4455-84CA-27E363E13231}">
      <dgm:prSet/>
      <dgm:spPr/>
      <dgm:t>
        <a:bodyPr/>
        <a:lstStyle/>
        <a:p>
          <a:endParaRPr lang="en-US"/>
        </a:p>
      </dgm:t>
    </dgm:pt>
    <dgm:pt modelId="{DD22A1E9-4EC8-4EB3-9658-A984D1F82A11}" type="sibTrans" cxnId="{B0C4EA94-6EF3-4455-84CA-27E363E13231}">
      <dgm:prSet/>
      <dgm:spPr/>
      <dgm:t>
        <a:bodyPr/>
        <a:lstStyle/>
        <a:p>
          <a:endParaRPr lang="en-US"/>
        </a:p>
      </dgm:t>
    </dgm:pt>
    <dgm:pt modelId="{6D381808-00C1-4E59-BFB5-FA091128E8CF}">
      <dgm:prSet/>
      <dgm:spPr/>
      <dgm:t>
        <a:bodyPr/>
        <a:lstStyle/>
        <a:p>
          <a:r>
            <a:rPr lang="nl-NL"/>
            <a:t>Zener diode in over-voltage protection</a:t>
          </a:r>
          <a:endParaRPr lang="en-US"/>
        </a:p>
      </dgm:t>
    </dgm:pt>
    <dgm:pt modelId="{192BC812-AB9F-4097-A818-046A07C0EB73}" type="parTrans" cxnId="{DBCC53C1-DDA4-48D9-981A-658F8BC8CA16}">
      <dgm:prSet/>
      <dgm:spPr/>
      <dgm:t>
        <a:bodyPr/>
        <a:lstStyle/>
        <a:p>
          <a:endParaRPr lang="en-US"/>
        </a:p>
      </dgm:t>
    </dgm:pt>
    <dgm:pt modelId="{3D146920-0777-4983-BBAD-9EA6E41A5526}" type="sibTrans" cxnId="{DBCC53C1-DDA4-48D9-981A-658F8BC8CA16}">
      <dgm:prSet/>
      <dgm:spPr/>
      <dgm:t>
        <a:bodyPr/>
        <a:lstStyle/>
        <a:p>
          <a:endParaRPr lang="en-US"/>
        </a:p>
      </dgm:t>
    </dgm:pt>
    <dgm:pt modelId="{32C665AC-D76B-48BF-AF1E-9C16BF6E72EF}">
      <dgm:prSet/>
      <dgm:spPr/>
      <dgm:t>
        <a:bodyPr/>
        <a:lstStyle/>
        <a:p>
          <a:r>
            <a:rPr lang="pt-BR" dirty="0"/>
            <a:t>Zener diode in clipping circuits</a:t>
          </a:r>
          <a:endParaRPr lang="en-US" dirty="0"/>
        </a:p>
      </dgm:t>
    </dgm:pt>
    <dgm:pt modelId="{B7531272-A9EC-440C-8C61-D981643BA074}" type="parTrans" cxnId="{C938967B-AD24-42EE-BBD7-0DB21E71B150}">
      <dgm:prSet/>
      <dgm:spPr/>
      <dgm:t>
        <a:bodyPr/>
        <a:lstStyle/>
        <a:p>
          <a:endParaRPr lang="en-US"/>
        </a:p>
      </dgm:t>
    </dgm:pt>
    <dgm:pt modelId="{6BF70773-6D0B-43B2-A49E-6AC89258BBFA}" type="sibTrans" cxnId="{C938967B-AD24-42EE-BBD7-0DB21E71B150}">
      <dgm:prSet/>
      <dgm:spPr/>
      <dgm:t>
        <a:bodyPr/>
        <a:lstStyle/>
        <a:p>
          <a:endParaRPr lang="en-US"/>
        </a:p>
      </dgm:t>
    </dgm:pt>
    <dgm:pt modelId="{78B3D3FE-F8E1-4B24-8BFB-C9B3CE8D8B89}" type="pres">
      <dgm:prSet presAssocID="{A3C01A05-8CBE-4B99-B520-C7D95F3AD06B}" presName="hierChild1" presStyleCnt="0">
        <dgm:presLayoutVars>
          <dgm:chPref val="1"/>
          <dgm:dir/>
          <dgm:animOne val="branch"/>
          <dgm:animLvl val="lvl"/>
          <dgm:resizeHandles/>
        </dgm:presLayoutVars>
      </dgm:prSet>
      <dgm:spPr/>
    </dgm:pt>
    <dgm:pt modelId="{B2B7CB1C-FB23-46E4-B267-AD59747DDB25}" type="pres">
      <dgm:prSet presAssocID="{429F46BA-0282-491A-A1A1-357EB80FB37E}" presName="hierRoot1" presStyleCnt="0"/>
      <dgm:spPr/>
    </dgm:pt>
    <dgm:pt modelId="{6F359D1F-9739-42A1-BF07-0DE8D591B119}" type="pres">
      <dgm:prSet presAssocID="{429F46BA-0282-491A-A1A1-357EB80FB37E}" presName="composite" presStyleCnt="0"/>
      <dgm:spPr/>
    </dgm:pt>
    <dgm:pt modelId="{9819B654-7883-402E-87C2-C0BECC39EE05}" type="pres">
      <dgm:prSet presAssocID="{429F46BA-0282-491A-A1A1-357EB80FB37E}" presName="background" presStyleLbl="node0" presStyleIdx="0" presStyleCnt="3"/>
      <dgm:spPr/>
    </dgm:pt>
    <dgm:pt modelId="{5FC944A0-6C0B-4DE9-BC02-E4408774673F}" type="pres">
      <dgm:prSet presAssocID="{429F46BA-0282-491A-A1A1-357EB80FB37E}" presName="text" presStyleLbl="fgAcc0" presStyleIdx="0" presStyleCnt="3">
        <dgm:presLayoutVars>
          <dgm:chPref val="3"/>
        </dgm:presLayoutVars>
      </dgm:prSet>
      <dgm:spPr/>
    </dgm:pt>
    <dgm:pt modelId="{52E661E6-BAED-418F-840F-E0CFC8C70E7F}" type="pres">
      <dgm:prSet presAssocID="{429F46BA-0282-491A-A1A1-357EB80FB37E}" presName="hierChild2" presStyleCnt="0"/>
      <dgm:spPr/>
    </dgm:pt>
    <dgm:pt modelId="{C24F98BD-28BF-449B-B144-862A69C864A5}" type="pres">
      <dgm:prSet presAssocID="{6D381808-00C1-4E59-BFB5-FA091128E8CF}" presName="hierRoot1" presStyleCnt="0"/>
      <dgm:spPr/>
    </dgm:pt>
    <dgm:pt modelId="{4440A351-1F0B-44FF-A0D0-8DAEFBFF0ABE}" type="pres">
      <dgm:prSet presAssocID="{6D381808-00C1-4E59-BFB5-FA091128E8CF}" presName="composite" presStyleCnt="0"/>
      <dgm:spPr/>
    </dgm:pt>
    <dgm:pt modelId="{B6FEAA65-920E-4D31-BE27-19A3323C993F}" type="pres">
      <dgm:prSet presAssocID="{6D381808-00C1-4E59-BFB5-FA091128E8CF}" presName="background" presStyleLbl="node0" presStyleIdx="1" presStyleCnt="3"/>
      <dgm:spPr/>
    </dgm:pt>
    <dgm:pt modelId="{53203B3B-BFD2-44BD-B7B0-3509F1A90AB2}" type="pres">
      <dgm:prSet presAssocID="{6D381808-00C1-4E59-BFB5-FA091128E8CF}" presName="text" presStyleLbl="fgAcc0" presStyleIdx="1" presStyleCnt="3">
        <dgm:presLayoutVars>
          <dgm:chPref val="3"/>
        </dgm:presLayoutVars>
      </dgm:prSet>
      <dgm:spPr/>
    </dgm:pt>
    <dgm:pt modelId="{579B7D45-E090-436A-B343-809903418C24}" type="pres">
      <dgm:prSet presAssocID="{6D381808-00C1-4E59-BFB5-FA091128E8CF}" presName="hierChild2" presStyleCnt="0"/>
      <dgm:spPr/>
    </dgm:pt>
    <dgm:pt modelId="{35D16016-8E85-44D0-AD56-4541BF5B75BD}" type="pres">
      <dgm:prSet presAssocID="{32C665AC-D76B-48BF-AF1E-9C16BF6E72EF}" presName="hierRoot1" presStyleCnt="0"/>
      <dgm:spPr/>
    </dgm:pt>
    <dgm:pt modelId="{86C1A19D-3560-4E91-A130-FB427676B169}" type="pres">
      <dgm:prSet presAssocID="{32C665AC-D76B-48BF-AF1E-9C16BF6E72EF}" presName="composite" presStyleCnt="0"/>
      <dgm:spPr/>
    </dgm:pt>
    <dgm:pt modelId="{6B67E0DD-51BD-406A-A35E-49C24476E58B}" type="pres">
      <dgm:prSet presAssocID="{32C665AC-D76B-48BF-AF1E-9C16BF6E72EF}" presName="background" presStyleLbl="node0" presStyleIdx="2" presStyleCnt="3"/>
      <dgm:spPr/>
    </dgm:pt>
    <dgm:pt modelId="{E2D9D0F7-FDD7-4403-BF1C-D46C69110B72}" type="pres">
      <dgm:prSet presAssocID="{32C665AC-D76B-48BF-AF1E-9C16BF6E72EF}" presName="text" presStyleLbl="fgAcc0" presStyleIdx="2" presStyleCnt="3">
        <dgm:presLayoutVars>
          <dgm:chPref val="3"/>
        </dgm:presLayoutVars>
      </dgm:prSet>
      <dgm:spPr/>
    </dgm:pt>
    <dgm:pt modelId="{37B2FF0B-BD3C-4336-BFEE-EC09E677F56D}" type="pres">
      <dgm:prSet presAssocID="{32C665AC-D76B-48BF-AF1E-9C16BF6E72EF}" presName="hierChild2" presStyleCnt="0"/>
      <dgm:spPr/>
    </dgm:pt>
  </dgm:ptLst>
  <dgm:cxnLst>
    <dgm:cxn modelId="{B9D2C718-0244-493F-9663-A7955344A868}" type="presOf" srcId="{6D381808-00C1-4E59-BFB5-FA091128E8CF}" destId="{53203B3B-BFD2-44BD-B7B0-3509F1A90AB2}" srcOrd="0" destOrd="0" presId="urn:microsoft.com/office/officeart/2005/8/layout/hierarchy1"/>
    <dgm:cxn modelId="{91D63119-0114-4BDC-8F4B-7AB4E5FCEC35}" type="presOf" srcId="{429F46BA-0282-491A-A1A1-357EB80FB37E}" destId="{5FC944A0-6C0B-4DE9-BC02-E4408774673F}" srcOrd="0" destOrd="0" presId="urn:microsoft.com/office/officeart/2005/8/layout/hierarchy1"/>
    <dgm:cxn modelId="{9176196B-1EE3-4BF6-A8C3-B1AFA74241D8}" type="presOf" srcId="{32C665AC-D76B-48BF-AF1E-9C16BF6E72EF}" destId="{E2D9D0F7-FDD7-4403-BF1C-D46C69110B72}" srcOrd="0" destOrd="0" presId="urn:microsoft.com/office/officeart/2005/8/layout/hierarchy1"/>
    <dgm:cxn modelId="{8C9FE54D-DA49-4961-A6C6-B7DAC75438E7}" type="presOf" srcId="{A3C01A05-8CBE-4B99-B520-C7D95F3AD06B}" destId="{78B3D3FE-F8E1-4B24-8BFB-C9B3CE8D8B89}" srcOrd="0" destOrd="0" presId="urn:microsoft.com/office/officeart/2005/8/layout/hierarchy1"/>
    <dgm:cxn modelId="{C938967B-AD24-42EE-BBD7-0DB21E71B150}" srcId="{A3C01A05-8CBE-4B99-B520-C7D95F3AD06B}" destId="{32C665AC-D76B-48BF-AF1E-9C16BF6E72EF}" srcOrd="2" destOrd="0" parTransId="{B7531272-A9EC-440C-8C61-D981643BA074}" sibTransId="{6BF70773-6D0B-43B2-A49E-6AC89258BBFA}"/>
    <dgm:cxn modelId="{B0C4EA94-6EF3-4455-84CA-27E363E13231}" srcId="{A3C01A05-8CBE-4B99-B520-C7D95F3AD06B}" destId="{429F46BA-0282-491A-A1A1-357EB80FB37E}" srcOrd="0" destOrd="0" parTransId="{06597483-F706-4ED4-915C-713FDACA4248}" sibTransId="{DD22A1E9-4EC8-4EB3-9658-A984D1F82A11}"/>
    <dgm:cxn modelId="{DBCC53C1-DDA4-48D9-981A-658F8BC8CA16}" srcId="{A3C01A05-8CBE-4B99-B520-C7D95F3AD06B}" destId="{6D381808-00C1-4E59-BFB5-FA091128E8CF}" srcOrd="1" destOrd="0" parTransId="{192BC812-AB9F-4097-A818-046A07C0EB73}" sibTransId="{3D146920-0777-4983-BBAD-9EA6E41A5526}"/>
    <dgm:cxn modelId="{7E748C3A-3D8D-4CD3-A3CF-E7C95D31A561}" type="presParOf" srcId="{78B3D3FE-F8E1-4B24-8BFB-C9B3CE8D8B89}" destId="{B2B7CB1C-FB23-46E4-B267-AD59747DDB25}" srcOrd="0" destOrd="0" presId="urn:microsoft.com/office/officeart/2005/8/layout/hierarchy1"/>
    <dgm:cxn modelId="{642A67D2-1BC3-49D0-AC4E-09D37DF007DE}" type="presParOf" srcId="{B2B7CB1C-FB23-46E4-B267-AD59747DDB25}" destId="{6F359D1F-9739-42A1-BF07-0DE8D591B119}" srcOrd="0" destOrd="0" presId="urn:microsoft.com/office/officeart/2005/8/layout/hierarchy1"/>
    <dgm:cxn modelId="{0E7D11F9-C1CA-4B53-B9C1-8F96F3D6E226}" type="presParOf" srcId="{6F359D1F-9739-42A1-BF07-0DE8D591B119}" destId="{9819B654-7883-402E-87C2-C0BECC39EE05}" srcOrd="0" destOrd="0" presId="urn:microsoft.com/office/officeart/2005/8/layout/hierarchy1"/>
    <dgm:cxn modelId="{E4B002F2-B9E9-4DD9-8327-58CA51CBDF5C}" type="presParOf" srcId="{6F359D1F-9739-42A1-BF07-0DE8D591B119}" destId="{5FC944A0-6C0B-4DE9-BC02-E4408774673F}" srcOrd="1" destOrd="0" presId="urn:microsoft.com/office/officeart/2005/8/layout/hierarchy1"/>
    <dgm:cxn modelId="{15239721-3AB4-445E-9E69-FBD9509BFA03}" type="presParOf" srcId="{B2B7CB1C-FB23-46E4-B267-AD59747DDB25}" destId="{52E661E6-BAED-418F-840F-E0CFC8C70E7F}" srcOrd="1" destOrd="0" presId="urn:microsoft.com/office/officeart/2005/8/layout/hierarchy1"/>
    <dgm:cxn modelId="{B0CD1684-7472-42E5-9709-2B168E697230}" type="presParOf" srcId="{78B3D3FE-F8E1-4B24-8BFB-C9B3CE8D8B89}" destId="{C24F98BD-28BF-449B-B144-862A69C864A5}" srcOrd="1" destOrd="0" presId="urn:microsoft.com/office/officeart/2005/8/layout/hierarchy1"/>
    <dgm:cxn modelId="{AEEA0D48-D6C1-4B34-9170-B62236D12CD7}" type="presParOf" srcId="{C24F98BD-28BF-449B-B144-862A69C864A5}" destId="{4440A351-1F0B-44FF-A0D0-8DAEFBFF0ABE}" srcOrd="0" destOrd="0" presId="urn:microsoft.com/office/officeart/2005/8/layout/hierarchy1"/>
    <dgm:cxn modelId="{7FF8174A-257B-4092-8DFE-AEEE70C86CA6}" type="presParOf" srcId="{4440A351-1F0B-44FF-A0D0-8DAEFBFF0ABE}" destId="{B6FEAA65-920E-4D31-BE27-19A3323C993F}" srcOrd="0" destOrd="0" presId="urn:microsoft.com/office/officeart/2005/8/layout/hierarchy1"/>
    <dgm:cxn modelId="{2C3B7BE8-9653-4A7E-B4ED-6767D8D54EAC}" type="presParOf" srcId="{4440A351-1F0B-44FF-A0D0-8DAEFBFF0ABE}" destId="{53203B3B-BFD2-44BD-B7B0-3509F1A90AB2}" srcOrd="1" destOrd="0" presId="urn:microsoft.com/office/officeart/2005/8/layout/hierarchy1"/>
    <dgm:cxn modelId="{93C99938-55A3-41FD-990A-75371C5AC896}" type="presParOf" srcId="{C24F98BD-28BF-449B-B144-862A69C864A5}" destId="{579B7D45-E090-436A-B343-809903418C24}" srcOrd="1" destOrd="0" presId="urn:microsoft.com/office/officeart/2005/8/layout/hierarchy1"/>
    <dgm:cxn modelId="{86693F8C-23A5-4629-A022-5FD28ABC0F96}" type="presParOf" srcId="{78B3D3FE-F8E1-4B24-8BFB-C9B3CE8D8B89}" destId="{35D16016-8E85-44D0-AD56-4541BF5B75BD}" srcOrd="2" destOrd="0" presId="urn:microsoft.com/office/officeart/2005/8/layout/hierarchy1"/>
    <dgm:cxn modelId="{20257688-50DD-46F8-8218-99C257B7BE21}" type="presParOf" srcId="{35D16016-8E85-44D0-AD56-4541BF5B75BD}" destId="{86C1A19D-3560-4E91-A130-FB427676B169}" srcOrd="0" destOrd="0" presId="urn:microsoft.com/office/officeart/2005/8/layout/hierarchy1"/>
    <dgm:cxn modelId="{CDCDFBF6-79FC-4F81-85C8-62B23B5B4B00}" type="presParOf" srcId="{86C1A19D-3560-4E91-A130-FB427676B169}" destId="{6B67E0DD-51BD-406A-A35E-49C24476E58B}" srcOrd="0" destOrd="0" presId="urn:microsoft.com/office/officeart/2005/8/layout/hierarchy1"/>
    <dgm:cxn modelId="{C1FFC8BC-65B3-4FA0-81A4-A07688ACC46E}" type="presParOf" srcId="{86C1A19D-3560-4E91-A130-FB427676B169}" destId="{E2D9D0F7-FDD7-4403-BF1C-D46C69110B72}" srcOrd="1" destOrd="0" presId="urn:microsoft.com/office/officeart/2005/8/layout/hierarchy1"/>
    <dgm:cxn modelId="{77CFFB27-FDF2-4199-AD29-616B246E7B54}" type="presParOf" srcId="{35D16016-8E85-44D0-AD56-4541BF5B75BD}" destId="{37B2FF0B-BD3C-4336-BFEE-EC09E677F56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3D5828-9AB5-43D2-BEAE-ABF10584EB2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1A2D3FB-30AC-44E0-B8C3-2232F6EC30B2}">
      <dgm:prSet/>
      <dgm:spPr/>
      <dgm:t>
        <a:bodyPr/>
        <a:lstStyle/>
        <a:p>
          <a:r>
            <a:rPr lang="en-MY"/>
            <a:t>Semiconductor Theory</a:t>
          </a:r>
          <a:endParaRPr lang="en-US"/>
        </a:p>
      </dgm:t>
    </dgm:pt>
    <dgm:pt modelId="{698C4847-1A04-4179-8634-D170B6F9FA31}" type="parTrans" cxnId="{262868F1-D7F3-4CF1-9A36-C4D888C8DC3C}">
      <dgm:prSet/>
      <dgm:spPr/>
      <dgm:t>
        <a:bodyPr/>
        <a:lstStyle/>
        <a:p>
          <a:endParaRPr lang="en-US"/>
        </a:p>
      </dgm:t>
    </dgm:pt>
    <dgm:pt modelId="{B2F42507-7B9D-4B1E-8175-6BAAEA205778}" type="sibTrans" cxnId="{262868F1-D7F3-4CF1-9A36-C4D888C8DC3C}">
      <dgm:prSet/>
      <dgm:spPr/>
      <dgm:t>
        <a:bodyPr/>
        <a:lstStyle/>
        <a:p>
          <a:endParaRPr lang="en-US"/>
        </a:p>
      </dgm:t>
    </dgm:pt>
    <dgm:pt modelId="{3ABD8476-EABD-4F4E-9CC4-C8D795F9A611}">
      <dgm:prSet/>
      <dgm:spPr/>
      <dgm:t>
        <a:bodyPr/>
        <a:lstStyle/>
        <a:p>
          <a:r>
            <a:rPr lang="en-MY"/>
            <a:t>PN Junction</a:t>
          </a:r>
          <a:endParaRPr lang="en-US"/>
        </a:p>
      </dgm:t>
    </dgm:pt>
    <dgm:pt modelId="{D36C27FC-F103-414D-8933-C4025BDF6533}" type="parTrans" cxnId="{81458665-1DB6-4D11-9AF0-27894499F117}">
      <dgm:prSet/>
      <dgm:spPr/>
      <dgm:t>
        <a:bodyPr/>
        <a:lstStyle/>
        <a:p>
          <a:endParaRPr lang="en-US"/>
        </a:p>
      </dgm:t>
    </dgm:pt>
    <dgm:pt modelId="{72801B11-1FAD-410F-9CDA-46E40A50A573}" type="sibTrans" cxnId="{81458665-1DB6-4D11-9AF0-27894499F117}">
      <dgm:prSet/>
      <dgm:spPr/>
      <dgm:t>
        <a:bodyPr/>
        <a:lstStyle/>
        <a:p>
          <a:endParaRPr lang="en-US"/>
        </a:p>
      </dgm:t>
    </dgm:pt>
    <dgm:pt modelId="{B7CB10DF-7A9E-4D7C-8855-EB915FFC29DC}">
      <dgm:prSet/>
      <dgm:spPr/>
      <dgm:t>
        <a:bodyPr/>
        <a:lstStyle/>
        <a:p>
          <a:r>
            <a:rPr lang="en-MY"/>
            <a:t>PN Junction Diode</a:t>
          </a:r>
          <a:endParaRPr lang="en-US"/>
        </a:p>
      </dgm:t>
    </dgm:pt>
    <dgm:pt modelId="{1FFB8CAC-70EB-4203-9FB2-9C6DE058DB0F}" type="parTrans" cxnId="{9DF87B8F-7AC8-4169-B9E6-613073149E95}">
      <dgm:prSet/>
      <dgm:spPr/>
      <dgm:t>
        <a:bodyPr/>
        <a:lstStyle/>
        <a:p>
          <a:endParaRPr lang="en-US"/>
        </a:p>
      </dgm:t>
    </dgm:pt>
    <dgm:pt modelId="{FB69DAB7-7904-4EB5-B06C-B2486E6A317A}" type="sibTrans" cxnId="{9DF87B8F-7AC8-4169-B9E6-613073149E95}">
      <dgm:prSet/>
      <dgm:spPr/>
      <dgm:t>
        <a:bodyPr/>
        <a:lstStyle/>
        <a:p>
          <a:endParaRPr lang="en-US"/>
        </a:p>
      </dgm:t>
    </dgm:pt>
    <dgm:pt modelId="{67959279-4C2D-4220-819D-F41356DC18DF}">
      <dgm:prSet/>
      <dgm:spPr/>
      <dgm:t>
        <a:bodyPr/>
        <a:lstStyle/>
        <a:p>
          <a:r>
            <a:rPr lang="en-MY"/>
            <a:t>Application of Diode – HW &amp; FW Rectifier</a:t>
          </a:r>
          <a:endParaRPr lang="en-US"/>
        </a:p>
      </dgm:t>
    </dgm:pt>
    <dgm:pt modelId="{19293BB8-3D33-4CC8-8A6A-805B23EDB7DC}" type="parTrans" cxnId="{FA1302A6-A3A6-4BBC-92A1-B4646EE76B6B}">
      <dgm:prSet/>
      <dgm:spPr/>
      <dgm:t>
        <a:bodyPr/>
        <a:lstStyle/>
        <a:p>
          <a:endParaRPr lang="en-US"/>
        </a:p>
      </dgm:t>
    </dgm:pt>
    <dgm:pt modelId="{36D4CE35-1A53-473D-BE09-F32D97638019}" type="sibTrans" cxnId="{FA1302A6-A3A6-4BBC-92A1-B4646EE76B6B}">
      <dgm:prSet/>
      <dgm:spPr/>
      <dgm:t>
        <a:bodyPr/>
        <a:lstStyle/>
        <a:p>
          <a:endParaRPr lang="en-US"/>
        </a:p>
      </dgm:t>
    </dgm:pt>
    <dgm:pt modelId="{73B534F5-4470-496A-9CCF-6DF1EA2F192E}">
      <dgm:prSet/>
      <dgm:spPr/>
      <dgm:t>
        <a:bodyPr/>
        <a:lstStyle/>
        <a:p>
          <a:r>
            <a:rPr lang="en-MY"/>
            <a:t>Zenor Diode</a:t>
          </a:r>
          <a:endParaRPr lang="en-US"/>
        </a:p>
      </dgm:t>
    </dgm:pt>
    <dgm:pt modelId="{AEC8B6DB-D654-40F8-A5C6-0651E48E8951}" type="parTrans" cxnId="{A8D222B9-BAA5-4C47-A51E-769AD0A8F646}">
      <dgm:prSet/>
      <dgm:spPr/>
      <dgm:t>
        <a:bodyPr/>
        <a:lstStyle/>
        <a:p>
          <a:endParaRPr lang="en-US"/>
        </a:p>
      </dgm:t>
    </dgm:pt>
    <dgm:pt modelId="{4BBA48E9-BA59-427F-8144-DD89C48C71EE}" type="sibTrans" cxnId="{A8D222B9-BAA5-4C47-A51E-769AD0A8F646}">
      <dgm:prSet/>
      <dgm:spPr/>
      <dgm:t>
        <a:bodyPr/>
        <a:lstStyle/>
        <a:p>
          <a:endParaRPr lang="en-US"/>
        </a:p>
      </dgm:t>
    </dgm:pt>
    <dgm:pt modelId="{BDF5C352-1D56-4413-B7B8-8617EE7A1CFD}">
      <dgm:prSet/>
      <dgm:spPr/>
      <dgm:t>
        <a:bodyPr/>
        <a:lstStyle/>
        <a:p>
          <a:r>
            <a:rPr lang="en-MY"/>
            <a:t>Application of Zenor Diode – Voltage Regulator</a:t>
          </a:r>
          <a:endParaRPr lang="en-US"/>
        </a:p>
      </dgm:t>
    </dgm:pt>
    <dgm:pt modelId="{2970C8CC-568E-41EF-9271-9C88A4E535E0}" type="parTrans" cxnId="{439569EE-A2FE-4664-8C3A-8C140601D91F}">
      <dgm:prSet/>
      <dgm:spPr/>
      <dgm:t>
        <a:bodyPr/>
        <a:lstStyle/>
        <a:p>
          <a:endParaRPr lang="en-US"/>
        </a:p>
      </dgm:t>
    </dgm:pt>
    <dgm:pt modelId="{CD9E69D1-ADDD-4832-BEED-772A44490F7A}" type="sibTrans" cxnId="{439569EE-A2FE-4664-8C3A-8C140601D91F}">
      <dgm:prSet/>
      <dgm:spPr/>
      <dgm:t>
        <a:bodyPr/>
        <a:lstStyle/>
        <a:p>
          <a:endParaRPr lang="en-US"/>
        </a:p>
      </dgm:t>
    </dgm:pt>
    <dgm:pt modelId="{6C45BF21-0C29-40FA-AEB1-C0AC283D1243}" type="pres">
      <dgm:prSet presAssocID="{8C3D5828-9AB5-43D2-BEAE-ABF10584EB2A}" presName="root" presStyleCnt="0">
        <dgm:presLayoutVars>
          <dgm:dir/>
          <dgm:resizeHandles val="exact"/>
        </dgm:presLayoutVars>
      </dgm:prSet>
      <dgm:spPr/>
    </dgm:pt>
    <dgm:pt modelId="{062970E0-01E2-4965-8479-88F37345832A}" type="pres">
      <dgm:prSet presAssocID="{11A2D3FB-30AC-44E0-B8C3-2232F6EC30B2}" presName="compNode" presStyleCnt="0"/>
      <dgm:spPr/>
    </dgm:pt>
    <dgm:pt modelId="{CDD93B34-F758-46FE-BC90-A60D16715AEA}" type="pres">
      <dgm:prSet presAssocID="{11A2D3FB-30AC-44E0-B8C3-2232F6EC30B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40B77A06-42B4-40EB-AC1E-14A7D3151D82}" type="pres">
      <dgm:prSet presAssocID="{11A2D3FB-30AC-44E0-B8C3-2232F6EC30B2}" presName="spaceRect" presStyleCnt="0"/>
      <dgm:spPr/>
    </dgm:pt>
    <dgm:pt modelId="{C5E7958B-5A5F-4837-9927-C216C46F056A}" type="pres">
      <dgm:prSet presAssocID="{11A2D3FB-30AC-44E0-B8C3-2232F6EC30B2}" presName="textRect" presStyleLbl="revTx" presStyleIdx="0" presStyleCnt="6">
        <dgm:presLayoutVars>
          <dgm:chMax val="1"/>
          <dgm:chPref val="1"/>
        </dgm:presLayoutVars>
      </dgm:prSet>
      <dgm:spPr/>
    </dgm:pt>
    <dgm:pt modelId="{EAD99D76-FACB-4110-9B04-532BB328DFE5}" type="pres">
      <dgm:prSet presAssocID="{B2F42507-7B9D-4B1E-8175-6BAAEA205778}" presName="sibTrans" presStyleCnt="0"/>
      <dgm:spPr/>
    </dgm:pt>
    <dgm:pt modelId="{89871EBD-2327-44FF-BD42-D4A9FFDBD8E3}" type="pres">
      <dgm:prSet presAssocID="{3ABD8476-EABD-4F4E-9CC4-C8D795F9A611}" presName="compNode" presStyleCnt="0"/>
      <dgm:spPr/>
    </dgm:pt>
    <dgm:pt modelId="{8919393A-4929-4711-9B78-03BE73589AEB}" type="pres">
      <dgm:prSet presAssocID="{3ABD8476-EABD-4F4E-9CC4-C8D795F9A6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41294DF0-B57D-4162-AFFA-6C4BF0BC122D}" type="pres">
      <dgm:prSet presAssocID="{3ABD8476-EABD-4F4E-9CC4-C8D795F9A611}" presName="spaceRect" presStyleCnt="0"/>
      <dgm:spPr/>
    </dgm:pt>
    <dgm:pt modelId="{B1D9664B-538A-4D0E-8CB2-982D6D944F9F}" type="pres">
      <dgm:prSet presAssocID="{3ABD8476-EABD-4F4E-9CC4-C8D795F9A611}" presName="textRect" presStyleLbl="revTx" presStyleIdx="1" presStyleCnt="6">
        <dgm:presLayoutVars>
          <dgm:chMax val="1"/>
          <dgm:chPref val="1"/>
        </dgm:presLayoutVars>
      </dgm:prSet>
      <dgm:spPr/>
    </dgm:pt>
    <dgm:pt modelId="{17149E68-8118-48B3-AA97-0E0B8BB00D2A}" type="pres">
      <dgm:prSet presAssocID="{72801B11-1FAD-410F-9CDA-46E40A50A573}" presName="sibTrans" presStyleCnt="0"/>
      <dgm:spPr/>
    </dgm:pt>
    <dgm:pt modelId="{88414208-93E0-4FEA-9B11-5EBC50907D8C}" type="pres">
      <dgm:prSet presAssocID="{B7CB10DF-7A9E-4D7C-8855-EB915FFC29DC}" presName="compNode" presStyleCnt="0"/>
      <dgm:spPr/>
    </dgm:pt>
    <dgm:pt modelId="{B92BAE20-FE8F-4C19-88FF-3BD3FE05DF12}" type="pres">
      <dgm:prSet presAssocID="{B7CB10DF-7A9E-4D7C-8855-EB915FFC29D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36124A7-9A05-43FB-9C29-94DD01AC5B79}" type="pres">
      <dgm:prSet presAssocID="{B7CB10DF-7A9E-4D7C-8855-EB915FFC29DC}" presName="spaceRect" presStyleCnt="0"/>
      <dgm:spPr/>
    </dgm:pt>
    <dgm:pt modelId="{5B7BB93F-A9E0-462D-8E3B-FB651AA67149}" type="pres">
      <dgm:prSet presAssocID="{B7CB10DF-7A9E-4D7C-8855-EB915FFC29DC}" presName="textRect" presStyleLbl="revTx" presStyleIdx="2" presStyleCnt="6">
        <dgm:presLayoutVars>
          <dgm:chMax val="1"/>
          <dgm:chPref val="1"/>
        </dgm:presLayoutVars>
      </dgm:prSet>
      <dgm:spPr/>
    </dgm:pt>
    <dgm:pt modelId="{31DFB885-FBC1-43D4-9F8A-CCF80DE9D83F}" type="pres">
      <dgm:prSet presAssocID="{FB69DAB7-7904-4EB5-B06C-B2486E6A317A}" presName="sibTrans" presStyleCnt="0"/>
      <dgm:spPr/>
    </dgm:pt>
    <dgm:pt modelId="{81AAEE13-98E3-4441-A3E6-3BAC2A637A82}" type="pres">
      <dgm:prSet presAssocID="{67959279-4C2D-4220-819D-F41356DC18DF}" presName="compNode" presStyleCnt="0"/>
      <dgm:spPr/>
    </dgm:pt>
    <dgm:pt modelId="{6C34F35C-83DA-4EDB-A9C4-716E73FA7F31}" type="pres">
      <dgm:prSet presAssocID="{67959279-4C2D-4220-819D-F41356DC18D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B7E56476-91A5-4D89-AB32-8A0CBA97F764}" type="pres">
      <dgm:prSet presAssocID="{67959279-4C2D-4220-819D-F41356DC18DF}" presName="spaceRect" presStyleCnt="0"/>
      <dgm:spPr/>
    </dgm:pt>
    <dgm:pt modelId="{4C709960-BDCD-41BC-8E2C-3D8F34AE0237}" type="pres">
      <dgm:prSet presAssocID="{67959279-4C2D-4220-819D-F41356DC18DF}" presName="textRect" presStyleLbl="revTx" presStyleIdx="3" presStyleCnt="6">
        <dgm:presLayoutVars>
          <dgm:chMax val="1"/>
          <dgm:chPref val="1"/>
        </dgm:presLayoutVars>
      </dgm:prSet>
      <dgm:spPr/>
    </dgm:pt>
    <dgm:pt modelId="{4204D8E9-2AD0-4F9A-B4D0-BA588A4D7986}" type="pres">
      <dgm:prSet presAssocID="{36D4CE35-1A53-473D-BE09-F32D97638019}" presName="sibTrans" presStyleCnt="0"/>
      <dgm:spPr/>
    </dgm:pt>
    <dgm:pt modelId="{EEDB6426-9AEA-470F-9DD0-333C6F20EC61}" type="pres">
      <dgm:prSet presAssocID="{73B534F5-4470-496A-9CCF-6DF1EA2F192E}" presName="compNode" presStyleCnt="0"/>
      <dgm:spPr/>
    </dgm:pt>
    <dgm:pt modelId="{ABE28C93-F45C-4ED4-BF82-9A0CC6A457A0}" type="pres">
      <dgm:prSet presAssocID="{73B534F5-4470-496A-9CCF-6DF1EA2F19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e Arrow: Straight"/>
        </a:ext>
      </dgm:extLst>
    </dgm:pt>
    <dgm:pt modelId="{A65133D4-9417-4F62-B161-454DCAD65FA1}" type="pres">
      <dgm:prSet presAssocID="{73B534F5-4470-496A-9CCF-6DF1EA2F192E}" presName="spaceRect" presStyleCnt="0"/>
      <dgm:spPr/>
    </dgm:pt>
    <dgm:pt modelId="{36AFF83D-734D-4447-AE6F-4E17EDFD65E6}" type="pres">
      <dgm:prSet presAssocID="{73B534F5-4470-496A-9CCF-6DF1EA2F192E}" presName="textRect" presStyleLbl="revTx" presStyleIdx="4" presStyleCnt="6">
        <dgm:presLayoutVars>
          <dgm:chMax val="1"/>
          <dgm:chPref val="1"/>
        </dgm:presLayoutVars>
      </dgm:prSet>
      <dgm:spPr/>
    </dgm:pt>
    <dgm:pt modelId="{CD21116F-FE97-434F-88B3-7A92B4387CB3}" type="pres">
      <dgm:prSet presAssocID="{4BBA48E9-BA59-427F-8144-DD89C48C71EE}" presName="sibTrans" presStyleCnt="0"/>
      <dgm:spPr/>
    </dgm:pt>
    <dgm:pt modelId="{21EE85AA-F41F-433C-96FF-C779312BCE1B}" type="pres">
      <dgm:prSet presAssocID="{BDF5C352-1D56-4413-B7B8-8617EE7A1CFD}" presName="compNode" presStyleCnt="0"/>
      <dgm:spPr/>
    </dgm:pt>
    <dgm:pt modelId="{9641274C-C99E-40D9-B55C-34FBAEE63431}" type="pres">
      <dgm:prSet presAssocID="{BDF5C352-1D56-4413-B7B8-8617EE7A1CF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gh Voltage"/>
        </a:ext>
      </dgm:extLst>
    </dgm:pt>
    <dgm:pt modelId="{86AC78FD-17A6-4ED6-B59A-D2F3952144A4}" type="pres">
      <dgm:prSet presAssocID="{BDF5C352-1D56-4413-B7B8-8617EE7A1CFD}" presName="spaceRect" presStyleCnt="0"/>
      <dgm:spPr/>
    </dgm:pt>
    <dgm:pt modelId="{9F171A02-8CE8-4956-A625-BA706224F07C}" type="pres">
      <dgm:prSet presAssocID="{BDF5C352-1D56-4413-B7B8-8617EE7A1CFD}" presName="textRect" presStyleLbl="revTx" presStyleIdx="5" presStyleCnt="6">
        <dgm:presLayoutVars>
          <dgm:chMax val="1"/>
          <dgm:chPref val="1"/>
        </dgm:presLayoutVars>
      </dgm:prSet>
      <dgm:spPr/>
    </dgm:pt>
  </dgm:ptLst>
  <dgm:cxnLst>
    <dgm:cxn modelId="{EF776945-AFFB-408E-83B1-F221754EEB24}" type="presOf" srcId="{11A2D3FB-30AC-44E0-B8C3-2232F6EC30B2}" destId="{C5E7958B-5A5F-4837-9927-C216C46F056A}" srcOrd="0" destOrd="0" presId="urn:microsoft.com/office/officeart/2018/2/layout/IconLabelList"/>
    <dgm:cxn modelId="{4A2B8145-0620-4953-B04A-56A05900DC8D}" type="presOf" srcId="{67959279-4C2D-4220-819D-F41356DC18DF}" destId="{4C709960-BDCD-41BC-8E2C-3D8F34AE0237}" srcOrd="0" destOrd="0" presId="urn:microsoft.com/office/officeart/2018/2/layout/IconLabelList"/>
    <dgm:cxn modelId="{81458665-1DB6-4D11-9AF0-27894499F117}" srcId="{8C3D5828-9AB5-43D2-BEAE-ABF10584EB2A}" destId="{3ABD8476-EABD-4F4E-9CC4-C8D795F9A611}" srcOrd="1" destOrd="0" parTransId="{D36C27FC-F103-414D-8933-C4025BDF6533}" sibTransId="{72801B11-1FAD-410F-9CDA-46E40A50A573}"/>
    <dgm:cxn modelId="{23D7156A-B4BF-4458-8F45-0E87E18ACA02}" type="presOf" srcId="{BDF5C352-1D56-4413-B7B8-8617EE7A1CFD}" destId="{9F171A02-8CE8-4956-A625-BA706224F07C}" srcOrd="0" destOrd="0" presId="urn:microsoft.com/office/officeart/2018/2/layout/IconLabelList"/>
    <dgm:cxn modelId="{64813B7E-9A6C-44DE-ADAA-86D324AE2DC0}" type="presOf" srcId="{3ABD8476-EABD-4F4E-9CC4-C8D795F9A611}" destId="{B1D9664B-538A-4D0E-8CB2-982D6D944F9F}" srcOrd="0" destOrd="0" presId="urn:microsoft.com/office/officeart/2018/2/layout/IconLabelList"/>
    <dgm:cxn modelId="{9DF87B8F-7AC8-4169-B9E6-613073149E95}" srcId="{8C3D5828-9AB5-43D2-BEAE-ABF10584EB2A}" destId="{B7CB10DF-7A9E-4D7C-8855-EB915FFC29DC}" srcOrd="2" destOrd="0" parTransId="{1FFB8CAC-70EB-4203-9FB2-9C6DE058DB0F}" sibTransId="{FB69DAB7-7904-4EB5-B06C-B2486E6A317A}"/>
    <dgm:cxn modelId="{FA1302A6-A3A6-4BBC-92A1-B4646EE76B6B}" srcId="{8C3D5828-9AB5-43D2-BEAE-ABF10584EB2A}" destId="{67959279-4C2D-4220-819D-F41356DC18DF}" srcOrd="3" destOrd="0" parTransId="{19293BB8-3D33-4CC8-8A6A-805B23EDB7DC}" sibTransId="{36D4CE35-1A53-473D-BE09-F32D97638019}"/>
    <dgm:cxn modelId="{A8D222B9-BAA5-4C47-A51E-769AD0A8F646}" srcId="{8C3D5828-9AB5-43D2-BEAE-ABF10584EB2A}" destId="{73B534F5-4470-496A-9CCF-6DF1EA2F192E}" srcOrd="4" destOrd="0" parTransId="{AEC8B6DB-D654-40F8-A5C6-0651E48E8951}" sibTransId="{4BBA48E9-BA59-427F-8144-DD89C48C71EE}"/>
    <dgm:cxn modelId="{A52264CB-5339-4B97-BB80-F0B2A5F0DBD8}" type="presOf" srcId="{B7CB10DF-7A9E-4D7C-8855-EB915FFC29DC}" destId="{5B7BB93F-A9E0-462D-8E3B-FB651AA67149}" srcOrd="0" destOrd="0" presId="urn:microsoft.com/office/officeart/2018/2/layout/IconLabelList"/>
    <dgm:cxn modelId="{439569EE-A2FE-4664-8C3A-8C140601D91F}" srcId="{8C3D5828-9AB5-43D2-BEAE-ABF10584EB2A}" destId="{BDF5C352-1D56-4413-B7B8-8617EE7A1CFD}" srcOrd="5" destOrd="0" parTransId="{2970C8CC-568E-41EF-9271-9C88A4E535E0}" sibTransId="{CD9E69D1-ADDD-4832-BEED-772A44490F7A}"/>
    <dgm:cxn modelId="{262868F1-D7F3-4CF1-9A36-C4D888C8DC3C}" srcId="{8C3D5828-9AB5-43D2-BEAE-ABF10584EB2A}" destId="{11A2D3FB-30AC-44E0-B8C3-2232F6EC30B2}" srcOrd="0" destOrd="0" parTransId="{698C4847-1A04-4179-8634-D170B6F9FA31}" sibTransId="{B2F42507-7B9D-4B1E-8175-6BAAEA205778}"/>
    <dgm:cxn modelId="{D699ECF4-2FFF-4C44-BD34-1A76205619AA}" type="presOf" srcId="{8C3D5828-9AB5-43D2-BEAE-ABF10584EB2A}" destId="{6C45BF21-0C29-40FA-AEB1-C0AC283D1243}" srcOrd="0" destOrd="0" presId="urn:microsoft.com/office/officeart/2018/2/layout/IconLabelList"/>
    <dgm:cxn modelId="{F93BB8F9-76B2-482E-BBD9-99CC9905DF2E}" type="presOf" srcId="{73B534F5-4470-496A-9CCF-6DF1EA2F192E}" destId="{36AFF83D-734D-4447-AE6F-4E17EDFD65E6}" srcOrd="0" destOrd="0" presId="urn:microsoft.com/office/officeart/2018/2/layout/IconLabelList"/>
    <dgm:cxn modelId="{B6EAE5FF-8490-43C3-AE10-3F1D49414BD0}" type="presParOf" srcId="{6C45BF21-0C29-40FA-AEB1-C0AC283D1243}" destId="{062970E0-01E2-4965-8479-88F37345832A}" srcOrd="0" destOrd="0" presId="urn:microsoft.com/office/officeart/2018/2/layout/IconLabelList"/>
    <dgm:cxn modelId="{8A6F868E-5E85-4299-B6CB-20083A1A346A}" type="presParOf" srcId="{062970E0-01E2-4965-8479-88F37345832A}" destId="{CDD93B34-F758-46FE-BC90-A60D16715AEA}" srcOrd="0" destOrd="0" presId="urn:microsoft.com/office/officeart/2018/2/layout/IconLabelList"/>
    <dgm:cxn modelId="{A36A4422-48A5-4A67-858B-3A77DFD2F8D3}" type="presParOf" srcId="{062970E0-01E2-4965-8479-88F37345832A}" destId="{40B77A06-42B4-40EB-AC1E-14A7D3151D82}" srcOrd="1" destOrd="0" presId="urn:microsoft.com/office/officeart/2018/2/layout/IconLabelList"/>
    <dgm:cxn modelId="{F739845B-8C8A-4CB9-BD42-EFA9776FDA8D}" type="presParOf" srcId="{062970E0-01E2-4965-8479-88F37345832A}" destId="{C5E7958B-5A5F-4837-9927-C216C46F056A}" srcOrd="2" destOrd="0" presId="urn:microsoft.com/office/officeart/2018/2/layout/IconLabelList"/>
    <dgm:cxn modelId="{09855F74-4F07-462C-93C2-A74BC1DBFB09}" type="presParOf" srcId="{6C45BF21-0C29-40FA-AEB1-C0AC283D1243}" destId="{EAD99D76-FACB-4110-9B04-532BB328DFE5}" srcOrd="1" destOrd="0" presId="urn:microsoft.com/office/officeart/2018/2/layout/IconLabelList"/>
    <dgm:cxn modelId="{9F7889C0-732B-441C-A2AF-5B059DC971E8}" type="presParOf" srcId="{6C45BF21-0C29-40FA-AEB1-C0AC283D1243}" destId="{89871EBD-2327-44FF-BD42-D4A9FFDBD8E3}" srcOrd="2" destOrd="0" presId="urn:microsoft.com/office/officeart/2018/2/layout/IconLabelList"/>
    <dgm:cxn modelId="{09A79380-DC21-4FD7-AC2A-0A92CF00F2BB}" type="presParOf" srcId="{89871EBD-2327-44FF-BD42-D4A9FFDBD8E3}" destId="{8919393A-4929-4711-9B78-03BE73589AEB}" srcOrd="0" destOrd="0" presId="urn:microsoft.com/office/officeart/2018/2/layout/IconLabelList"/>
    <dgm:cxn modelId="{8D1EB8D4-1E91-49E0-8671-6E062E1F7D7C}" type="presParOf" srcId="{89871EBD-2327-44FF-BD42-D4A9FFDBD8E3}" destId="{41294DF0-B57D-4162-AFFA-6C4BF0BC122D}" srcOrd="1" destOrd="0" presId="urn:microsoft.com/office/officeart/2018/2/layout/IconLabelList"/>
    <dgm:cxn modelId="{AF0B5DAE-EB25-4D95-AF10-A68C1B9F15E7}" type="presParOf" srcId="{89871EBD-2327-44FF-BD42-D4A9FFDBD8E3}" destId="{B1D9664B-538A-4D0E-8CB2-982D6D944F9F}" srcOrd="2" destOrd="0" presId="urn:microsoft.com/office/officeart/2018/2/layout/IconLabelList"/>
    <dgm:cxn modelId="{AB78D868-5D04-4FEE-AB77-A99F2A9B0794}" type="presParOf" srcId="{6C45BF21-0C29-40FA-AEB1-C0AC283D1243}" destId="{17149E68-8118-48B3-AA97-0E0B8BB00D2A}" srcOrd="3" destOrd="0" presId="urn:microsoft.com/office/officeart/2018/2/layout/IconLabelList"/>
    <dgm:cxn modelId="{C86C8073-8E81-4D23-B44E-AA25731DA451}" type="presParOf" srcId="{6C45BF21-0C29-40FA-AEB1-C0AC283D1243}" destId="{88414208-93E0-4FEA-9B11-5EBC50907D8C}" srcOrd="4" destOrd="0" presId="urn:microsoft.com/office/officeart/2018/2/layout/IconLabelList"/>
    <dgm:cxn modelId="{5E006DB2-7D54-4091-A139-38E4FE219953}" type="presParOf" srcId="{88414208-93E0-4FEA-9B11-5EBC50907D8C}" destId="{B92BAE20-FE8F-4C19-88FF-3BD3FE05DF12}" srcOrd="0" destOrd="0" presId="urn:microsoft.com/office/officeart/2018/2/layout/IconLabelList"/>
    <dgm:cxn modelId="{D3376719-01F0-41BF-87F9-53129BC882ED}" type="presParOf" srcId="{88414208-93E0-4FEA-9B11-5EBC50907D8C}" destId="{D36124A7-9A05-43FB-9C29-94DD01AC5B79}" srcOrd="1" destOrd="0" presId="urn:microsoft.com/office/officeart/2018/2/layout/IconLabelList"/>
    <dgm:cxn modelId="{EE37778F-2147-4576-9C75-CFE2D2477E10}" type="presParOf" srcId="{88414208-93E0-4FEA-9B11-5EBC50907D8C}" destId="{5B7BB93F-A9E0-462D-8E3B-FB651AA67149}" srcOrd="2" destOrd="0" presId="urn:microsoft.com/office/officeart/2018/2/layout/IconLabelList"/>
    <dgm:cxn modelId="{A3EFEDF1-1FE0-41EB-929B-6F531F928EEC}" type="presParOf" srcId="{6C45BF21-0C29-40FA-AEB1-C0AC283D1243}" destId="{31DFB885-FBC1-43D4-9F8A-CCF80DE9D83F}" srcOrd="5" destOrd="0" presId="urn:microsoft.com/office/officeart/2018/2/layout/IconLabelList"/>
    <dgm:cxn modelId="{420DE537-7038-4454-9FAC-D9ADEC9DE875}" type="presParOf" srcId="{6C45BF21-0C29-40FA-AEB1-C0AC283D1243}" destId="{81AAEE13-98E3-4441-A3E6-3BAC2A637A82}" srcOrd="6" destOrd="0" presId="urn:microsoft.com/office/officeart/2018/2/layout/IconLabelList"/>
    <dgm:cxn modelId="{26084B0C-C0DD-4217-882A-4EED1EA7D2E0}" type="presParOf" srcId="{81AAEE13-98E3-4441-A3E6-3BAC2A637A82}" destId="{6C34F35C-83DA-4EDB-A9C4-716E73FA7F31}" srcOrd="0" destOrd="0" presId="urn:microsoft.com/office/officeart/2018/2/layout/IconLabelList"/>
    <dgm:cxn modelId="{1A07FDB4-ED19-4D3E-A867-170C2EB1588A}" type="presParOf" srcId="{81AAEE13-98E3-4441-A3E6-3BAC2A637A82}" destId="{B7E56476-91A5-4D89-AB32-8A0CBA97F764}" srcOrd="1" destOrd="0" presId="urn:microsoft.com/office/officeart/2018/2/layout/IconLabelList"/>
    <dgm:cxn modelId="{C5E967A7-C9FE-4C0D-9FBE-E02CAFC9B9E1}" type="presParOf" srcId="{81AAEE13-98E3-4441-A3E6-3BAC2A637A82}" destId="{4C709960-BDCD-41BC-8E2C-3D8F34AE0237}" srcOrd="2" destOrd="0" presId="urn:microsoft.com/office/officeart/2018/2/layout/IconLabelList"/>
    <dgm:cxn modelId="{9E0337A4-F69A-4CD5-A124-CB80A9E49CDB}" type="presParOf" srcId="{6C45BF21-0C29-40FA-AEB1-C0AC283D1243}" destId="{4204D8E9-2AD0-4F9A-B4D0-BA588A4D7986}" srcOrd="7" destOrd="0" presId="urn:microsoft.com/office/officeart/2018/2/layout/IconLabelList"/>
    <dgm:cxn modelId="{1302A898-857D-48F7-AC61-1368A30064CE}" type="presParOf" srcId="{6C45BF21-0C29-40FA-AEB1-C0AC283D1243}" destId="{EEDB6426-9AEA-470F-9DD0-333C6F20EC61}" srcOrd="8" destOrd="0" presId="urn:microsoft.com/office/officeart/2018/2/layout/IconLabelList"/>
    <dgm:cxn modelId="{6FD99636-F878-48DE-8903-91D8DFEF4C5A}" type="presParOf" srcId="{EEDB6426-9AEA-470F-9DD0-333C6F20EC61}" destId="{ABE28C93-F45C-4ED4-BF82-9A0CC6A457A0}" srcOrd="0" destOrd="0" presId="urn:microsoft.com/office/officeart/2018/2/layout/IconLabelList"/>
    <dgm:cxn modelId="{DB800689-D88B-4272-ACF8-C0A151B6FCD8}" type="presParOf" srcId="{EEDB6426-9AEA-470F-9DD0-333C6F20EC61}" destId="{A65133D4-9417-4F62-B161-454DCAD65FA1}" srcOrd="1" destOrd="0" presId="urn:microsoft.com/office/officeart/2018/2/layout/IconLabelList"/>
    <dgm:cxn modelId="{0031A424-6FFA-479E-81D8-9B1E4EE2DD26}" type="presParOf" srcId="{EEDB6426-9AEA-470F-9DD0-333C6F20EC61}" destId="{36AFF83D-734D-4447-AE6F-4E17EDFD65E6}" srcOrd="2" destOrd="0" presId="urn:microsoft.com/office/officeart/2018/2/layout/IconLabelList"/>
    <dgm:cxn modelId="{623941AE-FD08-4C1B-BAE1-A106F0BF2571}" type="presParOf" srcId="{6C45BF21-0C29-40FA-AEB1-C0AC283D1243}" destId="{CD21116F-FE97-434F-88B3-7A92B4387CB3}" srcOrd="9" destOrd="0" presId="urn:microsoft.com/office/officeart/2018/2/layout/IconLabelList"/>
    <dgm:cxn modelId="{25AE91C7-3652-4DE4-9270-3567E2C52FA8}" type="presParOf" srcId="{6C45BF21-0C29-40FA-AEB1-C0AC283D1243}" destId="{21EE85AA-F41F-433C-96FF-C779312BCE1B}" srcOrd="10" destOrd="0" presId="urn:microsoft.com/office/officeart/2018/2/layout/IconLabelList"/>
    <dgm:cxn modelId="{785B709A-645F-4196-9E8B-200D1AFF3E16}" type="presParOf" srcId="{21EE85AA-F41F-433C-96FF-C779312BCE1B}" destId="{9641274C-C99E-40D9-B55C-34FBAEE63431}" srcOrd="0" destOrd="0" presId="urn:microsoft.com/office/officeart/2018/2/layout/IconLabelList"/>
    <dgm:cxn modelId="{207FC92D-8EA5-4563-9276-8547BA17CB0D}" type="presParOf" srcId="{21EE85AA-F41F-433C-96FF-C779312BCE1B}" destId="{86AC78FD-17A6-4ED6-B59A-D2F3952144A4}" srcOrd="1" destOrd="0" presId="urn:microsoft.com/office/officeart/2018/2/layout/IconLabelList"/>
    <dgm:cxn modelId="{16A10FE9-8E93-4C56-95A5-8C7129929E17}" type="presParOf" srcId="{21EE85AA-F41F-433C-96FF-C779312BCE1B}" destId="{9F171A02-8CE8-4956-A625-BA706224F07C}"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93B34-F758-46FE-BC90-A60D16715AEA}">
      <dsp:nvSpPr>
        <dsp:cNvPr id="0" name=""/>
        <dsp:cNvSpPr/>
      </dsp:nvSpPr>
      <dsp:spPr>
        <a:xfrm>
          <a:off x="404493" y="1165875"/>
          <a:ext cx="656542" cy="656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E7958B-5A5F-4837-9927-C216C46F056A}">
      <dsp:nvSpPr>
        <dsp:cNvPr id="0" name=""/>
        <dsp:cNvSpPr/>
      </dsp:nvSpPr>
      <dsp:spPr>
        <a:xfrm>
          <a:off x="327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Semiconductor Theory</a:t>
          </a:r>
          <a:endParaRPr lang="en-US" sz="1400" kern="1200"/>
        </a:p>
      </dsp:txBody>
      <dsp:txXfrm>
        <a:off x="3273" y="2050411"/>
        <a:ext cx="1458984" cy="583593"/>
      </dsp:txXfrm>
    </dsp:sp>
    <dsp:sp modelId="{8919393A-4929-4711-9B78-03BE73589AEB}">
      <dsp:nvSpPr>
        <dsp:cNvPr id="0" name=""/>
        <dsp:cNvSpPr/>
      </dsp:nvSpPr>
      <dsp:spPr>
        <a:xfrm>
          <a:off x="2118800" y="1165875"/>
          <a:ext cx="656542" cy="656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D9664B-538A-4D0E-8CB2-982D6D944F9F}">
      <dsp:nvSpPr>
        <dsp:cNvPr id="0" name=""/>
        <dsp:cNvSpPr/>
      </dsp:nvSpPr>
      <dsp:spPr>
        <a:xfrm>
          <a:off x="171757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a:t>
          </a:r>
          <a:endParaRPr lang="en-US" sz="1400" kern="1200"/>
        </a:p>
      </dsp:txBody>
      <dsp:txXfrm>
        <a:off x="1717579" y="2050411"/>
        <a:ext cx="1458984" cy="583593"/>
      </dsp:txXfrm>
    </dsp:sp>
    <dsp:sp modelId="{B92BAE20-FE8F-4C19-88FF-3BD3FE05DF12}">
      <dsp:nvSpPr>
        <dsp:cNvPr id="0" name=""/>
        <dsp:cNvSpPr/>
      </dsp:nvSpPr>
      <dsp:spPr>
        <a:xfrm>
          <a:off x="3833107" y="1165875"/>
          <a:ext cx="656542" cy="656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7BB93F-A9E0-462D-8E3B-FB651AA67149}">
      <dsp:nvSpPr>
        <dsp:cNvPr id="0" name=""/>
        <dsp:cNvSpPr/>
      </dsp:nvSpPr>
      <dsp:spPr>
        <a:xfrm>
          <a:off x="343188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 Diode</a:t>
          </a:r>
          <a:endParaRPr lang="en-US" sz="1400" kern="1200"/>
        </a:p>
      </dsp:txBody>
      <dsp:txXfrm>
        <a:off x="3431886" y="2050411"/>
        <a:ext cx="1458984" cy="583593"/>
      </dsp:txXfrm>
    </dsp:sp>
    <dsp:sp modelId="{6C34F35C-83DA-4EDB-A9C4-716E73FA7F31}">
      <dsp:nvSpPr>
        <dsp:cNvPr id="0" name=""/>
        <dsp:cNvSpPr/>
      </dsp:nvSpPr>
      <dsp:spPr>
        <a:xfrm>
          <a:off x="5547413" y="1165875"/>
          <a:ext cx="656542" cy="656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709960-BDCD-41BC-8E2C-3D8F34AE0237}">
      <dsp:nvSpPr>
        <dsp:cNvPr id="0" name=""/>
        <dsp:cNvSpPr/>
      </dsp:nvSpPr>
      <dsp:spPr>
        <a:xfrm>
          <a:off x="514619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Diode – HW &amp; FW Rectifier</a:t>
          </a:r>
          <a:endParaRPr lang="en-US" sz="1400" kern="1200"/>
        </a:p>
      </dsp:txBody>
      <dsp:txXfrm>
        <a:off x="5146193" y="2050411"/>
        <a:ext cx="1458984" cy="583593"/>
      </dsp:txXfrm>
    </dsp:sp>
    <dsp:sp modelId="{ABE28C93-F45C-4ED4-BF82-9A0CC6A457A0}">
      <dsp:nvSpPr>
        <dsp:cNvPr id="0" name=""/>
        <dsp:cNvSpPr/>
      </dsp:nvSpPr>
      <dsp:spPr>
        <a:xfrm>
          <a:off x="7261720" y="1165875"/>
          <a:ext cx="656542" cy="6565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AFF83D-734D-4447-AE6F-4E17EDFD65E6}">
      <dsp:nvSpPr>
        <dsp:cNvPr id="0" name=""/>
        <dsp:cNvSpPr/>
      </dsp:nvSpPr>
      <dsp:spPr>
        <a:xfrm>
          <a:off x="686049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Zenor Diode</a:t>
          </a:r>
          <a:endParaRPr lang="en-US" sz="1400" kern="1200"/>
        </a:p>
      </dsp:txBody>
      <dsp:txXfrm>
        <a:off x="6860499" y="2050411"/>
        <a:ext cx="1458984" cy="583593"/>
      </dsp:txXfrm>
    </dsp:sp>
    <dsp:sp modelId="{9641274C-C99E-40D9-B55C-34FBAEE63431}">
      <dsp:nvSpPr>
        <dsp:cNvPr id="0" name=""/>
        <dsp:cNvSpPr/>
      </dsp:nvSpPr>
      <dsp:spPr>
        <a:xfrm>
          <a:off x="8976027" y="1165875"/>
          <a:ext cx="656542" cy="6565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71A02-8CE8-4956-A625-BA706224F07C}">
      <dsp:nvSpPr>
        <dsp:cNvPr id="0" name=""/>
        <dsp:cNvSpPr/>
      </dsp:nvSpPr>
      <dsp:spPr>
        <a:xfrm>
          <a:off x="857480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Zenor Diode – Voltage Regulator</a:t>
          </a:r>
          <a:endParaRPr lang="en-US" sz="1400" kern="1200"/>
        </a:p>
      </dsp:txBody>
      <dsp:txXfrm>
        <a:off x="8574806" y="2050411"/>
        <a:ext cx="1458984" cy="58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DF2B7-1B1E-4DE8-A75A-9C796006A9F0}">
      <dsp:nvSpPr>
        <dsp:cNvPr id="0" name=""/>
        <dsp:cNvSpPr/>
      </dsp:nvSpPr>
      <dsp:spPr>
        <a:xfrm>
          <a:off x="0" y="8198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The size of the Zener diode is so small that it can be used in smaller circuits and also in cell phones.</a:t>
          </a:r>
          <a:endParaRPr lang="en-US" sz="1900" kern="1200"/>
        </a:p>
      </dsp:txBody>
      <dsp:txXfrm>
        <a:off x="35811" y="117792"/>
        <a:ext cx="9986777" cy="661968"/>
      </dsp:txXfrm>
    </dsp:sp>
    <dsp:sp modelId="{C659AB03-6E73-407A-B3A7-578856F9BBEE}">
      <dsp:nvSpPr>
        <dsp:cNvPr id="0" name=""/>
        <dsp:cNvSpPr/>
      </dsp:nvSpPr>
      <dsp:spPr>
        <a:xfrm>
          <a:off x="0" y="87029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Zener diodes are less expensive when compared to other diodes.</a:t>
          </a:r>
          <a:endParaRPr lang="en-US" sz="1900" kern="1200"/>
        </a:p>
      </dsp:txBody>
      <dsp:txXfrm>
        <a:off x="35811" y="906102"/>
        <a:ext cx="9986777" cy="661968"/>
      </dsp:txXfrm>
    </dsp:sp>
    <dsp:sp modelId="{B90B3B1B-01C4-4E57-90CB-6A8D94AB250E}">
      <dsp:nvSpPr>
        <dsp:cNvPr id="0" name=""/>
        <dsp:cNvSpPr/>
      </dsp:nvSpPr>
      <dsp:spPr>
        <a:xfrm>
          <a:off x="0" y="165860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Zener diodes can be used for controlling, regulating, and stabilizing the voltage in the circuit.</a:t>
          </a:r>
          <a:endParaRPr lang="en-US" sz="1900" kern="1200"/>
        </a:p>
      </dsp:txBody>
      <dsp:txXfrm>
        <a:off x="35811" y="1694412"/>
        <a:ext cx="9986777" cy="661968"/>
      </dsp:txXfrm>
    </dsp:sp>
    <dsp:sp modelId="{9A00FB71-CAF9-4783-BE02-D4210D7DB470}">
      <dsp:nvSpPr>
        <dsp:cNvPr id="0" name=""/>
        <dsp:cNvSpPr/>
      </dsp:nvSpPr>
      <dsp:spPr>
        <a:xfrm>
          <a:off x="0" y="244691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These diodes have a very high-performance standard.</a:t>
          </a:r>
          <a:endParaRPr lang="en-US" sz="1900" kern="1200"/>
        </a:p>
      </dsp:txBody>
      <dsp:txXfrm>
        <a:off x="35811" y="2482722"/>
        <a:ext cx="9986777" cy="661968"/>
      </dsp:txXfrm>
    </dsp:sp>
    <dsp:sp modelId="{CAF5B21D-E645-45C7-8F96-9FE5DD22BC3D}">
      <dsp:nvSpPr>
        <dsp:cNvPr id="0" name=""/>
        <dsp:cNvSpPr/>
      </dsp:nvSpPr>
      <dsp:spPr>
        <a:xfrm>
          <a:off x="0" y="323522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The compatibility of the Zener diodes is good that they are used in regulating voltage.</a:t>
          </a:r>
          <a:endParaRPr lang="en-US" sz="1900" kern="1200"/>
        </a:p>
      </dsp:txBody>
      <dsp:txXfrm>
        <a:off x="35811" y="3271032"/>
        <a:ext cx="9986777" cy="661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9B654-7883-402E-87C2-C0BECC39EE05}">
      <dsp:nvSpPr>
        <dsp:cNvPr id="0" name=""/>
        <dsp:cNvSpPr/>
      </dsp:nvSpPr>
      <dsp:spPr>
        <a:xfrm>
          <a:off x="0"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C944A0-6C0B-4DE9-BC02-E4408774673F}">
      <dsp:nvSpPr>
        <dsp:cNvPr id="0" name=""/>
        <dsp:cNvSpPr/>
      </dsp:nvSpPr>
      <dsp:spPr>
        <a:xfrm>
          <a:off x="31432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t-BR" sz="2900" kern="1200"/>
            <a:t>Zener diode as a voltage regulator</a:t>
          </a:r>
          <a:endParaRPr lang="en-US" sz="2900" kern="1200"/>
        </a:p>
      </dsp:txBody>
      <dsp:txXfrm>
        <a:off x="366939" y="1112657"/>
        <a:ext cx="2723696" cy="1691139"/>
      </dsp:txXfrm>
    </dsp:sp>
    <dsp:sp modelId="{B6FEAA65-920E-4D31-BE27-19A3323C993F}">
      <dsp:nvSpPr>
        <dsp:cNvPr id="0" name=""/>
        <dsp:cNvSpPr/>
      </dsp:nvSpPr>
      <dsp:spPr>
        <a:xfrm>
          <a:off x="3457574"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03B3B-BFD2-44BD-B7B0-3509F1A90AB2}">
      <dsp:nvSpPr>
        <dsp:cNvPr id="0" name=""/>
        <dsp:cNvSpPr/>
      </dsp:nvSpPr>
      <dsp:spPr>
        <a:xfrm>
          <a:off x="3771899"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nl-NL" sz="2900" kern="1200"/>
            <a:t>Zener diode in over-voltage protection</a:t>
          </a:r>
          <a:endParaRPr lang="en-US" sz="2900" kern="1200"/>
        </a:p>
      </dsp:txBody>
      <dsp:txXfrm>
        <a:off x="3824513" y="1112657"/>
        <a:ext cx="2723696" cy="1691139"/>
      </dsp:txXfrm>
    </dsp:sp>
    <dsp:sp modelId="{6B67E0DD-51BD-406A-A35E-49C24476E58B}">
      <dsp:nvSpPr>
        <dsp:cNvPr id="0" name=""/>
        <dsp:cNvSpPr/>
      </dsp:nvSpPr>
      <dsp:spPr>
        <a:xfrm>
          <a:off x="6915149"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9D0F7-FDD7-4403-BF1C-D46C69110B72}">
      <dsp:nvSpPr>
        <dsp:cNvPr id="0" name=""/>
        <dsp:cNvSpPr/>
      </dsp:nvSpPr>
      <dsp:spPr>
        <a:xfrm>
          <a:off x="722947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t-BR" sz="2900" kern="1200" dirty="0"/>
            <a:t>Zener diode in clipping circuits</a:t>
          </a:r>
          <a:endParaRPr lang="en-US" sz="2900" kern="1200" dirty="0"/>
        </a:p>
      </dsp:txBody>
      <dsp:txXfrm>
        <a:off x="7282089" y="1112657"/>
        <a:ext cx="2723696" cy="169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93B34-F758-46FE-BC90-A60D16715AEA}">
      <dsp:nvSpPr>
        <dsp:cNvPr id="0" name=""/>
        <dsp:cNvSpPr/>
      </dsp:nvSpPr>
      <dsp:spPr>
        <a:xfrm>
          <a:off x="404493" y="1165875"/>
          <a:ext cx="656542" cy="656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E7958B-5A5F-4837-9927-C216C46F056A}">
      <dsp:nvSpPr>
        <dsp:cNvPr id="0" name=""/>
        <dsp:cNvSpPr/>
      </dsp:nvSpPr>
      <dsp:spPr>
        <a:xfrm>
          <a:off x="327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Semiconductor Theory</a:t>
          </a:r>
          <a:endParaRPr lang="en-US" sz="1400" kern="1200"/>
        </a:p>
      </dsp:txBody>
      <dsp:txXfrm>
        <a:off x="3273" y="2050411"/>
        <a:ext cx="1458984" cy="583593"/>
      </dsp:txXfrm>
    </dsp:sp>
    <dsp:sp modelId="{8919393A-4929-4711-9B78-03BE73589AEB}">
      <dsp:nvSpPr>
        <dsp:cNvPr id="0" name=""/>
        <dsp:cNvSpPr/>
      </dsp:nvSpPr>
      <dsp:spPr>
        <a:xfrm>
          <a:off x="2118800" y="1165875"/>
          <a:ext cx="656542" cy="656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D9664B-538A-4D0E-8CB2-982D6D944F9F}">
      <dsp:nvSpPr>
        <dsp:cNvPr id="0" name=""/>
        <dsp:cNvSpPr/>
      </dsp:nvSpPr>
      <dsp:spPr>
        <a:xfrm>
          <a:off x="171757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a:t>
          </a:r>
          <a:endParaRPr lang="en-US" sz="1400" kern="1200"/>
        </a:p>
      </dsp:txBody>
      <dsp:txXfrm>
        <a:off x="1717579" y="2050411"/>
        <a:ext cx="1458984" cy="583593"/>
      </dsp:txXfrm>
    </dsp:sp>
    <dsp:sp modelId="{B92BAE20-FE8F-4C19-88FF-3BD3FE05DF12}">
      <dsp:nvSpPr>
        <dsp:cNvPr id="0" name=""/>
        <dsp:cNvSpPr/>
      </dsp:nvSpPr>
      <dsp:spPr>
        <a:xfrm>
          <a:off x="3833107" y="1165875"/>
          <a:ext cx="656542" cy="656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7BB93F-A9E0-462D-8E3B-FB651AA67149}">
      <dsp:nvSpPr>
        <dsp:cNvPr id="0" name=""/>
        <dsp:cNvSpPr/>
      </dsp:nvSpPr>
      <dsp:spPr>
        <a:xfrm>
          <a:off x="343188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 Diode</a:t>
          </a:r>
          <a:endParaRPr lang="en-US" sz="1400" kern="1200"/>
        </a:p>
      </dsp:txBody>
      <dsp:txXfrm>
        <a:off x="3431886" y="2050411"/>
        <a:ext cx="1458984" cy="583593"/>
      </dsp:txXfrm>
    </dsp:sp>
    <dsp:sp modelId="{6C34F35C-83DA-4EDB-A9C4-716E73FA7F31}">
      <dsp:nvSpPr>
        <dsp:cNvPr id="0" name=""/>
        <dsp:cNvSpPr/>
      </dsp:nvSpPr>
      <dsp:spPr>
        <a:xfrm>
          <a:off x="5547413" y="1165875"/>
          <a:ext cx="656542" cy="656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709960-BDCD-41BC-8E2C-3D8F34AE0237}">
      <dsp:nvSpPr>
        <dsp:cNvPr id="0" name=""/>
        <dsp:cNvSpPr/>
      </dsp:nvSpPr>
      <dsp:spPr>
        <a:xfrm>
          <a:off x="514619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Diode – HW &amp; FW Rectifier</a:t>
          </a:r>
          <a:endParaRPr lang="en-US" sz="1400" kern="1200"/>
        </a:p>
      </dsp:txBody>
      <dsp:txXfrm>
        <a:off x="5146193" y="2050411"/>
        <a:ext cx="1458984" cy="583593"/>
      </dsp:txXfrm>
    </dsp:sp>
    <dsp:sp modelId="{ABE28C93-F45C-4ED4-BF82-9A0CC6A457A0}">
      <dsp:nvSpPr>
        <dsp:cNvPr id="0" name=""/>
        <dsp:cNvSpPr/>
      </dsp:nvSpPr>
      <dsp:spPr>
        <a:xfrm>
          <a:off x="7261720" y="1165875"/>
          <a:ext cx="656542" cy="6565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AFF83D-734D-4447-AE6F-4E17EDFD65E6}">
      <dsp:nvSpPr>
        <dsp:cNvPr id="0" name=""/>
        <dsp:cNvSpPr/>
      </dsp:nvSpPr>
      <dsp:spPr>
        <a:xfrm>
          <a:off x="686049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Zenor Diode</a:t>
          </a:r>
          <a:endParaRPr lang="en-US" sz="1400" kern="1200"/>
        </a:p>
      </dsp:txBody>
      <dsp:txXfrm>
        <a:off x="6860499" y="2050411"/>
        <a:ext cx="1458984" cy="583593"/>
      </dsp:txXfrm>
    </dsp:sp>
    <dsp:sp modelId="{9641274C-C99E-40D9-B55C-34FBAEE63431}">
      <dsp:nvSpPr>
        <dsp:cNvPr id="0" name=""/>
        <dsp:cNvSpPr/>
      </dsp:nvSpPr>
      <dsp:spPr>
        <a:xfrm>
          <a:off x="8976027" y="1165875"/>
          <a:ext cx="656542" cy="6565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71A02-8CE8-4956-A625-BA706224F07C}">
      <dsp:nvSpPr>
        <dsp:cNvPr id="0" name=""/>
        <dsp:cNvSpPr/>
      </dsp:nvSpPr>
      <dsp:spPr>
        <a:xfrm>
          <a:off x="857480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Zenor Diode – Voltage Regulator</a:t>
          </a:r>
          <a:endParaRPr lang="en-US" sz="1400" kern="1200"/>
        </a:p>
      </dsp:txBody>
      <dsp:txXfrm>
        <a:off x="8574806" y="2050411"/>
        <a:ext cx="1458984" cy="58359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23/9/2020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87D365-AB54-4FDC-9F9E-536B78569ED9}" type="datetime1">
              <a:rPr lang="en-MY" smtClean="0"/>
              <a:t>23/9/2020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2987C-E940-490F-9F53-4A40394FE34C}" type="datetime1">
              <a:rPr lang="en-MY" smtClean="0"/>
              <a:t>23/9/2020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9CD8C-7406-4D56-9AD6-824036B6ABC5}" type="datetime1">
              <a:rPr lang="en-MY" smtClean="0"/>
              <a:t>23/9/2020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85F6C7-B66A-4E37-9EDA-C8275A1A3471}" type="datetime1">
              <a:rPr lang="en-MY" smtClean="0"/>
              <a:t>23/9/2020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9F3098A-50AA-4706-B200-4BEDB1744048}" type="datetime1">
              <a:rPr lang="en-MY" smtClean="0"/>
              <a:t>23/9/2020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a:t>EEE1024 Module 3 Digital Systems</a:t>
            </a:r>
            <a:endParaRPr lang="en-MY"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332D0-E1B0-4AC7-82E1-A178EAED6223}" type="datetime1">
              <a:rPr lang="en-MY" smtClean="0"/>
              <a:t>23/9/2020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F93DB4-6D7F-45E9-B449-09AC334B9FF7}" type="datetime1">
              <a:rPr lang="en-MY" smtClean="0"/>
              <a:t>23/9/2020</a:t>
            </a:fld>
            <a:endParaRPr lang="en-MY" dirty="0"/>
          </a:p>
        </p:txBody>
      </p:sp>
      <p:sp>
        <p:nvSpPr>
          <p:cNvPr id="8" name="Footer Placeholder 7"/>
          <p:cNvSpPr>
            <a:spLocks noGrp="1"/>
          </p:cNvSpPr>
          <p:nvPr>
            <p:ph type="ftr" sz="quarter" idx="11"/>
          </p:nvPr>
        </p:nvSpPr>
        <p:spPr/>
        <p:txBody>
          <a:bodyPr/>
          <a:lstStyle/>
          <a:p>
            <a:r>
              <a:rPr lang="en-MY"/>
              <a:t>EEE1024 Module 3 Digital Systems</a:t>
            </a:r>
            <a:endParaRPr lang="en-MY" dirty="0"/>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FC12E7-1930-454E-B4F4-812D96619D7A}" type="datetime1">
              <a:rPr lang="en-MY" smtClean="0"/>
              <a:t>23/9/2020</a:t>
            </a:fld>
            <a:endParaRPr lang="en-MY" dirty="0"/>
          </a:p>
        </p:txBody>
      </p:sp>
      <p:sp>
        <p:nvSpPr>
          <p:cNvPr id="4" name="Footer Placeholder 3"/>
          <p:cNvSpPr>
            <a:spLocks noGrp="1"/>
          </p:cNvSpPr>
          <p:nvPr>
            <p:ph type="ftr" sz="quarter" idx="11"/>
          </p:nvPr>
        </p:nvSpPr>
        <p:spPr/>
        <p:txBody>
          <a:bodyPr/>
          <a:lstStyle/>
          <a:p>
            <a:r>
              <a:rPr lang="en-MY"/>
              <a:t>EEE1024 Module 3 Digital Systems</a:t>
            </a:r>
            <a:endParaRPr lang="en-MY" dirty="0"/>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50C99-A690-4DDB-9DB6-E45E4B0A4E21}" type="datetime1">
              <a:rPr lang="en-MY" smtClean="0"/>
              <a:t>23/9/2020</a:t>
            </a:fld>
            <a:endParaRPr lang="en-MY" dirty="0"/>
          </a:p>
        </p:txBody>
      </p:sp>
      <p:sp>
        <p:nvSpPr>
          <p:cNvPr id="3" name="Footer Placeholder 2"/>
          <p:cNvSpPr>
            <a:spLocks noGrp="1"/>
          </p:cNvSpPr>
          <p:nvPr>
            <p:ph type="ftr" sz="quarter" idx="11"/>
          </p:nvPr>
        </p:nvSpPr>
        <p:spPr/>
        <p:txBody>
          <a:bodyPr/>
          <a:lstStyle/>
          <a:p>
            <a:r>
              <a:rPr lang="en-MY"/>
              <a:t>EEE1024 Module 3 Digital Systems</a:t>
            </a:r>
            <a:endParaRPr lang="en-MY" dirty="0"/>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F0352-EE62-482A-A455-BC01F9A237CA}" type="datetime1">
              <a:rPr lang="en-MY" smtClean="0"/>
              <a:t>23/9/2020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DEFB6-0560-4D3A-883D-A3549BFAD523}" type="datetime1">
              <a:rPr lang="en-MY" smtClean="0"/>
              <a:t>23/9/2020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3F238F3-011F-4AC2-8EB5-1796FB7CA3AB}" type="datetime1">
              <a:rPr lang="en-MY" smtClean="0"/>
              <a:t>23/9/2020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a:t>EEE1024 Module 3 Digital Systems</a:t>
            </a:r>
            <a:endParaRPr lang="en-MY"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1.wdp"/><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pPr algn="ctr"/>
            <a:r>
              <a:rPr lang="en-MY" sz="6600" dirty="0"/>
              <a:t>Module 4</a:t>
            </a:r>
            <a:br>
              <a:rPr lang="en-MY" sz="6600" dirty="0"/>
            </a:br>
            <a:r>
              <a:rPr lang="en-MY" sz="6600" dirty="0"/>
              <a:t>Semiconductor devices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0EA8-626C-4AF3-BA13-5DB484427BAF}"/>
              </a:ext>
            </a:extLst>
          </p:cNvPr>
          <p:cNvSpPr>
            <a:spLocks noGrp="1"/>
          </p:cNvSpPr>
          <p:nvPr>
            <p:ph type="title"/>
          </p:nvPr>
        </p:nvSpPr>
        <p:spPr/>
        <p:txBody>
          <a:bodyPr/>
          <a:lstStyle/>
          <a:p>
            <a:r>
              <a:rPr lang="en-MY" dirty="0"/>
              <a:t>V-I characteristics of a Zener diode</a:t>
            </a:r>
          </a:p>
        </p:txBody>
      </p:sp>
      <p:sp>
        <p:nvSpPr>
          <p:cNvPr id="3" name="Content Placeholder 2">
            <a:extLst>
              <a:ext uri="{FF2B5EF4-FFF2-40B4-BE49-F238E27FC236}">
                <a16:creationId xmlns:a16="http://schemas.microsoft.com/office/drawing/2014/main" id="{7578AD6A-C2C8-41AE-BCF8-CF947EDF911C}"/>
              </a:ext>
            </a:extLst>
          </p:cNvPr>
          <p:cNvSpPr>
            <a:spLocks noGrp="1"/>
          </p:cNvSpPr>
          <p:nvPr>
            <p:ph idx="1"/>
          </p:nvPr>
        </p:nvSpPr>
        <p:spPr/>
        <p:txBody>
          <a:bodyPr>
            <a:normAutofit fontScale="77500" lnSpcReduction="20000"/>
          </a:bodyPr>
          <a:lstStyle/>
          <a:p>
            <a:pPr algn="just">
              <a:lnSpc>
                <a:spcPct val="120000"/>
              </a:lnSpc>
            </a:pPr>
            <a:r>
              <a:rPr lang="en-MY" dirty="0"/>
              <a:t>The V-I characteristics of a Zener diode can be divided into two parts as follows:</a:t>
            </a:r>
          </a:p>
          <a:p>
            <a:pPr lvl="1" algn="just">
              <a:lnSpc>
                <a:spcPct val="120000"/>
              </a:lnSpc>
            </a:pPr>
            <a:r>
              <a:rPr lang="en-MY" dirty="0"/>
              <a:t>Forward Characteristics</a:t>
            </a:r>
          </a:p>
          <a:p>
            <a:pPr lvl="1" algn="just">
              <a:lnSpc>
                <a:spcPct val="120000"/>
              </a:lnSpc>
            </a:pPr>
            <a:r>
              <a:rPr lang="en-MY" dirty="0"/>
              <a:t>Reverse Characteristics</a:t>
            </a:r>
          </a:p>
          <a:p>
            <a:pPr algn="just">
              <a:lnSpc>
                <a:spcPct val="120000"/>
              </a:lnSpc>
            </a:pPr>
            <a:r>
              <a:rPr lang="en-MY" b="1" dirty="0">
                <a:effectLst>
                  <a:outerShdw blurRad="38100" dist="38100" dir="2700000" algn="tl">
                    <a:srgbClr val="000000">
                      <a:alpha val="43137"/>
                    </a:srgbClr>
                  </a:outerShdw>
                </a:effectLst>
              </a:rPr>
              <a:t>Forward Characteristics</a:t>
            </a:r>
          </a:p>
          <a:p>
            <a:pPr algn="just">
              <a:lnSpc>
                <a:spcPct val="120000"/>
              </a:lnSpc>
            </a:pPr>
            <a:r>
              <a:rPr lang="en-MY" dirty="0"/>
              <a:t>The first quadrant in the graph represents the forward characteristics of a Zener diode. From the graph, we understand that it is almost identical to the forward characteristics of any other P-N junction diode.</a:t>
            </a:r>
          </a:p>
          <a:p>
            <a:pPr algn="just">
              <a:lnSpc>
                <a:spcPct val="120000"/>
              </a:lnSpc>
            </a:pPr>
            <a:r>
              <a:rPr lang="en-MY" b="1" dirty="0">
                <a:effectLst>
                  <a:outerShdw blurRad="38100" dist="38100" dir="2700000" algn="tl">
                    <a:srgbClr val="000000">
                      <a:alpha val="43137"/>
                    </a:srgbClr>
                  </a:outerShdw>
                </a:effectLst>
              </a:rPr>
              <a:t>Reverse Characteristics</a:t>
            </a:r>
          </a:p>
          <a:p>
            <a:pPr algn="just">
              <a:lnSpc>
                <a:spcPct val="120000"/>
              </a:lnSpc>
            </a:pPr>
            <a:r>
              <a:rPr lang="en-MY" dirty="0"/>
              <a:t>When a reverse voltage is applied to a Zener voltage, initially a small reverse saturation current Io flows across the diode. This current is due to thermally generated minority carriers. As the reverse voltage is increased, at a certain value of reverse voltage, the reverse current increases drastically and sharply. This is an indication that the breakdown has occurred. We call this voltage breakdown voltage or Zener voltage and it is denoted by </a:t>
            </a:r>
            <a:r>
              <a:rPr lang="en-MY" dirty="0" err="1"/>
              <a:t>Vz</a:t>
            </a:r>
            <a:r>
              <a:rPr lang="en-MY" dirty="0"/>
              <a:t>.</a:t>
            </a:r>
          </a:p>
        </p:txBody>
      </p:sp>
      <p:sp>
        <p:nvSpPr>
          <p:cNvPr id="4" name="Slide Number Placeholder 3">
            <a:extLst>
              <a:ext uri="{FF2B5EF4-FFF2-40B4-BE49-F238E27FC236}">
                <a16:creationId xmlns:a16="http://schemas.microsoft.com/office/drawing/2014/main" id="{349A82D8-3899-4BAD-8376-4DCCE1C710D0}"/>
              </a:ext>
            </a:extLst>
          </p:cNvPr>
          <p:cNvSpPr>
            <a:spLocks noGrp="1"/>
          </p:cNvSpPr>
          <p:nvPr>
            <p:ph type="sldNum" sz="quarter" idx="12"/>
          </p:nvPr>
        </p:nvSpPr>
        <p:spPr/>
        <p:txBody>
          <a:bodyPr/>
          <a:lstStyle/>
          <a:p>
            <a:fld id="{1DE98518-C1CF-410D-8A71-B5D14FDF677E}" type="slidenum">
              <a:rPr lang="en-MY" smtClean="0"/>
              <a:t>10</a:t>
            </a:fld>
            <a:endParaRPr lang="en-MY" dirty="0"/>
          </a:p>
        </p:txBody>
      </p:sp>
    </p:spTree>
    <p:extLst>
      <p:ext uri="{BB962C8B-B14F-4D97-AF65-F5344CB8AC3E}">
        <p14:creationId xmlns:p14="http://schemas.microsoft.com/office/powerpoint/2010/main" val="188425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EBCD-4CAA-4278-8000-ADB9502E1671}"/>
              </a:ext>
            </a:extLst>
          </p:cNvPr>
          <p:cNvSpPr>
            <a:spLocks noGrp="1"/>
          </p:cNvSpPr>
          <p:nvPr>
            <p:ph type="title"/>
          </p:nvPr>
        </p:nvSpPr>
        <p:spPr/>
        <p:txBody>
          <a:bodyPr/>
          <a:lstStyle/>
          <a:p>
            <a:r>
              <a:rPr lang="en-MY" dirty="0"/>
              <a:t>Zener Diode Specifications</a:t>
            </a:r>
          </a:p>
        </p:txBody>
      </p:sp>
      <p:sp>
        <p:nvSpPr>
          <p:cNvPr id="3" name="Content Placeholder 2">
            <a:extLst>
              <a:ext uri="{FF2B5EF4-FFF2-40B4-BE49-F238E27FC236}">
                <a16:creationId xmlns:a16="http://schemas.microsoft.com/office/drawing/2014/main" id="{4B4886FF-5ECF-44FE-BC44-7474A280F775}"/>
              </a:ext>
            </a:extLst>
          </p:cNvPr>
          <p:cNvSpPr>
            <a:spLocks noGrp="1"/>
          </p:cNvSpPr>
          <p:nvPr>
            <p:ph idx="1"/>
          </p:nvPr>
        </p:nvSpPr>
        <p:spPr/>
        <p:txBody>
          <a:bodyPr>
            <a:normAutofit fontScale="85000" lnSpcReduction="10000"/>
          </a:bodyPr>
          <a:lstStyle/>
          <a:p>
            <a:pPr marL="0" indent="0" algn="just">
              <a:lnSpc>
                <a:spcPct val="120000"/>
              </a:lnSpc>
              <a:buNone/>
            </a:pPr>
            <a:r>
              <a:rPr lang="en-MY" dirty="0"/>
              <a:t>Some commonly used specifications for Zener diodes are as follows:</a:t>
            </a:r>
          </a:p>
          <a:p>
            <a:pPr algn="just">
              <a:lnSpc>
                <a:spcPct val="120000"/>
              </a:lnSpc>
            </a:pPr>
            <a:r>
              <a:rPr lang="en-MY" dirty="0"/>
              <a:t>Zener/Breakdown Voltage – The Zener or the reverse breakdown voltage ranges from 2.4 V to 200 V, sometimes it can go up to 1 kV while the maximum for the surface-mounted device is 47 V.</a:t>
            </a:r>
          </a:p>
          <a:p>
            <a:pPr algn="just">
              <a:lnSpc>
                <a:spcPct val="120000"/>
              </a:lnSpc>
            </a:pPr>
            <a:r>
              <a:rPr lang="en-MY" dirty="0"/>
              <a:t>Current </a:t>
            </a:r>
            <a:r>
              <a:rPr lang="en-MY" dirty="0" err="1"/>
              <a:t>Iz</a:t>
            </a:r>
            <a:r>
              <a:rPr lang="en-MY" dirty="0"/>
              <a:t> (max) – It is the maximum current at the rated Zener Voltage (</a:t>
            </a:r>
            <a:r>
              <a:rPr lang="en-MY" dirty="0" err="1"/>
              <a:t>Vz</a:t>
            </a:r>
            <a:r>
              <a:rPr lang="en-MY" dirty="0"/>
              <a:t> – 200μA to 200 A)</a:t>
            </a:r>
          </a:p>
          <a:p>
            <a:pPr algn="just">
              <a:lnSpc>
                <a:spcPct val="120000"/>
              </a:lnSpc>
            </a:pPr>
            <a:r>
              <a:rPr lang="en-MY" dirty="0"/>
              <a:t>Current </a:t>
            </a:r>
            <a:r>
              <a:rPr lang="en-MY" dirty="0" err="1"/>
              <a:t>Iz</a:t>
            </a:r>
            <a:r>
              <a:rPr lang="en-MY" dirty="0"/>
              <a:t> (min) – It is the minimum value of current required for the diode to breakdown.</a:t>
            </a:r>
          </a:p>
          <a:p>
            <a:pPr algn="just">
              <a:lnSpc>
                <a:spcPct val="120000"/>
              </a:lnSpc>
            </a:pPr>
            <a:r>
              <a:rPr lang="en-MY" dirty="0"/>
              <a:t>Power Rating – It denotes the maximum power the Zener diode can dissipate. It is given by the product of the voltage of the diode and the current flowing through it.</a:t>
            </a:r>
          </a:p>
          <a:p>
            <a:pPr algn="just">
              <a:lnSpc>
                <a:spcPct val="120000"/>
              </a:lnSpc>
            </a:pPr>
            <a:r>
              <a:rPr lang="en-MY" dirty="0"/>
              <a:t>Temperature Stability – Diodes around 5 V have the best stability</a:t>
            </a:r>
          </a:p>
          <a:p>
            <a:pPr algn="just">
              <a:lnSpc>
                <a:spcPct val="120000"/>
              </a:lnSpc>
            </a:pPr>
            <a:r>
              <a:rPr lang="en-MY" dirty="0"/>
              <a:t>Voltage Tolerance – It is typically ±5%</a:t>
            </a:r>
          </a:p>
          <a:p>
            <a:pPr algn="just">
              <a:lnSpc>
                <a:spcPct val="120000"/>
              </a:lnSpc>
            </a:pPr>
            <a:r>
              <a:rPr lang="en-MY" dirty="0"/>
              <a:t>Zener Resistance (Rz) – It is the resistance to the Zener diode exhibits.</a:t>
            </a:r>
          </a:p>
        </p:txBody>
      </p:sp>
      <p:sp>
        <p:nvSpPr>
          <p:cNvPr id="4" name="Slide Number Placeholder 3">
            <a:extLst>
              <a:ext uri="{FF2B5EF4-FFF2-40B4-BE49-F238E27FC236}">
                <a16:creationId xmlns:a16="http://schemas.microsoft.com/office/drawing/2014/main" id="{0645CE2A-D59E-4A91-8B67-B72F087D871D}"/>
              </a:ext>
            </a:extLst>
          </p:cNvPr>
          <p:cNvSpPr>
            <a:spLocks noGrp="1"/>
          </p:cNvSpPr>
          <p:nvPr>
            <p:ph type="sldNum" sz="quarter" idx="12"/>
          </p:nvPr>
        </p:nvSpPr>
        <p:spPr/>
        <p:txBody>
          <a:bodyPr/>
          <a:lstStyle/>
          <a:p>
            <a:fld id="{1DE98518-C1CF-410D-8A71-B5D14FDF677E}" type="slidenum">
              <a:rPr lang="en-MY" smtClean="0"/>
              <a:t>11</a:t>
            </a:fld>
            <a:endParaRPr lang="en-MY" dirty="0"/>
          </a:p>
        </p:txBody>
      </p:sp>
    </p:spTree>
    <p:extLst>
      <p:ext uri="{BB962C8B-B14F-4D97-AF65-F5344CB8AC3E}">
        <p14:creationId xmlns:p14="http://schemas.microsoft.com/office/powerpoint/2010/main" val="228347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605D-5D72-4C29-AD5A-BB02D9FFBBC1}"/>
              </a:ext>
            </a:extLst>
          </p:cNvPr>
          <p:cNvSpPr>
            <a:spLocks noGrp="1"/>
          </p:cNvSpPr>
          <p:nvPr>
            <p:ph type="title"/>
          </p:nvPr>
        </p:nvSpPr>
        <p:spPr/>
        <p:txBody>
          <a:bodyPr/>
          <a:lstStyle/>
          <a:p>
            <a:r>
              <a:rPr lang="en-MY" dirty="0"/>
              <a:t>advantages of a Zener diode</a:t>
            </a:r>
          </a:p>
        </p:txBody>
      </p:sp>
      <p:graphicFrame>
        <p:nvGraphicFramePr>
          <p:cNvPr id="6" name="Content Placeholder 2">
            <a:extLst>
              <a:ext uri="{FF2B5EF4-FFF2-40B4-BE49-F238E27FC236}">
                <a16:creationId xmlns:a16="http://schemas.microsoft.com/office/drawing/2014/main" id="{279813F4-72F1-44F3-921D-52103ADAD24E}"/>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9E131AD-6C47-4365-96ED-545C4F551826}"/>
              </a:ext>
            </a:extLst>
          </p:cNvPr>
          <p:cNvSpPr>
            <a:spLocks noGrp="1"/>
          </p:cNvSpPr>
          <p:nvPr>
            <p:ph type="sldNum" sz="quarter" idx="12"/>
          </p:nvPr>
        </p:nvSpPr>
        <p:spPr/>
        <p:txBody>
          <a:bodyPr/>
          <a:lstStyle/>
          <a:p>
            <a:fld id="{1DE98518-C1CF-410D-8A71-B5D14FDF677E}" type="slidenum">
              <a:rPr lang="en-MY" smtClean="0"/>
              <a:t>12</a:t>
            </a:fld>
            <a:endParaRPr lang="en-MY" dirty="0"/>
          </a:p>
        </p:txBody>
      </p:sp>
    </p:spTree>
    <p:extLst>
      <p:ext uri="{BB962C8B-B14F-4D97-AF65-F5344CB8AC3E}">
        <p14:creationId xmlns:p14="http://schemas.microsoft.com/office/powerpoint/2010/main" val="222305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CA59-CA98-4946-BB6C-340CE951F2F8}"/>
              </a:ext>
            </a:extLst>
          </p:cNvPr>
          <p:cNvSpPr>
            <a:spLocks noGrp="1"/>
          </p:cNvSpPr>
          <p:nvPr>
            <p:ph type="title"/>
          </p:nvPr>
        </p:nvSpPr>
        <p:spPr>
          <a:xfrm>
            <a:off x="1069848" y="484632"/>
            <a:ext cx="10058400" cy="1609344"/>
          </a:xfrm>
        </p:spPr>
        <p:txBody>
          <a:bodyPr>
            <a:normAutofit/>
          </a:bodyPr>
          <a:lstStyle/>
          <a:p>
            <a:r>
              <a:rPr lang="en-MY" dirty="0"/>
              <a:t>Application of  Zener Diode</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82A44BD-E928-46FA-B6E2-ECF1459FFBE4}"/>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13</a:t>
            </a:fld>
            <a:endParaRPr lang="en-MY"/>
          </a:p>
        </p:txBody>
      </p:sp>
      <p:graphicFrame>
        <p:nvGraphicFramePr>
          <p:cNvPr id="6" name="Content Placeholder 2">
            <a:extLst>
              <a:ext uri="{FF2B5EF4-FFF2-40B4-BE49-F238E27FC236}">
                <a16:creationId xmlns:a16="http://schemas.microsoft.com/office/drawing/2014/main" id="{FB3AB4DC-70C1-4E0F-9F42-B89C9E51C7C3}"/>
              </a:ext>
            </a:extLst>
          </p:cNvPr>
          <p:cNvGraphicFramePr>
            <a:graphicFrameLocks noGrp="1"/>
          </p:cNvGraphicFramePr>
          <p:nvPr>
            <p:ph idx="1"/>
            <p:extLst>
              <p:ext uri="{D42A27DB-BD31-4B8C-83A1-F6EECF244321}">
                <p14:modId xmlns:p14="http://schemas.microsoft.com/office/powerpoint/2010/main" val="211021670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22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2" name="Group 31">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3" name="Oval 32">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4" name="Oval 33">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6" name="Rectangle 35">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5C33D-B18B-4396-8D60-4D13C7D6569C}"/>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8900" dirty="0">
                <a:solidFill>
                  <a:srgbClr val="FFFFFF"/>
                </a:solidFill>
              </a:rPr>
              <a:t>6. Application of </a:t>
            </a:r>
            <a:r>
              <a:rPr lang="en-US" sz="8900" dirty="0" err="1">
                <a:solidFill>
                  <a:srgbClr val="FFFFFF"/>
                </a:solidFill>
              </a:rPr>
              <a:t>Zenor</a:t>
            </a:r>
            <a:r>
              <a:rPr lang="en-US" sz="8900" dirty="0">
                <a:solidFill>
                  <a:srgbClr val="FFFFFF"/>
                </a:solidFill>
              </a:rPr>
              <a:t> diode – Voltage Regulator</a:t>
            </a:r>
          </a:p>
        </p:txBody>
      </p:sp>
      <p:cxnSp>
        <p:nvCxnSpPr>
          <p:cNvPr id="38" name="Straight Connector 37">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4C699B3-EC2B-4435-90A9-CE483DFE89D9}"/>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14</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63026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438F-60E1-4F9D-ADD5-A11CEB5FEF43}"/>
              </a:ext>
            </a:extLst>
          </p:cNvPr>
          <p:cNvSpPr>
            <a:spLocks noGrp="1"/>
          </p:cNvSpPr>
          <p:nvPr>
            <p:ph type="title"/>
          </p:nvPr>
        </p:nvSpPr>
        <p:spPr/>
        <p:txBody>
          <a:bodyPr/>
          <a:lstStyle/>
          <a:p>
            <a:r>
              <a:rPr lang="pt-BR" dirty="0"/>
              <a:t>Zener Diode as a Voltage Regulator</a:t>
            </a:r>
            <a:endParaRPr lang="en-MY" dirty="0"/>
          </a:p>
        </p:txBody>
      </p:sp>
      <p:sp>
        <p:nvSpPr>
          <p:cNvPr id="3" name="Content Placeholder 2">
            <a:extLst>
              <a:ext uri="{FF2B5EF4-FFF2-40B4-BE49-F238E27FC236}">
                <a16:creationId xmlns:a16="http://schemas.microsoft.com/office/drawing/2014/main" id="{A93F5950-D063-43F0-9213-E87AD8865904}"/>
              </a:ext>
            </a:extLst>
          </p:cNvPr>
          <p:cNvSpPr>
            <a:spLocks noGrp="1"/>
          </p:cNvSpPr>
          <p:nvPr>
            <p:ph idx="1"/>
          </p:nvPr>
        </p:nvSpPr>
        <p:spPr/>
        <p:txBody>
          <a:bodyPr/>
          <a:lstStyle/>
          <a:p>
            <a:pPr algn="just">
              <a:lnSpc>
                <a:spcPct val="100000"/>
              </a:lnSpc>
            </a:pPr>
            <a:r>
              <a:rPr lang="en-MY" dirty="0"/>
              <a:t>Zener diode is a silicon semiconductor with a p-n junction that is specifically designed to work in the reverse biased condition. </a:t>
            </a:r>
          </a:p>
          <a:p>
            <a:pPr algn="just">
              <a:lnSpc>
                <a:spcPct val="100000"/>
              </a:lnSpc>
            </a:pPr>
            <a:r>
              <a:rPr lang="en-MY" dirty="0"/>
              <a:t>When forward biased, it behaves like a normal signal diode, but when the reverse voltage is applied to it, the voltage remains constant for a wide range of currents. </a:t>
            </a:r>
          </a:p>
          <a:p>
            <a:pPr algn="just">
              <a:lnSpc>
                <a:spcPct val="100000"/>
              </a:lnSpc>
            </a:pPr>
            <a:r>
              <a:rPr lang="en-MY" dirty="0"/>
              <a:t>Due to this feature, it is used as a voltage regulator in </a:t>
            </a:r>
            <a:r>
              <a:rPr lang="en-MY" dirty="0" err="1"/>
              <a:t>d.c.</a:t>
            </a:r>
            <a:r>
              <a:rPr lang="en-MY" dirty="0"/>
              <a:t> circuit. </a:t>
            </a:r>
          </a:p>
          <a:p>
            <a:pPr algn="just">
              <a:lnSpc>
                <a:spcPct val="100000"/>
              </a:lnSpc>
            </a:pPr>
            <a:r>
              <a:rPr lang="en-MY" dirty="0"/>
              <a:t>The primary objective of the Zener diode as a voltage regulator is to maintain a constant voltage. </a:t>
            </a:r>
          </a:p>
          <a:p>
            <a:pPr algn="just">
              <a:lnSpc>
                <a:spcPct val="100000"/>
              </a:lnSpc>
            </a:pPr>
            <a:r>
              <a:rPr lang="en-MY" dirty="0"/>
              <a:t>Let us say if Zener voltage of 5 V is used then, the voltage becomes constant at 5 V, and it does not change.</a:t>
            </a:r>
          </a:p>
        </p:txBody>
      </p:sp>
      <p:sp>
        <p:nvSpPr>
          <p:cNvPr id="4" name="Slide Number Placeholder 3">
            <a:extLst>
              <a:ext uri="{FF2B5EF4-FFF2-40B4-BE49-F238E27FC236}">
                <a16:creationId xmlns:a16="http://schemas.microsoft.com/office/drawing/2014/main" id="{2F5E139D-7326-4E74-BD67-9C531E96DEB1}"/>
              </a:ext>
            </a:extLst>
          </p:cNvPr>
          <p:cNvSpPr>
            <a:spLocks noGrp="1"/>
          </p:cNvSpPr>
          <p:nvPr>
            <p:ph type="sldNum" sz="quarter" idx="12"/>
          </p:nvPr>
        </p:nvSpPr>
        <p:spPr/>
        <p:txBody>
          <a:bodyPr/>
          <a:lstStyle/>
          <a:p>
            <a:fld id="{1DE98518-C1CF-410D-8A71-B5D14FDF677E}" type="slidenum">
              <a:rPr lang="en-MY" smtClean="0"/>
              <a:t>15</a:t>
            </a:fld>
            <a:endParaRPr lang="en-MY" dirty="0"/>
          </a:p>
        </p:txBody>
      </p:sp>
    </p:spTree>
    <p:extLst>
      <p:ext uri="{BB962C8B-B14F-4D97-AF65-F5344CB8AC3E}">
        <p14:creationId xmlns:p14="http://schemas.microsoft.com/office/powerpoint/2010/main" val="2842116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0D2B-B821-45A5-9B4E-7D4FC5D0D095}"/>
              </a:ext>
            </a:extLst>
          </p:cNvPr>
          <p:cNvSpPr>
            <a:spLocks noGrp="1"/>
          </p:cNvSpPr>
          <p:nvPr>
            <p:ph type="title"/>
          </p:nvPr>
        </p:nvSpPr>
        <p:spPr/>
        <p:txBody>
          <a:bodyPr/>
          <a:lstStyle/>
          <a:p>
            <a:r>
              <a:rPr lang="en-MY" dirty="0"/>
              <a:t>What is a Voltage Regulator</a:t>
            </a:r>
          </a:p>
        </p:txBody>
      </p:sp>
      <p:sp>
        <p:nvSpPr>
          <p:cNvPr id="3" name="Content Placeholder 2">
            <a:extLst>
              <a:ext uri="{FF2B5EF4-FFF2-40B4-BE49-F238E27FC236}">
                <a16:creationId xmlns:a16="http://schemas.microsoft.com/office/drawing/2014/main" id="{23D85C78-117A-4CD1-9C57-1B9C0607E58B}"/>
              </a:ext>
            </a:extLst>
          </p:cNvPr>
          <p:cNvSpPr>
            <a:spLocks noGrp="1"/>
          </p:cNvSpPr>
          <p:nvPr>
            <p:ph idx="1"/>
          </p:nvPr>
        </p:nvSpPr>
        <p:spPr/>
        <p:txBody>
          <a:bodyPr>
            <a:normAutofit/>
          </a:bodyPr>
          <a:lstStyle/>
          <a:p>
            <a:pPr algn="just">
              <a:lnSpc>
                <a:spcPct val="100000"/>
              </a:lnSpc>
            </a:pPr>
            <a:r>
              <a:rPr lang="en-MY" dirty="0"/>
              <a:t>A voltage regulator is a device that regulates the voltage level. </a:t>
            </a:r>
          </a:p>
          <a:p>
            <a:pPr algn="just">
              <a:lnSpc>
                <a:spcPct val="100000"/>
              </a:lnSpc>
            </a:pPr>
            <a:r>
              <a:rPr lang="en-MY" dirty="0"/>
              <a:t>It essentially steps down the input voltage to the desired level and keeps it at that same level during the supply. </a:t>
            </a:r>
          </a:p>
          <a:p>
            <a:pPr algn="just">
              <a:lnSpc>
                <a:spcPct val="100000"/>
              </a:lnSpc>
            </a:pPr>
            <a:r>
              <a:rPr lang="en-MY" dirty="0"/>
              <a:t>This ensures that even when a load is applied the voltage doesn’t drop. </a:t>
            </a:r>
          </a:p>
          <a:p>
            <a:pPr algn="just">
              <a:lnSpc>
                <a:spcPct val="100000"/>
              </a:lnSpc>
            </a:pPr>
            <a:r>
              <a:rPr lang="en-MY" dirty="0"/>
              <a:t>The voltage regulator is used for two main reasons, and they are:</a:t>
            </a:r>
          </a:p>
          <a:p>
            <a:pPr lvl="1" algn="just">
              <a:lnSpc>
                <a:spcPct val="100000"/>
              </a:lnSpc>
            </a:pPr>
            <a:r>
              <a:rPr lang="en-MY" sz="2000" dirty="0"/>
              <a:t>To vary or regulate the output voltage</a:t>
            </a:r>
          </a:p>
          <a:p>
            <a:pPr lvl="1" algn="just">
              <a:lnSpc>
                <a:spcPct val="100000"/>
              </a:lnSpc>
            </a:pPr>
            <a:r>
              <a:rPr lang="en-MY" sz="2000" dirty="0"/>
              <a:t>To keep the output voltage constant at the desired value in spite of variations in the supply voltage.</a:t>
            </a:r>
          </a:p>
          <a:p>
            <a:pPr algn="just">
              <a:lnSpc>
                <a:spcPct val="100000"/>
              </a:lnSpc>
            </a:pPr>
            <a:r>
              <a:rPr lang="en-MY" dirty="0"/>
              <a:t>Voltage regulators are used in computers, power generators, alternators to control the output of the plant.</a:t>
            </a:r>
          </a:p>
        </p:txBody>
      </p:sp>
      <p:sp>
        <p:nvSpPr>
          <p:cNvPr id="4" name="Slide Number Placeholder 3">
            <a:extLst>
              <a:ext uri="{FF2B5EF4-FFF2-40B4-BE49-F238E27FC236}">
                <a16:creationId xmlns:a16="http://schemas.microsoft.com/office/drawing/2014/main" id="{8274979D-1E89-460D-BC9D-164D87F053B0}"/>
              </a:ext>
            </a:extLst>
          </p:cNvPr>
          <p:cNvSpPr>
            <a:spLocks noGrp="1"/>
          </p:cNvSpPr>
          <p:nvPr>
            <p:ph type="sldNum" sz="quarter" idx="12"/>
          </p:nvPr>
        </p:nvSpPr>
        <p:spPr/>
        <p:txBody>
          <a:bodyPr/>
          <a:lstStyle/>
          <a:p>
            <a:fld id="{1DE98518-C1CF-410D-8A71-B5D14FDF677E}" type="slidenum">
              <a:rPr lang="en-MY" smtClean="0"/>
              <a:t>16</a:t>
            </a:fld>
            <a:endParaRPr lang="en-MY" dirty="0"/>
          </a:p>
        </p:txBody>
      </p:sp>
    </p:spTree>
    <p:extLst>
      <p:ext uri="{BB962C8B-B14F-4D97-AF65-F5344CB8AC3E}">
        <p14:creationId xmlns:p14="http://schemas.microsoft.com/office/powerpoint/2010/main" val="1043568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36DF-36F8-4DE4-BE9C-2E7B87BE59F4}"/>
              </a:ext>
            </a:extLst>
          </p:cNvPr>
          <p:cNvSpPr>
            <a:spLocks noGrp="1"/>
          </p:cNvSpPr>
          <p:nvPr>
            <p:ph type="title"/>
          </p:nvPr>
        </p:nvSpPr>
        <p:spPr/>
        <p:txBody>
          <a:bodyPr/>
          <a:lstStyle/>
          <a:p>
            <a:r>
              <a:rPr lang="pt-BR" dirty="0"/>
              <a:t>Zener Diode as a Voltage Regulator</a:t>
            </a:r>
            <a:endParaRPr lang="en-MY" dirty="0"/>
          </a:p>
        </p:txBody>
      </p:sp>
      <p:sp>
        <p:nvSpPr>
          <p:cNvPr id="3" name="Content Placeholder 2">
            <a:extLst>
              <a:ext uri="{FF2B5EF4-FFF2-40B4-BE49-F238E27FC236}">
                <a16:creationId xmlns:a16="http://schemas.microsoft.com/office/drawing/2014/main" id="{45EC0F60-7590-43A3-BB60-7AE879BDB56E}"/>
              </a:ext>
            </a:extLst>
          </p:cNvPr>
          <p:cNvSpPr>
            <a:spLocks noGrp="1"/>
          </p:cNvSpPr>
          <p:nvPr>
            <p:ph idx="1"/>
          </p:nvPr>
        </p:nvSpPr>
        <p:spPr>
          <a:xfrm>
            <a:off x="1069848" y="2121408"/>
            <a:ext cx="4649818" cy="4050792"/>
          </a:xfrm>
        </p:spPr>
        <p:txBody>
          <a:bodyPr>
            <a:normAutofit fontScale="92500" lnSpcReduction="20000"/>
          </a:bodyPr>
          <a:lstStyle/>
          <a:p>
            <a:pPr algn="just">
              <a:lnSpc>
                <a:spcPct val="120000"/>
              </a:lnSpc>
            </a:pPr>
            <a:r>
              <a:rPr lang="en-MY" sz="1600" dirty="0"/>
              <a:t>The circuit diagram of a voltage regulator using a Zener diode.</a:t>
            </a:r>
          </a:p>
          <a:p>
            <a:pPr algn="just">
              <a:lnSpc>
                <a:spcPct val="120000"/>
              </a:lnSpc>
            </a:pPr>
            <a:r>
              <a:rPr lang="en-MY" sz="1600" dirty="0"/>
              <a:t>There is a series resistor connected to the circuit in order to limit the current into the diode. </a:t>
            </a:r>
          </a:p>
          <a:p>
            <a:pPr algn="just">
              <a:lnSpc>
                <a:spcPct val="120000"/>
              </a:lnSpc>
            </a:pPr>
            <a:r>
              <a:rPr lang="en-MY" sz="1600" dirty="0"/>
              <a:t>It is connected to the positive terminal of the </a:t>
            </a:r>
            <a:r>
              <a:rPr lang="en-MY" sz="1600" dirty="0" err="1"/>
              <a:t>d.c.</a:t>
            </a:r>
            <a:r>
              <a:rPr lang="en-MY" sz="1600" dirty="0"/>
              <a:t> It works in such a way the reverse-biased can also work in breakdown conditions. </a:t>
            </a:r>
          </a:p>
          <a:p>
            <a:pPr algn="just">
              <a:lnSpc>
                <a:spcPct val="120000"/>
              </a:lnSpc>
            </a:pPr>
            <a:r>
              <a:rPr lang="en-MY" sz="1600" dirty="0"/>
              <a:t>We do not use ordinary junction diode because the low power rating diode can get damaged when we apply reverse bias above its breakdown voltage. </a:t>
            </a:r>
          </a:p>
          <a:p>
            <a:pPr algn="just">
              <a:lnSpc>
                <a:spcPct val="120000"/>
              </a:lnSpc>
            </a:pPr>
            <a:r>
              <a:rPr lang="en-MY" sz="1600" dirty="0"/>
              <a:t>When the minimum input voltage and the maximum load current is applied, the Zener diode current should always be minimum.</a:t>
            </a:r>
          </a:p>
        </p:txBody>
      </p:sp>
      <p:sp>
        <p:nvSpPr>
          <p:cNvPr id="4" name="Slide Number Placeholder 3">
            <a:extLst>
              <a:ext uri="{FF2B5EF4-FFF2-40B4-BE49-F238E27FC236}">
                <a16:creationId xmlns:a16="http://schemas.microsoft.com/office/drawing/2014/main" id="{76BC31C8-AC72-439A-969C-CB0044146BD5}"/>
              </a:ext>
            </a:extLst>
          </p:cNvPr>
          <p:cNvSpPr>
            <a:spLocks noGrp="1"/>
          </p:cNvSpPr>
          <p:nvPr>
            <p:ph type="sldNum" sz="quarter" idx="12"/>
          </p:nvPr>
        </p:nvSpPr>
        <p:spPr/>
        <p:txBody>
          <a:bodyPr/>
          <a:lstStyle/>
          <a:p>
            <a:fld id="{1DE98518-C1CF-410D-8A71-B5D14FDF677E}" type="slidenum">
              <a:rPr lang="en-MY" smtClean="0"/>
              <a:t>17</a:t>
            </a:fld>
            <a:endParaRPr lang="en-MY" dirty="0"/>
          </a:p>
        </p:txBody>
      </p:sp>
      <p:pic>
        <p:nvPicPr>
          <p:cNvPr id="5" name="Picture 4">
            <a:extLst>
              <a:ext uri="{FF2B5EF4-FFF2-40B4-BE49-F238E27FC236}">
                <a16:creationId xmlns:a16="http://schemas.microsoft.com/office/drawing/2014/main" id="{C7BCFBF4-CD8F-4E4F-A758-D987F0C6DB09}"/>
              </a:ext>
            </a:extLst>
          </p:cNvPr>
          <p:cNvPicPr>
            <a:picLocks noChangeAspect="1"/>
          </p:cNvPicPr>
          <p:nvPr/>
        </p:nvPicPr>
        <p:blipFill>
          <a:blip r:embed="rId2"/>
          <a:stretch>
            <a:fillRect/>
          </a:stretch>
        </p:blipFill>
        <p:spPr>
          <a:xfrm>
            <a:off x="5804431" y="2121408"/>
            <a:ext cx="5731902" cy="4050792"/>
          </a:xfrm>
          <a:prstGeom prst="rect">
            <a:avLst/>
          </a:prstGeom>
        </p:spPr>
      </p:pic>
    </p:spTree>
    <p:extLst>
      <p:ext uri="{BB962C8B-B14F-4D97-AF65-F5344CB8AC3E}">
        <p14:creationId xmlns:p14="http://schemas.microsoft.com/office/powerpoint/2010/main" val="1215384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B178-26AE-45F3-8456-FAA84A9B3011}"/>
              </a:ext>
            </a:extLst>
          </p:cNvPr>
          <p:cNvSpPr>
            <a:spLocks noGrp="1"/>
          </p:cNvSpPr>
          <p:nvPr>
            <p:ph type="title"/>
          </p:nvPr>
        </p:nvSpPr>
        <p:spPr/>
        <p:txBody>
          <a:bodyPr/>
          <a:lstStyle/>
          <a:p>
            <a:r>
              <a:rPr lang="en-MY" dirty="0"/>
              <a:t>Operation</a:t>
            </a:r>
          </a:p>
        </p:txBody>
      </p:sp>
      <p:sp>
        <p:nvSpPr>
          <p:cNvPr id="3" name="Content Placeholder 2">
            <a:extLst>
              <a:ext uri="{FF2B5EF4-FFF2-40B4-BE49-F238E27FC236}">
                <a16:creationId xmlns:a16="http://schemas.microsoft.com/office/drawing/2014/main" id="{CBCE5500-0FDD-4123-A66B-3B543E272115}"/>
              </a:ext>
            </a:extLst>
          </p:cNvPr>
          <p:cNvSpPr>
            <a:spLocks noGrp="1"/>
          </p:cNvSpPr>
          <p:nvPr>
            <p:ph idx="1"/>
          </p:nvPr>
        </p:nvSpPr>
        <p:spPr/>
        <p:txBody>
          <a:bodyPr/>
          <a:lstStyle/>
          <a:p>
            <a:pPr algn="just">
              <a:lnSpc>
                <a:spcPct val="100000"/>
              </a:lnSpc>
            </a:pPr>
            <a:r>
              <a:rPr lang="en-MY" dirty="0"/>
              <a:t>Since the input voltage and the required output voltage is known, it is easier to choose a Zener diode with a voltage approximately equal to the load voltage, i.e. VZ  = VL.</a:t>
            </a:r>
          </a:p>
          <a:p>
            <a:pPr algn="just">
              <a:lnSpc>
                <a:spcPct val="100000"/>
              </a:lnSpc>
            </a:pPr>
            <a:r>
              <a:rPr lang="en-MY" dirty="0"/>
              <a:t>The value of the series resistor is written as RS = (VL − VZ)IL</a:t>
            </a:r>
          </a:p>
          <a:p>
            <a:pPr algn="just">
              <a:lnSpc>
                <a:spcPct val="100000"/>
              </a:lnSpc>
            </a:pPr>
            <a:r>
              <a:rPr lang="en-MY" dirty="0"/>
              <a:t>Current through the diode increases when the voltage across the diode tends to increase which results in the voltage drop across the resistor. </a:t>
            </a:r>
          </a:p>
          <a:p>
            <a:pPr algn="just">
              <a:lnSpc>
                <a:spcPct val="100000"/>
              </a:lnSpc>
            </a:pPr>
            <a:r>
              <a:rPr lang="en-MY" dirty="0"/>
              <a:t>Similarly, the current through the diode decreases when the voltage across the diode tends to decrease. Here, the voltage drop across the resistor is very less, and the output voltage results normally.</a:t>
            </a:r>
          </a:p>
        </p:txBody>
      </p:sp>
      <p:sp>
        <p:nvSpPr>
          <p:cNvPr id="4" name="Slide Number Placeholder 3">
            <a:extLst>
              <a:ext uri="{FF2B5EF4-FFF2-40B4-BE49-F238E27FC236}">
                <a16:creationId xmlns:a16="http://schemas.microsoft.com/office/drawing/2014/main" id="{250784BD-2D0D-4BB3-BC61-CD3DE2E5423C}"/>
              </a:ext>
            </a:extLst>
          </p:cNvPr>
          <p:cNvSpPr>
            <a:spLocks noGrp="1"/>
          </p:cNvSpPr>
          <p:nvPr>
            <p:ph type="sldNum" sz="quarter" idx="12"/>
          </p:nvPr>
        </p:nvSpPr>
        <p:spPr/>
        <p:txBody>
          <a:bodyPr/>
          <a:lstStyle/>
          <a:p>
            <a:fld id="{1DE98518-C1CF-410D-8A71-B5D14FDF677E}" type="slidenum">
              <a:rPr lang="en-MY" smtClean="0"/>
              <a:t>18</a:t>
            </a:fld>
            <a:endParaRPr lang="en-MY" dirty="0"/>
          </a:p>
        </p:txBody>
      </p:sp>
    </p:spTree>
    <p:extLst>
      <p:ext uri="{BB962C8B-B14F-4D97-AF65-F5344CB8AC3E}">
        <p14:creationId xmlns:p14="http://schemas.microsoft.com/office/powerpoint/2010/main" val="194584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9312-3192-433F-8AF4-6C51AB11511C}"/>
              </a:ext>
            </a:extLst>
          </p:cNvPr>
          <p:cNvSpPr>
            <a:spLocks noGrp="1"/>
          </p:cNvSpPr>
          <p:nvPr>
            <p:ph type="title"/>
          </p:nvPr>
        </p:nvSpPr>
        <p:spPr/>
        <p:txBody>
          <a:bodyPr vert="horz" lIns="91440" tIns="45720" rIns="91440" bIns="45720" rtlCol="0" anchor="b">
            <a:normAutofit/>
          </a:bodyPr>
          <a:lstStyle/>
          <a:p>
            <a:pPr>
              <a:lnSpc>
                <a:spcPct val="80000"/>
              </a:lnSpc>
            </a:pPr>
            <a:r>
              <a:rPr lang="en-US" sz="6600" kern="1200" cap="all" baseline="0" dirty="0">
                <a:blipFill dpi="0" rotWithShape="1">
                  <a:blip r:embed="rId2"/>
                  <a:srcRect/>
                  <a:tile tx="6350" ty="-127000" sx="65000" sy="64000" flip="none" algn="tl"/>
                </a:blipFill>
                <a:latin typeface="+mj-lt"/>
                <a:ea typeface="+mj-ea"/>
                <a:cs typeface="+mj-cs"/>
              </a:rPr>
              <a:t>Experiment </a:t>
            </a:r>
          </a:p>
        </p:txBody>
      </p:sp>
      <p:sp>
        <p:nvSpPr>
          <p:cNvPr id="4" name="Slide Number Placeholder 3">
            <a:extLst>
              <a:ext uri="{FF2B5EF4-FFF2-40B4-BE49-F238E27FC236}">
                <a16:creationId xmlns:a16="http://schemas.microsoft.com/office/drawing/2014/main" id="{DB2A0EDC-FB9A-47BD-BE8D-78CE7FB18104}"/>
              </a:ext>
            </a:extLst>
          </p:cNvPr>
          <p:cNvSpPr>
            <a:spLocks noGrp="1"/>
          </p:cNvSpPr>
          <p:nvPr>
            <p:ph type="sldNum" sz="quarter" idx="12"/>
          </p:nvPr>
        </p:nvSpPr>
        <p:spPr/>
        <p:txBody>
          <a:bodyPr vert="horz" lIns="91440" tIns="45720" rIns="91440" bIns="45720" rtlCol="0" anchor="ctr">
            <a:normAutofit fontScale="77500" lnSpcReduction="20000"/>
          </a:bodyPr>
          <a:lstStyle/>
          <a:p>
            <a:pPr>
              <a:spcAft>
                <a:spcPts val="600"/>
              </a:spcAft>
            </a:pPr>
            <a:fld id="{1DE98518-C1CF-410D-8A71-B5D14FDF677E}" type="slidenum">
              <a:rPr lang="en-US" sz="2800" smtClean="0"/>
              <a:pPr>
                <a:spcAft>
                  <a:spcPts val="600"/>
                </a:spcAft>
              </a:pPr>
              <a:t>19</a:t>
            </a:fld>
            <a:endParaRPr lang="en-US" sz="2800"/>
          </a:p>
        </p:txBody>
      </p:sp>
      <p:pic>
        <p:nvPicPr>
          <p:cNvPr id="5" name="Picture 4">
            <a:extLst>
              <a:ext uri="{FF2B5EF4-FFF2-40B4-BE49-F238E27FC236}">
                <a16:creationId xmlns:a16="http://schemas.microsoft.com/office/drawing/2014/main" id="{9E40A026-E530-4F32-A141-2C2BFB857EB8}"/>
              </a:ext>
            </a:extLst>
          </p:cNvPr>
          <p:cNvPicPr>
            <a:picLocks noChangeAspect="1"/>
          </p:cNvPicPr>
          <p:nvPr/>
        </p:nvPicPr>
        <p:blipFill>
          <a:blip r:embed="rId3"/>
          <a:stretch>
            <a:fillRect/>
          </a:stretch>
        </p:blipFill>
        <p:spPr>
          <a:xfrm>
            <a:off x="343922" y="2975899"/>
            <a:ext cx="5462364" cy="2048385"/>
          </a:xfrm>
          <a:prstGeom prst="rect">
            <a:avLst/>
          </a:prstGeom>
        </p:spPr>
      </p:pic>
      <p:pic>
        <p:nvPicPr>
          <p:cNvPr id="6" name="Picture 5" descr="A close up of a map&#10;&#10;Description automatically generated">
            <a:extLst>
              <a:ext uri="{FF2B5EF4-FFF2-40B4-BE49-F238E27FC236}">
                <a16:creationId xmlns:a16="http://schemas.microsoft.com/office/drawing/2014/main" id="{A3A855AB-6314-49B0-9719-A253B2515993}"/>
              </a:ext>
            </a:extLst>
          </p:cNvPr>
          <p:cNvPicPr>
            <a:picLocks noChangeAspect="1"/>
          </p:cNvPicPr>
          <p:nvPr/>
        </p:nvPicPr>
        <p:blipFill>
          <a:blip r:embed="rId4"/>
          <a:stretch>
            <a:fillRect/>
          </a:stretch>
        </p:blipFill>
        <p:spPr>
          <a:xfrm>
            <a:off x="5670396" y="1823907"/>
            <a:ext cx="5960772" cy="4062611"/>
          </a:xfrm>
          <a:prstGeom prst="rect">
            <a:avLst/>
          </a:prstGeom>
        </p:spPr>
      </p:pic>
    </p:spTree>
    <p:extLst>
      <p:ext uri="{BB962C8B-B14F-4D97-AF65-F5344CB8AC3E}">
        <p14:creationId xmlns:p14="http://schemas.microsoft.com/office/powerpoint/2010/main" val="83777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6EAE45-4A7F-4104-BDC2-49728B6C4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1F161-1B38-47C7-8802-ECC5574474B3}"/>
              </a:ext>
            </a:extLst>
          </p:cNvPr>
          <p:cNvSpPr>
            <a:spLocks noGrp="1"/>
          </p:cNvSpPr>
          <p:nvPr>
            <p:ph type="title"/>
          </p:nvPr>
        </p:nvSpPr>
        <p:spPr>
          <a:xfrm>
            <a:off x="1066800" y="4786009"/>
            <a:ext cx="10058400" cy="1486776"/>
          </a:xfrm>
        </p:spPr>
        <p:txBody>
          <a:bodyPr>
            <a:normAutofit/>
          </a:bodyPr>
          <a:lstStyle/>
          <a:p>
            <a:pPr algn="ctr"/>
            <a:r>
              <a:rPr lang="en-MY" sz="6000"/>
              <a:t>Overview</a:t>
            </a:r>
          </a:p>
        </p:txBody>
      </p:sp>
      <p:grpSp>
        <p:nvGrpSpPr>
          <p:cNvPr id="19" name="Group 11">
            <a:extLst>
              <a:ext uri="{FF2B5EF4-FFF2-40B4-BE49-F238E27FC236}">
                <a16:creationId xmlns:a16="http://schemas.microsoft.com/office/drawing/2014/main" id="{57C42483-9FB4-4C1A-B319-1B129FD65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2">
              <a:extLst>
                <a:ext uri="{FF2B5EF4-FFF2-40B4-BE49-F238E27FC236}">
                  <a16:creationId xmlns:a16="http://schemas.microsoft.com/office/drawing/2014/main" id="{4F43D295-4374-4195-98CF-40620F291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1" name="Oval 13">
              <a:extLst>
                <a:ext uri="{FF2B5EF4-FFF2-40B4-BE49-F238E27FC236}">
                  <a16:creationId xmlns:a16="http://schemas.microsoft.com/office/drawing/2014/main" id="{6A156E1A-DF2F-43D2-B94E-E62A14ACB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4" name="Slide Number Placeholder 3">
            <a:extLst>
              <a:ext uri="{FF2B5EF4-FFF2-40B4-BE49-F238E27FC236}">
                <a16:creationId xmlns:a16="http://schemas.microsoft.com/office/drawing/2014/main" id="{92C5F68B-AA27-49D7-8BAC-3393B6B69B47}"/>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2</a:t>
            </a:fld>
            <a:endParaRPr lang="en-MY"/>
          </a:p>
        </p:txBody>
      </p:sp>
      <p:graphicFrame>
        <p:nvGraphicFramePr>
          <p:cNvPr id="6" name="Content Placeholder 2">
            <a:extLst>
              <a:ext uri="{FF2B5EF4-FFF2-40B4-BE49-F238E27FC236}">
                <a16:creationId xmlns:a16="http://schemas.microsoft.com/office/drawing/2014/main" id="{A0F303C4-2B2B-468D-A965-7B316417F4A7}"/>
              </a:ext>
            </a:extLst>
          </p:cNvPr>
          <p:cNvGraphicFramePr>
            <a:graphicFrameLocks noGrp="1"/>
          </p:cNvGraphicFramePr>
          <p:nvPr>
            <p:ph idx="1"/>
            <p:extLst>
              <p:ext uri="{D42A27DB-BD31-4B8C-83A1-F6EECF244321}">
                <p14:modId xmlns:p14="http://schemas.microsoft.com/office/powerpoint/2010/main" val="4180918641"/>
              </p:ext>
            </p:extLst>
          </p:nvPr>
        </p:nvGraphicFramePr>
        <p:xfrm>
          <a:off x="1077468" y="643467"/>
          <a:ext cx="10037064" cy="37998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75149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C951-2347-4BED-8AE3-AAE411165F71}"/>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A9E9CFB8-7B5F-47A4-9980-5E24868796E8}"/>
              </a:ext>
            </a:extLst>
          </p:cNvPr>
          <p:cNvSpPr>
            <a:spLocks noGrp="1"/>
          </p:cNvSpPr>
          <p:nvPr>
            <p:ph idx="1"/>
          </p:nvPr>
        </p:nvSpPr>
        <p:spPr/>
        <p:txBody>
          <a:bodyPr/>
          <a:lstStyle/>
          <a:p>
            <a:r>
              <a:rPr lang="en-MY" dirty="0"/>
              <a:t>What is the level of doping in Zener Diode?</a:t>
            </a:r>
          </a:p>
          <a:p>
            <a:r>
              <a:rPr lang="en-MY" dirty="0"/>
              <a:t>a) Lightly Doped</a:t>
            </a:r>
          </a:p>
          <a:p>
            <a:r>
              <a:rPr lang="en-MY" dirty="0"/>
              <a:t>b) Heavily Doped</a:t>
            </a:r>
          </a:p>
          <a:p>
            <a:r>
              <a:rPr lang="en-MY" dirty="0"/>
              <a:t>c) Moderately Doped</a:t>
            </a:r>
          </a:p>
          <a:p>
            <a:r>
              <a:rPr lang="en-MY" dirty="0"/>
              <a:t>d) No doping</a:t>
            </a:r>
          </a:p>
        </p:txBody>
      </p:sp>
      <p:sp>
        <p:nvSpPr>
          <p:cNvPr id="4" name="Slide Number Placeholder 3">
            <a:extLst>
              <a:ext uri="{FF2B5EF4-FFF2-40B4-BE49-F238E27FC236}">
                <a16:creationId xmlns:a16="http://schemas.microsoft.com/office/drawing/2014/main" id="{A15640FB-92C8-4F88-9A77-6A717BDBE920}"/>
              </a:ext>
            </a:extLst>
          </p:cNvPr>
          <p:cNvSpPr>
            <a:spLocks noGrp="1"/>
          </p:cNvSpPr>
          <p:nvPr>
            <p:ph type="sldNum" sz="quarter" idx="12"/>
          </p:nvPr>
        </p:nvSpPr>
        <p:spPr/>
        <p:txBody>
          <a:bodyPr/>
          <a:lstStyle/>
          <a:p>
            <a:fld id="{1DE98518-C1CF-410D-8A71-B5D14FDF677E}" type="slidenum">
              <a:rPr lang="en-MY" smtClean="0"/>
              <a:t>20</a:t>
            </a:fld>
            <a:endParaRPr lang="en-MY" dirty="0"/>
          </a:p>
        </p:txBody>
      </p:sp>
    </p:spTree>
    <p:extLst>
      <p:ext uri="{BB962C8B-B14F-4D97-AF65-F5344CB8AC3E}">
        <p14:creationId xmlns:p14="http://schemas.microsoft.com/office/powerpoint/2010/main" val="1683689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D92C-B4DE-482B-B28A-8C8B3425291A}"/>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5C996C-B227-47B3-A727-A0E0D838BD8B}"/>
              </a:ext>
            </a:extLst>
          </p:cNvPr>
          <p:cNvSpPr>
            <a:spLocks noGrp="1"/>
          </p:cNvSpPr>
          <p:nvPr>
            <p:ph idx="1"/>
          </p:nvPr>
        </p:nvSpPr>
        <p:spPr/>
        <p:txBody>
          <a:bodyPr/>
          <a:lstStyle/>
          <a:p>
            <a:r>
              <a:rPr lang="en-MY" dirty="0"/>
              <a:t>Zener Diode is mostly used as ____________</a:t>
            </a:r>
          </a:p>
          <a:p>
            <a:r>
              <a:rPr lang="en-MY" dirty="0"/>
              <a:t>a) Half-wave rectifier</a:t>
            </a:r>
          </a:p>
          <a:p>
            <a:r>
              <a:rPr lang="en-MY" dirty="0"/>
              <a:t>b) Full-wave rectifier</a:t>
            </a:r>
          </a:p>
          <a:p>
            <a:r>
              <a:rPr lang="en-MY" dirty="0"/>
              <a:t>c) Voltage Regulator</a:t>
            </a:r>
          </a:p>
          <a:p>
            <a:r>
              <a:rPr lang="en-MY" dirty="0"/>
              <a:t>d) LED</a:t>
            </a:r>
          </a:p>
        </p:txBody>
      </p:sp>
      <p:sp>
        <p:nvSpPr>
          <p:cNvPr id="4" name="Slide Number Placeholder 3">
            <a:extLst>
              <a:ext uri="{FF2B5EF4-FFF2-40B4-BE49-F238E27FC236}">
                <a16:creationId xmlns:a16="http://schemas.microsoft.com/office/drawing/2014/main" id="{FDEC02E8-42C2-4014-86AD-344DF21903CC}"/>
              </a:ext>
            </a:extLst>
          </p:cNvPr>
          <p:cNvSpPr>
            <a:spLocks noGrp="1"/>
          </p:cNvSpPr>
          <p:nvPr>
            <p:ph type="sldNum" sz="quarter" idx="12"/>
          </p:nvPr>
        </p:nvSpPr>
        <p:spPr/>
        <p:txBody>
          <a:bodyPr/>
          <a:lstStyle/>
          <a:p>
            <a:fld id="{1DE98518-C1CF-410D-8A71-B5D14FDF677E}" type="slidenum">
              <a:rPr lang="en-MY" smtClean="0"/>
              <a:t>21</a:t>
            </a:fld>
            <a:endParaRPr lang="en-MY" dirty="0"/>
          </a:p>
        </p:txBody>
      </p:sp>
    </p:spTree>
    <p:extLst>
      <p:ext uri="{BB962C8B-B14F-4D97-AF65-F5344CB8AC3E}">
        <p14:creationId xmlns:p14="http://schemas.microsoft.com/office/powerpoint/2010/main" val="338723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06FC-2F67-4F52-95F0-0231F6E589AD}"/>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D13A0A19-372B-4E51-9BA6-3DECBE407A3A}"/>
              </a:ext>
            </a:extLst>
          </p:cNvPr>
          <p:cNvSpPr>
            <a:spLocks noGrp="1"/>
          </p:cNvSpPr>
          <p:nvPr>
            <p:ph idx="1"/>
          </p:nvPr>
        </p:nvSpPr>
        <p:spPr/>
        <p:txBody>
          <a:bodyPr/>
          <a:lstStyle/>
          <a:p>
            <a:r>
              <a:rPr lang="en-MY" dirty="0"/>
              <a:t>Which of the following is the correct symbol for the </a:t>
            </a:r>
            <a:r>
              <a:rPr lang="en-MY" dirty="0" err="1"/>
              <a:t>zener</a:t>
            </a:r>
            <a:r>
              <a:rPr lang="en-MY" dirty="0"/>
              <a:t> diode?</a:t>
            </a:r>
          </a:p>
          <a:p>
            <a:endParaRPr lang="en-MY" dirty="0"/>
          </a:p>
        </p:txBody>
      </p:sp>
      <p:sp>
        <p:nvSpPr>
          <p:cNvPr id="4" name="Slide Number Placeholder 3">
            <a:extLst>
              <a:ext uri="{FF2B5EF4-FFF2-40B4-BE49-F238E27FC236}">
                <a16:creationId xmlns:a16="http://schemas.microsoft.com/office/drawing/2014/main" id="{7C626B5D-5C69-46A3-B9F1-4E3346E4EEF3}"/>
              </a:ext>
            </a:extLst>
          </p:cNvPr>
          <p:cNvSpPr>
            <a:spLocks noGrp="1"/>
          </p:cNvSpPr>
          <p:nvPr>
            <p:ph type="sldNum" sz="quarter" idx="12"/>
          </p:nvPr>
        </p:nvSpPr>
        <p:spPr/>
        <p:txBody>
          <a:bodyPr/>
          <a:lstStyle/>
          <a:p>
            <a:fld id="{1DE98518-C1CF-410D-8A71-B5D14FDF677E}" type="slidenum">
              <a:rPr lang="en-MY" smtClean="0"/>
              <a:t>22</a:t>
            </a:fld>
            <a:endParaRPr lang="en-MY" dirty="0"/>
          </a:p>
        </p:txBody>
      </p:sp>
      <p:pic>
        <p:nvPicPr>
          <p:cNvPr id="5" name="Picture 4">
            <a:extLst>
              <a:ext uri="{FF2B5EF4-FFF2-40B4-BE49-F238E27FC236}">
                <a16:creationId xmlns:a16="http://schemas.microsoft.com/office/drawing/2014/main" id="{BB575F4B-BF09-4072-AF1E-DCDEFF517E67}"/>
              </a:ext>
            </a:extLst>
          </p:cNvPr>
          <p:cNvPicPr>
            <a:picLocks noChangeAspect="1"/>
          </p:cNvPicPr>
          <p:nvPr/>
        </p:nvPicPr>
        <p:blipFill>
          <a:blip r:embed="rId2"/>
          <a:stretch>
            <a:fillRect/>
          </a:stretch>
        </p:blipFill>
        <p:spPr>
          <a:xfrm>
            <a:off x="1135365" y="2429991"/>
            <a:ext cx="2749882" cy="3742209"/>
          </a:xfrm>
          <a:prstGeom prst="rect">
            <a:avLst/>
          </a:prstGeom>
        </p:spPr>
      </p:pic>
    </p:spTree>
    <p:extLst>
      <p:ext uri="{BB962C8B-B14F-4D97-AF65-F5344CB8AC3E}">
        <p14:creationId xmlns:p14="http://schemas.microsoft.com/office/powerpoint/2010/main" val="3210113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F4A3-0347-40DD-8CB2-4DD990007E44}"/>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22AB7FDB-7ABE-496E-A8B9-F0B36E2FC274}"/>
              </a:ext>
            </a:extLst>
          </p:cNvPr>
          <p:cNvSpPr>
            <a:spLocks noGrp="1"/>
          </p:cNvSpPr>
          <p:nvPr>
            <p:ph idx="1"/>
          </p:nvPr>
        </p:nvSpPr>
        <p:spPr/>
        <p:txBody>
          <a:bodyPr/>
          <a:lstStyle/>
          <a:p>
            <a:r>
              <a:rPr lang="en-MY" dirty="0"/>
              <a:t>In the circuit, what is the output voltage?</a:t>
            </a:r>
          </a:p>
          <a:p>
            <a:r>
              <a:rPr lang="pt-BR" dirty="0"/>
              <a:t>a) 50 V</a:t>
            </a:r>
          </a:p>
          <a:p>
            <a:r>
              <a:rPr lang="pt-BR" dirty="0"/>
              <a:t>b) 70 V</a:t>
            </a:r>
          </a:p>
          <a:p>
            <a:r>
              <a:rPr lang="pt-BR" dirty="0"/>
              <a:t>c) 120 V</a:t>
            </a:r>
          </a:p>
          <a:p>
            <a:r>
              <a:rPr lang="pt-BR" dirty="0"/>
              <a:t>d) 170 V</a:t>
            </a:r>
            <a:endParaRPr lang="en-MY" dirty="0"/>
          </a:p>
        </p:txBody>
      </p:sp>
      <p:sp>
        <p:nvSpPr>
          <p:cNvPr id="4" name="Slide Number Placeholder 3">
            <a:extLst>
              <a:ext uri="{FF2B5EF4-FFF2-40B4-BE49-F238E27FC236}">
                <a16:creationId xmlns:a16="http://schemas.microsoft.com/office/drawing/2014/main" id="{6353DD23-DF76-4F73-85FF-D902CA50EA3B}"/>
              </a:ext>
            </a:extLst>
          </p:cNvPr>
          <p:cNvSpPr>
            <a:spLocks noGrp="1"/>
          </p:cNvSpPr>
          <p:nvPr>
            <p:ph type="sldNum" sz="quarter" idx="12"/>
          </p:nvPr>
        </p:nvSpPr>
        <p:spPr/>
        <p:txBody>
          <a:bodyPr/>
          <a:lstStyle/>
          <a:p>
            <a:fld id="{1DE98518-C1CF-410D-8A71-B5D14FDF677E}" type="slidenum">
              <a:rPr lang="en-MY" smtClean="0"/>
              <a:t>23</a:t>
            </a:fld>
            <a:endParaRPr lang="en-MY" dirty="0"/>
          </a:p>
        </p:txBody>
      </p:sp>
      <p:pic>
        <p:nvPicPr>
          <p:cNvPr id="4098" name="Picture 2" descr="engineering-physics-questions-answers-zenner-diode-q10">
            <a:extLst>
              <a:ext uri="{FF2B5EF4-FFF2-40B4-BE49-F238E27FC236}">
                <a16:creationId xmlns:a16="http://schemas.microsoft.com/office/drawing/2014/main" id="{792C1BCC-7980-4C3A-BFF3-EC2BEB118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830" y="2905320"/>
            <a:ext cx="421957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984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6EAE45-4A7F-4104-BDC2-49728B6C4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1F161-1B38-47C7-8802-ECC5574474B3}"/>
              </a:ext>
            </a:extLst>
          </p:cNvPr>
          <p:cNvSpPr>
            <a:spLocks noGrp="1"/>
          </p:cNvSpPr>
          <p:nvPr>
            <p:ph type="title"/>
          </p:nvPr>
        </p:nvSpPr>
        <p:spPr>
          <a:xfrm>
            <a:off x="1066800" y="4786009"/>
            <a:ext cx="10058400" cy="1486776"/>
          </a:xfrm>
        </p:spPr>
        <p:txBody>
          <a:bodyPr>
            <a:normAutofit/>
          </a:bodyPr>
          <a:lstStyle/>
          <a:p>
            <a:pPr algn="ctr"/>
            <a:r>
              <a:rPr lang="en-MY" sz="6000" dirty="0"/>
              <a:t>END OF Module</a:t>
            </a:r>
          </a:p>
        </p:txBody>
      </p:sp>
      <p:grpSp>
        <p:nvGrpSpPr>
          <p:cNvPr id="19" name="Group 11">
            <a:extLst>
              <a:ext uri="{FF2B5EF4-FFF2-40B4-BE49-F238E27FC236}">
                <a16:creationId xmlns:a16="http://schemas.microsoft.com/office/drawing/2014/main" id="{57C42483-9FB4-4C1A-B319-1B129FD65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2">
              <a:extLst>
                <a:ext uri="{FF2B5EF4-FFF2-40B4-BE49-F238E27FC236}">
                  <a16:creationId xmlns:a16="http://schemas.microsoft.com/office/drawing/2014/main" id="{4F43D295-4374-4195-98CF-40620F291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1" name="Oval 13">
              <a:extLst>
                <a:ext uri="{FF2B5EF4-FFF2-40B4-BE49-F238E27FC236}">
                  <a16:creationId xmlns:a16="http://schemas.microsoft.com/office/drawing/2014/main" id="{6A156E1A-DF2F-43D2-B94E-E62A14ACB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4" name="Slide Number Placeholder 3">
            <a:extLst>
              <a:ext uri="{FF2B5EF4-FFF2-40B4-BE49-F238E27FC236}">
                <a16:creationId xmlns:a16="http://schemas.microsoft.com/office/drawing/2014/main" id="{92C5F68B-AA27-49D7-8BAC-3393B6B69B47}"/>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24</a:t>
            </a:fld>
            <a:endParaRPr lang="en-MY"/>
          </a:p>
        </p:txBody>
      </p:sp>
      <p:graphicFrame>
        <p:nvGraphicFramePr>
          <p:cNvPr id="6" name="Content Placeholder 2">
            <a:extLst>
              <a:ext uri="{FF2B5EF4-FFF2-40B4-BE49-F238E27FC236}">
                <a16:creationId xmlns:a16="http://schemas.microsoft.com/office/drawing/2014/main" id="{A0F303C4-2B2B-468D-A965-7B316417F4A7}"/>
              </a:ext>
            </a:extLst>
          </p:cNvPr>
          <p:cNvGraphicFramePr>
            <a:graphicFrameLocks noGrp="1"/>
          </p:cNvGraphicFramePr>
          <p:nvPr>
            <p:ph idx="1"/>
            <p:extLst>
              <p:ext uri="{D42A27DB-BD31-4B8C-83A1-F6EECF244321}">
                <p14:modId xmlns:p14="http://schemas.microsoft.com/office/powerpoint/2010/main" val="1821140165"/>
              </p:ext>
            </p:extLst>
          </p:nvPr>
        </p:nvGraphicFramePr>
        <p:xfrm>
          <a:off x="1181100" y="1450786"/>
          <a:ext cx="10037064" cy="37998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3507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9" name="Rectangle 1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5C33D-B18B-4396-8D60-4D13C7D6569C}"/>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5. Zenor diode</a:t>
            </a:r>
          </a:p>
        </p:txBody>
      </p:sp>
      <p:cxnSp>
        <p:nvCxnSpPr>
          <p:cNvPr id="21" name="Straight Connector 2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4C699B3-EC2B-4435-90A9-CE483DFE89D9}"/>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3</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427042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E294-85A0-4F35-A4F9-192FB116BD3E}"/>
              </a:ext>
            </a:extLst>
          </p:cNvPr>
          <p:cNvSpPr>
            <a:spLocks noGrp="1"/>
          </p:cNvSpPr>
          <p:nvPr>
            <p:ph type="title"/>
          </p:nvPr>
        </p:nvSpPr>
        <p:spPr/>
        <p:txBody>
          <a:bodyPr/>
          <a:lstStyle/>
          <a:p>
            <a:r>
              <a:rPr lang="en-MY" dirty="0" err="1"/>
              <a:t>Zenor</a:t>
            </a:r>
            <a:r>
              <a:rPr lang="en-MY" dirty="0"/>
              <a:t> Diode</a:t>
            </a:r>
          </a:p>
        </p:txBody>
      </p:sp>
      <p:sp>
        <p:nvSpPr>
          <p:cNvPr id="3" name="Content Placeholder 2">
            <a:extLst>
              <a:ext uri="{FF2B5EF4-FFF2-40B4-BE49-F238E27FC236}">
                <a16:creationId xmlns:a16="http://schemas.microsoft.com/office/drawing/2014/main" id="{D3DF9BB5-55EA-4775-8950-BA7923027809}"/>
              </a:ext>
            </a:extLst>
          </p:cNvPr>
          <p:cNvSpPr>
            <a:spLocks noGrp="1"/>
          </p:cNvSpPr>
          <p:nvPr>
            <p:ph idx="1"/>
          </p:nvPr>
        </p:nvSpPr>
        <p:spPr/>
        <p:txBody>
          <a:bodyPr/>
          <a:lstStyle/>
          <a:p>
            <a:pPr algn="just">
              <a:lnSpc>
                <a:spcPct val="100000"/>
              </a:lnSpc>
            </a:pPr>
            <a:r>
              <a:rPr lang="en-MY" b="1" dirty="0"/>
              <a:t>Zener diodes</a:t>
            </a:r>
            <a:r>
              <a:rPr lang="en-MY" dirty="0"/>
              <a:t>, also known as breakdown diodes are </a:t>
            </a:r>
            <a:r>
              <a:rPr lang="en-MY" b="1" dirty="0"/>
              <a:t>heavily doped </a:t>
            </a:r>
            <a:r>
              <a:rPr lang="en-MY" dirty="0"/>
              <a:t>semiconductor devices that are </a:t>
            </a:r>
            <a:r>
              <a:rPr lang="en-MY" b="1" dirty="0"/>
              <a:t>designed to operate in the reverse direction</a:t>
            </a:r>
            <a:r>
              <a:rPr lang="en-MY" dirty="0"/>
              <a:t>.  </a:t>
            </a:r>
          </a:p>
          <a:p>
            <a:pPr algn="just">
              <a:lnSpc>
                <a:spcPct val="100000"/>
              </a:lnSpc>
            </a:pPr>
            <a:r>
              <a:rPr lang="en-MY" dirty="0"/>
              <a:t>When the voltage across its terminals is reversed and the potential reaches the </a:t>
            </a:r>
            <a:r>
              <a:rPr lang="en-MY" b="1" dirty="0"/>
              <a:t>Zener Voltage (knee voltage)</a:t>
            </a:r>
            <a:r>
              <a:rPr lang="en-MY" dirty="0"/>
              <a:t>, the junction will break down and the current flows in the reverse direction.  </a:t>
            </a:r>
          </a:p>
          <a:p>
            <a:pPr algn="just">
              <a:lnSpc>
                <a:spcPct val="100000"/>
              </a:lnSpc>
            </a:pPr>
            <a:r>
              <a:rPr lang="en-MY" dirty="0"/>
              <a:t>This effect is known as the </a:t>
            </a:r>
            <a:r>
              <a:rPr lang="en-MY" b="1" dirty="0"/>
              <a:t>Zener Effect</a:t>
            </a:r>
            <a:r>
              <a:rPr lang="en-MY" dirty="0"/>
              <a:t>. </a:t>
            </a:r>
          </a:p>
          <a:p>
            <a:pPr algn="just">
              <a:lnSpc>
                <a:spcPct val="100000"/>
              </a:lnSpc>
            </a:pPr>
            <a:r>
              <a:rPr lang="en-MY" dirty="0"/>
              <a:t>Zener diodes are manufactured with a great variety of Zener voltages (</a:t>
            </a:r>
            <a:r>
              <a:rPr lang="en-MY" dirty="0" err="1"/>
              <a:t>Vz</a:t>
            </a:r>
            <a:r>
              <a:rPr lang="en-MY" dirty="0"/>
              <a:t>) and some are even made variable.</a:t>
            </a:r>
          </a:p>
        </p:txBody>
      </p:sp>
      <p:sp>
        <p:nvSpPr>
          <p:cNvPr id="4" name="Slide Number Placeholder 3">
            <a:extLst>
              <a:ext uri="{FF2B5EF4-FFF2-40B4-BE49-F238E27FC236}">
                <a16:creationId xmlns:a16="http://schemas.microsoft.com/office/drawing/2014/main" id="{BF3F2ACA-16D7-44BD-87D7-49755731FF73}"/>
              </a:ext>
            </a:extLst>
          </p:cNvPr>
          <p:cNvSpPr>
            <a:spLocks noGrp="1"/>
          </p:cNvSpPr>
          <p:nvPr>
            <p:ph type="sldNum" sz="quarter" idx="12"/>
          </p:nvPr>
        </p:nvSpPr>
        <p:spPr/>
        <p:txBody>
          <a:bodyPr/>
          <a:lstStyle/>
          <a:p>
            <a:fld id="{1DE98518-C1CF-410D-8A71-B5D14FDF677E}" type="slidenum">
              <a:rPr lang="en-MY" smtClean="0"/>
              <a:t>4</a:t>
            </a:fld>
            <a:endParaRPr lang="en-MY" dirty="0"/>
          </a:p>
        </p:txBody>
      </p:sp>
    </p:spTree>
    <p:extLst>
      <p:ext uri="{BB962C8B-B14F-4D97-AF65-F5344CB8AC3E}">
        <p14:creationId xmlns:p14="http://schemas.microsoft.com/office/powerpoint/2010/main" val="306147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06EF-862D-40CF-8A5B-783698C4855E}"/>
              </a:ext>
            </a:extLst>
          </p:cNvPr>
          <p:cNvSpPr>
            <a:spLocks noGrp="1"/>
          </p:cNvSpPr>
          <p:nvPr>
            <p:ph type="title"/>
          </p:nvPr>
        </p:nvSpPr>
        <p:spPr/>
        <p:txBody>
          <a:bodyPr/>
          <a:lstStyle/>
          <a:p>
            <a:r>
              <a:rPr lang="en-MY" dirty="0"/>
              <a:t>Zener Diode Circuit Symbol</a:t>
            </a:r>
          </a:p>
        </p:txBody>
      </p:sp>
      <p:sp>
        <p:nvSpPr>
          <p:cNvPr id="3" name="Content Placeholder 2">
            <a:extLst>
              <a:ext uri="{FF2B5EF4-FFF2-40B4-BE49-F238E27FC236}">
                <a16:creationId xmlns:a16="http://schemas.microsoft.com/office/drawing/2014/main" id="{13339CE7-92A8-42A2-BF2B-CAD2AC14801D}"/>
              </a:ext>
            </a:extLst>
          </p:cNvPr>
          <p:cNvSpPr>
            <a:spLocks noGrp="1"/>
          </p:cNvSpPr>
          <p:nvPr>
            <p:ph idx="1"/>
          </p:nvPr>
        </p:nvSpPr>
        <p:spPr>
          <a:xfrm>
            <a:off x="1069848" y="2121408"/>
            <a:ext cx="5925902" cy="4050792"/>
          </a:xfrm>
        </p:spPr>
        <p:txBody>
          <a:bodyPr/>
          <a:lstStyle/>
          <a:p>
            <a:pPr algn="just">
              <a:lnSpc>
                <a:spcPct val="100000"/>
              </a:lnSpc>
            </a:pPr>
            <a:r>
              <a:rPr lang="en-MY" dirty="0"/>
              <a:t>The Zener diode circuit symbol places </a:t>
            </a:r>
            <a:r>
              <a:rPr lang="en-MY" b="1" dirty="0"/>
              <a:t>two tags at the end of the bar </a:t>
            </a:r>
            <a:r>
              <a:rPr lang="en-MY" dirty="0"/>
              <a:t>– one in the upward direction and the other in the lower direction as shown in the figure. </a:t>
            </a:r>
          </a:p>
          <a:p>
            <a:pPr algn="just">
              <a:lnSpc>
                <a:spcPct val="100000"/>
              </a:lnSpc>
            </a:pPr>
            <a:r>
              <a:rPr lang="en-MY" dirty="0"/>
              <a:t>This helps in distinguishing Zener diodes from other forms of diodes within the circuit.</a:t>
            </a:r>
          </a:p>
        </p:txBody>
      </p:sp>
      <p:sp>
        <p:nvSpPr>
          <p:cNvPr id="4" name="Slide Number Placeholder 3">
            <a:extLst>
              <a:ext uri="{FF2B5EF4-FFF2-40B4-BE49-F238E27FC236}">
                <a16:creationId xmlns:a16="http://schemas.microsoft.com/office/drawing/2014/main" id="{38AC696E-9AAA-4331-90C7-E61ADC6CD017}"/>
              </a:ext>
            </a:extLst>
          </p:cNvPr>
          <p:cNvSpPr>
            <a:spLocks noGrp="1"/>
          </p:cNvSpPr>
          <p:nvPr>
            <p:ph type="sldNum" sz="quarter" idx="12"/>
          </p:nvPr>
        </p:nvSpPr>
        <p:spPr/>
        <p:txBody>
          <a:bodyPr/>
          <a:lstStyle/>
          <a:p>
            <a:fld id="{1DE98518-C1CF-410D-8A71-B5D14FDF677E}" type="slidenum">
              <a:rPr lang="en-MY" smtClean="0"/>
              <a:t>5</a:t>
            </a:fld>
            <a:endParaRPr lang="en-MY" dirty="0"/>
          </a:p>
        </p:txBody>
      </p:sp>
      <p:pic>
        <p:nvPicPr>
          <p:cNvPr id="1026" name="Picture 2" descr="Zener Diode Symbol">
            <a:extLst>
              <a:ext uri="{FF2B5EF4-FFF2-40B4-BE49-F238E27FC236}">
                <a16:creationId xmlns:a16="http://schemas.microsoft.com/office/drawing/2014/main" id="{4C4746AD-BCD5-41A6-810C-57D3B191DD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14" t="3247" r="17518" b="5027"/>
          <a:stretch/>
        </p:blipFill>
        <p:spPr bwMode="auto">
          <a:xfrm>
            <a:off x="6995750" y="1782097"/>
            <a:ext cx="4955458" cy="329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5530-8872-4EB8-9620-E6A7A47667C6}"/>
              </a:ext>
            </a:extLst>
          </p:cNvPr>
          <p:cNvSpPr>
            <a:spLocks noGrp="1"/>
          </p:cNvSpPr>
          <p:nvPr>
            <p:ph type="title"/>
          </p:nvPr>
        </p:nvSpPr>
        <p:spPr/>
        <p:txBody>
          <a:bodyPr/>
          <a:lstStyle/>
          <a:p>
            <a:r>
              <a:rPr lang="en-MY" dirty="0"/>
              <a:t>Working of Zener Diode</a:t>
            </a:r>
          </a:p>
        </p:txBody>
      </p:sp>
      <p:sp>
        <p:nvSpPr>
          <p:cNvPr id="3" name="Content Placeholder 2">
            <a:extLst>
              <a:ext uri="{FF2B5EF4-FFF2-40B4-BE49-F238E27FC236}">
                <a16:creationId xmlns:a16="http://schemas.microsoft.com/office/drawing/2014/main" id="{B39350EE-0928-487B-87DC-367659534FEB}"/>
              </a:ext>
            </a:extLst>
          </p:cNvPr>
          <p:cNvSpPr>
            <a:spLocks noGrp="1"/>
          </p:cNvSpPr>
          <p:nvPr>
            <p:ph idx="1"/>
          </p:nvPr>
        </p:nvSpPr>
        <p:spPr/>
        <p:txBody>
          <a:bodyPr/>
          <a:lstStyle/>
          <a:p>
            <a:pPr algn="just">
              <a:lnSpc>
                <a:spcPct val="100000"/>
              </a:lnSpc>
            </a:pPr>
            <a:r>
              <a:rPr lang="en-MY" dirty="0"/>
              <a:t>The Zener diode operates just like a normal diode when it </a:t>
            </a:r>
            <a:r>
              <a:rPr lang="en-MY" b="1" dirty="0"/>
              <a:t>is forward-biased</a:t>
            </a:r>
            <a:r>
              <a:rPr lang="en-MY" dirty="0"/>
              <a:t>. </a:t>
            </a:r>
          </a:p>
          <a:p>
            <a:pPr algn="just">
              <a:lnSpc>
                <a:spcPct val="100000"/>
              </a:lnSpc>
            </a:pPr>
            <a:r>
              <a:rPr lang="en-MY" dirty="0"/>
              <a:t>However, when connected in </a:t>
            </a:r>
            <a:r>
              <a:rPr lang="en-MY" b="1" dirty="0"/>
              <a:t>reverse biased mode</a:t>
            </a:r>
            <a:r>
              <a:rPr lang="en-MY" dirty="0"/>
              <a:t>, a small leakage current flows through the diode. </a:t>
            </a:r>
          </a:p>
          <a:p>
            <a:pPr algn="just">
              <a:lnSpc>
                <a:spcPct val="100000"/>
              </a:lnSpc>
            </a:pPr>
            <a:r>
              <a:rPr lang="en-MY" dirty="0"/>
              <a:t>As the reverse voltage increases to the predetermined breakdown voltage (</a:t>
            </a:r>
            <a:r>
              <a:rPr lang="en-MY" dirty="0" err="1"/>
              <a:t>Vz</a:t>
            </a:r>
            <a:r>
              <a:rPr lang="en-MY" dirty="0"/>
              <a:t>), a current starts flowing through the diode. </a:t>
            </a:r>
          </a:p>
          <a:p>
            <a:pPr algn="just">
              <a:lnSpc>
                <a:spcPct val="100000"/>
              </a:lnSpc>
            </a:pPr>
            <a:r>
              <a:rPr lang="en-MY" dirty="0"/>
              <a:t>The current increases to a maximum, which is determined by the series resistor, after which it stabilizes and remains constant over a wide range of applied voltage.</a:t>
            </a:r>
          </a:p>
        </p:txBody>
      </p:sp>
      <p:sp>
        <p:nvSpPr>
          <p:cNvPr id="4" name="Slide Number Placeholder 3">
            <a:extLst>
              <a:ext uri="{FF2B5EF4-FFF2-40B4-BE49-F238E27FC236}">
                <a16:creationId xmlns:a16="http://schemas.microsoft.com/office/drawing/2014/main" id="{5ABECB70-0973-4B95-A34C-01452C9F5925}"/>
              </a:ext>
            </a:extLst>
          </p:cNvPr>
          <p:cNvSpPr>
            <a:spLocks noGrp="1"/>
          </p:cNvSpPr>
          <p:nvPr>
            <p:ph type="sldNum" sz="quarter" idx="12"/>
          </p:nvPr>
        </p:nvSpPr>
        <p:spPr/>
        <p:txBody>
          <a:bodyPr/>
          <a:lstStyle/>
          <a:p>
            <a:fld id="{1DE98518-C1CF-410D-8A71-B5D14FDF677E}" type="slidenum">
              <a:rPr lang="en-MY" smtClean="0"/>
              <a:t>6</a:t>
            </a:fld>
            <a:endParaRPr lang="en-MY" dirty="0"/>
          </a:p>
        </p:txBody>
      </p:sp>
    </p:spTree>
    <p:extLst>
      <p:ext uri="{BB962C8B-B14F-4D97-AF65-F5344CB8AC3E}">
        <p14:creationId xmlns:p14="http://schemas.microsoft.com/office/powerpoint/2010/main" val="309581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15DC-D3DB-4F96-839B-AA132A5A503E}"/>
              </a:ext>
            </a:extLst>
          </p:cNvPr>
          <p:cNvSpPr>
            <a:spLocks noGrp="1"/>
          </p:cNvSpPr>
          <p:nvPr>
            <p:ph type="title"/>
          </p:nvPr>
        </p:nvSpPr>
        <p:spPr/>
        <p:txBody>
          <a:bodyPr/>
          <a:lstStyle/>
          <a:p>
            <a:r>
              <a:rPr lang="en-MY" dirty="0"/>
              <a:t>V-I Characteristics of Zener Diode</a:t>
            </a:r>
          </a:p>
        </p:txBody>
      </p:sp>
      <p:sp>
        <p:nvSpPr>
          <p:cNvPr id="3" name="Content Placeholder 2">
            <a:extLst>
              <a:ext uri="{FF2B5EF4-FFF2-40B4-BE49-F238E27FC236}">
                <a16:creationId xmlns:a16="http://schemas.microsoft.com/office/drawing/2014/main" id="{0EBACE79-5F08-43F6-AD12-9B4C77851980}"/>
              </a:ext>
            </a:extLst>
          </p:cNvPr>
          <p:cNvSpPr>
            <a:spLocks noGrp="1"/>
          </p:cNvSpPr>
          <p:nvPr>
            <p:ph idx="1"/>
          </p:nvPr>
        </p:nvSpPr>
        <p:spPr>
          <a:xfrm>
            <a:off x="1069848" y="2121408"/>
            <a:ext cx="4610039" cy="4050792"/>
          </a:xfrm>
        </p:spPr>
        <p:txBody>
          <a:bodyPr/>
          <a:lstStyle/>
          <a:p>
            <a:pPr algn="just">
              <a:lnSpc>
                <a:spcPct val="100000"/>
              </a:lnSpc>
            </a:pPr>
            <a:r>
              <a:rPr lang="en-MY" dirty="0"/>
              <a:t>When reverse-biased voltage is applied to a Zener diode, it allows only a small amount of leakage current until the voltage is less than Zener voltage.</a:t>
            </a:r>
          </a:p>
        </p:txBody>
      </p:sp>
      <p:sp>
        <p:nvSpPr>
          <p:cNvPr id="4" name="Slide Number Placeholder 3">
            <a:extLst>
              <a:ext uri="{FF2B5EF4-FFF2-40B4-BE49-F238E27FC236}">
                <a16:creationId xmlns:a16="http://schemas.microsoft.com/office/drawing/2014/main" id="{2FD66BA3-C667-4969-B9E5-933D815D7B98}"/>
              </a:ext>
            </a:extLst>
          </p:cNvPr>
          <p:cNvSpPr>
            <a:spLocks noGrp="1"/>
          </p:cNvSpPr>
          <p:nvPr>
            <p:ph type="sldNum" sz="quarter" idx="12"/>
          </p:nvPr>
        </p:nvSpPr>
        <p:spPr/>
        <p:txBody>
          <a:bodyPr/>
          <a:lstStyle/>
          <a:p>
            <a:fld id="{1DE98518-C1CF-410D-8A71-B5D14FDF677E}" type="slidenum">
              <a:rPr lang="en-MY" smtClean="0"/>
              <a:t>7</a:t>
            </a:fld>
            <a:endParaRPr lang="en-MY" dirty="0"/>
          </a:p>
        </p:txBody>
      </p:sp>
      <p:pic>
        <p:nvPicPr>
          <p:cNvPr id="2050" name="Picture 2" descr="V-I Characteristics of Zener Diode">
            <a:extLst>
              <a:ext uri="{FF2B5EF4-FFF2-40B4-BE49-F238E27FC236}">
                <a16:creationId xmlns:a16="http://schemas.microsoft.com/office/drawing/2014/main" id="{3FD01692-4BBC-4FEC-BF8E-18E469C8EB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02"/>
          <a:stretch/>
        </p:blipFill>
        <p:spPr bwMode="auto">
          <a:xfrm>
            <a:off x="5679887" y="2093976"/>
            <a:ext cx="5951281" cy="395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24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EBE5-324B-498C-ADD2-BD7CB8822B8F}"/>
              </a:ext>
            </a:extLst>
          </p:cNvPr>
          <p:cNvSpPr>
            <a:spLocks noGrp="1"/>
          </p:cNvSpPr>
          <p:nvPr>
            <p:ph type="title"/>
          </p:nvPr>
        </p:nvSpPr>
        <p:spPr>
          <a:xfrm>
            <a:off x="1069848" y="484632"/>
            <a:ext cx="10058400" cy="1609344"/>
          </a:xfrm>
        </p:spPr>
        <p:txBody>
          <a:bodyPr>
            <a:normAutofit/>
          </a:bodyPr>
          <a:lstStyle/>
          <a:p>
            <a:r>
              <a:rPr lang="en-MY" dirty="0"/>
              <a:t>types of breakdown</a:t>
            </a:r>
          </a:p>
        </p:txBody>
      </p:sp>
      <p:sp>
        <p:nvSpPr>
          <p:cNvPr id="3" name="Content Placeholder 2">
            <a:extLst>
              <a:ext uri="{FF2B5EF4-FFF2-40B4-BE49-F238E27FC236}">
                <a16:creationId xmlns:a16="http://schemas.microsoft.com/office/drawing/2014/main" id="{98F18E60-0522-4C6C-95EE-2F34BB7D04B7}"/>
              </a:ext>
            </a:extLst>
          </p:cNvPr>
          <p:cNvSpPr>
            <a:spLocks noGrp="1"/>
          </p:cNvSpPr>
          <p:nvPr>
            <p:ph idx="1"/>
          </p:nvPr>
        </p:nvSpPr>
        <p:spPr>
          <a:xfrm>
            <a:off x="1069848" y="2121408"/>
            <a:ext cx="4773168" cy="4050792"/>
          </a:xfrm>
        </p:spPr>
        <p:txBody>
          <a:bodyPr>
            <a:normAutofit/>
          </a:bodyPr>
          <a:lstStyle/>
          <a:p>
            <a:r>
              <a:rPr lang="en-MY" dirty="0"/>
              <a:t>For a Zener diode there are two types of breakdown:</a:t>
            </a:r>
          </a:p>
          <a:p>
            <a:pPr lvl="1"/>
            <a:r>
              <a:rPr lang="en-MY"/>
              <a:t>Zener breakdown</a:t>
            </a:r>
          </a:p>
          <a:p>
            <a:pPr lvl="1"/>
            <a:r>
              <a:rPr lang="en-MY"/>
              <a:t>Avalanche breakdown</a:t>
            </a:r>
          </a:p>
        </p:txBody>
      </p:sp>
      <p:pic>
        <p:nvPicPr>
          <p:cNvPr id="6" name="Picture 2" descr="V-I Characteristics of Zener Diode">
            <a:extLst>
              <a:ext uri="{FF2B5EF4-FFF2-40B4-BE49-F238E27FC236}">
                <a16:creationId xmlns:a16="http://schemas.microsoft.com/office/drawing/2014/main" id="{5DA7AD43-7ADE-4C25-822C-94CD368C31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02"/>
          <a:stretch/>
        </p:blipFill>
        <p:spPr bwMode="auto">
          <a:xfrm>
            <a:off x="6355080" y="2596024"/>
            <a:ext cx="4773168" cy="317471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A229F29-2776-4D4D-B13A-A4615B52E119}"/>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8</a:t>
            </a:fld>
            <a:endParaRPr lang="en-MY"/>
          </a:p>
        </p:txBody>
      </p:sp>
    </p:spTree>
    <p:extLst>
      <p:ext uri="{BB962C8B-B14F-4D97-AF65-F5344CB8AC3E}">
        <p14:creationId xmlns:p14="http://schemas.microsoft.com/office/powerpoint/2010/main" val="396260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FFCC-8322-4F3B-A71C-9372EBC3F396}"/>
              </a:ext>
            </a:extLst>
          </p:cNvPr>
          <p:cNvSpPr>
            <a:spLocks noGrp="1"/>
          </p:cNvSpPr>
          <p:nvPr>
            <p:ph type="title"/>
          </p:nvPr>
        </p:nvSpPr>
        <p:spPr>
          <a:xfrm>
            <a:off x="1069848" y="484632"/>
            <a:ext cx="10058400" cy="1609344"/>
          </a:xfrm>
        </p:spPr>
        <p:txBody>
          <a:bodyPr>
            <a:normAutofit/>
          </a:bodyPr>
          <a:lstStyle/>
          <a:p>
            <a:r>
              <a:rPr lang="en-MY" dirty="0"/>
              <a:t>Zener Breakdown vs Avalanche Breakdown</a:t>
            </a:r>
          </a:p>
        </p:txBody>
      </p:sp>
      <p:sp>
        <p:nvSpPr>
          <p:cNvPr id="3" name="Content Placeholder 2">
            <a:extLst>
              <a:ext uri="{FF2B5EF4-FFF2-40B4-BE49-F238E27FC236}">
                <a16:creationId xmlns:a16="http://schemas.microsoft.com/office/drawing/2014/main" id="{256E58BB-D3E9-493C-B208-EFF0AA17F6D4}"/>
              </a:ext>
            </a:extLst>
          </p:cNvPr>
          <p:cNvSpPr>
            <a:spLocks noGrp="1"/>
          </p:cNvSpPr>
          <p:nvPr>
            <p:ph idx="1"/>
          </p:nvPr>
        </p:nvSpPr>
        <p:spPr>
          <a:xfrm>
            <a:off x="1069848" y="2121408"/>
            <a:ext cx="4773168" cy="4050792"/>
          </a:xfrm>
        </p:spPr>
        <p:txBody>
          <a:bodyPr>
            <a:normAutofit lnSpcReduction="10000"/>
          </a:bodyPr>
          <a:lstStyle/>
          <a:p>
            <a:pPr algn="just">
              <a:lnSpc>
                <a:spcPct val="100000"/>
              </a:lnSpc>
            </a:pPr>
            <a:r>
              <a:rPr lang="en-MY" dirty="0"/>
              <a:t>The Zener effect is dominant in voltages up to 5.6 volts and the avalanche effect takes over above that.</a:t>
            </a:r>
          </a:p>
          <a:p>
            <a:pPr algn="just">
              <a:lnSpc>
                <a:spcPct val="100000"/>
              </a:lnSpc>
            </a:pPr>
            <a:r>
              <a:rPr lang="en-MY" dirty="0"/>
              <a:t>They are both similar effects, the difference being that the Zener effect is a quantum phenomenon and the avalanche effect is the movement of electrons in the valence band like in any electric current.</a:t>
            </a:r>
          </a:p>
          <a:p>
            <a:pPr algn="just">
              <a:lnSpc>
                <a:spcPct val="100000"/>
              </a:lnSpc>
            </a:pPr>
            <a:r>
              <a:rPr lang="en-MY" dirty="0"/>
              <a:t>Avalanche effect also allows a larger current through the diode than the Zener effect</a:t>
            </a:r>
          </a:p>
        </p:txBody>
      </p:sp>
      <p:pic>
        <p:nvPicPr>
          <p:cNvPr id="6" name="Picture 2" descr="V-I Characteristics of Zener Diode">
            <a:extLst>
              <a:ext uri="{FF2B5EF4-FFF2-40B4-BE49-F238E27FC236}">
                <a16:creationId xmlns:a16="http://schemas.microsoft.com/office/drawing/2014/main" id="{4E195B53-BF33-44F3-97E1-B8794B607F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02"/>
          <a:stretch/>
        </p:blipFill>
        <p:spPr bwMode="auto">
          <a:xfrm>
            <a:off x="6355080" y="2596024"/>
            <a:ext cx="4773168" cy="317471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86E097C-3FA0-49F2-B478-F35F1EEB8EE4}"/>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9</a:t>
            </a:fld>
            <a:endParaRPr lang="en-MY"/>
          </a:p>
        </p:txBody>
      </p:sp>
    </p:spTree>
    <p:extLst>
      <p:ext uri="{BB962C8B-B14F-4D97-AF65-F5344CB8AC3E}">
        <p14:creationId xmlns:p14="http://schemas.microsoft.com/office/powerpoint/2010/main" val="329984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1422</Words>
  <Application>Microsoft Office PowerPoint</Application>
  <PresentationFormat>Widescreen</PresentationFormat>
  <Paragraphs>137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Rockwell</vt:lpstr>
      <vt:lpstr>Rockwell Condensed</vt:lpstr>
      <vt:lpstr>Wingdings</vt:lpstr>
      <vt:lpstr>1_Wood Type</vt:lpstr>
      <vt:lpstr>Module 4 Semiconductor devices</vt:lpstr>
      <vt:lpstr>Overview</vt:lpstr>
      <vt:lpstr>5. Zenor diode</vt:lpstr>
      <vt:lpstr>Zenor Diode</vt:lpstr>
      <vt:lpstr>Zener Diode Circuit Symbol</vt:lpstr>
      <vt:lpstr>Working of Zener Diode</vt:lpstr>
      <vt:lpstr>V-I Characteristics of Zener Diode</vt:lpstr>
      <vt:lpstr>types of breakdown</vt:lpstr>
      <vt:lpstr>Zener Breakdown vs Avalanche Breakdown</vt:lpstr>
      <vt:lpstr>V-I characteristics of a Zener diode</vt:lpstr>
      <vt:lpstr>Zener Diode Specifications</vt:lpstr>
      <vt:lpstr>advantages of a Zener diode</vt:lpstr>
      <vt:lpstr>Application of  Zener Diode</vt:lpstr>
      <vt:lpstr>6. Application of Zenor diode – Voltage Regulator</vt:lpstr>
      <vt:lpstr>Zener Diode as a Voltage Regulator</vt:lpstr>
      <vt:lpstr>What is a Voltage Regulator</vt:lpstr>
      <vt:lpstr>Zener Diode as a Voltage Regulator</vt:lpstr>
      <vt:lpstr>Operation</vt:lpstr>
      <vt:lpstr>Experiment </vt:lpstr>
      <vt:lpstr>quiz</vt:lpstr>
      <vt:lpstr>QUIZ</vt:lpstr>
      <vt:lpstr>quiz</vt:lpstr>
      <vt:lpstr>quiz</vt:lpstr>
      <vt:lpstr>END OF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Semiconductor devices</dc:title>
  <dc:creator>Kishore Bingi</dc:creator>
  <cp:lastModifiedBy>Kishore Bingi</cp:lastModifiedBy>
  <cp:revision>4</cp:revision>
  <dcterms:created xsi:type="dcterms:W3CDTF">2020-09-23T06:17:18Z</dcterms:created>
  <dcterms:modified xsi:type="dcterms:W3CDTF">2020-09-23T11:56:56Z</dcterms:modified>
</cp:coreProperties>
</file>