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0.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2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26"/>
  </p:notesMasterIdLst>
  <p:sldIdLst>
    <p:sldId id="256" r:id="rId2"/>
    <p:sldId id="349" r:id="rId3"/>
    <p:sldId id="347" r:id="rId4"/>
    <p:sldId id="350" r:id="rId5"/>
    <p:sldId id="351" r:id="rId6"/>
    <p:sldId id="353" r:id="rId7"/>
    <p:sldId id="354" r:id="rId8"/>
    <p:sldId id="355" r:id="rId9"/>
    <p:sldId id="357" r:id="rId10"/>
    <p:sldId id="358" r:id="rId11"/>
    <p:sldId id="352" r:id="rId12"/>
    <p:sldId id="360" r:id="rId13"/>
    <p:sldId id="359" r:id="rId14"/>
    <p:sldId id="348" r:id="rId15"/>
    <p:sldId id="361" r:id="rId16"/>
    <p:sldId id="362" r:id="rId17"/>
    <p:sldId id="363" r:id="rId18"/>
    <p:sldId id="364" r:id="rId19"/>
    <p:sldId id="365" r:id="rId20"/>
    <p:sldId id="366" r:id="rId21"/>
    <p:sldId id="367" r:id="rId22"/>
    <p:sldId id="368" r:id="rId23"/>
    <p:sldId id="369" r:id="rId24"/>
    <p:sldId id="3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3D5828-9AB5-43D2-BEAE-ABF10584EB2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11A2D3FB-30AC-44E0-B8C3-2232F6EC30B2}">
      <dgm:prSet/>
      <dgm:spPr/>
      <dgm:t>
        <a:bodyPr/>
        <a:lstStyle/>
        <a:p>
          <a:r>
            <a:rPr lang="en-MY"/>
            <a:t>Semiconductor Theory</a:t>
          </a:r>
          <a:endParaRPr lang="en-US"/>
        </a:p>
      </dgm:t>
    </dgm:pt>
    <dgm:pt modelId="{698C4847-1A04-4179-8634-D170B6F9FA31}" type="parTrans" cxnId="{262868F1-D7F3-4CF1-9A36-C4D888C8DC3C}">
      <dgm:prSet/>
      <dgm:spPr/>
      <dgm:t>
        <a:bodyPr/>
        <a:lstStyle/>
        <a:p>
          <a:endParaRPr lang="en-US"/>
        </a:p>
      </dgm:t>
    </dgm:pt>
    <dgm:pt modelId="{B2F42507-7B9D-4B1E-8175-6BAAEA205778}" type="sibTrans" cxnId="{262868F1-D7F3-4CF1-9A36-C4D888C8DC3C}">
      <dgm:prSet/>
      <dgm:spPr/>
      <dgm:t>
        <a:bodyPr/>
        <a:lstStyle/>
        <a:p>
          <a:endParaRPr lang="en-US"/>
        </a:p>
      </dgm:t>
    </dgm:pt>
    <dgm:pt modelId="{3ABD8476-EABD-4F4E-9CC4-C8D795F9A611}">
      <dgm:prSet/>
      <dgm:spPr/>
      <dgm:t>
        <a:bodyPr/>
        <a:lstStyle/>
        <a:p>
          <a:r>
            <a:rPr lang="en-MY"/>
            <a:t>PN Junction</a:t>
          </a:r>
          <a:endParaRPr lang="en-US"/>
        </a:p>
      </dgm:t>
    </dgm:pt>
    <dgm:pt modelId="{D36C27FC-F103-414D-8933-C4025BDF6533}" type="parTrans" cxnId="{81458665-1DB6-4D11-9AF0-27894499F117}">
      <dgm:prSet/>
      <dgm:spPr/>
      <dgm:t>
        <a:bodyPr/>
        <a:lstStyle/>
        <a:p>
          <a:endParaRPr lang="en-US"/>
        </a:p>
      </dgm:t>
    </dgm:pt>
    <dgm:pt modelId="{72801B11-1FAD-410F-9CDA-46E40A50A573}" type="sibTrans" cxnId="{81458665-1DB6-4D11-9AF0-27894499F117}">
      <dgm:prSet/>
      <dgm:spPr/>
      <dgm:t>
        <a:bodyPr/>
        <a:lstStyle/>
        <a:p>
          <a:endParaRPr lang="en-US"/>
        </a:p>
      </dgm:t>
    </dgm:pt>
    <dgm:pt modelId="{B7CB10DF-7A9E-4D7C-8855-EB915FFC29DC}">
      <dgm:prSet/>
      <dgm:spPr/>
      <dgm:t>
        <a:bodyPr/>
        <a:lstStyle/>
        <a:p>
          <a:r>
            <a:rPr lang="en-MY"/>
            <a:t>PN Junction Diode</a:t>
          </a:r>
          <a:endParaRPr lang="en-US"/>
        </a:p>
      </dgm:t>
    </dgm:pt>
    <dgm:pt modelId="{1FFB8CAC-70EB-4203-9FB2-9C6DE058DB0F}" type="parTrans" cxnId="{9DF87B8F-7AC8-4169-B9E6-613073149E95}">
      <dgm:prSet/>
      <dgm:spPr/>
      <dgm:t>
        <a:bodyPr/>
        <a:lstStyle/>
        <a:p>
          <a:endParaRPr lang="en-US"/>
        </a:p>
      </dgm:t>
    </dgm:pt>
    <dgm:pt modelId="{FB69DAB7-7904-4EB5-B06C-B2486E6A317A}" type="sibTrans" cxnId="{9DF87B8F-7AC8-4169-B9E6-613073149E95}">
      <dgm:prSet/>
      <dgm:spPr/>
      <dgm:t>
        <a:bodyPr/>
        <a:lstStyle/>
        <a:p>
          <a:endParaRPr lang="en-US"/>
        </a:p>
      </dgm:t>
    </dgm:pt>
    <dgm:pt modelId="{67959279-4C2D-4220-819D-F41356DC18DF}">
      <dgm:prSet/>
      <dgm:spPr/>
      <dgm:t>
        <a:bodyPr/>
        <a:lstStyle/>
        <a:p>
          <a:r>
            <a:rPr lang="en-MY"/>
            <a:t>Application of Diode – HW &amp; FW Rectifier</a:t>
          </a:r>
          <a:endParaRPr lang="en-US"/>
        </a:p>
      </dgm:t>
    </dgm:pt>
    <dgm:pt modelId="{19293BB8-3D33-4CC8-8A6A-805B23EDB7DC}" type="parTrans" cxnId="{FA1302A6-A3A6-4BBC-92A1-B4646EE76B6B}">
      <dgm:prSet/>
      <dgm:spPr/>
      <dgm:t>
        <a:bodyPr/>
        <a:lstStyle/>
        <a:p>
          <a:endParaRPr lang="en-US"/>
        </a:p>
      </dgm:t>
    </dgm:pt>
    <dgm:pt modelId="{36D4CE35-1A53-473D-BE09-F32D97638019}" type="sibTrans" cxnId="{FA1302A6-A3A6-4BBC-92A1-B4646EE76B6B}">
      <dgm:prSet/>
      <dgm:spPr/>
      <dgm:t>
        <a:bodyPr/>
        <a:lstStyle/>
        <a:p>
          <a:endParaRPr lang="en-US"/>
        </a:p>
      </dgm:t>
    </dgm:pt>
    <dgm:pt modelId="{73B534F5-4470-496A-9CCF-6DF1EA2F192E}">
      <dgm:prSet/>
      <dgm:spPr/>
      <dgm:t>
        <a:bodyPr/>
        <a:lstStyle/>
        <a:p>
          <a:r>
            <a:rPr lang="en-MY"/>
            <a:t>Zenor Diode</a:t>
          </a:r>
          <a:endParaRPr lang="en-US"/>
        </a:p>
      </dgm:t>
    </dgm:pt>
    <dgm:pt modelId="{AEC8B6DB-D654-40F8-A5C6-0651E48E8951}" type="parTrans" cxnId="{A8D222B9-BAA5-4C47-A51E-769AD0A8F646}">
      <dgm:prSet/>
      <dgm:spPr/>
      <dgm:t>
        <a:bodyPr/>
        <a:lstStyle/>
        <a:p>
          <a:endParaRPr lang="en-US"/>
        </a:p>
      </dgm:t>
    </dgm:pt>
    <dgm:pt modelId="{4BBA48E9-BA59-427F-8144-DD89C48C71EE}" type="sibTrans" cxnId="{A8D222B9-BAA5-4C47-A51E-769AD0A8F646}">
      <dgm:prSet/>
      <dgm:spPr/>
      <dgm:t>
        <a:bodyPr/>
        <a:lstStyle/>
        <a:p>
          <a:endParaRPr lang="en-US"/>
        </a:p>
      </dgm:t>
    </dgm:pt>
    <dgm:pt modelId="{BDF5C352-1D56-4413-B7B8-8617EE7A1CFD}">
      <dgm:prSet/>
      <dgm:spPr/>
      <dgm:t>
        <a:bodyPr/>
        <a:lstStyle/>
        <a:p>
          <a:r>
            <a:rPr lang="en-MY"/>
            <a:t>Application of Zenor Diode – Voltage Regulator</a:t>
          </a:r>
          <a:endParaRPr lang="en-US"/>
        </a:p>
      </dgm:t>
    </dgm:pt>
    <dgm:pt modelId="{2970C8CC-568E-41EF-9271-9C88A4E535E0}" type="parTrans" cxnId="{439569EE-A2FE-4664-8C3A-8C140601D91F}">
      <dgm:prSet/>
      <dgm:spPr/>
      <dgm:t>
        <a:bodyPr/>
        <a:lstStyle/>
        <a:p>
          <a:endParaRPr lang="en-US"/>
        </a:p>
      </dgm:t>
    </dgm:pt>
    <dgm:pt modelId="{CD9E69D1-ADDD-4832-BEED-772A44490F7A}" type="sibTrans" cxnId="{439569EE-A2FE-4664-8C3A-8C140601D91F}">
      <dgm:prSet/>
      <dgm:spPr/>
      <dgm:t>
        <a:bodyPr/>
        <a:lstStyle/>
        <a:p>
          <a:endParaRPr lang="en-US"/>
        </a:p>
      </dgm:t>
    </dgm:pt>
    <dgm:pt modelId="{6C45BF21-0C29-40FA-AEB1-C0AC283D1243}" type="pres">
      <dgm:prSet presAssocID="{8C3D5828-9AB5-43D2-BEAE-ABF10584EB2A}" presName="root" presStyleCnt="0">
        <dgm:presLayoutVars>
          <dgm:dir/>
          <dgm:resizeHandles val="exact"/>
        </dgm:presLayoutVars>
      </dgm:prSet>
      <dgm:spPr/>
    </dgm:pt>
    <dgm:pt modelId="{062970E0-01E2-4965-8479-88F37345832A}" type="pres">
      <dgm:prSet presAssocID="{11A2D3FB-30AC-44E0-B8C3-2232F6EC30B2}" presName="compNode" presStyleCnt="0"/>
      <dgm:spPr/>
    </dgm:pt>
    <dgm:pt modelId="{CDD93B34-F758-46FE-BC90-A60D16715AEA}" type="pres">
      <dgm:prSet presAssocID="{11A2D3FB-30AC-44E0-B8C3-2232F6EC30B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tom"/>
        </a:ext>
      </dgm:extLst>
    </dgm:pt>
    <dgm:pt modelId="{40B77A06-42B4-40EB-AC1E-14A7D3151D82}" type="pres">
      <dgm:prSet presAssocID="{11A2D3FB-30AC-44E0-B8C3-2232F6EC30B2}" presName="spaceRect" presStyleCnt="0"/>
      <dgm:spPr/>
    </dgm:pt>
    <dgm:pt modelId="{C5E7958B-5A5F-4837-9927-C216C46F056A}" type="pres">
      <dgm:prSet presAssocID="{11A2D3FB-30AC-44E0-B8C3-2232F6EC30B2}" presName="textRect" presStyleLbl="revTx" presStyleIdx="0" presStyleCnt="6">
        <dgm:presLayoutVars>
          <dgm:chMax val="1"/>
          <dgm:chPref val="1"/>
        </dgm:presLayoutVars>
      </dgm:prSet>
      <dgm:spPr/>
    </dgm:pt>
    <dgm:pt modelId="{EAD99D76-FACB-4110-9B04-532BB328DFE5}" type="pres">
      <dgm:prSet presAssocID="{B2F42507-7B9D-4B1E-8175-6BAAEA205778}" presName="sibTrans" presStyleCnt="0"/>
      <dgm:spPr/>
    </dgm:pt>
    <dgm:pt modelId="{89871EBD-2327-44FF-BD42-D4A9FFDBD8E3}" type="pres">
      <dgm:prSet presAssocID="{3ABD8476-EABD-4F4E-9CC4-C8D795F9A611}" presName="compNode" presStyleCnt="0"/>
      <dgm:spPr/>
    </dgm:pt>
    <dgm:pt modelId="{8919393A-4929-4711-9B78-03BE73589AEB}" type="pres">
      <dgm:prSet presAssocID="{3ABD8476-EABD-4F4E-9CC4-C8D795F9A61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
        </a:ext>
      </dgm:extLst>
    </dgm:pt>
    <dgm:pt modelId="{41294DF0-B57D-4162-AFFA-6C4BF0BC122D}" type="pres">
      <dgm:prSet presAssocID="{3ABD8476-EABD-4F4E-9CC4-C8D795F9A611}" presName="spaceRect" presStyleCnt="0"/>
      <dgm:spPr/>
    </dgm:pt>
    <dgm:pt modelId="{B1D9664B-538A-4D0E-8CB2-982D6D944F9F}" type="pres">
      <dgm:prSet presAssocID="{3ABD8476-EABD-4F4E-9CC4-C8D795F9A611}" presName="textRect" presStyleLbl="revTx" presStyleIdx="1" presStyleCnt="6">
        <dgm:presLayoutVars>
          <dgm:chMax val="1"/>
          <dgm:chPref val="1"/>
        </dgm:presLayoutVars>
      </dgm:prSet>
      <dgm:spPr/>
    </dgm:pt>
    <dgm:pt modelId="{17149E68-8118-48B3-AA97-0E0B8BB00D2A}" type="pres">
      <dgm:prSet presAssocID="{72801B11-1FAD-410F-9CDA-46E40A50A573}" presName="sibTrans" presStyleCnt="0"/>
      <dgm:spPr/>
    </dgm:pt>
    <dgm:pt modelId="{88414208-93E0-4FEA-9B11-5EBC50907D8C}" type="pres">
      <dgm:prSet presAssocID="{B7CB10DF-7A9E-4D7C-8855-EB915FFC29DC}" presName="compNode" presStyleCnt="0"/>
      <dgm:spPr/>
    </dgm:pt>
    <dgm:pt modelId="{B92BAE20-FE8F-4C19-88FF-3BD3FE05DF12}" type="pres">
      <dgm:prSet presAssocID="{B7CB10DF-7A9E-4D7C-8855-EB915FFC29D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D36124A7-9A05-43FB-9C29-94DD01AC5B79}" type="pres">
      <dgm:prSet presAssocID="{B7CB10DF-7A9E-4D7C-8855-EB915FFC29DC}" presName="spaceRect" presStyleCnt="0"/>
      <dgm:spPr/>
    </dgm:pt>
    <dgm:pt modelId="{5B7BB93F-A9E0-462D-8E3B-FB651AA67149}" type="pres">
      <dgm:prSet presAssocID="{B7CB10DF-7A9E-4D7C-8855-EB915FFC29DC}" presName="textRect" presStyleLbl="revTx" presStyleIdx="2" presStyleCnt="6">
        <dgm:presLayoutVars>
          <dgm:chMax val="1"/>
          <dgm:chPref val="1"/>
        </dgm:presLayoutVars>
      </dgm:prSet>
      <dgm:spPr/>
    </dgm:pt>
    <dgm:pt modelId="{31DFB885-FBC1-43D4-9F8A-CCF80DE9D83F}" type="pres">
      <dgm:prSet presAssocID="{FB69DAB7-7904-4EB5-B06C-B2486E6A317A}" presName="sibTrans" presStyleCnt="0"/>
      <dgm:spPr/>
    </dgm:pt>
    <dgm:pt modelId="{81AAEE13-98E3-4441-A3E6-3BAC2A637A82}" type="pres">
      <dgm:prSet presAssocID="{67959279-4C2D-4220-819D-F41356DC18DF}" presName="compNode" presStyleCnt="0"/>
      <dgm:spPr/>
    </dgm:pt>
    <dgm:pt modelId="{6C34F35C-83DA-4EDB-A9C4-716E73FA7F31}" type="pres">
      <dgm:prSet presAssocID="{67959279-4C2D-4220-819D-F41356DC18D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NA"/>
        </a:ext>
      </dgm:extLst>
    </dgm:pt>
    <dgm:pt modelId="{B7E56476-91A5-4D89-AB32-8A0CBA97F764}" type="pres">
      <dgm:prSet presAssocID="{67959279-4C2D-4220-819D-F41356DC18DF}" presName="spaceRect" presStyleCnt="0"/>
      <dgm:spPr/>
    </dgm:pt>
    <dgm:pt modelId="{4C709960-BDCD-41BC-8E2C-3D8F34AE0237}" type="pres">
      <dgm:prSet presAssocID="{67959279-4C2D-4220-819D-F41356DC18DF}" presName="textRect" presStyleLbl="revTx" presStyleIdx="3" presStyleCnt="6">
        <dgm:presLayoutVars>
          <dgm:chMax val="1"/>
          <dgm:chPref val="1"/>
        </dgm:presLayoutVars>
      </dgm:prSet>
      <dgm:spPr/>
    </dgm:pt>
    <dgm:pt modelId="{4204D8E9-2AD0-4F9A-B4D0-BA588A4D7986}" type="pres">
      <dgm:prSet presAssocID="{36D4CE35-1A53-473D-BE09-F32D97638019}" presName="sibTrans" presStyleCnt="0"/>
      <dgm:spPr/>
    </dgm:pt>
    <dgm:pt modelId="{EEDB6426-9AEA-470F-9DD0-333C6F20EC61}" type="pres">
      <dgm:prSet presAssocID="{73B534F5-4470-496A-9CCF-6DF1EA2F192E}" presName="compNode" presStyleCnt="0"/>
      <dgm:spPr/>
    </dgm:pt>
    <dgm:pt modelId="{ABE28C93-F45C-4ED4-BF82-9A0CC6A457A0}" type="pres">
      <dgm:prSet presAssocID="{73B534F5-4470-496A-9CCF-6DF1EA2F192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ne Arrow: Straight"/>
        </a:ext>
      </dgm:extLst>
    </dgm:pt>
    <dgm:pt modelId="{A65133D4-9417-4F62-B161-454DCAD65FA1}" type="pres">
      <dgm:prSet presAssocID="{73B534F5-4470-496A-9CCF-6DF1EA2F192E}" presName="spaceRect" presStyleCnt="0"/>
      <dgm:spPr/>
    </dgm:pt>
    <dgm:pt modelId="{36AFF83D-734D-4447-AE6F-4E17EDFD65E6}" type="pres">
      <dgm:prSet presAssocID="{73B534F5-4470-496A-9CCF-6DF1EA2F192E}" presName="textRect" presStyleLbl="revTx" presStyleIdx="4" presStyleCnt="6">
        <dgm:presLayoutVars>
          <dgm:chMax val="1"/>
          <dgm:chPref val="1"/>
        </dgm:presLayoutVars>
      </dgm:prSet>
      <dgm:spPr/>
    </dgm:pt>
    <dgm:pt modelId="{CD21116F-FE97-434F-88B3-7A92B4387CB3}" type="pres">
      <dgm:prSet presAssocID="{4BBA48E9-BA59-427F-8144-DD89C48C71EE}" presName="sibTrans" presStyleCnt="0"/>
      <dgm:spPr/>
    </dgm:pt>
    <dgm:pt modelId="{21EE85AA-F41F-433C-96FF-C779312BCE1B}" type="pres">
      <dgm:prSet presAssocID="{BDF5C352-1D56-4413-B7B8-8617EE7A1CFD}" presName="compNode" presStyleCnt="0"/>
      <dgm:spPr/>
    </dgm:pt>
    <dgm:pt modelId="{9641274C-C99E-40D9-B55C-34FBAEE63431}" type="pres">
      <dgm:prSet presAssocID="{BDF5C352-1D56-4413-B7B8-8617EE7A1CF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igh Voltage"/>
        </a:ext>
      </dgm:extLst>
    </dgm:pt>
    <dgm:pt modelId="{86AC78FD-17A6-4ED6-B59A-D2F3952144A4}" type="pres">
      <dgm:prSet presAssocID="{BDF5C352-1D56-4413-B7B8-8617EE7A1CFD}" presName="spaceRect" presStyleCnt="0"/>
      <dgm:spPr/>
    </dgm:pt>
    <dgm:pt modelId="{9F171A02-8CE8-4956-A625-BA706224F07C}" type="pres">
      <dgm:prSet presAssocID="{BDF5C352-1D56-4413-B7B8-8617EE7A1CFD}" presName="textRect" presStyleLbl="revTx" presStyleIdx="5" presStyleCnt="6">
        <dgm:presLayoutVars>
          <dgm:chMax val="1"/>
          <dgm:chPref val="1"/>
        </dgm:presLayoutVars>
      </dgm:prSet>
      <dgm:spPr/>
    </dgm:pt>
  </dgm:ptLst>
  <dgm:cxnLst>
    <dgm:cxn modelId="{EF776945-AFFB-408E-83B1-F221754EEB24}" type="presOf" srcId="{11A2D3FB-30AC-44E0-B8C3-2232F6EC30B2}" destId="{C5E7958B-5A5F-4837-9927-C216C46F056A}" srcOrd="0" destOrd="0" presId="urn:microsoft.com/office/officeart/2018/2/layout/IconLabelList"/>
    <dgm:cxn modelId="{4A2B8145-0620-4953-B04A-56A05900DC8D}" type="presOf" srcId="{67959279-4C2D-4220-819D-F41356DC18DF}" destId="{4C709960-BDCD-41BC-8E2C-3D8F34AE0237}" srcOrd="0" destOrd="0" presId="urn:microsoft.com/office/officeart/2018/2/layout/IconLabelList"/>
    <dgm:cxn modelId="{81458665-1DB6-4D11-9AF0-27894499F117}" srcId="{8C3D5828-9AB5-43D2-BEAE-ABF10584EB2A}" destId="{3ABD8476-EABD-4F4E-9CC4-C8D795F9A611}" srcOrd="1" destOrd="0" parTransId="{D36C27FC-F103-414D-8933-C4025BDF6533}" sibTransId="{72801B11-1FAD-410F-9CDA-46E40A50A573}"/>
    <dgm:cxn modelId="{23D7156A-B4BF-4458-8F45-0E87E18ACA02}" type="presOf" srcId="{BDF5C352-1D56-4413-B7B8-8617EE7A1CFD}" destId="{9F171A02-8CE8-4956-A625-BA706224F07C}" srcOrd="0" destOrd="0" presId="urn:microsoft.com/office/officeart/2018/2/layout/IconLabelList"/>
    <dgm:cxn modelId="{64813B7E-9A6C-44DE-ADAA-86D324AE2DC0}" type="presOf" srcId="{3ABD8476-EABD-4F4E-9CC4-C8D795F9A611}" destId="{B1D9664B-538A-4D0E-8CB2-982D6D944F9F}" srcOrd="0" destOrd="0" presId="urn:microsoft.com/office/officeart/2018/2/layout/IconLabelList"/>
    <dgm:cxn modelId="{9DF87B8F-7AC8-4169-B9E6-613073149E95}" srcId="{8C3D5828-9AB5-43D2-BEAE-ABF10584EB2A}" destId="{B7CB10DF-7A9E-4D7C-8855-EB915FFC29DC}" srcOrd="2" destOrd="0" parTransId="{1FFB8CAC-70EB-4203-9FB2-9C6DE058DB0F}" sibTransId="{FB69DAB7-7904-4EB5-B06C-B2486E6A317A}"/>
    <dgm:cxn modelId="{FA1302A6-A3A6-4BBC-92A1-B4646EE76B6B}" srcId="{8C3D5828-9AB5-43D2-BEAE-ABF10584EB2A}" destId="{67959279-4C2D-4220-819D-F41356DC18DF}" srcOrd="3" destOrd="0" parTransId="{19293BB8-3D33-4CC8-8A6A-805B23EDB7DC}" sibTransId="{36D4CE35-1A53-473D-BE09-F32D97638019}"/>
    <dgm:cxn modelId="{A8D222B9-BAA5-4C47-A51E-769AD0A8F646}" srcId="{8C3D5828-9AB5-43D2-BEAE-ABF10584EB2A}" destId="{73B534F5-4470-496A-9CCF-6DF1EA2F192E}" srcOrd="4" destOrd="0" parTransId="{AEC8B6DB-D654-40F8-A5C6-0651E48E8951}" sibTransId="{4BBA48E9-BA59-427F-8144-DD89C48C71EE}"/>
    <dgm:cxn modelId="{A52264CB-5339-4B97-BB80-F0B2A5F0DBD8}" type="presOf" srcId="{B7CB10DF-7A9E-4D7C-8855-EB915FFC29DC}" destId="{5B7BB93F-A9E0-462D-8E3B-FB651AA67149}" srcOrd="0" destOrd="0" presId="urn:microsoft.com/office/officeart/2018/2/layout/IconLabelList"/>
    <dgm:cxn modelId="{439569EE-A2FE-4664-8C3A-8C140601D91F}" srcId="{8C3D5828-9AB5-43D2-BEAE-ABF10584EB2A}" destId="{BDF5C352-1D56-4413-B7B8-8617EE7A1CFD}" srcOrd="5" destOrd="0" parTransId="{2970C8CC-568E-41EF-9271-9C88A4E535E0}" sibTransId="{CD9E69D1-ADDD-4832-BEED-772A44490F7A}"/>
    <dgm:cxn modelId="{262868F1-D7F3-4CF1-9A36-C4D888C8DC3C}" srcId="{8C3D5828-9AB5-43D2-BEAE-ABF10584EB2A}" destId="{11A2D3FB-30AC-44E0-B8C3-2232F6EC30B2}" srcOrd="0" destOrd="0" parTransId="{698C4847-1A04-4179-8634-D170B6F9FA31}" sibTransId="{B2F42507-7B9D-4B1E-8175-6BAAEA205778}"/>
    <dgm:cxn modelId="{D699ECF4-2FFF-4C44-BD34-1A76205619AA}" type="presOf" srcId="{8C3D5828-9AB5-43D2-BEAE-ABF10584EB2A}" destId="{6C45BF21-0C29-40FA-AEB1-C0AC283D1243}" srcOrd="0" destOrd="0" presId="urn:microsoft.com/office/officeart/2018/2/layout/IconLabelList"/>
    <dgm:cxn modelId="{F93BB8F9-76B2-482E-BBD9-99CC9905DF2E}" type="presOf" srcId="{73B534F5-4470-496A-9CCF-6DF1EA2F192E}" destId="{36AFF83D-734D-4447-AE6F-4E17EDFD65E6}" srcOrd="0" destOrd="0" presId="urn:microsoft.com/office/officeart/2018/2/layout/IconLabelList"/>
    <dgm:cxn modelId="{B6EAE5FF-8490-43C3-AE10-3F1D49414BD0}" type="presParOf" srcId="{6C45BF21-0C29-40FA-AEB1-C0AC283D1243}" destId="{062970E0-01E2-4965-8479-88F37345832A}" srcOrd="0" destOrd="0" presId="urn:microsoft.com/office/officeart/2018/2/layout/IconLabelList"/>
    <dgm:cxn modelId="{8A6F868E-5E85-4299-B6CB-20083A1A346A}" type="presParOf" srcId="{062970E0-01E2-4965-8479-88F37345832A}" destId="{CDD93B34-F758-46FE-BC90-A60D16715AEA}" srcOrd="0" destOrd="0" presId="urn:microsoft.com/office/officeart/2018/2/layout/IconLabelList"/>
    <dgm:cxn modelId="{A36A4422-48A5-4A67-858B-3A77DFD2F8D3}" type="presParOf" srcId="{062970E0-01E2-4965-8479-88F37345832A}" destId="{40B77A06-42B4-40EB-AC1E-14A7D3151D82}" srcOrd="1" destOrd="0" presId="urn:microsoft.com/office/officeart/2018/2/layout/IconLabelList"/>
    <dgm:cxn modelId="{F739845B-8C8A-4CB9-BD42-EFA9776FDA8D}" type="presParOf" srcId="{062970E0-01E2-4965-8479-88F37345832A}" destId="{C5E7958B-5A5F-4837-9927-C216C46F056A}" srcOrd="2" destOrd="0" presId="urn:microsoft.com/office/officeart/2018/2/layout/IconLabelList"/>
    <dgm:cxn modelId="{09855F74-4F07-462C-93C2-A74BC1DBFB09}" type="presParOf" srcId="{6C45BF21-0C29-40FA-AEB1-C0AC283D1243}" destId="{EAD99D76-FACB-4110-9B04-532BB328DFE5}" srcOrd="1" destOrd="0" presId="urn:microsoft.com/office/officeart/2018/2/layout/IconLabelList"/>
    <dgm:cxn modelId="{9F7889C0-732B-441C-A2AF-5B059DC971E8}" type="presParOf" srcId="{6C45BF21-0C29-40FA-AEB1-C0AC283D1243}" destId="{89871EBD-2327-44FF-BD42-D4A9FFDBD8E3}" srcOrd="2" destOrd="0" presId="urn:microsoft.com/office/officeart/2018/2/layout/IconLabelList"/>
    <dgm:cxn modelId="{09A79380-DC21-4FD7-AC2A-0A92CF00F2BB}" type="presParOf" srcId="{89871EBD-2327-44FF-BD42-D4A9FFDBD8E3}" destId="{8919393A-4929-4711-9B78-03BE73589AEB}" srcOrd="0" destOrd="0" presId="urn:microsoft.com/office/officeart/2018/2/layout/IconLabelList"/>
    <dgm:cxn modelId="{8D1EB8D4-1E91-49E0-8671-6E062E1F7D7C}" type="presParOf" srcId="{89871EBD-2327-44FF-BD42-D4A9FFDBD8E3}" destId="{41294DF0-B57D-4162-AFFA-6C4BF0BC122D}" srcOrd="1" destOrd="0" presId="urn:microsoft.com/office/officeart/2018/2/layout/IconLabelList"/>
    <dgm:cxn modelId="{AF0B5DAE-EB25-4D95-AF10-A68C1B9F15E7}" type="presParOf" srcId="{89871EBD-2327-44FF-BD42-D4A9FFDBD8E3}" destId="{B1D9664B-538A-4D0E-8CB2-982D6D944F9F}" srcOrd="2" destOrd="0" presId="urn:microsoft.com/office/officeart/2018/2/layout/IconLabelList"/>
    <dgm:cxn modelId="{AB78D868-5D04-4FEE-AB77-A99F2A9B0794}" type="presParOf" srcId="{6C45BF21-0C29-40FA-AEB1-C0AC283D1243}" destId="{17149E68-8118-48B3-AA97-0E0B8BB00D2A}" srcOrd="3" destOrd="0" presId="urn:microsoft.com/office/officeart/2018/2/layout/IconLabelList"/>
    <dgm:cxn modelId="{C86C8073-8E81-4D23-B44E-AA25731DA451}" type="presParOf" srcId="{6C45BF21-0C29-40FA-AEB1-C0AC283D1243}" destId="{88414208-93E0-4FEA-9B11-5EBC50907D8C}" srcOrd="4" destOrd="0" presId="urn:microsoft.com/office/officeart/2018/2/layout/IconLabelList"/>
    <dgm:cxn modelId="{5E006DB2-7D54-4091-A139-38E4FE219953}" type="presParOf" srcId="{88414208-93E0-4FEA-9B11-5EBC50907D8C}" destId="{B92BAE20-FE8F-4C19-88FF-3BD3FE05DF12}" srcOrd="0" destOrd="0" presId="urn:microsoft.com/office/officeart/2018/2/layout/IconLabelList"/>
    <dgm:cxn modelId="{D3376719-01F0-41BF-87F9-53129BC882ED}" type="presParOf" srcId="{88414208-93E0-4FEA-9B11-5EBC50907D8C}" destId="{D36124A7-9A05-43FB-9C29-94DD01AC5B79}" srcOrd="1" destOrd="0" presId="urn:microsoft.com/office/officeart/2018/2/layout/IconLabelList"/>
    <dgm:cxn modelId="{EE37778F-2147-4576-9C75-CFE2D2477E10}" type="presParOf" srcId="{88414208-93E0-4FEA-9B11-5EBC50907D8C}" destId="{5B7BB93F-A9E0-462D-8E3B-FB651AA67149}" srcOrd="2" destOrd="0" presId="urn:microsoft.com/office/officeart/2018/2/layout/IconLabelList"/>
    <dgm:cxn modelId="{A3EFEDF1-1FE0-41EB-929B-6F531F928EEC}" type="presParOf" srcId="{6C45BF21-0C29-40FA-AEB1-C0AC283D1243}" destId="{31DFB885-FBC1-43D4-9F8A-CCF80DE9D83F}" srcOrd="5" destOrd="0" presId="urn:microsoft.com/office/officeart/2018/2/layout/IconLabelList"/>
    <dgm:cxn modelId="{420DE537-7038-4454-9FAC-D9ADEC9DE875}" type="presParOf" srcId="{6C45BF21-0C29-40FA-AEB1-C0AC283D1243}" destId="{81AAEE13-98E3-4441-A3E6-3BAC2A637A82}" srcOrd="6" destOrd="0" presId="urn:microsoft.com/office/officeart/2018/2/layout/IconLabelList"/>
    <dgm:cxn modelId="{26084B0C-C0DD-4217-882A-4EED1EA7D2E0}" type="presParOf" srcId="{81AAEE13-98E3-4441-A3E6-3BAC2A637A82}" destId="{6C34F35C-83DA-4EDB-A9C4-716E73FA7F31}" srcOrd="0" destOrd="0" presId="urn:microsoft.com/office/officeart/2018/2/layout/IconLabelList"/>
    <dgm:cxn modelId="{1A07FDB4-ED19-4D3E-A867-170C2EB1588A}" type="presParOf" srcId="{81AAEE13-98E3-4441-A3E6-3BAC2A637A82}" destId="{B7E56476-91A5-4D89-AB32-8A0CBA97F764}" srcOrd="1" destOrd="0" presId="urn:microsoft.com/office/officeart/2018/2/layout/IconLabelList"/>
    <dgm:cxn modelId="{C5E967A7-C9FE-4C0D-9FBE-E02CAFC9B9E1}" type="presParOf" srcId="{81AAEE13-98E3-4441-A3E6-3BAC2A637A82}" destId="{4C709960-BDCD-41BC-8E2C-3D8F34AE0237}" srcOrd="2" destOrd="0" presId="urn:microsoft.com/office/officeart/2018/2/layout/IconLabelList"/>
    <dgm:cxn modelId="{9E0337A4-F69A-4CD5-A124-CB80A9E49CDB}" type="presParOf" srcId="{6C45BF21-0C29-40FA-AEB1-C0AC283D1243}" destId="{4204D8E9-2AD0-4F9A-B4D0-BA588A4D7986}" srcOrd="7" destOrd="0" presId="urn:microsoft.com/office/officeart/2018/2/layout/IconLabelList"/>
    <dgm:cxn modelId="{1302A898-857D-48F7-AC61-1368A30064CE}" type="presParOf" srcId="{6C45BF21-0C29-40FA-AEB1-C0AC283D1243}" destId="{EEDB6426-9AEA-470F-9DD0-333C6F20EC61}" srcOrd="8" destOrd="0" presId="urn:microsoft.com/office/officeart/2018/2/layout/IconLabelList"/>
    <dgm:cxn modelId="{6FD99636-F878-48DE-8903-91D8DFEF4C5A}" type="presParOf" srcId="{EEDB6426-9AEA-470F-9DD0-333C6F20EC61}" destId="{ABE28C93-F45C-4ED4-BF82-9A0CC6A457A0}" srcOrd="0" destOrd="0" presId="urn:microsoft.com/office/officeart/2018/2/layout/IconLabelList"/>
    <dgm:cxn modelId="{DB800689-D88B-4272-ACF8-C0A151B6FCD8}" type="presParOf" srcId="{EEDB6426-9AEA-470F-9DD0-333C6F20EC61}" destId="{A65133D4-9417-4F62-B161-454DCAD65FA1}" srcOrd="1" destOrd="0" presId="urn:microsoft.com/office/officeart/2018/2/layout/IconLabelList"/>
    <dgm:cxn modelId="{0031A424-6FFA-479E-81D8-9B1E4EE2DD26}" type="presParOf" srcId="{EEDB6426-9AEA-470F-9DD0-333C6F20EC61}" destId="{36AFF83D-734D-4447-AE6F-4E17EDFD65E6}" srcOrd="2" destOrd="0" presId="urn:microsoft.com/office/officeart/2018/2/layout/IconLabelList"/>
    <dgm:cxn modelId="{623941AE-FD08-4C1B-BAE1-A106F0BF2571}" type="presParOf" srcId="{6C45BF21-0C29-40FA-AEB1-C0AC283D1243}" destId="{CD21116F-FE97-434F-88B3-7A92B4387CB3}" srcOrd="9" destOrd="0" presId="urn:microsoft.com/office/officeart/2018/2/layout/IconLabelList"/>
    <dgm:cxn modelId="{25AE91C7-3652-4DE4-9270-3567E2C52FA8}" type="presParOf" srcId="{6C45BF21-0C29-40FA-AEB1-C0AC283D1243}" destId="{21EE85AA-F41F-433C-96FF-C779312BCE1B}" srcOrd="10" destOrd="0" presId="urn:microsoft.com/office/officeart/2018/2/layout/IconLabelList"/>
    <dgm:cxn modelId="{785B709A-645F-4196-9E8B-200D1AFF3E16}" type="presParOf" srcId="{21EE85AA-F41F-433C-96FF-C779312BCE1B}" destId="{9641274C-C99E-40D9-B55C-34FBAEE63431}" srcOrd="0" destOrd="0" presId="urn:microsoft.com/office/officeart/2018/2/layout/IconLabelList"/>
    <dgm:cxn modelId="{207FC92D-8EA5-4563-9276-8547BA17CB0D}" type="presParOf" srcId="{21EE85AA-F41F-433C-96FF-C779312BCE1B}" destId="{86AC78FD-17A6-4ED6-B59A-D2F3952144A4}" srcOrd="1" destOrd="0" presId="urn:microsoft.com/office/officeart/2018/2/layout/IconLabelList"/>
    <dgm:cxn modelId="{16A10FE9-8E93-4C56-95A5-8C7129929E17}" type="presParOf" srcId="{21EE85AA-F41F-433C-96FF-C779312BCE1B}" destId="{9F171A02-8CE8-4956-A625-BA706224F07C}"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6EB2D7-AFE9-4F71-8C65-284A7A7B193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87D6773-2F7F-4DC8-BBAE-F752D13C04EF}">
      <dgm:prSet/>
      <dgm:spPr/>
      <dgm:t>
        <a:bodyPr/>
        <a:lstStyle/>
        <a:p>
          <a:r>
            <a:rPr lang="en-MY"/>
            <a:t>The size of the Zener diode is so small that it can be used in smaller circuits and also in cell phones.</a:t>
          </a:r>
          <a:endParaRPr lang="en-US"/>
        </a:p>
      </dgm:t>
    </dgm:pt>
    <dgm:pt modelId="{601851A8-1375-4DE6-A570-328F164B901C}" type="parTrans" cxnId="{57DB4D58-AA0B-4340-A9C6-DC1D47D6E2B8}">
      <dgm:prSet/>
      <dgm:spPr/>
      <dgm:t>
        <a:bodyPr/>
        <a:lstStyle/>
        <a:p>
          <a:endParaRPr lang="en-US"/>
        </a:p>
      </dgm:t>
    </dgm:pt>
    <dgm:pt modelId="{39060E5B-4F6D-4BFE-B598-6BDCEB211F39}" type="sibTrans" cxnId="{57DB4D58-AA0B-4340-A9C6-DC1D47D6E2B8}">
      <dgm:prSet/>
      <dgm:spPr/>
      <dgm:t>
        <a:bodyPr/>
        <a:lstStyle/>
        <a:p>
          <a:endParaRPr lang="en-US"/>
        </a:p>
      </dgm:t>
    </dgm:pt>
    <dgm:pt modelId="{171DE7EC-25B8-4815-AA2B-E1A68BE8C2AC}">
      <dgm:prSet/>
      <dgm:spPr/>
      <dgm:t>
        <a:bodyPr/>
        <a:lstStyle/>
        <a:p>
          <a:r>
            <a:rPr lang="en-MY"/>
            <a:t>Zener diodes are less expensive when compared to other diodes.</a:t>
          </a:r>
          <a:endParaRPr lang="en-US"/>
        </a:p>
      </dgm:t>
    </dgm:pt>
    <dgm:pt modelId="{A025759B-2639-4B79-95AD-53B2F558139D}" type="parTrans" cxnId="{E7741D3F-8CE2-4AED-8575-198FAEDAA7DA}">
      <dgm:prSet/>
      <dgm:spPr/>
      <dgm:t>
        <a:bodyPr/>
        <a:lstStyle/>
        <a:p>
          <a:endParaRPr lang="en-US"/>
        </a:p>
      </dgm:t>
    </dgm:pt>
    <dgm:pt modelId="{3D0D5DCB-1074-4DEB-B8B4-587CFEE5D61F}" type="sibTrans" cxnId="{E7741D3F-8CE2-4AED-8575-198FAEDAA7DA}">
      <dgm:prSet/>
      <dgm:spPr/>
      <dgm:t>
        <a:bodyPr/>
        <a:lstStyle/>
        <a:p>
          <a:endParaRPr lang="en-US"/>
        </a:p>
      </dgm:t>
    </dgm:pt>
    <dgm:pt modelId="{B43E511F-28EE-4696-B162-BE4163C328C9}">
      <dgm:prSet/>
      <dgm:spPr/>
      <dgm:t>
        <a:bodyPr/>
        <a:lstStyle/>
        <a:p>
          <a:r>
            <a:rPr lang="en-MY"/>
            <a:t>Zener diodes can be used for controlling, regulating, and stabilizing the voltage in the circuit.</a:t>
          </a:r>
          <a:endParaRPr lang="en-US"/>
        </a:p>
      </dgm:t>
    </dgm:pt>
    <dgm:pt modelId="{EFF3FC57-6827-4ED6-A60A-38598DD0F27B}" type="parTrans" cxnId="{9D1671A5-4EA9-481C-B5CD-CDAFE7F2EA29}">
      <dgm:prSet/>
      <dgm:spPr/>
      <dgm:t>
        <a:bodyPr/>
        <a:lstStyle/>
        <a:p>
          <a:endParaRPr lang="en-US"/>
        </a:p>
      </dgm:t>
    </dgm:pt>
    <dgm:pt modelId="{812C27B8-AD6E-4F62-B302-48054A2B4D12}" type="sibTrans" cxnId="{9D1671A5-4EA9-481C-B5CD-CDAFE7F2EA29}">
      <dgm:prSet/>
      <dgm:spPr/>
      <dgm:t>
        <a:bodyPr/>
        <a:lstStyle/>
        <a:p>
          <a:endParaRPr lang="en-US"/>
        </a:p>
      </dgm:t>
    </dgm:pt>
    <dgm:pt modelId="{F4679A2F-BD5D-40B7-AF5F-90BFF25490A0}">
      <dgm:prSet/>
      <dgm:spPr/>
      <dgm:t>
        <a:bodyPr/>
        <a:lstStyle/>
        <a:p>
          <a:r>
            <a:rPr lang="en-MY"/>
            <a:t>These diodes have a very high-performance standard.</a:t>
          </a:r>
          <a:endParaRPr lang="en-US"/>
        </a:p>
      </dgm:t>
    </dgm:pt>
    <dgm:pt modelId="{F55D2BD6-D782-4B81-A279-6D51F97C8A48}" type="parTrans" cxnId="{9F9D5E79-1557-4BE2-80F4-0EAF09BA70DD}">
      <dgm:prSet/>
      <dgm:spPr/>
      <dgm:t>
        <a:bodyPr/>
        <a:lstStyle/>
        <a:p>
          <a:endParaRPr lang="en-US"/>
        </a:p>
      </dgm:t>
    </dgm:pt>
    <dgm:pt modelId="{D0BB7408-9725-4DD9-A49D-EC3A30943DF7}" type="sibTrans" cxnId="{9F9D5E79-1557-4BE2-80F4-0EAF09BA70DD}">
      <dgm:prSet/>
      <dgm:spPr/>
      <dgm:t>
        <a:bodyPr/>
        <a:lstStyle/>
        <a:p>
          <a:endParaRPr lang="en-US"/>
        </a:p>
      </dgm:t>
    </dgm:pt>
    <dgm:pt modelId="{DE6B39B3-7C27-415C-92AF-8E6AAC05BB50}">
      <dgm:prSet/>
      <dgm:spPr/>
      <dgm:t>
        <a:bodyPr/>
        <a:lstStyle/>
        <a:p>
          <a:r>
            <a:rPr lang="en-MY"/>
            <a:t>The compatibility of the Zener diodes is good that they are used in regulating voltage.</a:t>
          </a:r>
          <a:endParaRPr lang="en-US"/>
        </a:p>
      </dgm:t>
    </dgm:pt>
    <dgm:pt modelId="{8528CA9A-B91C-4AE8-959C-CB02EE8AFE1A}" type="parTrans" cxnId="{F79639C1-EE88-461B-BAAB-465FCDE098AA}">
      <dgm:prSet/>
      <dgm:spPr/>
      <dgm:t>
        <a:bodyPr/>
        <a:lstStyle/>
        <a:p>
          <a:endParaRPr lang="en-US"/>
        </a:p>
      </dgm:t>
    </dgm:pt>
    <dgm:pt modelId="{5E32D95D-771F-46A2-831A-4170A0827388}" type="sibTrans" cxnId="{F79639C1-EE88-461B-BAAB-465FCDE098AA}">
      <dgm:prSet/>
      <dgm:spPr/>
      <dgm:t>
        <a:bodyPr/>
        <a:lstStyle/>
        <a:p>
          <a:endParaRPr lang="en-US"/>
        </a:p>
      </dgm:t>
    </dgm:pt>
    <dgm:pt modelId="{B76BCC2C-9653-4FA6-A457-83BB3DAC9C40}" type="pres">
      <dgm:prSet presAssocID="{FF6EB2D7-AFE9-4F71-8C65-284A7A7B1931}" presName="linear" presStyleCnt="0">
        <dgm:presLayoutVars>
          <dgm:animLvl val="lvl"/>
          <dgm:resizeHandles val="exact"/>
        </dgm:presLayoutVars>
      </dgm:prSet>
      <dgm:spPr/>
    </dgm:pt>
    <dgm:pt modelId="{8DBDF2B7-1B1E-4DE8-A75A-9C796006A9F0}" type="pres">
      <dgm:prSet presAssocID="{A87D6773-2F7F-4DC8-BBAE-F752D13C04EF}" presName="parentText" presStyleLbl="node1" presStyleIdx="0" presStyleCnt="5">
        <dgm:presLayoutVars>
          <dgm:chMax val="0"/>
          <dgm:bulletEnabled val="1"/>
        </dgm:presLayoutVars>
      </dgm:prSet>
      <dgm:spPr/>
    </dgm:pt>
    <dgm:pt modelId="{79C86BF5-A2A3-4344-93B0-56EAB9319F36}" type="pres">
      <dgm:prSet presAssocID="{39060E5B-4F6D-4BFE-B598-6BDCEB211F39}" presName="spacer" presStyleCnt="0"/>
      <dgm:spPr/>
    </dgm:pt>
    <dgm:pt modelId="{C659AB03-6E73-407A-B3A7-578856F9BBEE}" type="pres">
      <dgm:prSet presAssocID="{171DE7EC-25B8-4815-AA2B-E1A68BE8C2AC}" presName="parentText" presStyleLbl="node1" presStyleIdx="1" presStyleCnt="5">
        <dgm:presLayoutVars>
          <dgm:chMax val="0"/>
          <dgm:bulletEnabled val="1"/>
        </dgm:presLayoutVars>
      </dgm:prSet>
      <dgm:spPr/>
    </dgm:pt>
    <dgm:pt modelId="{B16D9488-BCF1-41E0-93E1-5AA0D002A798}" type="pres">
      <dgm:prSet presAssocID="{3D0D5DCB-1074-4DEB-B8B4-587CFEE5D61F}" presName="spacer" presStyleCnt="0"/>
      <dgm:spPr/>
    </dgm:pt>
    <dgm:pt modelId="{B90B3B1B-01C4-4E57-90CB-6A8D94AB250E}" type="pres">
      <dgm:prSet presAssocID="{B43E511F-28EE-4696-B162-BE4163C328C9}" presName="parentText" presStyleLbl="node1" presStyleIdx="2" presStyleCnt="5">
        <dgm:presLayoutVars>
          <dgm:chMax val="0"/>
          <dgm:bulletEnabled val="1"/>
        </dgm:presLayoutVars>
      </dgm:prSet>
      <dgm:spPr/>
    </dgm:pt>
    <dgm:pt modelId="{6B3BE938-DF2C-4FF5-BDDE-366EB805D08E}" type="pres">
      <dgm:prSet presAssocID="{812C27B8-AD6E-4F62-B302-48054A2B4D12}" presName="spacer" presStyleCnt="0"/>
      <dgm:spPr/>
    </dgm:pt>
    <dgm:pt modelId="{9A00FB71-CAF9-4783-BE02-D4210D7DB470}" type="pres">
      <dgm:prSet presAssocID="{F4679A2F-BD5D-40B7-AF5F-90BFF25490A0}" presName="parentText" presStyleLbl="node1" presStyleIdx="3" presStyleCnt="5">
        <dgm:presLayoutVars>
          <dgm:chMax val="0"/>
          <dgm:bulletEnabled val="1"/>
        </dgm:presLayoutVars>
      </dgm:prSet>
      <dgm:spPr/>
    </dgm:pt>
    <dgm:pt modelId="{54B001C7-511F-46CB-A361-A059C43F3337}" type="pres">
      <dgm:prSet presAssocID="{D0BB7408-9725-4DD9-A49D-EC3A30943DF7}" presName="spacer" presStyleCnt="0"/>
      <dgm:spPr/>
    </dgm:pt>
    <dgm:pt modelId="{CAF5B21D-E645-45C7-8F96-9FE5DD22BC3D}" type="pres">
      <dgm:prSet presAssocID="{DE6B39B3-7C27-415C-92AF-8E6AAC05BB50}" presName="parentText" presStyleLbl="node1" presStyleIdx="4" presStyleCnt="5">
        <dgm:presLayoutVars>
          <dgm:chMax val="0"/>
          <dgm:bulletEnabled val="1"/>
        </dgm:presLayoutVars>
      </dgm:prSet>
      <dgm:spPr/>
    </dgm:pt>
  </dgm:ptLst>
  <dgm:cxnLst>
    <dgm:cxn modelId="{E15B4426-8157-42B8-A073-DB81A475161E}" type="presOf" srcId="{FF6EB2D7-AFE9-4F71-8C65-284A7A7B1931}" destId="{B76BCC2C-9653-4FA6-A457-83BB3DAC9C40}" srcOrd="0" destOrd="0" presId="urn:microsoft.com/office/officeart/2005/8/layout/vList2"/>
    <dgm:cxn modelId="{0F328239-BC41-4AD9-89EB-EB4B30D1A5EF}" type="presOf" srcId="{DE6B39B3-7C27-415C-92AF-8E6AAC05BB50}" destId="{CAF5B21D-E645-45C7-8F96-9FE5DD22BC3D}" srcOrd="0" destOrd="0" presId="urn:microsoft.com/office/officeart/2005/8/layout/vList2"/>
    <dgm:cxn modelId="{E7741D3F-8CE2-4AED-8575-198FAEDAA7DA}" srcId="{FF6EB2D7-AFE9-4F71-8C65-284A7A7B1931}" destId="{171DE7EC-25B8-4815-AA2B-E1A68BE8C2AC}" srcOrd="1" destOrd="0" parTransId="{A025759B-2639-4B79-95AD-53B2F558139D}" sibTransId="{3D0D5DCB-1074-4DEB-B8B4-587CFEE5D61F}"/>
    <dgm:cxn modelId="{1B31ED44-2E55-4F1B-9C8C-B44005865B56}" type="presOf" srcId="{171DE7EC-25B8-4815-AA2B-E1A68BE8C2AC}" destId="{C659AB03-6E73-407A-B3A7-578856F9BBEE}" srcOrd="0" destOrd="0" presId="urn:microsoft.com/office/officeart/2005/8/layout/vList2"/>
    <dgm:cxn modelId="{57DB4D58-AA0B-4340-A9C6-DC1D47D6E2B8}" srcId="{FF6EB2D7-AFE9-4F71-8C65-284A7A7B1931}" destId="{A87D6773-2F7F-4DC8-BBAE-F752D13C04EF}" srcOrd="0" destOrd="0" parTransId="{601851A8-1375-4DE6-A570-328F164B901C}" sibTransId="{39060E5B-4F6D-4BFE-B598-6BDCEB211F39}"/>
    <dgm:cxn modelId="{9F9D5E79-1557-4BE2-80F4-0EAF09BA70DD}" srcId="{FF6EB2D7-AFE9-4F71-8C65-284A7A7B1931}" destId="{F4679A2F-BD5D-40B7-AF5F-90BFF25490A0}" srcOrd="3" destOrd="0" parTransId="{F55D2BD6-D782-4B81-A279-6D51F97C8A48}" sibTransId="{D0BB7408-9725-4DD9-A49D-EC3A30943DF7}"/>
    <dgm:cxn modelId="{18CD1C7A-1532-4F8D-9BE5-9AEEE50681EA}" type="presOf" srcId="{F4679A2F-BD5D-40B7-AF5F-90BFF25490A0}" destId="{9A00FB71-CAF9-4783-BE02-D4210D7DB470}" srcOrd="0" destOrd="0" presId="urn:microsoft.com/office/officeart/2005/8/layout/vList2"/>
    <dgm:cxn modelId="{993BB59C-367F-4AB6-A8E9-EACFD0572374}" type="presOf" srcId="{B43E511F-28EE-4696-B162-BE4163C328C9}" destId="{B90B3B1B-01C4-4E57-90CB-6A8D94AB250E}" srcOrd="0" destOrd="0" presId="urn:microsoft.com/office/officeart/2005/8/layout/vList2"/>
    <dgm:cxn modelId="{9D1671A5-4EA9-481C-B5CD-CDAFE7F2EA29}" srcId="{FF6EB2D7-AFE9-4F71-8C65-284A7A7B1931}" destId="{B43E511F-28EE-4696-B162-BE4163C328C9}" srcOrd="2" destOrd="0" parTransId="{EFF3FC57-6827-4ED6-A60A-38598DD0F27B}" sibTransId="{812C27B8-AD6E-4F62-B302-48054A2B4D12}"/>
    <dgm:cxn modelId="{F79639C1-EE88-461B-BAAB-465FCDE098AA}" srcId="{FF6EB2D7-AFE9-4F71-8C65-284A7A7B1931}" destId="{DE6B39B3-7C27-415C-92AF-8E6AAC05BB50}" srcOrd="4" destOrd="0" parTransId="{8528CA9A-B91C-4AE8-959C-CB02EE8AFE1A}" sibTransId="{5E32D95D-771F-46A2-831A-4170A0827388}"/>
    <dgm:cxn modelId="{F539B4EB-F46E-465C-BDA9-688057B5302F}" type="presOf" srcId="{A87D6773-2F7F-4DC8-BBAE-F752D13C04EF}" destId="{8DBDF2B7-1B1E-4DE8-A75A-9C796006A9F0}" srcOrd="0" destOrd="0" presId="urn:microsoft.com/office/officeart/2005/8/layout/vList2"/>
    <dgm:cxn modelId="{D1B9751E-E900-4355-AC2A-32A80D219BC6}" type="presParOf" srcId="{B76BCC2C-9653-4FA6-A457-83BB3DAC9C40}" destId="{8DBDF2B7-1B1E-4DE8-A75A-9C796006A9F0}" srcOrd="0" destOrd="0" presId="urn:microsoft.com/office/officeart/2005/8/layout/vList2"/>
    <dgm:cxn modelId="{8C4F45AC-4695-481E-ACC2-F499FA5FE875}" type="presParOf" srcId="{B76BCC2C-9653-4FA6-A457-83BB3DAC9C40}" destId="{79C86BF5-A2A3-4344-93B0-56EAB9319F36}" srcOrd="1" destOrd="0" presId="urn:microsoft.com/office/officeart/2005/8/layout/vList2"/>
    <dgm:cxn modelId="{A4B10D8E-8ED3-4F72-A314-AD1B6FE521BB}" type="presParOf" srcId="{B76BCC2C-9653-4FA6-A457-83BB3DAC9C40}" destId="{C659AB03-6E73-407A-B3A7-578856F9BBEE}" srcOrd="2" destOrd="0" presId="urn:microsoft.com/office/officeart/2005/8/layout/vList2"/>
    <dgm:cxn modelId="{540EAE9D-54B6-4D30-9E9F-39A6C8D5B472}" type="presParOf" srcId="{B76BCC2C-9653-4FA6-A457-83BB3DAC9C40}" destId="{B16D9488-BCF1-41E0-93E1-5AA0D002A798}" srcOrd="3" destOrd="0" presId="urn:microsoft.com/office/officeart/2005/8/layout/vList2"/>
    <dgm:cxn modelId="{BE9191C4-30EF-4E54-9275-6F11C7C7B550}" type="presParOf" srcId="{B76BCC2C-9653-4FA6-A457-83BB3DAC9C40}" destId="{B90B3B1B-01C4-4E57-90CB-6A8D94AB250E}" srcOrd="4" destOrd="0" presId="urn:microsoft.com/office/officeart/2005/8/layout/vList2"/>
    <dgm:cxn modelId="{946E4CBE-09A5-490E-B1A6-1FF50157A966}" type="presParOf" srcId="{B76BCC2C-9653-4FA6-A457-83BB3DAC9C40}" destId="{6B3BE938-DF2C-4FF5-BDDE-366EB805D08E}" srcOrd="5" destOrd="0" presId="urn:microsoft.com/office/officeart/2005/8/layout/vList2"/>
    <dgm:cxn modelId="{2A8A04F6-9026-48FD-9FE0-3544F8E04F1C}" type="presParOf" srcId="{B76BCC2C-9653-4FA6-A457-83BB3DAC9C40}" destId="{9A00FB71-CAF9-4783-BE02-D4210D7DB470}" srcOrd="6" destOrd="0" presId="urn:microsoft.com/office/officeart/2005/8/layout/vList2"/>
    <dgm:cxn modelId="{1FAE2196-7029-4E95-AB8B-C382FD479F1F}" type="presParOf" srcId="{B76BCC2C-9653-4FA6-A457-83BB3DAC9C40}" destId="{54B001C7-511F-46CB-A361-A059C43F3337}" srcOrd="7" destOrd="0" presId="urn:microsoft.com/office/officeart/2005/8/layout/vList2"/>
    <dgm:cxn modelId="{43988B93-C409-4DDF-8E72-52C8767C461F}" type="presParOf" srcId="{B76BCC2C-9653-4FA6-A457-83BB3DAC9C40}" destId="{CAF5B21D-E645-45C7-8F96-9FE5DD22BC3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C01A05-8CBE-4B99-B520-C7D95F3AD06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429F46BA-0282-491A-A1A1-357EB80FB37E}">
      <dgm:prSet/>
      <dgm:spPr/>
      <dgm:t>
        <a:bodyPr/>
        <a:lstStyle/>
        <a:p>
          <a:r>
            <a:rPr lang="pt-BR"/>
            <a:t>Zener diode as a voltage regulator</a:t>
          </a:r>
          <a:endParaRPr lang="en-US"/>
        </a:p>
      </dgm:t>
    </dgm:pt>
    <dgm:pt modelId="{06597483-F706-4ED4-915C-713FDACA4248}" type="parTrans" cxnId="{B0C4EA94-6EF3-4455-84CA-27E363E13231}">
      <dgm:prSet/>
      <dgm:spPr/>
      <dgm:t>
        <a:bodyPr/>
        <a:lstStyle/>
        <a:p>
          <a:endParaRPr lang="en-US"/>
        </a:p>
      </dgm:t>
    </dgm:pt>
    <dgm:pt modelId="{DD22A1E9-4EC8-4EB3-9658-A984D1F82A11}" type="sibTrans" cxnId="{B0C4EA94-6EF3-4455-84CA-27E363E13231}">
      <dgm:prSet/>
      <dgm:spPr/>
      <dgm:t>
        <a:bodyPr/>
        <a:lstStyle/>
        <a:p>
          <a:endParaRPr lang="en-US"/>
        </a:p>
      </dgm:t>
    </dgm:pt>
    <dgm:pt modelId="{6D381808-00C1-4E59-BFB5-FA091128E8CF}">
      <dgm:prSet/>
      <dgm:spPr/>
      <dgm:t>
        <a:bodyPr/>
        <a:lstStyle/>
        <a:p>
          <a:r>
            <a:rPr lang="nl-NL"/>
            <a:t>Zener diode in over-voltage protection</a:t>
          </a:r>
          <a:endParaRPr lang="en-US"/>
        </a:p>
      </dgm:t>
    </dgm:pt>
    <dgm:pt modelId="{192BC812-AB9F-4097-A818-046A07C0EB73}" type="parTrans" cxnId="{DBCC53C1-DDA4-48D9-981A-658F8BC8CA16}">
      <dgm:prSet/>
      <dgm:spPr/>
      <dgm:t>
        <a:bodyPr/>
        <a:lstStyle/>
        <a:p>
          <a:endParaRPr lang="en-US"/>
        </a:p>
      </dgm:t>
    </dgm:pt>
    <dgm:pt modelId="{3D146920-0777-4983-BBAD-9EA6E41A5526}" type="sibTrans" cxnId="{DBCC53C1-DDA4-48D9-981A-658F8BC8CA16}">
      <dgm:prSet/>
      <dgm:spPr/>
      <dgm:t>
        <a:bodyPr/>
        <a:lstStyle/>
        <a:p>
          <a:endParaRPr lang="en-US"/>
        </a:p>
      </dgm:t>
    </dgm:pt>
    <dgm:pt modelId="{32C665AC-D76B-48BF-AF1E-9C16BF6E72EF}">
      <dgm:prSet/>
      <dgm:spPr/>
      <dgm:t>
        <a:bodyPr/>
        <a:lstStyle/>
        <a:p>
          <a:r>
            <a:rPr lang="pt-BR" dirty="0"/>
            <a:t>Zener diode in clipping circuits</a:t>
          </a:r>
          <a:endParaRPr lang="en-US" dirty="0"/>
        </a:p>
      </dgm:t>
    </dgm:pt>
    <dgm:pt modelId="{B7531272-A9EC-440C-8C61-D981643BA074}" type="parTrans" cxnId="{C938967B-AD24-42EE-BBD7-0DB21E71B150}">
      <dgm:prSet/>
      <dgm:spPr/>
      <dgm:t>
        <a:bodyPr/>
        <a:lstStyle/>
        <a:p>
          <a:endParaRPr lang="en-US"/>
        </a:p>
      </dgm:t>
    </dgm:pt>
    <dgm:pt modelId="{6BF70773-6D0B-43B2-A49E-6AC89258BBFA}" type="sibTrans" cxnId="{C938967B-AD24-42EE-BBD7-0DB21E71B150}">
      <dgm:prSet/>
      <dgm:spPr/>
      <dgm:t>
        <a:bodyPr/>
        <a:lstStyle/>
        <a:p>
          <a:endParaRPr lang="en-US"/>
        </a:p>
      </dgm:t>
    </dgm:pt>
    <dgm:pt modelId="{78B3D3FE-F8E1-4B24-8BFB-C9B3CE8D8B89}" type="pres">
      <dgm:prSet presAssocID="{A3C01A05-8CBE-4B99-B520-C7D95F3AD06B}" presName="hierChild1" presStyleCnt="0">
        <dgm:presLayoutVars>
          <dgm:chPref val="1"/>
          <dgm:dir/>
          <dgm:animOne val="branch"/>
          <dgm:animLvl val="lvl"/>
          <dgm:resizeHandles/>
        </dgm:presLayoutVars>
      </dgm:prSet>
      <dgm:spPr/>
    </dgm:pt>
    <dgm:pt modelId="{B2B7CB1C-FB23-46E4-B267-AD59747DDB25}" type="pres">
      <dgm:prSet presAssocID="{429F46BA-0282-491A-A1A1-357EB80FB37E}" presName="hierRoot1" presStyleCnt="0"/>
      <dgm:spPr/>
    </dgm:pt>
    <dgm:pt modelId="{6F359D1F-9739-42A1-BF07-0DE8D591B119}" type="pres">
      <dgm:prSet presAssocID="{429F46BA-0282-491A-A1A1-357EB80FB37E}" presName="composite" presStyleCnt="0"/>
      <dgm:spPr/>
    </dgm:pt>
    <dgm:pt modelId="{9819B654-7883-402E-87C2-C0BECC39EE05}" type="pres">
      <dgm:prSet presAssocID="{429F46BA-0282-491A-A1A1-357EB80FB37E}" presName="background" presStyleLbl="node0" presStyleIdx="0" presStyleCnt="3"/>
      <dgm:spPr/>
    </dgm:pt>
    <dgm:pt modelId="{5FC944A0-6C0B-4DE9-BC02-E4408774673F}" type="pres">
      <dgm:prSet presAssocID="{429F46BA-0282-491A-A1A1-357EB80FB37E}" presName="text" presStyleLbl="fgAcc0" presStyleIdx="0" presStyleCnt="3">
        <dgm:presLayoutVars>
          <dgm:chPref val="3"/>
        </dgm:presLayoutVars>
      </dgm:prSet>
      <dgm:spPr/>
    </dgm:pt>
    <dgm:pt modelId="{52E661E6-BAED-418F-840F-E0CFC8C70E7F}" type="pres">
      <dgm:prSet presAssocID="{429F46BA-0282-491A-A1A1-357EB80FB37E}" presName="hierChild2" presStyleCnt="0"/>
      <dgm:spPr/>
    </dgm:pt>
    <dgm:pt modelId="{C24F98BD-28BF-449B-B144-862A69C864A5}" type="pres">
      <dgm:prSet presAssocID="{6D381808-00C1-4E59-BFB5-FA091128E8CF}" presName="hierRoot1" presStyleCnt="0"/>
      <dgm:spPr/>
    </dgm:pt>
    <dgm:pt modelId="{4440A351-1F0B-44FF-A0D0-8DAEFBFF0ABE}" type="pres">
      <dgm:prSet presAssocID="{6D381808-00C1-4E59-BFB5-FA091128E8CF}" presName="composite" presStyleCnt="0"/>
      <dgm:spPr/>
    </dgm:pt>
    <dgm:pt modelId="{B6FEAA65-920E-4D31-BE27-19A3323C993F}" type="pres">
      <dgm:prSet presAssocID="{6D381808-00C1-4E59-BFB5-FA091128E8CF}" presName="background" presStyleLbl="node0" presStyleIdx="1" presStyleCnt="3"/>
      <dgm:spPr/>
    </dgm:pt>
    <dgm:pt modelId="{53203B3B-BFD2-44BD-B7B0-3509F1A90AB2}" type="pres">
      <dgm:prSet presAssocID="{6D381808-00C1-4E59-BFB5-FA091128E8CF}" presName="text" presStyleLbl="fgAcc0" presStyleIdx="1" presStyleCnt="3">
        <dgm:presLayoutVars>
          <dgm:chPref val="3"/>
        </dgm:presLayoutVars>
      </dgm:prSet>
      <dgm:spPr/>
    </dgm:pt>
    <dgm:pt modelId="{579B7D45-E090-436A-B343-809903418C24}" type="pres">
      <dgm:prSet presAssocID="{6D381808-00C1-4E59-BFB5-FA091128E8CF}" presName="hierChild2" presStyleCnt="0"/>
      <dgm:spPr/>
    </dgm:pt>
    <dgm:pt modelId="{35D16016-8E85-44D0-AD56-4541BF5B75BD}" type="pres">
      <dgm:prSet presAssocID="{32C665AC-D76B-48BF-AF1E-9C16BF6E72EF}" presName="hierRoot1" presStyleCnt="0"/>
      <dgm:spPr/>
    </dgm:pt>
    <dgm:pt modelId="{86C1A19D-3560-4E91-A130-FB427676B169}" type="pres">
      <dgm:prSet presAssocID="{32C665AC-D76B-48BF-AF1E-9C16BF6E72EF}" presName="composite" presStyleCnt="0"/>
      <dgm:spPr/>
    </dgm:pt>
    <dgm:pt modelId="{6B67E0DD-51BD-406A-A35E-49C24476E58B}" type="pres">
      <dgm:prSet presAssocID="{32C665AC-D76B-48BF-AF1E-9C16BF6E72EF}" presName="background" presStyleLbl="node0" presStyleIdx="2" presStyleCnt="3"/>
      <dgm:spPr/>
    </dgm:pt>
    <dgm:pt modelId="{E2D9D0F7-FDD7-4403-BF1C-D46C69110B72}" type="pres">
      <dgm:prSet presAssocID="{32C665AC-D76B-48BF-AF1E-9C16BF6E72EF}" presName="text" presStyleLbl="fgAcc0" presStyleIdx="2" presStyleCnt="3">
        <dgm:presLayoutVars>
          <dgm:chPref val="3"/>
        </dgm:presLayoutVars>
      </dgm:prSet>
      <dgm:spPr/>
    </dgm:pt>
    <dgm:pt modelId="{37B2FF0B-BD3C-4336-BFEE-EC09E677F56D}" type="pres">
      <dgm:prSet presAssocID="{32C665AC-D76B-48BF-AF1E-9C16BF6E72EF}" presName="hierChild2" presStyleCnt="0"/>
      <dgm:spPr/>
    </dgm:pt>
  </dgm:ptLst>
  <dgm:cxnLst>
    <dgm:cxn modelId="{B9D2C718-0244-493F-9663-A7955344A868}" type="presOf" srcId="{6D381808-00C1-4E59-BFB5-FA091128E8CF}" destId="{53203B3B-BFD2-44BD-B7B0-3509F1A90AB2}" srcOrd="0" destOrd="0" presId="urn:microsoft.com/office/officeart/2005/8/layout/hierarchy1"/>
    <dgm:cxn modelId="{91D63119-0114-4BDC-8F4B-7AB4E5FCEC35}" type="presOf" srcId="{429F46BA-0282-491A-A1A1-357EB80FB37E}" destId="{5FC944A0-6C0B-4DE9-BC02-E4408774673F}" srcOrd="0" destOrd="0" presId="urn:microsoft.com/office/officeart/2005/8/layout/hierarchy1"/>
    <dgm:cxn modelId="{9176196B-1EE3-4BF6-A8C3-B1AFA74241D8}" type="presOf" srcId="{32C665AC-D76B-48BF-AF1E-9C16BF6E72EF}" destId="{E2D9D0F7-FDD7-4403-BF1C-D46C69110B72}" srcOrd="0" destOrd="0" presId="urn:microsoft.com/office/officeart/2005/8/layout/hierarchy1"/>
    <dgm:cxn modelId="{8C9FE54D-DA49-4961-A6C6-B7DAC75438E7}" type="presOf" srcId="{A3C01A05-8CBE-4B99-B520-C7D95F3AD06B}" destId="{78B3D3FE-F8E1-4B24-8BFB-C9B3CE8D8B89}" srcOrd="0" destOrd="0" presId="urn:microsoft.com/office/officeart/2005/8/layout/hierarchy1"/>
    <dgm:cxn modelId="{C938967B-AD24-42EE-BBD7-0DB21E71B150}" srcId="{A3C01A05-8CBE-4B99-B520-C7D95F3AD06B}" destId="{32C665AC-D76B-48BF-AF1E-9C16BF6E72EF}" srcOrd="2" destOrd="0" parTransId="{B7531272-A9EC-440C-8C61-D981643BA074}" sibTransId="{6BF70773-6D0B-43B2-A49E-6AC89258BBFA}"/>
    <dgm:cxn modelId="{B0C4EA94-6EF3-4455-84CA-27E363E13231}" srcId="{A3C01A05-8CBE-4B99-B520-C7D95F3AD06B}" destId="{429F46BA-0282-491A-A1A1-357EB80FB37E}" srcOrd="0" destOrd="0" parTransId="{06597483-F706-4ED4-915C-713FDACA4248}" sibTransId="{DD22A1E9-4EC8-4EB3-9658-A984D1F82A11}"/>
    <dgm:cxn modelId="{DBCC53C1-DDA4-48D9-981A-658F8BC8CA16}" srcId="{A3C01A05-8CBE-4B99-B520-C7D95F3AD06B}" destId="{6D381808-00C1-4E59-BFB5-FA091128E8CF}" srcOrd="1" destOrd="0" parTransId="{192BC812-AB9F-4097-A818-046A07C0EB73}" sibTransId="{3D146920-0777-4983-BBAD-9EA6E41A5526}"/>
    <dgm:cxn modelId="{7E748C3A-3D8D-4CD3-A3CF-E7C95D31A561}" type="presParOf" srcId="{78B3D3FE-F8E1-4B24-8BFB-C9B3CE8D8B89}" destId="{B2B7CB1C-FB23-46E4-B267-AD59747DDB25}" srcOrd="0" destOrd="0" presId="urn:microsoft.com/office/officeart/2005/8/layout/hierarchy1"/>
    <dgm:cxn modelId="{642A67D2-1BC3-49D0-AC4E-09D37DF007DE}" type="presParOf" srcId="{B2B7CB1C-FB23-46E4-B267-AD59747DDB25}" destId="{6F359D1F-9739-42A1-BF07-0DE8D591B119}" srcOrd="0" destOrd="0" presId="urn:microsoft.com/office/officeart/2005/8/layout/hierarchy1"/>
    <dgm:cxn modelId="{0E7D11F9-C1CA-4B53-B9C1-8F96F3D6E226}" type="presParOf" srcId="{6F359D1F-9739-42A1-BF07-0DE8D591B119}" destId="{9819B654-7883-402E-87C2-C0BECC39EE05}" srcOrd="0" destOrd="0" presId="urn:microsoft.com/office/officeart/2005/8/layout/hierarchy1"/>
    <dgm:cxn modelId="{E4B002F2-B9E9-4DD9-8327-58CA51CBDF5C}" type="presParOf" srcId="{6F359D1F-9739-42A1-BF07-0DE8D591B119}" destId="{5FC944A0-6C0B-4DE9-BC02-E4408774673F}" srcOrd="1" destOrd="0" presId="urn:microsoft.com/office/officeart/2005/8/layout/hierarchy1"/>
    <dgm:cxn modelId="{15239721-3AB4-445E-9E69-FBD9509BFA03}" type="presParOf" srcId="{B2B7CB1C-FB23-46E4-B267-AD59747DDB25}" destId="{52E661E6-BAED-418F-840F-E0CFC8C70E7F}" srcOrd="1" destOrd="0" presId="urn:microsoft.com/office/officeart/2005/8/layout/hierarchy1"/>
    <dgm:cxn modelId="{B0CD1684-7472-42E5-9709-2B168E697230}" type="presParOf" srcId="{78B3D3FE-F8E1-4B24-8BFB-C9B3CE8D8B89}" destId="{C24F98BD-28BF-449B-B144-862A69C864A5}" srcOrd="1" destOrd="0" presId="urn:microsoft.com/office/officeart/2005/8/layout/hierarchy1"/>
    <dgm:cxn modelId="{AEEA0D48-D6C1-4B34-9170-B62236D12CD7}" type="presParOf" srcId="{C24F98BD-28BF-449B-B144-862A69C864A5}" destId="{4440A351-1F0B-44FF-A0D0-8DAEFBFF0ABE}" srcOrd="0" destOrd="0" presId="urn:microsoft.com/office/officeart/2005/8/layout/hierarchy1"/>
    <dgm:cxn modelId="{7FF8174A-257B-4092-8DFE-AEEE70C86CA6}" type="presParOf" srcId="{4440A351-1F0B-44FF-A0D0-8DAEFBFF0ABE}" destId="{B6FEAA65-920E-4D31-BE27-19A3323C993F}" srcOrd="0" destOrd="0" presId="urn:microsoft.com/office/officeart/2005/8/layout/hierarchy1"/>
    <dgm:cxn modelId="{2C3B7BE8-9653-4A7E-B4ED-6767D8D54EAC}" type="presParOf" srcId="{4440A351-1F0B-44FF-A0D0-8DAEFBFF0ABE}" destId="{53203B3B-BFD2-44BD-B7B0-3509F1A90AB2}" srcOrd="1" destOrd="0" presId="urn:microsoft.com/office/officeart/2005/8/layout/hierarchy1"/>
    <dgm:cxn modelId="{93C99938-55A3-41FD-990A-75371C5AC896}" type="presParOf" srcId="{C24F98BD-28BF-449B-B144-862A69C864A5}" destId="{579B7D45-E090-436A-B343-809903418C24}" srcOrd="1" destOrd="0" presId="urn:microsoft.com/office/officeart/2005/8/layout/hierarchy1"/>
    <dgm:cxn modelId="{86693F8C-23A5-4629-A022-5FD28ABC0F96}" type="presParOf" srcId="{78B3D3FE-F8E1-4B24-8BFB-C9B3CE8D8B89}" destId="{35D16016-8E85-44D0-AD56-4541BF5B75BD}" srcOrd="2" destOrd="0" presId="urn:microsoft.com/office/officeart/2005/8/layout/hierarchy1"/>
    <dgm:cxn modelId="{20257688-50DD-46F8-8218-99C257B7BE21}" type="presParOf" srcId="{35D16016-8E85-44D0-AD56-4541BF5B75BD}" destId="{86C1A19D-3560-4E91-A130-FB427676B169}" srcOrd="0" destOrd="0" presId="urn:microsoft.com/office/officeart/2005/8/layout/hierarchy1"/>
    <dgm:cxn modelId="{CDCDFBF6-79FC-4F81-85C8-62B23B5B4B00}" type="presParOf" srcId="{86C1A19D-3560-4E91-A130-FB427676B169}" destId="{6B67E0DD-51BD-406A-A35E-49C24476E58B}" srcOrd="0" destOrd="0" presId="urn:microsoft.com/office/officeart/2005/8/layout/hierarchy1"/>
    <dgm:cxn modelId="{C1FFC8BC-65B3-4FA0-81A4-A07688ACC46E}" type="presParOf" srcId="{86C1A19D-3560-4E91-A130-FB427676B169}" destId="{E2D9D0F7-FDD7-4403-BF1C-D46C69110B72}" srcOrd="1" destOrd="0" presId="urn:microsoft.com/office/officeart/2005/8/layout/hierarchy1"/>
    <dgm:cxn modelId="{77CFFB27-FDF2-4199-AD29-616B246E7B54}" type="presParOf" srcId="{35D16016-8E85-44D0-AD56-4541BF5B75BD}" destId="{37B2FF0B-BD3C-4336-BFEE-EC09E677F56D}"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3D5828-9AB5-43D2-BEAE-ABF10584EB2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11A2D3FB-30AC-44E0-B8C3-2232F6EC30B2}">
      <dgm:prSet/>
      <dgm:spPr/>
      <dgm:t>
        <a:bodyPr/>
        <a:lstStyle/>
        <a:p>
          <a:r>
            <a:rPr lang="en-MY"/>
            <a:t>Semiconductor Theory</a:t>
          </a:r>
          <a:endParaRPr lang="en-US"/>
        </a:p>
      </dgm:t>
    </dgm:pt>
    <dgm:pt modelId="{698C4847-1A04-4179-8634-D170B6F9FA31}" type="parTrans" cxnId="{262868F1-D7F3-4CF1-9A36-C4D888C8DC3C}">
      <dgm:prSet/>
      <dgm:spPr/>
      <dgm:t>
        <a:bodyPr/>
        <a:lstStyle/>
        <a:p>
          <a:endParaRPr lang="en-US"/>
        </a:p>
      </dgm:t>
    </dgm:pt>
    <dgm:pt modelId="{B2F42507-7B9D-4B1E-8175-6BAAEA205778}" type="sibTrans" cxnId="{262868F1-D7F3-4CF1-9A36-C4D888C8DC3C}">
      <dgm:prSet/>
      <dgm:spPr/>
      <dgm:t>
        <a:bodyPr/>
        <a:lstStyle/>
        <a:p>
          <a:endParaRPr lang="en-US"/>
        </a:p>
      </dgm:t>
    </dgm:pt>
    <dgm:pt modelId="{3ABD8476-EABD-4F4E-9CC4-C8D795F9A611}">
      <dgm:prSet/>
      <dgm:spPr/>
      <dgm:t>
        <a:bodyPr/>
        <a:lstStyle/>
        <a:p>
          <a:r>
            <a:rPr lang="en-MY"/>
            <a:t>PN Junction</a:t>
          </a:r>
          <a:endParaRPr lang="en-US"/>
        </a:p>
      </dgm:t>
    </dgm:pt>
    <dgm:pt modelId="{D36C27FC-F103-414D-8933-C4025BDF6533}" type="parTrans" cxnId="{81458665-1DB6-4D11-9AF0-27894499F117}">
      <dgm:prSet/>
      <dgm:spPr/>
      <dgm:t>
        <a:bodyPr/>
        <a:lstStyle/>
        <a:p>
          <a:endParaRPr lang="en-US"/>
        </a:p>
      </dgm:t>
    </dgm:pt>
    <dgm:pt modelId="{72801B11-1FAD-410F-9CDA-46E40A50A573}" type="sibTrans" cxnId="{81458665-1DB6-4D11-9AF0-27894499F117}">
      <dgm:prSet/>
      <dgm:spPr/>
      <dgm:t>
        <a:bodyPr/>
        <a:lstStyle/>
        <a:p>
          <a:endParaRPr lang="en-US"/>
        </a:p>
      </dgm:t>
    </dgm:pt>
    <dgm:pt modelId="{B7CB10DF-7A9E-4D7C-8855-EB915FFC29DC}">
      <dgm:prSet/>
      <dgm:spPr/>
      <dgm:t>
        <a:bodyPr/>
        <a:lstStyle/>
        <a:p>
          <a:r>
            <a:rPr lang="en-MY"/>
            <a:t>PN Junction Diode</a:t>
          </a:r>
          <a:endParaRPr lang="en-US"/>
        </a:p>
      </dgm:t>
    </dgm:pt>
    <dgm:pt modelId="{1FFB8CAC-70EB-4203-9FB2-9C6DE058DB0F}" type="parTrans" cxnId="{9DF87B8F-7AC8-4169-B9E6-613073149E95}">
      <dgm:prSet/>
      <dgm:spPr/>
      <dgm:t>
        <a:bodyPr/>
        <a:lstStyle/>
        <a:p>
          <a:endParaRPr lang="en-US"/>
        </a:p>
      </dgm:t>
    </dgm:pt>
    <dgm:pt modelId="{FB69DAB7-7904-4EB5-B06C-B2486E6A317A}" type="sibTrans" cxnId="{9DF87B8F-7AC8-4169-B9E6-613073149E95}">
      <dgm:prSet/>
      <dgm:spPr/>
      <dgm:t>
        <a:bodyPr/>
        <a:lstStyle/>
        <a:p>
          <a:endParaRPr lang="en-US"/>
        </a:p>
      </dgm:t>
    </dgm:pt>
    <dgm:pt modelId="{67959279-4C2D-4220-819D-F41356DC18DF}">
      <dgm:prSet/>
      <dgm:spPr/>
      <dgm:t>
        <a:bodyPr/>
        <a:lstStyle/>
        <a:p>
          <a:r>
            <a:rPr lang="en-MY"/>
            <a:t>Application of Diode – HW &amp; FW Rectifier</a:t>
          </a:r>
          <a:endParaRPr lang="en-US"/>
        </a:p>
      </dgm:t>
    </dgm:pt>
    <dgm:pt modelId="{19293BB8-3D33-4CC8-8A6A-805B23EDB7DC}" type="parTrans" cxnId="{FA1302A6-A3A6-4BBC-92A1-B4646EE76B6B}">
      <dgm:prSet/>
      <dgm:spPr/>
      <dgm:t>
        <a:bodyPr/>
        <a:lstStyle/>
        <a:p>
          <a:endParaRPr lang="en-US"/>
        </a:p>
      </dgm:t>
    </dgm:pt>
    <dgm:pt modelId="{36D4CE35-1A53-473D-BE09-F32D97638019}" type="sibTrans" cxnId="{FA1302A6-A3A6-4BBC-92A1-B4646EE76B6B}">
      <dgm:prSet/>
      <dgm:spPr/>
      <dgm:t>
        <a:bodyPr/>
        <a:lstStyle/>
        <a:p>
          <a:endParaRPr lang="en-US"/>
        </a:p>
      </dgm:t>
    </dgm:pt>
    <dgm:pt modelId="{73B534F5-4470-496A-9CCF-6DF1EA2F192E}">
      <dgm:prSet/>
      <dgm:spPr/>
      <dgm:t>
        <a:bodyPr/>
        <a:lstStyle/>
        <a:p>
          <a:r>
            <a:rPr lang="en-MY"/>
            <a:t>Zenor Diode</a:t>
          </a:r>
          <a:endParaRPr lang="en-US"/>
        </a:p>
      </dgm:t>
    </dgm:pt>
    <dgm:pt modelId="{AEC8B6DB-D654-40F8-A5C6-0651E48E8951}" type="parTrans" cxnId="{A8D222B9-BAA5-4C47-A51E-769AD0A8F646}">
      <dgm:prSet/>
      <dgm:spPr/>
      <dgm:t>
        <a:bodyPr/>
        <a:lstStyle/>
        <a:p>
          <a:endParaRPr lang="en-US"/>
        </a:p>
      </dgm:t>
    </dgm:pt>
    <dgm:pt modelId="{4BBA48E9-BA59-427F-8144-DD89C48C71EE}" type="sibTrans" cxnId="{A8D222B9-BAA5-4C47-A51E-769AD0A8F646}">
      <dgm:prSet/>
      <dgm:spPr/>
      <dgm:t>
        <a:bodyPr/>
        <a:lstStyle/>
        <a:p>
          <a:endParaRPr lang="en-US"/>
        </a:p>
      </dgm:t>
    </dgm:pt>
    <dgm:pt modelId="{BDF5C352-1D56-4413-B7B8-8617EE7A1CFD}">
      <dgm:prSet/>
      <dgm:spPr/>
      <dgm:t>
        <a:bodyPr/>
        <a:lstStyle/>
        <a:p>
          <a:r>
            <a:rPr lang="en-MY"/>
            <a:t>Application of Zenor Diode – Voltage Regulator</a:t>
          </a:r>
          <a:endParaRPr lang="en-US"/>
        </a:p>
      </dgm:t>
    </dgm:pt>
    <dgm:pt modelId="{2970C8CC-568E-41EF-9271-9C88A4E535E0}" type="parTrans" cxnId="{439569EE-A2FE-4664-8C3A-8C140601D91F}">
      <dgm:prSet/>
      <dgm:spPr/>
      <dgm:t>
        <a:bodyPr/>
        <a:lstStyle/>
        <a:p>
          <a:endParaRPr lang="en-US"/>
        </a:p>
      </dgm:t>
    </dgm:pt>
    <dgm:pt modelId="{CD9E69D1-ADDD-4832-BEED-772A44490F7A}" type="sibTrans" cxnId="{439569EE-A2FE-4664-8C3A-8C140601D91F}">
      <dgm:prSet/>
      <dgm:spPr/>
      <dgm:t>
        <a:bodyPr/>
        <a:lstStyle/>
        <a:p>
          <a:endParaRPr lang="en-US"/>
        </a:p>
      </dgm:t>
    </dgm:pt>
    <dgm:pt modelId="{6C45BF21-0C29-40FA-AEB1-C0AC283D1243}" type="pres">
      <dgm:prSet presAssocID="{8C3D5828-9AB5-43D2-BEAE-ABF10584EB2A}" presName="root" presStyleCnt="0">
        <dgm:presLayoutVars>
          <dgm:dir/>
          <dgm:resizeHandles val="exact"/>
        </dgm:presLayoutVars>
      </dgm:prSet>
      <dgm:spPr/>
    </dgm:pt>
    <dgm:pt modelId="{062970E0-01E2-4965-8479-88F37345832A}" type="pres">
      <dgm:prSet presAssocID="{11A2D3FB-30AC-44E0-B8C3-2232F6EC30B2}" presName="compNode" presStyleCnt="0"/>
      <dgm:spPr/>
    </dgm:pt>
    <dgm:pt modelId="{CDD93B34-F758-46FE-BC90-A60D16715AEA}" type="pres">
      <dgm:prSet presAssocID="{11A2D3FB-30AC-44E0-B8C3-2232F6EC30B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tom"/>
        </a:ext>
      </dgm:extLst>
    </dgm:pt>
    <dgm:pt modelId="{40B77A06-42B4-40EB-AC1E-14A7D3151D82}" type="pres">
      <dgm:prSet presAssocID="{11A2D3FB-30AC-44E0-B8C3-2232F6EC30B2}" presName="spaceRect" presStyleCnt="0"/>
      <dgm:spPr/>
    </dgm:pt>
    <dgm:pt modelId="{C5E7958B-5A5F-4837-9927-C216C46F056A}" type="pres">
      <dgm:prSet presAssocID="{11A2D3FB-30AC-44E0-B8C3-2232F6EC30B2}" presName="textRect" presStyleLbl="revTx" presStyleIdx="0" presStyleCnt="6">
        <dgm:presLayoutVars>
          <dgm:chMax val="1"/>
          <dgm:chPref val="1"/>
        </dgm:presLayoutVars>
      </dgm:prSet>
      <dgm:spPr/>
    </dgm:pt>
    <dgm:pt modelId="{EAD99D76-FACB-4110-9B04-532BB328DFE5}" type="pres">
      <dgm:prSet presAssocID="{B2F42507-7B9D-4B1E-8175-6BAAEA205778}" presName="sibTrans" presStyleCnt="0"/>
      <dgm:spPr/>
    </dgm:pt>
    <dgm:pt modelId="{89871EBD-2327-44FF-BD42-D4A9FFDBD8E3}" type="pres">
      <dgm:prSet presAssocID="{3ABD8476-EABD-4F4E-9CC4-C8D795F9A611}" presName="compNode" presStyleCnt="0"/>
      <dgm:spPr/>
    </dgm:pt>
    <dgm:pt modelId="{8919393A-4929-4711-9B78-03BE73589AEB}" type="pres">
      <dgm:prSet presAssocID="{3ABD8476-EABD-4F4E-9CC4-C8D795F9A61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
        </a:ext>
      </dgm:extLst>
    </dgm:pt>
    <dgm:pt modelId="{41294DF0-B57D-4162-AFFA-6C4BF0BC122D}" type="pres">
      <dgm:prSet presAssocID="{3ABD8476-EABD-4F4E-9CC4-C8D795F9A611}" presName="spaceRect" presStyleCnt="0"/>
      <dgm:spPr/>
    </dgm:pt>
    <dgm:pt modelId="{B1D9664B-538A-4D0E-8CB2-982D6D944F9F}" type="pres">
      <dgm:prSet presAssocID="{3ABD8476-EABD-4F4E-9CC4-C8D795F9A611}" presName="textRect" presStyleLbl="revTx" presStyleIdx="1" presStyleCnt="6">
        <dgm:presLayoutVars>
          <dgm:chMax val="1"/>
          <dgm:chPref val="1"/>
        </dgm:presLayoutVars>
      </dgm:prSet>
      <dgm:spPr/>
    </dgm:pt>
    <dgm:pt modelId="{17149E68-8118-48B3-AA97-0E0B8BB00D2A}" type="pres">
      <dgm:prSet presAssocID="{72801B11-1FAD-410F-9CDA-46E40A50A573}" presName="sibTrans" presStyleCnt="0"/>
      <dgm:spPr/>
    </dgm:pt>
    <dgm:pt modelId="{88414208-93E0-4FEA-9B11-5EBC50907D8C}" type="pres">
      <dgm:prSet presAssocID="{B7CB10DF-7A9E-4D7C-8855-EB915FFC29DC}" presName="compNode" presStyleCnt="0"/>
      <dgm:spPr/>
    </dgm:pt>
    <dgm:pt modelId="{B92BAE20-FE8F-4C19-88FF-3BD3FE05DF12}" type="pres">
      <dgm:prSet presAssocID="{B7CB10DF-7A9E-4D7C-8855-EB915FFC29D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D36124A7-9A05-43FB-9C29-94DD01AC5B79}" type="pres">
      <dgm:prSet presAssocID="{B7CB10DF-7A9E-4D7C-8855-EB915FFC29DC}" presName="spaceRect" presStyleCnt="0"/>
      <dgm:spPr/>
    </dgm:pt>
    <dgm:pt modelId="{5B7BB93F-A9E0-462D-8E3B-FB651AA67149}" type="pres">
      <dgm:prSet presAssocID="{B7CB10DF-7A9E-4D7C-8855-EB915FFC29DC}" presName="textRect" presStyleLbl="revTx" presStyleIdx="2" presStyleCnt="6">
        <dgm:presLayoutVars>
          <dgm:chMax val="1"/>
          <dgm:chPref val="1"/>
        </dgm:presLayoutVars>
      </dgm:prSet>
      <dgm:spPr/>
    </dgm:pt>
    <dgm:pt modelId="{31DFB885-FBC1-43D4-9F8A-CCF80DE9D83F}" type="pres">
      <dgm:prSet presAssocID="{FB69DAB7-7904-4EB5-B06C-B2486E6A317A}" presName="sibTrans" presStyleCnt="0"/>
      <dgm:spPr/>
    </dgm:pt>
    <dgm:pt modelId="{81AAEE13-98E3-4441-A3E6-3BAC2A637A82}" type="pres">
      <dgm:prSet presAssocID="{67959279-4C2D-4220-819D-F41356DC18DF}" presName="compNode" presStyleCnt="0"/>
      <dgm:spPr/>
    </dgm:pt>
    <dgm:pt modelId="{6C34F35C-83DA-4EDB-A9C4-716E73FA7F31}" type="pres">
      <dgm:prSet presAssocID="{67959279-4C2D-4220-819D-F41356DC18D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NA"/>
        </a:ext>
      </dgm:extLst>
    </dgm:pt>
    <dgm:pt modelId="{B7E56476-91A5-4D89-AB32-8A0CBA97F764}" type="pres">
      <dgm:prSet presAssocID="{67959279-4C2D-4220-819D-F41356DC18DF}" presName="spaceRect" presStyleCnt="0"/>
      <dgm:spPr/>
    </dgm:pt>
    <dgm:pt modelId="{4C709960-BDCD-41BC-8E2C-3D8F34AE0237}" type="pres">
      <dgm:prSet presAssocID="{67959279-4C2D-4220-819D-F41356DC18DF}" presName="textRect" presStyleLbl="revTx" presStyleIdx="3" presStyleCnt="6">
        <dgm:presLayoutVars>
          <dgm:chMax val="1"/>
          <dgm:chPref val="1"/>
        </dgm:presLayoutVars>
      </dgm:prSet>
      <dgm:spPr/>
    </dgm:pt>
    <dgm:pt modelId="{4204D8E9-2AD0-4F9A-B4D0-BA588A4D7986}" type="pres">
      <dgm:prSet presAssocID="{36D4CE35-1A53-473D-BE09-F32D97638019}" presName="sibTrans" presStyleCnt="0"/>
      <dgm:spPr/>
    </dgm:pt>
    <dgm:pt modelId="{EEDB6426-9AEA-470F-9DD0-333C6F20EC61}" type="pres">
      <dgm:prSet presAssocID="{73B534F5-4470-496A-9CCF-6DF1EA2F192E}" presName="compNode" presStyleCnt="0"/>
      <dgm:spPr/>
    </dgm:pt>
    <dgm:pt modelId="{ABE28C93-F45C-4ED4-BF82-9A0CC6A457A0}" type="pres">
      <dgm:prSet presAssocID="{73B534F5-4470-496A-9CCF-6DF1EA2F192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ne Arrow: Straight"/>
        </a:ext>
      </dgm:extLst>
    </dgm:pt>
    <dgm:pt modelId="{A65133D4-9417-4F62-B161-454DCAD65FA1}" type="pres">
      <dgm:prSet presAssocID="{73B534F5-4470-496A-9CCF-6DF1EA2F192E}" presName="spaceRect" presStyleCnt="0"/>
      <dgm:spPr/>
    </dgm:pt>
    <dgm:pt modelId="{36AFF83D-734D-4447-AE6F-4E17EDFD65E6}" type="pres">
      <dgm:prSet presAssocID="{73B534F5-4470-496A-9CCF-6DF1EA2F192E}" presName="textRect" presStyleLbl="revTx" presStyleIdx="4" presStyleCnt="6">
        <dgm:presLayoutVars>
          <dgm:chMax val="1"/>
          <dgm:chPref val="1"/>
        </dgm:presLayoutVars>
      </dgm:prSet>
      <dgm:spPr/>
    </dgm:pt>
    <dgm:pt modelId="{CD21116F-FE97-434F-88B3-7A92B4387CB3}" type="pres">
      <dgm:prSet presAssocID="{4BBA48E9-BA59-427F-8144-DD89C48C71EE}" presName="sibTrans" presStyleCnt="0"/>
      <dgm:spPr/>
    </dgm:pt>
    <dgm:pt modelId="{21EE85AA-F41F-433C-96FF-C779312BCE1B}" type="pres">
      <dgm:prSet presAssocID="{BDF5C352-1D56-4413-B7B8-8617EE7A1CFD}" presName="compNode" presStyleCnt="0"/>
      <dgm:spPr/>
    </dgm:pt>
    <dgm:pt modelId="{9641274C-C99E-40D9-B55C-34FBAEE63431}" type="pres">
      <dgm:prSet presAssocID="{BDF5C352-1D56-4413-B7B8-8617EE7A1CF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igh Voltage"/>
        </a:ext>
      </dgm:extLst>
    </dgm:pt>
    <dgm:pt modelId="{86AC78FD-17A6-4ED6-B59A-D2F3952144A4}" type="pres">
      <dgm:prSet presAssocID="{BDF5C352-1D56-4413-B7B8-8617EE7A1CFD}" presName="spaceRect" presStyleCnt="0"/>
      <dgm:spPr/>
    </dgm:pt>
    <dgm:pt modelId="{9F171A02-8CE8-4956-A625-BA706224F07C}" type="pres">
      <dgm:prSet presAssocID="{BDF5C352-1D56-4413-B7B8-8617EE7A1CFD}" presName="textRect" presStyleLbl="revTx" presStyleIdx="5" presStyleCnt="6">
        <dgm:presLayoutVars>
          <dgm:chMax val="1"/>
          <dgm:chPref val="1"/>
        </dgm:presLayoutVars>
      </dgm:prSet>
      <dgm:spPr/>
    </dgm:pt>
  </dgm:ptLst>
  <dgm:cxnLst>
    <dgm:cxn modelId="{EF776945-AFFB-408E-83B1-F221754EEB24}" type="presOf" srcId="{11A2D3FB-30AC-44E0-B8C3-2232F6EC30B2}" destId="{C5E7958B-5A5F-4837-9927-C216C46F056A}" srcOrd="0" destOrd="0" presId="urn:microsoft.com/office/officeart/2018/2/layout/IconLabelList"/>
    <dgm:cxn modelId="{4A2B8145-0620-4953-B04A-56A05900DC8D}" type="presOf" srcId="{67959279-4C2D-4220-819D-F41356DC18DF}" destId="{4C709960-BDCD-41BC-8E2C-3D8F34AE0237}" srcOrd="0" destOrd="0" presId="urn:microsoft.com/office/officeart/2018/2/layout/IconLabelList"/>
    <dgm:cxn modelId="{81458665-1DB6-4D11-9AF0-27894499F117}" srcId="{8C3D5828-9AB5-43D2-BEAE-ABF10584EB2A}" destId="{3ABD8476-EABD-4F4E-9CC4-C8D795F9A611}" srcOrd="1" destOrd="0" parTransId="{D36C27FC-F103-414D-8933-C4025BDF6533}" sibTransId="{72801B11-1FAD-410F-9CDA-46E40A50A573}"/>
    <dgm:cxn modelId="{23D7156A-B4BF-4458-8F45-0E87E18ACA02}" type="presOf" srcId="{BDF5C352-1D56-4413-B7B8-8617EE7A1CFD}" destId="{9F171A02-8CE8-4956-A625-BA706224F07C}" srcOrd="0" destOrd="0" presId="urn:microsoft.com/office/officeart/2018/2/layout/IconLabelList"/>
    <dgm:cxn modelId="{64813B7E-9A6C-44DE-ADAA-86D324AE2DC0}" type="presOf" srcId="{3ABD8476-EABD-4F4E-9CC4-C8D795F9A611}" destId="{B1D9664B-538A-4D0E-8CB2-982D6D944F9F}" srcOrd="0" destOrd="0" presId="urn:microsoft.com/office/officeart/2018/2/layout/IconLabelList"/>
    <dgm:cxn modelId="{9DF87B8F-7AC8-4169-B9E6-613073149E95}" srcId="{8C3D5828-9AB5-43D2-BEAE-ABF10584EB2A}" destId="{B7CB10DF-7A9E-4D7C-8855-EB915FFC29DC}" srcOrd="2" destOrd="0" parTransId="{1FFB8CAC-70EB-4203-9FB2-9C6DE058DB0F}" sibTransId="{FB69DAB7-7904-4EB5-B06C-B2486E6A317A}"/>
    <dgm:cxn modelId="{FA1302A6-A3A6-4BBC-92A1-B4646EE76B6B}" srcId="{8C3D5828-9AB5-43D2-BEAE-ABF10584EB2A}" destId="{67959279-4C2D-4220-819D-F41356DC18DF}" srcOrd="3" destOrd="0" parTransId="{19293BB8-3D33-4CC8-8A6A-805B23EDB7DC}" sibTransId="{36D4CE35-1A53-473D-BE09-F32D97638019}"/>
    <dgm:cxn modelId="{A8D222B9-BAA5-4C47-A51E-769AD0A8F646}" srcId="{8C3D5828-9AB5-43D2-BEAE-ABF10584EB2A}" destId="{73B534F5-4470-496A-9CCF-6DF1EA2F192E}" srcOrd="4" destOrd="0" parTransId="{AEC8B6DB-D654-40F8-A5C6-0651E48E8951}" sibTransId="{4BBA48E9-BA59-427F-8144-DD89C48C71EE}"/>
    <dgm:cxn modelId="{A52264CB-5339-4B97-BB80-F0B2A5F0DBD8}" type="presOf" srcId="{B7CB10DF-7A9E-4D7C-8855-EB915FFC29DC}" destId="{5B7BB93F-A9E0-462D-8E3B-FB651AA67149}" srcOrd="0" destOrd="0" presId="urn:microsoft.com/office/officeart/2018/2/layout/IconLabelList"/>
    <dgm:cxn modelId="{439569EE-A2FE-4664-8C3A-8C140601D91F}" srcId="{8C3D5828-9AB5-43D2-BEAE-ABF10584EB2A}" destId="{BDF5C352-1D56-4413-B7B8-8617EE7A1CFD}" srcOrd="5" destOrd="0" parTransId="{2970C8CC-568E-41EF-9271-9C88A4E535E0}" sibTransId="{CD9E69D1-ADDD-4832-BEED-772A44490F7A}"/>
    <dgm:cxn modelId="{262868F1-D7F3-4CF1-9A36-C4D888C8DC3C}" srcId="{8C3D5828-9AB5-43D2-BEAE-ABF10584EB2A}" destId="{11A2D3FB-30AC-44E0-B8C3-2232F6EC30B2}" srcOrd="0" destOrd="0" parTransId="{698C4847-1A04-4179-8634-D170B6F9FA31}" sibTransId="{B2F42507-7B9D-4B1E-8175-6BAAEA205778}"/>
    <dgm:cxn modelId="{D699ECF4-2FFF-4C44-BD34-1A76205619AA}" type="presOf" srcId="{8C3D5828-9AB5-43D2-BEAE-ABF10584EB2A}" destId="{6C45BF21-0C29-40FA-AEB1-C0AC283D1243}" srcOrd="0" destOrd="0" presId="urn:microsoft.com/office/officeart/2018/2/layout/IconLabelList"/>
    <dgm:cxn modelId="{F93BB8F9-76B2-482E-BBD9-99CC9905DF2E}" type="presOf" srcId="{73B534F5-4470-496A-9CCF-6DF1EA2F192E}" destId="{36AFF83D-734D-4447-AE6F-4E17EDFD65E6}" srcOrd="0" destOrd="0" presId="urn:microsoft.com/office/officeart/2018/2/layout/IconLabelList"/>
    <dgm:cxn modelId="{B6EAE5FF-8490-43C3-AE10-3F1D49414BD0}" type="presParOf" srcId="{6C45BF21-0C29-40FA-AEB1-C0AC283D1243}" destId="{062970E0-01E2-4965-8479-88F37345832A}" srcOrd="0" destOrd="0" presId="urn:microsoft.com/office/officeart/2018/2/layout/IconLabelList"/>
    <dgm:cxn modelId="{8A6F868E-5E85-4299-B6CB-20083A1A346A}" type="presParOf" srcId="{062970E0-01E2-4965-8479-88F37345832A}" destId="{CDD93B34-F758-46FE-BC90-A60D16715AEA}" srcOrd="0" destOrd="0" presId="urn:microsoft.com/office/officeart/2018/2/layout/IconLabelList"/>
    <dgm:cxn modelId="{A36A4422-48A5-4A67-858B-3A77DFD2F8D3}" type="presParOf" srcId="{062970E0-01E2-4965-8479-88F37345832A}" destId="{40B77A06-42B4-40EB-AC1E-14A7D3151D82}" srcOrd="1" destOrd="0" presId="urn:microsoft.com/office/officeart/2018/2/layout/IconLabelList"/>
    <dgm:cxn modelId="{F739845B-8C8A-4CB9-BD42-EFA9776FDA8D}" type="presParOf" srcId="{062970E0-01E2-4965-8479-88F37345832A}" destId="{C5E7958B-5A5F-4837-9927-C216C46F056A}" srcOrd="2" destOrd="0" presId="urn:microsoft.com/office/officeart/2018/2/layout/IconLabelList"/>
    <dgm:cxn modelId="{09855F74-4F07-462C-93C2-A74BC1DBFB09}" type="presParOf" srcId="{6C45BF21-0C29-40FA-AEB1-C0AC283D1243}" destId="{EAD99D76-FACB-4110-9B04-532BB328DFE5}" srcOrd="1" destOrd="0" presId="urn:microsoft.com/office/officeart/2018/2/layout/IconLabelList"/>
    <dgm:cxn modelId="{9F7889C0-732B-441C-A2AF-5B059DC971E8}" type="presParOf" srcId="{6C45BF21-0C29-40FA-AEB1-C0AC283D1243}" destId="{89871EBD-2327-44FF-BD42-D4A9FFDBD8E3}" srcOrd="2" destOrd="0" presId="urn:microsoft.com/office/officeart/2018/2/layout/IconLabelList"/>
    <dgm:cxn modelId="{09A79380-DC21-4FD7-AC2A-0A92CF00F2BB}" type="presParOf" srcId="{89871EBD-2327-44FF-BD42-D4A9FFDBD8E3}" destId="{8919393A-4929-4711-9B78-03BE73589AEB}" srcOrd="0" destOrd="0" presId="urn:microsoft.com/office/officeart/2018/2/layout/IconLabelList"/>
    <dgm:cxn modelId="{8D1EB8D4-1E91-49E0-8671-6E062E1F7D7C}" type="presParOf" srcId="{89871EBD-2327-44FF-BD42-D4A9FFDBD8E3}" destId="{41294DF0-B57D-4162-AFFA-6C4BF0BC122D}" srcOrd="1" destOrd="0" presId="urn:microsoft.com/office/officeart/2018/2/layout/IconLabelList"/>
    <dgm:cxn modelId="{AF0B5DAE-EB25-4D95-AF10-A68C1B9F15E7}" type="presParOf" srcId="{89871EBD-2327-44FF-BD42-D4A9FFDBD8E3}" destId="{B1D9664B-538A-4D0E-8CB2-982D6D944F9F}" srcOrd="2" destOrd="0" presId="urn:microsoft.com/office/officeart/2018/2/layout/IconLabelList"/>
    <dgm:cxn modelId="{AB78D868-5D04-4FEE-AB77-A99F2A9B0794}" type="presParOf" srcId="{6C45BF21-0C29-40FA-AEB1-C0AC283D1243}" destId="{17149E68-8118-48B3-AA97-0E0B8BB00D2A}" srcOrd="3" destOrd="0" presId="urn:microsoft.com/office/officeart/2018/2/layout/IconLabelList"/>
    <dgm:cxn modelId="{C86C8073-8E81-4D23-B44E-AA25731DA451}" type="presParOf" srcId="{6C45BF21-0C29-40FA-AEB1-C0AC283D1243}" destId="{88414208-93E0-4FEA-9B11-5EBC50907D8C}" srcOrd="4" destOrd="0" presId="urn:microsoft.com/office/officeart/2018/2/layout/IconLabelList"/>
    <dgm:cxn modelId="{5E006DB2-7D54-4091-A139-38E4FE219953}" type="presParOf" srcId="{88414208-93E0-4FEA-9B11-5EBC50907D8C}" destId="{B92BAE20-FE8F-4C19-88FF-3BD3FE05DF12}" srcOrd="0" destOrd="0" presId="urn:microsoft.com/office/officeart/2018/2/layout/IconLabelList"/>
    <dgm:cxn modelId="{D3376719-01F0-41BF-87F9-53129BC882ED}" type="presParOf" srcId="{88414208-93E0-4FEA-9B11-5EBC50907D8C}" destId="{D36124A7-9A05-43FB-9C29-94DD01AC5B79}" srcOrd="1" destOrd="0" presId="urn:microsoft.com/office/officeart/2018/2/layout/IconLabelList"/>
    <dgm:cxn modelId="{EE37778F-2147-4576-9C75-CFE2D2477E10}" type="presParOf" srcId="{88414208-93E0-4FEA-9B11-5EBC50907D8C}" destId="{5B7BB93F-A9E0-462D-8E3B-FB651AA67149}" srcOrd="2" destOrd="0" presId="urn:microsoft.com/office/officeart/2018/2/layout/IconLabelList"/>
    <dgm:cxn modelId="{A3EFEDF1-1FE0-41EB-929B-6F531F928EEC}" type="presParOf" srcId="{6C45BF21-0C29-40FA-AEB1-C0AC283D1243}" destId="{31DFB885-FBC1-43D4-9F8A-CCF80DE9D83F}" srcOrd="5" destOrd="0" presId="urn:microsoft.com/office/officeart/2018/2/layout/IconLabelList"/>
    <dgm:cxn modelId="{420DE537-7038-4454-9FAC-D9ADEC9DE875}" type="presParOf" srcId="{6C45BF21-0C29-40FA-AEB1-C0AC283D1243}" destId="{81AAEE13-98E3-4441-A3E6-3BAC2A637A82}" srcOrd="6" destOrd="0" presId="urn:microsoft.com/office/officeart/2018/2/layout/IconLabelList"/>
    <dgm:cxn modelId="{26084B0C-C0DD-4217-882A-4EED1EA7D2E0}" type="presParOf" srcId="{81AAEE13-98E3-4441-A3E6-3BAC2A637A82}" destId="{6C34F35C-83DA-4EDB-A9C4-716E73FA7F31}" srcOrd="0" destOrd="0" presId="urn:microsoft.com/office/officeart/2018/2/layout/IconLabelList"/>
    <dgm:cxn modelId="{1A07FDB4-ED19-4D3E-A867-170C2EB1588A}" type="presParOf" srcId="{81AAEE13-98E3-4441-A3E6-3BAC2A637A82}" destId="{B7E56476-91A5-4D89-AB32-8A0CBA97F764}" srcOrd="1" destOrd="0" presId="urn:microsoft.com/office/officeart/2018/2/layout/IconLabelList"/>
    <dgm:cxn modelId="{C5E967A7-C9FE-4C0D-9FBE-E02CAFC9B9E1}" type="presParOf" srcId="{81AAEE13-98E3-4441-A3E6-3BAC2A637A82}" destId="{4C709960-BDCD-41BC-8E2C-3D8F34AE0237}" srcOrd="2" destOrd="0" presId="urn:microsoft.com/office/officeart/2018/2/layout/IconLabelList"/>
    <dgm:cxn modelId="{9E0337A4-F69A-4CD5-A124-CB80A9E49CDB}" type="presParOf" srcId="{6C45BF21-0C29-40FA-AEB1-C0AC283D1243}" destId="{4204D8E9-2AD0-4F9A-B4D0-BA588A4D7986}" srcOrd="7" destOrd="0" presId="urn:microsoft.com/office/officeart/2018/2/layout/IconLabelList"/>
    <dgm:cxn modelId="{1302A898-857D-48F7-AC61-1368A30064CE}" type="presParOf" srcId="{6C45BF21-0C29-40FA-AEB1-C0AC283D1243}" destId="{EEDB6426-9AEA-470F-9DD0-333C6F20EC61}" srcOrd="8" destOrd="0" presId="urn:microsoft.com/office/officeart/2018/2/layout/IconLabelList"/>
    <dgm:cxn modelId="{6FD99636-F878-48DE-8903-91D8DFEF4C5A}" type="presParOf" srcId="{EEDB6426-9AEA-470F-9DD0-333C6F20EC61}" destId="{ABE28C93-F45C-4ED4-BF82-9A0CC6A457A0}" srcOrd="0" destOrd="0" presId="urn:microsoft.com/office/officeart/2018/2/layout/IconLabelList"/>
    <dgm:cxn modelId="{DB800689-D88B-4272-ACF8-C0A151B6FCD8}" type="presParOf" srcId="{EEDB6426-9AEA-470F-9DD0-333C6F20EC61}" destId="{A65133D4-9417-4F62-B161-454DCAD65FA1}" srcOrd="1" destOrd="0" presId="urn:microsoft.com/office/officeart/2018/2/layout/IconLabelList"/>
    <dgm:cxn modelId="{0031A424-6FFA-479E-81D8-9B1E4EE2DD26}" type="presParOf" srcId="{EEDB6426-9AEA-470F-9DD0-333C6F20EC61}" destId="{36AFF83D-734D-4447-AE6F-4E17EDFD65E6}" srcOrd="2" destOrd="0" presId="urn:microsoft.com/office/officeart/2018/2/layout/IconLabelList"/>
    <dgm:cxn modelId="{623941AE-FD08-4C1B-BAE1-A106F0BF2571}" type="presParOf" srcId="{6C45BF21-0C29-40FA-AEB1-C0AC283D1243}" destId="{CD21116F-FE97-434F-88B3-7A92B4387CB3}" srcOrd="9" destOrd="0" presId="urn:microsoft.com/office/officeart/2018/2/layout/IconLabelList"/>
    <dgm:cxn modelId="{25AE91C7-3652-4DE4-9270-3567E2C52FA8}" type="presParOf" srcId="{6C45BF21-0C29-40FA-AEB1-C0AC283D1243}" destId="{21EE85AA-F41F-433C-96FF-C779312BCE1B}" srcOrd="10" destOrd="0" presId="urn:microsoft.com/office/officeart/2018/2/layout/IconLabelList"/>
    <dgm:cxn modelId="{785B709A-645F-4196-9E8B-200D1AFF3E16}" type="presParOf" srcId="{21EE85AA-F41F-433C-96FF-C779312BCE1B}" destId="{9641274C-C99E-40D9-B55C-34FBAEE63431}" srcOrd="0" destOrd="0" presId="urn:microsoft.com/office/officeart/2018/2/layout/IconLabelList"/>
    <dgm:cxn modelId="{207FC92D-8EA5-4563-9276-8547BA17CB0D}" type="presParOf" srcId="{21EE85AA-F41F-433C-96FF-C779312BCE1B}" destId="{86AC78FD-17A6-4ED6-B59A-D2F3952144A4}" srcOrd="1" destOrd="0" presId="urn:microsoft.com/office/officeart/2018/2/layout/IconLabelList"/>
    <dgm:cxn modelId="{16A10FE9-8E93-4C56-95A5-8C7129929E17}" type="presParOf" srcId="{21EE85AA-F41F-433C-96FF-C779312BCE1B}" destId="{9F171A02-8CE8-4956-A625-BA706224F07C}"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D93B34-F758-46FE-BC90-A60D16715AEA}">
      <dsp:nvSpPr>
        <dsp:cNvPr id="0" name=""/>
        <dsp:cNvSpPr/>
      </dsp:nvSpPr>
      <dsp:spPr>
        <a:xfrm>
          <a:off x="404493" y="1165875"/>
          <a:ext cx="656542" cy="6565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E7958B-5A5F-4837-9927-C216C46F056A}">
      <dsp:nvSpPr>
        <dsp:cNvPr id="0" name=""/>
        <dsp:cNvSpPr/>
      </dsp:nvSpPr>
      <dsp:spPr>
        <a:xfrm>
          <a:off x="3273"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Semiconductor Theory</a:t>
          </a:r>
          <a:endParaRPr lang="en-US" sz="1400" kern="1200"/>
        </a:p>
      </dsp:txBody>
      <dsp:txXfrm>
        <a:off x="3273" y="2050411"/>
        <a:ext cx="1458984" cy="583593"/>
      </dsp:txXfrm>
    </dsp:sp>
    <dsp:sp modelId="{8919393A-4929-4711-9B78-03BE73589AEB}">
      <dsp:nvSpPr>
        <dsp:cNvPr id="0" name=""/>
        <dsp:cNvSpPr/>
      </dsp:nvSpPr>
      <dsp:spPr>
        <a:xfrm>
          <a:off x="2118800" y="1165875"/>
          <a:ext cx="656542" cy="6565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D9664B-538A-4D0E-8CB2-982D6D944F9F}">
      <dsp:nvSpPr>
        <dsp:cNvPr id="0" name=""/>
        <dsp:cNvSpPr/>
      </dsp:nvSpPr>
      <dsp:spPr>
        <a:xfrm>
          <a:off x="1717579"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PN Junction</a:t>
          </a:r>
          <a:endParaRPr lang="en-US" sz="1400" kern="1200"/>
        </a:p>
      </dsp:txBody>
      <dsp:txXfrm>
        <a:off x="1717579" y="2050411"/>
        <a:ext cx="1458984" cy="583593"/>
      </dsp:txXfrm>
    </dsp:sp>
    <dsp:sp modelId="{B92BAE20-FE8F-4C19-88FF-3BD3FE05DF12}">
      <dsp:nvSpPr>
        <dsp:cNvPr id="0" name=""/>
        <dsp:cNvSpPr/>
      </dsp:nvSpPr>
      <dsp:spPr>
        <a:xfrm>
          <a:off x="3833107" y="1165875"/>
          <a:ext cx="656542" cy="6565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7BB93F-A9E0-462D-8E3B-FB651AA67149}">
      <dsp:nvSpPr>
        <dsp:cNvPr id="0" name=""/>
        <dsp:cNvSpPr/>
      </dsp:nvSpPr>
      <dsp:spPr>
        <a:xfrm>
          <a:off x="3431886"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PN Junction Diode</a:t>
          </a:r>
          <a:endParaRPr lang="en-US" sz="1400" kern="1200"/>
        </a:p>
      </dsp:txBody>
      <dsp:txXfrm>
        <a:off x="3431886" y="2050411"/>
        <a:ext cx="1458984" cy="583593"/>
      </dsp:txXfrm>
    </dsp:sp>
    <dsp:sp modelId="{6C34F35C-83DA-4EDB-A9C4-716E73FA7F31}">
      <dsp:nvSpPr>
        <dsp:cNvPr id="0" name=""/>
        <dsp:cNvSpPr/>
      </dsp:nvSpPr>
      <dsp:spPr>
        <a:xfrm>
          <a:off x="5547413" y="1165875"/>
          <a:ext cx="656542" cy="6565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709960-BDCD-41BC-8E2C-3D8F34AE0237}">
      <dsp:nvSpPr>
        <dsp:cNvPr id="0" name=""/>
        <dsp:cNvSpPr/>
      </dsp:nvSpPr>
      <dsp:spPr>
        <a:xfrm>
          <a:off x="5146193"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Application of Diode – HW &amp; FW Rectifier</a:t>
          </a:r>
          <a:endParaRPr lang="en-US" sz="1400" kern="1200"/>
        </a:p>
      </dsp:txBody>
      <dsp:txXfrm>
        <a:off x="5146193" y="2050411"/>
        <a:ext cx="1458984" cy="583593"/>
      </dsp:txXfrm>
    </dsp:sp>
    <dsp:sp modelId="{ABE28C93-F45C-4ED4-BF82-9A0CC6A457A0}">
      <dsp:nvSpPr>
        <dsp:cNvPr id="0" name=""/>
        <dsp:cNvSpPr/>
      </dsp:nvSpPr>
      <dsp:spPr>
        <a:xfrm>
          <a:off x="7261720" y="1165875"/>
          <a:ext cx="656542" cy="6565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AFF83D-734D-4447-AE6F-4E17EDFD65E6}">
      <dsp:nvSpPr>
        <dsp:cNvPr id="0" name=""/>
        <dsp:cNvSpPr/>
      </dsp:nvSpPr>
      <dsp:spPr>
        <a:xfrm>
          <a:off x="6860499"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Zenor Diode</a:t>
          </a:r>
          <a:endParaRPr lang="en-US" sz="1400" kern="1200"/>
        </a:p>
      </dsp:txBody>
      <dsp:txXfrm>
        <a:off x="6860499" y="2050411"/>
        <a:ext cx="1458984" cy="583593"/>
      </dsp:txXfrm>
    </dsp:sp>
    <dsp:sp modelId="{9641274C-C99E-40D9-B55C-34FBAEE63431}">
      <dsp:nvSpPr>
        <dsp:cNvPr id="0" name=""/>
        <dsp:cNvSpPr/>
      </dsp:nvSpPr>
      <dsp:spPr>
        <a:xfrm>
          <a:off x="8976027" y="1165875"/>
          <a:ext cx="656542" cy="65654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171A02-8CE8-4956-A625-BA706224F07C}">
      <dsp:nvSpPr>
        <dsp:cNvPr id="0" name=""/>
        <dsp:cNvSpPr/>
      </dsp:nvSpPr>
      <dsp:spPr>
        <a:xfrm>
          <a:off x="8574806"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Application of Zenor Diode – Voltage Regulator</a:t>
          </a:r>
          <a:endParaRPr lang="en-US" sz="1400" kern="1200"/>
        </a:p>
      </dsp:txBody>
      <dsp:txXfrm>
        <a:off x="8574806" y="2050411"/>
        <a:ext cx="1458984" cy="5835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BDF2B7-1B1E-4DE8-A75A-9C796006A9F0}">
      <dsp:nvSpPr>
        <dsp:cNvPr id="0" name=""/>
        <dsp:cNvSpPr/>
      </dsp:nvSpPr>
      <dsp:spPr>
        <a:xfrm>
          <a:off x="0" y="81981"/>
          <a:ext cx="10058399" cy="733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MY" sz="1900" kern="1200"/>
            <a:t>The size of the Zener diode is so small that it can be used in smaller circuits and also in cell phones.</a:t>
          </a:r>
          <a:endParaRPr lang="en-US" sz="1900" kern="1200"/>
        </a:p>
      </dsp:txBody>
      <dsp:txXfrm>
        <a:off x="35811" y="117792"/>
        <a:ext cx="9986777" cy="661968"/>
      </dsp:txXfrm>
    </dsp:sp>
    <dsp:sp modelId="{C659AB03-6E73-407A-B3A7-578856F9BBEE}">
      <dsp:nvSpPr>
        <dsp:cNvPr id="0" name=""/>
        <dsp:cNvSpPr/>
      </dsp:nvSpPr>
      <dsp:spPr>
        <a:xfrm>
          <a:off x="0" y="870291"/>
          <a:ext cx="10058399" cy="733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MY" sz="1900" kern="1200"/>
            <a:t>Zener diodes are less expensive when compared to other diodes.</a:t>
          </a:r>
          <a:endParaRPr lang="en-US" sz="1900" kern="1200"/>
        </a:p>
      </dsp:txBody>
      <dsp:txXfrm>
        <a:off x="35811" y="906102"/>
        <a:ext cx="9986777" cy="661968"/>
      </dsp:txXfrm>
    </dsp:sp>
    <dsp:sp modelId="{B90B3B1B-01C4-4E57-90CB-6A8D94AB250E}">
      <dsp:nvSpPr>
        <dsp:cNvPr id="0" name=""/>
        <dsp:cNvSpPr/>
      </dsp:nvSpPr>
      <dsp:spPr>
        <a:xfrm>
          <a:off x="0" y="1658601"/>
          <a:ext cx="10058399" cy="733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MY" sz="1900" kern="1200"/>
            <a:t>Zener diodes can be used for controlling, regulating, and stabilizing the voltage in the circuit.</a:t>
          </a:r>
          <a:endParaRPr lang="en-US" sz="1900" kern="1200"/>
        </a:p>
      </dsp:txBody>
      <dsp:txXfrm>
        <a:off x="35811" y="1694412"/>
        <a:ext cx="9986777" cy="661968"/>
      </dsp:txXfrm>
    </dsp:sp>
    <dsp:sp modelId="{9A00FB71-CAF9-4783-BE02-D4210D7DB470}">
      <dsp:nvSpPr>
        <dsp:cNvPr id="0" name=""/>
        <dsp:cNvSpPr/>
      </dsp:nvSpPr>
      <dsp:spPr>
        <a:xfrm>
          <a:off x="0" y="2446911"/>
          <a:ext cx="10058399" cy="733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MY" sz="1900" kern="1200"/>
            <a:t>These diodes have a very high-performance standard.</a:t>
          </a:r>
          <a:endParaRPr lang="en-US" sz="1900" kern="1200"/>
        </a:p>
      </dsp:txBody>
      <dsp:txXfrm>
        <a:off x="35811" y="2482722"/>
        <a:ext cx="9986777" cy="661968"/>
      </dsp:txXfrm>
    </dsp:sp>
    <dsp:sp modelId="{CAF5B21D-E645-45C7-8F96-9FE5DD22BC3D}">
      <dsp:nvSpPr>
        <dsp:cNvPr id="0" name=""/>
        <dsp:cNvSpPr/>
      </dsp:nvSpPr>
      <dsp:spPr>
        <a:xfrm>
          <a:off x="0" y="3235221"/>
          <a:ext cx="10058399" cy="7335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MY" sz="1900" kern="1200"/>
            <a:t>The compatibility of the Zener diodes is good that they are used in regulating voltage.</a:t>
          </a:r>
          <a:endParaRPr lang="en-US" sz="1900" kern="1200"/>
        </a:p>
      </dsp:txBody>
      <dsp:txXfrm>
        <a:off x="35811" y="3271032"/>
        <a:ext cx="9986777" cy="6619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9B654-7883-402E-87C2-C0BECC39EE05}">
      <dsp:nvSpPr>
        <dsp:cNvPr id="0" name=""/>
        <dsp:cNvSpPr/>
      </dsp:nvSpPr>
      <dsp:spPr>
        <a:xfrm>
          <a:off x="0" y="761434"/>
          <a:ext cx="2828924" cy="17963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C944A0-6C0B-4DE9-BC02-E4408774673F}">
      <dsp:nvSpPr>
        <dsp:cNvPr id="0" name=""/>
        <dsp:cNvSpPr/>
      </dsp:nvSpPr>
      <dsp:spPr>
        <a:xfrm>
          <a:off x="314325" y="1060043"/>
          <a:ext cx="2828924" cy="17963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pt-BR" sz="2900" kern="1200"/>
            <a:t>Zener diode as a voltage regulator</a:t>
          </a:r>
          <a:endParaRPr lang="en-US" sz="2900" kern="1200"/>
        </a:p>
      </dsp:txBody>
      <dsp:txXfrm>
        <a:off x="366939" y="1112657"/>
        <a:ext cx="2723696" cy="1691139"/>
      </dsp:txXfrm>
    </dsp:sp>
    <dsp:sp modelId="{B6FEAA65-920E-4D31-BE27-19A3323C993F}">
      <dsp:nvSpPr>
        <dsp:cNvPr id="0" name=""/>
        <dsp:cNvSpPr/>
      </dsp:nvSpPr>
      <dsp:spPr>
        <a:xfrm>
          <a:off x="3457574" y="761434"/>
          <a:ext cx="2828924" cy="17963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203B3B-BFD2-44BD-B7B0-3509F1A90AB2}">
      <dsp:nvSpPr>
        <dsp:cNvPr id="0" name=""/>
        <dsp:cNvSpPr/>
      </dsp:nvSpPr>
      <dsp:spPr>
        <a:xfrm>
          <a:off x="3771899" y="1060043"/>
          <a:ext cx="2828924" cy="17963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nl-NL" sz="2900" kern="1200"/>
            <a:t>Zener diode in over-voltage protection</a:t>
          </a:r>
          <a:endParaRPr lang="en-US" sz="2900" kern="1200"/>
        </a:p>
      </dsp:txBody>
      <dsp:txXfrm>
        <a:off x="3824513" y="1112657"/>
        <a:ext cx="2723696" cy="1691139"/>
      </dsp:txXfrm>
    </dsp:sp>
    <dsp:sp modelId="{6B67E0DD-51BD-406A-A35E-49C24476E58B}">
      <dsp:nvSpPr>
        <dsp:cNvPr id="0" name=""/>
        <dsp:cNvSpPr/>
      </dsp:nvSpPr>
      <dsp:spPr>
        <a:xfrm>
          <a:off x="6915149" y="761434"/>
          <a:ext cx="2828924" cy="17963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D9D0F7-FDD7-4403-BF1C-D46C69110B72}">
      <dsp:nvSpPr>
        <dsp:cNvPr id="0" name=""/>
        <dsp:cNvSpPr/>
      </dsp:nvSpPr>
      <dsp:spPr>
        <a:xfrm>
          <a:off x="7229475" y="1060043"/>
          <a:ext cx="2828924" cy="17963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pt-BR" sz="2900" kern="1200" dirty="0"/>
            <a:t>Zener diode in clipping circuits</a:t>
          </a:r>
          <a:endParaRPr lang="en-US" sz="2900" kern="1200" dirty="0"/>
        </a:p>
      </dsp:txBody>
      <dsp:txXfrm>
        <a:off x="7282089" y="1112657"/>
        <a:ext cx="2723696" cy="16911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D93B34-F758-46FE-BC90-A60D16715AEA}">
      <dsp:nvSpPr>
        <dsp:cNvPr id="0" name=""/>
        <dsp:cNvSpPr/>
      </dsp:nvSpPr>
      <dsp:spPr>
        <a:xfrm>
          <a:off x="404493" y="1165875"/>
          <a:ext cx="656542" cy="6565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E7958B-5A5F-4837-9927-C216C46F056A}">
      <dsp:nvSpPr>
        <dsp:cNvPr id="0" name=""/>
        <dsp:cNvSpPr/>
      </dsp:nvSpPr>
      <dsp:spPr>
        <a:xfrm>
          <a:off x="3273"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Semiconductor Theory</a:t>
          </a:r>
          <a:endParaRPr lang="en-US" sz="1400" kern="1200"/>
        </a:p>
      </dsp:txBody>
      <dsp:txXfrm>
        <a:off x="3273" y="2050411"/>
        <a:ext cx="1458984" cy="583593"/>
      </dsp:txXfrm>
    </dsp:sp>
    <dsp:sp modelId="{8919393A-4929-4711-9B78-03BE73589AEB}">
      <dsp:nvSpPr>
        <dsp:cNvPr id="0" name=""/>
        <dsp:cNvSpPr/>
      </dsp:nvSpPr>
      <dsp:spPr>
        <a:xfrm>
          <a:off x="2118800" y="1165875"/>
          <a:ext cx="656542" cy="6565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D9664B-538A-4D0E-8CB2-982D6D944F9F}">
      <dsp:nvSpPr>
        <dsp:cNvPr id="0" name=""/>
        <dsp:cNvSpPr/>
      </dsp:nvSpPr>
      <dsp:spPr>
        <a:xfrm>
          <a:off x="1717579"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PN Junction</a:t>
          </a:r>
          <a:endParaRPr lang="en-US" sz="1400" kern="1200"/>
        </a:p>
      </dsp:txBody>
      <dsp:txXfrm>
        <a:off x="1717579" y="2050411"/>
        <a:ext cx="1458984" cy="583593"/>
      </dsp:txXfrm>
    </dsp:sp>
    <dsp:sp modelId="{B92BAE20-FE8F-4C19-88FF-3BD3FE05DF12}">
      <dsp:nvSpPr>
        <dsp:cNvPr id="0" name=""/>
        <dsp:cNvSpPr/>
      </dsp:nvSpPr>
      <dsp:spPr>
        <a:xfrm>
          <a:off x="3833107" y="1165875"/>
          <a:ext cx="656542" cy="6565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7BB93F-A9E0-462D-8E3B-FB651AA67149}">
      <dsp:nvSpPr>
        <dsp:cNvPr id="0" name=""/>
        <dsp:cNvSpPr/>
      </dsp:nvSpPr>
      <dsp:spPr>
        <a:xfrm>
          <a:off x="3431886"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PN Junction Diode</a:t>
          </a:r>
          <a:endParaRPr lang="en-US" sz="1400" kern="1200"/>
        </a:p>
      </dsp:txBody>
      <dsp:txXfrm>
        <a:off x="3431886" y="2050411"/>
        <a:ext cx="1458984" cy="583593"/>
      </dsp:txXfrm>
    </dsp:sp>
    <dsp:sp modelId="{6C34F35C-83DA-4EDB-A9C4-716E73FA7F31}">
      <dsp:nvSpPr>
        <dsp:cNvPr id="0" name=""/>
        <dsp:cNvSpPr/>
      </dsp:nvSpPr>
      <dsp:spPr>
        <a:xfrm>
          <a:off x="5547413" y="1165875"/>
          <a:ext cx="656542" cy="6565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709960-BDCD-41BC-8E2C-3D8F34AE0237}">
      <dsp:nvSpPr>
        <dsp:cNvPr id="0" name=""/>
        <dsp:cNvSpPr/>
      </dsp:nvSpPr>
      <dsp:spPr>
        <a:xfrm>
          <a:off x="5146193"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Application of Diode – HW &amp; FW Rectifier</a:t>
          </a:r>
          <a:endParaRPr lang="en-US" sz="1400" kern="1200"/>
        </a:p>
      </dsp:txBody>
      <dsp:txXfrm>
        <a:off x="5146193" y="2050411"/>
        <a:ext cx="1458984" cy="583593"/>
      </dsp:txXfrm>
    </dsp:sp>
    <dsp:sp modelId="{ABE28C93-F45C-4ED4-BF82-9A0CC6A457A0}">
      <dsp:nvSpPr>
        <dsp:cNvPr id="0" name=""/>
        <dsp:cNvSpPr/>
      </dsp:nvSpPr>
      <dsp:spPr>
        <a:xfrm>
          <a:off x="7261720" y="1165875"/>
          <a:ext cx="656542" cy="6565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AFF83D-734D-4447-AE6F-4E17EDFD65E6}">
      <dsp:nvSpPr>
        <dsp:cNvPr id="0" name=""/>
        <dsp:cNvSpPr/>
      </dsp:nvSpPr>
      <dsp:spPr>
        <a:xfrm>
          <a:off x="6860499"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Zenor Diode</a:t>
          </a:r>
          <a:endParaRPr lang="en-US" sz="1400" kern="1200"/>
        </a:p>
      </dsp:txBody>
      <dsp:txXfrm>
        <a:off x="6860499" y="2050411"/>
        <a:ext cx="1458984" cy="583593"/>
      </dsp:txXfrm>
    </dsp:sp>
    <dsp:sp modelId="{9641274C-C99E-40D9-B55C-34FBAEE63431}">
      <dsp:nvSpPr>
        <dsp:cNvPr id="0" name=""/>
        <dsp:cNvSpPr/>
      </dsp:nvSpPr>
      <dsp:spPr>
        <a:xfrm>
          <a:off x="8976027" y="1165875"/>
          <a:ext cx="656542" cy="65654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171A02-8CE8-4956-A625-BA706224F07C}">
      <dsp:nvSpPr>
        <dsp:cNvPr id="0" name=""/>
        <dsp:cNvSpPr/>
      </dsp:nvSpPr>
      <dsp:spPr>
        <a:xfrm>
          <a:off x="8574806" y="2050411"/>
          <a:ext cx="1458984" cy="58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Application of Zenor Diode – Voltage Regulator</a:t>
          </a:r>
          <a:endParaRPr lang="en-US" sz="1400" kern="1200"/>
        </a:p>
      </dsp:txBody>
      <dsp:txXfrm>
        <a:off x="8574806" y="2050411"/>
        <a:ext cx="1458984" cy="58359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5T08:36:08.037"/>
    </inkml:context>
    <inkml:brush xml:id="br0">
      <inkml:brushProperty name="width" value="0.05292" units="cm"/>
      <inkml:brushProperty name="height" value="0.05292" units="cm"/>
      <inkml:brushProperty name="color" value="#FF0000"/>
    </inkml:brush>
  </inkml:definitions>
  <inkml:trace contextRef="#ctx0" brushRef="#br0">5424 8925 1272 0,'-2'0'110'0,"1"0"38"16,1 0 48-16,-2 1 42 15,2 1 40 1,0-2 46-16,0 0 39 15,0 0 26-15,0 0 23 16,0 0-58-16,0 0-18 16,0 0-30-16,0 0-42 15,0 0-32-15,0 0-6 16,3 0 36-16,2 3 51 16,3 4-3-16,5 0-23 15,0 5-18-15,4 0-14 16,-2 6-11-16,2 0-4 15,-1 1-10 1,1 2-35-16,-2 0-81 16,2 1-90-16,-4-3-24 15,0-1 0-15,-1-3 0 16,-1-4 0-16,-2-2 0 16,3-3 0-16,0-4 0 15,6-1 0-15,6-1 0 16,8-6 0-16,10-10 0 15,12-7 0-15,8-9 0 16,10-9 0 0,9-2 0-16,5-4 0 15,8-2 0-15,-1-1 0 16,-2 2 0-16,-9 2 0 16,-8 2 0-16,-9 6 0 15,-8 5 0-15,-6 4 0 16,-8 2 0-16,-7 5 0 15,-2 4 0-15,-10 2 0 16,-2 5 0-16,-8 3 0 16,-4 4 0-16,-7 0 0 15,0 2 0-15,-3 2 0 16,0 0 0 0,0 0 0-16,0-1-114 15,7 2-520-15,-5 5-854 16,-11-6 0-16,-23-2 0 15,0 2 0 1</inkml:trace>
  <inkml:trace contextRef="#ctx0" brushRef="#br0" timeOffset="9249.95">2550 10545 2110 0,'-2'0'187'0,"-1"-1"46"16,-2 0 63-16,1 0 48 16,2-4 45-16,1 1 60 15,-2-1 106-15,1 1 68 16,1-2 0-16,-1 2-150 16,2 0-37-16,0 1-46 15,0 1-63 1,0 0-47-16,-1 2-46 15,1 0-60-15,0 0-106 16,0 0-68-16,0 0 0 16,0 6 0-16,0 3 0 15,1 6 0-15,1 8 0 16,1 3 0-16,0 4 0 16,2 2 0-16,1 2 0 15,-2-2 0-15,1 2 0 16,-1 0 0-1,2-3 0-15,-2 0 0 16,3-4 0-16,-1-2 0 16,0-6 0-16,0-4 0 15,-2-2 0-15,3-2 0 16,-3-4 0-16,-1 1 0 16,0-2 0-16,-1-1-46 15,-1-2-253-15,4 2-263 16,-2-13-894-16,-2 10 0 15,2-4 0-15,0 0 0 16</inkml:trace>
  <inkml:trace contextRef="#ctx0" brushRef="#br0" timeOffset="9814.06">2953 10774 1919 0,'0'-2'194'0,"0"-1"58"16,0 2 44-16,0-3 47 16,1-3 35-16,-1 3 30 15,0 1 28-15,0-1 85 16,0 2 80-16,0-1-110 16,0 2-43-16,0-1-57 15,-3 1-45 1,0 0-46-16,-1 1-36 15,-4 0-30-15,-1 5-27 16,1 3-87-16,1 4-78 16,-1 2-42-16,5 1 0 15,1-1 0-15,2 0 0 16,0-6 0-16,3-2 0 16,3-1 0-16,5-3 0 15,3-4 0-15,3-3 0 16,-1-3 0-16,-3-4 0 15,-9-3 0-15,-1-4 0 16,-3 3 0 0,-3 4 0-16,-7 6-251 15,0 5-345-15,-5 7-872 16,0 1 0-16,3-2 0 16,15-4 0-16</inkml:trace>
  <inkml:trace contextRef="#ctx0" brushRef="#br0" timeOffset="12082.01">3922 10151 3590 0,'-12'-7'199'16,"-4"-2"45"-16,-6-2 47 15,-8-1 87-15,1 7 60 16,-2 2 35-16,-3 2 3 16,2 7 0-1,1 7 1-15,0 5-164 0,5 9-35 16,5 2-46-16,6 4-47 15,8-4-87-15,6-1-59 16,6-3-35-16,6-5-4 16,6-2 0-1,9-5 0-15,16-4 0 0,6-2 0 16,6-3 0 0,4-2 0-16,-3 0 0 15,-9-1 0-15,-5 3 0 16,-7 1 0-1,-10 6 0-15,-6 1 0 0,-5 6 0 16,-6 3 0-16,-5 3 0 16,-5 4 0-16,-6 2-81 15,-2 0-173-15,-5-3-125 16,0-3-216 0,-3-19-781-16,2 3 0 0,-2-6 0 15,5-10 0-15</inkml:trace>
  <inkml:trace contextRef="#ctx0" brushRef="#br0" timeOffset="12393.87">3952 10143 4148 0,'0'-9'317'0,"0"0"56"16,0 0 26-16,0 2 26 15,-3 6 0-15,-3 13 0 16,-1 8 1 0,-4 9-1-16,1 8 0 15,-1 8-208 1,1 1-109-16,2 3-56 0,-3 1-26 16,0 1-26-16,-1-4 0 15,1 1 0-15,-4-5 0 16,4-2-210-16,1-4-109 15,0-1-200 1,28-13-909-16,-18 0 0 0,0-11 0 16,6-5 0-16</inkml:trace>
  <inkml:trace contextRef="#ctx0" brushRef="#br0" timeOffset="12791.96">4352 10444 3568 0,'5'-11'210'0,"0"-3"40"16,1-4 101-16,-3-5 94 16,-2 1 21-16,-2-3 14 15,-5-2 1 1,-2-2-1-16,0 3 0 15,-3 3-180-15,-4 8-30 16,4 7-40-16,-8 6-100 16,-3 8-94-16,1 12-22 15,-1 7-14-15,7 3 0 16,9 6 0-16,6-2 0 16,9-2 0-16,11-8 0 15,5-3 0-15,11-5 0 16,9-8 0-1,4-4-155-15,3-2-115 0,-1-4-184 16,6-4-345 0,-19-3-503-16,-8-3 0 15,-11-4 0-15,-10-2 0 16</inkml:trace>
  <inkml:trace contextRef="#ctx0" brushRef="#br0" timeOffset="13389.93">4642 10243 4750 0,'0'-3'316'16,"0"1"52"-16,0-2 0 16,2 2 0-16,4 0 1 15,2 4-1 1,7 4 0-16,1 3 1 16,2 4-1-16,-3 3-243 15,-1 3-71-15,-7 0-54 16,-2-1 0-1,-2-3 0-15,-2-4 0 0,-1-7 0 16,0-4 0-16,0-11 0 16,-1-10 0-16,1-9 0 15,0-5 0-15,-2-2 0 16,2 4 0 0,2 7 0-16,1 8 0 15,5 10 0-15,7 5 0 16,5 6 0-16,6 1 0 15,-1 6 0-15,-1 2 0 16,-4 3 0-16,-5 4 0 16,-4-3 0-16,-4 0 0 15,-2-2 0-15,-4-6 0 16,-1-3 0-16,0-2 0 16,0-6 0-16,0-8 0 15,0-6 0 1,0-10 0-16,3-4 0 15,4-2 0-15,5 2 0 16,1 6 0-16,7 2 0 16,0 6 0-16,-1 6 0 15,3 3 0-15,-2 5 0 16,-1 3 0-16,-4 7 0 16,0 4 0-16,-1 3 0 15,-2 7-213-15,-2 2-101 16,1 2-149-1,3-2-252-15,-6-21-582 16,2 12 0-16,1-7 0 16,2-8 0-16</inkml:trace>
  <inkml:trace contextRef="#ctx0" brushRef="#br0" timeOffset="13618.48">5341 10038 3627 0,'0'-6'230'15,"0"3"5"-15,3-2 44 16,1 1 95-16,4 3 53 16,0 6 20-16,7 3 4 15,-1 4 9 1,0 6-3-16,1 2-240 16,1 2-156-16,-3-1-76 15,0 0-151-15,-2-2-262 16,23-10-903-16,-27 0 0 15,-5-5 0-15,-7-5 0 16</inkml:trace>
  <inkml:trace contextRef="#ctx0" brushRef="#br0" timeOffset="13805.78">5135 9741 5037 0,'-12'-29'339'0,"-1"-4"1"15,1-2-2-15,0-2 3 16,9 16-2-16,3 11 1 16,1 5-134-16,10 4-259 15,10 6-1392-15,3 9 0 16,4 6 0-16,-5 4 0 16</inkml:trace>
  <inkml:trace contextRef="#ctx0" brushRef="#br0" timeOffset="14919.24">5977 9609 4962 0,'-2'-9'322'16,"-1"-2"25"-16,-4 1 1 15,-7 1-1-15,-4 5 1 16,-8 8-1 0,-3 8 1-16,-2 7-1 15,3 10 1-15,5 7-247 16,7 7-75-16,5 4-26 16,8-2 0-16,3 0 0 15,7-4 0-15,7-4 0 16,9-7 0-16,5-8 0 15,8-6 0-15,6-11 0 16,4-3 0-16,-1-11 0 16,-3-6 0-16,0-5 0 15,-11-4 0 1,-5-6 0-16,-7 1 0 16,-6 3 0-16,-6 5 0 15,-4 8 0-15,-1 2 0 16,-2 7 0-16,0 3 0 15,0-1 0-15,1 7 0 16,2 1 0-16,6 4 0 16,4 3 0-16,7 3 0 15,3-3 0-15,5-2 0 16,1-7 0 0,-2-2 0-16,-3-1 0 15,-6-5 0-15,-5-4 0 16,-7-2 0-16,-8-5 0 15,-7-4 0-15,-9-1 0 16,-7 0 0-16,-2 3 0 16,-3 4 0-16,5 2 0 15,7 4 0-15,10 2 0 16,5 3 0-16,1-1 0 16,7 0 0-1,6 0 0-15,9 0 0 16,8 0 0-16,8 1 0 15,2 1 0-15,-4 4 0 16,-5 3 0-16,-7 5 0 16,-6 4 0-16,-6 5 0 15,-6-1 0-15,-2 0 0 16,-2-6 0-16,0-1 0 16,0-5 0-16,0-5 0 15,0-2 0-15,0-7 0 16,0-7 0-1,0-9 0-15,1-9 0 16,3-6 0-16,4 1 0 16,2 4 0-16,0 6 0 15,3 8 0-15,3 7 0 16,0 7 0-16,2 5 0 16,4 5 0-16,-3 7 0 15,-2 3 0-15,-1 4 0 16,-2 6 0-16,-3 0 0 15,1 0-91-15,0-4-173 16,0-1-124-16,5-5-171 16,13-8-818-1,-7-3 0-15,2-7 0 0,6-4 0 16</inkml:trace>
  <inkml:trace contextRef="#ctx0" brushRef="#br0" timeOffset="15445.75">7004 9656 1943 0,'9'-18'327'15,"-1"-1"90"-15,1-6 170 16,-4-3 59-16,-2 8 1 16,-7 4 0-16,-5 4-1 15,-8 4 1-15,-8 5 0 16,-5 5-220 0,-6 7-108-16,-3 5-88 0,7 5-171 15,3 9-60-15,7 5 0 16,10 0 0-16,7 4 0 15,7-2 0 1,10-6 0-16,7-1 0 16,9-8 0-16,5-8 0 15,5-6 0-15,2-6 0 16,-5-7 0-16,-5-6 0 16,-6-10 0-16,-8-5 0 15,-7-9 0-15,-3-7 0 16,-10-9 0-16,-5-3 0 15,-10 0 0 1,-6-4 0-16,-6 3 0 0,-4 4 0 16,-1 4 0-16,6 9 0 15,3 7 0 1,9 10 0-16,8 7 0 16,3 9 0-16,2 4 0 15,5 9 0-15,0 9 0 16,6 9 0-16,8 9 0 15,11 7 0-15,5 3 0 16,8 0 0-16,1-1 0 16,3-3-43-16,-6-4-228 15,-3-4-169 1,13-10-362-16,-20 0-525 16,-4-10 0-16,-5-6 0 15</inkml:trace>
  <inkml:trace contextRef="#ctx0" brushRef="#br0" timeOffset="15782.85">7281 9421 5715 0,'0'-3'275'0,"0"1"0"16,0 0 0-16,0 2 0 15,1 7 0-15,5 4 0 16,1 4 0-16,3 5 0 15,6-2 1 1,2 0-276-16,-1-3 0 16,-1-4 0-1,-2-5 0-15,-1-4 0 0,0-5 0 16,-6-6 0-16,-1-9 0 16,-3-1 0-16,-3-4 0 15,0 0 0-15,-3 6-5 16,0 5-200-16,-3 6-71 15,-1 5-137 1,0 1-127-16,6 0-158 16,16-3-512-16,-1 1-1 15,9 1 0-15</inkml:trace>
  <inkml:trace contextRef="#ctx0" brushRef="#br0" timeOffset="17121.74">7663 9342 2140 0,'8'-12'372'16,"-3"0"162"-16,1-5 97 15,1 1 1-15,-7 3-1 16,-7 6 1-16,-3 4-1 16,-6 3 1-1,-6 5-1-15,-2 6-264 16,4 7-108-16,7 6-160 16,7 6-99-16,7 1 0 15,11 1 0-15,10-5 0 16,8-4-71-16,9-8-113 15,7-7-86-15,-2-8-59 16,-4-8-49-16,-8-7-45 16,-9-6-19-16,-12-8-13 15,-6-10 0-15,-5-9 28 16,-6-7 122-16,-7-8 188 16,-3-2 146-16,-7-6 166 15,-6 2 183 1,0 4 45-16,5 9 19 15,5 12 13-15,6 9 0 16,4 14-28-16,6 7-52 16,3 11-74-16,5 9-59 15,8 12-108-15,5 11-134 16,8 13 0-16,6 8 0 16,1 8 0-16,-2-2 0 15,-5 0 0-15,-4-4 0 16,-4-2 0-1,-1-7 0-15,-5-8 0 16,-2-7 0-16,-5-9 0 16,-3-6 0-16,-2-5 0 15,-7-6 0-15,-6-2 0 16,-6-1 0-16,-3-4 0 16,-1-1 0-16,5-2 0 15,9-3 0-15,6-1 0 16,9-3 0-16,13-1 0 15,11-2 0-15,8-2 0 16,9-1 0 0,5-1 0-16,-3 0 0 15,-2 1 0-15,-8 2 0 16,-6 3 0-16,-14 4 0 16,-7 3 0-16,-7 5 0 15,-5 4 0-15,-5 4 0 16,-3 9 0-16,-1 4 0 15,0 6 0-15,-2 5 0 16,7-3 0-16,2 0 0 16,5-1 0-1,9-5 0-15,4-5 0 16,4-4 0-16,6-5 0 16,0-2 0-16,0-6 0 15,-6-5 0-15,-3-6 0 16,-7-6 0-16,-5-5 0 15,-5-4 0-15,-8 3 0 16,-6 1 0-16,-5 6 0 16,-7 5 0-16,-4 7 0 15,-2 4 0 1,5 2 0-16,4 1 0 16,8 1 0-16,7 1 0 15,6-4 0-15,2 4 0 16,0-2 0-16,6 0 0 15,1-3 0-15,2-1 0 16,4-6 0-16,-2-4 0 16,-2-5 0-16,-5-5 0 15,-2-5 0-15,-4-3 0 16,-2-6 0 0,-5-1 0-16,-5 4 0 15,-3 3 0-15,-6 7 0 16,-3 10 0-16,1 8 0 15,5 3 0-15,3 4 0 16,11 2 0-16,7 3 0 16,15 1 0-16,16 2 0 15,11-1 0-15,7 1 0 16,7 1 0-16,-5-2 0 16,-8 2 0-16,-6 2 0 15,-8 2 0 1,-4 4 0-16,-8 5 0 15,-2 6 0-15,-6 5 0 16,-1 2 0-16,-1 3 0 16,-1-4 0-16,1-3 0 15,4-5 0-15,2-4 0 16,7-7 0-16,8-5 0 16,9-7 0-16,10-6 0 15,12-10-264-15,28-7-514 16,-21-15-651-1,-10-11 0-15,-14-5 0 16,-14-9 0-16</inkml:trace>
  <inkml:trace contextRef="#ctx0" brushRef="#br0" timeOffset="18520.03">3024 12065 4696 0,'0'-1'127'0,"0"1"22"16,-5 1 34-16,-2 2 56 15,-3 4 40-15,-5 5 18 16,-3 1 18-16,0 1 13 16,0-3 16-1,1-3-104-15,-1-6-7 16,-2 0-23-16,1-9-35 15,0-8-53-15,5-7-40 16,1-3-18-16,7-6-18 16,4 0-13-16,2 1-16 15,5 7-12-15,5 4-4 16,4 3 2-16,6 5 0 16,4 3-3-16,3 3 0 15,-1 2 0 1,0 3 0-16,0 2 0 15,0 4 0-15,-3 4 0 16,0 7 0-16,-1 5 0 16,-6 4 0-16,-3 4 0 15,-4 1 0-15,-4 2 0 16,-2 1 0-16,-3 1 0 16,2 0 0-16,-5-1 0 15,-3-1 0-15,-1-2 0 16,-5-1 0-16,-4-3 0 15,-2-1 0-15,-1-1 0 16,-3-2 0-16,-2-4 0 16,0 0 0-1,1-6 0-15,3-6 0 16,3-2 0-16,2-3 0 16,5-6 0-16,3-6 0 15,1-5 0-15,5-4 0 16,1-6 0-16,4-2 0 15,8 2 0-15,1 3 0 16,4 3 0-16,6 3 0 16,-3 5 0-1,2 4 0-15,1 7 0 16,0 0 0-16,3 4 0 16,-1 3 0-16,-1 2 0 15,-2 2 0-15,-3 4 0 16,-1 0 0-16,0-1-82 15,-1 1-199-15,2-2-187 16,3-7-1004-16,-1-1 0 16,4-7 0-16</inkml:trace>
  <inkml:trace contextRef="#ctx0" brushRef="#br0" timeOffset="18685.9">3506 12161 8191 0,'0'-10'0'15,"0"0"0"-15,0 2 0 16,0-2 0-16,0 5 0 16,1 5-330-16,8-9-1242 15,10 3 0-15,4-6 0 16,8-5 0-16</inkml:trace>
  <inkml:trace contextRef="#ctx0" brushRef="#br0" timeOffset="19926.68">4351 11525 2652 0,'-2'-4'238'15,"-1"-5"58"-15,-3-2 65 16,1-3 142-16,-4-2 67 16,-1 2 0-16,0 2 0 15,-3 1 0-15,-3 3-1 16,-7 7-159-16,-6-2-78 15,-4 7-58 1,-5 14-66-16,0 6-140 16,4 9-68-16,5 13 0 15,7 8 0-15,11 1 0 16,5 3 0-16,5-3 0 16,9-3 0-16,7-7 0 15,5-5 0-15,3-7 0 16,10-10 0-16,2-9 0 15,1-4 0-15,2-6 0 16,-1-4 0-16,-1-4-208 16,-4-1-159-16,3-4-279 15,-9-16-748-15,-3 10 0 16,-6-6 0 0</inkml:trace>
  <inkml:trace contextRef="#ctx0" brushRef="#br0" timeOffset="20346.5">4631 11633 5034 0,'0'-5'345'0,"-3"-1"-1"16,0 3 0-16,-4-1 1 15,-5 6-1-15,-5 5 0 16,-2 9 0-1,5 4 1-15,2 7-1 16,8 5-286-16,2 2-58 16,9-2 0-16,5-2 0 15,5-4 0-15,4-5 0 16,5-5 0-16,0-7 0 16,0-6 0-16,-3-6 0 15,-3-8 0-15,-7-3 0 16,-7-7 0-16,-5-4 0 15,-11-1 0 1,-7-4 0-16,-8 4 0 16,-2 1 0-16,-6 8 0 15,-1 5 0-15,5 7-158 16,4 6-122-16,7 8-159 16,8 3-244-16,9-10-643 15,12 11 0-15,7-5 0 16,9-3 0-16</inkml:trace>
  <inkml:trace contextRef="#ctx0" brushRef="#br0" timeOffset="20749.45">4848 11653 5625 0,'0'0'263'0,"5"-2"16"16,1 4-1-16,3 3 0 15,1 8 1-15,3 5-1 16,-2 2 0-16,2 4 0 16,-4 0 1-16,0-6-219 15,-5-4-44-15,-1-6-16 16,-2-2 0-16,-1-6 0 16,-1-8 0-16,-2-11 0 15,-1-9 0 1,-1-12 0-16,2-8 0 15,2 0 0-15,1 4 0 16,4 5 0-16,5 11 0 16,7 9 0-16,7 7 0 15,5 7 0-15,6 2 0 16,2 9 0-16,0 4 0 16,-3 6 0-16,1 7 0 15,-4 5-202-15,-4 5-233 16,-3-8-1075-1,-4 9 0-15,-9-6 0 16,-6-6 0-16</inkml:trace>
  <inkml:trace contextRef="#ctx0" brushRef="#br0" timeOffset="20931">5676 11531 8191 0,'0'0'0'15,"0"0"0"-15,-1 6 0 16,-9 11 0-16,-10 10 0 16,-2 14-443-16,-6-37-1106 15,1 51 0-15,7-8 0 16,10-8 0 0</inkml:trace>
  <inkml:trace contextRef="#ctx0" brushRef="#br0" timeOffset="21354.25">6004 11126 5574 0,'0'-10'291'16,"0"1"0"-16,0-1-1 16,2 2 1-16,0 3 0 15,3 10-1-15,8 5 1 16,1 9 0-16,5 9 0 15,1 7-291-15,3 6 0 16,-6 1 0 0,4-3 0-16,-7 0 0 15,-4-7 0-15,-1-5-54 16,-3-6-199-16,-5-3-83 16,-1-8-185-16,0-9-263 15,-20-2-464-15,-10-9 0 16,-9-9 0-16,-13-8 0 15</inkml:trace>
  <inkml:trace contextRef="#ctx0" brushRef="#br0" timeOffset="21543.14">5769 11182 2825 0,'-9'-24'260'0,"3"-6"49"0,2-8 27 16,2-8 21 0,18 5 88-16,12 3 51 15,9 4 29-15,12 2 10 16,11 4 5-16,3 8-220 15,1 14-225-15,-5 7-132 16,-7 12-155-16,-10 11-260 16,-21-4-820-16,-13 26 0 15,-24 9 0-15,-16 10 0 16</inkml:trace>
  <inkml:trace contextRef="#ctx0" brushRef="#br0" timeOffset="21722.16">6016 11653 4168 0,'1'0'281'16,"9"-2"60"-16,11-6 30 15,9-7-2-15,11-5-81 16,7-10-127-16,3-4-128 16,-3 0-233-16,-4-18-961 15,-8 22-1-15,-4 3 0 16,-10 2 0-1</inkml:trace>
  <inkml:trace contextRef="#ctx0" brushRef="#br0" timeOffset="22141.78">6426 11298 5081 0,'0'-7'346'0,"0"-2"-1"16,0 2 1-16,0-2-1 15,0 7 1-15,0 2-1 16,3 1 1-16,1 4-1 15,6 6 1-15,4 2-346 16,3 10 0-16,-2 4 0 16,-2 1 0-1,-4-2 0-15,-2-2 0 0,-4-3 0 16,-3-7 0 0,0-6 0-16,0-5 0 15,-3-6 0-15,-4-12 0 16,1-9 0-16,0-13 0 15,2-10 0-15,4-5 0 16,7-1 0-16,6 9 0 16,5 7 0-16,8 9 0 15,5 9 0-15,7 10 0 16,5 5 0 0,-5 8 0-16,-5 10 0 0,-7 4 0 15,-10 7 0 1,-8 7 0-16,-5 1-10 15,-3 1-287-15,3 0-327 16,-4-5-828-16,2-4 0 16,1-11 0-16</inkml:trace>
  <inkml:trace contextRef="#ctx0" brushRef="#br0" timeOffset="22689.51">7132 10964 4185 0,'0'-13'415'16,"-4"-1"7"-16,-2-3 1 15,-6 0 0-15,-3 8-1 16,-9 8 1-16,-2 7 0 16,3 7-1-16,6 6 1 15,10 3-222-15,5 3-192 16,15 0-9-16,9-3 0 16,10-1 0-1,9-2 0-15,10-3 0 16,1-2 0-16,-3-2 0 15,-4 2 0-15,-9 0 0 16,-10 1 0-16,-9-1 0 16,-11 3-177-16,-6-1-150 15,-4 2-323-15,-12-2-757 16,-3-1 0-16,-4-8 0 16,0-4 0-16</inkml:trace>
  <inkml:trace contextRef="#ctx0" brushRef="#br0" timeOffset="22887.04">7216 10912 4833 0,'0'-12'373'0,"-3"1"0"16,0 2 0-16,-6 5 0 16,-4 17 0-16,-3 16 0 15,-4 12 0-15,1 12-33 16,2 8-252-16,5 3-598 15,8-15-962 1,1 8 0-16,2-9 0 0,5-13 0 16</inkml:trace>
  <inkml:trace contextRef="#ctx0" brushRef="#br0" timeOffset="23109.97">7711 11076 7115 0,'0'-5'120'16,"0"-1"-1"-16,2 3 1 15,-2 3-1-15,0 11 1 16,-5 9-1 0,-5 6 1-16,-6 6-309 15,16 6-506-15,-22-1-718 16,-1-5 0-16,3-6 0 15,9-7 0-15</inkml:trace>
  <inkml:trace contextRef="#ctx0" brushRef="#br0" timeOffset="23489.91">7995 10525 5481 0,'-4'-11'301'16,"-4"0"-1"-16,-9 5 2 15,-3 2-1-15,0 7 0 16,0 11 0-16,9 2 0 15,9 5 0-15,16 3 1 16,17 1-302-16,11-2 0 16,10 2 0-1,8-1 0-15,-1 0 0 16,-6 2 0-16,-12 0 0 16,-8 1 0-16,-12 1 0 15,-11-3-11-15,-7 1-265 16,-12 0-228-16,5-6-976 15,-22 2 0-15,-6-4 0 16</inkml:trace>
  <inkml:trace contextRef="#ctx0" brushRef="#br0" timeOffset="23729.97">8088 10533 4636 0,'0'-20'389'15,"0"0"0"-15,0-3-1 16,0 2 1-16,-3 12 0 16,-5 20 0-16,-4 12-1 15,-7 12 1-15,-3 14 0 16,-4 17-333-16,0 3-278 16,6 6-128-16,9 0-246 15,5-24-808-15,6 4 0 16,13-14 0-1,10-15 0-15</inkml:trace>
  <inkml:trace contextRef="#ctx0" brushRef="#br0" timeOffset="23991.44">8498 10775 4606 0,'6'-28'389'0,"0"-6"0"16,-3-3 0-16,1-5 0 15,-11 15 0-15,-2 9 0 16,-3 7 0-16,-2 7 0 16,-2 4 0-16,0 8-305 15,7 9-84 1,5 5 0-16,7 3 0 0,9 4-74 16,11-3-161-1,7-3-127-15,11-9-189 16,5-12-842-16,-4-1 0 15,-3-5 0-15,-4-8 0 16</inkml:trace>
  <inkml:trace contextRef="#ctx0" brushRef="#br0" timeOffset="24617.93">8798 10486 4825 0,'0'-7'374'15,"0"2"0"-15,0 1 0 16,2 3 0-16,2 6 0 15,2 8 0 1,4 5 0-16,2 3 0 16,1 3 0-16,-2 0-374 15,-2-4 0-15,-3-4 0 16,-3-2 0-16,-3-7 0 16,0-4 0-16,0-1 0 15,0-6 0-15,1-4 0 16,3-9 0-16,3-3 0 15,2-5 0 1,1 1 0-16,-2 5 0 16,0 7 0-16,-1 8 0 15,1 4 0-15,-1 4 0 16,4 6 0-16,-2 1 0 16,0 1 0-16,2 1 0 15,-2-3 0-15,-2-1 0 16,-1-3 0-16,0-2 0 15,-5-4 0 1,-1 0 0-16,0-1 0 0,0-6 0 16,0-4 0-16,3-5 0 15,1-6 0 1,5-6 0-16,7 1 0 0,1 1 0 16,2 3 0-1,0 5 0-15,0 6 0 16,-1 8 0-16,0 3 0 15,3 3 0-15,-1 7 0 16,-1 4 0-16,0 3 0 16,-3 5 0-16,0 1 0 15,-4-2 0-15,-3 0 0 16,-1-3 0-16,-2 0 0 16,-5-4-232-16,0-1-172 15,7-2-285 1,-8-6-684-16,1-1 0 15,5-6 0-15,0-5 0 16</inkml:trace>
  <inkml:trace contextRef="#ctx0" brushRef="#br0" timeOffset="24856.07">9433 10395 5535 0,'4'-13'295'0,"3"5"0"15,3-4 0-15,2 3 0 16,2 7 0-16,1 5 0 15,3 5 0-15,2 1 0 16,1 4 1 0,-1 7-296-16,0 1 0 15,-5 1 0-15,-4-1 0 16,-5-2 0-16,-3-1 0 16,-3-2-19-16,0 0-367 15,-2-11-1171-15,-5 2 0 16,0-5 0-1,-6-4 0-15</inkml:trace>
  <inkml:trace contextRef="#ctx0" brushRef="#br0" timeOffset="25201.82">9334 10090 4731 0,'0'-22'365'16,"0"-7"1"-16,2-7-1 16,-2-12 1-16,0 2-1 15,0-1 1-15,3-3-1 16,-3 1 1-16,1 8-1 16,-1 8-194-16,-1 12-171 15,-10 7 0 1,-9 10 0-16,-7 7 0 15,-6 7 0-15,2 9 0 16,8 6 0-16,12 5 0 16,12 2 0-16,16-1 0 15,11-6 0-15,12-3-308 16,9-7-1268-16,2-9 0 16,-7-5 0-1,-3-11 0-15</inkml:trace>
  <inkml:trace contextRef="#ctx0" brushRef="#br0" timeOffset="27681.92">3529 13620 2502 0,'-6'0'176'0,"3"1"58"15,0-1 56 1,1 0 44-16,2 0 43 15,1-1 115-15,-1 1 91 16,0-2 0-16,0 0-1 16,0 2-138-16,3-7-37 15,5-2-58-15,5-2-56 16,9-6-45-16,7-3-42 16,4 2-115-16,2 3-91 15,-5 4 0-15,-4 3 0 16,-5 7 0-16,-9 7 0 15,-6 10 0-15,-4 7 0 16,-8 11 0 0,-7 6 0-16,1 3 0 15,-1-2 0-15,-1-2 0 16,2-8 0-16,8-6 0 16,0-7 0-16,2-5 0 15,2-5 0-15,6-5 0 16,3-2 0-16,7-1 0 15,7-1 0 1,8-2 0-16,3 0 0 16,-1-2 0-16,-3 0 0 15,-2 1 0-15,-4 1 0 16,-4 2 0-16,-2 1 0 16,-3 0 0-16,-1 6 0 15,-4 0 0-15,-3 4 0 16,-4 6 0-16,-2 5 0 15,-5 3 0-15,-8 4 0 16,-4 0 0-16,-5 1 0 16,-8-4 0-16,0-1 0 15,-1-7 0-15,-1-4 0 16,1-7 0-16,1-2 0 16,-1-5 0-16,3-4 0 15,2 0 0 1,0 1 0-16,2-3 0 15,3 1 0-15,6 2 0 16,0 0-208-16,5 2-83 16,6 2-167-16,3-1-278 15,1-20-563-15,5 18 0 16,4-4 0-16,0 0 0 16</inkml:trace>
  <inkml:trace contextRef="#ctx0" brushRef="#br0" timeOffset="27851.77">4216 13816 8191 0,'0'0'0'0,"0"0"-101"15,0 2-1517-15,-4 3 0 16,-7-2 0-16</inkml:trace>
  <inkml:trace contextRef="#ctx0" brushRef="#br0" timeOffset="30189.95">9724 10881 1708 0,'0'0'153'0,"0"0"43"16,0 0 35-16,-1 0 51 15,1-5 51-15,0 4 40 16,0-2 26-16,0 2 13 16,0-2 31-16,0 3-22 15,4 0 72-15,3 0-31 16,7-1-32-1,6 5-52-15,4 0-52 16,3 3-40-16,1 5-25 16,-2 1-14-16,-6-1-30 15,-1 0-91-15,-6-4-112 16,-2-1-14-16,-3-3 0 16,-3-3 0-16,4 1 0 15,1-4 0-15,3-6 0 16,6-4 0-16,3-13 0 15,8-12 0 1,10-11 0-16,7-12 0 16,9-12 0-16,7-5 0 15,1-2 0-15,0 0 0 16,-4 6 0-16,-6 8 0 16,-8 9 0-16,-6 7 0 15,-7 10 0-15,-4 5 0 16,-3 8 0-16,-5 4 0 15,-1 6 0-15,-7 2 0 16,-3 5 0-16,-6 4-66 16,-2 2-440-1,-2 6-1017-15,-12 0 0 16,-11-5 0 0,-5-9 0-16</inkml:trace>
  <inkml:trace contextRef="#ctx0" brushRef="#br0" timeOffset="48779.91">8624 1880 4316 0,'-2'-9'184'0,"-1"0"96"16,-1-4 119-16,0-3 0 16,-3 4 0-1,2 4 0-15,1-2 0 16,1 5 1-16,-1 1-1 15,2 2-117-15,-4 1-67 16,-8 1-95-16,-5-2-120 16,-10 5 0-16,-11 3 0 15,-4 6 0-15,-3 5 0 16,1 6 0-16,0 7 0 16,4 5 0-16,5 5 0 15,6 4 0-15,5 3 0 16,7 5 0-1,9-2 0-15,5 3 0 16,4-5 0-16,5-1 0 16,8-5 0-16,5-4 0 15,5-7 0-15,8-5 0 16,6-5 0-16,8-5 0 16,6-9 0-16,6-4 0 15,5-6 0-15,3-4 0 16,-5-6 0-16,-8 0-112 15,-10 1-244 1,-2-1-348-16,-13 1-699 16,-7 1 0-16,-5-3 0 15,0-3 0-15</inkml:trace>
  <inkml:trace contextRef="#ctx0" brushRef="#br0" timeOffset="49270.37">9002 2145 4362 0,'-1'-12'304'16,"1"-2"98"-16,-2-3 0 15,-2 1 0-15,2 1 0 16,-3 8-1 0,-3 1 1-16,1 3 0 15,0 1 0-15,0 7-190 16,-2 7-114-16,2 6-98 15,3 5 0-15,1 7 0 16,4-2 0-16,5 1 0 16,4-2 0-16,3-3 0 15,7-3 0-15,5-6 0 16,1-5 0-16,3-6 0 16,0-3 0-16,-3-5 0 15,-3-3 0 1,-6-5 0-16,-6-4 0 15,-6-7 0-15,-5-2 0 16,-6-6 0-16,-10 1 0 16,-3 1 0-16,-7-2 0 15,-4 8 0-15,0 0 0 16,-1 9 0-16,5 3 0 16,2 6 0-16,6 4 0 15,6 2-104-15,3 3-141 16,6 3-85-1,3 4-101-15,9 3-189 16,6-13-672-16,7 12 0 16,7-9 0-16,6-1 0 15</inkml:trace>
  <inkml:trace contextRef="#ctx0" brushRef="#br0" timeOffset="49777.74">9289 2017 5248 0,'2'-4'319'0,"-2"1"-1"15,1-1 0-15,2 1 1 16,0 2-1-16,3 2 0 16,4 4 0-1,4 7 1-15,1 2-1 16,1 5-240-16,-5 4-78 15,1-1 0-15,-5-4 0 16,-3-2 0-16,1-4 0 16,-2-6 0-16,-3-3 0 15,0-1 0-15,1-2 0 16,-1-9 0-16,0-5 0 16,0-12 0-16,0-9 0 15,2-4 0-15,1-2 0 16,6 4 0-1,5 4 0-15,4 6 0 16,7 6 0-16,2 5 0 16,2 3 0-16,0 7 0 15,0 3 0-15,-4 6 0 16,-4 7 0-16,-5 6 0 16,-5 7 0-16,-3 6 0 15,-5 5 0-15,0 1 0 16,0 0-195-16,1-3-92 15,4-4-114-15,7-6-220 16,5-25-716 0,-1 8 0-16,6-7 0 15,-1-1 0-15</inkml:trace>
  <inkml:trace contextRef="#ctx0" brushRef="#br0" timeOffset="50154.29">10156 1887 4187 0,'0'-12'422'15,"-5"-4"0"-15,-4-2 0 16,-9-3 0 0,-5 6 0-16,-9 4 0 15,-1 6-1-15,1 3 1 16,2 3 0-16,1 9-215 15,0 6-207-15,2 8 0 16,4 9 0-16,2 7 0 16,9 4 0-16,4-1 0 15,5-3 0-15,6-5 0 16,7-6 0-16,9-8 0 16,7-7 0-16,9-5 0 15,8-7 0 1,3-4-130-16,-1-6-136 15,0-6-124-15,-8-3-138 16,1-13-255-16,-14 3-435 16,-13-6 0-16,-8-4 0 15,-5-2 0-15</inkml:trace>
  <inkml:trace contextRef="#ctx0" brushRef="#br0" timeOffset="50433.45">10003 1551 3117 0,'-17'-31'268'15,"-2"-3"139"-15,-4-7 119 16,-2 0 1 0,12 13-1-16,3 12 0 15,6 5 0-15,2 8 1 16,5 3-1-16,8 12-189 16,6 7-79-16,6 16-138 15,5 6-120-15,3 10 0 16,-2 1 0-16,-2 0 0 15,-4-2 0-15,0-3 0 16,3-3 0-16,2-2-191 16,-1-2-193-16,11-5-343 15,-6-3-650 1,-5-4 0-16,-1-9 0 16,-7-7 0-16</inkml:trace>
  <inkml:trace contextRef="#ctx0" brushRef="#br0" timeOffset="50826.82">10387 1811 4292 0,'0'-12'419'0,"0"0"1"16,0-1-1-16,0-1 1 15,3 11-1-15,2 3 1 16,4 3-1-16,4 7 1 15,3 3-1 1,2 2-295-16,0 6-124 16,2-5 0-16,-1-1 0 15,4-5 0-15,0-4 0 16,-1-3 0-16,1-5 0 16,-3-6 0-16,-5-5 0 15,-2-6 0-15,-7-3 0 16,-3-7 0-16,-3 1 0 15,-2 1 0-15,-2 2 0 16,-4 5 0 0,1 5-6-16,-1 6-205 15,-1 3-93-15,2 4-121 16,1 4-152-16,25 0-756 16,-16 6 0-16,3-1 0 15,3 3 0-15</inkml:trace>
  <inkml:trace contextRef="#ctx0" brushRef="#br0" timeOffset="51183.65">10943 1608 4418 0,'-4'-12'398'0,"-1"-1"0"15,-1-3 0-15,-2 1 0 16,1 4-1-16,-1 8 1 16,-3 0 0-16,-5 8 0 15,0 7 0-15,-6 6-206 16,2 8-192-16,7 8 0 16,4 2 0-16,6 0 0 15,3 0 0-15,5-7 0 16,7-2 0-16,9-6 0 15,6-6 0 1,14-4-45-16,4-6-198 16,0-2-154-16,1-3-255 15,-4-16-718-15,-12 7 0 16,-7-5 0-16,-4-2 0 16</inkml:trace>
  <inkml:trace contextRef="#ctx0" brushRef="#br0" timeOffset="52712.1">11084 1427 4650 0,'-1'-27'377'16,"-3"-6"-1"0,1-3 0-16,-3-3 1 15,2 16-1-15,2 7 0 16,1 8 0-16,-2 1 1 15,3 5-1-15,0 2-222 16,2 5-154-16,3 11 0 16,7 9 0-16,-4 12 0 15,8 8 0-15,-5 5 0 16,-1 2 0-16,1-1 0 16,1-2 0-16,-1-1 0 15,3-3 0 1,1-2 0-16,2-4 0 15,-1-3 0-15,1-5 0 16,0-3 0-16,-2-7 0 16,-2-3 0-16,-3-6 0 15,-2-4 0-15,-3-2 0 16,-1-4 0-16,-4-2 0 16,1-2 0-16,-2-5-58 15,-7-5-39-15,-1-3-21 16,-5-6-2-16,-1-1-1 15,-3 1 15 1,4 2 23-16,0 4 37 16,7 1 25-16,3 4-5 15,2-2 66-15,10 3 58 16,9-2 19-16,6-2 3 16,10-4 1-16,9 0-15 15,1 0-23-15,1 1-37 16,-5-1-24-16,-3 1 3 15,-3 2-7-15,-7 1-18 16,-6 3 0 0,-10 3 0-16,-5 2 0 15,-5 2 0-15,0 1 0 16,0 1 0-16,-5 5 0 16,-1 4 0-16,-3 6 0 15,-2 6 0-15,0 5 0 16,5-1 0-16,2 0 0 15,2-1 0-15,4-5 0 16,3-3 0-16,6-3 0 16,5-4 0-16,8-4 0 15,5-2 0 1,1-4 0-16,-5-4 0 16,-4-5 0-16,-4-3 0 15,-5-5 0-15,-7-4 0 16,-5 1 0-16,-3 0 0 15,-11 0 0-15,-8 1 0 16,-5 2 0-16,-6 3 0 16,-5 7 0-16,0 4 0 15,8 3 0-15,2 2 0 16,13 4 0-16,3-3 0 16,7 0 0-16,5 0 0 15,0 0 0-15,5 2 0 16,5-3 0-1,1-3 0-15,7 2 0 16,-1-2 0-16,2-7 0 16,-9-4 0-16,-3-5 0 15,-4-8 0-15,-1-4 0 16,-7-5 0-16,-5-1 0 16,-3-3 0-16,-6-1 0 15,-11 4 0-15,-2 5 0 16,-1 5 0-1,-5 10 0-15,0 9 0 0,3 4 0 16,5 8 0 0,5 2 0-16,15 4 0 15,5 4 0-15,13 3 0 16,10 0 0-16,12 0 0 16,5-4 0-16,10-4 0 15,5-3 0-15,-2-3 0 16,0-2 0-16,0-2 0 15,-3-3 0-15,0 0 0 16,-5-1 0 0,-6 0 0-16,-5 0 0 0,-9 1 0 15,-4 3 0-15,-7 0 0 16,1 1 0 0,0 2 0-16,3 2 0 15,2 1 0-15,-2 4 0 16,0 4 0-16,-2 5 0 15,1 3 0-15,-4 4 0 16,1 0 0-16,-2 3 0 16,-1-1 0-16,-3-2 0 15,2 0 0-15,-3-1 0 16,4-3 0-16,-1-2 0 16,-1-3 0-16,-1-2 0 15,2-4 0-15,-5-1 0 16,0-4 0-1,2 0 0-15,-2-4 0 16,2 0 0-16,-2-1 0 16,9-2 0-16,4-8 0 15,14-8 0-15,14-16 0 16,22-21-432-16,19-17-1119 16,27-10 0-16,30-5 0 15,25-3 0 1</inkml:trace>
  <inkml:trace contextRef="#ctx0" brushRef="#br0" timeOffset="53638.87">14348 1330 5347 0,'-4'-11'316'0,"2"-2"0"16,-1-1 0-16,-1 3 0 15,1 6 0-15,3 3 0 16,0 10 0-16,5 6 0 16,0 11 0-16,4 11-316 15,2 9 0-15,5 1 0 16,-1 4 0-16,-1-4 0 16,-1-2 0-16,1-4 0 15,-3-4 0-15,0-4 0 16,-4-4-238-1,0-3-189-15,2-5-319 16,-9-6-610-16,-10-8 0 16,-14-3 0-16</inkml:trace>
  <inkml:trace contextRef="#ctx0" brushRef="#br0" timeOffset="53929.45">14030 1400 3724 0,'0'-19'194'0,"6"-7"49"15,7-8 79-15,10-7 52 16,10 6 46 0,10 3 29-16,7 0 13 15,1 5 1-15,0 5-1 16,-3 5-162-16,-5 5-81 15,-3 7-125-15,-2 3-183 16,-3 8-104-16,-7 9-115 16,-3 9-136-16,-10 5-191 15,0 7-576-15,-15 13 0 16,-12 5 0-16,-10 4 0 16</inkml:trace>
  <inkml:trace contextRef="#ctx0" brushRef="#br0" timeOffset="54126.67">14234 1827 2374 0,'-3'18'204'16,"-3"-1"65"-16,6 1 65 15,-3-2 127-15,10-6 116 16,12-9 20-16,10-5 1 16,13-1-1-16,10-5 1 15,4-3-306-15,0-3-212 16,0 1-267-16,-2-10-1171 15,-7 8 0-15,0-1 0 16,-8-3 0-16</inkml:trace>
  <inkml:trace contextRef="#ctx0" brushRef="#br0" timeOffset="54601.46">14887 1633 5108 0,'2'0'328'16,"1"-3"4"-16,-2 1 1 16,4 1 0-16,-2 5-1 15,4 4 1-15,2 5 0 16,0 5-1-16,2 4 1 16,-4 3-244-16,2-1-84 15,-5-1-5-15,-3-3 0 16,1-5 0-1,-1-3 0-15,-1-4 0 16,2-7 0-16,-1 0 0 16,-1-7 0-16,0-6 0 15,0-8 0-15,2-11 0 16,8-7 0-16,1-3 0 16,4-1 0-16,5 6 0 15,0 4 0-15,-1 7 0 16,3 8 0-16,0 8 0 15,2 4 0-15,-1 6 0 16,-2 7 0 0,-3 9 0-16,-4 3 0 15,-6 9 0-15,-4 6 0 16,-1 0 0-16,-3 2-90 16,0-2-175-16,0-2-139 15,6-5-223-15,4-26-734 16,0 12 0-16,6-9 0 15</inkml:trace>
  <inkml:trace contextRef="#ctx0" brushRef="#br0" timeOffset="55015.55">15617 1438 4762 0,'0'-12'363'16,"-4"-2"2"-16,-7 0 0 15,-7-1 1-15,-7 9 0 16,-5 6-1-16,1 9 1 16,7 3-1-16,8 4 1 15,10 3-228-15,8 6-134 16,12 1-4-16,9 2 0 15,9-1 0 1,9 0 0-16,1 1 0 16,5-3 0-16,-7-3 0 15,-4 0 0-15,-7-3 0 16,-11-3 0-16,-4 1 0 16,-10-2 0-16,-3 0 0 15,-6-1-214-15,-7 1-112 16,-6-1-171-16,4-4-260 15,-14 0-522-15,3-8 0 16,0-2 0-16,7-5 0 16</inkml:trace>
  <inkml:trace contextRef="#ctx0" brushRef="#br0" timeOffset="55281.6">15684 1444 3590 0,'0'-19'335'0,"0"-1"146"16,0-2 0-16,0 0-1 16,0 9 1-16,-6 11 0 15,-2 2-1-15,-6 11 1 16,-5 8 0-16,-5 9-207 16,1 12-128-16,0 5-146 15,1 6 0 1,-1 1 0-16,1 0 0 15,2-4 0-15,1-2-250 16,2-4-178-16,22-7-1074 16,-16-6 0-16,2-7 0 15,2-8 0-15</inkml:trace>
  <inkml:trace contextRef="#ctx0" brushRef="#br0" timeOffset="55834.12">16034 1495 5029 0,'0'-7'348'0,"0"1"1"15,0-2-1-15,0 1 2 16,0 5-2-16,2 10 1 15,2 7 0-15,2 8-1 16,4 4 1-16,6 8-325 16,1-3-24-16,6-2 0 15,0-4 0-15,6-7 0 16,2-4 0 0,3-9 0-16,3-5 0 15,-1-9 0-15,-5-11 0 16,-5-7 0-16,-6-6 0 15,-11-8 0-15,-6 0 0 16,-4 5 0-16,-7 4 0 16,-3 8 0-16,-2 8 0 15,-2 7-118-15,3 3-151 16,4 4-175-16,5 1-221 16,3-31-674-16,6 28 0 15,3-5 0-15</inkml:trace>
  <inkml:trace contextRef="#ctx0" brushRef="#br0" timeOffset="56151.28">16446 1050 4841 0,'-3'-16'369'15,"-1"-2"0"-15,-1 0 0 16,0 0 0-16,3 8 0 15,2 7 0-15,0 5 0 16,0 7 1-16,6 12-1 16,3 12-341-16,-1 11-28 15,8 10 0 1,-3 7 0-16,-1 3 0 16,-1-2 0-16,-3-2 0 15,-6-1 0-15,4-7 0 16,1-7 0-16,-4-5 0 15,2-5-152-15,6-4-264 16,34-7-1108-16,-28-4 0 16,6-7 0-16,5-6 0 15</inkml:trace>
  <inkml:trace contextRef="#ctx0" brushRef="#br0" timeOffset="56649.74">17054 1474 3968 0,'1'-19'302'16,"-1"-3"140"-16,2-3-1 16,-2-2 1-16,-2 7-1 15,-5 8 1 1,-7 5-1-16,-9 4 1 0,-9 6-1 15,-4 8-192-15,-5 10-109 16,2 5-140-16,5 7 0 16,7 0 0-1,9 0 0-15,11-4 0 16,4-4 0-16,6-4 0 16,8-6 0-16,9-3 0 15,5-8 0-15,7-2 0 16,2-8 0-16,0-7 0 15,-4-9 0-15,-6-4 0 16,-6-6 0-16,-5-2 0 16,-6 4 0-16,-4 6 0 15,-2 6 0 1,1 7 0-16,-1 8 0 16,1 1 0-16,1 4 0 15,0 5 0-15,6 3 0 16,2 6 0-16,3 3 0 15,5 2-59-15,2 0-247 16,3-1-245-16,-1-22-904 16,0 15 0-16,-3-7 0 15</inkml:trace>
  <inkml:trace contextRef="#ctx0" brushRef="#br0" timeOffset="58101.14">17234 1106 4942 0,'-1'-29'355'15,"-2"-3"1"-15,0-3-1 16,0-2 1-16,2 16-1 16,0 11 1-16,1 4-1 15,-2 5 1-15,2 2-1 16,0 7-305-16,0 12-50 15,3 10 0-15,3 12 0 16,2 10 0 0,2 5 0-16,4 4 0 0,0 3 0 15,-2-1 0 1,0 0 0-16,-1-3 0 16,-1-4 0-16,4-10 0 15,-4-4 0-15,3-9-36 16,-3-8-164-16,-2-6-53 15,-5-5-42-15,-2-5-75 16,-2-7-68-16,-2-1-75 16,-3-6-50-16,0-5-27 15,-4-9-4-15,1-5 49 16,0-4 215-16,2-1 110 16,-3-2 97-1,4 7 138-15,-1 0 105 16,4 4 108-16,2 5 67 15,2 1 38-15,7 0 18 16,10 4 0-16,10-2-39 16,8-1-52-16,9 2-51 15,2 1-64-15,-3 1-35 16,-7-2-34-16,-3 4-16 16,-7-1-4-16,-6-1 4 15,-2 2 10 1,-9 2 20-16,-1 0 53 15,-4 1 62-15,-3 2 4 16,-2 0-1-16,3 1 1 16,-3 1-2-16,0 0-5 15,-4 7-20-15,0 7-22 16,-5 5-31-16,-1 6-59 16,-3 3-65-16,4-1-5 15,3-2 0-15,5-2 0 16,2-4 0-16,4-5 0 15,5-2 0-15,4-5 0 16,5-3 0 0,5-3 0-16,2-2 0 15,0-5 0-15,-3-5 0 16,-4-3 0-16,-3-7 0 16,-9-6 0-16,-2 1 0 15,-5-1 0-15,-6 1 0 16,-10 4 0-16,-4 4 0 15,-9 6 0-15,-3 4 0 16,3 5 0-16,8 0 0 16,8 3 0-16,4 0 0 15,8 1 0 1,1 1 0-16,0-2 0 16,0 0 0-16,1 0 0 15,1 0 0-15,5 0 0 16,1 0 0-16,4 0 0 15,4-6 0-15,0-4 0 16,-1-10 0-16,-1-7 0 16,-2-8 0-16,-4-7 0 15,-4-5 0-15,-2 0 0 16,-4 3 0-16,-5 4 0 16,-10 6 0-1,-5 9 0-15,-14 6 0 16,-3 9 0-16,3 6 0 15,5 2 0-15,10 6 0 16,12 5 0 0,9 3 0-16,10 4 0 0,16 2 0 15,13 0 0-15,10-3 0 16,10-2 0-16,-1-2 0 16,-6-5 0-16,-7-1 0 15,-7 1 0-15,-10-1 0 16,-3-2 0-16,-7 4 0 15,-1 3 0 1,-6 1 0-16,1 5 0 16,-4 5 0-16,-3 6 0 15,-2 5 0-15,-2 5 0 16,1 5 0-16,-1 1 0 16,2 0 0-16,1-3 0 15,2-1 0-15,-3-6 0 16,4-2 0-16,-2-6 0 15,0-6 0-15,-2-3 0 16,0-8 0-16,-3-4 0 16,4-2 0-1,8-2 0-15,11-5 0 16,10-8 0-16,18-13 0 16,24-15-458-16,26-19-1088 15,29-19 0-15,45-9 0 16,37-9 0-1</inkml:trace>
  <inkml:trace contextRef="#ctx0" brushRef="#br0" timeOffset="67761.8">21061 1011 3480 0,'-3'-13'163'16,"0"-2"56"-16,0-1 41 15,-2-5 172-15,2 8 49 16,0 3 1-16,2 2-2 15,-1 1 2-15,1 6-1 16,1 1-101-16,-2-2-61 16,1 2-57-16,1 3-41 15,0 4-172-15,0 8-49 16,1 9 0 0,2 9 0-16,2 7 0 15,3 8 0-15,1 6 0 16,1 6 0-16,-1 6 0 15,1 2 0-15,-2 5 0 16,0 2 0-16,0 0 0 16,1 0 0-16,0 2 0 15,1 1 0-15,1 3 0 16,-1 0 0-16,2 1 0 16,-2-3 0-1,-1-1 0-15,0-4 0 16,0-8 0-16,0-1 0 15,-1-3 0-15,3-7 0 16,1 0 0-16,1 1 0 16,1 1 0-16,1-4 0 15,-3 2 0-15,0-4 0 16,-1-4 0-16,1-4 0 16,-3-2 0-1,1-4 0-15,-2-4 0 0,-3 0 0 16,-2-3 0-16,3-1 0 15,-3 0 0 1,-2 2 0-16,0-1 0 16,1-1 0-16,-2-1 0 15,0-5 0-15,0-2 0 16,0-4 0-16,0 0 0 16,0-7 0-16,0 2 0 15,0-1 0-15,0-1 0 16,0-2 0-16,0-2 0 15,0 2 0-15,0-4 0 16,0 0 0-16,2-1 0 16,-2 1 0-16,2-2 0 15,-1-2 0 1,2 0 0-16,2 0 0 0,2 0 0 16,10-2 0-1,10-2 0-15,10-2 0 16,9-3 0-16,10-4 0 15,8-2 0-15,9-1 0 16,6-4 0 0,4 0 0-16,7 1 0 0,1 1 0 15,-4 0 0-15,-1 1 0 16,-5 0 0-16,-4 1 0 16,-3-2 0-1,-3 4 0-15,2-3 0 16,6 3 0-16,3-1 0 15,5 0 0-15,0 1 0 16,-4 1 0-16,-5 2 0 16,-10 0 0-16,-10 1 0 15,-9 0 0-15,-6 4 0 16,-5 0 0-16,-8-1 0 16,-1 2 0-16,-3-2 0 15,-6 1 0-15,-1 0 0 16,-4 1 0-16,-5 1 0 15,-8 3-431-15,0-45-1121 16,-11 37 0-16,-11-7 0 16</inkml:trace>
  <inkml:trace contextRef="#ctx0" brushRef="#br0" timeOffset="68983.64">21390 2589 1409 0,'-5'3'155'16,"-2"1"49"-16,-1-1 56 0,1 1 66 16,4 0 56-1,2-4 40-15,-2 0 22 16,7 0 14-16,5 0 36 16,7-5-50-16,13 1-12 15,11-3-33-15,11-1-44 16,5-1-61-1,3-1-45-15,0 2-22 16,2-2 3-16,3 3 0 0,2-4-35 16,6 2-52-16,8-3-41 15,8 1-18-15,3-1-10 16,3 1-6 0,-3-1-11-16,-5 2-17 15,-11-1-26-15,-7 0-14 16,-9 3 0-16,-5 1 0 15,-5 0 0-15,-4 0 0 16,1 1 0-16,-1-3 0 16,-3 1 0-16,1 2 0 15,-4-2 0-15,-6-1 0 16,-4 3 0-16,-3 0 0 16,-6 1 0-1,-5 0 0-15,-4 1 0 16,-2 2 0-16,-6-1 0 15,0 1 0-15,-3 2 0 16,0 0 0-16,1 0 0 16,-1 0 0-16,0 0 0 15,0 0 0-15,0 0 0 16,0 2 0-16,1 2 0 16,-1 2 0-16,2 5 0 15,-2 5 0-15,3 1 0 16,0 6 0-16,0 1 0 15,3 4 0 1,0 2 0-16,0 1 0 16,3 0 0-16,0 1 0 15,1 0 0-15,1 4 0 16,1 0 0-16,-1 0 0 16,0 0 0-16,0 1 0 15,-2-3 0-15,0-2 0 16,-1 1 0-16,1-2 0 15,-2 0 0-15,-1-3 0 16,0 1 0-16,-2-4 0 16,2 0 0-1,-4-5 0-15,3-2 0 16,-4-3 0-16,2-4 0 0,-3-5 0 16,2-1 0-1,-2-4 0-15,0-1-436 16,0-35-1115-16,1 25 0 15,1-9 0-15</inkml:trace>
  <inkml:trace contextRef="#ctx0" brushRef="#br0" timeOffset="69549.85">23622 2589 4601 0,'0'-10'377'0,"0"-3"0"15,1-1 0-15,1-2 1 16,1 6-1-16,-2 4 0 16,2 3 0-16,5 2 0 15,6 1 0-15,3 5-181 16,2 9-196-16,5 3 0 16,-1 11 0-16,-4 6 0 15,0 2 0-15,-2-1 0 16,-4-1 0-1,0-5 0-15,-1-7 0 16,-5-5 0-16,2-8 0 0,-1-2 0 16,-2-2 0-1,3-3 0-15,4-8 0 16,1-4 0-16,1-13 0 16,2-10 0-16,-2-9 0 15,-3-2 0-15,-3-1 0 16,-2 1 0-16,-1 10 0 15,-5 7 0-15,1 7 0 16,-2 8 0-16,0 7-242 16,0 3-154-16,7 4-357 15,-6 4-607-15,1 2 0 16,1-2 0-16</inkml:trace>
  <inkml:trace contextRef="#ctx0" brushRef="#br0" timeOffset="69772.98">24195 2589 7979 0,'0'0'24'0,"0"-1"-1"16,0 2 1-16,0-2-1 15,0 2 1-15,0-1-1 16,0 0 1-16,0-1-255 15,7 1-399-15,-1 0-826 16,1-4 0 0,3-4 0-16,3-2 0 15</inkml:trace>
  <inkml:trace contextRef="#ctx0" brushRef="#br0" timeOffset="70121.39">24406 2317 6129 0,'3'-5'229'0,"-3"0"0"16,1-1 0-16,-1 1 0 16,0 4 0-1,0 1 0-15,1 0 0 16,5 3 0-16,2 3 1 15,0 6-230-15,5 4 0 16,2 8 0-16,-2 2 0 16,-3-1 0-16,-3 6 0 15,-1-3 0-15,-2 2 0 16,-3-3 0-16,-1 1 0 16,3-3 0-16,-1 0-216 15,-1-2-221 16,17-5-342-31,-12-1-572 0,-2-6 0 0,-1-7 0 16,-2-7 0-16</inkml:trace>
  <inkml:trace contextRef="#ctx0" brushRef="#br0" timeOffset="70706.74">24469 2371 4504 0,'0'-17'356'0,"6"-5"31"16,6-8 1-16,8-3 0 15,5 3 0-15,9 7 0 16,1 2 0 0,1 4 0-16,0 8 0 15,-4 2-192-15,-3 3-164 16,-5 8-32-16,-8 4 0 15,-6 4 0-15,-4 5 0 16,-12 5 0-16,-7 6 0 16,-1 0 0-16,-5-1 0 15,0-3 0-15,2-3 0 16,10-3 0-16,2-4 0 16,7-4 0-16,1-1 0 15,7-4 0-15,7 0 0 16,4-3 0-1,6-1 0-15,4-1 0 16,-1 0 0-16,-3 0 0 16,-1 1 0-16,-1 1 0 15,-2 1 0-15,-5-1 0 16,-2 3 0-16,-3 2 0 16,-3 4 0-16,-2-3 0 15,-6 7 0-15,0 2 0 16,-2 0 0-16,-4 1 0 15,-6 1 0-15,-5-1 0 16,-7-1 0-16,-6-2 0 16,-7-1 0-16,-7-1 0 15,-9-4 0 1,-5-2-214-16,-3-3-313 16,1-20-963-16,10 5 0 15,12-5 0-15</inkml:trace>
  <inkml:trace contextRef="#ctx0" brushRef="#br0" timeOffset="73465.06">21063 1158 3248 0,'0'0'141'16,"1"0"32"-16,5-1 33 15,0-2 24-15,1 0 20 16,3 1 17-16,2-2 11 15,2 1 20-15,5 0 51 16,7 2-56 0,10-4 53-16,15-1-12 15,14 2-32-15,11-6-26 16,8-2-19-16,4 0-17 16,-3-2-10-16,-6 0-21 15,-8 2-51-15,-6 1-73 16,-4 0-64-16,-3 3-21 15,1-3 0 1,-2 2 0-16,-1-2 0 0,1 1 0 16,0-1 0-16,-6-1 0 15,-6 1 0-15,-3 0 0 16,-9 4 0 0,-8 0 0-16,0 1 0 15,-4 1 0-15,-1 2 0 16,1 0 0-16,2 0 0 15,-3 0 0-15,-1 1 0 16,-1 0 0-16,-6 1 0 16,-2-2 0-1,-6 3 0-15,-1-2 0 0,-3 2 0 16,0 0 0-16,0 0 0 16,2 0 0-1,-2 0 0-15,0 0 0 16,0 0 0-16,0 0 0 15,0 0 0-15,0 0 0 16,0 2 0-16,0 2 0 16,1 3 0-16,2 5 0 15,3 4 0-15,4 7 0 16,0 1 0-16,2 5 0 16,-1 2 0-16,1 2 0 15,0 1 0-15,-3 1 0 16,3 0 0-16,4 3 0 15,-3-1 0 1,0 0 0-16,1 1 0 16,-1-2 0-16,0-3 0 15,-3-2 0-15,-1 0 0 16,1-4 0-16,-3-2 0 16,1-6 0-16,-2-2 0 15,-2-2 0-15,0-4 0 16,-3 0 0-16,1-2 0 15,-1-1 0-15,-1-3 0 16,2-2 0-16,-2 0 0 16,0-1 0-16,0-1 0 15,0-1 0-15,0 0 0 16,0 0 0 0,-3 2 0-16,-11-2 0 15,-11 3 0-15,-8 1 0 16,-12-2 0-16,-8 3 0 15,-5 1 0-15,-3-1 0 16,-4 1 0-16,0 4 0 16,-6-3 0-16,-2 2 0 15,-1 1 0-15,2 1 0 16,3-1 0-16,7 2 0 16,8-1 0-16,5 0 0 15,7-2 0-15,3 2 0 16,3-3 0-1,3 3 0-15,-2 0 0 16,-1-1 0-16,-2 0 0 16,1 1 0-16,1-3 0 15,4 2 0-15,3-3 0 16,3-1 0-16,3-2 0 16,-3 0 0-16,-1-4 0 15,-2 3 0-15,-2-1 0 16,1-1 0-16,0 0 0 15,2 0 0-15,4-1 0 16,1 2 0-16,4-2 0 16,6 0 0-1,2 0 0-15,5 0 0 16,4 0 0-16,1 0 0 16,1 0 0-16,1 0 0 15,-2 0 0-15,-1 0 0 16,1 1 0-16,-4-1 0 15,-4 1 0-15,-2 1 0 16,0 1 0-16,-1-2 0 16,5-1 0-16,3 0 0 15,1 1 0-15,-2-2-69 16,4 1-375 0,4-37-1091-16,14 27 0 15,21-10 0-15,17-12 0 16</inkml:trace>
  <inkml:trace contextRef="#ctx0" brushRef="#br0" timeOffset="74264.3">23557 901 3322 0,'0'-3'204'0,"0"-1"52"0,-2-2 59 16,1-2 138 0,-2-1 49-16,0 1 0 15,-4-3 0-15,1 3 0 16,-4 0 0-16,-6-1-151 15,-3 6-52-15,-7 0-53 16,-4 2-60-16,-6 2-137 16,-4 5-49-16,1 5 0 15,1 5 0-15,3 6 0 16,3 3 0 0,8 4 0-16,8 3 0 15,10 0 0-15,5-3 0 0,7 2 0 16,8 0 0-1,6-3 0-15,4 0 0 16,7 0 0-16,3-6 0 16,1 0 0-16,3-7 0 15,-2-1 0-15,0-5 0 16,-1-2 0-16,-2-2 0 16,-4-4 0-16,-4-1 0 15,-2 1 0-15,-4-2 0 16,-2 1-180-16,-3-1-140 15,4-2-231 1,12-13-877-16,-16 5 0 16,1-3 0-16</inkml:trace>
  <inkml:trace contextRef="#ctx0" brushRef="#br0" timeOffset="74476.34">23870 1136 5481 0,'0'-4'301'0,"0"-1"-1"16,0 2 2-16,0-1-1 15,0 4 0-15,0 0 0 16,0 0 0-16,0 0-223 16,3 0-318-1,3-22-1245-15,5 18 0 16,1-1 0-16,5-2 0 15</inkml:trace>
  <inkml:trace contextRef="#ctx0" brushRef="#br0" timeOffset="74806.2">24087 889 5589 0,'0'-11'289'15,"0"-1"0"-15,0-2 0 16,0 2 0-16,0 5 0 16,0 5 0-16,0 1 0 15,1 1 0-15,2 2 1 16,4 6-290-16,5 8 0 16,2 3 0-1,5 9 0-15,0 5 0 16,-5 2 0-16,2 2 0 15,-4-1 0-15,-2 0 0 16,-3-3 0-16,-3-2-153 16,-1-4-240-16,-3 1-331 15,-4-3-660-15,-8-5 0 16,-1-9 0-16,-1-4 0 16</inkml:trace>
  <inkml:trace contextRef="#ctx0" brushRef="#br0" timeOffset="75294.38">24152 948 4381 0,'1'-21'382'0,"2"-3"18"15,6-8 0-15,4 0 1 16,7 4-1-16,7 6 0 15,5 2 1-15,1 6-1 16,2 4 0-16,-5 4-193 16,-2 6-188-16,-6 7-19 15,-7 10 0-15,-9 0 0 16,-4 10 0-16,-13 4 0 16,-7 2 0-16,2-1 0 15,-1-2 0-15,2-5 0 16,8-5 0-1,6-3 0-15,6-4 0 16,10-2 0-16,10 1 0 16,7-4 0-16,12 2 0 15,6-1 0-15,2 0 0 16,-6-1 0-16,-6 0 0 16,-5 3 0-16,-17-2 0 15,-7 3 0 1,-6 0 0-16,-13 6 0 0,-13 0 0 15,-15 3 0 1,-18 4 0-16,-12 2-101 16,-4 0-303-16,0-10-1133 15,6 1 0-15,9-7 0 16,9-7 0-16</inkml:trace>
  <inkml:trace contextRef="#ctx0" brushRef="#br0" timeOffset="76447.71">23137 1671 2807 0,'0'-2'172'16,"3"-4"35"-16,6-5 43 15,7 0 39-15,9-2 41 16,8-1 87-16,5 1 76 16,0 1 31-16,-1 3 25 15,-10 4-136-15,-6 3-33 16,-6 2-35-16,-7 4-42 15,-6 2-40 1,0 6-40-16,-2 3-88 16,-2 5-76-16,0 2-31 15,-1 2-24-15,0-2-4 16,-2 0 0-16,2-1 0 16,2-3 0-16,-2-1 0 15,3-2 0-15,4-3 0 16,2 0 0-16,6-4 0 15,7-1 0-15,5-4 0 16,1-1 0-16,-2-2 0 16,-3 0 0-16,-8-2 0 15,-6 2 0 1,-4 0 0-16,-2 0 0 16,0 0 0-16,-1 0 0 15,-3 0 0-15,-2 0 0 16,-6 2 0-16,-2 1 0 15,4 0 0-15,1 4 0 16,3 2 0-16,5 1 0 16,2 5 0-16,3 2 0 15,4 4 0-15,0 1 0 16,8 3 0-16,3-2 0 16,3 2 0-16,-5-3 0 15,2-1 0-15,-7-1 0 16,-3-2 0-1,-4-1 0-15,-4-6 0 16,-2-1 0-16,-9 0 0 16,-13-2 0-16,-9 2-79 15,-10-1-472-15,-9 1-961 16,1-8 0-16,6-8 0 16,7-16 0-1</inkml:trace>
  <inkml:trace contextRef="#ctx0" brushRef="#br0" timeOffset="95688">10054 2585 22 0,'-3'0'1'15,"-2"-1"0"-15,1 1 2 16,-1-1-1-16,3 0 3 16,-3-1 5-16,1-1 3 15,-3 2 3 1,2-2 10-16,3 0 6 15,-3 0 7-15,2 0 7 16,3 2 4-16,0-1 6 16,-1-1-2-16,1 2-6 15,0 0-6-15,-2 1-4 16,1 0-12-16,-1 0-9 16,2 0-6-16,-1 0-9 15,1 0-6 1,0 0-8-16,0 0-5 15,0 0-4-15,0 0 2 16,0 0 1-16,0 0 4 16,0 0 1-16,0 0-9 15,0 0-19-15,0 0-34 16,0 0 0-16,0 0 0 16,0 2 0-16</inkml:trace>
  <inkml:trace contextRef="#ctx0" brushRef="#br0" timeOffset="96187.93">9977 2655 99 0,'-2'0'23'0,"1"0"23"15,-1 0 22-15,2 0 15 16,-1 0 10-16,1 0 7 16,-2 0 4-16,1 0 9 15,0 0 5-15,-2 0-11 16,0 0-9-16,2 0-20 15,-1 0-24-15,2 0-17 16,-1 0-12-16,-2 0-15 16,3 0-35-1,-2 0-66-15,8 0-137 16,-6 5 0-16,0 1 0 16</inkml:trace>
  <inkml:trace contextRef="#ctx0" brushRef="#br0" timeOffset="96908.98">9845 2713 827 0,'-3'0'101'15,"-1"0"23"-15,0 1 36 16,-2 0 36-16,2 1 37 16,1 0 34-16,0-1 19 15,3-1 9-15,0-1 4 16,0 1-74-16,0 0-25 16,0 0-16-16,4 0-21 15,7 0-29-15,10-4-35 16,12-5-31-16,15-5-28 15,14-7-95-15,16-6-297 16,-2 2-346 0,-2-6 0-16,-9-3 0 15,-7-1 0-15</inkml:trace>
  <inkml:trace contextRef="#ctx0" brushRef="#br0" timeOffset="146230.66">5441 13336 4161 0,'-2'-8'199'16,"-5"-2"90"-16,-3-5 114 15,-11-2 15-15,-8 4-1 16,-9 1 1-16,-7-2-1 16,-5 4 1-16,-4 3-1 15,2 4-144-15,-4 3-55 16,-3 9-90-16,4 10-113 16,3 15-15-16,12 10 0 15,8 19 0-15,17 6 0 16,8 5 0-16,13-5 0 15,8-5 0 1,12-13 0-16,9-12 0 16,11-11 0-16,8-13 0 15,6-10 0-15,4-8 0 16,-2-11 0-16,-4-5-67 16,-8-4-198-1,-9-5-164-15,-11-2-256 0,-16-11-664 16,-12 0 0-16,-15-10 0 15</inkml:trace>
  <inkml:trace contextRef="#ctx0" brushRef="#br0" timeOffset="146487.12">5012 13033 2972 0,'-28'-33'275'16,"-5"-5"54"-16,-1-3 209 15,-4-2 0-15,22 18 0 16,9 18 1-16,8 11-1 15,8 16 0-15,14 18 1 16,12 12-166-16,10 14-109 16,13 5-54-16,4-2-210 15,0-3 0-15,1-3 0 16,-1-5-86 0,-2-5-184-16,0-2-158 15,1-8-246-15,-8-7-672 16,-8-9 0-16,-5-13 0 15,-11-10 0-15</inkml:trace>
  <inkml:trace contextRef="#ctx0" brushRef="#br0" timeOffset="146838.04">5571 13250 3752 0,'-3'-7'203'16,"0"0"27"-16,1 4 71 15,0 3 95-15,6 11 65 16,5 11 0-16,5 9-1 16,6 5 1-16,9-3 0 15,3-2-169-15,1-8-34 16,-1-7-27-16,0-9-72 16,-5-3-94-16,-5-8-65 15,-9-6 0-15,-6-7 0 16,-10-3 0-16,-11-10 0 15,-12 0 0-15,-10-1 0 16,-6 4 0 0,-1 6-45-16,3 9-171 15,10 7-77-15,9 9-111 16,10 9-128-16,10 1-233 16,8 4-422-16,9-4 0 15,6-3 0-15,8-7 0 16</inkml:trace>
  <inkml:trace contextRef="#ctx0" brushRef="#br0" timeOffset="147093.71">5919 13103 5603 0,'-1'-14'288'16,"-1"-3"-1"-16,1 3 1 15,-1 0-1-15,5 7 1 16,-3 6-1-16,9 8 1 15,8 5-1-15,9 11 1 16,10 7-288-16,5 7 0 16,5 2 0-16,-4-1 0 15,-3-2 0-15,-2-3-191 16,-4 0-193-16,-4-5-245 16,-5-18-768-16,-9 5 0 15,-7-9 0 1,-10-9 0-16</inkml:trace>
  <inkml:trace contextRef="#ctx0" brushRef="#br0" timeOffset="147354.21">5904 13114 3634 0,'-15'-32'222'0,"1"-10"36"16,2-8 72-16,1-9 71 15,20 12 62-15,13 14 8 16,14 10-1-1,8 11 1-15,7 17 0 0,-2 17-151 16,-11 14-72 0,-17 13-34-16,-12 10-74 15,-13 4-162-15,-5 1-175 16,-1-3-73-16,6-12-112 16,2-9-133-16,30-18-290 15,-8-11-379-15,6-11 0 16,7-13 0-16,3-10 0 15</inkml:trace>
  <inkml:trace contextRef="#ctx0" brushRef="#br0" timeOffset="147585.22">6429 12979 5296 0,'0'-4'313'0,"0"0"1"16,1 3-1-16,0-1 1 15,5 6-1-15,2 8 1 16,3 4-1-16,2 3 1 16,0 6-1-16,2-3-382 15,-4 3-209-15,2-5-134 16,-6-1-165-16,-1-19-779 16,-4 3 0-1,-5-9 0-15,-9-10 0 16</inkml:trace>
  <inkml:trace contextRef="#ctx0" brushRef="#br0" timeOffset="147722.04">6124 12778 4528 0,'-3'-7'129'16,"1"-2"-66"-16,4 5-105 16,16-2-229-16,15-3-610 15,13 13 0-15,9 4 0 16,5-1 0-1</inkml:trace>
  <inkml:trace contextRef="#ctx0" brushRef="#br0" timeOffset="148097.7">6638 12793 4722 0,'3'0'363'16,"1"0"0"-16,5 2-2 15,4 3 3-15,3 6-1 16,1 6 0-16,-1 5-1 15,1 2 1-15,-5-1 0 16,1-1-159-16,-6-5-204 16,0-6 0-1,-2-4 0-15,-1-5 0 16,1-11 0-16,-1-15 0 16,0-10 0-16,-3-15 0 15,2-2 0-15,3 1 0 16,3 8 0-16,7 13 0 15,4 11 0-15,6 9 0 16,3 9 0-16,3 6 0 16,-1 7 0-16,0 3 0 15,1 2 0-15,-2 2-215 16,2-1-171 0,2-4-262-16,-2-35-740 15,0 23 0-15,1-9 0 16,-2-7 0-16</inkml:trace>
  <inkml:trace contextRef="#ctx0" brushRef="#br0" timeOffset="148729.9">7336 12466 4677 0,'-5'-20'375'16,"-2"-1"1"-16,-10 1-1 16,-5 0 1-16,-9 13-1 15,-4 12 1-15,3 5-1 16,6 7 1-1,8 0-1-15,11 1-240 16,9-2-135-16,9-4 0 16,8-5 0-16,0-4 0 15,4-2 0-15,0-2 0 16,-5-4 0-16,-6-5 0 16,-4 0 0-16,-5-4 0 15,-2-2 0-15,-1 3 0 16,0 1 0-16,0 5 0 15,0 1 0 1,0 5 0-16,0 1 0 16,3 1 0-16,4 5 0 15,2 6 0-15,5 5 0 16,8 10 0-16,5 6 0 16,5 6 0-16,3 3 0 15,1 6 0-15,0-1 0 16,3 1 0-16,-2 1 0 15,1-1 0-15,-3-2 0 16,-1-1 0 0,-2-3 0-16,-3-4 0 15,-4-3 0-15,-4-4 0 16,-3-3 0-16,-4-1 0 16,-5 1 0-16,-5-1 0 15,-3 0 0-15,-2 1 0 16,-6-3 0-16,-7 1 0 15,-6-4 0-15,-8-6 0 16,-9-3 0-16,-2-8 0 16,-2-12 0-1,-1-15 0-15,4-19 0 16,9-20 0-16,11-18 0 16,10-12 0-16,18-8-277 15,56 7-517-15,-35 8-630 16,-2 4 0-16,1 14 0 15</inkml:trace>
  <inkml:trace contextRef="#ctx0" brushRef="#br0" timeOffset="149888.78">6234 12806 4366 0,'0'0'134'0,"0"0"24"16,1-2 24-16,-1 2 32 15,3 0 52-15,-2 0 83 16,1 0 44-16,-2-1 0 16,3 0 0-16,1-5-106 15,2-4-27-15,3-5-25 16,2-9-25-1,-1-7-30-15,-4-1-53 16,-1-1-83-16,-5-2-44 16,-3 0 0-16,-3 2 0 15,-6 4 0-15,-5-3 0 16,-5 7 0-16,-1 3 0 16,-3 4 0-16,-3 6 0 15,5 7 0-15,-4 2 0 16,1 9 0-16,3 5 0 15,4 7 0 1,3 6 0-16,7 6 0 16,7 1 0-16,3 2 0 15,2-3 0-15,5-1 0 16,4-7 0-16,5-5 0 16,13-5 0-16,6-6 0 15,2-5-88-15,7-1-199 16,-4 0-159-16,6 0-296 15,-13 0-583-15,-5 0 0 16,-8 0 0-16,-1 3 0 16</inkml:trace>
  <inkml:trace contextRef="#ctx0" brushRef="#br0" timeOffset="150627.5">6491 13008 3857 0,'-9'-5'237'0,"1"-2"121"16,-4 0 92-16,1-1 0 15,5 2 0-15,3 3 1 16,1 3-1-16,2 0 0 16,2 0 1-16,4 7-171 15,6 4-66-15,6 4-121 16,6 10-93-16,7 3 0 15,-1 5 0 1,-1 1 0-16,-2 2 0 16,1-3 0-16,-5 0 0 15,-3-3 0-15,2-4 0 16,-6-3 0-16,-2-5 0 16,-2-3 0-16,-4-4 0 15,-4-2 0-15,-1-3-290 16,3-3-1290-16,-3-2 0 15,0-11 0-15,-4-13 0 16</inkml:trace>
  <inkml:trace contextRef="#ctx0" brushRef="#br0" timeOffset="152086.1">4385 15302 3540 0,'-10'-15'246'0,"-3"1"94"16,0-5 141-16,-1-2 1 15,9 7-1-15,1 6 1 16,4 5-1-16,3-1 1 16,6 11-1-16,2 8-164 15,11 13-81-15,7 11-94 16,1 12-142-16,2 11 0 16,-2 5 0-1,-4 0 0-15,-4-1 0 16,-3-3 0-16,-6-8 0 15,-3-7 0-15,-5-9 0 16,-3-13 0-16,-1-7 0 16,-1-8 0-16,-1-10 0 15,-4-1 0-15,-2-8 0 16,-3-4 0-16,4-2 0 16,1 1 0-16,3-2 0 15,8 4 0 1,8-1 0-16,4 2 0 15,8-2 0-15,7-1 0 16,3-1 0-16,0 0 0 16,3-5 0-16,-4-1 0 15,-1-1 0-15,-5-2 0 16,-4 1 0-16,-8-2 0 16,-4 2 0-16,-7 1 0 15,-3 3 0-15,-5-1 0 16,-3-1 0-1,-7 2 0-15,-4 0 0 16,-5 0 0-16,-5 3 0 16,3 1 0-16,4 4 0 15,3 3 0-15,7 2 0 16,3 4 0-16,3-1 0 16,3 2 0-16,2 3 0 15,5 7 0-15,5 9 0 16,5 7 0-16,5 10 0 15,2 5 0-15,2 0 0 16,2-2 0 0,-1 2 0-16,-1-3 0 15,1-3 0-15,-1-2 0 16,-4-1-146-16,1-3-229 16,12-4-385-16,-13-2-622 15,-4-14 0-15,-2-7 0 16</inkml:trace>
  <inkml:trace contextRef="#ctx0" brushRef="#br0" timeOffset="152259.28">5289 15560 7687 0,'-4'-8'56'16,"-3"-4"0"-16,0 5 0 15,-2-1 0-15,7 4-212 16,15 8-527-16,-5 1-731 15,6-3 0-15,5-7 0 16,20-7 0 0</inkml:trace>
  <inkml:trace contextRef="#ctx0" brushRef="#br0" timeOffset="167026.01">8142 12864 4806 0,'0'0'215'0,"0"0"109"16,0 0 28-16,0 0-1 16,0 0 1-16,0 0-1 15,0 0 1-15,0 0-1 16,1 0 1-16,6 0-132 15,2 2-83-15,2 6-109 16,7 1-28-16,-1 3 0 16,-1 2 0-1,-5 0 0-15,-1-3 0 16,-4-4 0-16,-4-1 0 16,1-6 0-16,-2 0 0 15,6 0 0-15,8-10 0 16,7-15 0-16,12-15 0 15,12-20 0-15,16-20 0 16,22-11-426-16,16-16-1127 16,11-2 0-16,-6-4 0 15</inkml:trace>
  <inkml:trace contextRef="#ctx0" brushRef="#br0" timeOffset="170971.45">5743 15126 5432 0,'-4'-2'305'0,"-4"0"0"15,2-1 0-15,-1 2 0 16,4-1 0-16,2 1 1 16,1 2-1-16,4 10 0 15,8 8 0-15,6 14-292 16,6 11-13-16,6 13 0 15,2 4 0-15,-3 6 0 16,0-1 0 0,-5 0 0-16,-1-8 0 15,-4-4 0-15,1-9 0 16,2-11-112-16,-2-3-202 16,2-7-239-16,-4-15-889 15,-9-2 0-15,-10-5 0 16,-16-11 0-16</inkml:trace>
  <inkml:trace contextRef="#ctx0" brushRef="#br0" timeOffset="171265.71">5594 15381 3424 0,'-16'-32'179'15,"6"-12"55"-15,0-13 43 16,1-8 78-16,17 6 42 15,7 12 21-15,7 7 5 16,3 15 19-16,10 14 32 16,3 14-109-16,-5 16-55 15,-4 16-55-15,-10 11-43 16,-9 10-78-16,-7 7-65 16,-3-2-97-16,0-4-121 15,-1-5-83 1,1-9-115-16,1-10-128 15,0-6-180-15,5-17-561 16,2 2 0-16,3-9 0 16,2-6 0-16</inkml:trace>
  <inkml:trace contextRef="#ctx0" brushRef="#br0" timeOffset="171618.05">6131 15244 4860 0,'0'-3'246'16,"0"3"104"0,0-1 0-16,3 5 0 15,0 6 0-15,7 7 0 16,5 2 0-16,6 2 0 16,5-3 0-16,3-6-169 15,-3-4-77-15,2-3-104 16,-2-8 0-16,-3-7 0 15,-7-2 0-15,-2-12 0 16,-10-1 0-16,-1-7 0 16,-7 0 0-1,-5 2 0-15,-4 3 0 16,2 6 0-16,-5 7 0 16,4 6-106-16,3 6-205 15,5 0-185-15,8 2-309 16,-4 4-489-16,2-1 0 15,1-3 0-15,1 2 0 16</inkml:trace>
  <inkml:trace contextRef="#ctx0" brushRef="#br0" timeOffset="172302.03">6369 15001 4611 0,'0'-7'361'16,"0"0"19"-16,5-5 1 15,2-3-1-15,12-2 0 16,7 4 0-16,10-2 1 16,7 1-1-16,6 6 0 15,-2 6-223-15,-3 2-137 16,-6 7-20-16,-9 6 0 16,-11 6 0-16,-7 6 0 15,-9 7 0 1,-6 4 0-16,-5-1 0 15,-5-6 0-15,-1-7 0 16,-6-5 0-16,-2-12 0 16,0-6 0-16,-2-11 0 15,1-12 0-15,2-8 0 16,9-9 0-16,6-8 0 16,4 6 0-16,6 4 0 15,5 8-78-15,7 13-141 16,6 11-67-1,11 7-51-15,9 9-19 16,3 2-7-16,0 4-1 16,-4-2 4-16,-4-4 27 15,-4-4 45-15,-9-4 134 16,-3-2 237-16,-2-8 199 16,-7-7 54-16,-2-10 21 15,-6-8 6-15,0-8 1 16,-6-3-5-16,-6 0-26 15,-4 3-45 1,-4 7-56-16,-5 8-96 16,0 10-131-16,1 10-5 15,-1 7 0-15,6 11 0 16,5 12 0-16,5 6 0 16,8 6 0-16,10 5 0 15,7-5 0-15,9-7 0 16,8-6 0-16,10-7 0 15,2-8 0-15,2-5 0 16,1-2-232-16,-5-3-183 16,15-9-377-1,-18-2-558-15,-4-6 0 16,-6-5 0-16,-3-3 0 16</inkml:trace>
  <inkml:trace contextRef="#ctx0" brushRef="#br0" timeOffset="172446.61">7425 14593 5553 0,'0'-6'293'15,"0"0"0"-15,0 0 0 16,0 3 0-16,3 3 0 16,3 11 0-16,1 8-55 15,3 18-473-15,0 5-1227 16,0 10 0 0,-7-6 0-16,1-7 0 15</inkml:trace>
  <inkml:trace contextRef="#ctx0" brushRef="#br0" timeOffset="173466.15">8372 14027 4357 0,'-20'-5'103'0,"-11"2"36"16,-14 0 34-16,-13 5 43 16,-1 9 53-16,4 12 29 15,11 8 22-15,17 8 5 16,14 11 16-16,13 5-83 15,16 1-19-15,11-2-39 16,9-6-38-16,7-10-62 16,5-9-75-16,1-10-72 15,-4-13-96-15,-4-4-59 16,-6-7-78 0,-8-8-89-16,-8-5-78 15,-12-9-107-15,-10-9-53 16,-17-11 8-16,-10-6 30 15,-12-5 76-15,-12-3 130 16,-1-1 127-16,-4 3 120 16,4 2 157-16,5 1 144 15,8 6 177-15,7 7 192 16,9 8 121-16,10 8-7 16,8 11-34-16,5 7-55 15,10 9-74 1,12 15-57-16,8 13-76 15,11 12-60-15,8 9-66 16,4 7-136-16,1-2-110 16,0-2 0-16,-1-2 0 15,-1-4-153-15,-3 0-110 16,2-4-154-16,1-2-182 16,0-12-752-16,-7 2 0 15,-4-12 0-15,-9-12 0 16</inkml:trace>
  <inkml:trace contextRef="#ctx0" brushRef="#br0" timeOffset="173949.49">8709 13966 4187 0,'-5'-7'196'15,"-3"1"53"1,-4 0 56-16,-2 2 40 16,1 2 17-16,-2 8 41 15,3 11 12-15,7 5 0 16,7 8 0-16,6 9-147 15,10 3-49-15,6-3-53 16,2-6-56-16,4-3-40 16,1-10-17-16,-4-6-40 15,-1-8-13-15,-1-9 0 16,-4-9 0 0,-7-9 0-16,-7-6 0 15,-7-6 0-15,-12-5 0 16,-11-1 0-16,-9 6 0 15,-5 2 0-15,-5 10-13 16,-1 6-113-16,6 11-116 16,7 6-81-16,11 8-85 15,8 7-121-15,12 2-213 16,11-10-419-16,5 12 0 16,9-7 0-1,4-6 0-15</inkml:trace>
  <inkml:trace contextRef="#ctx0" brushRef="#br0" timeOffset="174433.93">8923 13902 4222 0,'-2'-8'421'0,"2"0"-1"16,0-1 1-16,-1 0 0 15,6 6-1-15,4 6 1 16,10 6 0-16,7 8 0 15,10 8-1 1,3 10-237-16,3 7-183 16,0 2 0-16,-6 0-66 15,-3-1-142-15,-6-4-46 16,-4-8-74-16,-9-5-82 16,-6-6-16-16,-5-10-50 15,-8-4-17-15,-12-10-2 16,-9-7 10-16,-8-11 82 15,-12-10 169-15,-4-6 73 16,2-6 111 0,1-3 116-16,5 1 54 15,8 1 71-15,8 2 32 16,11 2 19-16,9 2 7 16,4 6-12-16,12 1-24 15,6 6-28-15,8 9-38 16,2 8-35-16,6 13-34 15,-8 14-32-15,-6 14-36 16,-10 10-58-16,-5 9-61 16,-4-1-68-16,-1-2-86 15,7-12-246 1,1-20-434-16,2-2 0 16,8-9 0-16</inkml:trace>
  <inkml:trace contextRef="#ctx0" brushRef="#br0" timeOffset="175437.35">9398 13877 3894 0,'3'5'113'16,"1"0"32"-1,2 1 46-15,1-5 66 16,0 1 96-16,1-8 59 16,3-5 25-16,-4-6 1 15,-2-6-1-15,-4-8-78 16,-4-5-34-16,-4 3-32 16,-5-4-47-16,1 6-66 15,-5 6-95-15,-2 9-59 16,-2 8-26-16,1 13 0 15,1 15 0 1,3 11 0-16,5 7 0 16,9 10 0-16,7 2 0 15,11-6 0-15,9-8 0 16,8-7 0-16,10-9 0 16,8-12 0-16,0-10 0 15,0-8 0-15,-3-15 0 16,-7-7 0-16,-7-3 0 15,-12-9 0-15,-9 5 0 16,-8 2 0 0,-5 3 0-16,-1 6 0 15,0 6 0-15,0 6 0 16,2 5 0-16,2 4 0 16,3 2 0-16,6 1 0 15,6 1 0-15,1 1 0 16,3 1 0-16,-2 0 0 15,-4-1 0-15,-5 2 0 16,-4-1 0-16,-4 0 0 16,-2-1 0-16,-2 1 0 15,-2-1 0 1,-5 1 0-16,-7 1 0 16,-8 0 0-16,-7 3 0 0,-4 4 0 15,1 5 0 1,2 10 0-16,5 9 0 15,8 4 0-15,5 5 0 16,7 1 0-16,6-3 0 16,9-3 0-16,3-5 0 15,7-7 0-15,5-8 0 16,4-6 0-16,1-5 0 16,-1-10 0-16,-1-8 0 15,-2-11 0-15,-5-9 0 16,-9-13 0-16,-5-6 0 15,-9-10 0 1,-9-7 0-16,-7 1 0 16,-6-2 0-16,-11 3 0 15,-6 10 0-15,-6 5 0 16,-3 10 0-16,0 11 0 16,3 8 0-16,5 10 0 15,7 10 0-15,8 13 0 16,11 12 0-16,13 12 0 15,16 7 0-15,23 9 0 16,14-3 0-16,10-2 0 16,18-6 0-1,5-5-377-15,6-23-1185 16,2 1 0-16,-7-9 0 16,-10-3 0-16</inkml:trace>
  <inkml:trace contextRef="#ctx0" brushRef="#br0" timeOffset="177589.91">5555 16995 5234 0,'-9'-19'314'16,"-1"-3"1"-16,-4-5 0 15,1-2-1-15,5 11 1 16,3 9 0-16,4 4-1 16,1 2 1-16,0 8 0 15,5 11-190-15,1 11-125 16,3 10 0-16,2 7 0 15,3 0 0-15,1-4 0 16,-2-10 0-16,-3-5 0 16,-1-8 0-1,1-7 0-15,0-6 0 16,6-4 0-16,0-3 0 16,7-7 0-16,3-9 0 15,4-3 0-15,3-5 0 16,5 0 0-16,0 2 0 15,1 6 0-15,-1 4 0 16,-1 7 0-16,-4 5 0 16,-4 6 0-16,-3 5 0 15,-7 12 0 1,-2 8 0-16,-8 10 0 16,-5 10 0-16,-6 2 0 15,-6 2 0-15,-6-2 0 16,-6-2 0-16,-6-5 0 15,-2-4 0-15,-3-8 0 16,-2-6 0-16,1-5 0 16,2-9 0-16,0-7 0 15,2-4-137-15,4-6-142 16,6-6-154-16,5-5-211 16,5-14-695-16,0 1 0 15,1 0 0 1,-3-5 0-16</inkml:trace>
  <inkml:trace contextRef="#ctx0" brushRef="#br0" timeOffset="177842.83">5455 17105 3300 0,'0'-12'196'0,"0"-8"56"15,3-8 44-15,12-11 62 16,7-5 24 0,9-3 8-16,11 3-38 15,3 4-85-15,4 7-57 16,0 9-237-16,6 6-292 16,1-1-812-16,-7 16 0 15,-5 6 0-15,-4 9 0 16</inkml:trace>
  <inkml:trace contextRef="#ctx0" brushRef="#br0" timeOffset="178048.78">6417 16937 5841 0,'0'-1'261'15,"0"1"0"-15,0-1 0 16,2-1 0-16,-2 4 0 15,0-1 0 1,0 0-231-16,8 2-453 16,-5 2-979-16,-2-2 0 15,2-4 0-15,2-11 0 16</inkml:trace>
  <inkml:trace contextRef="#ctx0" brushRef="#br0" timeOffset="179840.79">7272 16224 6201 0,'-3'-6'221'0,"-1"0"0"15,1 0 0-15,0 4 0 16,7 3 0-16,7 9 0 15,7 10 0-15,5 7 0 16,5 7 1-16,1 1-222 16,-5-1 0-16,-5-6 0 15,-6-6 0 1,-7-7 0-16,-3-4 0 16,-1-8 0-16,-9-3 0 15,-3-8 0-15,-3-12 0 16,-7-9 0-16,-2-8 0 15,6-7 0-15,4 5 0 16,6 5 0-16,4 7 0 16,5 8 0-16,10 5 0 15,6 6 0 1,8 4 0-16,7 5 0 16,3 6 0-16,0 7 0 15,-3 8 0-15,-7 2 0 16,-5 2 0-16,-6-1 0 15,-7-3 0-15,-4-6 0 16,-2-4 0-16,-1-4 0 16,-2-5 0-16,-6-4 0 15,-6-9 0-15,-3-8 0 16,-2-9 0-16,2-7 0 16,7-7 0-16,8-1 0 15,8 3 0-15,10 6 0 16,5 7 0-1,6 8 0-15,9 9 0 16,1 6 0-16,-4 9 0 16,1 4 0-16,-6 7 0 15,-5 4 0-15,-2 4 0 16,-3-1-216-16,-3 1-120 16,3-1-193-16,15-11-893 15,-19 4 0-15,-2-6 0 16</inkml:trace>
  <inkml:trace contextRef="#ctx0" brushRef="#br0" timeOffset="180383">8263 15870 3600 0,'0'-8'226'16,"-2"-2"44"-16,-1-2 127 16,-4 2 78-16,-2 1 1 15,-5 6-1-15,-3 1 1 16,-5 4-1 0,0 3 1-16,-2 3-165 15,2 9-61-15,-1 5-45 16,2 8-126-16,3 4-79 15,4 0 0-15,5 0 0 16,5-6 0-16,4-4 0 16,0-7 0-16,2-7 0 15,7-4 0-15,5-5 0 16,4-3 0-16,5-10 0 16,0 0 0-1,-5-7 0-15,-4-2 0 16,-8-2 0-16,-3 3 0 15,-3 0 0-15,0 5 0 16,0 2 0-16,0 6 0 16,0 4 0-16,1 1 0 15,3 2 0-15,8 2 0 16,2 0 0-16,9 4 0 16,3-1 0-16,3 3 0 15,-1-2-203 1,-2 0-103-16,0-2-173 15,13-1-961-15,-20-3 0 16,-1-3 0-16,-8-4 0 16</inkml:trace>
  <inkml:trace contextRef="#ctx0" brushRef="#br0" timeOffset="180693.51">8195 15443 4119 0,'-19'-21'413'0,"-3"-5"16"16,-2 3-1 0,-1-6 1-16,14 14 0 15,6 10-1-15,4 5 1 16,7 10 0-16,7 11 0 16,10 10-216-16,6 8-197 15,8 9-16-15,4 4 0 16,0 2 0-16,-3 0 0 15,1-3 0-15,-6-1 0 16,3-5 0-16,-5-8-111 16,-4-5-161-1,2-7-145-15,0-8-203 16,-3-12-734-16,-2-2 0 16,-3-5 0-16,-8-9 0 15</inkml:trace>
  <inkml:trace contextRef="#ctx0" brushRef="#br0" timeOffset="180916.94">8616 15560 3397 0,'-7'-14'227'16,"-12"-2"15"-16,-2 2 7 16,-8-1 17-1,-1 8 0-15,-6 11 0 16,2 7 3-16,1 9-6 15,4 5-24-15,8 8-226 16,10 3-166-16,10 0-198 16,25-15-687-16,2 3 0 15,11-10 0-15,8-8 0 16</inkml:trace>
  <inkml:trace contextRef="#ctx0" brushRef="#br0" timeOffset="181236.15">8791 15724 3922 0,'4'-6'198'16,"-2"-4"52"-16,1-7 123 15,1-10 68-15,-2-6 0 16,-1-5 0-16,-1 2 0 16,-6-1 0-16,-1 5 0 15,-9 8-142-15,-2 9-56 16,-4 6-51-16,-3 10-124 15,5 12-68-15,5 6 0 16,10 10 0-16,3 4 0 16,11 4 0-1,9-1 0-15,9-3 0 16,6-10 0-16,10-7 0 16,-2-3-67-16,1-9-187 15,-2-3-142-15,-2-1-243 16,-7-27-728-16,-6 16 0 15,-8-6 0-15</inkml:trace>
  <inkml:trace contextRef="#ctx0" brushRef="#br0" timeOffset="181613.88">8963 15457 4954 0,'2'-13'345'0,"2"-1"1"15,6-3-1-15,7-3 0 16,6 4 0-16,11 4 0 16,8 2 0-16,1 4 0 15,-3 5 0-15,-4 1-214 16,-4 6-131-16,-12 5 0 16,-7 3 0-16,-6 6 0 15,-11 5 0 1,-4 1 0-16,-3 1 0 15,-4-6 0-15,0-6 0 16,-2-8 0-16,2-4 0 16,3-13 0-16,1-7 0 15,5-6 0-15,3-7 0 16,2-5 0-16,2 1 0 16,4 6-133-16,4 5-206 15,6 5-242-15,16-4-846 16,-3 10 0-1,4-1 0-15,0-1 0 16</inkml:trace>
  <inkml:trace contextRef="#ctx0" brushRef="#br0" timeOffset="181835.01">9457 15171 5423 0,'0'-3'308'0,"0"-2"-1"15,0 1 1-15,1 0-1 16,2 3 1-16,3 5-1 15,6 3 1-15,1 5-1 16,4 1 1-16,-3 7-308 16,2 0 0-1,-3-1 0-15,-1-2 0 16,-5-3-282-16,0-3-251 16,-2-12-942-16,-4 4 0 15,-1-3 0-15,-3-5 0 16</inkml:trace>
  <inkml:trace contextRef="#ctx0" brushRef="#br0" timeOffset="182007">9298 15023 4161 0,'-9'-24'335'16,"-2"-3"73"-16,4-4 15 16,-2 1-29-1,7 10-67-15,10 12-138 16,10 5-153-16,19 2-328 15,2 4-904-15,4 1 0 16,2 1 0-16,-8 1 0 16</inkml:trace>
  <inkml:trace contextRef="#ctx0" brushRef="#br0" timeOffset="182473.24">9813 14946 4468 0,'0'-3'384'0,"0"-4"6"16,0 1 0-16,0-1 0 16,0 5 0-16,-5 2-1 15,-5 3 1-15,-9 8 0 16,-7 9 0-16,-6 9-176 15,-1 6-208-15,5 4-6 16,5-3 0-16,8-7 0 16,7-7 0-1,6-9 0-15,4-5 0 16,7-6 0-16,7-7 0 16,5-6 0-16,4-10 0 15,0-6 0-15,-7-3 0 16,-6-7 0-16,-7 5 0 15,-4 6 0-15,-1 7 0 16,0 5 0-16,4 11 0 16,2 3 0-16,4 3 0 15,4 6 0 1,5 2 0-16,1 2 0 16,3 5-98-16,-2-3-189 15,0 0-174-15,11-7-1008 16,-15-3 0-16,-4-4 0 15</inkml:trace>
  <inkml:trace contextRef="#ctx0" brushRef="#br0" timeOffset="182772.27">9736 14587 5502 0,'-28'-26'299'0,"-5"-5"0"0,-3-2-1 15,0-2 1 1,19 16 0-16,11 12-1 16,7 5 1-16,15 12 0 15,10 11 0-15,11 11-299 16,5 10 0-16,9 5 0 16,-6 3 0-16,-5-2 0 15,-4 0 0-15,-4-4 0 16,-9-4 0-1,0-2-20-15,-3-6-275 16,-1-2-251-16,-1-19-920 16,-1 5 0-16,-3-7 0 15</inkml:trace>
  <inkml:trace contextRef="#ctx0" brushRef="#br0" timeOffset="183177.76">10195 14566 5239 0,'-7'-13'327'16,"-5"-1"0"-16,-1 2 0 16,-7-3 0-1,2 10 0-15,-5 10 0 16,0 7 0-16,2 7 1 15,5 4-1-15,9 4-319 16,5-2-8-16,14-4 0 16,9-4 0-16,13-5 0 15,6-4 0-15,12-5 0 16,-2-3 0-16,-3 0 0 16,-8-2 0-16,-7 4 0 15,-6 2 0 1,-5 3 0-16,-8 3 0 15,-3 4 0-15,-5 6 0 16,-3 0-114-16,-2 5-142 16,0-2-102-16,0-3-159 15,3-6-872-15,-8-1 0 16,-7-5 0-16,1-4 0 16</inkml:trace>
  <inkml:trace contextRef="#ctx0" brushRef="#br0" timeOffset="183441.74">10163 14575 4236 0,'-4'-9'402'0,"-2"-1"14"15,-1 0 0-15,1 3 0 16,6 5 1-16,-3 13-1 15,2 13 0-15,-1 9 1 16,1 11-1-16,-5 12-208 16,-3 7-193-1,-7 3-260-15,-1 4-243 16,-2-14-1003-16,4 5 0 16,0-8 0-16,-1-11 0 15</inkml:trace>
  <inkml:trace contextRef="#ctx0" brushRef="#br0" timeOffset="184111.01">10614 14568 4966 0,'-3'0'351'15,"-1"0"1"-15,2 0-1 16,-1-2 0-16,12-4 0 16,11-13 0-16,19-11 0 15,23-16 0-15,25-19 0 16,10-4-286-16,8-4-65 16,-5 4-265-16,-8 9-334 15,-14 9-866-15,-19 12 0 16,-23 3 0-16,-18 7 0 15</inkml:trace>
  <inkml:trace contextRef="#ctx0" brushRef="#br0" timeOffset="195093.91">10715 14529 850 0,'-3'0'96'15,"0"0"30"-15,-2 0 33 16,0 0 26-16,-1 0 18 15,0 0 23-15,-1 0 5 16,0 0 6-16,-5 3 2 16,2-1-60-16,0 3-16 15,-1 0-22-15,0 3-25 16,0 1-19-16,1 2-12 16,1 1-15-16,2-3 2 15,-2 0 1 1,5 1 0-16,1-4-8 15,2-2-12-15,-1-2-6 16,2-1-5-16,0-1-7 16,0 0 0-16,0 0 25 15,2 0 31-15,3-1 10 16,8-1 12-16,3-6 10 16,9-4 11-16,7-4 8 15,2-8 4-15,8-2 2 16,4-3-5-16,6-1-30 15,-1-3-35 1,5 0-15-16,0-1-14 16,-1 0-14-16,-4 0-11 15,-1 1-7-15,-6 2-7 16,-5 2-27-16,-8 6-81 16,-3 3-161-16,2 1-763 15,-17 8 0-15,-4 1 0 16,-2-4 0-16</inkml:trace>
  <inkml:trace contextRef="#ctx0" brushRef="#br0" timeOffset="-208503.36">27984 11847 4408 0,'1'0'164'0,"1"-1"61"16,-2-1 90-16,1-1 76 0,-1 1 0 16,0-4-1-1,0 1 1-15,0-4 0 16,0-2 0-16,-1-2-126 16,-2-2-37-16,-6-3-63 15,-5-4-89-15,-6-2-76 16,-9-2 0-16,-7 1 0 15,-8 1 0-15,-9 7 0 16,-9 7 0-16,-3 5 0 16,2 11 0-16,2 10 0 15,9 6 0 1,14 6 0-16,18 5 0 16,13 0 0-16,20 0 0 15,20-4 0-15,11-4 0 16,10-6 0-16,14-7 0 15,-3-6 0-15,-3-6 0 16,-6-7 0-16,-13-4 0 16,-9-3 0-16,-10-5 0 15,-8-4 0-15,-13-5 0 16,1 2 0 0,-6-2 0-16,-1 5 0 15,-3 4 0-15,-1 6 0 16,4 6 0-16,-5 4 0 15,3 4 0-15,-3 6 0 16,2 6 0-16,0 3 0 16,6 9 0-16,0 6 0 15,2 2 0-15,4 3 0 16,4 2 0-16,3 3 0 16,5 2 0-16,-2 1 0 15,4 3 0-15,-4-1 0 16,0-1 0-16,-5 0 0 15,-2-3 0-15,-6-2 0 16,-1-1 0 0,-6-3 0-16,-7 0 0 15,-8-1 0-15,-6-5 0 16,-8-2 0-16,3-3 0 16,-5-7 0-1,8-6 0-15,-2-6 0 0,3-8 0 16,4-7 0-16,2-8 0 15,9-10 0-15,4-4 0 16,5-11 0-16,8-5 0 16,8-2 0-16,2 2 0 15,2 3 0 1,4 5 0-16,3 6 0 16,-1 7 0-16,2 5 0 15,3 5-226-15,2 5-120 16,5 7-188-16,20-6-883 15,-20 7 0-15,0 1 0 16</inkml:trace>
  <inkml:trace contextRef="#ctx0" brushRef="#br0" timeOffset="-208048.7">28282 12025 3995 0,'1'-4'345'0,"2"-1"95"15,-1 1-1 1,4-1 1-16,2 1-1 16,4 0 1-16,12 1-1 15,6 2 1-15,6 0-1 16,7 2-198-16,2 4-147 16,4 4-94-1,-4 5 0-15,-6 4 0 0,-6 5 0 16,-14 2 0-16,-10-2 0 15,-9 2 0 1,-12 3 0-16,-11-2 0 16,-6-1 0-16,-3-1 0 15,-2-7 0-15,3-5 0 16,7-8 0-16,7-4 0 16,4-7 0-16,8-10 0 15,5-11 0-15,12-7 0 16,7-5 0-16,7-3 0 15,4 6 0-15,-3 10 0 16,-5 4 0-16,-7 8-200 16,-5 8-126-1,1 4-183-15,9 1-291 16,-7 2-471-16,3 0 0 16,4 0 0-16,3-2 0 15</inkml:trace>
  <inkml:trace contextRef="#ctx0" brushRef="#br0" timeOffset="-207631.5">28970 11960 4816 0,'0'-9'372'0,"0"2"0"16,0-2-1-16,0 0 2 16,-1 6-2-16,-8 3 1 15,-5 3 0-15,-8 6 0 16,-2 7 0-1,0 5-344-15,7 7-28 16,7 3 0-16,5 3 0 16,4-2 0-16,4-1 0 15,0-3 0-15,10-7 0 16,4-7 0-16,8-3 0 16,2-10 0-16,5-1 0 15,0-9 0-15,-6-3 0 16,-3-9 0-16,-5-3 0 15,-9-6 0 1,-6-2 0-16,-4 1 0 0,-8 1 0 16,-8 3 0-1,-1 5 0-15,-8 7 0 16,-1 4 0-16,1 6-18 16,3 3-195-16,5 5-110 15,7 6-129-15,7 3-220 16,5-12-630-16,11 16 0 15,2-1 0-15,6-5 0 16</inkml:trace>
  <inkml:trace contextRef="#ctx0" brushRef="#br0" timeOffset="-207230.25">29240 11994 5430 0,'0'-8'307'0,"0"-2"0"16,0 3-1-16,0 0 1 16,0 3 0-16,3 6-1 15,1 6 1-15,1 3 0 16,2 9 0-16,3 6-307 16,6 5 0-16,2 0 0 15,5 0 0-15,4-5 0 16,3-4 0-16,2-7 0 15,4-9 0 1,-1-7 0-16,-1-7 0 16,-2-9 0-16,0-7 0 15,-7-6 0-15,-2-7 0 16,-6 1 0-16,-8-1 0 16,-6 4 0-16,-3 8 0 15,-2 4 0-15,-4 9 0 16,-1 6 0-16,-9 6-50 15,2 7-243-15,1 2-225 16,6-4-948-16,5 13 0 16,11-1 0-16</inkml:trace>
  <inkml:trace contextRef="#ctx0" brushRef="#br0" timeOffset="-206939.98">29920 11944 5542 0,'2'-12'294'16,"-2"0"0"-16,0 0 1 15,0 0-1-15,1 10 0 16,-1 3 1-16,2 5-1 16,-1 9 0-16,2 8 1 15,1 10-295-15,-1 11 0 16,-1 8 0-1,-1 1 0-15,-1 0 0 0,0-1 0 16,0-3 0 0,0-6-212-16,0-4-205 15,17-7-390-15,-14-5-544 16,2-7 0-16,-1-10 0 16</inkml:trace>
  <inkml:trace contextRef="#ctx0" brushRef="#br0" timeOffset="-206625.69">29948 11991 4890 0,'3'-23'359'0,"-1"-6"-1"15,7-6 1-15,7-3 0 16,6 11-1-16,10 9 1 15,4 6 0 1,1 6 0-16,-2 7-1 16,-5 9-285-16,-8 7-73 15,-8 5 0-15,-8 8 0 16,-12 2 0-16,-12 0 0 16,-11 2 0-16,-3-3 0 15,-4-3 0-15,6-2-241 16,8-3-209-16,29-9-1050 15,-7-3 0-15,13-6 0 16</inkml:trace>
  <inkml:trace contextRef="#ctx0" brushRef="#br0" timeOffset="-206209.28">30889 11790 7191 0,'0'-14'111'16,"0"2"0"-16,0-6 0 15,0 1 0 1,0 9 0-16,0 6 0 15,0 1 0-15,0 1 0 16,0 2 1-16,0 6-112 16,-1 7 0-16,0 6 0 15,-2 12 0 1,0 4 0-16,0 5 0 0,1 2 0 16,-2-2 0-16,3 3 0 15,-2-5 0-15,0-3 0 16,2-3 0-16,-2-5 0 15,1-7 0 1,2 0-266-16,-1-4-273 16,1-19-939-16,6 12 2 15,-2-5-1-15,7-9 0 16</inkml:trace>
  <inkml:trace contextRef="#ctx0" brushRef="#br0" timeOffset="-205694.7">31185 11887 5092 0,'3'-15'344'15,"0"-1"0"-15,0-1 1 16,1-1-1-16,-2 8 0 15,-1 5 1-15,-1 2-1 16,0 3 0-16,0-2 1 16,3 2-345-16,3 6 0 15,1 3 0-15,3 7 0 16,1 5 0 0,0 7 0-16,-4-1 0 0,1 2 0 15,-4-2 0 1,2 0 0-16,-1-2 0 15,1-2 0-15,1-3 0 16,1 0 0-16,2-4 0 16,1-3 0-16,2-3 0 15,3-3 0-15,3-5 0 16,0 1 0-16,2-5 0 16,-2-5 0-16,1-5 0 15,-1-6 0-15,-1-9 0 16,-1-7 0-1,-1-6 0-15,-1-6 0 16,0-2 0-16,-1-1 0 16,1 2-206-16,2 7-277 15,1-11-1018-15,-6 26 2 16,-3 6-1-16,-1 7 0 16</inkml:trace>
  <inkml:trace contextRef="#ctx0" brushRef="#br0" timeOffset="-205010.54">30876 11401 2566 0,'0'0'149'16,"2"0"37"-16,-2 0 43 16,1-1 37-16,-2 1 27 15,1 0 17-15,1 0 7 16,-1 0 8-16,0 0 5 15,0 0-125-15,0 0-23 16,0 0-37-16,0 0-40 16,0 0-37-16,0 0-30 15,0 0-17-15,0 0-8 16,0 0-6 0,0 0-13-16,0 0-55 15,0 1-133-15,8-1-300 16,-6 2-506-16,4-2 0 15,3 2 0-15</inkml:trace>
  <inkml:trace contextRef="#ctx0" brushRef="#br0" timeOffset="-204250.78">28730 13180 4849 0,'0'0'144'15,"17"-2"66"-15,20 2 115 16,35-6 22-16,35 0 1 15,50-3 0-15,34-3 0 16,23 0 0-16,10-2 0 16,2 3-138-16,-15-1-6 15,-23 2-66-15,-28 1-114 16,-26 2-149-16,-32 2-113 16,-22 2-72-16,-22 3-94 15,-17 0-117-15,-15-1-141 16,-9-2-524-16,-26 3 0 15,-17 0 0-15,-22 0 0 16</inkml:trace>
  <inkml:trace contextRef="#ctx0" brushRef="#br0" timeOffset="-204025.69">29037 13358 4048 0,'-12'7'137'0,"8"3"67"16,11-2 138-16,23-4 82 16,44-2 1-16,37-8-1 15,34-4 0-15,29-2-73 16,17-4-238-16,15-2-496 16,-11 1-918-16,-20-3 0 15,-25-2 0-15,-31 1 0 16</inkml:trace>
  <inkml:trace contextRef="#ctx0" brushRef="#br0" timeOffset="-198403.01">3396 6463 6121 0,'0'2'230'0,"-1"0"0"15,1 0 0-15,0-1 0 16,0 2 0-16,0-3 0 16,0 0 0-16,0 1 0 15,3 4 0-15,3 0-230 16,5 3 0-16,2 2 0 16,3-1 0-1,-2 3 0-15,0-1 0 16,-2-2 0-16,-2 1 0 15,0-3 0-15,-2-2 0 16,-3-1 0-16,1-3 0 16,4-1 0-16,6-5 0 15,16-13 0-15,17-18 0 16,20-16-14-16,21-26-465 16,15-32-1060-16,1 2 0 15,-12 1 0-15,-16 4 0 16</inkml:trace>
  <inkml:trace contextRef="#ctx0" brushRef="#br0" timeOffset="-195986.77">10842 8379 4931 0,'-2'-3'350'16,"2"1"-1"-16,0-1 1 16,0 0-1-16,0 1 1 15,2 2-1-15,7 1 1 16,9 4-1-16,7 6 1 16,5 5-236-16,3 3-114 15,-2 1 0-15,-5 2 0 16,-3-1 0-16,-7-5 0 15,-5-1 0-15,1-5 0 16,-7-4 0-16,0-2 0 16,-2-2 0-16,6-2 0 15,11-8 0 1,10-11 0-16,19-14 0 16,23-17 0-16,15-21 0 15,23-18 0-15,21-6-154 16,24 0-589-16,-18 1-715 15,-18 8 0-15,-29 10 0 16,-29 2 0 0</inkml:trace>
  <inkml:trace contextRef="#ctx0" brushRef="#br0" timeOffset="-193991.22">12430 10397 5452 0,'-7'-2'304'16,"-1"-3"0"0,-1-3 1-16,-3 4-1 15,8 0 0-15,3 1 1 16,-1 3-1-16,2 3 0 15,7 4 1-15,2 8-305 16,5 11 0-16,10 10 0 16,3 9 0-16,-1 3 0 15,0 4 0-15,-2 1 0 16,-3-2 0-16,-3 1 0 16,-2-3 0-16,2-4 0 15,-3 1-80 1,-1-6-245-16,1-7-230 15,0-18-891-15,-7 4 0 16,-2-10 0-16,-3-8 0 16</inkml:trace>
  <inkml:trace contextRef="#ctx0" brushRef="#br0" timeOffset="-193662.36">12385 10697 4002 0,'-11'-25'292'16,"0"-7"145"-16,2-8-1 16,2-11 1-1,12 5 0-15,11 4-1 16,8 0 1-16,5 5 0 16,12 6 0-16,1 9-180 15,-1 9-111-15,0 6-146 16,-4 12 0-16,-7 10 0 15,-8 7 0-15,-11 11 0 16,-4 8 0-16,-12 5 0 16,-11 4 0-16,-3-1 0 15,-2 0-77-15,-4-5-169 32,10-4-143-32,6-7-235 0,6-37-747 15,9 17 0-15,7-13 0 16</inkml:trace>
  <inkml:trace contextRef="#ctx0" brushRef="#br0" timeOffset="-193281.31">13032 10644 5711 0,'0'0'276'16,"0"-1"-1"-16,0 1 1 15,0-2-1-15,0 4 1 16,0-2-1-16,0-2 1 16,2 2-1-16,5-4 1 15,7-4-276-15,1 0 0 16,8-6-256 0,1 1-214-16,12-6-1023 15,-15 6 0-15,-6 0 0 16</inkml:trace>
  <inkml:trace contextRef="#ctx0" brushRef="#br0" timeOffset="-192885.92">12998 10115 4924 0,'-6'-16'358'16,"-1"-2"0"-16,-2-1-1 15,2 0 2-15,7 7-1 16,0 7 0-16,0 4 0 16,4 7 0-16,10 9-1 15,4 10-311-15,2 12-46 16,8 12 0-16,-2 7 0 15,0 5 0-15,-5 0 0 16,2-1 0-16,-3-4 0 16,-2-4 0-1,2-5 0-15,3-8 0 16,-1-4 0-16,1-6 0 16,2-6 0-16,2-6-102 15,-6-2-225-15,0-3-220 16,-5-13-896-16,-7 2 0 15,-5-3 0-15</inkml:trace>
  <inkml:trace contextRef="#ctx0" brushRef="#br0" timeOffset="-192641.81">13377 10376 4528 0,'0'-18'376'0,"-4"-1"10"16,0-2 0-16,-9-2 0 16,-6 14 0-16,-10 9-1 15,-2 8 1-15,-1 11-34 16,3 8-156-16,6 7-294 16,10 5-319-16,9-2-222 15,6-19-683-15,9 7 0 16,5-9 0-16,2-8 0 15</inkml:trace>
  <inkml:trace contextRef="#ctx0" brushRef="#br0" timeOffset="-192191.52">13407 10396 5100 0,'4'0'215'0,"-1"1"95"16,2 5 6-16,3 5 2 15,5 1-1-15,4 6 1 16,3 1-1-16,6-4 0 16,3-6 0-16,-1-5-80 15,1-2-135-15,-2-4-95 16,-7-2-7-16,-6-5 0 16,-6-1 0-1,-2-9 0-15,-4-4 0 16,-2-3 0-16,-2 0 0 15,-1-4 0-15,-4 4 0 16,0 5 0-16,-1 3 0 16,-1 6 0-16,3 1 0 15,2 6 0-15,2 1 0 16,0 3 0-16,4 5 0 16,-2 6 0-16,2 6 0 15,3 11 0 1,7 4 0-16,1 5 0 15,5 4 0-15,4-1 0 16,0-2 0-16,1 1-113 16,2-6-222-16,2-4-314 15,-3-6-769-15,-1-4 0 16,-3-11 0-16,-4-6 0 16</inkml:trace>
  <inkml:trace contextRef="#ctx0" brushRef="#br0" timeOffset="-191307.81">13897 10321 5419 0,'-7'-17'308'0,"-2"-5"0"16,-1 2 0-16,2-3 0 16,4 12 0-16,3 7 0 15,4 4 0-15,6 6 0 16,7 4 0-16,4 10-308 15,2 6 0-15,5 6 0 16,-4 1 0-16,0 4 0 16,-8-3 0-16,1-3 0 15,-3-2 0-15,-2-4 0 16,-3-4 0 0,-2-5 0-16,-4-4 0 15,-2-6 0-15,0-3 0 16,0-2 0-16,0-5 0 15,-6-5 0-15,-4-7 0 16,-6-9 0-16,-8-9 0 16,-4-7 0-16,-1-3 0 15,2-3 0-15,3-5 0 16,6 5 0-16,5 0 0 16,7 4 0-16,5 6 0 15,3 4 0 1,9 8 0-16,3 6 0 15,4 7 0-15,7 6 0 16,-3 9 0-16,-4 8 0 16,-9 10 0-16,-5 9 0 15,-6 6 0-15,-7 3 0 16,-2 0 0-16,4-3-211 16,4-4-98-16,3-8-72 15,13-4-49-15,6-8-18 16,8-6-2-1,7-3 6-15,4-3 31 16,-6-3 85-16,-3 0 84 16,-5-2 396-16,-3-3 157 15,0-3 72-15,-2-5 49 16,1-1 18-16,-1-8 2 16,-4-3-6-16,1-5-31 15,-5 2-85-15,-7-4-84 16,-1 1-185-16,-6 2-59 15,-5 0 0-15,-4 2 0 16,-1 5 0 0,-3 5 0-16,0 5 0 15,0 9 0-15,-1 4 0 16,-2 12 0-16,4 11 0 16,1 9 0-16,7 8 0 15,4 4 0-15,7-3 0 16,9-6 0-16,5-7 0 15,12-10 0-15,11-9 0 16,5-8 0-16,9-10 0 16,-2-5-255-16,3-6-215 15,-2-10-1023 1,-4-2 0-16,-12 0 0 16,-7-3 0-16</inkml:trace>
  <inkml:trace contextRef="#ctx0" brushRef="#br0" timeOffset="-190647.08">13080 12001 6089 0,'-3'-6'234'0,"-2"0"-1"16,3 0 1-16,-2-2-1 15,6 9 1-15,5 12-1 16,4 6 1-16,4 10-1 15,4 11 1-15,1 6-234 16,-5 1 0-16,4-2 0 16,-6-3 0-1,1-8 0-15,-5-4 0 16,1-7-143-16,-2-6-168 16,-1-6-148-16,6-6-247 15,-7-45-608-15,-1 22 0 16,-5-12 0-16,-11-12 0 15</inkml:trace>
  <inkml:trace contextRef="#ctx0" brushRef="#br0" timeOffset="-190398.68">13095 12068 4015 0,'-5'-12'441'0,"-1"-1"0"16,-1 1 0-16,2-1 0 16,8 6 0-1,6 7 0-15,6 1 0 16,14 3 1-16,5 3-1 15,11 5-235-15,0 3-206 16,3 0 0-16,0 2 0 16,0-2 0-16,-2-3 0 15,-4 0 0-15,-6-5 0 16,-5-1-7-16,-8-1-249 16,-4 0-158-16,-1-3-265 15,-9-4-688-15,-5-3 0 16,-3-8 0-1</inkml:trace>
  <inkml:trace contextRef="#ctx0" brushRef="#br0" timeOffset="-190134.63">13335 11718 4350 0,'-8'-17'411'15,"-6"-1"-1"-15,5-1 0 16,0-2 1-16,7 11-1 15,4 8 0-15,7 10 0 16,4 10 1-16,7 9-1 16,10 11-262-16,5 9-148 15,-3 4 0 1,4 0 0-16,-7-2 0 16,0 2 0-16,-2-3-220 15,3 5-339-15,-6 1-923 16,-6-8 0-16,-6-4 0 15,-4-13 0-15</inkml:trace>
  <inkml:trace contextRef="#ctx0" brushRef="#br0" timeOffset="-189490.52">13951 11465 5776 0,'0'-16'268'0,"-2"0"0"16,1 1 1-16,-1 0-1 15,2 8 0-15,0 7 1 16,3 7-1-16,7 11 0 16,5 10 1-16,4 10-269 15,8 9 0-15,6 6 0 16,-1 0 0-16,2-1 0 15,0-1 0 1,-3-5 0-16,-4-7 0 16,-2-2 0-16,-1-8 0 15,-5-7-78-15,-1-3-192 16,0-6-125-16,2-5-166 16,6-9-219-16,-9-13-441 15,0 1 0-15,-1-6 0 16,-10-3 4121-16,-7-10-3588 15,2 0 91-15,-1-8 99 16,-4-2 78-16,-2-2 151 16,-4 11 252-1,-3 5 156-15,-5 6 186 16,-6 8 232-16,-3 6-5 16,-4 5-70-16,-3 7-91 15,2 4-99-15,3 8-84 16,9 3-106-16,6 5-131 15,9 3-165-15,5 1-229 16,10-22-798-16,7 12 0 16</inkml:trace>
  <inkml:trace contextRef="#ctx0" brushRef="#br0" timeOffset="-189039.37">14499 11580 5209 0,'0'-7'282'0,"0"3"38"16,0 1 1-16,0 5-1 16,2 6 0-16,2 6 1 15,5 4-1-15,8-2 0 16,7-1 1-16,7-9-222 16,5-4-61-16,2-6-38 15,-6-5 0-15,-5-5 0 16,-3-3 0-16,-10-6 0 15,-6-1 0-15,-4-7 0 16,-2-1 0 0,-8-2 0-16,0 0 0 15,-2 2 0-15,-1 8 0 16,-1 4 0-16,6 8 0 16,1 5 0-16,-1 3 0 15,4 4 0-15,-2 7 0 16,2 7 0-16,0 8 0 15,6 7 0-15,1 12 0 16,5 2 0-16,3-1 0 16,4 2 0-16,-2-4 0 15,2-5-90 1,3-2-227-16,1-1-229 16,-1-20-901-16,-2 8 0 15,3-7 0-15,-4-9 0 16</inkml:trace>
  <inkml:trace contextRef="#ctx0" brushRef="#br0" timeOffset="-188454.71">15045 11501 4948 0,'-8'-21'360'16,"-1"-3"0"-16,-1-3 1 15,1 1-1 1,6 12 0-16,-1 7 1 15,4 7-1-15,0 2 0 16,6 3 1-16,2 7-361 16,4 8 0-16,0 4 0 15,4 7 0-15,-3 5 0 16,4-1 0-16,-7 5 0 16,2-5 0-16,-1 1 0 15,-2-5 0-15,-5-2 0 16,6-6 0-16,-4-2 0 15,-2-5 0-15,-1-2 0 16,-2-5 0 0,1-2 0-16,-2-4 0 15,0-2 0-15,0-2 0 16,0-6 0-16,-6-4 0 16,-3-10 0-16,-3-7 0 15,-6-7 0-15,-2-6 0 16,0-7 0-16,3-4 0 15,3-2 0-15,7-3 0 16,6 1 0-16,2 6 0 16,9 6 0-16,5 9 0 15,3 10 0-15,4 9 0 16,6 8 0 0,-5 8 0-16,-3 11 0 15,-9 8 0-15,-5 9 0 16,-8 5 0-16,-5 6 0 15,-11 1 0-15,5-4 0 16,-4-3-175-16,5-6-263 16,44-8-1077-16,-27-6 0 15,8-9 0-15,8-7 0 16</inkml:trace>
  <inkml:trace contextRef="#ctx0" brushRef="#br0" timeOffset="-188078.68">15390 11478 4915 0,'10'-14'358'16,"5"-5"0"-16,1-5 0 15,4-6 0-15,-7 3 0 16,0-2 0-16,-5-3-1 16,-3 1 1-16,-4-1 0 15,1-1-303-15,-1 1-55 16,-4 7 0-16,2 3 0 15,-4 10 0-15,-6 7 0 16,-8 6 0-16,-5 12 0 16,-7 13 0-1,1 10 0-15,1 11 0 16,8 5 0-16,10-1 0 16,7-4 0-16,7-9 0 15,13-7 0-15,13-14 0 16,8-9 0-16,13-13 0 15,9-9 0-15,1-6 0 16,2-7-164-16,1-1-319 16,-6-56-1025-16,-3 53 0 15,-12-1 0-15,-11-2 0 16</inkml:trace>
  <inkml:trace contextRef="#ctx0" brushRef="#br0" timeOffset="-187324.75">13802 13241 5610 0,'-6'-13'287'16,"2"-3"0"-16,-3 2-1 16,1-1 1-16,6 9 0 15,8 7-1-15,7 11 1 16,8 10 0-16,10 13 0 16,3 12-287-16,-2 7 0 15,-3 2 0-15,-2 2 0 16,-4-4 0-1,-4-5 0-15,-1-5 0 16,-2-5-210-16,-5-8-165 16,1-6-173-16,-9-15-863 15,-5-5 0-15,-9-5 0 16,-7-12 0-16</inkml:trace>
  <inkml:trace contextRef="#ctx0" brushRef="#br0" timeOffset="-187062.91">13875 13373 3998 0,'-3'-23'302'16,"2"-8"135"-16,0-7 1 16,6-4-1-1,6 6 0-15,9 11 1 16,6 2 0-16,6 12-1 16,5 4 1-16,-6 11-183 15,-5 10-119-15,-8 11-136 16,-11 9 0-16,-5 6 0 15,-6 7 0-15,-9-1 0 16,1-2-108-16,1-2-157 16,2-7-149-16,3-9-203 15,6-21-740-15,4 4 0 16,5-8 0-16,9-10 0 16</inkml:trace>
  <inkml:trace contextRef="#ctx0" brushRef="#br0" timeOffset="-186787.5">14362 13249 5070 0,'0'-10'347'0,"0"-1"0"16,0 2-1-16,0 0 1 16,0 9 0-16,0 11-1 15,3 5 1-15,3 11 0 16,-1 5 0-16,3 8-347 15,5 0 0 1,3 0 0-16,-3-3 0 16,0-1 0-16,-3-6 0 15,-1-6-220-15,0-6-116 16,-4-3-146-16,6-12-270 16,-9-7-528-16,2-13 0 15,-8-11 0-15,0-8 0 16</inkml:trace>
  <inkml:trace contextRef="#ctx0" brushRef="#br0" timeOffset="-186355.19">14397 13318 3271 0,'0'-7'195'16,"0"2"45"-16,0 1 82 15,5-1 129 1,6 5 58-16,7 11 0 16,9 0-1-16,8 0 1 15,4 4 0-15,4-3-168 16,0-5-27-16,-5-2-46 15,-2-2-81-15,-3-2-129 16,-6-1-106-16,-8 0-172 16,-4 0-89-16,-4-1-117 15,-6-3-119-15,-3-5-120 16,-2-6-39-16,-7-10-3 16,-6-5 11-1,0-7 61-15,-10-5 139 16,-6-4 265-16,-3-4 192 15,1-2 189-15,2 4 256 16,4 5 258-16,9 7 40 16,3 10 4-16,6 8-13 15,7 10-60-15,0 8-91 16,7 14-93-16,9 14-104 16,6 15-70-16,7 12-137 15,9 13-140 1,0 6 0-16,-1 2 0 15,1 3-400-15,1-23-1158 16,-3 21 0-16,-9-10 0 16,-6-4 0-16</inkml:trace>
  <inkml:trace contextRef="#ctx0" brushRef="#br0" timeOffset="-183160.93">14699 10342 3160 0,'-3'0'168'0,"-1"-3"55"16,2 1 54-16,-2-3 74 16,1 1 105-16,1-3 58 15,2 0-1-15,0 0 1 16,0 0-1-16,0 2-104 16,0 1-64-16,0 3-54 15,2-1-54-15,5 4-75 16,6 4-104-16,3 4-58 15,5 2 0 1,3 4 0-16,0 1 0 16,-1 0 0-16,0-3 0 15,4-1 0-15,-4-1 0 16,-2-5 0-16,-2 0 0 16,-6-2 0-16,-3-2 0 15,0-3 0-15,-1 0 0 16,4-10 0-16,6-5 0 15,4-11 0-15,4-13 0 16,5-14 0-16,2-11 0 16,7-4 0-1,1-5 0-15,7 1 0 16,-3 8 0-16,-1 6 0 16,-5 6 0-16,-2 6 0 15,-9 7 0-15,-3 7 0 16,-8 7 0-16,-6 7 0 15,-2 4 0-15,-6 6 0 16,-2 4 0-16,-2-1 0 16,1 4 0-16,-1 0 0 15,0 1-18 1,2 0-458-16,1 0-1063 16,-3-2 0-16,-2-12 0 15,1-24 0 1</inkml:trace>
  <inkml:trace contextRef="#ctx0" brushRef="#br0" timeOffset="-132539.67">15405 8614 5142 0,'1'0'44'0,"4"0"58"15,4 0 113-15,4-1 91 16,6 6 2-16,0-2-1 15,6 5 1-15,-4 2-1 16,4 4 0-16,-2 1-23 16,2-1-20-16,1 3-59 15,-2-2-113-15,-1 1-92 16,-4-2 0-16,0-5 0 16,-9 1 0-16,-3-5 0 15,3-3 0 1,2-4 0-16,5-4 0 15,12-11 0-15,7-9 0 16,6-8 0-16,10-14 0 16,4-8 0-16,11-7 0 15,6-8 0-15,11-4-424 16,6-4-1129-16,-4-1 0 16,-14 3 0-16,-18 2 0 15</inkml:trace>
  <inkml:trace contextRef="#ctx0" brushRef="#br0" timeOffset="-126638.74">20559 10640 3343 0,'-9'-4'179'0,"3"-3"55"16,1-1 63-16,-3-3 161 15,4-2 39-15,4 0 1 16,0-1-1-16,0 1 1 15,0 1-1-15,0 4-127 16,-3 4-51-16,3 2-56 16,0 4-62-16,3 8-161 15,3 9-40 1,4 13 0-16,7 12 0 16,2 17 0-16,7 5 0 15,1 8 0-15,1 1 0 16,-1 1 0-16,2 2 0 15,-2-6 0-15,-2-5 0 16,-2-6 0-16,0-7 0 16,-5-10 0-16,0-7 0 15,-4-6 0-15,-2-3 0 16,-6-6 0-16,-1-3-35 16,-4-3-272-1,6-7-421-15,-4-6-696 16,-3-12 0-16,-3-10 0 15,-1-12 0-15</inkml:trace>
  <inkml:trace contextRef="#ctx0" brushRef="#br0" timeOffset="-125730.89">20511 10612 3224 0,'-3'-9'180'0,"-1"2"50"16,1-2 40-16,-3-3 66 16,5 3 111-16,0 2 62 15,1 2 1-15,0 1-1 16,0 3 1-1,5-4-130-15,11 3-49 16,10-2-52-16,10 3-39 0,12-2-68 16,4 6-108-1,4 0-64-15,-1 2 0 16,3 1 0-16,1 2 0 16,1 1 0-16,3-2 0 15,2-1 0-15,-2-2 0 16,-1 0 0-16,-3 0 0 15,-1 2 0-15,-7-2 0 16,-4 2 0-16,-3-3 0 16,-5 2 0-16,-6-3 0 15,-4 1 0-15,-3-1 0 16,-4-2 0 0,-4 0 0-16,-3 0 0 15,-8 0 0-15,0 2 0 16,-5-2 0-16,-2 2 0 15,0-1 0-15,0 1 0 16,0 0 0-16,0 3 0 16,-2 6 0-16,-5 4 0 15,-5 8 0-15,-4 7 0 16,-8 6 0-16,-8 10 0 16,-3 2 0-1,-5 6 0-15,0 5 0 16,-5 1 0-16,0 1 0 15,-5 0 0-15,-1 0 0 16,-1 1 0-16,4-2 0 16,1-4 0-16,9-4 0 15,9-7 0-15,5-8 0 16,5-7 0-16,7-6 0 16,4-4 0-16,0-8 0 15,3 1 0-15,3-3 0 16,2-2 0-16,0 3-298 15,7-3-330 1,4-2-825-16,2-6 0 16,4-12 0-16</inkml:trace>
  <inkml:trace contextRef="#ctx0" brushRef="#br0" timeOffset="-125066.52">21443 9960 2715 0,'-3'-13'253'0,"-2"-1"87"15,2-4 118-15,-1-1 106 16,1 3 0-16,2 7 0 15,-1 1 1-15,1 2-1 16,-2 6 0-16,3-1-167 16,6 6-85-16,4 8-88 15,3 9-117-15,6 8-107 16,5 15 0 0,4 5 0-16,-4 7 0 15,5 5 0-15,0 4 0 16,1 2 0-16,1-3 0 15,2 0 0-15,-1-1 0 16,1-6 0-16,-4 1 0 16,-2-3 0-16,1-3 0 15,-2 0 0-15,-3-3 0 16,1-4 0-16,-3 1 0 16,0-3 0-16,-2-4 0 15,-3-2 0 1,-1-3 0-16,0-6 0 15,-2 1 0-15,-3-6 0 16,-1-3 0-16,-3-4 0 16,-2-3-283-16,2-18-1298 15,-2 5 0-15,-3-13 0 16,7-23 0 0</inkml:trace>
  <inkml:trace contextRef="#ctx0" brushRef="#br0" timeOffset="-124107.05">21934 10575 3824 0,'0'0'104'0,"0"0"24"16,1 0 51-16,2-1 53 15,4 1 97-15,8 0 117 16,10-4-1 0,13-5 1-16,11-5-1 15,16-7-87-15,16-9-17 16,13-5-24-16,14-9-50 15,11-5-54-15,8-7-96 16,-2 0-117-16,1-1 0 16,-8 5 0-16,-11 4 0 15,-14 4 0-15,-11 7 0 16,-15 6 0-16,-10 3 0 16,-8 7 0-16,-8 3 0 15,-11 5 0 1,-7 3 0-16,-11 3 0 15,-6 4-287-15,1 3-367 16,-13 2-796-16,-10 3 0 16,-16 2 0-16</inkml:trace>
  <inkml:trace contextRef="#ctx0" brushRef="#br0" timeOffset="-123186.41">19705 11600 2749 0,'0'0'104'15,"0"-3"18"-15,0 3 29 16,3 0 42-16,6-3 49 16,10-4 39-16,9-8 48 15,14-7 70-15,12-6 84 16,9-5-28-16,7-6-6 15,8 1-19 1,3-5-28-16,7 0-42 16,0 1-50-16,0 2-38 15,-2 2-48-15,-6 2-70 16,-7 5-85-16,-6 3-56 16,-9 3-13-16,-12 4 0 15,-4 3 0-15,-8 3-14 16,-6 1-44-16,-8 2-59 15,-4 2-58-15,-6 3-57 16,-3 1-46-16,0 4-52 16,-5 2-86-1,1-2-118-15,4-3-673 16,-8 5 0-16,-8-2 0 16,-8 2 0-16</inkml:trace>
  <inkml:trace contextRef="#ctx0" brushRef="#br0" timeOffset="-121809.55">19736 11725 3454 0,'0'-3'157'15,"-2"1"38"-15,2-2 34 16,0 0 31-16,0 0 38 15,0 2 51-15,0 0 22 16,0 1 68-16,2 1 48 16,2 0-130-16,3 6-28 15,7 5-37-15,6 6-34 16,3 6-32 0,2 7-37-16,1 3-51 15,0 3-23-15,-2 4-67 16,2 0-48-16,1 4 0 15,2-1 0-15,-2 3 0 16,1 3 0-16,1-2 0 16,-1 3 0-1,1 1 0-15,-2 1 0 0,0-2 0 16,-1-1 0-16,-2-1 0 16,-1-5 0-1,-2-1 0-15,0 2 0 16,-1-2 0-16,0 2 0 15,-3 1 0-15,-4-4 0 16,0-1 0-16,0-2 0 16,-2-6 0-16,-2-4 0 15,1-5 0-15,-1-2 0 16,1-2 0-16,-3 1 0 16,2-1 0-16,-1-1 0 15,-2 1 0-15,0-3 0 16,0 2 0-16,-2-1 0 15,1 1 0 1,0-2 0-16,-1 0 0 16,-2-4 0-16,1-1 0 15,0-1 0-15,0-1 0 16,-2-2 0-16,3-1 0 16,-1 1 0-16,-1-1 0 15,2 0 0-15,-3-3 0 16,-1 0 0-16,3-2 0 15,-3-1 0-15,3 0 0 16,6 0 0-16,7-2 0 16,1-2 0-1,11-4 0-15,6-4 0 16,5-5 0-16,7-3 0 16,9-8 0-16,7-4 0 15,8-7 0-15,5-4 0 16,6-5 0-16,2-1 0 15,0-2 0-15,1 4 0 16,-4 3 0-16,-3 4 0 16,-4 4 0-16,-2 3 0 15,-4 1 0-15,-1 1 0 16,-1 2 0 0,-6-1 0-16,-2 5 0 15,-5 1 0-15,-12 4 0 16,-10 4 0-16,-7 5 0 15,-9 3 0-15,-6 3 0 16,-5 1 0-16,-2 3 0 16,1-1 0-16,-2 1-63 15,3 1-485-15,-2-3-968 16,1-8 0-16,1-9 0 16</inkml:trace>
  <inkml:trace contextRef="#ctx0" brushRef="#br0" timeOffset="-120902.14">19760 10571 3949 0,'0'-6'221'16,"0"-2"191"0,0-2 27-16,0 0 0 15,0 4-1-15,0 3 1 16,0 1 0-16,0 6 0 16,0 8-1-16,0 7-145 15,0 13-75-15,0 11-191 16,1 9-27-16,2 5 0 15,0 1 0-15,0 1 0 16,3-3 0-16,0-6 0 16,1-4 0-16,-3-10 0 15,5-5 0 1,-3-9-247-16,3-7-129 16,3-10-221-16,0-17-797 15,-2-3 0-15,-3-9 0 16,-2-11 0-16</inkml:trace>
  <inkml:trace contextRef="#ctx0" brushRef="#br0" timeOffset="-120557.27">19718 10628 4827 0,'-3'-11'361'0,"-1"-5"0"15,0 2-2-15,-1-2 3 16,5 7-1-1,0 4-1-15,9 2 1 16,7 2 0-16,7 1-1 16,9 4-242-16,8 7-118 15,-2 3 0-15,-1 5 0 16,1 6 0-16,-2 3 0 16,0-1 0-16,-4 0 0 15,-2 1 0-15,-3-2 0 16,-3-1 0-16,-3 0 0 15,-2-1 0 1,-4-3 0-16,-4 0-232 16,-1 0-134-16,-2-1-164 15,0-8-254-15,-6 0-471 16,-4-5 0-16,-5-6 0 16,-8-2 0-16</inkml:trace>
  <inkml:trace contextRef="#ctx0" brushRef="#br0" timeOffset="-120351.35">19696 11057 3910 0,'-8'0'233'0,"2"-1"27"16,3 1 32-16,2-3 3 16,21-7 4-1,15-11 7-15,21-12-38 16,19-17-72-16,21-11-90 15,12-3-372-15,0-19-913 16,-3 16 0-16,-9 4 0 16,-15 6 0-16</inkml:trace>
  <inkml:trace contextRef="#ctx0" brushRef="#br0" timeOffset="-119686.7">22025 9321 3783 0,'0'-14'213'16,"-5"0"47"0,-1-5 124-16,-5-2 72 15,1 2 0-15,-6 6 0 16,0 0 1-16,3 4-1 15,-3 3 0-15,2 3-155 16,-5 7-58-16,-4 9-46 16,1 11-124-16,-1 9-73 15,4 10 0-15,6 6 0 16,7 1 0-16,3-3 0 16,5-4 0-16,4-4 0 15,8-5 0 1,9-10 0-16,11-7 0 15,12-6 0-15,7-7 0 16,8-8 0-16,1-5 0 16,-6-7 0-16,-7 2-332 15,13-2-1239-15,-37 3 0 16,-15-3 0-16,-13 3 0 16</inkml:trace>
  <inkml:trace contextRef="#ctx0" brushRef="#br0" timeOffset="-118435.05">21786 11778 3348 0,'-11'-11'203'16,"-4"-5"55"-16,-2-1 99 16,0-2 141-16,8 5 1 15,5 5 0-15,1 1-1 16,3 2 1 0,0 4 0-16,0-1-145 15,0 3-58-15,0 0-55 16,1 0-99-16,4 3-142 15,3 6 0-15,9 7 0 16,5 8 0-16,3 10 0 16,2 4 0-16,1 5 0 15,-1 4 0-15,2 6 0 16,-2 4 0-16,1 4 0 16,-1 3 0-1,2 0 0-15,-3-1 0 16,3 0 0-16,2-2 0 15,3-1 0-15,-4-2 0 16,0-1 0-16,-2-4 0 16,-2-6 0-16,0-1 0 15,-3-6 0-15,2-2 0 16,-6-3 0-16,1-3 0 16,-2-3 0-16,-2-2 0 15,0-3 0-15,-3-2 0 16,-3-2 0-1,-1-3 0-15,-3-4 0 16,-2 1 0-16,-2-3 0 16,-1 0 0-16,-1-1-255 15,9 0-469-15,-12-7-718 16,-2-3 0-16,0-10 0 16,-4-9 0-16</inkml:trace>
  <inkml:trace contextRef="#ctx0" brushRef="#br0" timeOffset="-117734.61">22315 12014 2951 0,'0'-5'257'16,"0"-1"76"-16,1 0 168 15,-1-1 40-15,0 3 1 16,-1 1-1-16,1-1 1 15,0 3-1-15,0 1 1 16,0-2-177-16,3 7-79 16,4 4-78-16,2 4-167 15,5 6-41-15,3 9 0 16,4 3 0 0,-4 2 0-16,5 2 0 0,-2 0 0 15,-3 0 0 1,2-1 0-16,-2-3 0 15,-1-1 0-15,0-1 0 16,-3-6 0-16,-3 1 0 16,1-2 0-16,-3-6 0 15,-1 0 0-15,-2-4 0 16,-3-4 0-16,0 0 0 16,-1 0 0-16,-1-4 0 15,0-1 0-15,0 0 0 16,0 0-51-16,0 0-371 15,0-12-1121 1,0 9 0-16,-1-2 0 16,-2-5 0-16</inkml:trace>
  <inkml:trace contextRef="#ctx0" brushRef="#br0" timeOffset="-117118.64">22539 12230 2572 0,'0'-2'155'16,"0"2"38"-16,0-1 29 15,0 1 19-15,0-2 14 16,0-1 49-16,4 2 58 15,5-5 85-15,5-1 88 16,8-5-84-16,10-5-32 16,6-4-38-1,6-6-29-15,9-2-18 16,9-4-15-16,9-5-49 16,7-2-58-16,3-1-84 15,0-3-89-15,-6 0-39 16,-4 1 0-16,-5 0 0 15,-4 4 0-15,-3 3 0 16,-1-1 0-16,-6 2 0 16,-3 6 0-16,-7 1 0 15,-3 5 0-15,-7 7 0 16,-6 0 0-16,-4 4 0 16,-4 4 0-1,-5 1-153-15,-4 6-207 16,13-1-399-16,-16 0-624 15,-1-5 0-15,-6-7 0 16,-3-7 0-16</inkml:trace>
  <inkml:trace contextRef="#ctx0" brushRef="#br0" timeOffset="-115798.45">23648 9861 2473 0,'0'0'145'16,"0"-2"24"-16,0 0 41 15,-2 2 48-15,1-3 40 16,-2 0 34-16,1 2 38 15,-2 0 41-15,3-1 43 16,2 1-95-16,-1 1 53 16,0 0 2-16,0 1-42 15,0 3-47-15,6 2-39 16,1 6-35 0,3 4-38-16,9 3-41 15,4 3-43-15,2 2-18 16,2 2-84-16,2 1-27 15,-2 2 0-15,-1 2 0 16,-1 3 0-16,-3 1 0 16,-1 0 0-16,-1 1 0 15,1 1 0-15,0-3 0 16,2-1 0-16,0 0 0 16,-2-3 0-16,1 0 0 15,-1 0 0 1,-2-3 0-16,1 0 0 15,-3-2 0-15,-2-2 0 16,-2-2 0-16,1 1 0 16,0-3 0-16,-2 1 0 15,0-1 0-15,-3-1 0 16,1 2 0-16,-3-3 0 16,0 1 0-16,-2 0 0 15,1-1 0-15,-1-1 0 16,-1 3 0-16,-1-2 0 15,1-2 0-15,-2 1 0 16,1-1 0-16,0-3 0 16,3 1 0-1,-4-1 0-15,1-1 0 16,-1 1 0-16,1-2 0 16,-3 2 0-16,1-1 0 15,1 0 0-15,-1-4 0 16,-1 0 0-16,0 1 0 15,0 2 0-15,0-3 0 16,0 4 0-16,0-1 0 16,0 1 0-16,-1 0 0 15,-2 3 0-15,-2 2 0 16,-5 0 0 0,1 0 0-16,-4 1 0 15,-2 0 0-15,-1 2 0 16,-3 3 0-16,0-1 0 15,0 2 0-15,1-3 0 16,-1 3 0-16,0-2 0 16,-2 0 0-16,-7 2 0 15,-9 5-21-15,-11 5-377 16,-13-7-1156-16,-11 20 0 16,-3 1 0-16,-3-1 0 15</inkml:trace>
  <inkml:trace contextRef="#ctx0" brushRef="#br0" timeOffset="-110351.03">23027 13874 5357 0,'-16'-16'308'16,"1"-2"-1"-16,0 0 1 16,0-1-1-16,12 11 1 15,3 4-1-15,3 4 1 16,7 11-1-16,10 5 1 15,11 12-242-15,9 10-66 16,9 15 0-16,2 7 0 16,-1 11 0-16,-3 7 0 15,-1 6 0-15,-4 4 0 16,1-2 0-16,-3 0 0 16,2-2 0-1,0 1 0-15,-3 3 0 16,-1-1 0-16,-3 0 0 15,-1 0 0-15,-2-8 0 16,-2-1 0-16,2-7 0 16,-4-5 0-16,-3-6 0 15,3 1 0 1,-5-3 0-16,-4-5 0 0,1-3 0 16,-6-1 0-16,-5-8 0 15,-2-7 0-15,-5-5 0 16,-2-5 0-16,-3-6-94 15,-2-4-370 1,-6-21-1062-16,-6 7 0 16,-8-7 0-16,-2-6 0 15</inkml:trace>
  <inkml:trace contextRef="#ctx0" brushRef="#br0" timeOffset="-109635.65">22485 15579 2408 0,'-6'0'208'0,"2"2"29"15,0-2 23-15,-2 0 11 16,6 0 27-16,10-4 34 15,8-5 32-15,10-5 48 16,17-6 98-16,14-6-65 16,8-5-59-16,6-2-31 15,8 0-22-15,7-4-11 16,5-1-26 0,3-5-35-16,3-2-32 0,-1-4-48 15,-1 1-98-15,-2-3-83 16,0 0 0-1,-4 0 0-15,0 2 0 16,-4 4 0-16,-3-4 0 16,-8 5 0-16,-2 5 0 15,-5 1 0-15,-5 2 0 16,-2 4 0-16,-3 5 0 16,-6-1 0-16,-3 3 0 15,-3 3 0 1,-5 2 0-16,-3 3 0 0,-4-1 0 15,-2 2 0-15,-4 4 0 16,-2-1 0 0,-2 1 0-16,-2 2 0 15,-3 1 0-15,-2 0 0 16,-6 4 0-16,-3 1 0 16,-4 1-64-16,-3 3-250 15,-2-1-261-15,-3-11-872 16,-10 17 0-16,-8 1 0 15,-8 2 0-15</inkml:trace>
  <inkml:trace contextRef="#ctx0" brushRef="#br0" timeOffset="-107950.6">23721 15012 1192 0,'0'0'52'16,"0"0"36"-16,0 1 52 15,0 2 39-15,0 2 26 16,0-2 22-16,0 0 23 16,0-1 25-16,0-2 33 15,0 0 12-15,0 0 17 16,0 0 1-16,0 0-20 15,0 0-13-15,0 0 18 16,0 0 31-16,0 0 25 16,0 0-1-16,0-2-19 15,3-3-29 1,7-1-16-16,2-5-38 16,8-3-30-16,2 2-28 15,2-5-42-15,1 2-55 16,-4 2-47-16,-3 1-25 15,-1 1-13-15,-1 1-12 16,1 0-24-16,-2 2 0 16,4 1 0-16,2-3 0 15,0 3 0-15,0-2 0 16,2 2 0-16,2-2 0 16,-3-3 0-16,1 4 0 15,-2-2 0-15,0-1 0 16,-1 4 0-1,-2-2 0-15,-2 0 0 16,3 0 0-16,-3 1 0 16,3-2 0-16,0 2 0 15,-2-1 0-15,2-1 0 16,-3 3 0-16,2-2 0 16,-2 2 0-16,1-1 0 15,-6 1 0-15,3 1 0 16,-4 1 0-16,-1-1 0 15,-1 3 0 1,1 1 0-16,-3-3 0 16,1 0 0-16,-2 1 0 15,5 1 0-15,-3-4 0 16,2 1 0-16,0 0 0 16,-1-3 0-16,0 0 0 15,-3 0 0-15,-1 1 0 16,-2-2 0-16,2 1 0 15,-4-2 0-15,0-1 0 16,0 0 0-16,0-1 0 16,0-1 0-16,0-1 0 15,0 0 0-15,0-1 0 16,0 1 0 0,0 1 0-16,-4-1 0 15,2 0 0-15,-4 1 0 16,1-5 0-16,-3 1 0 15,1-1 0-15,-3-2 0 16,3 1 0-16,1-1 0 16,-3 0 0-16,2 0 0 15,0 0 0-15,0-1 0 16,-1-1 0-16,-1 1 0 16,-2-2 0-16,1 3 0 15,-1-1 0 1,0 1 0-16,-3-4 0 15,0 0 0-15,0-1 0 16,2 2 0-16,1 0 0 16,3 3 0-16,-2 2 0 15,4 1 0-15,-1 0 0 16,0 4 0-16,-2-1 0 16,4 0 0-16,-3 2 0 15,-1-5 0-15,-2 1 0 16,2-2 0-16,-4-1 0 15,4 1 0-15,1-1 0 16,0 1 0-16,-1 0 0 16,1-2 0-1,-1 3 0-15,1-1 0 16,-2 0 0-16,2 0 0 16,0 0 0-16,-2-1 0 15,0-1 0-15,2 3 0 16,-3-1 0-16,2 0 0 15,-1 0 0-15,-1 0 0 16,-1-1 0-16,2-2 0 16,-3 2 0-16,1-2 0 15,2 0 0-15,-1-2 0 16,2 4 0 0,3 0 0-16,0 2 0 15,-1 1 0-15,3 3 0 16,0 1 0-16,-4-1 0 15,2 1 0-15,1 1 0 16,-1 0 0-16,3 2-540 16,3 1-990-16,2-1 0 15,-2-5 0-15,3 8 0 16</inkml:trace>
  <inkml:trace contextRef="#ctx0" brushRef="#br0" timeOffset="-106662.74">25078 14566 4922 0,'-3'-8'349'15,"-2"2"1"-15,2-2 0 16,0 1 0-16,3 3 0 15,0 3 0-15,2 1 0 16,9 2 0-16,5 5 0 16,7 4-230-16,10 5-120 15,4 7 0-15,-2 0 0 16,-4 0 0-16,-4-4 0 16,-9-2 0-1,-4-6 0-15,-3-4 0 0,1-3 0 16,-1-3 0-1,2-6 0-15,1-6 0 16,-1-11 0-16,-9-14 0 16,2-13 0-16,-6-13 0 15,-6-10 0-15,2-9-230 16,14-1-493-16,-14-1-724 16,-2 4 0-16,-1 8 0 15,-8 9 0-15</inkml:trace>
  <inkml:trace contextRef="#ctx0" brushRef="#br0" timeOffset="-106043.66">22471 13958 4369 0,'-6'-11'406'15,"-1"3"0"-15,1-4 1 16,0 1-1-16,5 5 0 16,1 5 1-16,0 0-1 15,1 4 0-15,6 8 0 16,2 6-240-16,5 5-166 15,1 6 0-15,4 4 0 16,-5-3 0-16,1-2-8 16,-2-2-214-1,-2-3-98-15,-4-6-94 16,-2-4-70-16,1-6-234 0,-5-12-487 16,-7-3 0-1,-6-7 0-15</inkml:trace>
  <inkml:trace contextRef="#ctx0" brushRef="#br0" timeOffset="-105842.08">22365 13952 2446 0,'-8'-13'221'16,"-1"-7"41"-16,-2-1 29 15,0-2 23-15,10 2 12 16,1 4 2-16,3 2 0 16,4-5 2-16,9 0 0 15,6-1-160 1,7-1-67-16,1 1-68 15,2 5-84-15,-5 9-104 16,-1 2-149-16,13 8-694 16,-25 18 0-16,-3 9 0 15</inkml:trace>
  <inkml:trace contextRef="#ctx0" brushRef="#br0" timeOffset="-105674.06">22539 14299 3568 0,'0'12'151'16,"2"0"48"-16,10-2 15 16,11-3 6-16,15-14-10 15,18-15-74-15,15-9-167 16,27-9-902-16,-14-1 0 16,-6 4 0-16,-4 4 0 15</inkml:trace>
  <inkml:trace contextRef="#ctx0" brushRef="#br0" timeOffset="-104450.7">23681 15013 2350 0,'0'6'131'16,"0"1"42"-16,-3 2 54 15,1-1 52-15,-2-1 39 16,-4-1 32-16,-1-3 31 15,0 0 54-15,-5 1 46 16,-1 0-53-16,-3 0-10 16,0 2-3-1,-5 1-50-15,-1 0-52 16,-2 6-38-16,2-1-32 16,-2 2-31-16,3-1-55 15,2 1-45-15,2 1-34 16,2-3-34-16,-2 3-38 15,4-2-6-15,1 1 0 16,-2-2 0-16,1 5 0 16,1-2 0-16,3 2 0 15,-4 0 0 1,2 1 0-16,0-2 0 0,2 2 0 16,-1-3 0-16,1 1 0 15,0 0 0 1,1-2 0-16,0 0 0 15,0 1 0-15,0 0 0 16,-1 0 0-16,2-3 0 16,-1 1 0-16,1 1 0 15,0 1 0-15,1-1 0 16,-2 4 0-16,1-1 0 16,0 3 0-16,3-2 0 15,1 1 0-15,2-2 0 16,2 0 0-16,1 1 0 15,-3 2 0 1,3 0 0-16,0 3 0 16,0-2 0-16,0 3 0 15,1 0 0-15,2 0 0 16,5 0 0-16,1 3 0 16,3-2 0-16,5 4 0 15,-2-1 0-15,-1 2 0 16,1 3 0-16,-3 1 0 15,0-1 0-15,2 2 0 16,-1 1 0 0,-1-2 0-16,2-1 0 15,-2-1 0-15,1-1 0 16,-3-2 0-16,0-1 0 16,3-3 0-16,-4 2 0 15,0-3 0-15,-1 0 0 16,-2-2 0-16,0-1 0 15,-3-3 0-15,-2-1 0 16,1-4-256-16,19-3-511 16,-18-6-666-16,3-5 0 15,-3-15 0-15,-3-16 0 16</inkml:trace>
  <inkml:trace contextRef="#ctx0" brushRef="#br0" timeOffset="-103178.6">24475 12581 3324 0,'-6'0'193'16,"-1"0"53"-16,-1 0 47 15,-3 0 112-15,1 0 85 16,0 3 10-16,-2 3 0 16,-2 6-1-1,0 8 1-15,-1 11-132 16,2 9-61-16,8 7-53 16,-1 7-47-16,5-1-112 15,4 0-85-15,8-1-10 16,2-7 0-16,8-3 0 15,10-6 0-15,3-6 0 16,1-4 0-16,-2-7 0 16,-1-5 0-16,-1-6 0 15,-6-3 0-15,3-4 0 16,-5-2 0-16,-4-6 0 16,-1-5 0-1,-10-3 0-15,-3-9 0 16,-4-6 0-16,-4-7 0 15,-8-5 0-15,-2-3 0 16,-7-1 0-16,-7 5 0 16,-3 2 0-16,-1 6 0 15,-5 4 0-15,0 4 0 16,-2 7 0-16,-8 4 0 16,0 8 0-16,0 3 0 15,2 4 0-15,9 3 0 16,10 2 0-16,8 0 0 15,8 7 0 1,7 5 0-16,4 2 0 16,8 5 0-16,9 1 0 15,8 2 0-15,8-3 0 16,5 0 0-16,2-2 0 16,0 2 0-16,-2-3 0 15,-2 0 0-15,-3 0 0 16,-1 0 0-16,-2-1 0 15,-6 0 0-15,2 2 0 16,-4-1 0-16,-1 0 0 16,0-2 0-16,3 3-270 15,2-5-232 1,5-10-981-16,0 3 0 16,-1-7 0-16,-2-5 0 15</inkml:trace>
  <inkml:trace contextRef="#ctx0" brushRef="#br0" timeOffset="-102929.05">25100 12947 5542 0,'0'-10'294'16,"0"1"0"-16,0-3 1 15,0 3-1-15,4 10 0 16,3 9 1-16,5 9-1 15,7 10 0-15,4 8 1 16,4 10-295 0,2 4 0-16,2 5-259 15,19 3-471-15,-16 3-710 16,-3-1 0-16,-9-6 0 16,-3-4 0-1</inkml:trace>
  <inkml:trace contextRef="#ctx0" brushRef="#br0" timeOffset="-101670.66">22770 16167 4050 0,'-9'0'207'0,"-3"1"79"15,-5 0 107-15,-4 3 37 16,0 2 0 0,-3 4 0-16,-1 5 0 15,2 4-1-15,0 6 1 16,3 6-158-16,3 2-49 15,5 6-79-15,6 3-107 16,3 1-37-16,5 0 0 16,3-1 0-16,7-4 0 15,2-4 0-15,5-6 0 16,6-6 0-16,-1-7 0 16,-1-5 0-16,-1-6 0 15,-3-4 0 1,-2-7 0-16,-4-4 0 15,0-8 0-15,-4-4 0 16,-6-5 0-16,-2-5 0 16,-2-5 0-16,-8-1 0 15,-5-4 0-15,-4 1 0 16,-8 1 0-16,-3-1 0 16,0 9 0-16,2 3 0 15,1 10 0-15,0 9 0 16,4 8 0-16,-1 6 0 15,5 11 0 1,3 3 0-16,8 7 0 16,3 3 0-16,5 2 0 15,9-2 0-15,5-1 0 16,8-4 0-16,10-3 0 16,7-2 0-16,5-3 0 15,0-2 0-15,-3-1 0 16,-5-1 0-16,-4 4 0 15,-2 0 0-15,-4 3 0 16,-2 1 0-16,-6 3 0 16,1 0 0-1,-7 1 0-15,1-4-220 16,-2 2-166-16,3-5-269 16,-6-25-731-16,0 19 0 15,-3-4 0-15</inkml:trace>
  <inkml:trace contextRef="#ctx0" brushRef="#br0" timeOffset="-101264.53">23096 16537 4249 0,'0'-4'120'15,"0"0"11"-15,0 0 30 16,3 2 22-1,1 0 11-15,2 5 46 16,4 2 38-16,-3 3 53 16,-1 4 56-16,0 4-84 15,-3 2-19-15,1 0-10 16,-1-2-31-16,3 1-22 16,4-5-11-16,6-2-46 15,6-3-37-15,7-2-54 16,2-5-55-16,1 0-18 15,-6 0 0-15,-7 0 0 16,-11 3 0-16,-3 3 0 16,-11 8 0-1,-7 7 0-15,-9 9 0 16,-4 7 0-16,-6-1 0 16,1 1 0-16,6-5-353 15,9-15-1214-15,5-3 0 16,6-10 0-16,4-15 0 15</inkml:trace>
  <inkml:trace contextRef="#ctx0" brushRef="#br0" timeOffset="-98459.47">17702 9446 3761 0,'0'-3'156'16,"0"0"40"-16,0 1 35 16,0-4 43-16,0 4 54 15,0 1 60-15,0-2 65 16,0 1 1-16,5 2 0 16,6-2-109-16,9 2-48 15,8 2-38-15,5 2-37 16,2 0-42-16,-3 4-53 15,-4 3-61 1,0 5-66-16,-5-1 0 16,-1-1 0-16,-5-3 0 15,-2 1 0-15,-1-5 0 16,-1-2 0-16,3-4 0 16,12-3 0-16,10-14 0 15,15-10 0-15,15-15 0 16,17-15 0-16,17-15 0 15,15-10 0-15,14-8-324 16,10-54-1249-16,0 42 0 16,-17-5 0-1,-4-8 0-15</inkml:trace>
  <inkml:trace contextRef="#ctx0" brushRef="#br0" timeOffset="-93106.67">1597 2575 3397 0,'-8'-6'167'0,"-4"-4"51"16,1 2 22-16,-3-4 69 16,4 1 124-1,1 4 56-15,2 0 1 16,1 0 0-16,0 2 0 16,4 2-106-16,2 0-60 15,-2 2-53-15,2 0-20 16,2 1-71-16,-2 0-122 15,0 2-58-15,7 5 0 16,3 4 0 0,3 6 0-16,5 4 0 0,4 7 0 15,4 5 0 1,0 4 0-16,3 4 0 16,0 4 0-16,0 1 0 15,0 3 0-15,1-2 0 16,-1 2 0-16,1 2 0 15,-1 1 0-15,1 0 0 16,-2 3 0-16,1 0 0 16,0 2 0-16,0 1 0 15,0-2 0-15,1-2 0 16,-1-1 0-16,-2-4 0 16,2-4 0-1,-2-5 0-15,-4-2 0 16,-1-5 0-16,-4-5 0 15,-3-4 0-15,-2-3 0 16,-1-3 0-16,-4-5 0 16,1 0 0-16,-4-3 0 15,-1-3 0-15,-1 0 0 16,-2-2 0-16,-1-3 0 16,0 0 0-16,0-1 0 15,0 1 0-15,0-1-235 16,0-1-155-1,0 0-300-15,-3 0-685 16,-1-3 0-16,0-5 0 16,1-1 0-16</inkml:trace>
  <inkml:trace contextRef="#ctx0" brushRef="#br0" timeOffset="-92496.74">2271 3841 3227 0,'0'0'172'0,"0"-2"35"16,1 2 23-16,4 0 34 15,5-2 79-15,9-5 93 16,8-5 71-16,14-5 0 16,8-8 0-16,11-8-107 15,7-1-65-15,8-8-35 16,6-4-22-16,8-4-35 16,8-5-80-16,7-2-91 15,1-6-72 1,-1 5 0-16,-2-1 0 15,-5 3 0-15,-3 0 0 16,0 5 0-16,2 0 0 16,-5 0 0-16,-3 6 0 15,-7-1 0-15,-6 2 0 16,-9 3 0-16,-4 2 0 16,-3-1 0-16,-1 2 0 15,-6 2 0 1,2 3 0-16,-4 2 0 15,-3 4 0-15,0 2 0 16,-4 0 0-16,1 1 0 16,-5 4 0-16,-6 0 0 15,-3 3 0-15,-5 0 0 16,-8 3 0-16,-1 3 0 16,-7 3 0-16,-5 2 0 15,-2 6-279-15,-2-2-231 16,-11-20-970-16,-10 27 0 15,-12 2 0-15,-18 3 0 16</inkml:trace>
  <inkml:trace contextRef="#ctx0" brushRef="#br0" timeOffset="-90946.9">2431 3730 1988 0,'-3'4'143'0,"0"-3"31"16,1 3 33-16,-5 0 42 15,2-2 44-15,1-2 37 16,1 0 29-16,-3 0 29 15,2 0 18-15,-6-3-77 16,3-1 61-16,-4-2 31 16,0-3 3-1,-2-4-43-15,1-5-43 16,-4-1-37-16,0-3-30 16,-2-3-28-16,-2-5-18 15,1 1-27-15,-1-3-101 16,-2-5-61-16,3 2-36 15,2-5 0-15,0 1 0 16,2-4 0-16,0 4 0 16,1 0 0-16,-3-1 0 15,-3-1 0-15,-3 0 0 16,4-2 0 0,-3-3 0-16,3 2 0 15,6-1 0-15,3-1 0 16,1 3 0-16,7 4 0 15,0 3 0-15,2 4 0 16,0 4 0-16,4 3 0 16,4 0 0-16,5 0 0 15,7-1 0-15,10-2 0 16,3 2 0-16,7 1 0 16,3 4 0-1,1 2 0-15,-3 5 0 16,-1 4 0-16,1 3 0 15,-4 4 0-15,1 2 0 16,-2 1 0-16,0 4 0 16,0 0 0-16,-1 0 0 15,-2 5 0-15,2 2 0 16,-3 0 0-16,-1 3 0 16,0 1 0-16,-4-1 0 15,-2 0 0-15,-2 0 0 16,1 1 0-1,-1 0 0-15,0-1 0 16,0 3 0-16,1 0 0 16,-3 1 0-16,2 2 0 15,-2-2 0-15,2 0 0 16,-3 2 0-16,-1-1 0 16,1-1 0-16,-1 2 0 15,-2-2 0-15,2 0 0 16,-3-2 0-16,0 1 0 15,-2 1 0-15,2 0 0 16,-1 0 0-16,0 1 0 16,0-2 0-1,-1 1 0-15,-1 1 0 16,0-1 0-16,0-2 0 16,-2 0 0-16,1-1 0 15,-2-1 0-15,2 0 0 16,-2-1 0-16,0-3 0 15,0 2 0-15,0-2 0 16,-2 0 0-16,0-2 0 16,1 1 0-16,0 1 0 15,-2-3 0-15,0 1 0 16,2-1 0-16,-5-1 0 16,0 0 0-1,1-3 0-15,-4 0 0 16,1-2 0-16,-2-1 0 15,0 0 0-15,1 0 0 16,-1 0-49-16,0 1-282 16,2-1-376-16,-2 0-713 15,-5-1 0-15,2-3 0 16,0-3 0-16</inkml:trace>
  <inkml:trace contextRef="#ctx0" brushRef="#br0" timeOffset="-90109.31">3383 3200 1967 0,'1'1'132'15,"1"-1"37"-15,1 0 38 16,4 0 38-16,3-3 38 15,2 0 31-15,5-4 37 16,-1-4 29-16,4 0 28 16,2-3-74-16,2-1 6 15,-1-2 0-15,2 1 5 16,-1 0 4-16,-2-1-7 16,4 3-25-1,2-1-35-15,2-1-31 16,0 1-27-16,2-2-21 15,1 0-43-15,-1 0-37 16,0 1-43-16,0-1-43 16,-3 1-29-16,-1 0-8 15,-2 0 0-15,0 3 0 16,-5-2 0-16,0 3 0 16,-1 0 0-16,-1-1 0 15,0 1 0 1,0 0 0-16,-2-1 0 15,2 2 0-15,-2-1 0 16,0-1 0-16,0-1 0 16,1 2 0-16,-3 1 0 15,1 3 0-15,-2-1 0 16,0-1 0-16,-2 2 0 16,1-1 0-16,0 1 0 15,0 1 0-15,-2 0 0 16,3 1 0-16,-3 0 0 15,-1 0 0-15,-2 1 0 16,1 0 0 0,-6 2 0-16,2-1 0 15,-2 2 0-15,-1-1 0 16,-2 3 0-16,3-2 0 16,-3 2 0-16,2 0 0 15,-2 0-3-15,0 0-254 16,0 0-198-16,10 0-329 15,-7 0-554-15,-6 0 0 16,-1 0 0 0,-1 0 0-16</inkml:trace>
  <inkml:trace contextRef="#ctx0" brushRef="#br0" timeOffset="-88790.68">4391 2636 3006 0,'0'2'139'0,"0"-2"42"15,0 2 32-15,0-1 33 16,0-1 31-16,0 0 27 16,0-1 62-16,-3 2 95 15,0-4 67-15,-2 0-91 16,-4-3-49-16,-5 0-41 16,-3-4-33-16,-3-2-32 15,-2-2-31-15,-2-4-28 16,-2-3-62-16,-3-6-94 15,-1 0-67-15,0-6 0 16,1-2 0 0,0-3 0-16,1 1 0 15,3-5 0-15,0-1 0 16,-1-2 0-16,1-5 0 16,1-2 0-16,2-1 0 15,3-2 0-15,4 1 0 16,3 4 0-16,3 5 0 15,2 2 0-15,4 1 0 16,2 3 0-16,1 2 0 16,1 0 0-1,2 1 0-15,4 2 0 0,3 0 0 16,3 4 0 0,5 4 0-16,3 1 0 15,0 6 0-15,2 3 0 16,1 0 0-16,5 4 0 15,1 3 0-15,2-2 0 16,3 5 0-16,-2-1 0 16,2 4 0-16,-1 0 0 15,0 3 0 1,-3 0 0-16,1 3 0 16,3-1 0-16,-4 2 0 0,3 4 0 15,0 2 0 1,1 0 0-16,-2 1 0 15,-1 1 0-15,0-3 0 16,-5 3 0-16,2 0 0 16,-2 1 0-16,2 0 0 15,-3 0 0-15,-2-1 0 16,-1 2 0-16,-2-1 0 16,-3-3 0-16,0 3 0 15,-3-1 0 1,1-1 0-16,-2 0 0 15,-1 1 0-15,-1-2 0 0,-1 2 0 16,-1 0 0 0,2 0 0-16,-1 0 0 15,0 1 0-15,-1-1 0 16,1 1 0-16,-2 0 0 16,0-1 0-16,0 2 0 15,-1-3 0-15,2 0 0 16,-3 2 0-16,3-4 0 15,-1 3 0-15,0 1 0 16,1 1 0-16,0-1 0 16,-1-1 0-1,2 1 0-15,-1 1 0 16,-1-2 0-16,-2 2 0 16,3-3 0-16,-3 1 0 15,1 0 0-15,-1-3 0 16,3 1 0-16,-3-1 0 15,2 0 0-15,1 1 0 16,0 3 0-16,-1-1 0 16,1 1 0-16,-3-1 0 15,2 0 0-15,0-2 0 16,-1 0 0-16,1-1 0 16,-1 0 0-16,2 0 0 15,-1 0 0 1,0-3 0-16,-2 1 0 15,0-1 0-15,-1 0 0 16,-2-2 0-16,1 0 0 16,1 0 0-16,2-1 0 15,-2 1 0-15,-5-3-147 16,4 5-328-16,-5-15-1038 16,-2 14 0-16,-5-3 0 15,0-1 0 1</inkml:trace>
  <inkml:trace contextRef="#ctx0" brushRef="#br0" timeOffset="-88163.14">4692 2619 2974 0,'0'0'166'0,"2"0"50"15,8-3 36-15,5-3 26 16,5-5 21-16,10-6 27 16,7-8 71-16,5-5 52 15,1-5 41-15,5-1-64 16,2-1-60-16,3-5-50 16,5 0-35-16,4-1-27 15,2-3-21-15,2 1-26 16,1-4-71-16,-1 3-54 15,-2 0-39 1,-2 3-43-16,-5 0 0 16,1 3 0-16,-5 1 0 15,-2 4 0-15,-5 2 0 16,-2 2 0-16,-4 2 0 16,-4 3 0-16,-1 4 0 15,-5-1 0-15,-1 4 0 16,-3 5 0-16,-3-1 0 15,-3 3 0-15,0 2 0 16,-5 3 0-16,-4 0 0 16,-2 2 0-1,-4 2 0-15,-2 0 0 16,-2 2 0-16,0 1-245 16,-1-1-201-16,-4-3-1054 15,-9 9 0-15,-13 2 0 16</inkml:trace>
  <inkml:trace contextRef="#ctx0" brushRef="#br0" timeOffset="-86583.45">2722 4392 4347 0,'-10'-13'247'0,"-1"-3"140"16,0-2 11-16,-1-1 0 15,8 6 1-15,2 7-1 16,2 2 0-16,0 4 1 16,5 0-1-16,5 7-139 15,6 6-108 1,6 4-139-16,8 7-12 16,3 8 0-16,3 0 0 15,2 3 0-15,2 1 0 16,2 3 0-16,0 2 0 15,0 3 0-15,0 0 0 16,-5-2 0-16,2 3 0 16,-3-1 0-16,-1 2 0 15,-1-4 0-15,0 2 0 16,-5-1 0 0,-5-5 0-16,1-1 0 15,-4-5 0-15,1 2 0 16,-3-6 0-16,-2 1 0 15,-1-3 0-15,0-1 0 16,-4-6 0-16,-1-1 0 16,-1-4 0-16,-1-2 0 15,-3-1 0-15,1-3 0 16,-1 1 0-16,-1-6 0 16,-2 0 0-16,2 0 0 15,-4-3 0 1,1 0 0-16,-1 0 0 15,1 0 0-15,-2 0 0 16,0 0 0-16,0-2 0 16,0 2 0-16,0-1 0 15,0-2 0-15,0 0 0 16,0-3 0-16,4-3 0 16,1 0 0-16,7-5 0 15,8-2 0-15,12-8 0 16,7-2 0-1,10-5 0-15,8-3 0 16,9-5 0-16,5-5 0 16,5-1 0-16,7-5 0 15,-3-3 0-15,0-4 0 16,-2 3 0-16,-6 3 0 16,-2 2 0-16,-4 6 0 15,-3 6 0-15,-4 3 0 16,-5 0 0-16,-4 6 0 15,-3-1 0-15,-3 2 0 16,-3-1 0 0,-3 3 0-16,-1 2 0 15,-7 2 0-15,-3 2 0 16,-3 1 0-16,-1 2 0 16,0 0 0-16,1 1 0 15,-3 1 0-15,2-2 0 16,-3 3 0-16,-1 1 0 15,0-3 0-15,0 3 0 16,-2-2 0-16,-3 3 0 16,2-1 0-16,1 2 0 15,-2 2 0 1,4-2 0-16,-2 2 0 16,3-2 0-16,-4 2 0 15,1-4 0-15,0 1 0 16,-5 4 0-16,-1 0 0 15,-6 5 0-15,-2 1-234 16,0 1-135-16,-3 3-271 16,-7 4-749-16,-6 5 0 15,-15 2 0-15,-12 6 0 16</inkml:trace>
  <inkml:trace contextRef="#ctx0" brushRef="#br0" timeOffset="-85447.08">3551 5284 1759 0,'0'4'164'0,"-2"-1"49"16,1 2 38-16,-2-2 48 15,0-1 53-15,0 0 54 16,0-2 92-16,2 0 147 16,-1-2 10-16,1-1-119 15,-4-1-46-15,0-4-47 16,-4-5-39 0,-4-5-48-16,-3-5-53 15,0-6-54-15,-3-8-91 16,-1-6-148-16,1-3-10 15,-1-3 0-15,3-1 0 16,0-2 0-16,1-1 0 16,3 0 0-16,2-2 0 15,2 1 0-15,4 0 0 16,4 1 0-16,-1 3 0 16,8 3 0-1,5 4 0-15,3 5 0 16,4 1 0-16,8 5 0 15,2 2 0-15,5 1 0 16,2 4 0-16,1 3 0 16,1 2 0-16,2 3 0 15,5 3 0-15,-1 0 0 16,4 6 0-16,0 0 0 16,0 5 0-16,-3 1 0 15,-4 2 0-15,1 2 0 16,-4 4 0-1,-1-1 0-15,-1 3 0 16,-3 4 0-16,-2 3 0 16,-2 0 0-16,-2 1 0 15,-1 1 0-15,3 4 0 16,-2 0 0-16,-1 0 0 16,1 1 0-16,0-1 0 15,-3 0 0-15,1 0 0 16,-3-1 0-16,3 1 0 15,-3 0 0-15,0 0 0 16,-1-2 0 0,0-1 0-16,-5-2 0 15,0-2 0-15,-1 0 0 16,-2-2 0-16,-1-2 0 16,-1-2 0-16,-4 0 0 15,1-1 0-15,-2-2 0 16,0 1 0-16,-2-1 0 15,-2-4 0-15,2 3-123 16,-1 0-200-16,6 0-360 16,-7-1-729-1,-1-2 0-15,-5-1 0 16,-4 0 0-16</inkml:trace>
  <inkml:trace contextRef="#ctx0" brushRef="#br0" timeOffset="-84605.12">4551 4613 3376 0,'-4'-6'224'16,"-3"-3"56"-16,-5-4 58 15,-2-5 98 1,-6 2 61-16,-3-4 1 16,-3-2-1-16,1-3 1 15,-1-2-1-15,3-2-160 16,-2-3-64-16,4-3-55 16,0-3-59-16,3-5-96 15,0-5-63-15,2-5 0 16,5-2 0-16,4 0 0 15,4 3 0-15,1 4 0 16,5 5 0 0,4 7 0-16,5 3 0 15,4 4 0-15,4 2 0 16,9 2 0-16,1 3 0 16,4 2 0-16,2 2 0 15,5 3 0-15,0 1 0 16,5 2 0-16,2 0 0 15,1 1 0-15,-1 5 0 16,-1 1 0-16,-5 2 0 16,-4 3 0-16,-1 0 0 15,-5 0 0 1,-3 3 0-16,-3 2 0 16,0 4 0-16,-2 3 0 15,-1 3 0-15,-2-2 0 16,2 5 0-16,-3-4 0 15,-2 2 0-15,0 0 0 16,-1 1 0-16,-2-2 0 16,1 1 0-16,-2 0 0 15,2 0 0-15,-3 2 0 16,4-4 0 0,-2 4 0-16,2 0 0 15,-1 1 0-15,3-1 0 16,-5 3 0-16,2-1 0 15,-3-1 0-15,0-2 0 16,-3-1 0-16,2 0 0 16,-2-2 0-16,-3 0 0 15,2-2 0-15,0 2 0 16,-3-4 0-16,3 2 0 16,-1-1 0-16,-4-2 0 15,0 1 0 1,2-3 0-16,-5 0-26 15,1 0-337-15,14-2-1197 16,-13 3 0-16,-5-3 0 16,2-2 0-16</inkml:trace>
  <inkml:trace contextRef="#ctx0" brushRef="#br0" timeOffset="-83802.57">5441 4170 3593 0,'0'-5'194'0,"0"-3"51"15,-2-3 91-15,-3-3 136 16,-1-1 1-16,-6-2 1 15,-5-4-1-15,-5-4 0 16,-1-1 0-16,-3-4-133 16,0-1-62-16,-1-1-49 15,2-1-93-15,5-4-134 16,4-2-2-16,3-2 0 16,4-6 0-1,2-1 0-15,3-1 0 16,3 0 0-16,-1-2 0 15,2 2 0-15,3 5 0 16,3 3 0-16,5 4 0 16,5 7 0-16,6 7 0 15,4 1 0-15,4 4 0 16,5 4 0-16,4-1 0 16,5 1 0-16,0 3 0 15,0 1 0 1,-3 1 0-16,-3 3 0 15,-4 4 0-15,0 1 0 16,-3 0 0-16,1 3 0 16,-3 2 0-16,-2 5 0 15,-1-1 0-15,0 4 0 16,-1 4 0-16,-3 0 0 16,1 0 0-16,0 2 0 15,0-1 0-15,-3-1 0 16,5 2 0-16,-4 2 0 15,0 1 0 1,2-1 0-16,-2-1 0 16,-1 0 0-16,-2-1 0 15,2-1 0-15,-2 1 0 16,2-1 0-16,-2 0 0 16,-2-1 0-16,1 0 0 15,-2 2 0-15,1-4 0 16,-3 1 0-16,3 0 0 15,-5-3 0-15,1 0 0 16,-2-2 0 0,-1 0 0-16,-3-4 0 15,-4 0 0-15,1 0 0 16,-1-2-316-16,15-1-1259 16,-21 1 0-16,-4-4 0 15</inkml:trace>
  <inkml:trace contextRef="#ctx0" brushRef="#br0" timeOffset="-83010.77">6252 3655 4136 0,'-2'-9'205'0,"-4"-5"138"16,-7-4 78-16,-3-7-1 15,-10 0 0-15,-3-4 1 16,-6-4-1-16,-1-2 0 16,0-1 0-16,0-1-147 15,4-1-59-15,5-1-136 16,5-2-78-16,6-7 0 15,9-1 0 1,3-3 0-16,4-2 0 16,4 1 0-16,3 2 0 15,8-1 0-15,-1 2 0 16,9 2 0-16,2 4 0 16,-2 2 0-16,10 5 0 15,9 1 0-15,3 4 0 16,7 3 0-16,3 4 0 15,-7 3 0-15,-7 10 0 16,-3 3 0-16,-4 4 0 16,-2 2 0-1,2 3 0-15,-1 0 0 16,0 4 0-16,3 2 0 16,-2 2 0-16,0 5 0 15,0 2 0-15,0 1 0 16,-1 3 0-16,0 3 0 15,-1 0 0-15,0 1 0 16,-3 4 0-16,-3-1 0 16,-1 0 0-16,3-1 0 15,-3-2 0 1,-1-2 0-16,4-2 0 16,-1 2 0-16,-3-2 0 15,2 1 0-15,2 3 0 16,-5-2 0-16,0-1 0 15,-1 0 0-15,-3-1 0 16,-2-4 0-16,1 1 0 16,-1-3 0-16,0-1 0 15,-6 0 0-15,0-2 0 16,-1-1 0-16,-3-1 0 16,-1 0 0-1,1-2-599-15,-4 1-919 16,-3-3 0-16,-9-4 0 15,-12 0 0-15</inkml:trace>
  <inkml:trace contextRef="#ctx0" brushRef="#br0" timeOffset="-82074.68">5292 4253 2951 0,'0'-2'132'0,"6"-7"55"15,11-4 42-15,13-7 30 16,9-7 21-16,16-7 30 15,7-7 24-15,6-2 71 16,3-3 71-16,8-5-48 16,4-2-28-16,2 1-54 15,6-1-41 1,2 1-31-16,-2 1-21 16,-3 0-30-16,-2 2-23 15,-6 2-72-15,-4-3-72 16,-5 4-41-16,-4 1-15 15,-1 4 0-15,-4 0 0 16,-1 5 0-16,-2 2 0 16,-4 5 0-16,-5 1 0 15,-2 1 0-15,-3 2 0 16,-2 0 0-16,0 1 0 16,-1-1 0-1,-1 0 0-15,-4 1 0 16,1 1 0-16,-5 0 0 15,-4 2 0-15,-6 2 0 16,0 1 0-16,-4 1 0 16,0 3 0-16,-1 0 0 15,-2 2 0-15,-1 1 0 16,-1 0 0-16,-1 1 0 16,-1 3 0-16,0 0 0 15,-4 1 0 1,-2 1 0-16,-2 3 0 15,-2-1 0-15,-1 0 0 16,-1 2-85-16,13 1-654 16,-13-1-734-16,-12-6 0 15,-11-5 0-15,-26-13 0 16</inkml:trace>
  <inkml:trace contextRef="#ctx0" brushRef="#br0" timeOffset="-79827.06">6261 1136 412 0,'-1'-3'53'16,"1"3"21"-16,-2 0 22 15,1 0 19-15,-2 0 27 16,3 0 25-16,-3 0 34 16,2 0 35-16,1 0 38 15,0 0-14 1,-2 0 4-16,2 0-5 0,-1 0-8 15,1 0-7 1,-2 0-17-16,2 0-8 16,0 0-17-16,0 0-17 15,0 0-15-15,0 0-1 16,0 0 2-16,0 0 2 16,0 0 4-16,0 0-2 15,0 0 4-15,0 0-10 16,0 0-16-16,0 0-18 15,0 0-9 1,2 0-1-16,3 0 22 16,4 0 20-16,4 5 16 0,5-1 35 15,5 0 16 1,-2 4-7-16,1-1-2 16,3-2 0-16,-2-1-13 15,-3 2-22-15,-1-2-42 16,-2-1-40-16,-5 0-33 15,-1 0-46-15,-5-1-29 16,-2-1 0-16,-1-1 0 16,-2 2 0-16,1-4 0 15,-2 2 0 1,1 0 0-16,1-3 0 16,1-5 0-16,0-4 0 15,5-7 0-15,1-8 0 16,3-7 0-16,5-5 0 15,4-6 0-15,4-6 0 16,5-2 0-16,2 0 0 16,1 5 0-16,-4 5 0 15,-1 5 0-15,-4 7 0 16,-5 6 0-16,-3 6 0 16,-2 2 0-16,-2 6 0 15,-3 0 0-15,-3 5 0 16,0 1 0-16,-4 0 0 15,-2 4 0-15,1 0 0 16,-1 1 0-16,0-1 0 16,0 1-74-16,0 1-298 15,3-1-1177-15,-1 5 0 16,-7-3 0-16</inkml:trace>
  <inkml:trace contextRef="#ctx0" brushRef="#br0" timeOffset="-78218.75">7431 3639 3925 0,'0'-3'251'0,"0"1"107"16,0-3 65 0,0 2 22-16,0 0 0 15,0 1-1-15,4 1 1 16,6 1 0-16,6-1-1 15,7 1-181-15,6 1-68 16,4 3-109-16,2 1-64 16,0 4-22-16,-2 3 0 15,-1 2 0-15,-5-1 0 16,-2-1 0-16,-7-3 0 16,-4-3 0-1,-9-3 0-15,2-1 0 16,-4-2 0-16,3-3 0 0,3-8 0 15,4-8 0 1,1-11 0-16,6-13 0 16,4-12 0-16,5-6 0 15,9-2 0-15,6-1 0 16,6 0 0-16,-2 12 0 16,-2 3 0-16,-10 8 0 15,-7 8 0 1,-6 10 0-16,-7 6 0 0,-6 6 0 15,2 6-335-15,-4 2-1236 16,-3 4 0-16,-5-1 0 16,-15-3 0-1</inkml:trace>
  <inkml:trace contextRef="#ctx0" brushRef="#br0" timeOffset="-59854.96">899 3759 1234 0,'0'0'127'15,"-2"0"38"-15,1 0 40 16,-2 0 23-16,-2 0 29 16,1 0 24-1,-1 0 25-15,2 0 36 16,1 0 28-16,2 0-58 16,0 0-22-16,0 0-19 15,0 0-27-15,0 0-1 16,5-5-23-16,4-6-10 15,4-5-8-15,10-9-9 16,6-10 9-16,5 0-24 16,2-5-11-16,-3-2-24 15,0 2-13-15,-6 3-20 16,-4 6-37 0,-11 8-70-16,-3 7-43 15,-7 8-56-15,-2 2-72 16,-2 6-44-16,-6 6-47 15,-5 2-18-15,-7 4-15 16,-8 2-11-16,-2-1 30 16,-2-3 57-16,-1-5 27 15,-1-3 36 1,2-2 60-16,3-3 82 16,2-5 66-16,9 2 66 15,2-1 49-15,6-2 26 16,5 2-1-16,3 5-4 15,2-1 12-15,4 4 30 16,9 3 50-16,6 6 28 16,8 6 3-16,4 7-30 15,3 5-37-15,-1 5-16 16,-1 0 0-16,-3-3 5 16,1 1-14-1,-8-6-37-15,0-2-75 16,-4-4-69-16,-7-5-48 0,-2-5-8 15,-4-4 9-15,-2-2-24 16,-3-8-32 0,-3-13-8-16,-3-13-18 15,-6-13-7-15,-3-17 0 16,-8-7 6-16,0 0 35 16,1 3 46-16,2 13 14 15,6 12 24-15,5 13 32 16,5 10 8-16,3 11 18 15,4 12 7-15,4 14 0 16,4 17-6-16,0 15-20 16,0 8-46-1,1 3-23-15,-3-5 0 16,-3-5 0-16,-4-8 0 16,0-10 0-16,-2-12 0 15,-4-5 0-15,-9-12 0 16,-9-9 0-16,-8-11 0 15,-12-12 0-15,-4-10 0 16,4-9 0-16,6 0 0 16,9 4 0-16,9 13 0 15,11 9 0-15,11 10 0 16,15 12 0-16,8 6 0 16,18 7 0-16,13 3 0 15,9 3 0 1,10-1-39-16,7-4-225 15,7-3-245-15,0-16-966 16,-9 6 0-16,-13-2 0 16,-21-4 0-16</inkml:trace>
  <inkml:trace contextRef="#ctx0" brushRef="#br0" timeOffset="-58390.51">1809 5338 2860 0,'-3'4'184'0,"-2"1"53"16,-1-4 33-16,4 2 22 15,2-1 15-15,2-4 26 16,-2 1 11-16,4-6 41 15,9-5 18-15,8-9-102 16,13-10-69-16,8-10-52 16,8-2-36-16,-1-3-24 15,-3 2-64-15,-7 7-67 16,-11 9-44 0,-14 10-65-16,-7 7-42 15,-7 7-52-15,-12 3-39 16,-11 4-29-16,-4 1 1 15,-11 0 1-15,-6 1 53 16,1-1 54-16,5-2 59 16,6-2 64-16,5 0 53 15,10-2 80-15,2 2 71 16,7 0 44-16,5 0 2 16,1 0-7-16,2 0 48 15,6 2 98 1,8 4 29-16,7 8-38 15,10 8-29-15,10 9-39 16,1 8-35-16,0 1-16 16,1 2 1-16,-7-3 6 15,-1-3-50-15,-5-6-111 16,-5-4-57-16,-7-6 0 16,-4-5 0-16,-6-5 0 15,-3-6 0 1,-5-3 0-16,0-7-7 0,-3-13-15 15,-5-11-13-15,-9-15-14 16,-5-11-2 0,-8-7-3-16,-3-1-1 15,2 4 38-15,5 5 17 16,6 11 0-16,7 11 6 16,5 8 16-16,5 11 13 15,3 9 14-15,4 9 2 16,3 14 3-16,3 15 1 15,1 14-37-15,0 14-18 16,-4 3 0-16,-4-2 0 16,-3-3 0-16,-1-9 0 15,-5-9 0-15,-5-10 0 16,-7-9 0 0,-7-13 0-16,-8-10 0 15,-6-16 0-15,-2-16 0 16,-2-10 0-16,6-7 0 15,9 1 0-15,10 9 0 16,10 11 0-16,10 12 0 16,18 12 0-16,12 2 0 15,14 8 0 1,19 1 0-16,19 2 0 0,8-2 0 16,9 0-225-16,6-1-197 15,64-10-1086 1,-70-2 0-16,-19-9 0 15,-17-5 0-15</inkml:trace>
  <inkml:trace contextRef="#ctx0" brushRef="#br0" timeOffset="-56593.86">4706 2570 869 0,'0'0'73'16,"0"0"19"-16,0 0 15 15,0 0 10-15,-2 0 8 16,2 0 15-16,-1-1 22 16,1 1 25-16,-3 0 23 15,3 0-38-15,-2 0-18 16,2 0-21-1,-2 0-15-15,4 0-8 0,-4 0-7 16,2 0-10 0,0 0 0-16,4 0-6 15,5 0-4-15,5-5-2 16,12-2 7-16,10-9 9 16,10-6 2-16,8-10-3 15,6-6-3-15,5-2-21 16,3-2-64-16,3 1-76 15,-1 3-106-15,-1 1-122 16,-17 0-368-16,-3 13 0 16,-17 5 0-16,-8 3 0 15</inkml:trace>
  <inkml:trace contextRef="#ctx0" brushRef="#br0" timeOffset="-56250.87">4723 2538 1164 0,'-1'3'108'15,"1"1"1"-15,0-1 13 16,3 0 34-16,10-6 19 16,8-7 13-16,12-8 8 15,12-6 14-15,13-7 4 16,6-7-75-16,6-4-56 16,1 1-48-16,1-2-86 15,-4 0-97-15,-4 5-94 16,-11-4-249-1,-11 15 0-15,-14 8 0 0,-13 7 0 16</inkml:trace>
  <inkml:trace contextRef="#ctx0" brushRef="#br0" timeOffset="-55974.87">4683 2528 940 0,'-9'11'122'0,"3"1"20"15,-2 0-18 1,2-4 14-16,15-5 30 16,11-13 23-16,10-5 21 15,14-10 2-15,13-4 1 16,8-9-102-16,3-2-87 15,-3 0-82-15,-3 3-43 16,-7 1-91-16,-10 1-262 16,-12 10 0-16,-10 8 0 15</inkml:trace>
  <inkml:trace contextRef="#ctx0" brushRef="#br0" timeOffset="-55733.47">4709 2463 718 0,'-22'17'122'0,"2"4"32"15,-2 1 14-15,4-1-10 16,16-9 27-16,21-12 25 16,17-11 12-16,20-13-1 15,22-12 0-15,25-16-116 16,11-15-89-16,16-11-152 15,-3-8-336-15,-6 3 0 16,-15 5 0-16,-21 8 0 16</inkml:trace>
  <inkml:trace contextRef="#ctx0" brushRef="#br0" timeOffset="-48542.58">2953 5772 3824 0,'0'-7'152'16,"0"-2"25"-16,0 1 24 15,-2 1 15-15,4 1 12 16,-2 5 6-16,1-2 39 16,8 3 111-16,7-1 61 15,9 1-95-15,6 0-56 16,8 0-25-16,-1 1-23 16,-2 2-16-1,-6 1-12-15,-3 0-5 16,-8 2-41-16,-6-4-109 15,-5 1-61-15,-3-3-2 16,-1 0 0-16,4-12 0 16,3-19 0-16,7-20 0 15,5-30-55-15,8-33-309 16,56-22-1190-16,-38-14 0 16,8-7 0-16,-8 10 0 15</inkml:trace>
  <inkml:trace contextRef="#ctx0" brushRef="#br0" timeOffset="-40609.12">20601 4173 2897 0,'0'-7'101'16,"0"1"36"-16,0-2 32 15,0 0 22-15,0 3 14 16,0 3 10-16,0 0 6 16,0 1 3-1,0-1 6-15,0 2-46 0,0 2-6 16,0 4-26-16,0 6-17 15,0 6 0 1,0 7 1-16,0 3 32 16,1 5 6-16,1 0 12 15,0 5 14-15,3 2-17 16,1 2-18-16,2 1-11 16,2 0-14-16,1 0-8 15,4 1-10-15,1 3-39 16,1 2 1-16,5-1-6 15,0 2-20-15,1-1 2 16,0-1 0-16,3 0 11 16,-4-2 13-16,2 1-6 15,-1-1-4 1,-1-3-4-16,-3 2-13 16,1-2-9-16,-1 0 0 15,-2-1-8-15,3 4-7 16,1 2-11-16,0 2-15 15,4 3-5-15,-2 3-2 16,0 0 0-16,5-2 0 16,-3 0 0-16,0-2 0 15,1-2 0-15,-2-3 0 16,1 2 0-16,3-4 0 16,0 4 0-16,4 2 0 15,0 5 0 1,-2 2 0-16,1 3 0 15,-4-1 0-15,-1 3 0 16,0-6 0-16,-3 0 0 16,-6-1 0-16,4-1 0 15,-2-3 0-15,-2 3 0 16,1 0 0-16,0 2 0 16,1-1 0-16,-3 1 0 15,2-1 0-15,0 0 0 16,-1-3 0-16,2-2 0 15,-5-3 0 1,2-6 0-16,-1-3 0 16,0 1 0-16,-2-3 0 15,1 1 0-15,3-3 0 16,-3 3 0-16,3-3 0 16,1-2 0-16,-4-3 0 15,3 0 0-15,0-3 0 16,0 0 0-16,-1 3 0 15,1 3 0-15,-1 1 0 16,0 1 0-16,-2 2 0 16,1 2 0-1,-1 0 0-15,0-3 0 16,-2 3 0-16,1-1 0 16,0 2 0-16,0 4 0 15,1 1 0-15,0 1 0 16,-2 1 0-16,2 0 0 15,0-3 0-15,-3 1 0 16,1-2 0-16,2-4 0 16,-2-5 0-16,-2-4 0 15,3-3 0-15,-1 1 0 16,-1-2 0-16,-1-1 0 16,2 5 0-16,1 1 0 15,0 0 0 1,0 0 0-16,0 1 0 15,-3-1 0-15,0 0 0 16,0-5 0-16,-2 1 0 16,-3-3 0-16,2-1 0 15,-1-4 0-15,-3-5 0 16,1 3 0 0,-1-3 0-16,3 0 0 0,-3 2 0 15,4 0 0-15,-3 1 0 16,1 1 0-16,-1 4 0 15,1 2 0 1,-2-4 0-16,0-3 0 16,-1-2 0-16,-1-8 0 15,-1-4 0-15,0-2 0 16,0 1 0-16,2-1 0 16,-2-1 0-16,0-1 0 15,0 1 0-15,1 0 0 16,-1-3-324-16,-1-11-1249 15,-7 1 0 1,-7-9 0-16,-8-11 0 0</inkml:trace>
  <inkml:trace contextRef="#ctx0" brushRef="#br0" timeOffset="-37832.57">25119 8138 2494 0,'0'-2'138'0,"-1"0"43"15,1 0 56-15,-2-2 41 16,2 0 24-16,2 4 9 15,-2-2 2-15,0 0-5 16,0 2-6-16,0 0-70 16,3 4 3-1,5 1 31-15,6 7 20 16,3 3 15-16,6 3-24 16,1 1-10-16,-1-2-1 15,2-2 5-15,-3 1 5 16,-2-3-19-16,0-1-51 15,-3-2-75-15,-4-3-75 16,0 1-56-16,-4-7 0 16,3 0 0-16,6-2 0 15,3-6 0-15,11-4 0 16,9-6 0 0,0-6 0-16,6-7 0 15,0 1 0-15,-2-1 0 16,-5 0 0-16,0 3 0 15,-2 2 0-15,-8 3 0 16,-1 3 0-16,-7 3 0 16,-8 4 0-16,-5 4 0 15,-2 4 0-15,-7 1 0 16,0 2 0-16,2 1 0 16,-2 0 0-16,0-2 0 15,0 2 0-15,0 0 0 16,0-1 0-1,0 1 0-15,0 0-45 16,0 0-408-16,0-10-1085 16,0 11 0-16,-2-2 0 15,-3-4 0-15</inkml:trace>
  <inkml:trace contextRef="#ctx0" brushRef="#br0" timeOffset="-36406.79">30378 9339 4312 0,'0'0'131'16,"0"0"14"-16,0 0 6 16,0 0 2-16,0 0 14 15,2 0 66-15,3 0 84 16,3 3 75-16,6 1 8 16,6 1-114-16,6 6-17 15,3 1-15-15,-2 2-6 16,4 4-1-1,-4 4-16-15,-2 1-64 0,-2 4-85 16,2-1-76 0,-4 1-6-16,-3-5 0 15,-3-6 0-15,0-3 0 16,1-4 0-16,1-7 0 16,8-4 0-16,6-7 0 15,10-8 0-15,5-11 0 16,9-5 0-16,10-8 0 15,6-4 0-15,7 1 0 16,0 0 0-16,1 2 0 16,-5 5 0-1,-8 2 0-15,-8 6 0 16,-11 4 0-16,-10 6 0 16,-9 5 0-16,-10 3 0 15,-1 4 0-15,-5 2 0 16,2 0 0-16,-4 0 0 15,5 2 0-15,-5 1 0 16,-1-1 0-16,-3 2 0 16,-2-1 0-1,-2 1 0-15,0-1 0 0,-2 2-147 16,16-1-550-16,-13-1-772 16,-3-6 0-16,-9-6 0 15,-9-5 0 1</inkml:trace>
  <inkml:trace contextRef="#ctx0" brushRef="#br0" timeOffset="-23673.59">29400 1596 4894 0,'0'-13'354'16,"-1"-3"-1"-16,-4 1 1 16,0 0-1-16,2 5 1 15,-1 4-1-15,1 6 1 16,1-1-1-16,-1 0 1 16,2 1-239-16,-3 2-115 15,2 7 0 1,1 5 0-16,-2 7 0 15,3 8 0-15,3 7 0 16,-3 4 0-16,0 5 0 16,3 3 0-16,0 2 0 15,1 0 0-15,0 0 0 16,4 1 0-16,-1-2 0 16,3-2 0-16,-3-1 0 15,0-4 0-15,2-5 0 16,-5-3 0-16,1-5 0 15,0-4 0-15,-3-7 0 16,-1-2 0 0,1-7 0-16,-2-4 0 15,-3-3-258-15,-1-2-218 16,5-13-1015-16,-11-2 0 16,-4-9 0-16,2-8 0 15</inkml:trace>
  <inkml:trace contextRef="#ctx0" brushRef="#br0" timeOffset="-22670.15">29297 1507 3013 0,'-2'-3'252'0,"-1"-1"58"15,2-1 102-15,-1-1 124 16,1 1 1-16,1 3 0 16,1-3 0-16,-1 4-1 15,5-2 1-15,6 1-190 16,10 1-62-16,9 1-59 16,8 1-100-16,6 5-126 15,0 0 0-15,-1 5 0 16,-3 2 0-16,2 1 0 15,0 3 0 1,0 0 0-16,0-1 0 16,1 2 0-16,-1 1 0 15,-3-3 0-15,0 1 0 16,0-1 0-16,-3 0 0 16,0-4 0-16,-2-1 0 15,-4 1 0-15,0-3 0 16,-4-2 0-16,-1 0 0 15,-2-2 0-15,-3-1 0 16,-4 1 0-16,-3-2 0 16,-5 0 0-16,0-2 0 15,-6-1 0-15,0 0 0 16,-1 2 0 0,1-2 0-16,-4 0 0 15,2 0 0-15,0 0 0 16,2 1 0-16,-2 1 0 15,-2 0 0-15,-1 2 0 16,-5 0 0-16,-9 5 0 16,-6 3 0-16,-6 5 0 15,-5 4 0-15,0 2 0 16,0 1 0-16,-3 4 0 16,1 3 0-16,-1 0 0 15,0 1 0-15,1 0 0 16,1-1 0-16,1 0 0 15,-1-1 0 1,-1-1 0-16,-1 0 0 16,5 1 0-16,0-5 0 15,6-1 0-15,1-3 0 16,4-3 0-16,-1-3 0 16,0 1 0-16,-1-3 0 15,-1 0 0-15,-2 0 0 16,5-2 0-16,4-4 0 15,5-1 0-15,4 0 0 16,4-5 0-16,1 1 0 16,3-2 0-16,0 0 0 15,-2 0 0-15,2 0-384 16,36-6-1177 0,-27-3 0-16,0-8 0 15,5-7 0-15</inkml:trace>
  <inkml:trace contextRef="#ctx0" brushRef="#br0" timeOffset="-21794.77">30063 1209 3699 0,'0'-13'331'0,"-1"0"139"15,0-4 0-15,-1 0 0 16,2 6 0-16,0 5 0 16,0 3 0-16,0 1 0 15,0 2 0-15,2 0-208 16,2 6-123-16,3 5-139 15,5 7 0-15,1 6 0 16,-1 7 0-16,3 5 0 16,-8 5 0-16,2 1 0 15,-3 2 0-15,1 1 0 16,-3 1 0-16,4-1 0 16,3 2 0-1,-1-2 0-15,0-1 0 16,3-1 0-16,-1 0 0 15,-1-5 0-15,-2 2 0 16,0 1 0-16,-2-4 0 16,0 0 0-16,-1 1 0 15,1-1 0-15,-1-4 0 16,1 4 0-16,-1-6 0 16,0-4 0-16,0-1 0 15,-2-3 0-15,0-4 0 16,-1 0 0-16,1 1 0 15,-1-7 0-15,0 2 0 16,-3-5 0 0,3-1 0-16,-3-3 0 15,0-2 0-15,0-1-158 16,1 0-328-16,-1-55-1023 16,0 46 0-16,2-6 0 15,-2-3 0-15</inkml:trace>
  <inkml:trace contextRef="#ctx0" brushRef="#br0" timeOffset="-21118.67">30283 1814 2787 0,'-1'0'199'0,"-1"0"54"16,1 0 49-16,-1-1 47 16,2-2 104-16,0-1 86 15,0 0 15-15,2-2 0 16,-2-1 0-1,0 1-135-15,4-1-65 16,7 1-53-16,5-1-49 16,12-2-46-16,9 0-106 15,14-1-85-15,11-2-15 16,9-3 0-16,10 1 0 16,7-4 0-16,8 0 0 15,4 0 0-15,0-1 0 16,-5 0 0-1,-5 1 0-15,-11 3 0 16,-11-2 0-16,-9 3 0 16,-6-1 0-16,-3 4 0 15,-6 0 0-15,-3 2 0 16,-8 1 0-16,-5 3 0 16,-10 0 0-16,-9 2 0 15,-5 3 0-15,-4 0-367 16,16-1-390-16,-33 4-656 15,-11 1 0-15,-14 1 0 16,-18 4 0-16</inkml:trace>
  <inkml:trace contextRef="#ctx0" brushRef="#br0" timeOffset="-20114.7">28294 2133 1755 0,'-10'2'238'0,"0"2"67"16,-1 1 45-16,1-3 26 15,10-3 22-15,-2 1 15 16,4 0 11 0,-2 0 15-16,0 0-4 15,0 0-168-15,5 0-43 16,4 0-9-16,12 0 12 15,5-1 29-15,15-2 7 16,5-4-15-16,8-1-11 16,-1-1-15-16,5 0 3 15,-3-3-3-15,3 2-23 16,-5 1-59-16,-1-1-56 16,-3-2-55-16,-4 3-29 15,-9 0 0-15,1-1 0 16,-5 0 0-1,-4 1 0-15,-2 0 0 16,-1 1 0-16,-5 2 0 16,3-1 0-16,-2 0 0 15,-2 3 0-15,4 0 0 16,2-2 0-16,-4 1 0 16,0 2 0-16,0-1 0 15,-5 0 0-15,1 1 0 16,-1 1 0-16,-3-1 0 15,-2 2 0-15,-3-2 0 16,-1 1 0-16,0 1 0 16,1-2 0-16,2 1 0 15,0 1 0 1,-4 0 0-16,0 1 0 16,-3 0 0-16,-3-2 0 15,0 2 0-15,0 0-207 16,0 0-115-16,3 0-223 15,5-14-878-15,1 12 0 16,-2-4 0-16,0-1 0 16</inkml:trace>
  <inkml:trace contextRef="#ctx0" brushRef="#br0" timeOffset="-16633.73">29317 3821 2532 0,'-2'0'112'0,"1"0"26"15,-2 2 24-15,1-2 41 16,2 0 40-16,0 0 36 15,0 0 24-15,0 0 11 16,0 0 10-16,5 0-65 16,5-2-2-1,10-2 32-15,9 0 34 0,9-2 11 16,7-2-3 0,6 0-35-16,6-2-25 15,3 0-11-15,5-4-10 16,5 2-19-16,5-6-26 15,1 2-57-15,5-3-58 16,3 2-53-16,0-1-37 16,-1 2 0-16,4-2 0 15,-6 2 0-15,-3 1 0 16,-6 0 0-16,-1 1 0 16,-5 1 0-1,-2 1 0-15,-1-2 0 16,1 1 0-16,-2 1 0 15,-1 1 0-15,-1 0 0 16,-3 1 0-16,-7 2 0 16,-1-5 0-16,-4 3 0 15,-3 0 0-15,-4 1 0 16,-4-1 0-16,1 1 0 16,-3 0 0-16,-2 0 0 15,0 2 0-15,-2 0 0 16,-7 1 0-1,-2 0 0-15,-3 3 0 16,-4 0 0-16,-1 0 0 0,-1 2 0 16,-2 1 0-1,-4-3 0-15,1 3 0 16,-3 0 0-16,-2 0 0 16,0-1-210-16,-2 2-93 15,-4 3-258-15,-6-30-862 16,-10 28 0-16,-4-2 0 15,-1 0 0-15</inkml:trace>
  <inkml:trace contextRef="#ctx0" brushRef="#br0" timeOffset="-15922.98">30965 3257 3208 0,'-3'-1'229'16,"3"-2"56"-16,-2-1 104 15,1 0 73-15,2 1 51 16,1-1 1-16,-2 1 0 15,4 0 0 1,9 3 0-16,8 0-157 16,10-3-72-16,8 3-56 15,3 3-104-15,4-1-73 16,-3 3-51-16,2 2-1 16,-3 4 0-16,-3 1 0 15,-1-1 0-15,-3 1 0 16,-1 0 0-16,-1 0 0 15,-1-1 0-15,-2 0 0 16,-1-1 0-16,0-2 0 16,-6-3 0-16,2 0 0 15,-7-2 0-15,-2-2 0 16,2 2 0 0,-5-3 0-16,-2 2 0 15,-1 0 0-15,-4-2 0 16,-3 2 0-16,0-1 0 15,-2-1 0-15,-1 0 0 16,0 4 0-16,2-4 0 16,-2 1 0-16,-2 3 0 15,-2 5 0-15,-5 3 0 16,-2 5 0-16,-11 4 0 16,-4 4 0-16,-3 1 0 15,-1 2 0-15,-2 2 0 16,0-5 0-16,3 3 0 15,1-2 0 1,-1-3 0-16,3-3 0 16,4-1 0-16,5-4 0 15,5-2-118-15,8-5-367 16,2-3-1032-16,1-2 0 16,-5-4 0-16,-7-2 0 15</inkml:trace>
  <inkml:trace contextRef="#ctx0" brushRef="#br0" timeOffset="-14849.61">29832 4560 2418 0,'-11'4'141'16,"-2"-1"24"-16,-4 2 26 16,-2 1 32-16,3-5 38 15,6 2 40-15,4-3 39 16,3 0 38-16,3 0 72 16,0 0-84-16,1 0-15 15,7-3-2-15,5 2 11 16,10-4 5-16,12-2-37 15,12-2-41-15,5-3-38 16,9-1-39 0,6-2-72-16,6 1-26 15,5-3-16-15,6 2-22 16,-1-1-36-16,2 0-38 16,-2 1 0-16,1 0 0 15,-5-2 0-15,1 0 0 16,2 1 0-16,1 0 0 15,3 0 0-15,0 0 0 16,-3 1 0-16,-5 1 0 16,-5-1 0-16,-5 1 0 15,-6 2 0-15,-1 0 0 16,-2 0 0 0,-3 0 0-16,-2 0 0 15,1 3 0-15,-2-2 0 16,-1 3 0-16,-6 0 0 15,-1 0 0-15,-4 0 0 16,-5 2 0-16,-2 0 0 16,0 1 0-16,-5-2 0 15,-1 4 0-15,-3-2 0 16,-4 1 0-16,-6 0 0 16,-2 3 0-16,-6-1 0 15,-2 0 0-15,-4 1 0 16,0-1 0-1,-6 4-259-15,-4 1-394 16,-20 2-803-16,-14 1 2 16,-18 2-1-16,-15 3 0 15</inkml:trace>
  <inkml:trace contextRef="#ctx0" brushRef="#br0" timeOffset="-13749.61">30143 4226 2824 0,'4'-5'184'15,"2"1"44"-15,0-4 32 16,-2 2 23-16,0 1 24 16,-4 3 27-16,-2 1 43 15,2 1 60-15,2 0 65 16,-2-2-78-16,-2 2-58 15,-1 2-46-15,-2-1-31 16,-3 6-22 0,-4 3-26-16,-5 5-25 15,-5 5-44-15,-4 3-60 16,-2 2-64-16,-6 3-48 16,-3 1 0-16,-1 0 0 15,0 0 0-15,1-1 0 16,2-1 0-16,7-3 0 15,4-3 0-15,1-1 0 16,4-3 0-16,5-5 0 16,0 0 0-16,0-2 0 15,6-1 0-15,2-3 0 16,0-1 0-16,5-1 0 16,1-4 0-1,0 1 0-15,0-1 0 16,0 0 0-16,0 0 0 15,0 0 0-15,0 0 0 16,0 0 0-16,0 0 0 16,0 0 0-16,0 0 0 15,0 0 0-15,1 0 0 16,6 4 0-16,3 1 0 16,7 2 0-16,9 4 0 15,8 1 0-15,6 2 0 16,4 2 0-16,3 3 0 15,3-1 0-15,0-1 0 16,-2-1 0 0,-1-1 0-16,-2-2 0 15,-6-1 0-15,-9 0 0 16,-5-5 0-16,-9 1 0 16,-7-3 0-16,-1-1 0 15,-5 0 0-15,-2 0-246 16,-1-3-1343-16,-8 2 0 15,-12-3 0-15</inkml:trace>
  <inkml:trace contextRef="#ctx0" brushRef="#br0" timeOffset="-9612.87">31082 3221 638 0,'0'0'138'15,"0"0"43"-15,0 0 46 16,0 0 33-16,0 0 20 15,0 0 12-15,0 0 16 16,0 0 9-16,0 0 9 16,0 0-81-16,0 0-31 15,0 0-26-15,0 0-28 16,0 0-25-16,0 0-7 16,0 0-4-16,0 0-9 15,0 0-11-15,0 0-12 16,0 0-18-16,0 0-17 15,0 0-10-15,1 0-6 16,2 0 0 0,4 0 9-16,3 0 0 15,5 0 14-15,0 4 6 16,2-2 24-16,3 3 16 16,-3 0 8-16,2 0-6 15,1-1-6-15,-3 2-10 16,2-1-13-16,1-1-12 15,-1 1-18-15,1-1-7 16,2-1-17-16,-3 1-10 16,-1-1-3-16,-1 1-1 15,0 0-8-15,-4-3 3 16,1 2-9 0,1-1 3-16,5 0-1 15,-2-2 1-15,3 4 2 16,3-4-2-16,-1 1-1 15,-4-1 1-15,0 0 3 16,-5 0 0-16,-1 0 4 16,-4 0-2-16,1 0 1 15,-4 0-2-15,0 1-1 16,-2-1 1-16,0 2-1 16,1-1-1-1,-2-1-1-15,4 0 1 0,-3 0-3 16,0 2 3-16,2-2-4 15,-3 0 7 1,0 0 5-16,-1 2 50 0,-2-2 69 16,0 0 52-1,0 1 26-15,0-1 0 16,0-1-2-16,0 1 0 16,0 0 0-16,0 0-4 15,0 0-6-15,0 0-52 16,0 0-69-16,0 0-52 15,0 1-26-15,-3 2 0 16,-3 1 0-16,-3 2 0 16,-4 3 0-1,0 3 0-15,-4 0 0 16,1 2 0-16,-1 1 0 16,1 2 0-16,-4 1 0 15,3 3 0-15,-1 1 0 16,-1-3 0-16,3 3 0 15,-1 1 0-15,1 0 0 16,-3-2 0-16,2 2 0 16,0-2 0-16,0-2 0 15,0 1 0-15,0-3 0 16,3 0 0-16,-4-2 0 16,4 0 0-1,-2 1 0-15,1-4 0 16,2 1 0-16,1-1 0 15,1-1 0-15,0-2 0 16,1 1 0-16,2-2 0 16,0 1 0-16,-1-1 0 15,3 0 0-15,2 0 0 16,-2-4 0-16,2 3 0 16,1-3 0-1,-1 1 0-15,1-2 0 16,2-1 0-16,-2 2 0 0,-2 1 0 15,1 0 0 1,-1 0 0-16,2 0 0 16,-1 0 0-16,2 0 0 15,0-2 0-15,2 0 0 16,0-1 0-16,-1-2 0 16,1 0 0-16,0 0 0 15,0 0 0-15,0 0 0 16,-2 0-278-16,33 0-1304 15,-36-3 0-15,-2-5 0 16,-1-6 0-16</inkml:trace>
  <inkml:trace contextRef="#ctx0" brushRef="#br0" timeOffset="-2107.18">30970 3148 860 0,'0'0'80'0,"0"0"33"15,0 0 29-15,0 0 33 16,0 0 31-16,0 0 26 16,0 0 12-1,2 0 17-15,-2 0 23 16,0 0-31-16,0 0-29 16,0 0-33-16,-2 0-30 15,-3 0-33-15,-1 0-30 16,-4 0-25-16,2 0-14 15,0 0-17-15,4 0-21 16,1 0-15-16,3 0-7 16,-2 0 1-16,1 0 2 15,1 0 5-15,0 0 5 16,0 0 4-16,0 0 9 16,0 0 11-16,0 0 8 15,0 0 11-15,0 0 11 16,0 0 27-1,1 0 29-15,4 0 18 16,4 0 16-16,5 1 8 16,4 1 0-16,6 0-2 15,3 1 0-15,0-1 0 16,1 1-3-16,2 0-23 16,0 0-17-16,-2 1-9 15,2-2-16-15,0 2-7 16,-1-2 0-16,0 0-8 15,-1-1-6 1,-1 1-5-16,-2 0-8 16,-1 0-2-16,1-1-12 15,-1 1-18-15,1 1-3 16,-3-1 0-16,1 0-9 16,-3 1-4-16,-1 0 0 15,-1 0-6-15,-2-1 4 16,2-2-1-16,-4 1-6 15,0 1 4-15,0-1-2 16,-2 2-5-16,0-2 1 16,-2 1 0-1,0 0 2-15,-3-2 0 16,1 2 0-16,-4-2-4 16,2 2 7-16,-3-1-2 15,-2-1 10-15,-1 1-4 16,0-1 2-16,0 1 0 15,0-1-4-15,0 1 2 16,0-2-3-16,0 1-7 16,0 0 0-16,0 0-10 15,0 0-7-15,0 0-1 16,0 0-10 0,0 0 0-16,0 0 0 0,0 1 0 15,0 2 3-15,0-3 7 16,0 3 3-1,0 2 5-15,0 1 10 16,0 5 4-16,-1 2 18 16,-8 5 8-16,-3 6 4 15,-6 3-1-15,-4 3 9 16,-3 1 4-16,1 0-3 16,1 1 14-16,2-4-6 15,1-2-5-15,2 0 0 16,3-2-10-1,1-4-3-15,1-3 4 0,1 0-9 16,-1 0-5-16,3-4 0 16,0 3-8-1,-1-1-4-15,2-2 1 16,0 1-9-16,1 0 8 16,2-2-8-16,0-1-48 15,0 2-78-15,2-1-46 16,-5-1-60-16,5-2-92 15,2-2-156-15,10-10-716 16,-8 2 0-16,4-5 0 16,-3-9 0-16</inkml:trace>
  <inkml:trace contextRef="#ctx0" brushRef="#br0" timeOffset="-1619.1">31178 3181 1095 0,'2'0'73'0,"-2"0"16"16,0 0 19-16,1 0 22 16,-2-2 12-16,2 2 9 15,-1 0 18-15,0 0 13 16,0 0 9-16,4 0-46 16,1 0 6-16,3 2-11 15,3-1-22-15,6 1-103 16,9-2-242-16,-10 4-307 15,-2-4 0-15,-2 3 0 16,-2 1 0-16</inkml:trace>
  <inkml:trace contextRef="#ctx0" brushRef="#br0" timeOffset="-94.78">30500 4070 3915 0,'-3'-5'223'0,"1"-3"132"15,-1 0 89-15,0-1 0 16,3 1-2-16,0 6 3 16,0 0-1-16,2 0 0 15,5 2 0-15,9 6-164 16,8 2-59-16,8 9-131 16,7 7-90-16,2 5 0 15,2 5 0-15,2 1 0 16,2 3 0-1,1-1 0-15,1 1 0 16,0 1 0-16,0-3 0 16,-4 0 0-16,-3-4 0 15,-3-1 0-15,-9-5 0 16,-2 1 0-16,-7-5 0 16,-5-3 0-16,-3-5 0 15,-4-3 0-15,-6-4 0 16,-2-4 0-16,-1-1 0 15,0-2-222-15,0 0-255 16,-3-15-1021-16,-2 4 0 16,-8-5 0-16,-3-7 0 15</inkml:trace>
  <inkml:trace contextRef="#ctx0" brushRef="#br0" timeOffset="486.15">31083 3932 2746 0,'0'-9'208'16,"0"-1"70"-16,0-1 52 16,0-2 93-16,2 2 108 15,-2 6 27-15,0-1 0 16,0 3 0-16,0 2 0 16,0 0-135-16,0 1-73 15,-3 3-70-15,-3 10-52 16,-3 7-93-1,-7 14-108-15,-8 12-27 16,-1 8 0-16,-7 6 0 16,-1 4 0-16,-4-3 0 15,3 4 0-15,1-2 0 16,0-2 0-16,1-1 0 16,0-3 0-16,2-2 0 15,1 1 0-15,5-4 0 16,2-6 0-16,5-4 0 15,5-6 0-15,2-5 0 16,3-6 0-16,4-3 0 16,1-6 0-16,-1-3 0 15,3-4 0 1,-1-4 0-16,1-4 0 16,0 2 0-16,0-3-232 15,1-4-308-15,-1-29-943 16,5 16 0-16,-4-11 0 15,4-9 0-15</inkml:trace>
  <inkml:trace contextRef="#ctx0" brushRef="#br0" timeOffset="983.44">30521 4135 2852 0,'-1'-3'223'0,"1"-3"36"16,-2 1 16-16,2 1 29 16,0 4 129-16,8 3 116 15,7 6 1-15,7 10 0 16,13 6 0-16,7 12-161 16,4 4-61-16,4 3-38 15,5 1-15 1,3 0-29-16,2-1-128 15,0-1-118-15,-4-4 0 16,-2-2 0-16,-8-7 0 16,-9-2 0-16,-5-5 0 15,-7-2 0-15,-6-2 0 16,-1-2-44-16,-3-1-233 16,-2-5-173-16,3-3-231 15,-4-35-666-15,-3 22 0 16,-1-8 0-16,-4-6 0 15</inkml:trace>
  <inkml:trace contextRef="#ctx0" brushRef="#br0" timeOffset="1329.39">31196 4035 3497 0,'-2'-12'197'15,"1"1"30"-15,-2-3 24 16,0 0 21 0,-3 3 16-16,1 8 27 0,-4 2 72 15,-3 9 96-15,-5 11 2 16,-5 13-147-16,-5 16-50 15,-5 15-31 1,-5 15-25-16,-7 12-19 16,-8 6-17-16,-7 8-28 15,-3 4-234-15,1 0-366 16,2-14-1087-16,3 6 0 16,8-13 0-16,3-12 0 15</inkml:trace>
  <inkml:trace contextRef="#ctx0" brushRef="#br0" timeOffset="15941.33">23830 5555 2140 0,'1'-2'180'0,"0"-4"28"16,2 0 43-16,2-5 46 15,-4 1 36-15,2 0 28 16,0 0 27-16,-3 0 40 16,2-1 55-16,-1 3-55 15,-1-2 3-15,0 3-20 16,0 1-45-16,0 4-46 16,0 1-35-16,0-2-29 15,0 3-26 1,0 0-41-16,-3 4-54 15,-7 1-70-15,-6 4-59 16,-6 5-6-16,-7 3 0 16,-4 3 0-16,-2 3 0 15,-3 2 0-15,-1 1 0 16,0 0 0-16,1-1 0 16,2-1 0-16,6-2 0 15,5-2 0-15,2-4 0 16,4-3 0-16,6-2 0 15,-1-3 0-15,1 2 0 16,-4-3 0 0,-2 1 0-16,-1 1 0 15,-3 2 0-15,5-2 0 16,1 0 0-16,5 0 0 16,3-3 0-16,5-3 0 15,3 0 0-15,1-2 0 16,0-1 0-16,0 0 0 15,0 1 0-15,0-1 0 16,0 0 0-16,0 0 0 16,0 0 0-16,0 2 0 15,0-1 0-15,4 4 0 16,2 1 0-16,4 5 0 16,6 0 0-1,3 3 0-15,2 4 0 16,4-1 0-16,-2 1 0 15,3 2 0-15,0 0 0 16,-2 2 0-16,2 1 0 16,-1 3 0-16,-3 3 0 15,-1 2 0-15,-1 1 0 16,-2 1 0-16,-1-2 0 16,1-3 0-16,0-2 0 15,-3-1 0-15,2-4 0 16,-4-2 0-16,0-2 0 15,-4-3 0 1,-2-3 0-16,0 0 0 16,-4-3-78-16,-2 1-247 15,-1-2-254-15,-1-14-862 16,-6 9 0-16,0-4 0 16,-4-4 0-16</inkml:trace>
  <inkml:trace contextRef="#ctx0" brushRef="#br0" timeOffset="16789.23">23415 5868 1600 0,'2'-2'216'0,"-2"-1"45"15,0 0 42-15,1-1 38 16,-2 0 28-16,2 1 19 16,-1 1 19-1,2 0 17-15,3 1 33 16,1 1-89-16,6-2 10 16,5 2 34-16,2 2-39 15,8 1-39-15,8 0-28 16,5 4-19-16,7 2-19 15,7 2-17-15,8-2-33 16,3 3-71-16,5-1-66 16,0 1-79-1,-2-2-2-15,-3-2 0 16,-4 0 0-16,-3-3 0 16,-4-1 0-16,-3-1 0 15,-2-1 0-15,-1 0 0 16,-2 1 0-16,-2-1 0 15,-1 2 0-15,-3 1 0 16,-4-1 0-16,-4 0 0 16,-1 0 0-16,-6-1 0 15,-3 0 0-15,-3-1 0 16,-3-1 0-16,-3 2 0 16,1-1 0-1,-2 1 0-15,-3-2 0 16,-1 1 0-16,-4-2 0 15,-1 1 0-15,0-1 0 16,-1 1 0-16,-1-1 0 16,3 2 0-16,-1-1 0 15,0-1 0-15,1 0 0 16,2 0 0-16,-4 0 0 16,-1 0 0-16,1 0 0 15,-1 0 0 1,-1 0 0-16,0 0 0 15,0 0 0-15,0 1 0 16,0 1-268-16,0 0-316 0,-3-2-883 16,-6 1 0-1,-5-6 0-15,-7-1 0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5T08:53:36.847"/>
    </inkml:context>
    <inkml:brush xml:id="br0">
      <inkml:brushProperty name="width" value="0.05292" units="cm"/>
      <inkml:brushProperty name="height" value="0.05292" units="cm"/>
      <inkml:brushProperty name="color" value="#FF0000"/>
    </inkml:brush>
  </inkml:definitions>
  <inkml:trace contextRef="#ctx0" brushRef="#br0">2397 6766 1847 0,'-6'-1'192'0,"-4"1"27"15,0-4 65-15,-3 3 36 16,1-3 48-16,1-2 44 15,2 1 38-15,-1 1 136 16,6-2 61 0,-1 0-127-16,4 4-65 15,-2-2-28-15,3 2-64 16,0 2-36-16,0 0-48 16,0 0-43-16,7 1-39 15,3 4-135-15,6 2-62 16,6 3 0-16,1 6 0 15,0 2 0 1,1-4 0-16,-1 3 0 16,-1-2 0-16,0 1 0 15,1-3 0-15,-3 1 0 16,2-2 0-16,-2-2 0 16,1-3 0-16,-1-3 0 15,4-3 0-15,6-2 0 16,9-8 0-16,13-10 0 15,12-9 0-15,8-11 0 16,12-9 0-16,4-3 0 16,4-2 0-16,2-3 0 15,0 0 0-15,0-1 0 16,-2 1 0 0,-2 2 0-16,-6 5 0 0,-9 3 0 15,-7 8 0 1,-9 4 0-16,-9 3 0 15,-5 8 0-15,-5 1 0 16,-6 4 0-16,-5 4 0 16,-5 4 0-16,-3 1 0 15,-4 2 0-15,-7 3 0 16,-3 1 0-16,-2 1 0 16,-4-1 0-16,1 3 0 15,-2 0 0-15,0 0 0 16,0 0 0-16,0-1 0 15,0 1 0 1,0 0 0-16,0 0-71 16,0-1-263-16,4 2-345 15,-4 3-742-15,-9 0 0 16,-4-3 0-16,-4 2 0 16</inkml:trace>
  <inkml:trace contextRef="#ctx0" brushRef="#br0" timeOffset="5565.29">6218 8153 3587 0,'0'-4'171'0,"0"-1"43"16,0 0 41-16,0-2 59 16,0 4 49-16,0 0 29 15,0 2 64-15,1 0 16 16,7 2 0 0,4 2-119-16,4 4-52 15,4 7-42-15,5 3-42 0,-2 5-59 16,-1 0-49-1,-2-2-29-15,-1-1-62 16,-2-4-18-16,-2-3 0 16,5-6 0-16,9-3 0 15,10-12 0-15,19-12 0 16,18-16 0-16,22-15 0 16,22-17 0-16,17-6 0 15,16-5 0-15,12-2-238 16,4 4-215-16,-6 3-1047 15,-17 11 0 1,-25 7 0-16</inkml:trace>
  <inkml:trace contextRef="#ctx0" brushRef="#br0" timeOffset="14723.78">2154 9328 3400 0,'-3'0'167'15,"-2"-2"44"-15,1 1 36 16,0 0 48-16,3-2 87 16,1 0 36-16,0 1 45 15,0 1 24-15,-2 1 1 16,4 0-95-16,2 0-72 15,1 0-43-15,5 3-37 16,3 3-46 0,5 2-89-16,2 7-35 15,1 1-45-15,3 3-24 16,-1 0-2-16,2 1 0 16,1 1 0-16,-3-3 0 15,-1 0 0-15,-1-3 0 16,-5-1 0-16,1-3 0 15,-2-4 0 1,2-3 0-16,2-2 0 16,7-1 0-16,12-7 0 15,14-10 0-15,14-11 0 16,22-13 0-16,20-12 0 16,12-7 0-16,7-8 0 15,0-1 0-15,-5-1 0 16,-12 0 0-16,-11 6 0 15,-8 8-216-15,-10 11-199 16,-3 8-306-16,-17 10-646 16,-12 5 0-16,-14 1 0 15,-11 4 0-15</inkml:trace>
  <inkml:trace contextRef="#ctx0" brushRef="#br0" timeOffset="26233.75">2094 11628 2597 0,'-5'-2'141'15,"-1"0"50"-15,-1-2 44 16,1 2 37-16,5-1 18 16,1 0 8-1,1-1 5-15,-1 4 3 16,0-2 33-16,5 2-73 16,5 2 36-16,7 7 6 15,5 3 4-15,8 4-15 16,2 3-17-16,0 1-9 15,-3-3-6-15,1-2-2 16,-4-3-33-16,-3-3-24 16,-3-3-80-16,0-2-57 15,-4-3-45-15,2-1-24 16,-1 0 0 0,6-2 0-16,6-5 0 15,10-10 0-15,11-8 0 16,13-12 0-16,10-8 0 15,15-6 0-15,12-5-140 16,5 2-210-16,14 3-393 16,-12 1-648-16,-8 2 0 15,-16 0 0-15,-11 1 0 16</inkml:trace>
  <inkml:trace contextRef="#ctx0" brushRef="#br0" timeOffset="66590.97">2284 13587 2022 0,'-3'-1'138'16,"0"-1"29"-16,-1-1 22 16,-1-1 29-16,3-1 36 15,0-1 32-15,-3 0 35 16,5 1 29-16,-2 0 15 15,2 1-95-15,0-1-36 16,2 3-25-16,-2 2-20 16,0 0-13-16,5 0-18 15,2 0-3-15,7 2 12 16,6 5 41 0,4 3 27-16,1 4 19 15,1 1 0-15,-2 3-2 16,-1 0-3-16,-1-2-16 15,-3 1-17-15,-2-2-30 16,-4-6-48-16,-1 0-68 16,-5-4-44-16,2-2-24 15,2-3-2-15,11-2 0 16,11-9 0-16,16-12 0 16,15-11 0-1,21-16 0-15,22-11 0 16,17-7 0-16,14-4-224 15,9-4-184-15,13-2-349 16,-23 6-603-16,-19 4 0 16,-24 4 0-16,-21 7 0 15</inkml:trace>
  <inkml:trace contextRef="#ctx0" brushRef="#br0" timeOffset="68805.14">2092 15987 3717 0,'0'-3'132'0,"0"-2"20"0,0 0 13 16,0-1 6-16,0 3 3 15,0 3 11-15,7-2 36 16,9 2 51-16,7 5 100 16,9 2-36-1,9 4-17-15,2 5-15 16,-2 3-13-1,-3 0-6-15,-2-3-4 0,0 1-10 16,-2-3-36-16,2-5-51 16,4-7-100-16,8-2-50 15,8-14-28 1,14-9-6-16,18-15 0 16,18-11-154-16,21-14-169 0,18-15-295 15,16-7-801 1,1-11 0-16,-6-2 0 15,-23 2 0-15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5T08:54:58.403"/>
    </inkml:context>
    <inkml:brush xml:id="br0">
      <inkml:brushProperty name="width" value="0.05292" units="cm"/>
      <inkml:brushProperty name="height" value="0.05292" units="cm"/>
      <inkml:brushProperty name="color" value="#FF0000"/>
    </inkml:brush>
  </inkml:definitions>
  <inkml:trace contextRef="#ctx0" brushRef="#br0">2851 13724 4126 0,'0'-3'199'0,"0"-4"111"16,0 1 111-16,0-2 0 16,0 2 0-16,0 3 1 15,0 1-1-15,0 0 0 16,5 1 0-16,7 1-146 15,8 0-54-15,7 0-109 16,8 4-112-16,4 0 0 16,-2 2 0-16,0 5 0 15,0-1 0 1,-2 0 0-16,-4 2 0 16,0 0 0-16,-2-2 0 15,-5-3 0-15,-4 1 0 16,-1-4 0-16,-3-4 0 15,1 0 0-15,9-9 0 16,8-10 0-16,9-13 0 16,13-13 0-16,9-14 0 15,13-8 0-15,8-3 0 16,9-5 0 0,1 1 0-16,3 1 0 15,-7 3-249-15,-7 9-230 16,-11-3-1013-16,-15 24 0 15,-18 7 0-15,-17 9 0 16</inkml:trace>
  <inkml:trace contextRef="#ctx0" brushRef="#br0" timeOffset="2032.46">12910 13709 3348 0,'0'0'111'0,"0"0"27"15,0 0 27-15,0 0 20 16,0 0 22-16,1 0 47 15,5 0 79-15,6 2 56 16,5 3 101-16,6 2-61 16,8 6-49-16,-1 6-27 15,3 4-29-15,1 1-18 16,-3 4-22-16,-1 0-48 16,-3 0-79-1,-5 0-55-15,1-5-102 16,-3-2 0-16,-6-5 0 15,-3-4 0-15,-1-5 0 16,0-3 0-16,3-3 0 16,8-4 0-16,15-11 0 15,18-9 0-15,11-13 0 16,13-12 0-16,9-10 0 16,1-5 0-16,7-4 0 15,5-1 0-15,4 2 0 16,-3 3 0-1,-3 4-305-15,-5 7-315 16,-14 6-834-16,-14 3 2 16,-23 8-1-16,-15 5 0 15</inkml:trace>
  <inkml:trace contextRef="#ctx0" brushRef="#br0" timeOffset="4616.21">22094 13448 3243 0,'-1'2'172'16,"-2"-2"37"-16,3 2 27 15,-2-2 19-15,2 0 20 16,0 0 22-16,2 0 102 15,-1 0 108 1,4 0 0-16,4 1-123 16,4 4-50-16,8 3-35 15,2 4-28-15,1 3-19 16,5 6-20-16,-3 1-22 16,3 1-101-16,-2-3-109 15,-1 1 0-15,-4-5 0 16,0-4 0-16,-1-1 0 15,1-6 0-15,0-2 0 16,7-7 0-16,6-11 0 16,6-9 0-1,8-15 0-15,11-11 0 16,13-13 0-16,18-13 0 16,18-4 0-16,9-7-216 15,8 0-238-15,-4-8-1051 16,-14 17 2-16,-24 7-1 15,-19 9 0-15</inkml:trace>
  <inkml:trace contextRef="#ctx0" brushRef="#br0" timeOffset="13687.75">25812 2969 3541 0,'-2'-11'227'16,"0"1"47"-16,1-4 120 15,-1-1 86-15,2 0-1 16,0 5 1-16,0 1-1 16,0 2 1-16,-2 2-1 15,0 3-145 1,0 2-81-16,2 0-48 15,0 0-119-15,0 3-86 16,0 6 0-16,0 10 0 16,6 6 0-16,1 10 0 15,1 4 0-15,5 4 0 16,0 3 0-16,1 2 0 16,-1 3 0-16,3 2 0 15,-3 1 0-15,0-1 0 16,-1-1 0-16,-2-2 0 15,-1-5 0-15,1-3 0 16,-3-5 0 0,-3-5 0-16,-4-5 0 15,2-2 0-15,-2-7 0 16,2-3 0-16,-2-4 0 16,0-3 0-16,2-3 0 15,-2-3 0-15,0 0 0 16,0-2 0-16,1 0 0 15,-1 0 0-15,0-3 0 16,-1-1 0-16,-1-3 0 16,-5-5 0-16,-5-6 0 15,-3-3 0-15,-2 0 0 16,-5-2 0 0,-1 0 0-16,-2 2 0 15,-5 2 0-15,1 5 0 16,-9 1 0-16,-2 7 0 15,-5 4 0-15,-4 2 0 16,1 6 0-16,-1 4 0 16,2 4 0-16,5 6 0 15,4 8 0-15,1 2 0 16,6 8 0-16,5 1 0 16,3 6 0-16,2 3 0 15,4 6 0-15,2 3 0 16,2 2 0-16,6 1 0 15,5 3 0 1,-1-3 0-16,6-3 0 16,7-2 0-16,3-1 0 15,9-4 0-15,8-1 0 16,6-5 0-16,10 0 0 16,6-5 0-16,8-4 0 15,3-4 0-15,7-4 0 16,3-8 0-16,0-3 0 15,0-4 0-15,-2-7 0 16,-2-2 0-16,-1-5 0 16,-3-2 0-16,1-7 0 15,-1-1 0-15,-6-5 0 16,-4-5 0 0,-6-3 0-16,-4 0 0 15,-4-3 0-15,-7-1 0 16,1-2 0-16,-7-6 0 15,-4-3 0-15,-4-4 0 16,-2-6 0-16,-7-6 0 16,-4-4 0-16,-4-3 0 15,-3 0 0-15,-7 2 0 16,-5-1 0-16,-8 8 0 16,-14-2 0-16,-12 1 0 15,-17 4 0-15,-16 2 0 16,-11 6 0-1,-6 7 0-15,-5 11 0 16,6 11 0-16,10 9-156 16,16 14-201-16,33 12-442 15,-6 14-576-15,15 6 0 16,12 8 0-16,9-1 0 16</inkml:trace>
  <inkml:trace contextRef="#ctx0" brushRef="#br0" timeOffset="14444.28">25671 4371 3805 0,'0'4'126'0,"-3"3"40"16,3-1 31-16,-3 0 34 15,2-1 113 1,1-1 102-16,0-4 1 16,0 0 0-16,0-4 0 15,0-3-82-15,0-5-45 16,0-9-39-16,7-10-31 15,4-5-34-15,4-4-113 16,5 1-103-16,8 1 0 16,-1 4 0-16,0 6 0 15,2 6 0-15,-5 4 0 16,3 8 0-16,-4 3 0 16,4 4 0-1,-4 3 0-15,4 3 0 16,-4 2 0-16,3 5 0 15,0 3 0-15,-1 3 0 16,-5 1 0-16,5 1 0 16,-2-2 0-16,0-2 0 15,3-4 0-15,-2 0 0 16,3-3 0-16,-2-3 0 16,2-4 0-16,3 0 0 15,-1-7 0-15,0-2 0 16,-6-5 0-16,1-7 0 15,-6-4 0 1,-5-2 0-16,-5 0 0 16,-6 5 0-16,0 4 0 15,-2 6 0-15,-2 2-396 16,-2-30-1163-16,-4 30 0 16,-3 0 0-16</inkml:trace>
  <inkml:trace contextRef="#ctx0" brushRef="#br0" timeOffset="15852.63">25967 2754 3247 0,'0'-2'137'16,"2"2"10"-16,0-2 22 16,8-2 35-16,3 0 29 15,10-4 27-15,12-2 32 16,10-1 56-16,11-3 83 16,14-2-58-1,13 0-4-15,14-2-10 16,11-2-23-16,9-2-35 15,4-3-28-15,9-1-28 16,-4-1-31-16,-5 0-56 16,-9 2-84-16,-12 0-53 15,-14 5-21-15,-9-3 0 16,-8 3 0-16,-10 2 0 16,-7 3 0-16,-7 1 0 15,-10 2 0-15,-3 2 0 16,-10-1 0-16,-3 2 0 15,-9 3 0 1,-5 0 0-16,0 3 0 16,-2 0 0-16,-2 2 0 15,-1 1 0-15,2-2 0 16,-4 4 0-16,4-2 0 16,-2-2 0-16,0 2 0 15,0 0 0-15,0 0 0 16,0 0 0-16,0 0 0 15,0 0 0-15,0 0 0 16,0 0 0-16,0 0 0 16,0 0 0-16,0 0 0 15,0 0 0-15,0 0 0 16,0 0 0 0,0 0 0-16,0 0 0 15,0 0 0-15,0 0 0 16,1 3 0-16,-1 4 0 15,6 8 0-15,1 4 0 16,3 9 0-16,5 4 0 16,0 4 0-16,3 2 0 15,-2 1 0-15,0 1 0 16,0-1 0-16,-3-1 0 16,0-3 0-16,-3-3 0 15,0-4 0-15,-3-3 0 16,-1-4 0-16,-2-2 0 15,0-5 0 1,-1-3 0-16,-1-3 0 16,-1-1 0-16,-1-4 0 15,2 1 0-15,-2-3 0 16,0 1 0-16,0 1-272 16,0-2-250-16,-2-15-958 15,-2 18 2-15,-7-1-1 16,-1 0 0-16</inkml:trace>
  <inkml:trace contextRef="#ctx0" brushRef="#br0" timeOffset="16664.3">28039 2687 2347 0,'8'-8'162'16,"1"-1"63"-16,0-3 57 15,2-1 59-15,-6 3 47 16,-3 2 88 0,0 1 56-16,-2 6 31 15,0-2 2-15,0 3-85 16,0 3-45-16,0 2-65 16,0 6-56-16,0 6-59 15,3 11-47-15,1 7-88 16,2 5-56-16,4 4-31 15,3 3-2-15,3 1-31 16,0 0 0-16,1-1 0 16,1-2 0-16,0-1 0 15,-3-1 0-15,2-3 0 16,-4-5 0 0,-1-3 0-16,-1-4 0 15,-3-7 0-15,-2-6 0 16,-2-2 0-16,-2-6 0 15,0-3 0-15,-2-1 0 16,0-1-375-16,0-6-1188 16,-2 6 0-16,-6-2 0 15,-2-2 0-15</inkml:trace>
  <inkml:trace contextRef="#ctx0" brushRef="#br0" timeOffset="17280.3">27800 3568 3315 0,'-7'0'176'16,"-2"-2"53"-16,2 0 48 15,-1 1 83-15,8-2 113 16,-2 2 27-16,4-3 0 15,-2 1 0-15,0-1 0 16,0-1-124-16,10 0-52 16,9-6-53-1,15 0-48-15,14-4-83 16,17-4-113-16,10-4-27 16,10-4 0-16,2-2 0 15,7-1 0-15,-5 2 0 16,1 0 0-16,-5 2 0 15,-4 1 0-15,-5 3 0 16,-1-1 0-16,-8 4 0 16,-2 1 0-16,-7 0 0 15,-11 4 0-15,-5 3 0 16,-7 2 0-16,-8 0 0 16,-8 3 0-1,-5 3 0-15,-6-1 0 16,-5 3 0-16,-3 1 0 15,0 0-229-15,-2 4-270 16,-4-29-993-16,-11 33 0 16,-7 4 0-16,-10 5 0 15</inkml:trace>
  <inkml:trace contextRef="#ctx0" brushRef="#br0" timeOffset="17809.03">28416 3718 2312 0,'-3'2'164'0,"-2"1"49"15,3-3 51-15,-1 3 45 16,3-3 51-16,1 0 60 15,-1-3 134-15,7 3 46 16,4 0 0-16,12-5-120 16,10 0-45-16,12-5-48 15,6-4-51-15,6 0-45 16,-2-2-50 0,1-1-62-16,-7 2-133 15,-5 1-46-15,-11 0 0 16,-9 3 0-16,-9 5 0 15,-8 1 0-15,-7 3 0 16,0 2-80-16,0 0-154 16,-5 3-140-16,0 6-234 15,-8-14-771-15,-5 18 0 16,-6 5 0-16</inkml:trace>
  <inkml:trace contextRef="#ctx0" brushRef="#br0" timeOffset="18340.15">28632 3778 4640 0,'0'-5'383'16,"0"-2"1"-16,0-2-1 15,0 2 1-15,0 2-1 16,0 2 1-16,0 2-1 16,0 1 1-16,0-2-1 15,0 4-283-15,0-2-100 16,2 4 0 0,2 5 0-16,2 6 0 15,1 8 0-15,4 6 0 16,3 5 0-16,-6 0 0 15,2 0 0-15,1 2 0 16,-3 0 0-16,1-1 0 16,-1 0 0-16,0-2 0 15,-1 3 0-15,1-7 0 16,3 3 0 0,-3-4 0-16,2-2 0 0,-1-2 0 15,0-5 0-15,-2-1 0 16,2-1 0-1,-5-4 0-15,2-1 0 16,0-3 0-16,-3 0 0 16,2-3 0-16,1-2 0 15,0-2 0-15,4 0-118 16,22-2-641-16,-15-2-703 16,-2 0 0-16,-3-3 0 15,-11 1 0-15</inkml:trace>
  <inkml:trace contextRef="#ctx0" brushRef="#br0" timeOffset="19527.24">26488 4584 3656 0,'0'-2'169'0,"0"2"22"16,0 0 58-16,2 0 140 15,2 2 78-15,1 4 1 16,4 8-1 0,4 9 1-16,4 7-1 15,-2 8-140-15,1 5-29 16,-3 4-21-16,1 0-58 15,1 2-140-15,-1-4-79 16,-3-1 0-16,0-4 0 16,1-3 0-16,-1-5 0 15,2-1 0-15,1-5 0 16,-5-3 0-16,5-7 0 16,-3-2 0-16,2-5 0 15,3-3 0-15,5-3 0 16,5-1 0-16,5-2 0 15,12-3 0 1,9-2 0-16,6-4 0 16,12-5 0-16,10-5 0 15,8-5 0-15,2-4 0 16,2 0 0-16,0-2 0 16,2 2 0-16,-6 0 0 15,-4 3 0-15,-6 1 0 16,-6 1 0-16,-7 2 0 15,-6-1 0-15,-2 1 0 16,-4 2 0-16,0 1 0 16,-2-1 0-16,-6 2 0 15,-2 0 0 1,-4 3 0-16,1 0 0 16,-6 3 0-16,-1-1 0 15,-1 2 0-15,-2-1 0 16,-1 2 0-16,1 1 0 15,0-3 0-15,1 1 0 16,-2-1 0-16,-1-1 0 16,-1 1 0-16,-2 1 0 15,-3 0 0-15,-4 1 0 16,-1 1 0-16,-4 1 0 16,-6 1 0-16,-1 0 0 15,-3 3 0-15,-2-2 0 16,1-1-232-1,-2-1-238-15,-3-23-1027 16,-6 13 0-16,-6-6 0 16,-9-5 0-16</inkml:trace>
  <inkml:trace contextRef="#ctx0" brushRef="#br0" timeOffset="20397.5">27049 3676 5010 0,'-8'-9'343'0,"1"2"0"16,-5-1 0-16,1-1 0 15,7 5 0-15,2 3 0 16,2 1 0-16,0 4 0 16,0 8 0-16,0 5-249 15,4 7-94 1,2 8 0-16,3 4 0 16,3 0 0-16,1 0 0 15,3 0 0-15,-2-3 0 16,0-2 0-16,-1-2 0 15,0-5 0-15,-6-3 0 16,0-5-72-16,-5-6-37 16,0-3-121-1,-2-4-61-15,-4-4-24 0,-7-8-27 16,-7-8-7-16,-3-10 2 16,-3-5 8-16,-3-10 34 15,2 1 109 1,7-1 95-16,2 2 218 15,5 3 158-15,4 3 40 16,7 3 27-16,2 2 6 16,10 2 0-16,5 1-10 15,11 1-32-15,5 0-39 16,3 6-57-16,-3 2-98 16,-8 6-94-16,-4 5-18 15,-6 6-99-15,-5 6-144 16,-4 5-90-16,-4 8-111 15,0 4-193 1,-2 0-650-16,-12 11 0 16,-3 0 0-16</inkml:trace>
  <inkml:trace contextRef="#ctx0" brushRef="#br0" timeOffset="20579.05">27015 3860 2127 0,'1'9'233'15,"-1"-1"57"-15,0 0 50 16,2-1 51-16,2-3 60 15,10-7 32-15,9 0 3 16,3-2-3-16,11-3-81 16,-4-2-259-16,-1 2-202 15,1 0-308 1,-10-9-713-16,-3 9 0 16,-4-1 0-16,-7 1 0 15</inkml:trace>
  <inkml:trace contextRef="#ctx0" brushRef="#br0" timeOffset="21235.96">27321 3757 2166 0,'0'0'176'16,"0"-2"30"-16,0 1 54 16,2-2 54-16,-2-2 62 15,0 2 97-15,0-1 139 16,0 0 4-16,0 3 1 16,0-3-140-16,0 3-36 15,0 1-30-15,0-2-55 16,0 7-55-16,3 2-59 15,1 5-99-15,4 4-139 16,4 2-4-16,2 1 0 16,1-2 0-1,-1-4 0-15,2-2 0 16,-1-5 0-16,-1-4 0 16,2-2 0-16,-2-8 0 15,-2-5 0-15,-2-1 0 16,-4 0 0-16,-3 4 0 15,-3 2 0-15,0 6 0 16,2 0 0-16,0 5 0 16,2 3 0-16,1 2 0 15,5 2 0-15,0 1 0 16,2-3 0-16,2-4 0 16,2-2 0-16,-1-4 0 15,2-4 0 1,3-4 0-16,-9-4 0 15,-3-7 0-15,-4-3 0 16,-3-4 0-16,-4 0 0 16,-1 2 0-16,-4 2 0 15,-1 7 0-15,-4 3 0 16,0 8 0-16,0 3-215 16,1 3-152-16,3 5-194 15,2-7-848-15,3 7 0 16,2-3 0-16,2-2 0 15</inkml:trace>
  <inkml:trace contextRef="#ctx0" brushRef="#br0" timeOffset="21885.28">27645 3526 4710 0,'0'-10'383'0,"0"3"0"15,0-4-2-15,0 2 3 16,0 7-1-16,0 2 0 16,2 2-1-16,0 7 1 15,1 7 0-15,3 6-347 16,5 6-36-16,1 3 0 16,-1 3 0-1,1-3 0-15,-2 1 0 0,-3-3 0 16,-2-4 0-16,-1-4 0 15,-2-6 0-15,1-3 0 16,-3-4 0 0,2-4 0-16,-4-3 0 15,2-1 0-15,-5-5 0 16,-2-6 0-16,-2-9 0 16,-7-9 0-16,-1-10 0 15,-1-7 0-15,2-5 0 16,0-1 0-16,8 0 0 15,1 6 0-15,5 4 0 16,2 5 0-16,4 8 0 16,4 7 0-16,3 5 0 15,8 6 0 1,4 8 0-16,-1 2 0 16,-2 5 0-16,-4 8 0 15,-7 5 0-15,-7 7 0 16,-6 7 0-16,-5 4 0 15,-5-4 0-15,-1 3 0 16,-2-2 0-16,6-5 0 16,0-5 0-16,7-3 0 15,3-5 0-15,1-1 0 16,3-3 0 0,8-2 0-16,5-1 0 0,13-2 0 15,16-1-90-15,8-2-299 16,22-1-1153-16,-11-1 0 15,-6-1 0 1,-7-6 0-16</inkml:trace>
  <inkml:trace contextRef="#ctx0" brushRef="#br0" timeOffset="22970.22">28420 3807 3260 0,'0'0'122'15,"0"0"22"-15,0-1 30 16,0 1 28-16,0 0 45 16,6 0 74-16,7-2 106 15,11-1 61-15,18-6 14 16,13-2-92-16,10-6-30 15,7-4-21-15,-4-1-32 16,-9 4-25-16,-10 0-48 16,-11 3-139-16,-12 4-240 15,-11 4-142-15,-5 3-115 16,-2 4-99 0,-2 0-193-16,-5-12-547 15,-2 14 0-15,-9-1 0 16</inkml:trace>
  <inkml:trace contextRef="#ctx0" brushRef="#br0" timeOffset="23197.7">28485 3841 3198 0,'0'0'206'16,"0"0"36"-16,0 0 4 15,2-2-2-15,16-3 2 16,8-4 0-16,17-3-4 16,17-10-33-16,9-2-106 15,5-4-330-15,1-8-764 16,-13 6 0 0,-16 3 0-16</inkml:trace>
  <inkml:trace contextRef="#ctx0" brushRef="#br0" timeOffset="23828.57">27923 3567 1011 0,'-7'0'176'0,"0"0"54"16,1 0 39-16,0 0 33 16,5 0 18-16,1 0 16 15,1 0 34-15,5-1 44 16,10-2 35-16,6-1-66 15,17-7-39-15,10-1 37 16,16-5 30-16,8-6 15 16,11-3-18-16,12-4-16 15,12-3-34-15,6-1-45 16,-1 2-33-16,-7 1-35 16,-12 5-37-16,-19 2-91 15,-15 3-69 1,-12 3-48-16,-13 6 0 15,-12 1 0-15,-10 2 0 16,-5 4 0-16,-7 3 0 16,-1 1 0-16,0-1-53 15,0 2-217-15,0 0-172 16,19 0-1043-16,-16 0 0 16,1 0 0-16,-1 0 0 15</inkml:trace>
  <inkml:trace contextRef="#ctx0" brushRef="#br0" timeOffset="25081.56">29191 2142 5481 0,'-1'-7'301'16,"-3"1"-1"-16,3 0 2 15,0-3-1-15,-1 8 0 16,2 1 0-16,0 0 0 15,0 6 0-15,0 2 1 16,0 7-454 0,3 5-122-16,2 3-107 0,-1 1-137 15,8-1-237 1,-4-2-467-16,-4 0 0 16,-1-6 0-16,0-2 0 15</inkml:trace>
  <inkml:trace contextRef="#ctx0" brushRef="#br0" timeOffset="25852.53">29125 2249 3526 0,'-4'-11'302'16,"3"-3"184"-16,-3-3 0 16,3 0 0-16,1 4 0 15,1 6-1-15,1 2 1 16,6 4 0-16,5 1 0 16,6 6-194-16,1 7-108 15,3 9-184-15,-3 7 0 16,-2 11 0-16,-1 3 0 15,-2 4 0-15,0-1 0 16,-1 2 0-16,0-4 0 16,-4-1 0-16,-1-4 0 15,1-3-208 1,-3-4-129-16,-3-4-153 16,5-9-183-16,-5-26-623 15,-5 9 0-15,-2-4 0 16,-4-8 0-16</inkml:trace>
  <inkml:trace contextRef="#ctx0" brushRef="#br0" timeOffset="26039.97">29213 2417 3191 0,'-3'-22'210'0,"3"-6"24"16,3-6 14-16,2-4 7 15,10 3 2-15,7 7 0 16,8 1-22-1,5 7-47-15,1 6-107 0,-1 8-281 16,21 5-791 0,-32 11 0-16,-8 7 0 15,-7 6 0-15</inkml:trace>
  <inkml:trace contextRef="#ctx0" brushRef="#br0" timeOffset="26192.35">29297 2552 2776 0,'-3'11'242'15,"-2"-1"40"-15,4 0 32 16,-2 1 10-16,12-9-2 16,20-3-62-16,21-7-202 15,25-16-973-15,16 0 0 16,3-8 0 0,-12-6 0-16</inkml:trace>
  <inkml:trace contextRef="#ctx0" brushRef="#br0" timeOffset="40264.19">30229 1657 3979 0,'-7'-17'338'16,"3"-7"99"-16,-2-4 1 15,-1 0-1-15,4 6 1 16,1 7-1-16,-2 12 1 16,4 0-1-1,3 7 1-15,3 10-164 16,3 7-174-16,6 9-100 15,1 10 0-15,7 4 0 16,-1 5 0-16,-2 1 0 16,3 0 0-16,2 2 0 15,-3 3 0-15,1-1 0 16,0-2 0-16,-7 1 0 16,0-4 0-16,-8 0 0 15,1 0-243-15,-5 0-139 16,2-5-275-16,-3-27-724 15,-2 14 0-15,1-9 0 16,-5-8 0 0</inkml:trace>
  <inkml:trace contextRef="#ctx0" brushRef="#br0" timeOffset="40604.78">30131 2571 3608 0,'0'2'172'15,"0"-2"28"-15,0 0 23 16,0 0 13-16,0 0 21 16,12-2 67-16,14 0 70 15,16-6 47-15,18-4 30 16,24-8-132-16,13-6-39 15,5-3-29 1,5-5-22-16,-1 1-13 16,-7 2-22-16,-13 3-66 15,-20 5-100-15,-21 7-250 16,-19 6-140-16,-13 6-109 16,-7 3-197-16,-6-12-649 15,-8 17 0-15,-7 3 0 16,-13 3 0-16</inkml:trace>
  <inkml:trace contextRef="#ctx0" brushRef="#br0" timeOffset="41019.62">30640 2508 3083 0,'0'-12'242'0,"0"-4"79"16,0-3 191-16,0-2 16 16,0 7 0-16,-2 5 0 15,1 4 0 1,-2 3-1-16,-2 9 1 15,-2 5-171-15,-1 11-71 0,-4 10-80 16,-1 10-189 0,0 8-17-16,0 6 0 15,2 3 0-15,3-1 0 16,1 1 0-16,1-4 0 16,4-6 0-16,0-4 0 15,2-4 0-15,0-3-216 16,0-6-112-16,0-7-99 15,2-8-228-15,-1-30-658 16,0 6 0-16,2-10 0 16</inkml:trace>
  <inkml:trace contextRef="#ctx0" brushRef="#br0" timeOffset="41312.26">30667 2563 3799 0,'13'-18'249'16,"4"-4"75"-16,2 1 41 16,7-1 64-16,-4 13 28 15,4 8 1-15,4 8 0 16,0 7 0-16,5 3 0 16,0 8-187-16,1 5-62 15,0 3-76-15,1 3-40 16,-2 1-63-1,-6-3-30-15,-4-1-164 16,-4-5-111-16,-5 0-103 16,-6-5-118-16,-1-4-241 15,-13-9-491-15,-12 6 0 16,-16 0 0-16,-13-2 0 16</inkml:trace>
  <inkml:trace contextRef="#ctx0" brushRef="#br0" timeOffset="41515.82">30534 3095 4187 0,'0'-1'401'0,"0"1"21"15,6 0 0 1,11-6 0-16,17-3 0 16,17-7 0-16,19-8 0 15,16-9-97-15,7-3-186 16,2-2-390-16,2-6-508 15,-19-2-555-15,-18-1 0 16,-19-4 0-16,-16 1 0 16</inkml:trace>
  <inkml:trace contextRef="#ctx0" brushRef="#br0" timeOffset="41948.96">31165 1931 4539 0,'0'-17'320'0,"3"-3"64"16,-1-3 1-16,-1 1-1 15,-2 11 2-15,4 6-2 16,-3 10 1-16,1 9 0 15,-2 11-1-15,-5 11-194 16,-9 11-125 0,-4 8-191-16,-4 1-169 15,-1 3-177-15,31-4-987 16,-30-2 0-16,-2-3 0 16,1-1 0-16</inkml:trace>
  <inkml:trace contextRef="#ctx0" brushRef="#br0" timeOffset="42452.16">30238 2602 3737 0,'-3'-8'285'16,"-1"-1"36"-16,-3 1 14 16,2 0 33-16,3 5 82 15,-1 8 16-15,0 6 0 16,-2 5 0-16,-5 10 1 15,2 9-211-15,-5 4-74 16,-6 4-74 0,0 1-194-16,-3 4-140 15,1 0-201-15,11 3-308 16,-6-4-551-16,6-3 0 16,4-7 0-16,6-7 0 15</inkml:trace>
  <inkml:trace contextRef="#ctx0" brushRef="#br0" timeOffset="42909.06">30787 3049 5844 0,'0'-4'261'16,"0"-2"0"-16,1-1-1 15,-1 2 1-15,3 4 0 16,6 2-1-16,5 4 1 16,7 8 0-16,6 6 0 15,3 7-261-15,1 11 0 16,0 5 0-16,-2 5 0 16,-3 3 0-16,-1 3 0 15,-5 1 0 1,-4-3 0-16,-3-2 0 15,0 1-247-15,-3-5-245 16,0-33-998-16,-3 19 0 16,-4-8 0-16,0-18 0 15</inkml:trace>
  <inkml:trace contextRef="#ctx0" brushRef="#br0" timeOffset="44060.62">30305 1631 2525 0,'0'0'148'15,"0"0"15"-15,0 0 32 16,0 0 30-16,0 0 33 16,4 0 40-16,15-3 44 15,11-2 37-15,16-6 83 16,21-6-67-16,18-9 8 15,9-6-5-15,9-7-25 16,9-4-23-16,-1-4-29 16,-7-1-39-16,-17 2-45 15,-18 9-37-15,-23 6-83 16,-20 8-58 0,-14 8-31-16,-6 6-10 15,-5 2-7-15,1 4-7 16,-2-2-4-16,0 4 0 15,0 1 0-15,0 0 0 16,0 0 0-16,0 0 0 16,0 0 0-16,0 0 0 15,0 0 0-15,2 0 0 16,0 3 0 0,3 3 0-16,1 7 0 0,3 3 0 15,1 8 0 1,4 5 0-16,1 8 0 15,4 5 0-15,1 7 0 16,2 2 0-16,4 4 0 16,4 0 0-16,2 1 0 15,3-4 0-15,1-2 0 16,2-2 0-16,0-4 0 16,-2-2 0-16,-3-3 0 15,1 0 0-15,-4-2 0 16,-3-2 0-1,-2-6 0-15,-4-1 0 16,-6-7 0-16,-2-2 0 16,-3-2 0-16,-4-4 0 15,0-1 0-15,-3-4 0 16,0 0 0-16,-2-4 0 16,2-1 0-16,-2-1 0 15,0-2 0-15,-1 0 0 16,0 0 0-16,0 1 0 15,2-1 0-15,-2-1 0 16,0 1-180-16,0 0-217 16,13 0-408-16,-14-2-556 15,-4-1 0-15,-1-4 0 16,1 3 0 0</inkml:trace>
  <inkml:trace contextRef="#ctx0" brushRef="#br0" timeOffset="46465.03">31730 2263 2298 0,'2'0'240'16,"-2"0"58"-16,0 0 25 16,4 0 14-16,6-3 32 15,10-1 33-15,13-6 67 16,12-4 50 0,10-4 49-16,5-4-145 15,3-1-56-15,-3-2-58 16,-6 0-25-16,-7 1-15 15,-9 5-31-15,-11 1-33 16,-8 6-68-16,-10 3-48 16,-3 4-52-16,-2 0-27 15,-2 3-10-15,-1 2-62 16,-1-1-59-16,0 1-57 16,0 0-33-16,0 0-7 15,1 0-3-15,-1 0-3 16,0 0 1-1,0 0 0-15,0 0 2 16,0 0 61-16,3 0 60 16,-2 0 60-16,1 0 37 15,-2 0 14-15,1 0 34 16,1 0 30-16,-1 0 26 16,-1 0 44-16,0 0 38 15,2 0 29-15,-2 0 9 16,0 0-2-16,0 0-5 15,0 0-8-15,0 0-28 16,0 0-30-16,0 0-26 16,0 0-44-16,0 0-41 15,0 0-27-15,0 0-10 16,0 0 0 0,0 0 0-16,0 0 0 15,0 0 0-15,0 0 0 16,0 0 0-16,0 0 0 15,0 0 0-15,0 0 0 16,0 0 0-16,0 0 0 16,0 0 0-16,0 0 0 15,0 0 0-15,0 0 0 16,0 0 0-16,0 0 0 16,0 0 0-16,0 0 0 15,0 0 0-15,0 0 0 16,0 0 0-16,0 0 0 15,0 0 0 1,0 0 0-16,0 0 0 16,0 0 0-16,0 0 0 15,0 0-45-15,0 0-237 16,0 0-189-16,24 0-1007 16,-21 3 0-16,-7 0 0 15,-5 0 0-15</inkml:trace>
  <inkml:trace contextRef="#ctx0" brushRef="#br0" timeOffset="47244.4">31730 2258 1312 0,'-1'0'200'0,"-1"0"56"15,-1 0 54 1,0 0 53-16,0-1 42 16,3 1 41-16,-1-1 42 15,1-1 44-15,-2 1 24 16,2 0-84-16,0 1 29 15,0 2-57-15,0 7-53 16,5 4-53-16,2 7-42 16,4 9-42-16,4 3-41 15,4 2-44-15,-3 1-25 16,1-1-43-16,-2 0-101 16,0-4 0-16,-2 3 0 15,0-5 0 1,-4 1 0-16,-2-5 0 15,-1-2 0-15,-2 0 0 16,-1-6 0-16,4-1 0 16,-2-2 0-16,-2-1 0 15,-2-4 0-15,2 0 0 16,-2-3 0-16,-2 0-133 16,2 0-134-16,-1-3-104 15,2 2-190-15,-2-19-810 16,0 13 0-16,6-5 0 15,2-10 0-15</inkml:trace>
  <inkml:trace contextRef="#ctx0" brushRef="#br0" timeOffset="47747.87">32271 1990 4164 0,'-1'-13'310'16,"1"-1"111"-16,-2 0-1 16,1-2 0-16,0 9 1 15,1 4-1-15,0 7 0 16,0 5 0-16,1 7 1 16,3 12-177-1,4 7-134-15,1 5-110 16,5 3 0-16,-1 1 0 15,1-1 0-15,1 2 0 16,2-2 0-16,-2-2 0 16,0-3 0-16,1-5 0 15,1-2 0-15,-2-6 0 16,1-1 0-16,-2-4-23 16,-1-2-235-1,-3-1-180-15,4-2-285 16,-9-5-626-16,-6 2 0 15,-9-3 0-15,-8 0 0 16</inkml:trace>
  <inkml:trace contextRef="#ctx0" brushRef="#br0" timeOffset="48049.95">31958 2741 3175 0,'-2'0'248'16,"1"0"45"-16,0-2 15 16,1-1 16-1,8-2 40-15,10-5 70 16,12-4 64-16,13-4 20 16,15-2 1-16,6-4-172 15,4-1-76-15,4 1-48 16,0-2-128-16,-7 0-138 15,-9 5-108-15,-14 5-189 16,-14 5-215-16,-4 0-246 16,-18 9-344-16,-12 1 0 15,-10 2 0-15,-7 3 0 16</inkml:trace>
  <inkml:trace contextRef="#ctx0" brushRef="#br0" timeOffset="49003.67">32256 2615 4776 0,'0'-3'367'15,"0"-2"1"-15,0-1-1 16,0 1 1-16,0 3-1 15,0 2 1-15,0 0-1 16,1 2 1-16,3 9-1 16,2 6-259-16,4 8-108 15,2 8 0-15,4 5 0 16,2 1 0-16,1 1 0 16,0-1 0-1,-2 0 0-15,4 1 0 16,-3-4 0-16,0 1 0 15,-1-4 0-15,-1-4 0 16,0 0 0-16,-5-3 0 16,0-3 0-16,0-2 0 15,-4-6 0-15,-2-4 0 16,-1-2 0-16,-4-4 0 16,1-2 0-16,-1-2 0 15,0 0 0-15,2-1 0 16,-2 2 0-16,0-2 0 15,-6 0 0-15,-6 4 0 16,-12 3 0 0,-12 1 0-16,-16 3 0 15,-9 6 0-15,-10 4 0 16,-8 1 0-16,-2 4 0 16,-6 1 0-16,-1 2 0 15,-1 2 0-15,1 2 0 16,-3 1 0-16,1 5 0 15,-4-3 0-15,2 3 0 16,0 0 0-16,-1 0 0 16,-2 0 0-1,4 0 0-15,0 1 0 16,-1-1 0-16,-1-1 0 0,2 0 0 16,-4-2 0-1,1-1 0-15,0-3 0 16,2 2 0-16,4-4 0 15,2-2 0-15,5 0 0 16,9-3 0-16,2-1 0 16,4-4 0-16,6 2 0 15,2-5 0-15,3-1 0 16,3-2 0-16,2-2 0 16,-3-5 0-16,4 4 0 15,1-3 0-15,1 3 0 16,1-1 0-16,3 1 0 15,1 3 0 1,-1 1 0-16,6-2 0 16,4 1 0-16,6-2 0 15,4-5 0-15,7 1 0 16,-2-4 0-16,5 0 0 16,-2-2 0-16,-2 1 0 15,2 0-86-15,2 0-276 16,6-3-1186-16,3-6 0 15,4-11 0-15,0-18 0 16</inkml:trace>
  <inkml:trace contextRef="#ctx0" brushRef="#br0" timeOffset="50098.04">28038 2435 2433 0,'0'3'100'0,"0"-2"11"16,0 1 6-16,0 1 14 16,1-3 22-16,9 0 35 15,6-3 32-15,8 0 24 16,13-3 23-16,10-5-54 15,4-5 4 1,9-1 13-16,6-5 3 0,4 0-6 16,2-1-17-1,-3-2-26-15,2 3-29 16,-6 0-19-16,-6 2-21 16,-1-2-22-16,-3 2-21 15,0-1-18-15,0-2-9 16,0-2 14-16,-2-2 17 15,-1 2 19-15,0-2 21 16,-5 4 17-16,-3 3 9 16,-2 3 10-16,3 1 4 15,0 0 0-15,2 0 7 16,4 1-17-16,2-1-20 16,5 0-28-1,0-2-23-15,-1 1-16 16,-3 3-13-16,-2-1-8 15,-6 0-10-15,-3 5-1 16,-3 0-5-16,-3-1 0 16,-1 1-6-16,0 1 4 15,-4 0-3-15,0 0-5 16,-2 1 1-16,-1 0-2 16,-3 1-3-16,-1-2-1 15,-2 1-4-15,-2-1-3 16,1 1 1-16,-2-1-1 15,-1-1 0 1,0 3 0-16,-1-1 0 16,1-1 0-16,-6 0 0 15,-2 2 0-15,-5 2-44 16,-3 3-261-16,-3 1-203 16,-1-3-958-16,-10 6 0 15,-7 1 0-15,-6-1 0 16</inkml:trace>
  <inkml:trace contextRef="#ctx0" brushRef="#br0" timeOffset="54054.14">30350 1757 2604 0,'-3'0'145'15,"-2"0"41"-15,-2 0 41 16,0 0 48-16,-2 0 41 16,3-2 39-16,-1 1 73 15,3-2 54 1,1-4 33-16,3-4-53 15,-2-3-38-15,4-2-41 16,-2-2-41-16,3 0-47 16,1 0-41-16,2 0-40 15,7 1-72-15,3 2-54 16,5 0-34-16,5 2-54 16,7 2 0-16,4 0 0 15,5 1 0-15,4 1 0 16,0 0 0-1,3-1 0-15,0 0 0 0,-6 4 0 16,1-3 0-16,-2 0 0 16,0 1 0-1,-2 0 0-15,3-2 0 16,1-1 0-16,-1-1 0 16,-1 0 0-16,-2 0 0 15,2-2 0-15,-7 1 0 16,-1 3 0-16,-3 1 0 15,-4-1 0-15,-2 3 0 16,-3-1 0-16,1 0 0 16,0-1 0-16,-3 0 0 15,2 1 0-15,-2-1 0 16,-4 1 0-16,-2 2 0 16,-2-1 0-16,-2 2 0 15,-2 1 0 1,-2 1 0-16,0-2 0 15,0 3 0-15,-2-2 0 16,3 0 0-16,-1 0 0 16,-2 2 0-16,-2-1 0 15,-1 0 0-15,-1 3 0 16,0-2 0-16,0 2 0 16,2 0 0-16,-2 0 0 15,0 0 0-15,0 0 0 16,0 0 0-16,0 0 0 15,0 0 0-15,0 0 0 16,0 0 0 0,0 0 0-16,0 0 0 15,0 4 0-15,0 0 0 16,0 2 0-16,0 4 0 16,0 5 0-16,0 1 0 15,1 0 0-15,2 2 0 16,3 2 0-16,2 0 0 15,1 0 0-15,1 1 0 16,3 2 0-16,0 1 0 16,3 1 0-16,0 1 0 15,3 1 0-15,-2 2 0 16,3-2 0-16,0 2 0 16,0 2 0-16,-2 1 0 15,4 0 0 1,-5 3 0-16,0-2 0 15,1-1 0-15,-4 0 0 16,-1-3 0-16,-1-1 0 16,-2-1 0-16,-3-4 0 15,-1-2 0-15,-2-2 0 16,3-2 0-16,-2-3 0 16,-1-2 0-16,0 1 0 15,2-1 0 1,0 1 0-16,0 0 0 15,-1-1 0-15,0-1 0 16,1-1 0-16,-3-3 0 16,-2-2 0-16,2-1 0 15,0 0 0-15,-3-1 0 16,4 2 0-16,-1 0 0 16,0-2 0-16,-2-2 0 15,1 3 0-15,-2-3 0 16,1 0 0-16,-1-1 0 15,0 1 0 1,0-1 0-16,0 2-206 0,0 0-278 16,-1-43-1016-16,-5 44 0 15,0-3 0 1,-1 1 0-16</inkml:trace>
  <inkml:trace contextRef="#ctx0" brushRef="#br0" timeOffset="55053.55">32268 2642 3368 0,'0'-4'262'0,"0"1"127"16,0-1 111-16,0-3 0 15,0 3 1-15,0 3-1 16,0-3 0 0,0 3 1-16,0 0-1 15,0 1-180-15,0 0-82 16,0 0-126-16,3 3-112 15,2 7 0-15,2 4 0 16,3 6 0-16,0 7 0 16,2 1 0-16,1 1 0 15,-3-2 0 1,0 3 0-16,3-4 0 16,-4-1 0-16,1-1 0 0,1-4 0 15,-3-2 0 1,0 0 0-16,4 0 0 15,-2-4 0-15,0 0 0 16,0-2 0-16,-1 0 0 16,-3-3 0-16,-4-1 0 15,1-4 0-15,-1 0 0 16,-2 1 0-16,0-3 0 16,0-1 0-16,0 2 0 15,0 0 0-15,0 1 0 16,-6 2 0-1,-7 5 0-15,-13 4 0 16,-16 4 0-16,-17 6 0 16,-12 6 0-16,-8 1 0 15,-4 4 0-15,1-2 0 16,8 0 0-16,9-3 0 16,11-6 0-16,6-6 0 15,11-2 0-15,6-5 0 16,4-4 0-16,6-3 0 15,1-1 0 1,4-1 0-16,0-2-231 16,11 0-427-16,0-5-802 0,11-10 0 15,11-15 0 1,10-14 0-16</inkml:trace>
  <inkml:trace contextRef="#ctx0" brushRef="#br0" timeOffset="56060.46">32205 1574 3692 0,'0'0'233'0,"0"-1"60"15,0-2 90-15,0 2 60 16,0-1 24 0,0 1 0-16,3 1 0 15,3 1 0-15,2 5 0 16,8 3-171-16,2 5-63 15,3 6-59-15,2 2-89 16,3 1-61-16,-2 0-24 16,2-2 0-16,-2-2 0 15,-1-2 0-15,-4-4 0 16,0-1 0-16,-5-4 0 16,0-3 0-1,-2-2 0-15,4-3 0 16,1-3 0-16,11-6 0 15,5-9 0-15,9-7 0 16,3-14 0-16,2-9 0 16,-2-6 0-16,-2 0 0 15,-5-2 0-15,-5 6 0 16,-7 9 0-16,-7 9 0 16,-5 8 0-16,-5 6 0 15,-2 5 0-15,-2 2 0 16,-1 4 0-16,-1 0 0 15,-2 3 0 1,1 0 0-16,-2 3 0 16,1 0 0-16,-1 0 0 15,0 1 0-15,0-2 0 16,0 2 0-16,0 0 0 16,0 0 0-16,1 0 0 15,-1 0 0-15,2 0 0 16,-1 0 0-16,1 0 0 15,-2 0 0-15,1 0 0 16,-1 0 0-16,0 0 0 16,0 0-322-16,15-2-1251 15,-24-3 0-15,-1-6 0 16,-6-6 0-16</inkml:trace>
  <inkml:trace contextRef="#ctx0" brushRef="#br0" timeOffset="58864.36">25233 5334 6701 0,'3'0'164'16,"9"-2"1"-16,8 2 0 16,3 4 0-16,10 10-1 15,6 7 1 1,1 5 0-16,-2 4-1 16,0-1 1-16,-4 0-157 15,-3-3-8-15,-8-3 0 16,-4-7 0-16,-9-3 0 15,-4-6 0-15,-3-4 0 16,2-2 0-16,2-15 0 16,6-19 0-16,3-22 0 15,9-22 0-15,11-22 0 16,15-6 0-16,24-2-208 16,34 7-516-1,8 9-727-15,4 5 0 0,-10 4 0 16,-11 2 0-1</inkml:trace>
  <inkml:trace contextRef="#ctx0" brushRef="#br0" timeOffset="59868.16">28759 5606 5808 0,'5'0'30'16,"5"0"104"0,7 1 49-16,6 1 56 15,6 6 1-15,1 4-1 16,-3 4 1-16,0 2-1 16,-3 1 1-16,-1 1-14 15,-2-5-16-15,-1-1-105 16,-3-1-47-16,-5-4-58 15,-5-3 0-15,0-4 0 16,0 1 0-16,4-6 0 16,9-1 0-16,5-11 0 15,13-13 0-15,7-17 0 16,9-21 0-16,9-21 0 16,11-13-202-1,4-3-249-15,2 1-1056 16,-3 19 0-16,-15 16 0 15,-14 19 0-15</inkml:trace>
  <inkml:trace contextRef="#ctx0" brushRef="#br0" timeOffset="62577.32">32263 3834 3219 0,'-2'0'115'16,"-2"0"31"-16,1 1 27 15,2 1 8-15,1-2 9 16,8 0 4 0,11-3 13-16,13-5 17 15,14-4 15-15,19-4-72 16,13-6-14-16,3-2-18 16,3-1-16-16,-2-3-1 15,-4 2-4-15,-10 3-3 16,-6 0-8-16,-10 6-15 15,-10 2-28-15,-12 5-28 16,-8 3-58-16,-12 5-67 16,-6 1-68-16,-2 1-68 15,-5 2-89-15,-3 3-228 16,-14-5-397-16,-9 10 0 16,-14 4 0-1</inkml:trace>
  <inkml:trace contextRef="#ctx0" brushRef="#br0" timeOffset="62795.38">32293 3932 1920 0,'-3'7'142'0,"2"0"54"16,0 4 46-16,7-7 56 15,16-1 29-15,23-10 17 16,18-8 11-16,25-4 3 15,18-8 2-15,5-6-106 16,-4-4-118-16,-7 3-243 16,-14-12-858-16,-19 16 0 15,-22 4 0-15</inkml:trace>
  <inkml:trace contextRef="#ctx0" brushRef="#br0" timeOffset="65147.98">31380 4282 4067 0,'0'0'141'0,"2"-2"36"16,-1 2 20 0,1 0 3-16,4 0 0 15,8-2-1-15,13-5-30 16,17-8-109-16,27-12-308 15,17-13-784-15,11-17 0 16,4-10 0-16,-14-6 0 16</inkml:trace>
  <inkml:trace contextRef="#ctx0" brushRef="#br0" timeOffset="76424.41">32641 2099 2378 0,'3'-5'165'0,"-2"-1"40"16,1-4 40-16,1-1 30 16,-3 1 27-16,0 2 29 15,0-2 31-15,0 3 25 16,0-2 84-16,0 1-12 15,0 0-31-15,0 2-38 16,0 0-41-16,-5 1-30 16,1 0-28-16,-6 2-27 15,-6-1-33 1,-4 3-23-16,1 0-86 16,-7 7-113-16,2 6-9 15,-1 5 0-15,5 7 0 16,1 8 0-16,7 2 0 15,3-1 0-15,7 2 0 16,2-5 0-16,5-3 0 16,7-4 0-16,7-3 0 15,10-4 0-15,8-5 0 16,5-5 0-16,3-1 0 16,0-4 0-16,-5-4 0 15,-3-3 0-15,-10-2 0 16,-7-2 0-1,-7-6 0-15,-3-3 0 16,-6-3 0-16,-1-6 0 16,-4-1 0-16,-2-3 0 15,-1 1 0-15,-3 4 0 16,-1 3 0-16,0 6 0 16,-1 6 0-16,-5 5 0 15,-4 4 0-15,-1 6 0 16,-4 8 0-16,3 12 0 15,3 4 0-15,5 7 0 16,5 3 0-16,6 0 0 16,4-5 0-16,5-3 0 15,4-9 0 1,8-5 0-16,7-8 0 16,6-4 0-16,4-5 0 15,-3-6 0-15,-2-4 0 16,-7-6 0-16,-9-4 0 15,-8-3 0-15,-5 1 0 16,-5-1 0-16,-4 7 0 16,-5 1 0-16,-5 8 0 15,-7 4 0-15,-4 5 0 16,-2 2 0 0,5 4 0-16,7 4 0 15,5-2 0-15,7 1 0 16,4-2 0-16,1 2 0 15,0-2-30-15,4 0-5 16,5-1 8-16,1-1 8 16,2-1 14-16,3-2 5 15,0-2 0-15,-2 0 0 16,-6-2 0-16,-1-1 0 16,-3 0 30-16,-3-1 4 15,0-2-6 1,-3 3-10-16,-2-1-12 0,0 4-37 15,-8-1-117 1,0 3-160-16,0 5-278 16,3 2-837-16,4-1 0 15,3-1 0-15,3-4 0 16</inkml:trace>
  <inkml:trace contextRef="#ctx0" brushRef="#br0" timeOffset="81914.64">31326 1658 1828 0,'0'1'158'15,"-2"1"38"-15,2 0 31 16,0-2 38-16,0 0 29 16,0 0 23-16,0 0 28 15,0 0 23-15,0 0 23 16,0 0-96-16,0-2 5 15,2 0 0-15,5 0-26 16,12-3-28-16,9-2-23 16,16-5-8-16,12 0-23 15,11-2 6 1,6-4-3-16,2 3-2 16,2-2-27-16,-9 1-19 15,-8 2-1-15,-13 3-10 16,-14 0-4-16,-12 4-17 15,-10 0-4-15,-4 2-29 16,-6 2-20-16,1 2-19 16,-2 0-18-16,0 1-19 15,0 0-6-15,0 0 0 16,0 0 0-16,0-2 0 16,0 2 0-16,0 0 0 15,0 0 0 1,0 0 0-16,0 0 0 15,0 0 0-15,0 0 0 16,0 0 0-16,0 0 0 16,0 0 0-16,0 4 0 15,1 1 0-15,3 5 0 16,2 0 0-16,4 5 0 16,3 1 0-16,2 2 0 15,2 2 0-15,-2 2 0 16,0-2 0-16,1 2 0 15,2 0 0-15,-4-1 0 16,2-2 0 0,-3 2 0-16,1-1 0 15,-3-1 0-15,-3 1 0 16,2-4 0-16,-3 0 0 16,-2-1 0-16,-2-6 0 15,0 0 0-15,-2-3 0 16,-1-1 0-16,0-1 0 15,0 0 0-15,0 0 0 16,-6 1 0-16,-8 1 0 16,-14 2 0-1,-9 1 0-15,-14 2 0 0,-4 0 0 16,-2 1 0 0,2 0 0-16,-2 2 0 15,3 1 0-15,5 2 0 16,9-1 0-16,7-3 0 15,10-1 0-15,10-3 0 16,2-1 0-16,5-2 0 16,2 1 0-16,1-3 0 15,-2 0 0-15,4-1 0 16,-2 0 0 0,1-2 0-16,2-1 0 0,0 1 0 15,0-1 0 1,-1-1 0-16,-2 1 0 15,-1-1 0-15,-2-4 0 16,-1 0 0-16,1-6 0 16,-1-5 0-16,-3-4 0 15,1-5 0-15,-1-6 0 16,-3-3 0-16,0-3 0 16,-4-3 0-16,2 1 0 15,-2-3 0-15,2 4 0 16,1 1 0-1,5 4-240-15,9 6-437 16,3-1-777-16,6 6 0 16,1-4 0-16,3 3 0 15</inkml:trace>
  <inkml:trace contextRef="#ctx0" brushRef="#br0" timeOffset="87172.17">31097 4382 4120 0,'0'0'122'16,"0"-4"16"-16,2 1 12 16,1-1 22-1,4 4 56-15,10 0 70 16,4 2 47-16,6 4 71 16,6 3 1-16,1 4-93 15,-3 3-30-15,-2 3-16 16,0 0-11-16,-5-2-23 15,-3 0-55-15,-4-3-71 16,-3-6-47-16,-3 0-71 16,-1-5 0-16,6-2 0 15,4-8 0-15,4-6 0 16,8-8 0-16,7-9 0 16,3-11 0-16,1-4 0 15,6-4 0 1,2-1 0-16,-6 0 0 15,-5 4 0-15,-5 7 0 16,-9 10 0-16,-6 4-275 16,-1 11-221-16,-5-6-988 15,2 15 0-15,-3-2 0 16</inkml:trace>
  <inkml:trace contextRef="#ctx0" brushRef="#br0" timeOffset="99341.4">11793 6276 7212 0,'-15'-16'109'0,"2"-2"0"16,-2 3-1-16,1-3 1 15,11 12 0 1,10 7-1-16,6 11 1 15,4 8 0-15,6 11 0 16,6 12-109-16,-4 4 0 16,-3 5 0-16,-2-2 0 15,0 0 0-15,0-5-82 16,5 1-203-16,7-7-224 16,21-14-954-16,-11-5 0 15,0-14 0-15</inkml:trace>
  <inkml:trace contextRef="#ctx0" brushRef="#br0" timeOffset="99505.18">12287 6595 4416 0,'0'-15'411'0,"2"-4"0"15,-2 0 0-15,2-4 0 16,-2 11 0-16,0 5 1 16,0 4-1-16,0-1 0 15,2 4-113-15,2 2-619 16,37 0-1215-16,-23 3 0 15,4-5 0-15,1 2 0 16</inkml:trace>
  <inkml:trace contextRef="#ctx0" brushRef="#br0" timeOffset="99912.33">12630 6247 7752 0,'-2'-9'49'16,"2"0"0"-16,6 0-1 15,8 0 1-15,10 8 0 16,11 6-1-16,9 5 1 16,6 7 0-1,-1 5 0-15,-4 6-49 16,-4-3 0-16,-6 1 0 15,-10-5 0-15,-4-6 0 16,-10-3 0-16,-5-6 0 16,-6-5 0-16,0-7 0 15,0-8 0-15,-7-11 0 16,-1-11 0-16,-2-6 0 16,-3-4 0-16,4 8 0 15,-2 4 0-15,6 12 0 16,3 7-75-1,2 10-200-15,0 3-176 16,16 3-347-16,-5 4-520 16,10-2 0-16,6-2 0 15,13-2 0-15</inkml:trace>
  <inkml:trace contextRef="#ctx0" brushRef="#br0" timeOffset="100263.95">13423 5977 5229 0,'0'-10'329'0,"-2"3"0"16,0-1 0-16,-6 1 0 16,-1 12 0-16,-8 13 0 15,1 11 0 1,-1 10 0-16,7 7 1 16,5 4-330-16,12-6 0 15,9-5 0-15,9-8 0 16,7-10 0-16,8-10 0 15,0-8 0-15,-1-11 0 16,-11-10 0-16,-7-9 0 16,-13-7 0-16,-14-8 0 15,-12-1 0-15,-15 2 0 16,-6 7 0-16,-4 7 0 16,-2 13 0-16,3 7 0 15,6 12-36 1,9 7-242-16,8 9-243 15,11-13-950-15,12 16 0 16,10-7 0-16,8-2 0 16</inkml:trace>
  <inkml:trace contextRef="#ctx0" brushRef="#br0" timeOffset="100518.88">13522 5734 6773 0,'-3'-14'158'16,"1"-2"-1"-16,2 2 1 16,2 3-1-1,9 16 1-15,12 11-1 16,9 12 1-16,7 9-1 16,7 8 1-16,-1 6-158 15,-2 4 0-15,-3 1 0 16,-2-5-240-16,-4-1-190 15,18-7-1075-15,-28-9 2 16,-6-11-1-16,-6-14 0 16</inkml:trace>
  <inkml:trace contextRef="#ctx0" brushRef="#br0" timeOffset="101218.06">13758 5702 5423 0,'-2'-21'308'0,"1"0"-1"16,1 0 1-16,5 5-1 16,12 13 1-16,8 15-1 15,13 12 1-15,8 6-1 16,0 7 1-16,4 7-308 16,-5 2 0-16,-6 0 0 15,-8-1 0-15,-6-2 0 16,-10 1-153-16,-6-6-91 15,-7-4-12-15,-2-6 3 16,-9-13 3 0,-6-7 4-16,-4-7 18 15,-3-6 48-15,-3-8 84 16,10-2 72-16,6-3 177 16,5-6 91-16,4-2 12 15,11-2-3-15,11-1-4 16,8-2-2-16,8 1-19 15,10 0-48-15,2 2-84 16,-2 0-72-16,-2 4-24 16,-5 2 0-16,-4 0 0 15,-7 5 0 1,-8 1 0-16,-6 4 0 16,-6 1 0-16,-6 3 0 15,-4 3 0-15,0 2 0 16,0 2 0-16,-4 1 0 15,-8 4 0-15,-6 7 0 16,-5 5 0-16,-2 7 0 16,2 8 0-16,11 1 0 15,7-1 0-15,6-3 0 16,11-6 0 0,4-5 0-16,7-9 0 15,4-5 0-15,2-5 0 16,-2-7 0-16,-6-7 0 15,-7-3 0-15,-6-2 0 16,-3-3 0-16,-5 6 0 16,0 4 0-16,2 6 0 15,-1 5 0-15,5 3-16 16,1 4-229-16,8 5-200 16,32-2-1053-16,-23 4 2 15,4-2-1-15</inkml:trace>
  <inkml:trace contextRef="#ctx0" brushRef="#br0" timeOffset="101866.21">14870 5604 5992 0,'-14'-22'244'16,"-4"-3"0"-16,-3 2 1 15,-10 2-1-15,0 18 0 16,5 15 1-16,2 7-1 15,6 9 0-15,10 1 1 16,12 4-245-16,7-7 0 16,12-4 0-16,6-9 0 15,3-7 0 1,3-6 0-16,-5-7 0 16,-10-9 0-16,-11-3 0 15,-3-6 0-15,-8-4 0 16,-2-1 0-16,-1 4 0 15,4 5 0-15,0 7 0 16,-1 10 0-16,5 8 0 16,5 10 0-16,10 9 0 15,4 8 0-15,7 6 0 16,1 3 0-16,-1-1 0 16,-9-2 0-1,-8-2 0-15,-8-2 0 16,-2-5 0-16,-5-7 0 15,-3-4 0-15,3-5 0 16,0-6 0-16,-1-6 0 16,1-6 0-16,3-11 0 15,7-10 0-15,2-12 0 16,2-9 0-16,-2-8 0 16,-2-4 0-16,-3-1 0 15,-8 2 0-15,-1 11 0 16,-3 8 0-1,-2 16 0-15,-6 17 0 16,-2 16 0-16,4 13 0 16,3 15 0-16,7 7 0 15,8 5 0-15,16-4 0 16,9-4 0-16,8-7-26 16,14-9-294-16,11-7-379 15,3-12-730-15,3-5 0 16,-4-10 0-16,4-7 0 15</inkml:trace>
  <inkml:trace contextRef="#ctx0" brushRef="#br0" timeOffset="102947.76">15594 5351 6438 0,'17'-12'195'0,"12"1"0"16,12-2-1-16,13 4 1 15,6 6 0-15,0 9-1 16,-9 7 1-16,-8 6 0 15,-14 4 0-15,-17 7-195 16,-11-1 0-16,-14 4 0 16,-14-4 0-16,-8-3 0 15,-4-7 0-15,-3-8 0 16,9-10 0-16,8-13 0 16,8-15 0-1,12-13 0-15,5-12 0 16,11-4 0-16,9 2 0 15,2 7 0-15,5 9 0 16,-2 11 0-16,-2 8 0 16,-3 8 0-16,3 6 0 15,2 8 0-15,2 7 0 16,2 7-26-16,1 2-37 16,2 2-17-16,1 0 6 15,-4-5-9-15,0-4 13 16,-2-6 66-1,0-6 4-15,-3-8 0 16,-1-8 0-16,-3-5 25 16,-8-6 39-16,-8-7 16 15,-1 1-6-15,-4 4 9 16,-4 6-13-16,-2 7-66 16,-7 10-4-16,-7 12 0 15,0 10 0-15,-2 12 0 16,10 5 0-16,5 6 0 15,14-1 0-15,13-7 0 16,10-7-22-16,11-8-205 16,10-10-95-1,4-5-88-15,-2-7-16 16,-5-10 0-16,-11-5 22 16,-12-5 46-16,-11-12 69 15,-9-2 83-15,-7 2 183 16,-5 5 249-16,-5 10 97 15,-4 13 86-15,-5 9 17 16,-1 9 0-16,4 5-22 16,7 5-46-16,8-2-69 15,8 3-83-15,8-5-160 16,11-5-46-16,9-5 0 16,6-5 0-16,0-7 0 15,-4-7 0 1,-14-4 0-16,-10-6 0 15,-7 0 0-15,-3-1 0 16,-2 6 0-16,2 6 0 16,2 6 0-16,-2 7 0 15,-2 10 0-15,2 8 0 16,0 13 0-16,0 7 0 16,0 10 0-16,2 4 0 15,-2 3 0-15,0 2 0 16,0 0 0-1,1-5 0-15,-5-2 0 16,-2-9 0-16,2-8 0 16,-2-7-228-16,2-7-185 15,11-12-339-15,-5-3-607 16,6-15 0-16,5-14 0 16,6-13 0-16</inkml:trace>
  <inkml:trace contextRef="#ctx0" brushRef="#br0" timeOffset="103201.08">16793 5220 5285 0,'0'-7'316'16,"3"-2"-1"-16,0 6 1 16,5-1-1-16,2 5 1 15,6 12-1 1,1 0 1-16,6 1-1 16,8 0 1-16,0-6-250 15,3-5-66-15,-2-2 0 16,-5-5 0-16,-7-2 0 15,-11-6 0-15,-5-2 0 16,-5-7 0-16,-7 2 0 16,-3-1-20-16,1 5-275 15,-5 3-217 1,20-1-960-16,-21 5 0 16,7-1 0-16,3-5 0 15</inkml:trace>
  <inkml:trace contextRef="#ctx0" brushRef="#br0" timeOffset="103420.18">16958 4848 5376 0,'-11'-35'313'16,"1"-4"-1"-16,0 0 1 15,-2-1 0-15,11 23 0 16,1 13-1-16,10 15 1 16,3 13 0-16,8 9 0 15,7 18-313-15,4 10 0 16,-5 2 0-1,-1-2 0-15,-1-3 0 0,-2-5-178 16,-2-7-289 0,3-25-1042-16,-1 9 0 15,-2-12 0-15,1-8 0 16</inkml:trace>
  <inkml:trace contextRef="#ctx0" brushRef="#br0" timeOffset="104787.84">17448 4930 5841 0,'0'-21'261'16,"0"-2"0"0,0-3 0-16,0-4 0 15,-3 10 0-15,2 11 0 16,0 3 0-16,-2 2 0 15,0 4 1-15,-2 0-262 16,-3 2 0-16,-7 8 0 16,1 5 0-16,-5 9 0 15,6 6 0-15,2 3 0 16,6-2 0-16,4-1 0 16,2-4 0-16,4-5 0 15,6-3 0 1,4-7 0-16,6-2 0 15,5-7 0-15,-3-4 0 16,-1-9 0-16,-3-5 0 16,-9-7 0-16,-4-5 0 15,-2-3 0-15,-4 0 0 16,-3 4 0-16,3 8 0 16,3 7 0-16,-3 6 0 15,0 3 0-15,0 8 0 16,0 7 0-16,4 4 0 15,3 4 0 1,8 0 0-16,4 1 0 16,4-7 0-16,2-2 0 15,2-8-154-15,-4-2-120 16,-5-4-84-16,-3-6-46 16,-9-10 2-16,-5-8 34 15,-5-16 59-15,-6-15 73 16,-9-12 225-16,-3-6 11 15,-11-4 153-15,1 5 121 16,2 9 85-16,7 13 45 16,4 15-2-1,10 12-35-15,8 16-57 0,2 11-74 16,8 12-225 0,10 17-11-16,7 11 0 15,7 12 0-15,6 5 0 16,-1 4 0-16,-2-3 0 15,0-4 0-15,-5-5 0 16,-2-6 0-16,-7-10 0 16,-2-7 0-16,-5-9 0 15,-4-7 0-15,-6-5 0 16,-1-6 0 0,-2-3 0-16,-2-6 0 15,-2-4 0-15,-1-1 0 16,2-3 0-16,-2 2 0 15,0 2 0-15,1 3 0 16,5-5 0-16,9 1 0 16,7-6 0-16,7-1 0 15,4-4 0-15,2 3 0 16,-7 4 0-16,-5 2 0 16,-10 6 0-16,-3 3 0 15,-3 5 0-15,-4 7 0 16,0 6 0-16,2 8 0 15,-2 5 0 1,0 5 0-16,0-3 0 16,4-3 0-16,5-4 0 15,5-8 0-15,5-1 0 16,7-7 0-16,-2-2 0 16,-1-8 0-16,-6-6 0 15,-8-9 0-15,-6-4 0 16,-3-7 0-16,-7-1 0 15,-3 6 0-15,-5 6 0 16,-6 8 0-16,-2 8 0 16,-1 4 0-1,4 2 0-15,6 4 0 16,8 2 0-16,5-4 0 16,2 3 0-16,5-2 0 15,8-4 0-15,4-3 0 16,7-5 0-16,0-4 0 15,1-7 0-15,-3-3 0 16,-5-4 0-16,-1 1 0 16,-7 5 0-16,-4 5 0 15,-1 7 0-15,1 4 0 16,0 11 0-16,5 7 0 16,3 5 0-16,0 11 0 15,0 5 0 1,0 0 0-16,-4-3 0 15,1-3 0-15,-3-4-233 16,-4-4-358-16,-4-38-882 16,-10 23 0-16,-18-5 0 15,-23-8 0-15</inkml:trace>
  <inkml:trace contextRef="#ctx0" brushRef="#br0" timeOffset="104941.25">17540 4642 7410 0,'19'-25'87'16,"21"-8"0"-16,24-12-1 16,20-6 1-16,10 4-381 15,7-3-1198-15,-10 11 0 16,-20 4 0-16,-25 10 0 16</inkml:trace>
  <inkml:trace contextRef="#ctx0" brushRef="#br0" timeOffset="105835.32">13234 7793 5880 0,'-2'-9'257'16,"0"0"0"-16,-3-1-1 15,0 1 1-15,-3 5 0 16,-9 9-1-16,-8 7 1 16,-9 3 0-16,-5 4 0 15,3 2-257-15,5-9 0 16,10-5 0-1,8-7 0-15,5-10 0 0,7-9 0 16,6-10 0-16,14-4 0 16,6-8 0-1,7 2 0-15,7 3 0 0,1 10 0 16,0 7 0 0,5 9 0-16,-2 7 0 15,-1 7 0-15,-1 13 0 16,-7 8 0-16,-7 8 0 15,-10 11 0-15,-9 6 0 16,-12 2 0-16,-13 2 0 16,-10-1 0-1,-7-2 0-15,-4-5 0 16,-3-6 0-16,5-6 0 16,5-9 0-16,6-9 0 0,3-10 0 15,4-10 0 1,9-7 0-16,3-5 0 15,12-2 0-15,7-4 0 16,10 1 0-16,6 9 0 16,11-2 0-16,4 8 0 15,5 2-52-15,0 4-309 16,10-1-1194-16,-1 1 0 16,-7-6 0-16,1-6 0 15</inkml:trace>
  <inkml:trace contextRef="#ctx0" brushRef="#br0" timeOffset="105973.78">13758 7926 8191 0,'0'-2'0'0,"0"2"0"16,0-2 0-16,0 1-331 16,38-1-1241-16,-23 1 0 15,5-6 0-15</inkml:trace>
  <inkml:trace contextRef="#ctx0" brushRef="#br0" timeOffset="106454.33">14032 7229 6294 0,'-5'-26'211'15,"-2"-3"0"-15,3-1-1 16,-3 2 1-16,9 12 0 16,1 15-1-16,9 6 1 15,7 10 0-15,8 12 0 16,6 15-211-16,-5 13 0 16,-4 9 0-16,-14 7 0 15,-8 3 0-15,-7-2 0 16,-2-5 0-16,-4-6 0 15,2-10 0 1,3-9 0-16,3-13 0 16,-1-11 0-16,4-7 0 15,0-7 0-15,2-2 0 16,5-4 0-16,8-3 0 16,10-6 0-16,10-2 0 15,5-4 0-15,2 1 0 16,3 0 0-16,-2-2 0 15,-4 1 0-15,-1 2 0 16,-6-1 0-16,-5 3 0 16,-2 3 0-1,-4 1 0-15,-6 3-228 16,1 3-265-16,-1-20-1001 16,-3 17 0-16,-5-2 0 15</inkml:trace>
  <inkml:trace contextRef="#ctx0" brushRef="#br0" timeOffset="106696.09">14719 7385 8191 0,'0'-4'0'0,"0"1"0"16,4 1 0-16,2 0 0 15,4 6 0-15,2 6 0 16,5 7 0-1,-1 6 0-15,1 2 0 16,-2 3 0-16,0-4 0 16,-3 0 0-16,-2-4-261 15,-2-3-202-15,-6-16-1030 16,-4 4 0-16,-10-10 0 16,-6-13 0-16</inkml:trace>
  <inkml:trace contextRef="#ctx0" brushRef="#br0" timeOffset="106855.72">14537 7253 4912 0,'-20'-29'364'16,"-1"-3"0"-16,-1-4 1 16,0 2-1-1,19 15 0-15,6 15 1 16,12 8-59-16,10 7-269 16,15 9-374-16,1 5-1083 15,4 2 0-15,-9-2 0 16,0 0 0-16</inkml:trace>
  <inkml:trace contextRef="#ctx0" brushRef="#br0" timeOffset="107409.54">14918 7299 8191 0,'4'0'0'15,"5"4"0"-15,4 4 0 16,6 5 0-1,2 4 0-15,1 3 0 16,-2 4 0-16,-1-2 0 16,-1 2 0-16,-4-6 0 15,-4-3 0-15,-3-5 0 16,2-6 0-16,1-11 0 16,-2-8 0-16,0-7 0 15,2-5 0-15,-7 3 0 16,0 6 0-16,-2 6 0 15,7 9 0-15,-1 3 0 16,8 3 0 0,6 5 0-16,6 0 0 15,4 1 0-15,3-4 0 16,7-2 0-16,-3-7 0 16,3-7 0-16,-6-7 0 15,-6-6 0-15,-11-6 0 16,-9-6 0-16,-6 1 0 15,-10-1 0-15,-4 1 0 16,-7 10 0-16,-5 8 0 16,-3 9 0-16,-3 12 0 15,3 14 0 1,9 9 0-16,8 5 0 16,9 5 0-16,13-1 0 15,13-6 0-15,9-4 0 16,8-11 0-16,8-4 0 15,2-7-190-15,2-2-244 16,4-15-1079-16,-3 6 0 16,-1-3 0-16,0-5 0 15</inkml:trace>
  <inkml:trace contextRef="#ctx0" brushRef="#br0" timeOffset="108212.19">16252 7010 6546 0,'-3'-13'183'0,"-2"0"0"15,-5 0-1-15,-8 3 1 16,-6 13 0-16,-8 11-1 16,-1 5 1-16,4 6 0 15,9 3 0-15,12 2-183 16,5-4 0-16,12-4 0 15,10-6 0-15,4-5 0 16,8-7 0 0,2-4 0-16,-1-8 0 15,-6-7 0-15,-12-4 0 16,-8-6 0-16,-3-3 0 16,-9 0 0-16,-8 5 0 15,-7 7 0-15,-9 10 0 16,-8 3 0-16,-1 9 0 15,8 3 0-15,12-2 0 16,7-1 0-16,8 0 0 16,4-6 0-16,7 0 0 15,4-6 0 1,4-7 0-16,1-6 0 16,-2-6 0-16,-6-12 0 15,-4-1 0-15,-10-6 0 16,-4 0 0-16,-2 1 0 15,0 10 0-15,0 6 0 16,5 11 0-16,4 8 0 16,4 11 0-16,8 7 0 15,7 9 0-15,10 14 0 16,7 5 0-16,7 3 0 16,-1 5 0-1,1-7 0-15,-6-2 0 16,-2-8 0-16,-2-2 0 15,-1-8-139-15,2-7-240 16,3-4-330-16,-11-16-683 16,-6 5 0-16,-8-10 0 15,-4-8 0-15,-39-7 6210 16,28 1-5357-16,1-17 163 16,-2 3 132-16,-2 3 208 15,26 9 36-15,-18 7 0 16,2 13 139-16,9 7 239 15,2 11 332 1,10 10 39-16,1 11-210 16,-2 5-163-16,-3 8-131 15,-4-2-209-15,-10 0-166 16,-2-1-216-16,-1-5-389 16,-24-4-657 15</inkml:trace>
  <inkml:trace contextRef="#ctx0" brushRef="#br0" timeOffset="108440.86">15569 7022 8191 0,'2'0'0'15,"8"4"0"-15,7 6 0 16,9 9 0-16,8 10 0 15,9 9 0-15,-1 12 0 16,4-3 0-16,-3 2-158 16,5 0-321-16,-2-45-1031 15,0 24 0-15,-8-12 0 16,-9-12 0-16</inkml:trace>
  <inkml:trace contextRef="#ctx0" brushRef="#br0" timeOffset="108940.82">16667 6461 8191 0,'-10'-14'0'0,"1"1"0"16,-2-2 0-16,3 5 0 16,14 10 0-16,11 13 0 15,11 11 0-15,8 11 0 16,9 9 0-1,5 9 0-15,-3 3 0 16,-3 2 0-16,-3-2 0 16,-5 0-299-16,-1-6-290 15,-8-29-871-15,-5 10 0 16,-12-12 0-16,-3-13 0 16</inkml:trace>
  <inkml:trace contextRef="#ctx0" brushRef="#br0" timeOffset="109300.7">17239 6610 5603 0,'1'-13'288'15,"1"-3"-1"-15,-1 1 1 16,1 5-1 0,-4 13 1-16,2 12-1 15,0 8 1-15,2 6-1 16,0 2 1-16,7 0-288 15,8-5 0 1,8-6 0-16,7-7 0 16,1-8 0-16,-1-4 0 0,-8-10 0 15,-9-6 0 1,-9-7 0-16,-11-1 0 0,-12-8 0 16,-8 1 0-16,-4 9 0 15,-4 5 0 1,1 8 0-16,8 5-169 15,4 8-93-15,10 4-112 16,5 4-144-16,17-5-284 16,-1 10-411-16,13-6 0 15,4-5 0-15,13-6 0 16</inkml:trace>
  <inkml:trace contextRef="#ctx0" brushRef="#br0" timeOffset="110231.46">17887 6417 5574 0,'-14'-3'291'0,"-8"3"0"16,-11 4-1-16,-9 7 1 15,4 7 0-15,8 4-1 16,12 2 1-1,12 0 0-15,14-5 0 16,15-4-291-16,12-7 0 0,10-4 0 16,3-7 0-16,-2-6 0 15,-13-6 0-15,-12-4 0 16,-9-1 0 0,-9 2 0-16,-3 6 0 15,0 4 0-15,0 4 0 16,0 2 0-16,0 5 0 15,0 2 0-15,3 1 0 16,3 1 0-16,7 1 0 16,7-4 0-16,9-1 0 15,4-6 0-15,6-4 0 16,-2-7 0-16,-2-3 0 16,0-6 0-16,-2-5 0 15,-1-2 0 1,-3 2 0-16,-3 0 0 15,-3 5 0-15,-2 6 0 16,-6 6 0-16,-2 6 0 16,0 3 0-16,-3 1 0 15,-3 1 0-15,-1 0 0 16,-5 0 0-16,1 0 0 16,-2 0 0-16,-2 0 0 15,-6 0 0-15,-8 3 0 16,-10 5 0-16,-7 5 0 15,-7 5 0 1,2 6 0-16,6 5 0 16,9 2 0-16,7 0 0 15,10-1 0-15,8-2 0 16,6-3 0-16,14-8 0 16,7-3 0-16,8-9 0 15,8-5 0-15,0-9 0 16,-3-7 0-16,-3-10 0 15,-11-9 0-15,-4-13 0 16,-10-11 0-16,-8-9 0 16,-12-6 0-16,-13-3 0 15,-12 1 0-15,-13 3 0 16,-9 9 0 0,-8 9 0-16,1 12 0 15,0 15 0-15,6 16 0 16,7 16 0-16,15 15 0 15,18 15 0-15,14 11 0 16,26 7 0-16,25 7 0 16,14-1 0-16,14 2 0 15,6-8 0 1,-3-2 0-16,-6-9-298 16,-9-5-343-16,-19-8-809 0,-15-6 0 15,-14-6 0-15,-12-7 0 16</inkml:trace>
  <inkml:trace contextRef="#ctx0" brushRef="#br0" timeOffset="111784.29">16479 7009 3288 0,'0'-15'212'15,"2"-5"45"-15,-4-7 30 16,-4-5 53-16,-9 3 128 16,-3 0 38-16,-9 2 0 15,-9 3 0-15,-9 9 0 16,-4 9-157-16,-11 7-55 16,-2 13-45-16,2 5-30 15,3 4-53-15,15 3-128 16,14-1-38-1,12-5 0-15,12-2 0 16,9-4 0-16,15 0 0 16,11-4 0-16,3 3 0 15,4 1 0-15,-3 3 0 16,-14 11 0-16,-13 8 0 16,-5 6 0-16,-11 5 0 15,0-2 0-15,0 2 0 16,4-6 0-1,1-6 0-15,10-9 0 0,12-6 0 16,13-10 0 0,13-6 0-16,11-10 0 0,2-7 0 15,-5-8 0-15,-8-1 0 16,-16-6 0 0,-16 2 0-16,-7-2 0 15,-14 3 0-15,-6 3 0 16,-3 4 0-16,-3 7 0 15,-5 4 0-15,6 7 0 16,0 10 0-16,8 5 0 16,5 10 0-16,7 7 0 15,11 9 0 1,11 7 0-16,7 5 0 16,9 3 0-16,13 2 0 0,1 1 0 15,3-4 0 1,-3-5 0-16,-4-3 0 15,-5-9-236-15,-7-7-266 16,-5-20-988-16,-8 0 0 16,-8-7 0-16,-9-12 0 15</inkml:trace>
  <inkml:trace contextRef="#ctx0" brushRef="#br0" timeOffset="112520.13">18608 5885 7597 0,'1'-5'66'16,"11"-2"0"-16,10 1 0 16,15 0 0-16,14 4 0 15,11 4 0-15,3 9 0 16,-6 6 0-16,-10 5 0 16,-13 8-66-16,-17 4 0 15,-18 4 0-15,-22 1 0 16,-13 1 0-16,-12-7 0 15,1-5 0 1,-2-13 0-16,11-11 0 16,5-17 0-16,14-18 0 15,7-15 0-15,11-11 0 16,17-8 0-16,10-2 0 16,9 9 0-16,2 9 0 15,2 11 0-15,-3 11-43 16,-5 15-223-16,-1 8-199 15,12 9-1018-15,-16 14 0 16,1 5 0-16,0 2 0 16</inkml:trace>
  <inkml:trace contextRef="#ctx0" brushRef="#br0" timeOffset="113124.59">19373 5842 3633 0,'10'-19'404'16,"2"-7"75"-16,-1-6 0 15,-2-5 0-15,-5 11 0 16,-9 5 0-16,-7 12 0 16,-8 9 0-16,-2 12 1 15,-4 9-235-15,5 9-169 16,10 2-76-16,10 2 0 16,11-3 0-16,16-6-126 15,12-10-145 1,11-7-149-16,11-6-148 15,4-14-121-15,-7-9-30 16,-7-6 71-16,-11-6 134 16,-13-8 93-16,-15 0 101 15,-6-2 216-15,-13 4 233 16,-10 5 283-16,-8 13 156 16,-2 12 121-16,-5 15 30 15,4 9-71-15,10 7-134 16,6 4-93-16,10 0-101 15,8-4-90 1,11-7-88-16,3-5-134 16,5-8-8-16,3-5 0 15,-1-8 0-15,-9-6 0 16,-9-4 0-16,-4-6 0 16,-5 1 0-16,-2 5 0 15,0 5 0-15,3 6 0 16,-2 7 0-16,2 8 0 15,3 9 0-15,8 8 0 16,9 10 0-16,7 8 0 16,12 6 0-16,3-2 0 15,-1 3 0 1,-4 1 0-16,-10-1 0 16,-9-4 0-16,-9-3 0 15,-5-1-254-15,-7-6-274 16,-6-20-953-16,-1 5 0 15,-3-11 0-15,3-11 0 16</inkml:trace>
  <inkml:trace contextRef="#ctx0" brushRef="#br0" timeOffset="114368.27">10107 6913 3454 0,'-13'-9'222'0,"-3"-2"43"16,0-3 158-16,0-2 65 16,10 5 0-16,5 4 0 15,1 4 1-15,7-1-1 16,9 8 0-16,6 4-146 15,12 5-75-15,8 5-44 16,2 4-157 0,3 5-66-16,1-3 0 15,1-2 0-15,-2-2 0 16,0-5 0-16,-5-4 0 16,-3-2 0-16,-8-4 0 15,-5-3 0-15,-7-2 0 16,0-2 0-16,-6-8 0 15,1-10 0-15,-2-12 0 16,-5-17 0-16,3-19 0 16,3-18 0-16,10-20 0 15,16-21 0-15,26-20 0 16,32-16 0-16,36-11-315 16,30-13-1260-16,19 6 0 15,6 6 0 1,-13-7 0-1</inkml:trace>
  <inkml:trace contextRef="#ctx0" brushRef="#br0" timeOffset="120668.23">12116 8376 3078 0,'0'0'167'0,"0"-1"32"15,0 0 25-15,0-1 23 16,1 1 24-16,-1-1 20 16,4 0 66-16,2 1 90 15,5 1 62 1,3-2-94-16,2 4-60 16,4 3-33-16,-1 0-23 15,2 6-24-15,-3 1-24 16,2 0-20-16,-2-1-66 15,5-4-91-15,-5-3-60 16,6 0-14-16,-1-6 0 16,-1-1 0-16,7-7 0 15,-2-5 0-15,0-9 0 16,0-9 0-16,2-10 0 16,1-9 0-1,-1-7 0-15,0-9 0 16,7-6 0-16,0-2 0 15,7 1 0-15,1 0-310 16,55 3-1266-16,-49 4 0 16,-3-2 0-16,-2-10 0 15</inkml:trace>
  <inkml:trace contextRef="#ctx0" brushRef="#br0" timeOffset="125341.56">18811 7078 4665 0,'-1'0'121'0,"1"0"20"16,-2 0 10-16,2 0 36 15,2 0 148-15,4 0 26 16,7 0-1-16,5 2 1 16,5 3 0-16,3 2-82 15,-4 4-40-15,-2-3-19 16,-3 5-10-16,-5-3-36 16,-3-3-148-1,-2-2-26-15,0-1 0 16,-4-1 0-16,0-3 0 15,3 0 0-15,7-4 0 16,7-9 0-16,11-6 0 16,11-14 0-16,9-15 0 15,7-12-267-15,32-13-549 16,-16-7-605-16,3-4 0 16,-3-5 0-16,2 2 0 15</inkml:trace>
  <inkml:trace contextRef="#ctx0" brushRef="#br0" timeOffset="138272.43">461 2021 2960 0,'-7'3'171'16,"-4"-2"28"-16,0 1 41 15,0 0 34-15,3-2 39 16,2 0 59-16,4 0 82 16,0 0 68-16,2 0 12 15,0 0-112-15,0-2-58 16,0 2-29-16,0 0-40 15,0-2-35-15,4-2-39 16,6-4-59 0,7-4-81-16,8-6-69 15,6-2-12-15,9-5 0 16,-1-2 0-16,-1-1 0 16,0 2 0-16,-2 0 0 15,-7 3 0-15,-6 6 0 16,-5 2 0-16,-7 5 0 15,-4 3 0-15,-1 2 0 16,-4 3 0-16,-1 1 0 16,-1-1 0-16,1 2 0 15,2 2 0 1,2 2 0-16,2 7 0 16,1 5 0-16,1 5 0 15,1 9 0-15,-4 4 0 16,3 4 0-16,0 2 0 15,2 5 0-15,-4 0 0 16,0 2 0-16,-1 1 0 16,-3-1 0-16,1-3 0 15,-3 0 0-15,-1-2 0 16,0-4 0-16,0 0 0 16,0-5 0-1,0-5 0-15,0-6 0 16,0-3 0-16,0-5 0 15,0-6 0-15,0-3 0 16,0-3 0-16,0-2 0 16,2 0 0-16,7-2 0 15,11-9 0-15,9-8 0 16,7-9 0-16,10-7 0 16,0-7 0-16,-4 0 0 15,-8 3 0 1,-4 7 0-16,-12 7-244 15,-5 7-200-15,5 6-1056 16,-20 5 0-16,-3 6 0 16,-11-1 0-16</inkml:trace>
  <inkml:trace contextRef="#ctx0" brushRef="#br0" timeOffset="138532.39">636 2438 2873 0,'-9'0'289'16,"4"-2"48"-16,-3-1 28 16,3-2 35-16,6-2 6 15,10-10 5-15,7-8 10 16,13-8-6-16,7-3-48 15,7-4-294-15,2 4-228 16,1 4-247-16,7-6-758 16,-14 12 0-16,-5 7 0 15</inkml:trace>
  <inkml:trace contextRef="#ctx0" brushRef="#br0" timeOffset="138904.03">1243 2109 2856 0,'7'-1'308'0,"2"-3"50"16,2-6 112-16,5-7 79 15,-1-7 9-15,3-5-1 16,-4-5 1-16,-3 1-1 16,-4 0 1-16,-3 1-241 15,-6 6-67-15,-7 4-52 16,-2 5-110-16,-7 9-79 15,-5 5-9-15,-4 8 0 16,2 12 0 0,-4 11 0-16,10 7 0 15,8 6 0-15,5 0 0 16,12 0 0-16,9-8 0 16,12-7 0-16,11-7 0 15,13-8 0-15,3-8 0 16,6-5-53-16,-5-5-207 15,-4-5-164-15,-4-3-230 16,-11-15-706-16,-6 7 0 16,-12-3 0-16</inkml:trace>
  <inkml:trace contextRef="#ctx0" brushRef="#br0" timeOffset="139346.26">1597 1821 3353 0,'-5'-7'298'15,"2"-1"93"-15,-1-2 22 16,1 3 67-16,8 2 25 16,8 4 0-16,7 1 0 15,6 4 1-15,7 3-1 16,1 4-213-16,-5 3-85 16,-5 3-93-16,-8 1-22 15,-5 1-67 1,-6 0-25-16,-4-3 0 15,-1-1 0-15,-4-4 0 16,-1-4 0-16,-5-4 0 16,-7-8 0-16,-4-7 0 15,1-12 0-15,6-8 0 16,8-6 0-16,5-3 0 16,7 1 0-16,8 7 0 15,6 6 0-15,2 5 0 16,8 7 0-16,2 5 0 15,0 7 0 1,-2 3 0-16,-3 6 0 16,-2 5 0-16,-4 6 0 15,-4 5 0-15,0 4-160 16,-3 2-182-16,3-1-233 16,0-17-847-16,3 4 0 15,-2-9 0-15,1-5 0 16</inkml:trace>
  <inkml:trace contextRef="#ctx0" brushRef="#br0" timeOffset="140069.43">2195 1519 5268 0,'-5'-8'325'15,"1"1"-1"-15,-2 2 1 16,-1 1 0-16,0 13 0 15,2 10-1-15,2 6 1 16,3 4 0-16,3 2 0 16,6-4-325-16,7-3 0 15,2-6 0-15,6-4 0 16,0-9 0-16,2-1 0 16,-1-8 0-16,-6-8 0 15,-6-5 0 1,-8-5 0-16,-8-6 0 15,-7-3 0-15,-13 1 0 16,-4 2 0-16,-6 5 0 16,-5 7 0-16,-2 9 0 15,4 4 0-15,2 6 0 16,5 7 0-16,8 0 0 16,6 2 0-16,7 1 0 15,5-3 0-15,3-6 0 16,0-1 0-1,0-3 0-15,4 0 0 16,3-9 0-16,1-6 0 16,3-7 0-16,-5-9 0 15,-3-6 0-15,-6-3 0 16,-6 1 0-16,-7 1 0 16,-1-1 0-16,-6 7 0 15,-2 6 0-15,2 8 0 16,-1 6 0-16,3 7 0 15,1 7 0-15,6 7 0 16,5 5 0 0,9 4 0-16,14 2 0 15,16 0 0-15,17-2 0 16,15-2 0-16,16-3 0 16,2-1 0-16,-2-1 0 15,-9-1 0-15,-11 4 0 16,-13 2 0-16,-7 2 0 15,-10 3 0-15,-6 4 0 16,-5-2 0-16,-1 2-207 16,1 0-213-16,15-4-350 15,-8-9-588-15,5-4 0 16,3-11 0 0,1-7 0-16</inkml:trace>
  <inkml:trace contextRef="#ctx0" brushRef="#br0" timeOffset="140648.44">3077 1166 4203 0,'0'-15'420'0,"-2"-3"0"16,-3-2 1-16,-8 1-1 15,-5 3 0-15,-9 9 1 16,-9 6-1-1,-3 4 0-15,0 12 0 16,1 8-214-16,6 8-206 16,8 10 0-16,11 8 0 15,6-1 0-15,12-2 0 16,10-6 0-16,11-6 0 16,12-13 0-16,9-6 0 15,2-11 0-15,2-7 0 16,-6-13 0-16,-8-9 0 15,-11-5 0-15,-7-7 0 16,-12-6 0 0,-4-2 0-16,-10-5 0 15,-11-3 0-15,-8-3 0 16,-5-2 0-16,-13 3 0 16,-2 3 0-16,-4 5 0 15,-1 8 0-15,0 6 0 16,1 8 0-16,7 8 0 15,6 7 0-15,9 8 0 16,7 10 0-16,14 11 0 16,9 8 0-16,14 8 0 15,17 7 0-15,17 2 0 16,11-4 0-16,10 0 0 16,4-5 0-16,-6-2 0 15,-5-6 0-15,-8-4 0 16,-8-4-217-1,-5-3-140-15,-3-4-270 16,-6-22-771-16,-5 11 0 16,-5-4 0-16</inkml:trace>
  <inkml:trace contextRef="#ctx0" brushRef="#br0" timeOffset="140870.88">3398 1025 3956 0,'0'-6'450'0,"-2"-2"4"15,2 2 1-15,0-1 0 16,2 4-1-16,6 4 1 16,4 4 0-1,5 2-1-15,2 1 1 16,2 1-312-16,-3 4-222 16,-4-1-213-16,-4 0-193 15,2-4-259-15,-9-1-573 16,-6-4 0-16,-7-5 0 15,-6-5 0-15</inkml:trace>
  <inkml:trace contextRef="#ctx0" brushRef="#br0" timeOffset="141008.29">3318 942 2700 0,'-14'-21'261'0,"-4"-2"51"16,0-1 25-16,0-4-7 16,11 14-36-16,6 9-55 15,2 8-113 1,15 5-217-16,4-6-810 15,11 10 0-15,7-1 0 16,7-5 0-16</inkml:trace>
  <inkml:trace contextRef="#ctx0" brushRef="#br0" timeOffset="141355.95">3601 838 3782 0,'0'-11'469'0,"0"3"1"15,0 0 0-15,-1-2 0 16,2 7 0-16,-1 6 0 15,0 8 0-15,0 4 0 16,0 6 0 0,3 6-290-16,3 0-180 15,4-5 0-15,4-4 0 16,8-8 0-16,1-4 0 16,2-6 0-16,-5-6 0 15,-7-4 0-15,-6-6 0 16,-4-2 0-16,-13-6 0 15,-2 1 0-15,-3 2 0 16,-3 2 0-16,-3 6 0 16,0 5 0-16,1 4 0 15,4 9-200 1,3 7-98-16,6 5-149 16,4 4-157-16,23-8-724 15,0 5 0-15,11-8 0 16,5-6 0-16</inkml:trace>
  <inkml:trace contextRef="#ctx0" brushRef="#br0" timeOffset="142043.72">4033 777 4060 0,'3'-14'442'16,"0"-8"1"-16,-2 2 0 16,1-1-1-16,-4 10 1 15,-1 8 0-15,-6 3-1 16,-8 6 1-16,-3 10 0 15,-5 7-296-15,1 10-147 16,8 11 0-16,10-4 0 16,6 1 0-1,12-6 0-15,5-9 0 0,6-7 0 16,6-10 0 0,4-4 0-16,1-11 0 15,-6-7 0-15,-5-7 0 16,-8-5 0-16,-8-14 0 15,-4-5 0-15,-11-5 0 16,-7-2 0-16,-8-5 0 16,-6-1 0-16,-9 3 0 15,-1 2 0-15,-2 4 0 16,3 7 0-16,0 9 0 16,5 10 0-16,3 9 0 0,4 4 0 15,4 15 0-15,14 6 0 16,5 12 0-1,16 9 0-15,16 9 0 16,15 2 0-16,11 1 0 16,10-2 0-16,-3-6 0 15,-1-4 0-15,-6-9 0 16,0-3 0-16,-3-10 0 16,-7-6 0-16,-2-5 0 15,-7-8 0-15,-9-7 0 16,-8-6 0-16,-6-7 0 0,-7-9 0 15,-6-2 0 1,-7-3 0-16,-6 2 0 16,-2 5 0-16,-5 3 0 15,-4 10 0-15,-1 7 0 16,-1 11 0-16,1 8 0 16,5 15 0-16,10 10 0 0,6 12 0 15,12 5 0-15,15 0 0 16,12-5 0-1,10-10 0-15,11-8 0 16,11-9-222-16,2-7-296 16,-6-14-972-16,-5 5 0 15,-9-2 0-15,-15-1 0 0</inkml:trace>
  <inkml:trace contextRef="#ctx0" brushRef="#br0" timeOffset="142840.35">1901 3123 3755 0,'0'0'266'0,"0"0"195"0,0 0 0 16,0 0 1-1,0 0-1-15,0-2 2 16,3 2-1-16,5-8 0 15,13-7 0-15,9-10-183 16,11-7-84-16,9-7-193 16,3 1-2-16,-3 3 0 15,-8 2-226-15,-9 8-181 16,0 8-302-16,-18 2-660 16,-9 3 0-16,-6 2 0 15,-8 0 0-15</inkml:trace>
  <inkml:trace contextRef="#ctx0" brushRef="#br0" timeOffset="143100.93">2013 2745 4156 0,'-3'-7'436'16,"0"1"0"-16,0-2 0 16,0 0 0-16,3 5-1 15,0 1 1-15,6 2 0 16,10 0 0-16,12 3 0 15,12 0-324-15,11 4-112 16,6 0 0 0,-1 3 0-16,-5 0 0 15,-11 6 0-15,-15 11 0 16,-19 14 0-16,-18 20-297 16,24 14-1281-16,-50 19 0 15,-8 1 0-15,-9-4 0 16</inkml:trace>
  <inkml:trace contextRef="#ctx0" brushRef="#br0" timeOffset="148233.94">2342 4340 3560 0,'-7'1'192'16,"-1"0"47"-1,0 0 42-15,1 1 76 0,5-2 72 16,2 0 46 0,0-2 0-16,0 2 2 15,2 0-1-15,-1 0-128 16,9-2-64-16,10-5-47 15,12-8-42-15,9-4-77 16,11-10-70-16,1-2-48 16,2-2 0-16,-7-3 0 15,-7 6 0-15,-9 5-40 16,-9 5-199-16,-6 6-93 16,-8 5-129-1,4 2-278-15,-9-31-537 16,-12 31 0-16,-5-1 0 15</inkml:trace>
  <inkml:trace contextRef="#ctx0" brushRef="#br0" timeOffset="148648.28">2420 4105 2872 0,'-7'2'197'15,"2"-2"51"-15,1 0 18 16,0 0 11-16,4 0 1 15,1 0 3 1,1 0 23-16,2 0 34 16,9 0 87-16,6-2-91 15,8-2-58-15,8-2-39 16,2-3 2-16,4-1-8 16,-1-3 1-16,1 1 0 15,0 1-21-15,-5 1-33 16,-1 3-86-16,-3 2-32 15,-5 3 3-15,-2 0-5 16,-6 9-18-16,-2 6-4 16,-8 12-2-16,-5 7-2 15,-2 15-2-15,-5 4-3 16,-3 6 0 0,-1 0-1-16,-1-1-16 15,-3-6-10-15,5-4 0 16,2-4-224-16,2-7-167 15,5-10-317-15,2-10-665 16,3-11 0-16,5-14 0 16,2-18 0-16</inkml:trace>
  <inkml:trace contextRef="#ctx0" brushRef="#br0" timeOffset="149140.1">3051 3739 6035 0,'-6'-10'240'0,"2"-1"-1"16,-1 2 1-16,0-4-1 15,10 9 1-15,11 4-1 16,18 4 1-16,13 6-1 16,14 2 1-16,7 8-240 15,0 4 0-15,-3 4 0 16,-6-1 0-16,-4 1 0 16,-9-4 0-16,-6-3 0 15,-8-5 0 1,-9-5 0-16,-8-5 0 15,-8-1 0-15,-3-4 0 16,-2-9 0-16,-2-9 0 16,-5-10 0-16,-2-13 0 15,-6-13 0-15,-6-8 0 16,-4 1 0-16,3 0 0 16,1 5 0-16,7 9 0 15,1 12 0-15,5 11 0 16,5 10-286-16,1 9-209 15,7-5-987 1,7 8 0-16,7 0 0 16</inkml:trace>
  <inkml:trace contextRef="#ctx0" brushRef="#br0" timeOffset="149461.82">3980 3167 5812 0,'-2'-10'264'0,"1"-1"0"16,-1-2 1-16,-1 1-1 15,5 10 0-15,-4 0 1 16,2 2-1 0,2 4 0-16,6 7 1 15,8 8-265-15,6 7 0 16,4 13 0-16,3 1 0 15,0 0 0-15,-5 2 0 16,-4-3 0-16,-2-4 0 16,-5-4 0-16,-3-1-78 15,-4-7-272-15,0-3-307 16,-6-7-764-16,-8-7 0 16,-6-5 0-16,-8-10 0 15</inkml:trace>
  <inkml:trace contextRef="#ctx0" brushRef="#br0" timeOffset="149667.32">3819 3254 4234 0,'-24'-37'405'0,"-1"-13"17"15,2-10 0-15,1-12 1 16,19 11-1-16,15 10 0 16,10 1 1-16,9 8-1 15,8 6 0-15,10 12-266 16,-2 10-138-16,2 12-232 15,-6 17-146-15,-1 13-241 16,-12-12-802 0,-9 37 0-16,-10 9 0 15,-7 7 0-15</inkml:trace>
  <inkml:trace contextRef="#ctx0" brushRef="#br0" timeOffset="149834.48">4121 3554 4560 0,'0'14'401'0,"0"0"1"15,1-1-1-15,2 1 0 16,9-7 0-16,12-16 0 16,14-9 0-16,13-16 0 15,15-14-454-15,9-14-1490 16,0-8 0-16,-7-3 0 16,-6 6 0-1</inkml:trace>
  <inkml:trace contextRef="#ctx0" brushRef="#br0" timeOffset="151069.69">3016 5732 4646 0,'-9'4'379'16,"-2"-1"-1"-16,2 0 0 15,1 0 1-15,6-1-1 16,2-4 0-16,6 1 0 16,12-5 1-16,12-10-1 15,14-9-238-15,17-11-140 16,6-9 0-16,2-4 0 15,-4 4 0-15,-9 1-117 16,-7 8-135-16,-13 9-103 16,-10 7-134-16,-3 5-245 15,-15 2-514 1,-5 7 0-16,-8 1 0 16,-11 2 0-16</inkml:trace>
  <inkml:trace contextRef="#ctx0" brushRef="#br0" timeOffset="151474.66">3018 5314 3885 0,'-5'-1'223'15,"1"-2"15"-15,-1 2 0 16,2-2 41-1,9 1 71-15,9 2 88 16,11 0 10-16,12-1 1 16,15-6-1-16,6-4-177 15,5-3-46-15,-1-3-15 16,-1-1 1-16,-4 1-42 16,-9 4-70-16,-5 5-89 15,-10 5-10-15,-8 6 0 16,-8 12 0-16,-8 10 0 15,-6 15 0 1,-6 11 0-16,-5 12 0 16,-1 6 0-16,5 4 0 15,0-4 0-15,3-5 0 16,4-3-246-16,12-8-315 16,0-9-915-16,6-12 0 15,2-17 0-15,-1-15 0 16</inkml:trace>
  <inkml:trace contextRef="#ctx0" brushRef="#br0" timeOffset="152454.32">4286 4813 5402 0,'-12'-16'242'16,"-4"-8"38"-16,-3-7 17 15,-2-9-1-15,2 1 0 16,3-1 1-16,0 2-1 16,3 3 0-16,0 5 0 15,3 9-174-15,-2 8-67 16,-2 9-39-16,0 4-16 15,-2 10 0-15,0 7 0 16,3 8 0-16,7 8 0 16,9 9 0-1,11 4 0-15,12 6 0 16,9 2 0-16,8 1 0 16,9-1 0-16,2-1 0 15,-5-3 0-15,-2-1 0 16,-7-4 0-16,-10-3 0 15,-9-4 0-15,-10-6 0 16,-7-5 0-16,-2-5 0 16,-8-5 0-16,0-7 0 15,-7-4 0 1,0-3 0-16,-3-3 0 16,4-3 0-16,2-4 0 15,6-5 0-15,1-6 0 16,12-8 0-16,7-8 0 15,10-6 0-15,7-4 0 16,6-1 0-16,0-1 0 16,-9 6 0-16,-8 7 0 15,-8 6 0-15,-8 10 0 16,-4 6 0-16,-2 7 0 16,-2 6 0-1,4 9 0-15,-1 10 0 16,3 9 0-16,3 6 0 15,5 5 0-15,3-4 0 16,3-5 0-16,4-7 0 16,-3-7 0-16,2-8 0 15,2-6 0-15,-1-8 0 16,0-9 0-16,-2-8 0 16,-4-5 0-16,-8-8 0 15,-6-4 0-15,-9-1 0 16,-8 3 0-1,-6 7 0-15,-4 5 0 16,-4 11 0-16,-5 8 0 16,1 7 0-16,2 7-182 15,6 5-126-15,10 3-182 16,25-3-952-16,-7 2 0 16,10-8 0-16,4-7 0 15</inkml:trace>
  <inkml:trace contextRef="#ctx0" brushRef="#br0" timeOffset="152796.26">4807 4746 4514 0,'4'-12'283'16,"9"-1"74"0,6-5 28-16,11 0 0 15,12 5 1-15,6 7 0 16,4 3-1-16,-6 7 1 15,-7 7-1-15,-13 8-178 16,-12 5-104-16,-9 6-74 16,-10 1-29-16,-5-4 0 15,-4-5 0-15,-2-9 0 16,-7-8 0 0,3-10 0-16,1-10 0 15,2-11 0-15,8-8 0 0,4-5 0 16,4 1-50-1,5 5-129-15,5 8-97 16,3 7-103-16,4 8-160 16,24-4-814-16,-15 12 0 15,-1 0 0-15,-3 0 0 16</inkml:trace>
  <inkml:trace contextRef="#ctx0" brushRef="#br0" timeOffset="153330.49">5311 4548 4000 0,'0'3'184'0,"0"3"80"16,4 1 82-16,0 5 85 15,5 1-1-15,3-1 0 16,5-2 1-16,2-3-1 16,-3-2 0-16,4-3-112 15,-1-4-72-15,-3-4-79 16,-2-4-83 0,-2-7-84-16,-5-3 0 15,-6-4 0-15,1 6 0 16,-2 4 0-16,0 6 0 15,0 5 0-15,3 7 0 16,1 6 0-16,2 2 0 16,4 2 0-16,2 0 0 15,3-4 0-15,3-5 0 16,5-3 0-16,0-6 0 16,0-9 0-1,-3-5 0-15,-4-5 0 16,-10-7 0-16,-3-2 0 15,-6-1 0-15,-6 1 0 16,-2 4 0-16,2 7 0 16,-1 5 0-16,-2 9-28 15,4 7-238-15,0 11-245 16,1-15-967-16,2 23 2 16,2 1-1-16,0-1 0 15</inkml:trace>
  <inkml:trace contextRef="#ctx0" brushRef="#br0" timeOffset="153992.04">4031 6893 4957 0,'0'1'286'15,"0"1"55"-15,0-2-1 16,0 1 2-16,0-1 0 15,2 0-1 1,5-5 0-16,9-6 0 16,7-11 0-16,13-9-177 15,9-11-109-15,4 0-55 16,-3 1 0-16,-1 4-210 16,-7 7-101-16,-8 7-145 15,-1 2-257-15,-15 1-587 16,-8 5 0-16,-10 1 0 15,-12-1 0-15</inkml:trace>
  <inkml:trace contextRef="#ctx0" brushRef="#br0" timeOffset="154306.34">4096 6486 3701 0,'-14'0'217'0,"-2"0"97"15,1 0 85-15,1 3 41 16,11-3 1-16,3-3 23 15,11 3 0-15,10 0 0 16,11-2 0-16,14-5-149 16,15-3-69-16,4-2-96 15,1-1-85-15,-2 2-41 16,-7 8-1-16,-10 3-23 16,-13 11 0-1,-12 10 0-15,-13 9 0 0,-11 10 0 16,-8 8 0-1,-6 2 0-15,0 1 0 16,2-3-189-16,1-9-157 16,9-5-309-16,5-36-745 15,11 10 0-15,9-9 0 16,10-18 0-16</inkml:trace>
  <inkml:trace contextRef="#ctx0" brushRef="#br0" timeOffset="155024.32">4930 6086 5700 0,'-3'-5'277'15,"0"-1"0"-15,1-1-1 16,2 3 1-16,12 1 0 15,11 9-1 1,10 3 1-16,11 7 0 16,8 7 0-16,1 5-277 15,-5 5 0-15,-2 2 0 16,-4 2 0-16,-6 1 0 16,-7-2 0-16,-7-2 0 15,-8-5 0-15,-7-5 0 16,-6-7 0-16,-1-4 0 15,0-4 0-15,-1-4 0 16,-12-2 0-16,-7-3 0 16,-11-5 0-1,-10-7 0-15,-7-5 0 16,-2-11 0-16,2-11 0 16,0-7 0-16,3-10 0 15,5-6 0-15,11-5 0 16,12 4 0-16,8 7 0 15,9 8 0-15,10 12 0 16,12 8 0-16,6 7 0 16,9 6 0-16,6 7 0 15,-2 7 0 1,-3 9 0-16,-10 11 0 16,-15 10 0-16,-9 11 0 15,-14 13 0-15,-13 7 0 16,-7 0 0-16,1 1 0 15,-3-7 0-15,11-11 0 16,6-11 0-16,8-10 0 16,5-8 0-16,2-7 0 15,3-3 0-15,6-4 0 16,11 1 0-16,9-5 0 16,10-5 0-1,9-3 0-15,2-3 0 16,4-2-249-16,0 1-152 15,2 5-189-15,11-5-800 16,-17 13 0-16,-7-1 0 16,-7 3 0-16</inkml:trace>
  <inkml:trace contextRef="#ctx0" brushRef="#br0" timeOffset="155716.28">5656 6290 2784 0,'0'0'244'0,"1"-5"56"15,1-7 54-15,-1-9 125 16,-1-9 79-16,2-11 0 15,-7-4 1 1,-6 1-1-16,-4 6 0 16,-5 6-176-16,-6 10-67 15,-1 8-57-15,4 9-54 16,-2 10-124-16,7 12-80 16,7 4 0-16,7 7 0 15,11 4 0-15,13-2 0 16,8-3 0-16,6-7 0 15,8-6 0-15,-1-8 0 16,-1-3-105-16,-5-3-140 16,-5-6-91-1,-5 0-138-15,-2-6-223 16,0-12-569-16,-16 3 0 16,-4-3 0-16,-19-6 4258 15,3 3-3650-15,-7 8 150 16,10-4 129-16,-2 4 65 15,18 7 154-15,-7 5 181 16,1 3 179-16,0 1 274 16,0 3 223-16,4 0 109 15,5 2-148 1,2 5-150-16,8-2-129 16,3 6-65-16,4-2-49 15,1 1-41-15,-1-4-88 16,-1 0-136-16,-2-6 0 15,-4 2 0-15,-2-2 0 16,-4-2 0-16,-3-4 0 16,-3-3 0-16,-4-2 0 15,-2-9 0-15,-2-3 0 16,-3-2 0-16,1 0 0 16,-3 1 0-1,2 6 0-15,1 4 0 16,1 7 0-16,2 3 0 15,2 3 0-15,-2-1 0 16,3 2 0-16,7-1 0 16,4 2 0-16,11-4 0 15,9-2 0-15,7-8 0 16,7-5 0-16,-2-7-231 16,7-7-333-16,-5-9-702 15,-9-7 0-15</inkml:trace>
  <inkml:trace contextRef="#ctx0" brushRef="#br0" timeOffset="157284.28">4530 7891 2191 0,'-15'12'199'15,"-4"-1"52"-15,-1 3 36 16,-2-2 23-16,13-3 26 16,1-8 20-16,2 0 16 15,5 2 15-15,-1-1 19 16,2-2-86 0,0 0-3-16,0 0-5 15,0 0-1-15,2 0-7 16,8-5-26-16,15-4-20 15,14-9-15-15,14-7-16 16,17-8-19-16,7-8-57 16,3-3-53-16,-1-5-47 15,-5 3-33-15,-9 2-18 16,-10 3 0 0,-11 7 0-16,-9 5 0 15,-9 6 0-15,-7 2 0 16,-5 9-92-16,-6 5-153 15,-3 3-102-15,-3 2-217 16,1-6-824-16,-12 10 0 16,-11 1 0-16,-9 0 0 15</inkml:trace>
  <inkml:trace contextRef="#ctx0" brushRef="#br0" timeOffset="157716.39">4732 7486 3772 0,'-13'0'214'0,"1"-1"78"16,1 1 42-16,1-2 6 16,7 1-1-16,4 0 32 15,7 1 73-15,7 0 14 16,8 0 1-16,10 0-165 15,10 0-50-15,5-3-78 16,3-3-42 0,5-5-6-16,2-1 2 15,3-5-32-15,-3-2-74 16,-8 3-14-16,-5 2 0 16,-10 6 0-16,-9 4 0 15,-10 4 0-15,-5 9 0 16,-8 8 0-16,-2 15 0 15,-9 13 0-15,-5 11 0 16,-2 13 0-16,1 2 0 16,1 2 0-16,5-2 0 15,7-3-220-15,2-12-141 16,13-8-263-16,4-39-773 16,11 3 0-16,3-18 0 15,7-17 0 1</inkml:trace>
  <inkml:trace contextRef="#ctx0" brushRef="#br0" timeOffset="158376.48">5875 7103 6012 0,'-1'-4'233'0,"0"2"-1"16,-1 2 1-16,1 6-1 16,2 13 0-16,-1 10 1 15,4 8-1-15,5 6 0 16,0 1 0-16,5-2-144 16,1-6-88-1,-2-7 0-15,-3-7 0 16,-4-9 0-16,-3-6 0 15,-3-9 0-15,0-13 0 16,0-10 0-16,-5-11 0 16,-5-13 0-16,-6-12 0 15,-1-5 0-15,-3-4 0 16,4 2 0-16,6 7 0 16,5 13 0-16,4 13 0 15,1 14 0 1,6 8 0-16,8 9 0 15,9 10 0-15,12 5 0 16,11 8 0-16,5 4 0 16,1 6 0-16,1 2 0 15,-2-3 0-15,-4 1 0 16,-4-3 0-16,-5-4 0 16,-10-5 0-16,-5-5 0 15,-10-4 0-15,-5 0 0 16,-5-5 0-16,-3 1 0 15,3-2 0 1,-11-1 0-16,-13 1 0 16,-11 2 0-16,-18 4 0 15,-14 6 0-15,-5 8 0 16,7 2 0-16,3 5 0 16,13 0-138-16,11-2-121 15,13-1-152-15,12-2-224 16,9-19-714-16,8 3 0 15,12-8 0-15,8-9 0 16</inkml:trace>
  <inkml:trace contextRef="#ctx0" brushRef="#br0" timeOffset="158929.6">6570 6817 4859 0,'-6'-10'359'0,"-2"0"0"15,-9-1 0-15,-5 4 1 16,-7 8-1-16,-3 12 0 16,0 11 0-16,5 6 0 15,7 7 0 1,11 4-259-16,6 0-100 15,7-4 0-15,10-5 0 16,6-8 0-16,4-6 0 16,6-11 0-16,-1-6 0 15,-2-8 0-15,-4-8 0 16,-9-7 0-16,-7-6 0 16,-7-6 0-16,-10-5 0 15,-12-8 0-15,-8-4 0 16,-8 0 0-16,-9 1 0 15,-1 1 0 1,-2 10 0-16,1 7 0 16,8 8 0-16,8 5 0 15,10 7 0-15,10 5 0 16,7 5 0-16,4 9 0 16,5 10 0-16,9 6 0 15,13 9 0-15,12 4 0 16,14-1 0-16,8-3 0 15,3-6 0-15,-5-5-59 16,-4-2-227 0,-7-2-171-16,12-11-1020 15,-24 0 0-15,-6-4 0 16,-9-7 0-16</inkml:trace>
  <inkml:trace contextRef="#ctx0" brushRef="#br0" timeOffset="159243.12">6667 6686 5690 0,'0'0'273'16,"0"0"0"-16,0 2-1 15,3 7 1-15,5 3 0 16,6 7 0-16,6 2-1 16,7 2 1-1,2-7 0-15,-2-4-227 16,-3-8-46-16,0-3 0 15,-4-9 0-15,-5-7 0 16,-8-6 0-16,-4-8 0 16,-13-10 0-16,-5-5 0 15,-6-2 0-15,-4-3 0 16,0 4 0-16,2 5 0 16,6 9-143-16,8 11-326 15,-1-1-1046-15,0 19 0 16,-4 9 0-1,-8 7 0-15</inkml:trace>
  <inkml:trace contextRef="#ctx0" brushRef="#br0" timeOffset="160024.65">5698 8567 2977 0,'-19'12'233'16,"-3"3"72"-16,-1 0 139 15,0 2 93-15,13-9 0 16,7-7 0-16,2-1 1 16,7-3-1-16,10-7 0 15,14-9-157-15,15-10-76 16,14-10-73-1,10-8-137-15,5-3-94 16,5-1 0-16,-1 0 0 16,-6 2 0-16,-5 5 0 15,-14 7 0-15,-14 6 0 16,-11 9 0-16,-14 5 0 16,-5 10 0-16,-6 2-76 15,-2 5-156-15,-1 0-55 16,0 1-124-16,0 3-215 15,-6-4-685 1,-9 9 0-16,-7 2 0 16,-10-3 0-16</inkml:trace>
  <inkml:trace contextRef="#ctx0" brushRef="#br0" timeOffset="160448.37">5767 8203 3325 0,'-14'1'231'16,"-5"1"66"-16,4-2 57 16,-2 1 19-16,14-1-5 15,3-1 10-15,5 1 80 16,9 0 45 0,8 0-1-16,15-2-161 15,11-1-69-15,8-5-66 16,4-3-57-16,2-2-19 15,0-2 4-15,0 0-9 16,-2 0-80-16,-6-2-45 16,-6 1 0-16,-9 1 0 15,-9 3 0-15,-8 2 0 16,-8 5 0-16,-5 0 0 16,-6 4 0-16,-1 2 0 15,-2 6 0 1,2 11 0-16,-6 13 0 15,-4 10 0-15,-6 11 0 16,-4 10 0-16,-5 2 0 16,-1-1 0-16,5-1 0 15,3-7-262-15,10-8-387 16,6-11-808-16,5-14 2 16,4-16-1-16</inkml:trace>
  <inkml:trace contextRef="#ctx0" brushRef="#br0" timeOffset="162208.6">6973 7696 5452 0,'-10'-10'304'15,"1"1"0"-15,-2-1 1 16,2-1-1-16,6 7 0 16,6 4 1-16,7 9-1 15,10 9 0 1,5 10 1-16,5 12-305 15,5 12 0-15,-3 2 0 16,-5-2 0-16,-1-1 0 16,-3-7 0-16,-5-8 0 15,-3-8 0-15,-3-7 0 16,-6-5 0-16,-2-6 0 16,-2-4 0-16,-2-4 0 15,0-1 0-15,-5-8 0 16,-3-9 0-16,-10-13 0 15,-2-11 0-15,-12-18 0 16,-1-9 0 0,-3-8 0-16,4-4 0 15,5 4 0-15,9 6 0 16,8 13 0-16,7 11 0 16,5 15 0-16,9 10 0 15,12 13 0-15,11 9 0 16,9 12 0-16,10 6 0 15,1 10 0-15,-3 4 0 16,-2 4 0-16,-4-4 0 16,-7-3 0-16,-6-3 0 15,-9-6 0-15,-7-4 0 16,-7-7 0 0,-6-2 0-16,-3-6 0 15,-6 0 0-15,-10-2 0 16,-13 1 0-16,-14 2 0 15,-9 2 0-15,-6 3 0 16,6 6 0-16,7 3 0 16,12 1 0-16,13 3-55 15,12 1-230 1,10-1-202-16,15-13-985 16,11 3 0-16,5-9 0 0,3-6 0 15</inkml:trace>
  <inkml:trace contextRef="#ctx0" brushRef="#br0" timeOffset="162734.17">7486 7493 6445 0,'-6'-15'194'0,"0"-4"0"15,-1 1 0-15,1-1 0 16,6 10 0-16,9 15 0 15,7 4 0 1,11 10 0-16,8 7 0 0,11 7-194 16,0 3 0-1,2 2 0-15,-3 1 0 16,-1-3 0-16,-8-4 0 16,-5-1-254-16,-9-8-127 15,-7-4-67-15,-9-10-110 16,-9-4-84-16,-8-9 0 15,-15-8 17-15,-9-10 85 16,-10-8 65-16,-5-11 85 16,-1-9 337-1,8-5 196-15,4-3 187 16,10 5 229-16,13 5 82 16,10 10 1-16,2 7-16 15,13 6-86-15,11 7-65 16,10 3-86-16,12 8-81 15,4 4-71-15,-1 9-119 16,-10 10-118-16,-14 6 0 16,-12 9 0-16,-6 7 0 15,-6 0 0-15,-1-5-120 16,-1 0-158-16,5-9-151 16,8-6-308-1,-3-5-588-15,4-11 0 16,8-8 0-16,4-11 0 15</inkml:trace>
  <inkml:trace contextRef="#ctx0" brushRef="#br0" timeOffset="163186.21">8013 7328 5052 0,'-2'-9'346'0,"2"-1"-1"16,0 1 1-16,-1 3-1 15,5 7 1-15,4 12-1 16,6 8 1-16,6 6-1 15,6 8 1-15,6 5-317 16,1 1-29 0,-5-3 0-16,-4 1 0 15,-4-10 0-15,-7-6 0 16,-4-6 0-16,-8-7 0 16,-2-7 0-16,-12-5 0 15,-6-9 0-15,-11-13 0 16,-10-11 0-16,-5-11 0 15,0-10 0-15,5-1 0 16,6 0 0 0,11 5 0-16,12 7 0 15,8 5 0-15,8 8 0 0,16 5 0 16,9 11 0 0,5 6 0-16,5 6 0 15,-1 13 0-15,-8 6 0 16,-11 11 0-16,-12 6 0 15,-5 10 0-15,-7-1 0 16,-5 1-115-16,0-3-179 16,3-7-230-16,-3-27-927 15,1 8 0-15,3-11 0 16,-4-15 0 0</inkml:trace>
  <inkml:trace contextRef="#ctx0" brushRef="#br0" timeOffset="163447.35">8099 6840 5542 0,'0'-11'294'0,"0"-1"0"16,0 1 1-16,3 3-1 16,6 10 0-16,10 14 1 15,7 8-1 1,10 8 0-16,4 5 1 15,5 6-295-15,0-1 0 0,-1-2 0 16,-1-2 0 0,-1-4-64-16,-1-2-218 15,-5-3-177-15,29-10-1019 16,-36-2 2-16,-9-10-1 16,-5-6 0-16</inkml:trace>
  <inkml:trace contextRef="#ctx0" brushRef="#br0" timeOffset="163650.54">8604 7050 4138 0,'0'-3'107'16,"1"-2"3"-16,3 3 9 16,3 0 3-16,4 2 4 15,4 3-12-15,1 3-54 16,2 3-142-16,2-1-273 15,-10 3-536-15,-6-2 0 16,-4-5 0-16,-9-4 0 16</inkml:trace>
  <inkml:trace contextRef="#ctx0" brushRef="#br0" timeOffset="163816.31">8319 6894 3928 0,'-15'-18'276'16,"0"-1"49"-16,0 0-10 15,-1-2-26-15,15 13-1 16,7 6-49-16,8 8-51 16,8 3-85-16,11 7-146 15,23-1-480-15,-1 7-554 16,-1-4 0-16,-3-2 0 16</inkml:trace>
  <inkml:trace contextRef="#ctx0" brushRef="#br0" timeOffset="164044.29">8882 6701 5343 0,'-7'-4'287'16,"-5"1"21"-16,-3 6 0 16,-4 5 0-16,1 10 1 15,7 11-1-15,2 5 0 16,6 2-115-1,10-4-124-15,8-2-318 16,9-11-190-16,17-9-300 16,-2-16-523-16,1 0 0 0,-6-11 0 15,-10-8 0-15</inkml:trace>
  <inkml:trace contextRef="#ctx0" brushRef="#br0" timeOffset="165736.23">5163 2659 1707 0,'-1'4'211'0,"1"-1"49"15,-4 0 53-15,1-1 51 16,-1-2 31-16,-2 0 42 16,0-1 113-16,0 1 114 15,2-1 0-15,-2-2-155 16,3-3-57-1,0-2-48-15,3-6-53 16,-1-10-51-16,10-8-31 16,9-14-42-16,14-13-113 15,12-8-114-15,15-11 0 16,2-8 0-16,-1-3 0 16,-5-1 0-16,-9 5 0 15,-11 9 0-15,-8 11 0 16,-9 12 0-16,-4 7 0 15,-5 12 0-15,-4 5 0 16,-3 8 0 0,-1 5 0-16,-1 7 0 15,0 4 0-15,0 3 0 16,0 0 0-16,0 2 0 16,0 2-229-16,0 5-159 15,3 5-236-15,-3-1-766 16,2 15 0-16,-7 5 0 15</inkml:trace>
  <inkml:trace contextRef="#ctx0" brushRef="#br0" timeOffset="166386">5223 2629 1462 0,'0'0'186'16,"0"0"42"-16,0-1 56 15,0 1 46-15,0 0 29 16,0 0 30-16,-2-1 29 16,2 1 20-16,-2 0 26 15,0 0-120-15,2 0 18 16,0-1 14-16,0 1 27 15,2 0-46-15,6-2-29 16,7 2-30 0,9 0-29-16,12 0-20 0,13-1-26 15,9 1-23 1,6 0-60-16,8 3-56 16,3 0-84-16,6 1 0 15,3 3 0-15,1-3 0 16,3-2 0-16,2-2 0 15,-2 0 0-15,-9-1 0 16,-11 1 0-16,-16-1 0 16,-16-1 0-16,-12 0 0 15,-9 0 0-15,-5 0 0 16,-4-1 0 0,-2 3 0-16,-3 0 0 15,-1-1 0-15,0 1 0 16,0 0-215-16,3 0-366 15,-3-4-898-15,-1-5 0 16,-6-11 0-16</inkml:trace>
  <inkml:trace contextRef="#ctx0" brushRef="#br0" timeOffset="167592.39">5857 1280 1672 0,'-5'1'169'15,"3"-1"44"-15,-3 0 37 16,1 1 41-16,4-2 32 16,-2 1 32-16,1 0 26 15,1 0 12-15,0 0 6 16,0 0-114-16,0 0-26 16,0 0-11-16,3 0 77 15,4 0 42-15,6-3-27 16,10-4-31-1,9-6-26-15,9-6-12 16,5-4-6-16,0-4-7 16,1 1-22-16,-6 1-33 15,-8 6-114-15,-8 1-82 16,-8 5-7-16,-10 3 0 16,-2 5 0-16,-5 2 0 15,0 2 0-15,3 1 0 16,0 0 0-16,2 1 0 15,5 4 0-15,2 3 0 16,2 7 0 0,-1 3 0-16,-2 4 0 15,0 2 0-15,-1 2 0 16,-1 0 0-16,1 4 0 16,-2-3 0-16,3 4 0 15,0 5 0-15,-2-1 0 16,0 1 0-16,0 0 0 15,-1-2 0-15,-2-1 0 16,-2-4 0-16,0-3 0 16,-2-2 0-1,-1-3 0-15,1-3 0 16,-2-4 0-16,0-2 0 16,1-2 0-16,-1-3 0 15,3-3 0-15,-3-1 0 16,1-3 0-16,1 2 0 15,-1-2 0-15,5-2 0 16,7-4 0-16,9-12 0 16,9-11 0-16,6-10 0 15,4-14 0-15,-2 1-263 16,-2 6-279 0,-9-24-936-16,-12 41 2 15,-6 10-1-15,-10 6 0 16</inkml:trace>
  <inkml:trace contextRef="#ctx0" brushRef="#br0" timeOffset="168489.03">6162 1556 4568 0,'0'0'268'16,"0"-1"76"-16,1-1 19 0,8-6 15 16,14-5 0-1,9-10 0-15,12-12 0 16,8-6-54-16,3-4-177 16,-3 1-281-16,-6 4-287 15,17 3-973-15,-32 11 0 16,-8 6 0-16,-8 5 0 15</inkml:trace>
  <inkml:trace contextRef="#ctx0" brushRef="#br0" timeOffset="168875.7">6695 1265 3984 0,'2'-1'191'15,"5"-5"55"-15,4-6 111 16,0-6 50-16,4 1 27 16,-4-11 1-16,1 3-1 15,-8-1 0 1,-3 2 1-16,-2 3-138 16,-5 3-53-16,-4 4-56 0,-1 8-111 15,-8 2-49 1,0 13-28-16,-1 6 0 15,4 5 0-15,9 6 0 16,4 5 0-16,6-1 0 16,11-4 0-16,4-4 0 15,9-7 0-15,9-6 0 16,3-5-73-16,0-3-174 16,0-3-104-16,-3-3-168 15,4-3-261 1,-13 0-464-16,-7-6 0 15,-7-3 0-15,-8-5 0 16</inkml:trace>
  <inkml:trace contextRef="#ctx0" brushRef="#br0" timeOffset="169258.05">6953 1058 4247 0,'0'-4'311'16,"0"-1"69"-16,0 0 35 15,1-1-1-15,5 4 0 16,7 2 1-16,7 0-1 15,8 2 0-15,2 4 0 16,2 1-198 0,-3 4-113-16,-6 0-69 0,-7 1-34 15,-3-3 0-15,-9-1 0 16,-1-3 0 0,-3-4 0-16,-2 1 0 15,-5-5 0-15,-6-6 0 16,-4-7 0-16,-5-9 0 15,1-12 0-15,8-3 0 16,4 2 0-16,8 4 0 16,8 8 0-16,12 8 0 15,8 8 0 1,11 4 0-16,11 3 0 16,2 6 0-16,-3 5 0 15,-2 7 0-15,-7 6 0 16,-5 11-251-16,-10 7-229 15,-9-14-1012-15,-8 23 0 16,-10-2 0-16</inkml:trace>
  <inkml:trace contextRef="#ctx0" brushRef="#br0" timeOffset="170073.32">6972 2286 7997 0,'0'-5'22'15,"0"1"-1"-15,3 1 1 16,7 6-1-16,4 9 1 16,6 11-1-16,3 4 1 15,-2 3-1-15,-3-3 1 16,-6-2-22 0,-4-8 0-16,-5-7 0 15,-1-4 0-15,-2-4 0 16,-9-9 0-16,-5-10 0 15,-8-13 0-15,-4-12 0 16,-5-17 0-16,2-5 0 16,7-4 0-16,6 6 0 15,9 6 0-15,5 12 0 16,10 13 0-16,13 12 0 16,14 10 0-16,11 7 0 15,12 11 0 1,8 9 0-16,-2 10 0 15,-5 4 0-15,-4 4 0 16,-5 1 0-16,-9-4 0 16,-9-7 0-16,-11-6 0 15,-9-4 0-15,-8-8 0 16,-9-4 0-16,-12-4 0 16,-14 0 0-16,-18-5 0 15,-15 1 0-15,-4 1 0 16,2 0 0-16,7 1 0 15,8 8 0-15,16 5 0 16,11 8 0 0,14 2-151-16,11 3-137 15,16 0-131-15,14-5-164 16,17-11-767-16,-2-4 0 16,3-4 0-16</inkml:trace>
  <inkml:trace contextRef="#ctx0" brushRef="#br0" timeOffset="170471.7">7419 2101 4373 0,'0'-16'407'0,"0"0"1"16,0 0-1-1,2 0 1-15,4 9-1 16,9 7 1-16,9 3-1 15,8 2 1-15,8 3-1 16,-3 4-256-16,1 1-151 16,-8 1 0-16,-4-5 0 15,-7-2 0-15,-8-2 0 16,-8-4 0-16,0-6 0 16,-4-6 0-16,-1-9 0 15,-5-5 0-15,-6-8 0 16,-3-6 0-1,-4 3 0-15,1 5 0 16,5 7 0-16,5 7 0 16,5 8 0-16,2 4-188 15,8 5-95-15,7 6-123 16,13 3-159-16,19-5-246 16,-5 7-376-16,2-4 0 15,1-4 0-15,-5-5 0 16</inkml:trace>
  <inkml:trace contextRef="#ctx0" brushRef="#br0" timeOffset="170728.63">7968 1808 4174 0,'-2'-9'424'0,"2"-2"1"16,-1-1 0-16,0 0-1 16,2 6 1-16,-2 5 0 15,1-1-1-15,0 4 1 16,0-1 0-16,2 1-230 15,1 1-195-15,3 0 0 16,2-2 0-16,4-1 0 16,2-1 0-1,-4-2 0-15,1-5 0 16,-4 2-207-16,-2-2-173 16,2-1-308-16,-1 0-695 15,-2-2 0-15,0-1 0 16,2-1 0-16</inkml:trace>
  <inkml:trace contextRef="#ctx0" brushRef="#br0" timeOffset="173061.32">7789 1106 4170 0,'0'0'182'15,"0"0"28"-15,1-1 34 16,-1 1 4-16,2 0 71 15,2 2 98-15,2 2 0 16,4 2 0-16,0 3 0 16,0 3-150-16,0-1-32 15,-1-2-28-15,-3 0-33 16,-2-5-6 0,-1 1-69-16,-1-4-99 15,2-1 0-15,2 0 0 16,4-6 0-16,5-4 0 15,7-13 0-15,4-9 0 16,5-13 0-16,0-13-27 16,9-8-433-16,6-44-1080 15,1 27 0-15,2-4 0 16,-5 4 0 0</inkml:trace>
  <inkml:trace contextRef="#ctx0" brushRef="#br0" timeOffset="179488.52">505 3263 4650 0,'-8'-4'129'0,"3"-1"2"16,-1 0-6 0,2 1-10-16,4 3 3 15,6 2 1-15,11 7 0 16,9 9 2-16,7 9-2 16,12 16-137-16,0 11-138 15,7 8-186 1,-5-3-704-16,5 14 0 0,0 5 0 15</inkml:trace>
  <inkml:trace contextRef="#ctx0" brushRef="#br0" timeOffset="179860.17">1399 4273 5632 0,'-4'-3'136'16,"4"-1"6"-16,-2 2 4 15,2 6 2 1,11 7-65-16,10 13-75 16,9 8-105-16,12 9-223 15,11-25-855-15,1 34 0 16,-6-2 0-16,-5 0 0 15</inkml:trace>
  <inkml:trace contextRef="#ctx0" brushRef="#br0" timeOffset="180269.82">2124 5175 5105 0,'-2'-2'139'0,"1"2"14"16,-1-2 8-16,2 4 5 0,9 5-26 15,8 11-56-15,11 10-94 16,9 10-106-1,24 9-336-15,-12 6-622 16,-3 1 0-16,-8 6 0 16</inkml:trace>
  <inkml:trace contextRef="#ctx0" brushRef="#br0" timeOffset="180656.01">2766 6059 5877 0,'2'-2'33'16,"1"2"-2"-16,4 4-2 15,9 11-19 1,7 8-50-16,10 13-54 15,9 7-139-15,10 4-244 16,-3-3-550-16,-1 10 0 16,0-2 0-16,-5 1 0 15</inkml:trace>
  <inkml:trace contextRef="#ctx0" brushRef="#br0" timeOffset="180915.99">3535 6879 4361 0,'5'7'147'16,"7"7"4"-16,1 1-2 15,4 8-14-15,4-2-96 16,0 4-105-16,11 0-255 16,-3 4-598-16,-2 0 0 15,-3 1 0-15</inkml:trace>
  <inkml:trace contextRef="#ctx0" brushRef="#br0" timeOffset="181148.79">4008 7474 6130 0,'5'11'229'0,"2"4"0"15,3 7-1-15,6 8-97 16,4 1-173-16,5 8-181 15,18-5-1113-15,-10 10 0 16,5-1 0-16,-4-1 0 16</inkml:trace>
  <inkml:trace contextRef="#ctx0" brushRef="#br0" timeOffset="181367.52">4658 8204 8191 0,'17'18'0'0,"6"7"0"15,5 6 0-15,7 7 0 16,-11-3 0-16,2 1-97 16,-1-1-250-16,14 3-403 15,-15 1-649 1,-1 3 0-16,0-2 0 15,-1-2 0-15</inkml:trace>
  <inkml:trace contextRef="#ctx0" brushRef="#br0" timeOffset="181525.67">5206 8972 5761 0,'4'13'265'0,"0"3"1"16,5 2-154-16,1 4-204 15,-1-7-1170-15,-5-3 0 16,3 0 0 0,-6-4 0-16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5T08:58:32.362"/>
    </inkml:context>
    <inkml:brush xml:id="br0">
      <inkml:brushProperty name="width" value="0.05292" units="cm"/>
      <inkml:brushProperty name="height" value="0.05292" units="cm"/>
      <inkml:brushProperty name="color" value="#FF0000"/>
    </inkml:brush>
  </inkml:definitions>
  <inkml:trace contextRef="#ctx0" brushRef="#br0">11952 7766 1532 0,'16'0'166'15,"5"0"30"-15,7 0 22 16,10-1 26-16,1-1 20 16,1-2 34-16,4 2 31 15,6-1 11-15,2 2 13 16,1-3-109-16,3 0-25 16,3 2-27-16,1-3-16 15,3 2-22-15,0-1-17 16,-2 2-29-16,2-2-24 15,-2 1-4-15,1 0-11 16,1 2-16 0,-2-3-11-16,4 1-3 15,-2 0-4-15,3 1-5 16,-1-4-2-16,2 2-4 16,0 1-6-16,0-4-6 15,0 3-2-15,-1-1 0 16,-3 2-2-16,3-4-2 15,0 3 1-15,2-3 0 16,-1 3-2-16,4-3 0 16,-4 4 2-1,-2-1-4-15,0 2 0 16,2 0 0-16,2-2 3 16,6 0-1-16,1 0 0 15,-2 0 0-15,0-1 2 16,-2 2 2-16,0-1 2 15,-1 2 5-15,3 1 4 16,-3-1 0-16,2 2-1 16,-5 0 0-16,2 0 1 15,-2 0-1-15,0 0-1 16,-1 0-1 0,-2 0-4-16,-2 0 0 15,0 2-3-15,-3 0 0 16,1 4 3-16,2-2 7 15,0 3 18-15,3-4 8 16,-1 0 23-16,-3-2 7 16,-3 1 12-16,-2-2 5 15,-4 0 15-15,-3 1 9 16,-5 1-3-16,0 0 3 16,-3 0-16-16,0 2-1 15,-1 1-17 1,3-2 6-16,2 3-7 15,-1-1 1-15,1 0-9 16,2-3-7-16,-4 0 7 16,1 0-7-16,-4 0 3 15,0-2 4-15,-1 0-9 16,-4 0-11-16,-3 0-8 16,-1 0-7-16,0 1-7 15,-1 1-4-15,4-1-9 16,-1 0-2-16,2 2-9 15,1 1-8 1,0-1 0-16,-1 1 0 16,0 0 0-16,2 2 0 15,0-3 0-15,-2-1 0 16,0 3 0-16,1-2 0 16,-4-3 0-16,2 2 0 15,-3-2 0-15,-3 0 0 16,-3 0 0-16,-4 0 0 15,-1 0 0-15,-1 0 0 16,-4 0 0-16,-2 0 0 16,-5 0 0-1,-3 0-173-15,-3 0-135 16,0 0-218-16,-2-11-910 16,-8 12 0-16,-6-2 0 15,-10 0 0-15</inkml:trace>
  <inkml:trace contextRef="#ctx0" brushRef="#br0" timeOffset="940.75">19611 7788 4960 0,'0'0'283'16,"2"-2"59"-16,-2 2 0 15,3-1 0-15,7 2 0 16,6-1 0-16,8-1 0 16,4 2-1-16,8 2 1 15,-2 3-188 1,-2 2-95-16,0 2-59 15,-5 2 0-15,-3-1 0 16,-3 3 0-16,1-1 0 16,-6-4 0-16,3-3 0 15,4-2 0-15,7-8 0 16,9-8 0-16,10-13 0 16,12-13 0-16,9-18 0 15,14-10 0-15,17-14 0 16,29 1-563-16,10-4-963 15,5-3 2-15,-1-6-1 16,2-15 0 0</inkml:trace>
  <inkml:trace contextRef="#ctx0" brushRef="#br0" timeOffset="15474.51">22250 5034 2446 0,'-3'0'167'15,"-3"-2"38"-15,-3 1 47 16,-2-1 33-16,-1 1 30 15,2-3 29-15,-1 2 29 16,4 1 24-16,1 1 51 16,1-2-78-16,2 0 15 15,3 2-3-15,-1 0-47 16,2-1-33-16,-1-1-29 16,3 2-31-16,8-1-27 15,10 1-25 1,9 0-51-16,12-2-48 15,12 2-56-15,5-2-35 16,7-2 0-16,7-3 0 16,5 0 0-16,2-2 0 15,1-1 0-15,0-1 0 16,-3 1 0-16,0-1 0 16,-3 1 0-16,-3 0 0 15,-4-1 0-15,-3 0 0 16,-4 2 0-16,-3 1 0 15,-4 1 0-15,-6 0 0 16,-2 3 0-16,-4-3 0 16,-2 0 0-1,-6 2 0-15,-2 0 0 16,-3 0 0-16,-2 1 0 16,-4 2 0-16,-3-3 0 15,-5 4 0-15,-1 0 0 16,-1 1 0-16,-2-1 0 15,-2 1 0-15,-1 0 0 16,-4-2 0-16,-2 2-142 16,-2 0-203-16,40 3-1195 15,-56 1 0-15,-10 1 0 16,-16 3 0-16</inkml:trace>
  <inkml:trace contextRef="#ctx0" brushRef="#br0" timeOffset="16533.62">22494 4674 2539 0,'5'-2'199'16,"3"-3"54"-16,2 2 44 16,0-2 26-16,0-1 16 15,-1 1 15-15,-3 2 5 16,-3 1 6-16,-2 1 26 15,1 1-106-15,-4 0-14 16,2 0-17-16,0 0-8 16,2 0 10-16,-2-1-15 15,0 1-15-15,0 0-4 16,0 0-8 0,-2 2-25-16,-4 5-42 15,-7 4-37-15,-8 7-36 16,-8 5-37-16,-6 3-37 15,-6 0 0-15,0 2 0 16,-1-1 0-16,1 0 0 16,1-2 0-16,4 0 0 15,6-2 0-15,1-4 0 16,7-2 0-16,2-1 0 16,4-4 0-16,3 0 0 15,4-2 0 1,-1-4 0-16,7-1 0 15,0-1 0-15,2-1 0 16,1-2 0-16,0-1 0 16,0 2 0-16,0-2 0 15,0 0 0-15,0 0 0 16,0-2 0-16,0 4 0 16,0-2 0-16,0 0 0 15,0 0 0-15,0 0 0 16,0 0 0-16,0 1 0 15,0 1 0-15,4 2 0 16,9 4 0 0,9 5 0-16,14 4 0 15,10 6 0-15,9 3 0 16,6 4 0-16,-1 3 0 16,5 0 0-16,-1 8-213 15,8-3-1382-15,-5 5 0 16,-8-12 0-16,-7-15 0 15</inkml:trace>
  <inkml:trace contextRef="#ctx0" brushRef="#br0" timeOffset="22262.72">16895 9075 2830 0,'-8'0'102'16,"-4"0"32"-16,2 0 59 15,-5-1 40-15,10 1 28 16,2 0 20-16,3 0 12 16,0 0 8-16,0 0 9 15,1 0-61 1,1 0 24-16,5 0 35 16,10 0 2-16,9 1 1 15,9 0-29-15,8 2-19 16,7-2-13-16,7-1-7 15,3 0-9-15,4-1-14 16,5-4-51-16,7 0-68 16,0 0-61-16,1-2-40 15,2 1 0-15,-2 2 0 16,-1 0 0-16,1 1 0 16,2 1 0-1,-2 0 0-15,1 1 0 16,2-1 0-16,-2 1 0 15,3 1 0-15,0 0 0 16,4 0 0-16,-1 0 0 16,3-1 0-16,-2-1 0 15,-1-1 0-15,-2 2 0 16,-1 0 0-16,-2-4 0 16,1 1 0-16,-1 1 0 15,3-3 0-15,-3 1 0 16,0-2 0-1,-2 2 0-15,-3 0 0 16,-4 1 0-16,-4 0 0 16,-2 2 0-16,-3 0 0 15,-2 1 0-15,-1-1 0 16,-4 1 0-16,1 1 0 16,-4 0 0-16,2 0 0 15,1 0 0-15,0-2 0 16,0 0 0-16,2 0 0 15,-1 1 0 1,-2-3 0-16,-3 4 0 16,-3 0 0-16,-5 0 0 15,-4-1 0-15,-2 1-240 16,-2 1-372-16,-2-1-855 16,-4-1 0-16,-6-6 0 15,-7-6 0 1</inkml:trace>
  <inkml:trace contextRef="#ctx0" brushRef="#br0" timeOffset="41394.24">20185 11391 3068 0,'1'2'42'16,"-1"-2"4"-16,3 0 11 15,-3 0 14-15,1 0 13 16,1 0 14 0,-1 0 14-16,-1 0 21 15,3 0 25-15,-1 0-15 16,2 0 35-16,0 0 40 15,7 0 15-15,3 0 5 16,6 0 27-16,2 0 15 16,5-2 24-16,7 2 15 15,0 0-8-15,6 0-15 16,5-2-35-16,3 2-36 16,1 0-25-1,2 0-15-15,-1 0-36 16,-4 0-11-16,2 4-37 15,-2-1-37-15,2 2-17 16,1 2-10-16,2-3-1 16,0 2-9-16,2-2-1 15,3 0-3-15,3-2-5 16,0 1-18-16,2-1 0 16,-2-2 0-16,-1 0 0 15,-2 0 0-15,-2 0 0 16,2 1 0-16,0 2 0 15,1 0 0 1,0-1 0-16,-2-1 0 16,0 0 0-16,-1-1 0 15,-3 0 0-15,-3-1 0 16,4 1 0-16,-4 0 0 16,2 0 0-16,1 0 0 15,1 0 0-15,-2 0 0 16,4 0 0-16,-3 0 0 15,-2 0 0 1,1 0 0-16,-1 0 0 16,2 0 0-16,3-1 0 15,0 1 0-15,1-2 0 16,-2 1 0-16,4-1 0 0,-4-2 0 16,2 4 0-1,0-4 0-15,-3 1 0 16,-3 3 0-16,3-4 0 15,-3 3 0-15,-3-2 0 16,2 0 0-16,-3 2 0 16,1-1 0-1,-1-1 0-15,1 0 0 0,-3 0 0 16,-1-3 0-16,1 2 0 16,-2-2 0-1,1 1 0-15,2-1 0 16,0 2 0-16,2 0 0 15,-3-3 0-15,-2 0 0 16,-1 0 0-16,-5 2 0 16,-5 0 0-16,-4-1 0 15,-3 1 0-15,-2 2 0 16,-3 1 0-16,0 0-314 16,42 0-1261-16,-41 0 0 15,-4-4 0-15,-4-5 0 16</inkml:trace>
  <inkml:trace contextRef="#ctx0" brushRef="#br0" timeOffset="52764.66">26410 12659 2096 0,'7'-1'156'16,"12"-1"35"-16,10 1 28 15,17-1 29-15,10 2 26 16,7-2 22-1,10 2 22-15,7 0 21 16,12 0 18-16,9 0-93 16,8 0-37-16,6 0-22 15,4 0-17-15,3 0-20 16,3 0 17-16,5 0-12 16,5 0-17-16,0 0-19 15,0 0-12-15,-1 0-1 16,-4 0-2-16,2 0-6 15,-2 0-4-15,-4 0-1 16,-5 0-35-16,-7 0-5 16,-8 0 9-1,-6 0 6-15,-2 0-6 16,-5 0 6-16,-4 0-3 16,-7 0 11-16,-5 0 8 15,-10 0-9-15,-8 0-8 16,-6 0-5-16,-8 0-13 15,-6 0-8-15,-9 0-2 16,-5 0-19-16,-8 0-6 16,-3 0-17-16,-3 0-15 15,-4 0-22-15,-3 0-194 16,-1 0-154 0,6 0-347-16,-8 0-656 15,-2-1 0-15,-11-3 0 16,-7-3 0-16</inkml:trace>
  <inkml:trace contextRef="#ctx0" brushRef="#br0" timeOffset="55032.64">3926 13322 1642 0,'-9'0'46'0,"-2"0"27"16,-3 0 40-16,2 0 41 15,9 0 27-15,1 0 27 16,2 0 31-16,0 0 35 16,-1 0 27-16,1 0 3 15,-2-2-21-15,2 2-21 16,-1 0-36-16,1 0-39 15,0 0-28-15,0 0-23 16,0 0-22 0,4 0-23-16,7 0-1 15,4 0 4-15,6 0 3 16,9 0-5-16,3 0-1 16,6 0 3-16,0 0 6 15,3 0-4-15,0 0-4 16,0 0-10-16,-2 0-16 15,1 0-25-15,-2 0-9 16,0 0 1-16,0 2-3 16,2 0 3-1,3 1-3-15,2-1 0 16,2-1-8-16,4 1-1 16,1-2-5-16,1 0 4 15,1 0 1-15,1 0-3 16,3 0-2-16,0-2-7 15,2 0 0-15,-2-1 3 16,2 0 2-16,1-3 2 16,3 2-2-16,4 0-6 15,2-2 2 1,2 0-3-16,1-1-5 16,0 1 9-16,-3 0-1 15,-3 1-1-15,-1-1-4 16,0 4 1-16,-1-1-6 15,-1-1 14-15,0 2-8 16,0 1 3-16,-3-1 1 16,0 0-5-16,-1-1 5 15,3 0-2-15,-2-1 4 16,1 0-12 0,1-2 11-16,-2 4-10 15,-1-2 1-15,1 1 3 16,-2 0 2-16,2-1-2 15,2 0 4-15,2-1-4 16,2-2 4-16,-3-1 11 16,-3 1-9-16,0-1 8 15,-3-1 5-15,1 5-2 16,-4 0 3-16,2 0 2 16,0 3-11-16,-1 0 10 15,3 1-6 1,-1-2 2-16,0 2 0 15,2-3-2-15,-4 1-6 16,-2 0-6-16,-1 0-10 16,-1 1 4-16,-5 0-1 15,-2 2-2-15,-3-1 1 16,-4 0-3-16,-4 1 2 16,-2 2-4-16,-3 0 6 15,1-1 11-15,-1 1 0 16,-1-3 1-1,1 0 2-15,-1 0 3 16,-4 0-2-16,-5 0 0 16,-4 0 3-16,-6 0 3 15,-3 0-3-15,-2 0-6 16,-1 0 5-16,4 0-3 16,0 0-15-16,1 0-170 15,16 0-476-15,-16-2-614 16,-3-7 0-16,-19-7 0 15</inkml:trace>
  <inkml:trace contextRef="#ctx0" brushRef="#br0" timeOffset="57696.6">9038 13408 3836 0,'-1'0'151'0,"-1"-2"24"16,2 2 23-1,0-2 18-15,0 4 8 16,2-2 48-16,-1-2 120 15,6 2 55-15,5 0 0 16,4 0-113-16,4 2-38 16,3 1-25-16,-1 3-22 15,-2 0-18-15,-1 3-9 16,-2 0-47 0,-2-1-120-16,-1-2-55 15,0 1 0-15,-5-2 0 16,2 1 0-16,-5-5 0 15,-3 0 0-15,2 1 0 16,1-4 0-16,3 0 0 16,6-5 0-16,11-5 0 15,10-4 0-15,12-9 0 16,7-3 0-16,14-5 0 16,5-2 0-16,8-2 0 15,0 0 0-15,-1 1 0 16,-7 2 0-16,-7 6 0 15,-10 1 0 1,-8 4 0-16,-7 2 0 16,-5 4 0-16,-9 3 0 15,-5 1 0-15,-7 4 0 16,-6 4 0-16,-3 0 0 16,-5 3 0-16,-1 0 0 15,-1 2 0-15,0-2 0 16,0 6-88-16,6-2-377 15,-2-32-1062-15,0 35 0 16,-4-3 0 0,-7-7 0-16</inkml:trace>
  <inkml:trace contextRef="#ctx0" brushRef="#br0" timeOffset="65048.11">12127 13250 5844 0,'-7'-14'261'15,"-2"-3"0"-15,0-2-1 16,-1-3 1-16,7 9 0 16,0 5-1-16,3 4 1 15,0 3 0-15,8 3 0 16,9 8-261-16,8 8 0 15,8 9 0-15,10 9 0 16,0 5 0-16,-5 6 0 16,-4-2 0-16,-3-2 0 15,0 0 0 1,-5-5 0-16,-2-3 0 16,-1-6 0-16,-6-2 0 15,-2-6-107-15,-3-5-185 16,-1-5-156-16,12-6-341 15,-14-7-522-15,0-9 0 16,-2-14 0-16</inkml:trace>
  <inkml:trace contextRef="#ctx0" brushRef="#br0" timeOffset="65392.93">12619 13133 3350 0,'0'-24'293'16,"0"-6"210"-1,2-5 1-15,-2-2-1 16,0 9 1-16,0 13-1 16,0 4 1-16,0 5-1 15,-4 6 1-15,-3 9-195 16,-4 9-98-16,0 10-211 16,-5 10 0-16,4 13 0 15,1 3 0-15,2 4 0 16,0 3 0-16,3 0 0 15,1-2 0 1,-4-3 0-16,6-5 0 16,2-3 0-16,0-9 0 15,-1-3 0-15,4-9 0 16,-2-3-79-16,2-5-229 16,3-4-197-16,31-9-954 15,-22-3 0-15,6-6 0 16,-5-8 0-16</inkml:trace>
  <inkml:trace contextRef="#ctx0" brushRef="#br0" timeOffset="65860.64">12686 13429 3981 0,'3'-11'230'0,"1"-4"151"15,2-2 58-15,4-1 0 16,3 3-1-16,5 6 2 16,0 1-1-16,7 1 0 15,4 5 0-15,0 0-181 16,-4 5-49-16,-3 5-150 16,-6 6-59-16,-9 5 0 15,-3 9 0 1,-6 7 0-16,-5 1 0 15,-4 4 0-15,-3 0 0 16,-5-2 0-16,3-2 0 16,3-3 0-16,8-5 0 15,0-4 0-15,5-4 0 16,0-1 0-16,7-7 0 16,-2-1 0-16,8-5 0 15,9-3 0-15,6-2 0 16,5-3 0-16,1-6 0 15,-3-3 0 1,-6 0 0-16,-5-3 0 16,-9 0-237-16,-6 4-196 15,-5-2-289-15,-5-19-637 16,-11 20 0-16,-5 0 0 16,-4 2 0-16</inkml:trace>
  <inkml:trace contextRef="#ctx0" brushRef="#br0" timeOffset="66056.27">12650 13637 3618 0,'-4'0'269'0,"2"0"160"15,-1-2 47 1,0-1 0-16,15-2 0 16,8-6 1-16,12-3-1 15,15-5-102-15,9-2-145 16,1 0-317-16,3 2-306 15,-9-13-969-15,-3 14 0 16,-6 1 0-16,-6-1 0 16</inkml:trace>
  <inkml:trace contextRef="#ctx0" brushRef="#br0" timeOffset="66277.44">13281 13306 3923 0,'7'-9'183'16,"7"1"8"-16,6-4 1 15,4-1-1-15,3 2-20 16,0 3-59-16,0 4-99 16,0 2-124-16,-4 0-222 15,-14 9-573-15,-5 8 0 16,-10 7 0-16,-13 8 0 15</inkml:trace>
  <inkml:trace contextRef="#ctx0" brushRef="#br0" timeOffset="66428.84">13319 13534 2857 0,'0'7'202'16,"0"2"50"-16,0 0 70 16,8-2 41-16,7-4 9 15,12-7-23-15,9-3-67 16,11-5-147-16,9-6-289 15,-11-7-842-15,-5 3 0 16,-3-2 0 0</inkml:trace>
  <inkml:trace contextRef="#ctx0" brushRef="#br0" timeOffset="66940.1">13814 13126 5292 0,'4'-12'321'0,"-3"-4"1"16,-1 1 0-16,0 1 0 15,0 7 0-15,0 6 0 16,0 6 0-16,-3 6 0 16,-2 5 0-16,-1 6-320 15,-3 6-2-15,7-1 0 16,0-3 0-16,2-2 0 15,4-2 0-15,6-3 0 16,5-4 0 0,9-2 0-16,3-4 0 15,7-2 0-15,-2-1 0 16,4-4 0-16,-3 0 0 16,1 1 0-16,1-1 0 15,-3 3 0-15,-3 5 0 16,-4 1 0-16,-3 2 0 15,-10 5 0-15,-6 0 0 16,-2 3 0-16,-4 2 0 16,-8 2 0-1,-5 2 0-15,-5 1 0 16,-5-3 0-16,-7-1 0 16,-3-4 0-16,1-4 0 15,-3-4 0-15,-1-3-57 16,6-6-205-16,4-1-178 15,15-10-345-15,-1-7-544 16,7-11 0-16,3-7 0 16,6-9 0-16</inkml:trace>
  <inkml:trace contextRef="#ctx0" brushRef="#br0" timeOffset="67138.03">13832 13158 3948 0,'2'-14'184'0,"4"-4"26"16,8-5 17-16,9-6 4 16,6 4 0-16,11 4 0 15,2 2-1-15,2 3-38 16,-2 4-70-16,-4 3-289 16,3 6-272-16,-11-19-601 15,-5 22 0-15,-6 4 0 16</inkml:trace>
  <inkml:trace contextRef="#ctx0" brushRef="#br0" timeOffset="67540.61">14376 13126 4314 0,'0'-1'256'16,"2"1"149"-16,7 0-1 15,1 1 1-15,6 6 0 16,2 1-1-16,3 6 1 16,-1 9 0-16,-5 2 0 15,3 6-171 1,-3 1-85-16,-1 2-149 16,-4-4 0-16,3 1 0 15,-4-6 0-15,-2-3 0 16,-1-6 0-16,2-4 0 15,-2-7 0-15,1-3 0 16,5-5 0-16,5-9 0 16,3-8 0-16,2-12 0 15,3-10 0-15,-2-7 0 16,4-3 0-16,-2-3 0 16,1 7 0-1,-4 7 0-15,-1 11-428 16,-3 4-1124-16,-4 21 0 15,-8 8 0-15,0 7 0 16</inkml:trace>
  <inkml:trace contextRef="#ctx0" brushRef="#br0" timeOffset="76418.52">26679 14761 2762 0,'0'0'140'15,"0"0"22"-15,0 3 36 16,0-3 28-16,0 0 22 16,0 0 14-16,0 0 15 15,0 0 10 1,0 0 6-16,0 0-96 15,2 0 1-15,2 0 18 16,10 0 12-16,5 1 9 16,7 2 14-16,11 0 15 15,7-2-2-15,8-1-6 16,8 2 3-16,6 1-14 16,5-1-31-16,6-2-40 15,3 2-49-15,3 0-36 16,-1-2-35-16,4 1-31 15,-4 2-12-15,1 0-4 16,-2-2-9-16,0 3 0 16,-5-1 0-1,1 1 0-15,-4 0 0 16,-3 0 0-16,-2 1 0 16,-3-2 0-16,2 1 0 15,0 1 0-15,0-2 0 16,0 1 0-16,0-2 0 15,-2 2 0-15,0-1 0 16,-1-3 0-16,2 4 0 16,9-4 0-16,3 0 0 15,3 0 0-15,4 0 0 16,1 0 0 0,-3 0 0-16,-2 0 0 15,-1 2 0-15,-3-2 0 16,-4 1 0-16,-4-1 0 15,-1 0 0-15,-2 0 0 16,-2 0 0-16,1 0 0 16,-2 0 0-16,1-1 0 15,-3 1 0-15,-2 0 0 16,-5-2 0-16,-4 2 0 16,-4-2 0-16,-9 2 0 15,-5-2 0 1,-3 0 0-16,-4 1 0 15,-5 1 0-15,-1-1 0 16,-4-1 0-16,-3 2 0 16,-2-1 0-16,0 0 0 15,-1 1 0-15,0 0 0 16,-2 0 0-16,0 0 0 16,-4 0 0-16,0 0 0 15,-3 0 0-15,0 0-226 16,3 0-389-16,-2 0-855 15,1-2 0-15,-4-9 0 16</inkml:trace>
  <inkml:trace contextRef="#ctx0" brushRef="#br0" timeOffset="77923.36">7135 15787 3516 0,'-2'-3'73'0,"-2"0"20"16,3-1 12-16,-1-1 8 16,4 1 3-16,-2 1 23 15,7 2 30-15,9-2 17 16,10 1 15-16,13 2-11 15,14-3-25-15,11 3-9 16,8 0-2-16,10-1 5 16,11 0 19-16,5-1-3 15,4-1-17 1,4 2-4-16,-2-4-4 16,1 2-9-16,-4-2-13 15,-1 0 4-15,1-2 8 16,0 2 37-16,2 0-1 15,0-2-19-15,-3 0-13 16,-4 1-14-16,-7-4-10 16,-4 3-13-16,-5-1-2 15,-2-2-14-15,-6 0-20 16,-4 3-49-16,-3-1-22 16,-6-2 0-16,0 3 0 15,-4 2 0 1,-2-2 0-16,-3 1 0 15,-1-1 0-15,-3 3 0 16,-1-1 0-16,-5 0 0 16,-4 0 0-16,-4 1 0 15,-9 1 0-15,-4 0 0 16,-6 3 0-16,-7 0-15 16,-2 0-132-16,-1 0-171 15,8 7-390 1,-3 1-692-16,2-4 0 15,1-11 0-15,9-18 0 16</inkml:trace>
  <inkml:trace contextRef="#ctx0" brushRef="#br0" timeOffset="61659.91">17287 11330 2540 0,'-3'2'1'0,"1"1"30"16,-1 2 34-16,2 0 54 15,5-1 28-15,9 1 29 16,9-1 27-16,8-1 19 16,13-2 20-16,5-1 14 15,4 0 28-15,-2 0-12 16,1 0-16-16,3 0-40 15,0 0-26 1,4 0-16-16,-1 0-18 16,0 2-3-16,3 0 1 15,-1 2-5-15,3 1-16 16,1-2-5-16,2 3-7 16,3-1 0-16,1-1 15 15,1-1-3-15,1-1 9 16,1 1 2-16,-1-1 15 15,-1 1-1-15,2-1-11 16,-1-1-13-16,-1 0-10 16,-2 1-15-1,-1-2-17-15,-3 0-9 16,-1 2-18-16,2-2-19 16,2-2-36-16,4 2-10 15,1 0 0-15,-3 0 0 16,-2 0 0-16,-5 0 0 15,-2 0 0-15,-2 0 0 16,0 0 0-16,-2 0 0 16,1 0 0-16,-1 0 0 15,-1 0 0-15,1 0 0 16,0 0 0 0,-2 0 0-16,1 0 0 15,-2 3 0-15,-1-1 0 16,-1 0 0-16,2 1 0 15,-1 1 0-15,-3-1 0 16,2 1 0-16,0 0 0 16,-1-2 0-16,2 1 0 15,-3-1 0-15,4-2 0 16,-1 0 0-16,2 1 0 16,-4-1 0-1,2-1 0-15,-1 1 0 16,-1 1 0-16,1 0 0 15,2 2 0-15,1 2 0 16,2-1 0-16,2 2 0 16,-3-2 0-16,-2 0 0 15,-2 0 0-15,-1 0 0 16,2 0 0-16,-1-1 0 16,4-1 0-16,1 1 0 15,3-1 0-15,3 0 0 16,6 0 0-1,1 0 0-15,5-1 0 16,-3 1 0-16,-2 3 0 16,-4-5 0-16,-3 4 0 15,-2-2 0-15,-1 1 0 16,0-2 0-16,1 2 0 16,3-2 0-16,-1-1 0 15,-2 3 0-15,-2-2 0 16,-3-1 0-16,-6 2 0 15,2-2 0-15,-4 0 0 16,5 0 0-16,0-2 0 16,-1 2 0-1,1 0 0-15,-2 0 0 16,-6 0 0-16,0 0 0 16,-3 0 0-16,-4 0 0 15,0 0 0-15,3 0 0 16,-4 0 0-16,0-1 0 15,2 1 0-15,2-3 0 16,-2 3 0-16,-1-4 0 16,1 1 0-16,1 0 0 15,1-1 0-15,1-1 0 16,-2 0 0-16,1 0 0 16,-2 1 0-1,-4 0 0-15,1 1 0 16,0-1 0-16,4-1 0 15,-3 0 0-15,0 1 0 16,-3-1 0-16,0 2 0 16,-1-3 0-16,-5 2 0 15,-1 0 0-15,-1-1 0 16,-5 1 0-16,0 0 0 16,-4 0 0-16,-3 1 0 15,-4 0 0-15,1 1 0 16,-7-1 0-1,0 3 0-15,-2-2 0 16,-1 2 0-16,0 0 0 16,2 0 0-16,-1 0 0 15,1-3 0-15,-2 0 0 16,2 0 0-16,-2-2 0 16,0 0 0-16,3-2 0 15,0-3 0-15,2 2 0 16,-2-4 0-16,-2-1 0 15,3-4 0-15,-2-2 0 16,-2-1 0-16,1-3 0 16,0-2 0-1,1 0 0-15,-2-2 0 16,3 2 0-16,-2-3 0 16,-1 0 0-16,2-2 0 15,-1 1 0-15,-2-2 0 16,1-1 0-16,-2-1 0 15,1-3 0-15,0-1 0 16,-1 2 0-16,0-2 0 16,2 0 0-16,0 1 0 15,2 3 0-15,-4-1 0 16,-2 1 0-16,-1 1 0 16,-3 1 0-1,-2-1 0-15,0 1 0 16,1 2 0-16,1 0 0 15,1 5 0-15,-1 0 0 16,3 5 0-16,0 2 0 16,-2 1 0-16,2 1 0 15,1 2 0-15,-3-1 0 16,1 2 0-16,2 0 0 16,-2 1 0-16,2-1 0 15,0 3 0-15,-5 0 0 16,6-1 0-16,1 0 0 15,-5 3 0 1,4-1 0-16,0 1 0 16,0 2 0-16,1 1 0 15,-2-1 0-15,-1 1 0 16,1 1 0-16,-3 0 0 16,-6 1 0-16,-5-1 0 15,-5-1 0-15,-4-1 0 16,-2 2 0-16,-3-1 0 15,-3-1 0-15,-1 1 0 16,-1-2 0-16,-6 0 0 16,0 1 0-16,-3-2 0 15,-1 1 0 1,-8-1 0-16,-7 1 0 16,-8-4 0-16,-7 0 0 15,-3 1 0-15,-2-2 0 16,-2-1 0-16,0 0 0 15,-3 1 0-15,-1 1 0 16,5-1 0-16,4 1 0 16,6 0 0-16,8 2 0 15,0 0 0-15,-4 0 0 16,-9 2 0-16,-8-2 0 16,-10 2 0-16,-4-3 0 15,-1 1 0 1,4 3 0-16,6 1 0 15,12-1 0-15,12 0 0 16,5 1 0-16,8 1 0 16,1-3 0-16,-3 1 0 15,-5 0 0-15,-7 1 0 16,-6-1 0-16,-6-1 0 16,1 1 0-16,1 0 0 15,8 0 0-15,5 0 0 16,6 0 0-16,0-2 0 15,-2 1 0 1,-2-1 0-16,-7 2 0 16,-5 1 0-16,-8-1 0 15,-8 1 0-15,-3 1 0 16,-3 1 0-16,3 2 0 16,6 0 0-16,6-1 0 15,5-2 0-15,2 0 0 16,3 1 0-16,-4 0 0 15,-3 0 0-15,-3 2 0 16,-4-1 0 0,-5 1 0-16,-2 0 0 15,1 0 0-15,-4 0 0 16,0-5 0-16,2 1 0 16,4-2 0-16,4 2 0 15,6-2 0-15,5 5 0 16,1 1 0-16,-3 0 0 15,1 0 0-15,1 2 0 16,2 3 0-16,2 3 0 16,6 3 0-16,0-1 0 15,2 1 0 1,3 0 0-16,1-2 0 16,1 0 0-16,2 0 0 15,-5 1 0-15,0 0 0 16,-8 0 0-16,-12 3 0 15,-10-1 0-15,-8 0 0 16,-6 1 0-16,-6-1 0 16,-1 1 0-16,-2-1 0 15,-5-3 0-15,-6 0 0 16,0 0 0-16,0 0 0 16,6-2 0-1,5-1 0-15,10 2 0 16,5-2 0-16,5 0 0 15,3-1 0-15,8 1 0 16,6-2 0-16,3-1 0 16,0 0 0-16,4-1 0 15,-3-1 0-15,-3 2 0 16,-2-2 0-16,-3 3 0 16,-3 0 0-16,2 2 0 15,-6 0 0-15,6 1 0 16,0-2 0-16,1 2 0 15,2-3 0 1,3 0 0-16,2 1 0 16,0-2 0-16,4 0 0 15,-1-3 0-15,5 2 0 16,1-2 0-16,2 0 0 16,6 0 0-16,7 0 0 15,6 0 0-15,15 0 0 16,12 0 0-16,3 0 0 15,9 0 0-15,5 0 0 16,0 0 0-16,0 0 0 16,0 0 0-1,0 0 0-15,0 1 0 16,0 3 0-16,0 3 0 16,0 4 0-16,0 2 0 15,0 5 0-15,3-2 0 16,-1 3 0-16,3 0 0 15,1 2 0-15,-1-2 0 16,4 1 0-16,2 3 0 16,0 0 0-16,2 0 0 15,1 2 0-15,-3 0 0 16,1 1 0-16,-3 0 0 16,0 1 0-16,-1-1 0 15,-1-1 0 1,-2 1 0-16,1 0 0 15,-3 3 0-15,1 2 0 16,-4 2 0-16,2 4 0 16,-2 1 0-16,0 4 0 15,0 2 0-15,0 0 0 16,2 0 0-16,-2-1 0 16,0-2 0-16,0 0 0 15,0-2 0-15,0-2 0 16,0-2 0-1,0-4 0-15,0-1 0 16,0-1 0-16,0-2 0 16,0 1 0-16,0-3 0 15,0-4 0-15,0-1 0 16,0-1 0-16,0-4 0 16,0-1 0-16,0-3 0 15,0-3 0-15,0 0 0 16,0-2 0-16,0 0 0 15,3-1 0 1,2-2 0-16,6 2 0 16,9 0 0-16,10-3 0 15,12 2 0-15,14-4 0 0,13 0 0 16,8 0 0 0,6-5 0-16,7-1 0 15,-1 0 0-15,0-2 0 16,-1 0 0-16,3 1 0 15,2 1 0-15,-2 0 0 16,0 2 0-16,-6-1 0 16,-4 2 0-16,-3 0 0 15,-6 2 0-15,-2-1 0 16,-4 1 0 0,2 1 0-16,-5-1 0 15,-2 1 0-15,-6 0 0 16,0 0 0-16,-3 1 0 15,-4 2 0-15,-1 1 0 16,-2 2 0-16,0 3 0 16,-3-2 0-16,2 3 0 15,0-1 0-15,3-3 0 16,-1 0 0-16,6 0 0 16,3-1 0-1,0-2 0-15,2 2 0 0,0-1 0 16,-3 0 0-1,-4-1 0-15,-2-1 0 16,-3-2 0-16,1 2 0 16,0-2 0-16,3-2 0 15,0 2 0-15,-1 0 0 16,2 0 0-16,-3 0 0 16,-4 0 0-16,-3 0 0 15,-2 0 0-15,-6 0 0 16,-3 0 0-16,-3 0 0 15,0 0 0 1,-2 2 0-16,-1-2 0 0,2 3 0 16,-1 1 0-16,-4 2 0 15,-2-3 0 1,-1 5-304-16,16 3-447 16,-24 4-676-16,-9-6 0 15,-17-29 0 1,-2-30 0-1</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5T09:00:05.261"/>
    </inkml:context>
    <inkml:brush xml:id="br0">
      <inkml:brushProperty name="width" value="0.05292" units="cm"/>
      <inkml:brushProperty name="height" value="0.05292" units="cm"/>
      <inkml:brushProperty name="color" value="#FF0000"/>
    </inkml:brush>
  </inkml:definitions>
  <inkml:trace contextRef="#ctx0" brushRef="#br0">23548 7143 3846 0,'0'-1'149'15,"1"-1"45"-15,-1-2 45 16,2 3 96-16,-2-2 44 16,1 0 13-1,-1 3 2-15,0-1 20 16,5 1 31-16,1 1-106 15,2 4-44-15,5 2-43 16,0 3-46-16,1 4-96 16,0 0-44-16,-3-1-13 15,-1 1-2-15,-1-3-19 16,0 0-32-16,2-6 0 16,-2 1 0-16,3-2 0 15,3-3 0-15,8-1 0 16,8-2 0-16,8-5 0 15,10-6 0 1,6-9 0-16,7-6 0 16,7-6 0-16,8-5 0 15,12-4 0-15,17 0 0 16,6-3 0-16,2 8 0 16,-7 2 0-16,-13 6-276 15,-13 3-1307-15,-18 4 0 16,-11-11 0-16</inkml:trace>
  <inkml:trace contextRef="#ctx0" brushRef="#br0" timeOffset="17793.31">12833 9099 3582 0,'0'-5'124'0,"0"-1"20"16,0 0 10-16,0 0 9 15,0 2 16-15,4 1 44 16,4 3 33-16,9 2 43 16,9 2 61-16,6 5-28 15,4 6-16-15,2 4 9 16,-4 3-11-16,-1 2-9 15,-4-1-15-15,-2-6-45 16,-8 0-32 0,-4-6-45-16,-6-3-58 15,5-4-49-15,-1-2-33 16,10-8-28-16,10-6 0 16,9-12 0-16,13-6 0 15,10-15 0-15,12-5 0 16,13-5 0-16,19-5-319 15,67-4-1255-15,-22-1 0 16,10-7 0-16,7-9 0 16</inkml:trace>
  <inkml:trace contextRef="#ctx0" brushRef="#br0" timeOffset="20607.9">26546 1888 3793 0,'-16'-19'164'16,"1"-5"41"-16,-6-7 35 15,-2-8 88-15,4 5 117 16,3 3 5-16,3 1 1 16,4 5-1-16,5 9 0 15,4 5-105 1,-3 4-58-16,1 5-42 16,2 2-35-16,-2 7-87 0,2 8-118 15,0 13-5 1,2 10 0-16,-2 7 0 15,2 11 0-15,3 2 0 16,-1 5 0-16,3 6 0 16,2 3 0-16,2 3 0 15,-2 1 0-15,2 2 0 16,1-1 0-16,1-1 0 16,1 0 0-1,-3-3 0-15,2 0 0 16,3-8 0-16,-3-3 0 15,1-8 0-15,-1-7 0 16,-4-8 0-16,-1-9 0 16,-4-5 0-16,-2-7 0 15,-2-5-7-15,0-2-287 16,0-3-253-16,-4-19-921 16,-6 10 0-16,-5-1 0 15,-12-7 0-15</inkml:trace>
  <inkml:trace contextRef="#ctx0" brushRef="#br0" timeOffset="21109.97">25720 3184 1594 0,'-18'0'140'15,"-5"0"67"-15,1 0 44 16,-3 0 64-16,16 0 38 16,5 0 30-16,2 0 21 15,4 0 14 1,-2 0 17-16,6 0-57 15,13-3 31-15,14-4 3 16,17-2 5-16,22-5-64 16,12-5-39-16,20-5-29 15,11-2-21-15,15-4-13 16,9-1-19-16,5-2-25 16,-2-3-87-16,-8 1-71 15,-8 3-49-15,-9 2 0 16,-14 4 0-16,-11 3 0 15,-17 5 0-15,-15 0 0 16,-13 5 0 0,-11 1 0-16,-11 5 0 15,-9 0 0-15,-8 3-87 16,-7 4-142-16,-1 0-119 16,-4 7-189-16,-10-3-861 15,-12 10 0-15,-16 5 0 16</inkml:trace>
  <inkml:trace contextRef="#ctx0" brushRef="#br0" timeOffset="21657.81">26517 3592 3038 0,'0'0'196'0,"0"-3"45"15,0 1 32-15,0-1 22 16,0 1 14-16,0 0 6 16,0 2 6-16,2-2 71 15,3 1 134 1,13-1-119-16,13-2-76 15,12 0-45-15,17-4-31 16,8-6-23-16,9-2-13 16,6 0-6-16,-1-3-7 15,-3 1-70-15,-11 1-136 16,-12 1 0-16,-18 4 0 16,-13 2 0-16,-12 6 0 15,-6 0-53-15,-6 5-247 16,-1 5-350-16,-8 8-787 15,-1-3 0-15,-16-4 0 16,-13 1 0 0</inkml:trace>
  <inkml:trace contextRef="#ctx0" brushRef="#br0" timeOffset="22602.31">24371 4003 4078 0,'0'-12'190'16,"0"-1"78"-16,0-1 98 16,0-1 33-16,0 8 13 15,-1 4 12-15,-2 3 0 16,-3 7 1-16,-1 6-1 16,-3 9-130-1,2 6-60-15,0 5-77 16,1 2-100-16,2-3-31 15,1-4-13-15,3-6-13 16,1-4 0-16,0-7 0 16,0-4 0-16,5-6 0 15,5 1 0-15,10-4 0 16,8-3 0-16,7-2 0 16,4-6 0-16,1-1 0 15,-2-1 0-15,-2 5 0 16,-9 2 0-16,1 5 0 15,-5 3 0 1,-1 3 0-16,-7 2 0 16,1 6 0-16,-4 3 0 15,-3 5 0-15,-4 3 0 16,-2 4 0-16,-2-1 0 16,-3 4 0-16,-8-1 0 15,-3 3 0-15,-5-4 0 16,-5 1 0-16,-1-3 0 15,-1-4 0-15,-2-2 0 16,-1-5 0-16,1-4 0 16,1-2-80-16,-2-2-159 15,4-6-141-15,5-2-219 16,6-24-779 0,0 7 0-16,4-7 0 15,3-9 0-15</inkml:trace>
  <inkml:trace contextRef="#ctx0" brushRef="#br0" timeOffset="22806.35">24289 4117 4175 0,'3'-14'182'16,"7"-8"21"-16,9-6 6 15,6-5 1-15,12 5 1 16,5 2-22-16,4 6-65 15,1 3-109-15,-2 6-147 16,7 6-394 0,-15 2-446-16,-9 6 0 0,-5-2 0 15</inkml:trace>
  <inkml:trace contextRef="#ctx0" brushRef="#br0" timeOffset="23277.66">24949 3976 4300 0,'0'0'260'15,"0"0"69"-15,0 0 32 16,1 0 28-16,-1 0 19 16,-1 2 0-16,-1 6 0 15,-2 6 0 1,0 7 0-16,-1 6-189 15,3 4-71-15,2 3-69 0,-3 1-33 16,8-1-26-16,3 0-20 16,3-6 0-1,6-2 0-15,2-5 0 16,4-5 0-16,0-6 0 16,0-7 0-16,2-2 0 15,1-5 0 1,-4-9 0-16,-4-3 0 0,-6-6 0 15,-6-9 0-15,-6-4 0 16,-10-3 0-16,-9-1 0 16,-8 0 0-1,-5 1 0-15,-6 6 0 16,4 8 0-16,3 7 0 16,5 8-60-16,8 6-188 15,2 9-102-15,10 8-130 16,5 3-202-16,3-22-592 15,7 29 0-15,5-7 0 16,-1-2 0-16</inkml:trace>
  <inkml:trace contextRef="#ctx0" brushRef="#br0" timeOffset="23698.68">25239 3953 4168 0,'0'-15'341'16,"0"-2"80"-16,0-1 1 16,0-1-1-16,1 8 1 15,3 5-1-15,1 4 1 16,7 2-1-16,9 4 1 16,8 6-193-16,3 7-148 15,3 7-81-15,-1 5 0 16,-2 3 0-16,-1 3 0 15,-4 0 0-15,-4-4 0 16,-4-4 0 0,-3-4 0-16,-7-10 0 15,-4-4 0-15,2-4 0 16,1-7 0-16,2-11 0 16,3-11 0-16,0-12 0 15,-6-13 0-15,-3-8 0 16,-2-1 0-16,-4 3 0 15,-4 3 0-15,1 6 0 16,1 14 0-16,0 10-366 16,19 10-409-16,-3 9-635 15,3 4 0 1,5-1 0-16</inkml:trace>
  <inkml:trace contextRef="#ctx0" brushRef="#br0" timeOffset="24627.31">27047 3577 3657 0,'-2'-4'204'0,"2"1"37"16,-2-3 29-16,2 2 51 16,-2 3 44-16,2-1 50 15,0 2 53-15,0 0 0 16,0 0 0 0,4 5-146-16,0 4-58 15,4 8-37-15,3 6-29 16,1 8-51-16,1 6-44 15,2 7-50-15,-1 4-53 16,-1 7 0-16,1 3 0 16,1 4 0-16,-8 6 0 15,9 0 0-15,-5 1 0 16,3-1 0-16,1-2 0 16,1-3 0-1,-1-1 0-15,0-1 0 16,0-3 0-16,3 1 0 15,0-1 0-15,-2-3 0 16,3-3 0-16,-2-3 0 16,-4-4 0-16,1-8 0 15,-4-4 0-15,-5-8 0 16,1-6 0-16,-2-3 0 16,-4-8-315-16,4-9-1260 15,-2-6 0-15,-2-19 0 16,-5-21 0-16</inkml:trace>
  <inkml:trace contextRef="#ctx0" brushRef="#br0" timeOffset="25956.72">26488 1766 1863 0,'-2'1'120'0,"-3"-1"27"16,3 2 22-16,0-1 15 15,2-1 5-15,0 0 15 16,4 0 44 0,5 0 37-16,14 0 32 15,13 0-59-15,20-3-13 16,15-4-9-16,17-2-14 15,13-4-11-15,14-5-2 16,11-1-16-16,6-2-41 16,9-1-37-16,0-3-31 15,2 0-29-15,-1 1-19 16,-8 1-19-16,-7 0-8 16,-11 2-3-16,-15 0-2 15,-7 2-1-15,-8 2-3 16,-8 1 5-1,-8 0 0-15,-7 4 4 16,-7-2 0-16,-5 0 7 16,-6 2 0-16,-6 0 0 15,-6 0-2-15,-7 4 0 16,-9 2 2-16,-6 2-4 16,-6 1-1-16,-3 1 1 15,-2 2 8-15,1-2 23 16,-1 2 36-16,0 0 39 15,0-1 20-15,0 1 4 16,0 0 2-16,0-1-6 16,0 1-14-16,0 0 19 15,0 1 23 1,0 7 7-16,0 2-27 0,0 6-37 16,2 5-22-1,2 5-3-15,-1 3-2 16,2 2 6-16,4 6 11 15,0 4-22-15,2 3-33 16,1 3-33-16,1 2-11 16,-1 4 0-16,-2-2 0 15,2 2 0-15,-1 1 0 16,0 1 0-16,4 1 0 16,-1-3 0-16,6 0 0 15,-1-4 0 1,-1-4 0-16,-2-6 0 15,1-2 0-15,-4-4 0 16,-3-5 0-16,-4-3-232 16,-3 0-127-16,-3-5-180 15,1-5-873-15,-14 2 0 16,-7-3 0-16,-5-8 0 16</inkml:trace>
  <inkml:trace contextRef="#ctx0" brushRef="#br0" timeOffset="26332.3">28563 2659 3218 0,'0'0'184'16,"0"-1"25"-16,3 1 10 15,13-3 27-15,16 0 21 16,18-7 17-16,18-4 19 16,26-6 53-16,7-5 49 15,9-4-107-15,6-2-45 16,6 0-19-16,-5 0-1 16,-4-1-29-16,-12 3-18 15,-16 2-18-15,-19 0-22 16,-14 7-52-16,-13 4-55 15,-13 6-95-15,-6 5-104 16,-8 2-74 0,-6 6-97-16,-5 3-98 15,1 5-187-15,-12-7-528 16,-10 13 0-16,-12 4 0 16</inkml:trace>
  <inkml:trace contextRef="#ctx0" brushRef="#br0" timeOffset="26857.89">29326 2596 3798 0,'-3'-4'196'16,"0"-3"44"-16,-2 2 46 15,1-1 53-15,0 3 62 16,0 2 52-16,-5 2 0 16,0 4 0-1,-4 8 0-15,-1 5-138 16,-6 11-58-16,0 10-44 16,-4 5-46-16,-2 4-53 15,0 5-61-15,-1 3-53 16,3-3 0-16,2 1 0 15,6-2 0-15,1-4 0 16,5-2 0-16,1-1 0 16,4-5 0-1,2-1-194-15,1-3-110 16,1-4-123-16,4-4-135 16,10-13-232-16,-3-2-388 15,4-10 0-15,3-8 0 16</inkml:trace>
  <inkml:trace contextRef="#ctx0" brushRef="#br0" timeOffset="27219.62">29261 2749 4023 0,'0'-26'227'16,"0"-5"163"-16,1-4 44 15,-1-2 1 1,1 13 0-16,2 13-1 16,7 5 1-16,8 4 0 15,9 4-1-15,11 6-178 16,6 4-49-16,1 9-161 16,1 8-46-16,-4 4 0 15,-3 4 0-15,-1 1 0 16,-7 0 0-16,-3 0 0 15,0-2 0-15,-5 1 0 16,-2-4 0-16,-3-3 0 16,-3-1-123-16,-1-4-195 15,-2 0-214 1,-6-13-911-16,-3 7 0 16,-9-2 0-16,-12 0 0 15</inkml:trace>
  <inkml:trace contextRef="#ctx0" brushRef="#br0" timeOffset="27470.29">29019 3499 4006 0,'0'0'190'15,"5"-1"24"-15,11-4 61 16,12-6 59-16,16-8 47 15,18-6 16-15,19-12 0 16,11-1-1-16,5-2-94 16,-2 1-281-1,-2 0-164-15,-13 6-169 16,0-2-979-16,-35 11 0 16,-17 3 0-16,-14 3 0 15</inkml:trace>
  <inkml:trace contextRef="#ctx0" brushRef="#br0" timeOffset="28086.28">28665 2769 1733 0,'2'0'206'0,"1"-3"44"15,1-3 75-15,2-3 59 16,0-3 58-16,0-3 127 16,-1-2 91-16,0 1 0 15,-4 1 0-15,1 5-142 16,-2 2-64-16,0 5-44 16,0 0-75-16,2 5-59 15,-4 7-58 1,-1 7-127-16,-9 8-91 15,-4 11 0-15,-5 9 0 16,-3 3 0-16,3 2 0 16,1 0-15-16,9-2-253 15,6-1-191-15,12-9-1030 16,6-4 0-16,13-13 0 16,9-10 0-16</inkml:trace>
  <inkml:trace contextRef="#ctx0" brushRef="#br0" timeOffset="28614.47">30150 1827 3195 0,'2'-14'294'16,"-1"-3"122"-16,0 1 72 15,1-1 20-15,-8 8 12 16,-1 7 0-1,-7 5 2-15,-1 8-1 16,-4 7-1-16,3 6-210 16,3 9-84-16,6 8-121 15,1 3-90-15,0 6-191 16,0 4-112-16,0 5-155 16,3 2-320-16,-6 3-535 15,-5-1 0-15,-5 0 0 16</inkml:trace>
  <inkml:trace contextRef="#ctx0" brushRef="#br0" timeOffset="29157.38">29585 3129 4613 0,'0'0'365'16,"0"0"10"-16,0-2 1 16,2 2 0-16,-2 0 0 15,0 0 0-15,0 2 0 16,0 4 0 0,0 7 0-16,3 10-182 15,1 8-182-15,5 11-12 16,5 3 0-16,1 6 0 15,2 1 0-15,-3-1 0 16,5 2 0-16,-4-1 0 16,2 1 0-16,0-3 0 15,1 1 0-15,-4-2 0 16,0-2 0-16,-2-4 0 16,-1-5 0-16,0-3 0 15,-3-3 0-15,2-4-299 16,1-4-241-1,-3-44-930-15,-3 40 0 16,-2-6 0-16,-9-1 0 16</inkml:trace>
  <inkml:trace contextRef="#ctx0" brushRef="#br0" timeOffset="29631.33">27827 4703 2855 0,'-31'11'160'0,"-6"5"60"15,1-4 67 1,5 3 116-16,24-9 98 15,7-6 25-15,25-9 18 16,26-4 0-16,26-10 0 16,35-9-104-16,29-8-56 15,15-5-60-15,14-1-68 16,1 0-114-16,5 0-99 16,-2 0-25-16,-3 5-18 15,-9 1 0-15,-14 0 0 16,-15 7 0-16,-20 2 0 15,-19 4 0-15,-19 4 0 16,-15 3 0 0,-7 4 0-16,-3 2 0 15,-3 3 0-15,-6 3 0 16,-2 2 0-16,-9 2 0 16,-9 2-59-16,-11 2-256 15,5 0-372-15,-19 2-739 16,-4-2 0-16,-5-5 0 15</inkml:trace>
  <inkml:trace contextRef="#ctx0" brushRef="#br0" timeOffset="31132.35">30240 2667 3325 0,'1'-4'166'0,"0"-5"55"16,1 3 43-16,-2-4 55 16,1 4 102-16,-1 0 76 15,0 1 1-15,0 3-1 16,0-1 0-16,0 2-106 15,0 5-59-15,-1 1-56 16,-2 6-43 0,-4 6-55-16,-3 7-102 15,0 3-76-15,2-1 0 16,-2-3 0-16,9 0 0 16,0-4 0-16,1-9 0 15,0 1 0-15,1-5 0 16,-1-1 0-16,0-5 0 15,5 1 0-15,9-1 0 16,4-1 0-16,4-4 0 16,9 0 0-16,-1 0 0 15,-3-3 0 1,2 1 0-16,-2 5 0 16,-4-2 0-16,-3 3 0 15,1 1 0-15,-2 1 0 16,-3 1 0-16,2 1 0 15,-2 4 0-15,0 4 0 16,-3 0 0-16,0 6 0 16,-4-1 0-16,-3 1 0 15,-3 3 0-15,-2-1 0 16,1-2 0-16,-4 3 0 16,-4-1 0-1,-4 0 0-15,-7-1 0 0,-5-1 0 16,-8-1 0-16,-6-2 0 15,-3-1 0 1,0 0 0-16,-2-4 0 16,2-3 0-16,5-2 0 15,3-4-74-15,5 0-128 16,7 0-88-16,4-3-102 16,9-4-156-16,12-7-229 15,2-3-404-15,7-5 0 16,2-5 0-16,-1-2 0 15</inkml:trace>
  <inkml:trace contextRef="#ctx0" brushRef="#br0" timeOffset="31439.35">30231 2755 2385 0,'-2'-3'228'16,"2"-1"55"-16,0-2 43 16,0-5 28-16,0-3 19 15,8-1 18-15,6-4 61 16,11-1 28-16,5-5 17 16,6 2-166-16,-3 0-58 15,-4 5-65 1,-7 3-99-16,-9 5-97 15,0 6-87-15,-4 1-105 16,-2 5-161-16,4-1-204 16,-1-4-567-16,2 10 0 15,1 0 0-15,-1 1 0 16</inkml:trace>
  <inkml:trace contextRef="#ctx0" brushRef="#br0" timeOffset="31873.83">30670 2729 4711 0,'1'0'190'0,"2"0"126"16,5-2 45-16,3 2 1 15,5 4-1 1,3 1 1-16,6 3-1 15,-1 2 1-15,2 5-1 16,-2 4-134-16,2 1-56 16,-7 4-125-16,3 1-46 15,-2 0 0-15,-3-1 0 16,-2-3 0-16,-4-6 0 16,-3 0 0-16,0-8 0 15,-6-2 0-15,-1-1 0 16,2-4 0-16,6-2 0 15,-2-4 0-15,9-8 0 16,-2-8 0-16,2-8 0 16,-4-9 0-1,0-6 0-15,-1-1 0 16,-5 1 0-16,-1 3 0 16,2 8-330-16,-1 5-1242 15,-4 6 0-15,-1 1 0 16,-8 2 0-16</inkml:trace>
  <inkml:trace contextRef="#ctx0" brushRef="#br0" timeOffset="34768.37">28808 1352 2898 0,'-5'1'174'16,"-1"3"23"-16,2-3 12 16,-1 1 17-16,5-1-5 15,3-1 13-15,7 0 25 16,13 0 25-16,15-1 23 15,23-6-103-15,20-2 22 16,17-9 33-16,16-4 48 16,14-6 9-1,11-4 6-15,8-4-14 16,8-3-25-16,-2 0-25 16,-2-2-22-16,-3 1-28 15,-12 1-66-15,-11 2-55 16,-12 4-61-16,-16 3-26 15,-11 6 0-15,-5 4 0 16,-6 2 0-16,-5 2 0 16,-8 3 0-16,-6 1 0 15,-10 1 0-15,-10 3 0 16,-7 3 0-16,-6-1 0 16,-3 3 0-16,0 0 0 15,-1-1 0 1,0 0 0-16,3 4 0 15,0-3 0-15,2 0 0 16,3 2 0-16,1-3 0 16,-1 4 0-16,-1-6 0 15,-7 5 0-15,1-3 0 16,-5 1 0-16,-2-1 0 16,-3 2 0-16,1 1 0 15,-4 0 0-15,-1 1 0 16,-1 0 0-16,-1 0 0 15,1 0 0-15,-4 0 0 16,0 0 0-16,2 0 0 16,-3 0 0-16,0 0 0 15,0-2 0-15,0 2 0 16,0 0 0-16,0 0 0 16,0 0 0-16,0 0 0 0,0 0 0 15,0 0 0 1,1 0 0-16,2 3 0 15,3 4 0-15,2 7 0 0,2 7 0 16,4 7 0-16,1 9 0 16,2 1 0-1,-3 6 0-15,4 2 0 16,0 1 0-16,-5-3 0 16,3 0 0-16,0-4 0 15,1-4 0-15,-4 0 0 16,3-7 0-16,-3-4 0 15,-2-6 0-15,-3-3 0 16,-1-2 0-16,-2-4 0 16,0-2 0-16,0 0 0 15,-2-4 0-15,-2 2 0 16,2 0 0 0,-3-4 0-16,1-1 0 15,-1 1 0-15,0-1 0 16,0-2 0-16,0 1 0 15,0 1 0-15,0 0 0 16,-1 0 0-16,-5 0 0 16,-5 3 0-16,-8 2 0 15,-6 5 0-15,-9 3 0 16,-4 5 0-16,-1 2 0 16,3 0 0-1,1 0 0-15,3 2 0 16,6-4 0-16,5 1 0 15,1 1 0-15,4-2 0 16,2-3 0-16,2 1 0 16,2-3 0-16,1-2 0 15,3-1 0-15,5-4 0 16,-1 0 0-16,2-3 0 16,0-2 0-16,0-1 0 15,0 1 0-15,3-1 0 16,3 1 0-16,8 0 0 15,7 2 0-15,10 0 0 16,10 0 0-16,7 0 0 16,5 1 0-16,3 0 0 15,4 0 0 1,-6 1 0-16,0 3 0 16,-4-1 0-16,-4 0 0 15,-8 1 0-15,-3 2 0 16,-8-1 0-16,-5 2 0 15,-6-2 0-15,-7 0 0 16,-3-2 0-16,-3 2 0 16,-3-1 0-16,0 0 0 15,-1-1 0-15,-9 6 0 16,-3 2 0-16,-10 3 0 16,-10 1 0-16,-8 7 0 15,-9-1 0 1,-4 6 0-16,-2 0 0 15,0-1 0-15,2-1 0 16,8-2 0-16,12-4 0 16,9-5 0-16,7-1 0 15,8-7 0-15,7-2 0 16,-1-3 0-16,4-1 0 16,0-3 0-16,0 1 0 15,2-2 0 1,5 0 0-16,4 2 0 15,11 0 0-15,11 0 0 16,8 0 0-16,6 1 0 16,3-2 0-16,0-2 0 15,2 4 0-15,-3-1 0 16,0 2 0-16,-4 0 0 16,-5 3 0-16,-4-4 0 15,-7 2 0-15,-3-2 0 16,-8 1 0-16,-7-2 0 15,-2 1 0-15,-6-1 0 16,-3 1 0-16,0 1 0 16,0-2 0-16,0 4 0 15,-3-1 0-15,-7 3 0 16,-5 3 0 0,-8-3 0-16,-6 4 0 15,-4 2 0-15,-3-1 0 16,0 0 0-16,0 0 0 15,1 3 0-15,2-1 0 16,5 1 0-16,7-2 0 16,1-1 0-16,8 0 0 15,6-4 0-15,5-3 0 16,-1 0 0-16,5-3 0 16,3 0 0-1,4 0 0-15,7 0 0 16,9 1 0-16,5-2 0 15,3 2 0-15,3-1 0 16,0-3 0-16,2 1 0 16,0 1 0-16,-3-2 0 15,-6 1 0-15,-4 0 0 16,-8 1 0-16,-5-2 0 16,-9 0 0-16,-1 1 0 15,0 1 0-15,-2-1 0 16,4 1 0-16,-1 5 0 15,2 0 0-15,1 1 0 16,-1 3 0 0,3 4 0-16,-1 2 0 15,1 4 0-15,1 5 0 16,3 5 0-16,3 5 0 16,2 2 0-16,6 3 0 15,0 3 0-15,4 3 0 16,2 1 0-16,-3 4 0 15,4 2 0-15,-2-3 0 16,1 5 0-16,-3-3 0 16,4-7 0-16,-8-1 0 15,2-8 0-15,-8-11 0 16,-6-8 0-16,1-7 0 16,-4-10 0-1,-3 1-258-15,8-4-449 16,-9-3-738-16,-9-4 0 15,-9-3 0-15,-7 1 0 16</inkml:trace>
  <inkml:trace contextRef="#ctx0" brushRef="#br0" timeOffset="35874.3">29893 4082 3121 0,'0'0'89'16,"6"0"36"-16,7-3 42 15,10 1 38-15,9-4 37 16,14-2 43-16,4-6 51 16,11 0 65-16,4-3 47 15,6-1-16-15,-1-1-8 16,6-1-35-16,-1 0-42 16,1 0-38-1,2 2-38-15,-1 0-43 16,2 0-50-16,2 4-66 15,4-4-46-15,0 3-50 16,1-1-16-16,-4 0 0 16,-4-1 0-16,-6 1 0 15,-1-1 0-15,-3-1 0 16,-3 2 0-16,1 0 0 16,-2-1 0-16,1 0 0 15,-3-1 0 1,-1-1 0-16,-5 3 0 15,-1-1 0-15,-6 0 0 0,0 2 0 16,-6 1 0 0,2-3 0-16,-4 3 0 15,-2-1 0-15,1-1 0 16,-3 3 0-16,0-4 0 16,-3 3 0-16,-5 2 0 15,-3 2 0-15,-4 1 0 16,-8 3 0-16,-1 0 0 15,-6 2 0-15,1 3 0 16,-2-1 0 0,2-1 0-16,-1 1 0 0,5-2 0 15,1 2 0 1,0 0 0-16,-1-1 0 16,0 1 0-16,0 1 0 15,-2-2 0-15,-1 0 0 16,-4 3 0-16,-2-1 0 15,-1 1 0-15,-2 0 0 16,0 0 0-16,0-2 0 16,0 2 0-16,0 0 0 15,0-2 0-15,1 2 0 16,-1 0 0-16,0 0-86 16,0 0-340-16,2-28-1109 15,-4 23 0 1,-2-4 0-16,-3-7 0 15</inkml:trace>
  <inkml:trace contextRef="#ctx0" brushRef="#br0" timeOffset="37137.26">32583 1541 2138 0,'0'-4'197'16,"-3"-3"50"-16,-1-3 51 15,-2-3 48-15,-2 0 46 16,3 0 54-16,0-1 103 16,0 4 71-1,4-2 1-15,-2 4-151 16,0-1-47-16,1 5-50 16,2 1-50-16,0 1-49 15,0 2-46-15,0 0-54 16,0 1-102-16,-2 4-72 15,0 7 0-15,1 4 0 16,-2 8 0-16,0 6 0 16,-1-2 0-16,-1 2 0 15,1-3 0-15,2 0 0 16,1-6 0-16,1-2 0 16,0-2 0-16,0-5 0 15,1-4 0 1,-1-2 0-16,0-3 0 15,0-1 0-15,3-2 0 16,5 0 0-16,5-4 0 16,8-3 0-16,5-2 0 15,3-3 0-15,2-4 0 16,-1 1 0-16,-4 2 0 16,-2 3 0-16,0 1 0 15,-3 1 0-15,-1 3 0 16,-1 2 0-16,1 2 0 15,-1 0 0-15,-1 3 0 16,-1 2 0 0,-1 4 0-16,-2 3 0 15,-4 3 0-15,1 2 0 16,-3 4 0-16,-5 0 0 16,0 3 0-16,-2 0 0 15,-1 1 0-15,-1 1 0 16,-4 1 0-16,-6-1 0 15,-2-2 0-15,-7 1 0 16,-5-4 0-16,-1-2 0 16,-7 0 0-16,0-5 0 15,0-1 0-15,-1-4 0 16,4-3 0-16,6-4-50 16,3 0-189-16,4-3-160 15,11-5-194 1,3-18-789-16,3 5 0 15,6-6 0-15</inkml:trace>
  <inkml:trace contextRef="#ctx0" brushRef="#br0" timeOffset="37530.28">32573 1582 2834 0,'0'-5'244'0,"0"-5"47"0,0-1 41 16,0-6 81-1,0-1 84-15,2-1 55 16,3 0 1-16,4-1 0 15,8-1 0-15,4 0-171 16,8 4-73-16,1-2-48 16,2 0-40-16,-3 5-81 15,-2 1-84-15,-7 4-56 16,-8 2 0-16,-5 3 0 16,-3 1-119-16,-2 3-127 15,-2-2-128-15,0 2-124 16,4 0-240-1,-3 3-505-15,1 1 0 16,-1-2 0-16,1 2 0 0</inkml:trace>
  <inkml:trace contextRef="#ctx0" brushRef="#br0" timeOffset="38089.94">33022 1469 4234 0,'0'0'210'0,"0"-2"118"16,0 2 74-16,2-1 10 15,-2 2-1-15,4-1 1 16,5 0-1-16,2 4 1 16,5 4-1-16,3 4-158 15,0 4-51 1,-2 1-119-16,2 3-73 0,-2 2-10 16,-2 0 0-16,-2-2 0 15,0 2 0 1,-2-1 0-16,-1-5 0 15,-3-1 0-15,1-2 0 16,-2-5 0-16,-2-3 0 16,-1 0 0-16,1-3 0 15,-3 0 0-15,-1-2 0 16,5 0 0-16,1-5 0 16,2-7 0-16,7-9 0 15,1-9 0-15,2-9 0 16,0-5 0-16,-1-2 0 15,-4 0 0 1,0 5 0-16,-7 8 0 0,-2 7 0 16,-2 10 0-16,-1 4 0 15,-1 10-189-15,3 0-268 16,3-32-1052-16,-1 39 0 16,4-4 0-16</inkml:trace>
  <inkml:trace contextRef="#ctx0" brushRef="#br0" timeOffset="46502.5">26349 1806 1796 0,'-7'0'96'16,"0"0"25"-16,-2 0 19 16,-5 0 26-16,6 0 34 15,1 0 22-15,1 0 27 16,2 0 30-16,3 0 20 15,-2 0-51-15,3 0-29 16,0 0-28 0,0 0-19-16,0 0-27 15,0 0-20-15,0 0-1 16,4 0-5-16,8 0-4 16,4 0 7-16,13 0 17 15,12-1 37-15,10-2 51 16,5-3 56-16,5-2 39 15,-3-4-1-15,-1-1-22 16,-5 1-21-16,-4-1-27 16,-6 3-26-16,-2 1-27 15,-7 0-43-15,-3 1-49 16,-3 2-55-16,-5 2-39 16,-4 0-12-16,-2 1 0 15,-5 1 0 1,0 1 0-16,-5 1 0 15,-2-2 0-15,0 2 0 16,-2 0 0-16,-2-1 0 16,0-1 0-16,0 1 0 15,0 0 0-15,0-1 0 16,0-4 0-16,0-3 0 16,0-4 0-16,0-6 0 15,0-6 0 1,-2-5 0-16,-2-3 0 15,0-6 0-15,-4-2 0 16,1 3 0-16,0 3 0 16,1 5 0-16,1 9 0 15,2 7 0-15,1 5 0 16,2 4 0-16,-2 1 0 16,4 4 0-16,0 0 0 15,1 4 0-15,9 7 0 16,5 5 0-16,6 8 0 15,4 4 0-15,2 4 0 16,-2-3 0 0,-2 2 0-16,-1-1 0 15,-2-4 0-15,-3-2 0 16,0-4 0-16,-4-1 0 16,-2-2 0-16,-3-6 0 15,-2-2 0-15,-4-3 0 16,-1-3 0-16,-3-3 0 15,2 0 0-15,4-3 0 16,4-8 0-16,1-5 0 16,0-8 0-16,1-13 0 15,-1-5 0-15,-5-4 0 16,3-3 0-16,-6 2 0 16,1 5 0-16,-1 6 0 15,-2 9 0-15,1 6 0 16,-1 7 0-1,-1 7 0-15,2 3 0 16,5 4 0-16,2 8 0 16,4 6 0-16,7 10 0 15,0 4 0-15,-1 7 0 16,4 3 0-16,-4-3 0 16,4-1 0-16,-3-2 0 15,2-2 0-15,-4-5 0 16,-4-4 0-16,-3-4 0 15,-2-7 0-15,-5-2 0 16,0-3 0 0,-3-2 0-16,4-3 0 15,4-4 0-15,-1-6 0 16,4-10 0-16,-1-8 0 16,-2-14 0-16,-3-7 0 15,-3-7 0-15,0 1 0 16,1-1 0-16,-2 9 0 15,0 7 0-15,1 10 0 16,-3 10 0-16,0 9 0 16,4 6 0-16,4 6 0 15,8 8 0-15,4 9 0 16,3 10 0-16,4 7 0 16,0 6 0-1,-6 3 0-15,1 0 0 16,-2-3 0-16,-3 0 0 15,-2-7 0-15,-2-3 0 16,0-4 0-16,-4-7 0 16,-2-4 0-16,0-4 0 15,-4-4 0-15,1-3 0 16,-2-3 0-16,2 0 0 16,3-2 0-16,12-3 0 15,7-2 0-15,8-4 0 16,11-5 0-16,7-5 0 15,6-5 0-15,6-1 0 16,8-5 0 0,6 1 0-16,3 0 0 15,-2 2 0-15,-8 3 0 16,-15 6 0-16,-20 7 0 16,-16 3-306-16,-12 5-180 15,-7-1-993-15,-5 7 0 16,-5-2 0-16,-1-1 0 15</inkml:trace>
  <inkml:trace contextRef="#ctx0" brushRef="#br0" timeOffset="48699.99">26946 667 1950 0,'-2'0'156'0,"-2"0"41"16,2 0 33-16,-1-2 37 16,1 0 29-1,-1-3 20-15,3 3 21 16,0-1 16-16,0 1 18 0,0 0-90 15,0-1-36-15,0 3-26 16,0-1-22-16,-2 0-20 16,2 1-2-16,0 0 6 15,0 0-3-15,-2 0-1 16,2 0-6-16,0 0-9 16,-2-2-12-16,2 2-10 15,0 0-11-15,0-3-16 16,0 3-25-16,0 0-24 15,0 0-20-15,0-1-18 16,0 1-7-16,0 0-7 16,0 0-3-16,0 0-5 15,0-2 4-15,0 2-1 16,0 0 0-16,0 0 0 16,0 0 0-16,0 0 5 15,0 0-5-15,0 0 0 16,0 0 1-16,0 0-34 0,0 0-109 15,0 0-73 1,0 0-155-16,0 0-153 0,16-1-214 16,-16 1-375-1,6 1 0-15,-1-1 0 16,3 0 0-16</inkml:trace>
  <inkml:trace contextRef="#ctx0" brushRef="#br0" timeOffset="49289.24">26976 777 3060 0,'-7'-4'187'0,"0"-2"62"0,2-1 48 15,-1-2 61 1,3 3 79-16,3 2 56 0,0 1 32 16,2 1 1-16,1 2-1 15,6-2-123-15,11 2-64 16,9 7-61-16,7 4-49 16,7 6-61-16,2 6-78 15,2 6-56-15,-4 2-33 16,1 3 0-16,-1 0 0 15,-2-2 0 1,-3-1 0-16,-5-4 0 16,0-3 0-16,-7-1 0 15,-2-5 0-15,-5-5 0 16,-8-3 0-16,-1-3 0 16,-4-4 0-16,-4 0 0 15,-2-1 0-15,0-2 0 16,0 0-245-16,0 0-159 15,3-3-278-15,-3-4-690 16,-3-2 0-16,-1-3 0 16</inkml:trace>
  <inkml:trace contextRef="#ctx0" brushRef="#br0" timeOffset="49619.39">27447 717 2834 0,'-5'-8'176'16,"-1"-5"46"-16,-1 3 45 16,-2-5 32-16,5 4 24 15,3 2 20-15,-1 4 66 16,0 1 52-16,2 0 30 15,0 2-98-15,-2 2-39 16,-2-1-29-16,-1 8-44 16,-7 11-33-16,-7 11-24 15,-6 18-19-15,-9 15-67 16,-7 16-51-16,-3 12-219 16,-4 14-256-16,1-47-1124 15,-9 64 0-15,-7 0 0 16</inkml:trace>
  <inkml:trace contextRef="#ctx0" brushRef="#br0" timeOffset="56197.61">31548 655 1815 0,'0'0'127'0,"0"0"33"16,2 0 22 0,-2 0 26-16,0 0 20 15,0-2 23-15,1 0 27 0,-1 0 24 16,0-1 24-16,0 1-75 16,0 0-24-16,0-1-22 15,0 2-15-15,0-1-21 16,0-1-20-16,0 1-24 15,-1 2-26-15,-4-1-25 16,-2-2-21-16,-2 3-17 16,-4 0-11-16,2-1-10 15,-3 1-6-15,-1 0-2 16,0 0 0-16,-2 0-1 16,0 1 2-16,-1 3 0 15,1 0-2-15,1 3 0 16,-1-1 1-16,1 1-2 15,-3 1-3-15,-1 2 0 16,1 0 0-16,-2 2 1 16,-1 1 0-16,3-2 3 15,-1 1-1-15,2-2 0 16,3 1-1-16,-1 0 5 16,3 1 2-16,1 0 0 15,-2-1 8-15,2 2 9 16,0 0 5-16,0-1 10 15,0 0 6-15,2 3 5 16,4-4 17-16,-1-1-2 16,3-2 25-16,1 3 15 15,-2 0 6 1,2 1 3-16,-2 2 11 16,2 3-2-16,-3 2-2 15,0 1 12-15,2 4-3 16,-2 1 7-16,1 1-3 15,0-1 3-15,4 3-13 16,-1-1-13-16,2 2-19 16,0 0-9-16,0 0-4 15,0 2-18-15,0 2-13 16,0 4-8-16,0 1-24 16,0 6-20-16,0 2 0 15,-1 3 0-15,1 0 0 16,-2-1 0-1,2 0 0-15,0-1 0 16,0-3 0-16,2 0 0 16,-2-1 0-16,1 5 0 15,2-1 0-15,3 2 0 16,2 5 0-16,1 1 0 16,1 1 0-16,0 1 0 15,0-1 0-15,1-1 0 16,0-1 0-16,1-1 0 15,-1 1 0-15,4-2 0 16,1 3 0-16,-1 1 0 16,2 0 0-1,1-4 0-15,2-1 0 16,-1 0 0-16,3-5 0 16,-1 3 0-16,0-2 0 15,0 0 0-15,1-3 0 16,-5 0 0-16,2-4 0 15,0 0 0-15,-3-1 0 16,1 3 0-16,-2-3 0 16,0 0 0-16,-2 0 0 15,2-3 0-15,-1 0 0 16,1 0 0-16,1-3 0 16,1-1 0-16,0 0 0 15,0-3 0 1,3-1 0-16,0 1 0 15,0 1 0-15,-1-5 0 16,1 2 0-16,-3-3 0 16,0-1 0-16,2-2 0 15,-1 2 0-15,2-3 0 16,0 1 0-16,2 1 0 16,-2 0 0-16,3 1 0 15,-3-2 0-15,0-3 0 16,2-2 0-16,-3 0 0 15,0-4 0-15,0-2 0 16,1-1 0 0,0-4 0-16,2-3 0 15,1 1 0-15,0-1 0 16,0-1 0-16,-1 0 0 16,1 1 0-16,0-2 0 15,0 0 0-15,-1 1 0 16,2-1 0-16,2 0 0 15,0 0 0-15,0 0 0 16,-1 0 0-16,1-3 0 16,-2 1 0-16,1-1 0 15,-2-3 0-15,-3 2 0 16,0-1 0-16,0 1 0 16,-2 0 0-1,3-2 0-15,5-4 0 16,0 1 0-16,4-3 0 15,1-2 0-15,1-2 0 16,-5 0 0-16,1-2 0 16,-4 0 0-16,2-2 0 15,-3 3 0-15,-2-3 0 16,2 0 0-16,-3 1 0 16,3-1 0-16,-1 1 0 15,-2-1 0-15,1 0 0 16,1 0 0-16,-2-1 0 15,0 1 0 1,-1-2 0-16,0 0 0 16,-3 1 0-16,3-3 0 15,-1 2 0-15,0-4 0 16,2-1 0-16,-2-2 0 16,2-1 0-16,-2-5 0 15,3 3 0-15,-4 0 0 16,2 3 0-16,-2-2 0 15,-1 7 0 1,-4-1 0-16,-2 5 0 16,1-2 0-16,-1 1 0 0,2-3 0 15,2-2 0-15,1-2 0 16,1-2 0 0,1-1 0-16,0 0 0 15,-2 4 0-15,1-1 0 16,-3 2 0-16,-1 2 0 15,-1-1 0-15,-1 0 0 16,1 0 0-16,-2-3 0 0,1-6 0 16,3 0 0-1,-3-4 0-15,1-2 0 0,1 0 0 16,-3 3 0-16,-2 1 0 16,0 2 0-1,-1 5 0-15,-3 0 0 16,1 0 0-16,1 4 0 15,-2-1 0-15,0 0 0 0,2-3 0 16,-2-2 0-16,0-2 0 16,-2-3 0-16,2 1 0 15,-1 1 0-15,-2 2 0 16,1 1 0-16,-1-1 0 16,0 1 0-1,0-1 0-15,-1 1 0 16,-1-4 0-16,-1 0 0 0,-2 0 0 15,-2 0 0-15,-2 0 0 16,3 1 0-16,-4 1 0 16,2 0 0-16,-3-1 0 15,2 1 0-15,-3 2 0 16,-1-2 0-16,-3-4 0 16,0-1 0-16,-3-1 0 15,0-2 0-15,-1-1 0 16,-1 2 0-16,-4 0 0 15,2 2 0-15,-3 4 0 16,-3 3 0-16,-1 0 0 16,-1 4 0-1,-2 1 0-15,-2-3 0 16,-2 1 0-16,-4-1 0 16,-2 1 0-16,0-1 0 15,-1 0 0-15,1 0 0 16,0 2 0-16,5 2 0 15,2 0 0-15,4 6 0 16,3 3 0-16,2 0 0 16,1 4 0-16,2 4 0 15,2 0 0-15,0 4 0 16,1-2 0-16,-2 0 0 16,1-1 0-16,-1 1 0 15,0 0 0-15,-2 1 0 16,5-1 0-16,-2 4 0 15,2-5 0-15,2 3 0 16,0-2 0-16,0 0 0 16,3 2 0-16,-3 0 0 15,-1-2 0-15,-2-1 0 16,2 1 0-16,-7-2 0 16,1 0 0-16,1 0 0 15,0 1 0-15,0 0 0 16,3 3 0-16,1 0 0 15,-1-2 0-15,1 1 0 0,1-2 0 16,0 1 0 0,1 1 0-16,-1-1 0 15,-4 1 0-15,-2 1 0 16,-4 2 0-16,-4 1 0 0,-2 1 0 16,1 0 0-16,-4 0 0 15,-2 0 0-15,-2 1 0 16,-7 5 0-16,-12 5 0 15,-7 3-35-15,-6 5-342 16,11 2-438 0,-39 7-577-16,-5-8 0 0,-10-8 0 15,3-6 0 1</inkml:trace>
  <inkml:trace contextRef="#ctx0" brushRef="#br0" timeOffset="62194.31">24383 5023 2702 0,'0'1'89'0,"0"3"10"16,0-4 4-16,0 1 2 15,0 1 7-15,0-1 7 16,0 1 8 0,0-2 8-16,0 1 30 15,0-1-27-15,0 0-2 16,0-1 33-16,5 1 44 15,9 0 42-15,13-2 60 16,13-2 65-16,14-3 34 16,12-5 7-16,9-4-30 15,5-4-44 1,7 0-16-16,4-5-43 0,1 0-48 16,0-2-44-1,-1 0-68-15,-1 6-71 16,-8-2-41-16,-8 4-16 15,-6 6 0-15,-10 1 0 16,-8 1 0-16,-7 0 0 16,-3 4 0-16,-2-2 0 15,-6 2 0-15,-3 0 0 16,-2 0 0-16,-9 2 0 16,0-1 0-16,-7 4 0 15,-3-1 0 1,-2 2 0-16,-2 0 0 15,0-1 0-15,-2 1 0 16,-2 1 0-16,3 0 0 16,-3-2 0-16,0 1 0 15,0 1 0-15,0 0 0 16,0 0 0-16,0-2 0 16,2 2 0-16,-2 0 0 15,2 0 0-15,-2 0 0 16,0 0 0-16,0 0 0 15,2 0 0-15,-2 0-96 16,0 0-233-16,7 0-399 16,-7 0-679-1,0 0 0-15,-7-3 0 0,-4-1 0 16</inkml:trace>
  <inkml:trace contextRef="#ctx0" brushRef="#br0" timeOffset="63994.08">32716 2302 1588 0,'-11'3'166'15,"-5"0"32"-15,0 1 18 16,-6-2 16-1,9 0 8-15,2-1 9 16,2 1 14-16,2-2 28 16,1 1 24-16,1-1-77 15,3 0-41-15,1 0-14 16,1 0-5-16,0 0-12 16,3 0 5-16,5 0 36 15,11 0 49-15,11-3 21 16,13-1 27-16,8-4 14 15,8-3-10-15,2-4-19 16,1 1-13-16,0-3-4 16,-3 1-12-16,-2 1-46 15,-10 2-64 1,-6 0-47-16,-10 3-52 16,-2 0-36-16,-6 4-15 15,-1-1 0-15,1 2 0 16,-3 2 0-16,-4-1 0 15,0 4 0-15,-3-2 0 16,-2 0 0-16,-3-1 0 16,-2 1 0-16,0 2 0 15,-5 0 0-15,0-2 0 16,2 2 0-16,0 0 0 16,-2 0 0-16,2-1 0 15,-1 1 0-15,-2 0 0 16,1-1 0-16,-1 1 0 15,0 0 0-15,0 0 0 16,0 0 0-16,0 0 0 16,0 0 0-16,0 0 0 15,0 0 0-15,0 0 0 16,2 0-87-16,-1 0-216 16,3 0-287-16,-2-35-852 15,-2 35 0-15,-9-4 0 16,-5-1 0-16</inkml:trace>
  <inkml:trace contextRef="#ctx0" brushRef="#br0" timeOffset="68224.58">25912 5461 3260 0,'-6'-5'84'15,"-1"-1"20"-15,1-1 1 16,-4 0-4-16,10 5-5 15,0 0 1-15,0 5 10 16,8 7 16-16,3 5 12 16,7 9-47-16,6 6-6 15,5 6-7-15,3 0 18 16,3 3 23-16,0-1 22 16,1 2 17-1,2-1-3-15,4 3-9 16,1-3-5-16,4 4-2 15,5 0 5-15,2-2 16 16,5 2 2 0,6-1 34-16,4-2 14 0,3 0-5 15,2-1 13-15,6-1 18 16,6-1-7-16,4-2-11 16,4-2-22-16,7-1-31 15,3-1-19-15,1-5-54 16,3-1-32-16,2-2-11 15,5-4-21 1,0 0-25-16,-2-2 0 16,-4-2 0-16,-6 0 0 15,-2 0 0-15,-8-3 0 16,-3-4 0-16,-3-1 0 16,1-3 0-16,1-6 0 15,4-8 0-15,7-7 0 16,4-9 0-16,4-2 0 15,0-3 0-15,-1 2 0 16,-6 1 0 0,-13 5 0-16,-6 0 0 0,-8 3 0 15,-5-2 0 1,-1 1 0-16,0-1 0 16,7-3 0-16,5-3 0 15,8-1 0-15,3-2 0 16,0 0 0-16,-5 1 0 15,-9 2 0-15,-11 2 0 16,-6 2 0-16,-7 2 0 16,-1 0 0-16,-1-1 0 15,2-4 0-15,5 1 0 16,-1-4 0-16,4-2 0 16,0-1 0-16,1-2 0 15,-5 2 0-15,-1-5 0 16,-2 1 0-1,-5 4 0-15,-2 2 0 16,-1-3 0-16,-3 2 0 16,-1 0 0-16,1 1 0 15,-2 0 0-15,-1 4 0 16,1 3 0-16,-2-1 0 16,0 4 0-16,1-2 0 15,-1-1 0-15,-1-1 0 16,-2-1 0-16,3-5 0 15,-3-1 0-15,0 1 0 16,-3 0 0 0,-1 1 0-16,-3 3 0 15,-2 1 0-15,-1 3 0 16,3-1 0-16,-2 4 0 16,2-1 0-16,3-1 0 15,0-2 0-15,3 1 0 16,1-8 0-16,0 2 0 15,0-6 0-15,0 3 0 16,-3 1 0-16,-1 6 0 16,-3 0 0-1,-4 2 0-15,-1 0 0 0,3-2 0 16,1-2 0-16,1-2 0 16,0-2 0-16,-2-1 0 15,0-3 0 1,-3-2 0-16,-3 1 0 15,-2 2 0-15,-4 3 0 16,-4 3 0-16,1 3 0 16,-4 1 0-16,1-1 0 15,1 4 0-15,-1-2 0 16,2 0 0 0,2 1 0-16,-1 1 0 0,1 0 0 15,-3 2 0-15,0 5 0 16,-1-1 0-16,-4 3 0 15,1 2 0 1,0-1 0-16,-2 0 0 16,-1 2 0-16,0-1 0 15,1 2 0-15,-2-1 0 16,-2 1 0-16,0-3 0 16,0 2 0-16,0 1 0 15,0-2 0-15,0 4 0 16,0-1 0-16,0 2 0 15,-2-1 0 1,-2 1 0-16,1 0 0 16,-1-1 0-16,-2 1 0 15,2 0 0-15,-1 2 0 16,0 0 0-16,-5 2 0 16,-1 1 0-16,-6 0 0 15,-3 0 0-15,-8 3 0 16,-2 6 0-16,-5 4 0 15,-2 7 0-15,0 5 0 16,0 3 0-16,3 0 0 16,2 0 0-16,3-2 0 15,6-3 0 1,5-6 0-16,7-5 0 0,2-5 0 16,8 1 0-16,-1-5 0 15,4-1 0 1,-2 0 0-16,0-2 0 15,0 0 0-15,0 0 0 16,1 0 0-16,8 0 0 16,8-7 0-16,6-4 0 15,4-5 0-15,8-1 0 16,-1-6 0-16,-1 2 0 16,-1 2 0-16,-1 2 0 15,0 2 0-15,-1 2 0 16,-5 1 0-16,-3 2 0 15,-2 4 0 1,-6-2 0-16,-2 4 0 16,-2 1 0-16,-4-1 0 15,2 1 0-15,-4 2 0 16,-1 1 0-16,2-1 0 16,2 2 0-16,3 0 0 15,0 5 0-15,0 2 0 16,5 8 0-16,-4 1 0 15,2 6 0-15,0 4 0 16,-1 4 0 0,-1 4 0-16,-2 7 0 15,-6 6-208-15,0 11-354 16,-9 6-923-16,-8 0 2 16,-7-2-1-16,-5-8 0 15</inkml:trace>
  <inkml:trace contextRef="#ctx0" brushRef="#br0" timeOffset="78480.91">16384 12604 4743 0,'0'-2'199'0,"0"1"53"0,1-3 34 16,-1 3 16-16,3-1 55 15,8 1 0-15,9 1 0 16,10-2 0 0,8 2 0-16,8 3-123 15,-3 4-76-15,0 0-53 16,-10 5-34-16,-2 1-15 15,-9 1-56-15,-5-2 0 16,-4-2 0-16,-3-2 0 16,-3-2 0-16,-1-3 0 15,0 0 0-15,4-3 0 16,6-2 0-16,7-4 0 16,9-7 0-1,8-7 0-15,8-8 0 16,9-8 0-16,10-7 0 15,8-5 0-15,12-5 0 16,6-3 0-16,3 0 0 16,-5 0 0-16,-8 6 0 15,-15 9 0-15,-14 7-390 16,-9 3-1170-16,-14 13 0 16,-9 2 0-16,-6-1 0 15</inkml:trace>
  <inkml:trace contextRef="#ctx0" brushRef="#br0" timeOffset="82890.5">10427 14553 3948 0,'0'-6'161'0,"-1"-2"25"15,1-1 33-15,-3 0 54 16,6-1 74-16,-3 3 49 16,-3 3 35-16,3 1 5 15,0-1 1-15,0 4-125 16,0 0-36-16,0-2-25 15,3 2-34 1,3 2-53-16,2 2-74 16,6 2-49-16,4 5-35 15,5 2-6-15,2 1 0 16,-2 3 0-16,0-1 0 16,-1 0 0-16,-5-2 0 15,-1 0 0-15,-4-3 0 16,-3-4 0-16,-3-3 0 15,0-1 0-15,-3-2 0 16,6-1 0 0,9-3 0-16,13-5 0 15,12-9 0-15,16-8 0 16,18-10 0-16,9-5 0 16,13-8 0-16,8-6 0 15,10-7-10-15,8-2-451 16,12-3-1083-16,-4-1 0 15,-18-3 0-15</inkml:trace>
  <inkml:trace contextRef="#ctx0" brushRef="#br0" timeOffset="89662.49">15165 15940 3870 0,'0'-9'143'16,"-1"-4"56"-16,-2-3 37 16,0-1 101-16,1 5 103 15,0 2 2-15,2 3 0 16,-2 3 1-16,2 1-1 16,0 2-102-16,4 1-41 15,4 3-55-15,7 4-38 16,6 5-101-16,5 1-102 15,1 6-3 1,1-4 0-16,-4-1 0 16,-1-1 0-16,-4-1 0 15,0-6 0-15,4-2 0 16,3-2 0-16,7-7 0 16,7-6 0-16,12-10 0 15,13-8 0-15,11-10 0 16,12-5-284-16,7 0-295 15,3-40-886-15,-7 36 0 16,-16 4 0-16,-16 4 0 16</inkml:trace>
  <inkml:trace contextRef="#ctx0" brushRef="#br0" timeOffset="90782.94">19908 16009 3829 0,'1'0'174'0,"-1"-1"34"16,0 1 23-16,3-2 11 15,-6 4 80-15,10-2 108 16,5-2 21-16,6 4-1 15,7-1 0-15,8 4-141 16,-1 0-32-16,0 2-35 16,-2-2-23-1,-1 1-10-15,-1-3-82 16,3-1-106-16,5-7-21 16,3-3 0-16,6-9 0 15,10-3 0-15,10-10-23 16,13-3-239-16,11-4-190 15,12-3-307-15,-2 0-580 16,-5 5 0-16,-17 1 0 16</inkml:trace>
  <inkml:trace contextRef="#ctx0" brushRef="#br0" timeOffset="102626.28">1221 1810 3681 0,'0'-4'193'15,"0"1"29"-15,0-1 23 16,0 1 30-16,0 1 47 15,0 2 56 1,-3 0 30-16,-7 2 35 16,-3 4 22-16,-7 2-141 15,-7 3-52-15,-2 3-29 16,0-1-23-16,0-4-30 16,4-3-47-16,2-3-56 15,3-2-30-15,5-5-34 16,3-5-23-1,7-4 0-15,4-5 0 16,-1-7 0-16,8-3 0 0,6-1 0 16,3 1 0-1,6 0 0-15,3 4 0 16,4 3 0-16,-1 2 0 16,1 3 0-16,-1 3 0 15,2 4 0-15,0 3 0 16,1 4 0-16,4 4 0 15,3 5 0-15,2 5 0 16,-1 8 0-16,2 3 0 16,-4 5 0-16,-4 1 0 15,-5 5 0 1,-5 0 0-16,-7 4 0 16,-9 1 0-16,-4 5 0 15,-8 2 0-15,-11 0 0 16,-10 1 0-16,0-2 0 15,-7-6 0-15,1-5 0 16,4-6 0-16,3-8 0 16,2-8 0-16,4-6 0 15,2-5 0-15,5-8 0 16,1-4 0-16,8-6 0 16,1-2 0-1,8-7 0-15,9-1 0 16,5 3 0-16,4 1 0 15,11 2 0-15,1 4 0 16,2 3 0-16,-4 5 0 16,1 2 0-16,-2 2 0 15,-5 5-224-15,2-2-97 16,-7 2-166-16,12 0-301 16,-12 0-486-16,-6-6 0 15,-3-1 0-15,-3-8 0 16</inkml:trace>
  <inkml:trace contextRef="#ctx0" brushRef="#br0" timeOffset="103345.76">1881 1455 4033 0,'0'-3'133'0,"0"0"26"16,0 0 22-16,0 2 26 16,0 0 50-16,0 2 25 15,-7 5 19-15,0 3 15 16,-6 0 10 0,-2 3-73-16,-5-4-23 15,4-2-16-15,-3-3-16 16,-1-5-26-16,0-3-49 15,1-7-26-15,5-3 15 16,1-5-4-16,7-4-15 16,4-1-32-16,4 0-7 15,7 1-3-15,5 4-3 16,3 1-3-16,8 2 1 16,8 1 0-1,3 6-33-15,3 3-12 16,2 2 7-16,-1 4 5 15,2 5-3-15,1 6-10 16,1 8 0-16,-4 7 0 16,-4 8 0-16,-6 6 0 15,-5 1 0-15,-9 3 0 16,-6 1 0-16,-4-2 0 16,-5 3 0-16,-8-4 0 15,-3 0 0-15,-5-2 0 16,-6-3 0-1,-2-7 0-15,1-4 0 16,-1-10 0-16,3-4 0 16,-2-7 0-16,2-6 0 15,4-7 0-15,1-7 0 16,5-5 0-16,8-6 0 16,0-1 0-16,5 1 0 15,6 4 0-15,1 2 0 16,7 4 0-16,6 1 0 15,6 7 0-15,4-2 0 16,5 7 0 0,-4-1-30-16,1 2-190 15,0 2-101-15,1-2-148 16,2-1-267-16,-7-21-547 16,-2 15 0-16,-6-4 0 15</inkml:trace>
  <inkml:trace contextRef="#ctx0" brushRef="#br0" timeOffset="103889.05">2525 1226 2746 0,'-4'-13'270'16,"-2"-1"61"-1,-4-2 104-15,3-4 121 16,-2 7 7-16,5 7 1 15,-1 0-1-15,3 6 0 16,0 0 0-16,2 8-186 16,0 7-84-16,2 7-61 15,5 8-104-15,0 5-121 16,5 3-7-16,5-1 0 16,2-5 0-16,4-2 0 15,0-6 0-15,3-6 0 16,1-6 0-1,2-6 0-15,-4-3 0 16,4-5 0-16,-5-2 0 16,-4-5 0-16,-5 0 0 15,-2-7 0-15,-7-2 0 16,-3-5 0-16,-3 0 0 16,-3-2 0-16,-6-2 0 15,-7 2 0-15,-4 0 0 16,-5 3 0-16,-2 3 0 15,1 4 0 1,1 5 0-16,2 4 0 16,0 5 0-16,0 1 0 15,-2 4-52-15,5 6-129 16,4 1-73-16,8 4-85 16,2 3-98-16,6-1-149 15,14-9-230-15,-5 3-289 16,2-7 0-16,1-2 0 15,3-4 0-15</inkml:trace>
  <inkml:trace contextRef="#ctx0" brushRef="#br0" timeOffset="104394.32">2797 1067 4232 0,'0'-6'404'16,"0"-3"11"-16,0 2 1 15,0 0 0-15,0 3 0 16,0 2 0-16,4 2 0 16,6 0 0-16,9 1 0 15,8 5-201-15,7 4-202 16,2 3-13-1,-2 2 0-15,-2 2 0 16,-3 0 0-16,-2-1 0 16,-2 2 0-16,-1-2 0 15,-3-4 0-15,-4-1 0 16,-2-1 0-16,-3-3 0 16,-4-2 0-16,-2-3 0 15,-3-1 0-15,-2 1 0 16,3-5 0-16,0-4 0 15,-2-8 0-15,-1-7 0 16,1-9 0 0,-2-8 0-16,0-10 0 15,0-4 0-15,0-4 0 16,0-2 0-16,0 7 0 16,0 8 0-16,0 13-214 15,22 12-556-15,-17 10-671 16,1 5 0-16,-2 1 0 15,4 8 0 1</inkml:trace>
  <inkml:trace contextRef="#ctx0" brushRef="#br0" timeOffset="106843.09">968 4979 1054 0,'-2'0'128'0,"-2"0"33"16,2 0 46-16,-3 2 25 15,1-4 21-15,1 2 21 16,3 0 27 0,-3 0 26-16,2 0 41 15,1-2-55-15,0 1-18 16,-2-2-15-16,0-2-24 15,-1 2 3-15,3-1 1 16,-2-1 25-16,1 2 8 16,0 1-10-16,1 2-41 15,0-2-43-15,0 2-23 16,0 2 1 0,0 3-7-16,2 6-16 0,0 8-16 15,6 9-37 1,-2 6-35-16,3 2-12 15,-3 0-2-15,4-2 14 16,-4-6 5-16,-1-3-24 16,-1-6-18-16,3-9-9 15,-5-1-8-15,1-6 2 16,3-1 17-16,-1-2 25 16,4-2 5-16,4-6-4 15,2-5-5-15,2-4 7 16,4-5 0-1,0-3 0-15,2 1-1 16,2 2-9-16,1 0-18 16,-1 4-29-16,2 2-2 15,-3 6 0-15,2 0 0 16,1 7 0-16,2 0 0 16,3 3 0-16,-1 0 0 15,2 4 0 1,-4 2 0-16,-5 3 0 0,1 4 0 15,-6 4 0-15,-6-1 0 16,-1 3 0-16,-8 1 0 16,0 2 0-1,-8 2 0-15,-4 6 0 16,-9 2 0-16,-3 0 0 16,-8 0 0-16,1-4 0 15,-6-3 0-15,9-4 0 16,-3-4 0-16,0-4 0 15,0-5 0-15,2-4 0 16,3-2-85-16,2-3-135 16,3-4-74-16,2-3-129 15,6-4-178-15,9-15-712 16,-11 4 0 0,2-6 0-16,0-3 0 15</inkml:trace>
  <inkml:trace contextRef="#ctx0" brushRef="#br0" timeOffset="107154.38">993 5067 3303 0,'0'-1'145'0,"0"-6"24"16,0-5 28-16,6-7 18 16,4-8 18-16,4-6 8 15,8-3 3-15,3 1 0 16,2-3 2-16,-3 1-122 16,-1 6-56-16,1 5-67 15,-5 3-103-15,1 9-102 16,0 3-171-1,25-3-574-15,-25 9 0 16,3 4 0-16,-5-1 0 0</inkml:trace>
  <inkml:trace contextRef="#ctx0" brushRef="#br0" timeOffset="107602.34">1470 4765 3839 0,'0'0'201'15,"2"-1"34"-15,0 0 35 16,4-1 70-16,5 0 108 16,8 0 2-16,8 2 1 15,8 0 0 1,8 6 0-16,4 4-156 15,3 7-45-15,-2 3-35 16,-2 4-34-16,-6-1-70 16,-5-1-108-16,-4-3-3 15,-7-4 0 1,-2-3 0-16,-9-6 0 0,-3-1 0 16,-6-3 0-16,0-2 0 15,-4-3 0-15,0-6 0 16,0-12 0-1,-5-8 0-15,-4-15 0 16,-3-7 0-16,-3-5 0 16,0 1 0-16,2 5 0 15,5 8-134-15,6 7-404 16,4 8-965-16,2 5 0 16,0 3 0-16,2 1 0 15</inkml:trace>
  <inkml:trace contextRef="#ctx0" brushRef="#br0" timeOffset="111277.71">1582 5817 3748 0,'9'-1'122'16,"2"-6"38"-16,14-7 34 15,8-9 25-15,9-10 17 16,10-8 10-1,3-4 22-15,0-5-5 16,-3-2 4-16,0 5-77 16,-7 3-44-16,-7 7-65 15,-8 8-64-15,-7 10-107 16,-9 7-107-16,-5 8-68 16,-6 4-116-16,-3 8-149 15,-8 6-84-15,-12 6-202 16,-10 14 0-16,-13 20 1815 15,-9 5-1548-15,-2 6 83 16,2 8 152-16,-1-6 168 16,11-11 156-1,10-11 134-15,7-7 157 16,13-16 185-16,8-10 89 16,8-10 15-16,13-13-73 15,13-10-56-15,20-15-124 16,20-13-152-16,20-12-271 15,13-20-730-15,-6 10 0 16,-12 1 0-16</inkml:trace>
  <inkml:trace contextRef="#ctx0" brushRef="#br0" timeOffset="127106.36">3841 1479 2650 0,'-2'3'120'15,"1"-2"27"-15,-2 2 40 16,0-1 33-16,2-1 28 16,1-1 24-16,-2-1 27 15,2 1 34-15,0 0 54 16,0 0 16-1,0 0 33-15,0-2-21 16,0-2-40-16,0-5-33 16,0-3-28-16,3-9-25 15,6-2-25-15,2-4-35 16,4-2-55-16,4 1-93 16,2-1-75-16,4 1-6 15,-2 0 0-15,4 1 0 16,2 1 0-16,2 1 0 15,-1 4 0-15,2-2 0 16,1 5 0 0,-3-1 0-16,2 5 0 15,1 0 0-15,-1 1 0 16,4 1 0-16,-1 0 0 16,-2 3 0-16,0 0 0 15,-1 1 0-15,-5 4 0 16,1-2 0-16,-1 5 0 15,-4 0 0-15,3 1 0 16,-1 0 0-16,-2 0 0 16,-4 0 0-16,4 0 0 15,-2 0 0 1,0 2 0-16,2 1 0 16,0 1 0-16,-2 3 0 15,0 1 0-15,1-1 0 16,-1 3 0-16,0 1 0 15,2 0 0-15,1 3 0 16,-1 3 0-16,-1 1 0 16,2 3 0-16,-1 1 0 15,-3 0 0-15,0-1 0 16,-2 1 0-16,-2-1 0 16,-2-2 0-16,0-1 0 15,0-1 0 1,-2-4 0-16,-2-1 0 15,1-2 0-15,-2-1 0 16,0-3 0-16,-2-1 0 16,-2-2 0-16,0 0 0 15,-2 1-175-15,-3-1-145 16,0 3-272-16,-3-15-828 16,-6 18 0-16,-7-3 0 15,-5 2 0-15</inkml:trace>
  <inkml:trace contextRef="#ctx0" brushRef="#br0" timeOffset="127487.16">4845 1466 3592 0,'-3'0'258'0,"-2"0"154"15,1-1 65-15,1 0 1 16,1 2-1-16,2-2 1 16,0 0-1-16,2 1 1 15,4-2-1-15,7 2-175 16,10 2-83 0,7-1-153-16,8 1-66 15,5-1 0-15,-1 1 0 16,1-2 0-16,-4 0 0 15,0-2 0-15,-4 2 0 16,-3-1 0-16,-5-1 0 16,-1-1 0-16,-3-1-116 15,-7 3-169-15,1 0-109 16,1-2-146-16,4-5-242 16,-8-3-432-16,-3-8-1 15,-5-4 0 1</inkml:trace>
  <inkml:trace contextRef="#ctx0" brushRef="#br0" timeOffset="127798.23">5340 1023 4070 0,'-6'-13'365'15,"-3"-3"65"-15,-1-2 1 16,-1-1-1-16,5 6 0 15,0 7 1-15,5 3-1 16,-1 1 0-16,1 4 1 16,1 7-184-1,1 10-181-15,1 10-66 16,1 10 0-16,-1 7 0 16,4 4 0-16,0 3 0 15,3 3 0-15,-5 2 0 16,2-3 0-16,0 0-78 15,5-2-388-15,1-16-1063 16,-2 4 0 0,-4-7 0-16,-1-9 0 0</inkml:trace>
  <inkml:trace contextRef="#ctx0" brushRef="#br0" timeOffset="128614.83">6179 1460 3950 0,'0'-5'280'16,"0"-1"141"-16,0-1 22 15,-2-3 0-15,-3-1-1 16,-5 3 1-16,-2-1 0 16,-7 4-1-1,-2-2 1-15,-3 6-187 16,-2 2-93-16,-7 5-141 15,0 4-22-15,0 8 0 16,-2 8 0-16,5 10 0 16,7 3 0-16,4 5 0 15,9 4 0-15,5-4 0 16,4-4 0-16,8-2 0 16,5-5 0-16,4-8 0 15,3-3 0-15,8-5 0 16,3-7 0-16,1-6 0 15,2-4 0 1,0-3 0-16,2-7 0 16,-1 1 0-16,-4-6 0 15,-2-4 0-15,-2-1-214 16,-6-1-126-16,-7-1-174 16,32-6-910-16,-38 3 0 15,-7-3 0-15,-4-5 0 16</inkml:trace>
  <inkml:trace contextRef="#ctx0" brushRef="#br0" timeOffset="128989.87">5991 1241 3886 0,'-13'-17'356'15,"-2"-2"93"-15,-3-3 1 16,-1-3-1-16,9 6 1 15,4 9-1-15,2 2 1 16,2 4-1-16,2 2 1 16,2 2-191-1,-2 0-165-15,4 5-94 0,6 7 0 16,8 7 0-16,5 7 0 16,7 10 0-16,-2 6 0 15,4-2 0-15,-4 2 0 16,1 1 0-1,-1-2 0-15,0-4 0 16,-2-1 0-16,0-2 0 16,-3-2 0-16,-4-4 0 15,-2-3 0-15,0-2 0 16,-3-2-196-16,-2-3-157 16,3-1-274-16,-3-38-776 15,-2 26 0-15,3-7 0 16</inkml:trace>
  <inkml:trace contextRef="#ctx0" brushRef="#br0" timeOffset="129627.7">6471 1323 3997 0,'-3'-12'345'0,"-2"-1"93"16,1-2 1-16,-2-1-1 15,4 4 0-15,0 3 0 16,1 7 1 0,1-1-1-16,1 1 0 15,3 2-189-15,6 2-155 16,5 2-94-16,6 4 0 15,5 8 0-15,0 1 0 16,0 5 0 0,-2 0 0-16,-1 6 0 0,-3-5 0 15,-1 1 0-15,-1-2 0 16,-2 0 0-16,0-5 0 16,-3-2 0-16,0-2 0 15,-4-6 0-15,-2-1 0 16,0-4 0-1,0 0 0-15,-1-5 0 16,2-3 0-16,1-5 0 16,0-4 0-16,-2-6 0 15,2-7 0-15,0-1 0 16,-5-5 0-16,-1 0 0 16,0-2 0-1,-3 0 0-15,0 3 0 0,0 0 0 16,0 4 0-16,0-2 0 15,0 1 0 1,0 3 0-16,0 2 0 16,0 7 0-16,0 3 0 15,0 6 0-15,0 4 0 16,0 3 0-16,0 0-314 16,1 2-255-16,2 0-892 15,0 0 0-15,-1 0 0 16,1-3 0-16</inkml:trace>
  <inkml:trace contextRef="#ctx0" brushRef="#br0" timeOffset="132168.32">6661 1938 3219 0,'0'0'152'0,"0"0"26"15,0 0 15-15,0 0 4 16,0 0 40-16,0 0 23 16,0 3 28-16,0 7 53 15,3 5 90-15,3 7-31 16,-1 6-45-16,6 6-24 16,4 4-17-1,0 6-2-15,1 1-42 16,-5 3-22-16,0 4-28 15,-1-2-53-15,-6 0-91 16,-3 1-74-16,-1 3-2 16,-3 0 0-16,-8 4 0 15,-2-2 0-15,-6 2 0 16,-8 1 0-16,-3 0 0 16,-4 4 0-16,-5 0 0 15,-4 2 0-15,-3 0 0 16,-2 1 0-16,-1-2 0 15,-1 1 0 1,-1 2 0-16,-1 1 0 16,-3 0 0-16,-3 0 0 15,2 1 0-15,-5 2 0 16,-2 0 0-16,-2 2 0 16,0 4 0-16,0-4 0 15,1 1 0-15,2-2 0 16,0-4 0-16,4-5 0 15,2-5 0-15,-2-2 0 16,2-3 0 0,4-4 0-16,-3-2 0 15,7-6 0-15,1-1 0 16,-1-2 0-16,-1-1 0 16,2-4 0-16,0-2 0 15,5-1 0-15,-1-4 0 16,5-3 0-16,1-2 0 15,2 2 0-15,3-4 0 16,3 0 0-16,5-2 0 16,2-2 0-16,3 1 0 15,-1-2 0 1,2-1 0-16,-1 0 0 16,1-1 0-16,4-1 0 15,0-1 0-15,2 2 0 16,-1-3 0-16,4-1 0 15,1 0 0-15,2-2 0 16,-3 0 0-16,4 0 0 16,-3 0 0-16,1 1 0 15,-1-2 0-15,3 1 0 16,2-3 0 0,0-2 0-16,3 1 0 15,0-2 0-15,0 0 0 16,0 0 0-16,0 0 0 15,0 0 0-15,-1-2 0 16,-4-2 0-16,-2-2 0 16,-1-2 0-16,-1-3 0 15,-3-4 0-15,1-1 0 16,1-5 0-16,-2-2 0 16,-1-4 0-16,-1-4 0 15,-2-1 0 1,1-3 0-16,-2-1 0 15,2-1 0-15,1 4 0 16,1 0 0-16,-1 3 0 16,1-1 0-16,0 1 0 15,0 0 0-15,3 0 0 16,0 1 0-16,4 2 0 16,0 4 0-16,3 0 0 15,2 1 0-15,1 1 0 16,-2 1 0-16,2 0 0 15,0-1 0 1,0 2 0-16,0 4 0 16,0 2 0-16,0 1 0 15,0 3 0-15,0-1 0 16,0 4 0-16,0 0 0 16,0 3 0-16,0 0 0 15,0 2 0-15,0 1 0 16,0 0 0-16,0 0 0 15,0 0 0-15,0 0 0 16,0 0 0-16,0 0 0 16,0 0 0-1,0 0 0-15,0 0 0 16,0 0 0-16,0 1 0 16,0 5 0-16,0 5 0 15,2 3 0-15,1 9 0 16,2 7 0-16,3 4 0 15,4 7 0-15,0 6 0 16,2 4 0-16,1 3 0 16,2 2 0-16,-2 2 0 15,-1-5 0 1,-1-1 0-16,0-3 0 16,-3-5 0-16,0-5 0 15,-2-3 0-15,-1-4 0 16,-3-6 0-16,0-5 0 15,-2-2 0-15,-1-5 0 16,1-4 0-16,1 0 0 16,-3-4 0-16,0 0 0 15,1-2 0-15,-1-1 0 16,0-2 0-16,2 2 0 16,-1-3 0-16,-1 0 0 15,2 0 0-15,-2 0 0 16,0 0 0-1,1 0 0-15,1 1 0 16,4 0 0-16,5 2 0 16,9 2 0-16,9-1 0 15,11 2 0-15,16-2 0 16,11-1 0-16,7-2 0 16,8-1 0-16,-1 1 0 15,-5-3 0-15,-5-1 0 16,-7 1 0-1,-11-2 0-15,-5-2 0 16,-14 0 0-16,-8 1 0 16,-8 1 0-16,-5 0 0 15,-6 1 0-15,-1 2 0 16,-5-1 0-16,1 0 0 16,-2 2 0-16,0 0 0 15,0 0 0-15,0 0 0 16,0 0 0-16,0 0-392 15,1-8-1167 1,1 6 0-16,-7-9 0 16,-6-12 0-16</inkml:trace>
  <inkml:trace contextRef="#ctx0" brushRef="#br0" timeOffset="134390.14">4531 3459 3957 0,'-4'0'165'0,"-4"1"53"16,0-1 120-16,-1 0 98 16,1 3 0-16,5-6 0 15,1 3 1-15,1 0-1 16,-1 0 0 0,4 0-129-16,-4 0-35 15,4 0-55-15,-2 0-117 16,0-3-100-16,6-8 0 15,10-6 0-15,8-5 0 16,9-8 0-16,10-2 0 16,1 1 0-16,-4 1 0 15,-4 3 0-15,-7 4 0 16,-7 6 0-16,-8 5 0 16,-2 5 0-1,0 5 0-15,2 6 0 16,-1 8 0-16,3 10 0 15,-2 9 0-15,-2 11 0 16,-4 7 0-16,0 2 0 16,-2 5 0-16,1-5 0 15,0-1 0-15,-1-1 0 16,0-5 0-16,-1-5 0 16,2-3 0-16,-1-8 0 15,0-3 0-15,0-8 0 16,0-5 0-1,2-5 0-15,2-5 0 16,4-2 0-16,6-9 0 16,4-4 0-16,2-9 0 15,-2-2 0-15,-3-5 0 16,-5-2 0-16,-5 3 0 16,-5 3-138-16,-3 4-227 15,4 6-380-15,-14 3-643 16,-9 7 0-16,-8 3 0 15,-7 0 0-15</inkml:trace>
  <inkml:trace contextRef="#ctx0" brushRef="#br0" timeOffset="134596.07">4700 3779 4843 0,'0'0'199'16,"1"-5"46"-16,10-6 26 15,9-10 13-15,11-6 3 16,12-13-10-16,5-8-139 16,-1 3-114-16,-1 5-156 15,0 0-412-15,-7-10-634 16,2 25 0-16,-7 5 0 16,-1 8 0-1</inkml:trace>
  <inkml:trace contextRef="#ctx0" brushRef="#br0" timeOffset="135331.68">5294 3442 1966 0,'2'1'297'16,"3"1"76"-16,2-6 47 15,3-5 87-15,2-6 132 16,-6-7 4-16,-3-4 1 16,-6-2-1-16,-6 3 0 15,-7 0-206-15,-3 3-91 16,-2 6-77-16,-1 7-45 15,0 3-88 1,5 8-132-16,4 9-4 16,4 3 0-16,5 6 0 15,8 5 0-15,11 3 0 16,6-3 0-16,8-4 0 16,7-4 0-16,5-6 0 15,-2-8-82-15,-1-1-159 16,-4-5-101-16,-5-2-106 15,-6-3-83-15,-9-4-55 16,-6-2-13-16,-7-2 3 16,-8-5 33-1,-9 0 72-15,0-2 145 16,-1-1 250-16,1-1 189 16,3 6 201-16,7 2 167 15,3 4 83-15,3 5 46 16,3 4 6-16,10 4-33 15,4 0-72-15,11 2-64 16,5 4-89-16,2 4-89 16,-3 5-95-16,-5 5-85 15,-4-1-27 1,-8-2-32-16,-4 2-10 16,-5-4 0-16,-5-3 0 15,1-4 0-15,-2-4 0 16,-3-3 0-16,-3-2 0 15,-1-9 0-15,-8-7 0 16,2-8 0-16,2-8 0 16,6-4 0-16,3 1 0 15,6 1 0-15,5 7 0 16,5 6 0-16,5 5 0 16,5 6 0-1,5 5 0-15,2 4 0 16,-1 3 0-16,-4 6 0 15,-3 2 0-15,-6 3 0 16,-2 3-37-16,-5 2-206 16,-1 0-143-16,0-3-225 15,-1-19-771-15,1 10 0 16,0-5 0-16,3-11 0 16</inkml:trace>
  <inkml:trace contextRef="#ctx0" brushRef="#br0" timeOffset="136153.74">5954 2937 4722 0,'-2'-7'342'0,"1"0"32"15,-4 4-1-15,1 2 1 16,1 9-1-16,0 10 1 16,2 6-1-16,1 5 1 15,1 0-1-15,4-2-266 16,2-3-75-16,2-6-32 15,6-5 0-15,4-8 0 16,1-2 0-16,5-6 0 16,-4-9 0-1,-2-4 0-15,-6-5 0 16,-7-9 0-16,-6-4 0 16,-4-3 0-16,-9-2 0 15,-3 4 0-15,-3 7 0 16,-7 7 0-16,-4 12 0 15,-2 9 0-15,0 7 0 16,-2 11 0-16,6 4 0 16,6 1 0-16,10-2 0 15,4-5 0-15,7-5 0 16,1-6 0 0,3-5 0-16,5-4 0 15,7-9 0-15,-1-8 0 16,5-6 0-16,-4-11 0 15,-4-3 0-15,-4 1 0 16,-4 2 0-16,2 7 0 16,-4 9 0-16,6 11 0 15,10 5 0-15,6 12 0 16,8 7 0-16,8 7 0 16,0 5 0-16,0 7 0 15,-3-1 0 1,-1-5 0-16,-4-4 0 15,-2-5 0-15,-3-6 0 16,-2-6 0-16,-4-5 0 16,0-2 0-16,-4-5 0 15,-2-7 0-15,-2-3 0 16,-2-7 0-16,-2-1 0 16,-2-2 0-16,1-1 0 15,-1 5 0-15,3 2 0 16,-1 5 0-16,1 3 0 15,2 1 0 1,0 5 0-16,1-1 0 16,2 2 0-16,-1 4 0 15,1-2 0-15,-1 3 0 16,-2-1 0-16,-2 2 0 16,-4-2 0-16,-2 2 0 15,-2 0 0-15,-1 0 0 16,0 0-280-16,0 0-271 15,-1-15-921-15,-5 15 0 16,-5-3 0 0</inkml:trace>
  <inkml:trace contextRef="#ctx0" brushRef="#br0" timeOffset="138398.34">1621 5919 2030 0,'-6'0'168'0,"1"0"48"16,0 0 45-16,0-2 18 15,5-2 21-15,0-4 29 16,10-5 36-16,7-7 37 16,10-8 26-16,11-6-76 15,12-4-39 1,3-6-41-16,1-3-34 15,4-2-18-15,-3 3-20 16,-7 2-41-16,-2 5-39 16,-10 8-14-16,-4 4-25 15,-8 5-34-15,-3 3-54 16,-6 4-60-16,-4 4-40 16,-7 5-58-16,0 4-76 15,-6 2-62-15,4 3-125 16,-4 2-210-16,-9 2-348 15,-6 15 0 1,-10 9 0-16</inkml:trace>
  <inkml:trace contextRef="#ctx0" brushRef="#br0" timeOffset="138775.32">1801 5934 2004 0,'-3'7'199'16,"0"1"57"-16,1-1 39 16,-1-2 23-16,5-2 18 15,4-6 33-15,11-9 32 16,13-8 19 0,12-8 30-16,17-12-84 15,8-4-35-15,3-3-27 16,-2-1-30-16,-3 3-18 15,-7 0-7-15,-12 7-26 16,-11 4-27-16,-9 8-28 16,-10 3-19-16,-9 11-35 15,-3 3-25-15,-2 5-18 16,-2 2-18-16,0 0-3 16,0 1-12-16,0 1-54 15,0 0-154 1,0 0-110-16,1-2-248 15,1-5-869-15,-1 6 0 16,-4-3 0-16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5T09:02:50.067"/>
    </inkml:context>
    <inkml:brush xml:id="br0">
      <inkml:brushProperty name="width" value="0.05292" units="cm"/>
      <inkml:brushProperty name="height" value="0.05292" units="cm"/>
      <inkml:brushProperty name="color" value="#FF0000"/>
    </inkml:brush>
  </inkml:definitions>
  <inkml:trace contextRef="#ctx0" brushRef="#br0">20214 15927 2112 0,'-3'0'226'16,"1"0"64"-16,1-1 38 16,-2 1 32-16,2-2 28 15,1 2 26-15,0-1 58 16,0 0 70-1,-2-2 53-15,4 2-153 16,-2 0-42-16,0-1-63 16,0 1-39-16,0 1-31 15,0 0-29-15,2 1-26 16,3 5-57-16,5 2-72 16,0 3-51-1,6 5-32-15,0 2 0 0,0-1 0 16,-1 1 0-16,-1-1 0 15,1 0 0 1,-4-2 0-16,0 0 0 16,-1-2 0-16,-1-3 0 15,-2-1 0-15,2-2 0 16,-2-1 0-16,-1-1 0 16,-2-1 0-16,3-2 0 15,3 0 0-15,5-2 0 16,4 0 0-16,5 0 0 15,5-2 0-15,6-2 0 16,4 0 0-16,4-5 0 16,5 1 0-1,1-4 0-15,-4 0 0 16,1 0 0-16,-4-1 0 16,-3 1 0-16,-2 0 0 15,-1 3 0-15,-4-1 0 16,0 2 0-16,-4-1 0 15,-3 0 0-15,3 2 0 16,-5-1 0-16,-5 2 0 16,0 2 0-16,-2-1 0 15,-3 3 0 1,-4-3 0-16,0 4 0 16,-3-1 0-16,-3 0 0 15,-1 2 0-15,-1 0 0 16,1-2 0-16,-2 2 0 15,1 0 0-15,-1 0 0 16,2 0 0-16,-2 0 0 16,0 0 0-16,0 0 0 15,0 0 0-15,0 0 0 16,0 0 0-16,0 0 0 16,0 0 0-1,0 0 0-15,0 0 0 16,0 0 0-16,0 0 0 15,0 0 0-15,0 0 0 16,0 0 0-16,0 0 0 16,0 0 0-16,0 0 0 15,0 0 0-15,0 0 0 16,0 0 0-16,0 0 0 16,0 0 0-16,0 0 0 15,0 0 0-15,0 0 0 16,0 0 0-1,0 0 0-15,0 0-225 16,1 0-273-16,-1-21-995 16,-1 21 0-16,-5-3 0 15,-3-3 0-15</inkml:trace>
  <inkml:trace contextRef="#ctx0" brushRef="#br0" timeOffset="2094.56">24432 15962 2968 0,'0'0'184'0,"0"-3"22"16,1 2 22-16,-1-3 15 16,3 2 15-16,4-1 23 15,4 2 16 1,1 0 18-16,4 1 45 16,4 1-73-16,1 5-8 15,1 1 51-15,-1 3-23 16,1 3-14-16,0 2-15 15,-1 1-25-15,0-1-14 16,-3-2-18-16,-1 0-46 16,-1-2-58-16,-1-1-45 15,-2-3-72-15,-3 0 0 16,1-4 0-16,0 1 0 16,-1-3 0-16,7 1 0 15,-1-2 0 1,8 0 0-16,4-3 0 15,4-4 0-15,5-3 0 16,8-5 0-16,4-5 0 16,8-4 0-16,7-3 0 15,6-3 0-15,2-1 0 16,-3 2 0-16,-8 3 0 16,-13 3 0-16,-10 7 0 15,-16 3 0-15,-4 2 0 16,-2 4 0-16,-3 0 0 15,-1 1 0-15,1 0 0 16,-5 3 0 0,0 0 0-16,-5 0 0 15,1 1 0-15,-4 2 0 16,2 0 0-16,-2 0 0 16,0-2 0-16,0 2 0 15,2 0 0-15,-2 0 0 16,0 0 0-16,0 0 0 15,0 0 0-15,0 0 0 16,0 0 0-16,0 0 0 16,0 0 0-16,0 0 0 15,0 0 0-15,0 0 0 16,0 0 0 0,0 0 0-16,0 0 0 15,0 0 0-15,0 0 0 16,0 0 0-16,0 0 0 15,0 0 0-15,0 0 0 16,0 0 0-16,0 0 0 16,0 0 0-16,0 0 0 15,0 0 0-15,0 0 0 16,0 0 0-16,0 0 0 16,0 0 0-16,0 0 0 15,0 0 0-15,0 0 0 16,0 0 0-1,0 0 0-15,0 0 0 16,0 0 0-16,0 0 0 16,0 0 0-16,0 0 0 15,0 0 0-15,0 0 0 16,0 0 0-16,0 0 0 16,0 0 0-16,0 0 0 15,0 0 0-15,0 0 0 16,0 0 0-16,0 0 0 15,0 0 0-15,0 0 0 16,0 0 0 0,0 0 0-16,0 0 0 15,0 0 0-15,0 0 0 16,0 0 0-16,0 0 0 16,0 0 0-16,0 0 0 15,0 0-200-15,0 0-385 16,-8 2-897-16,-11-2 2 15,-8-6-1-15,-31-6 0 16</inkml:trace>
  <inkml:trace contextRef="#ctx0" brushRef="#br0" timeOffset="4495.84">22208 9971 5382 0,'0'-3'233'16,"0"3"27"-16,0-4 27 15,0 2 11-15,1 2 1 16,4 0 0-16,3 2-1 16,2 5 1-16,5 1 0 15,2 5-179-15,2 3-54 16,-2 1-27-16,1 1-27 16,-1 1-12-16,-1-3 0 15,-2 0 0-15,1-2 0 16,-4-4 0-1,0 0 0-15,1-6 0 16,6-1 0-16,9-6 0 16,10-9 0-16,11-8 0 15,13-6 0-15,6-7 0 16,3-4 0-16,5 2 0 16,2 2 0-16,-4 1 0 15,-2 3 0-15,-6 4 0 16,-7 1 0-16,-8 5 0 15,-6 2 0-15,-8 3 0 16,-7 3 0-16,-7 0 0 16,-9 3 0-1,-5 5 0-15,-5-2 0 16,-2 4 0-16,-1 1 0 16,0 0 0-16,0-2 0 15,0 2 0-15,0 0 0 16,0 0 0-16,0 0 0 15,0 0 0-15,0 0 0 16,0 0 0-16,0 0 0 16,0 0 0-16,0 0 0 15,0 0 0-15,0 0 0 16,0 0 0 0,0 0 0-16,0 0 0 15,0 0 0-15,0 0 0 16,0 0 0-16,0 0 0 15,0 0-249-15,0 0-341 16,-4 0-880-16,-7-3 0 16,-7-5 0-16,-12-6 0 15</inkml:trace>
  <inkml:trace contextRef="#ctx0" brushRef="#br0" timeOffset="8101.05">21857 14806 5733 0,'0'-4'273'0,"0"1"0"16,0 0 0-16,0-2 0 15,0 5 0-15,3 0 0 16,4 2 0 0,3 4 0-16,5 5 1 15,6 8-274-15,0 6 0 16,0 7 0-16,-1 2 0 15,1 1 0-15,-3-1 0 16,-2 1 0-16,2-1 0 16,-4-5 0-16,2 2 0 15,-3-6 0 1,1 0 0-16,-3-6 0 0,-1-2 0 16,0-3 0-16,-3-3 0 15,0-3-232 1,5-4-191-16,7-2-306 15,-5-4-632-15,-2-3 0 16,2-7 0-16,-4-3 0 16</inkml:trace>
  <inkml:trace contextRef="#ctx0" brushRef="#br0" timeOffset="8500.04">22332 14811 4892 0,'5'-16'362'0,"-1"-3"1"0,3-3-1 16,-1 0 0-1,-5 8 0-15,-1 6 1 16,2 5-1-16,-2 1 0 16,0 1 1-16,0 1-325 15,-3 4-38-15,0 3 0 16,-7 10 0-16,-2 5 0 15,-2 13 0-15,-4 6 0 16,1 6 0-16,4 3 0 16,1 3 0-1,3-2 0-15,1-2 0 16,1-2 0-16,3-6 0 16,-1-1 0-16,0-7 0 15,0-1 0-15,1-1 0 16,1-8 0-16,-1-4 0 15,2-3-18-15,1-5-293 16,30-4-479-16,-26-4-624 16,4-3 0-16,2-4 0 15,0-4 0-15</inkml:trace>
  <inkml:trace contextRef="#ctx0" brushRef="#br0" timeOffset="9351.51">22511 15151 4248 0,'0'-4'247'16,"0"2"123"-16,0-2 42 15,0 1 0-15,0 1 0 16,0 0 0-16,0 1 0 16,5 1 0-16,3-2-1 15,8 1-175 1,6 0-71-16,5-2-123 16,4-1-42-16,-1 0 0 15,3 0 0-15,-5 2 0 16,-5-2 0-16,-6 3 0 15,-5-2 0-15,-5 3 0 16,-4 0 0-16,1 0 0 16,-1 0 0-16,0 3 0 15,-2 4 0-15,1 3 0 16,-2 7 0 0,-2 4 0-16,-1 3 0 15,-5 2 0-15,-1 3 0 16,-6 1 0-16,0-1 0 15,-1 0 0-15,0 1 0 16,3-1 0-16,-2-1 0 16,5-1 0-16,0-1 0 15,0-1 0-15,3-3 0 16,1-3 0-16,2 0 0 16,1-5 0-16,-1-3 0 15,2-4 0 1,2-2 0-16,0 0 0 15,0-3 0-15,0-2 0 16,0 0 0-16,4 0 0 16,5 0 0-16,7-1 0 15,7-3 0-15,6-2 0 16,6-2 0 0,1-2 0-16,1-1 0 0,2-1 0 15,0 0 0-15,-3 1 0 16,-5 1-213-16,-7 5-215 15,-5-5-1082-15,-13 8 0 16,-3 0 0 0</inkml:trace>
  <inkml:trace contextRef="#ctx0" brushRef="#br0" timeOffset="9815.34">22490 15418 3947 0,'0'0'230'16,"0"-2"118"-16,0 1 93 15,1-2 0 1,2-1 0-16,10 1 0 16,6-3 0-16,11 0 0 15,12-1 0-15,9-2-167 16,5 0-63-16,6-1-316 16,6 0-426-16,-2-1-961 15,-12-1 0 1,-10-1 0-16,-11 1 0 0</inkml:trace>
  <inkml:trace contextRef="#ctx0" brushRef="#br0" timeOffset="15768.35">26924 15449 4813 0,'0'-5'333'0,"0"1"22"16,0 1 1-16,0-1-1 15,0 1 1-15,0 2-1 16,0 1 1-16,4 1-1 15,5 6 1-15,4 8-179 16,6 6-153-16,1 12-24 16,5 4 0-1,-1 4 0-15,1 2 0 0,0-2 0 16,-3-4 0 0,0-4 0-16,-5 0 0 15,0-7 0-15,-1 0 0 16,-5-6 0-16,-2-3 0 15,-1-3 0-15,-4-3-30 16,-2-1-203-16,0-3-155 16,11-5-361-16,-9-1-609 15,-3-6 0-15,4-5 0 16,-1-6 0-16</inkml:trace>
  <inkml:trace contextRef="#ctx0" brushRef="#br0" timeOffset="16244.79">27388 15506 4112 0,'3'-16'307'0,"2"-1"119"16,-1-6 1-16,1 0 0 15,-5 6 0-15,2 8-1 16,-2 1 1-1,0 5 0-15,0 0-1 0,0 2-188 16,0 1-117-16,0 0-121 16,0 1 0-16,-2 5 0 15,-5 6 0 1,-2 7 0-16,-3 9 0 16,-6 4 0-16,3 9 0 15,-2-1 0-15,0 3 0 16,1-1 0-16,1 1 0 15,-1 1 0-15,3-2 0 16,-1-3 0-16,1-1 0 16,2-4 0-16,3-5 0 15,1-2 0-15,3-7 0 16,2-3 0-16,2-5 0 16,-2-5 0-1,2-1 0-15,0-2 0 16,0-4 0-16,0 2 0 15,0-1-261-15,0-1-226 16,6-7-1001-16,3 4 0 16,3-6 0-16,3-3 0 15</inkml:trace>
  <inkml:trace contextRef="#ctx0" brushRef="#br0" timeOffset="16957.45">27520 15840 4099 0,'2'-9'315'0,"2"-1"114"16,0-3 1-16,1-2-1 15,-1 3 0-15,1 4 0 16,0-1 0 0,4 1 0-16,-3 3 0 15,4-2-199-15,1 1-116 0,1 3-114 16,4-1 0-16,0 2 0 16,5 0 0-16,-2 2 0 15,4 0 0 1,-1 0 0-16,-1 4 0 15,-5 2 0-15,0 5 0 16,-3 2 0-16,-5 3 0 16,-3 2 0-16,-2-1 0 15,-3 4 0-15,0 0 0 16,-3-1 0-16,-2 1 0 16,-3 2 0-1,-3-1 0-15,-8 4 0 16,-1-1 0-16,-2-1 0 15,3 1 0-15,-1-2 0 16,5 0 0-16,1-3 0 16,3-3 0-16,2 2 0 15,2-6 0-15,0 0 0 16,1-2 0-16,6-3 0 16,0-1 0-16,0 0 0 15,0-3 0-15,0-3 0 16,0-1 0-16,2 0 0 15,10 0 0-15,5 0 0 16,14 0 0-16,8-1 0 16,10-6 0-1,3-1 0-15,-3-3 0 16,-1-2 0-16,-9-1 0 16,-9 0 0-16,-7 3-204 15,-8 2-151-15,-3 1-232 16,-7-21-822-16,-4 22 0 15,-2 0 0-15</inkml:trace>
  <inkml:trace contextRef="#ctx0" brushRef="#br0" timeOffset="17315.81">27510 16049 3731 0,'-1'0'329'0,"-1"-1"139"16,1-1-1-16,1-1 1 15,0 0-1 1,0 0 1-16,6-1-1 16,8 1 1-16,13-3-1 15,9 1-214-15,15-2-115 16,7 1-138-16,3-1 0 16,4 0-384-16,5-6-1177 15,-5 0 0-15,-6-1 0 16,-6-4 0-16</inkml:trace>
  <inkml:trace contextRef="#ctx0" brushRef="#br0" timeOffset="20743.96">17949 6354 3062 0,'-3'-4'175'16,"0"-2"41"-16,-4-2 35 16,2 0 24-16,-3 0 36 15,1-1 80 1,-3-2 106-16,1 1 27 16,-2-1 0-16,-5-1-114 15,-3 0-61-15,-7 2-40 16,-3-1-36-16,-6 2-24 15,-3 4-35-15,-4 0-81 16,-3 4-105-16,-4 2-28 16,0 1 0-16,1 6 0 15,3 5 0 1,6 4 0-16,3 6 0 16,9 3 0-16,5 5 0 15,6 1 0-15,3 0 0 16,9 0 0-16,3 0 0 15,-1-3 0-15,6-2 0 16,6-2 0-16,6-2 0 16,10-1 0-16,12-6 0 15,7 0 0-15,5-5 0 16,2-5 0-16,-3-5 0 16,-7 0 0-16,-7-2 0 15,-9 1 0-15,-5-3 0 16,-6 1-169-1,-1-4-169-15,-1-3-198 16,7-7-893-16,-12 2 0 16,-1-5 0-16,-1-3 0 15</inkml:trace>
  <inkml:trace contextRef="#ctx0" brushRef="#br0" timeOffset="21318.39">17798 6003 1569 0,'-2'-15'200'15,"-1"-5"39"-15,-1-3 62 16,-2-5 63-16,5 2 69 15,-3 3 127-15,2 3 115 16,-2 3 1-16,2 2-1 16,-1 3-130-16,2 4-69 15,-1 3-40-15,2 0-62 16,0 5-63-16,-1 0-70 16,1 0-125-1,0 6-116-15,0 6 0 16,0 10 0-16,0 9 0 15,0 10 0-15,0 6 0 16,0 4 0-16,0 3 0 16,0 2 0-16,0-1 0 15,0 1 0-15,0-2 0 16,0-3 0-16,1 0 0 16,2 1 0-1,2-4 0-15,-2-2 0 16,2-4 0-16,1-5 0 0,-2-4 0 15,-1-8 0-15,2-4 0 16,-2-6 0 0,-2-3 0-16,0-6 0 15,1-2 0-15,-4-2 0 16,2-2 0-16,3 0-220 16,2 0-284-16,8-13-989 15,1 7 0-15,8-5 0 16,2-6 0-1</inkml:trace>
  <inkml:trace contextRef="#ctx0" brushRef="#br0" timeOffset="21828.7">18410 6360 3285 0,'1'-17'195'15,"2"-4"62"-15,-1-5 61 16,-1-10 146-16,1 7 38 16,-2 1 1-1,0 0-1-15,-2 1 0 16,1 4 1-16,-5 1-118 0,-1 7-78 16,-6 0-62-16,0 6-60 15,-5 4-147 1,1 3-38-16,-6 4 0 15,-6 8 0-15,-1 9 0 16,-2 7 0-16,2 7 0 16,4 4 0-16,10 1 0 15,1 3 0-15,8-2 0 16,4 0 0 0,2-2 0-16,1-4 0 0,7 0 0 15,5-3 0-15,8-2 0 16,9-5 0-16,8-2 0 15,9-4 0 1,2-5 0-16,5-5 0 16,-2-4 0-16,-5-3 0 15,-5 0 0-15,-8-1 0 16,-10 1 0-16,-9 0 0 16,-5 0 0-16,-7 0-340 15,18-4-1230-15,-17 4 0 16,-1-6 0-16,-4-4 0 15</inkml:trace>
  <inkml:trace contextRef="#ctx0" brushRef="#br0" timeOffset="23019.47">17917 10525 4847 0,'0'-3'147'0,"0"0"20"16,0 1 21-16,0-1 129 16,3 2 31-16,2 2 0 15,4 2 0-15,6 4 1 16,4 2-1-16,3 7-139 15,4 3-8-15,-2 3-19 16,-5 3-22 0,1 1-128-16,-3-3-32 0,-5-3 0 15,-2-4 0-15,0-8 0 16,-5-1 0 0,2-5 0-16,6-1 0 15,10-6 0-15,10-7 0 16,12-4 0-16,11-7 0 15,8-10 0-15,8-2 0 16,12-3 0-16,12-3-254 16,65 0-1333-16,-41-2 0 15,-8-6 0-15,-15-8 0 16</inkml:trace>
  <inkml:trace contextRef="#ctx0" brushRef="#br0" timeOffset="41134.6">29815 15731 3023 0,'0'-1'113'16,"0"-2"20"-1,0 3 26-15,0-4 34 16,0 4 33-16,0 0 32 16,0-2 33-16,0 1 30 15,0-3 77-15,0 4 2 16,0-3 13-16,0 1-20 16,0-1-26-16,0 1-34 15,0 1-33-15,0 1-32 16,0 0-34-16,0-1-28 15,0 1-79-15,2 4-92 16,-1 4-35-16,2 6 0 16,1 4 0-1,3 2 0-15,1 2 0 16,-1 0 0-16,-1-3 0 16,2-1 0-16,-1 0 0 15,1-4 0-15,1 1 0 16,-1-2 0-16,-2-3 0 15,0 0 0-15,-2-5 0 16,-3-2 0-16,1 0 0 16,-1-1 0-16,2-2 0 15,9 0 0-15,8 0 0 16,12 0 0-16,12-5 0 16,14-3 0-1,9-3 0-15,5-5 0 16,7-6 0-16,5-2 0 15,-7 1 0-15,0 1 0 16,-9 0 0-16,-9 4 0 16,-11 2 0-16,-5 2 0 15,-11 4 0-15,-4 2 0 16,-5 0 0-16,-4 2 0 16,-9 1 0-16,-2 1 0 15,-5 2 0-15,-1 1 0 16,-2-2 0-16,0 3 0 15,0 0 0 1,0 0-417-16,1-55-1137 16,2 47 0-16,-1-5 0 15,-2-9 0-15</inkml:trace>
  <inkml:trace contextRef="#ctx0" brushRef="#br0" timeOffset="52307.33">18300 14058 5455 0,'-1'-1'291'0,"-1"-1"0"16,1 1-1-16,-1-1 1 16,2 2 0-16,0 0-1 15,0-2 1-15,0 2 0 16,0 3-1-16,3-1-170 16,0 5-120-16,3 1 0 15,1 5 0-15,3 0 0 16,-1 1 0-1,-2-2 0-15,2 0 0 16,-3-5 0-16,1-2 0 16,7-4 0-16,10-3 0 15,14-9 0-15,16-15 0 16,16-14 0-16,10-13-220 16,25-11-536-16,-11-4-687 15,-6-3 0-15,-15 2 0 16</inkml:trace>
  <inkml:trace contextRef="#ctx0" brushRef="#br0" timeOffset="89764.24">22699 8845 2916 0,'-2'0'155'15,"0"-1"58"-15,-3-1 33 16,-1-2 32-16,-2-3 22 16,-2 0 31-1,-1-1 72-15,-1-2 81 16,-3 3 54-16,2-3-105 15,-1 3-50-15,-1 0-57 16,1-2-35-16,0 1-31 16,-1-1-23-16,-1 2-29 15,2-4-73 1,-3 2-81-16,-1 1-54 16,-2-2 0-16,-1 0 0 0,-2 1 0 15,-4-1 0-15,-2 1 0 16,-1 0 0-1,-3 3 0-15,-1-2 0 16,4 4 0-16,0 2 0 16,2 0 0-16,2 1 0 15,-1 1 0-15,-3 3 0 16,2-1 0-16,2 2 0 16,1 6 0-16,2 2 0 15,2-1 0-15,0 4 0 16,1 1 0-16,-1 1 0 15,3 1 0-15,0 3 0 16,3 5 0-16,-2 1 0 16,4 2 0-16,0 1 0 15,1 2 0-15,1-1 0 16,2-1 0 0,2 2 0-16,-1-1 0 15,4-2 0-15,-1 2 0 16,3-1 0-16,-1 2 0 15,3-2 0-15,0 5 0 16,0-3 0-16,0-1 0 16,0 1 0-16,2-1 0 15,-1-1 0-15,2 2 0 16,3-3 0 0,-1-1 0-16,3-1 0 15,1-3 0-15,2-1 0 16,1 0 0-16,2-1 0 15,0-1 0-15,1 0 0 16,4-1 0-16,-2-1 0 16,0 0 0-16,3-4 0 15,-1 0 0-15,0-1 0 16,1 0 0-16,-1-3 0 16,4 1 0-16,0-3 0 15,-1 1 0-15,1-3 0 16,4 1 0-16,-1 1 0 15,5 0 0 1,-1 0 0-16,-1-1 0 16,1 0 0-16,1-1 0 15,-4-1 0-15,3-2 0 16,1 1 0-16,-3-4 0 16,1-1 0-16,0 1 0 15,-2-2 0-15,0 1 0 16,0-2 0-1,-1-2 0-15,3-2 0 16,1-4 0-16,4-3 0 0,-1-3 0 16,-1-2 0-16,-1 2 0 15,-2-2 0-15,-3-2 0 16,-3 2 0 0,-1-1 0-16,0-2 0 15,-1-1 0-15,-2-1 0 16,0 0 0-16,-2-3 0 15,-1-1 0-15,0 0 0 16,-4 0 0-16,1-2 0 16,-2 1 0-16,-2 0 0 15,0 1 0-15,-4 0 0 16,-2-2 0-16,-2 2 0 16,-1-2 0-1,0 0 0-15,0 0 0 16,-3 1 0-16,-2-1 0 15,-2 4 0-15,-5-2 0 16,-2 5 0-16,-1 3 0 16,-1 1 0-16,0 4 0 15,1-3 0-15,-1 1 0 16,-3-1 0-16,-2-2 0 16,-2-4 0-16,-2 0 0 15,-6-1 0-15,-2-5 0 16,-5 3 0-16,-8-1 0 15,-10 4-164 1,7 6-571-16,-22 11-723 16,0 4 0-16,2 3 0 15,17 6 0 1</inkml:trace>
  <inkml:trace contextRef="#ctx0" brushRef="#br0" timeOffset="108047.09">19411 10387 3960 0,'-6'0'129'16,"-3"0"40"-16,-5-1 47 15,1 1 77 1,1 0 62-16,4 0 49 16,3 0 27-16,4 0 1 15,1 0-1-15,0 0-84 16,0 0-44-16,1-2-40 15,8 0-48-15,13-4-76 16,12-2-63-16,14-9-48 16,12-4-28-16,1-3 0 15,1-1-101-15,-1 1-296 16,36 5-1141-16,-47 2 0 16,-2-1 0-16,-12-6 0 15</inkml:trace>
  <inkml:trace contextRef="#ctx0" brushRef="#br0" timeOffset="108979.4">22687 16098 4386 0,'0'0'97'0,"9"-2"7"15,14-7 1-15,16-8-17 16,23-10-59-16,28-10-127 15,49-13-844-15,-28-2 0 16,-3-8 0-16,-21-1 0 16</inkml:trace>
  <inkml:trace contextRef="#ctx0" brushRef="#br0" timeOffset="111452.02">22123 7080 2379 0,'-7'2'124'0,"-1"0"46"16,-2-2 30-16,-3 0 27 16,4 1 18-16,4-1 10 15,3 0 11-15,1 0 9 16,1 0 57-16,4 1-58 15,9 1 33-15,15 1 43 16,19-2 40-16,20-1-27 16,14 0-18-1,11-1-10-15,4-6-10 0,1-5-10 16,-1-1-56-16,1-5-34 16,-5 2-67-1,-7 0-86-15,-13 3-72 16,-10 1 0-16,-14 3 0 15,-13 1 0-15,-10 4 0 16,-8 0 0-16,-6 4 0 16,-2-2 0-16,-5 2 0 15,-2 0 0-15,-1 0 0 16,-1 0 0-16,0 0 0 16,0 0 0-16,0 0 0 15,0 0 0-15,0 0 0 16,0 0 0-16,0 0 0 15,0 0 0 1,0 0 0-16,0 0 0 16,0 0 0-16,0 0 0 15,0 0 0-15,0 0 0 16,0 0 0-16,0 2 0 16,0 2 0-16,0 7 0 15,0 6 0-15,0 3 0 16,0 7 0-16,2 4 0 15,-2 3 0-15,2 4 0 16,3 5 0-16,-1 2 0 16,5 7 0-16,-2 3 0 15,-1 8 0-15,0 2 0 16,0 3 0 0,-1 1 0-16,-2 4 0 15,1-3 0-15,1 3 0 16,-2-2 0-16,0 4 0 15,-2 0 0-15,-1 0 0 16,0-3 0-16,0 0 0 16,0-4 0-16,0 0 0 15,0-1 0-15,0-2 0 16,0 0 0-16,0 3 0 16,0-2 0-16,1-3 0 15,2 3 0-15,4-1 0 16,-1-4 0-1,3 0 0-15,0 2 0 16,2-4 0-16,1-1 0 16,3 1 0-16,0-3 0 15,1 2 0-15,-2 0 0 16,-2-2 0-16,1-6 0 16,-3 2 0-16,-1-3 0 15,1-2 0-15,-4-2 0 16,1 2 0-16,-1 0 0 15,2-4 0-15,1-1 0 16,0 3 0 0,0-4 0-16,2 0 0 15,-3 2 0-15,1 5 0 16,0-2 0-16,-2 0 0 16,0 2 0-16,1-3 0 15,-2-3 0-15,2-2 0 16,-4-3 0-16,1-2 0 15,-2-2 0-15,-1-2 0 16,0-3 0-16,-1-5 0 16,-1 0 0-16,0-6 0 15,0-1 0-15,0 3 0 16,0-1 0 0,-1 0 0-16,-2 1 0 15,-1 0 0-15,-2-1 0 16,-2 1 0-16,-3-2 0 15,1 3 0-15,-3-1 0 16,-2 2 0-16,1 0 0 16,-6-2 0-16,-8 3 0 15,-5 3 0-15,-20 2 0 16,-21 9 0-16,-20 5-498 16,-26 0-1040-16,-16-5 0 15,-17-17 0 1,-4-39 0-1</inkml:trace>
  <inkml:trace contextRef="#ctx0" brushRef="#br0" timeOffset="115220.77">22832 13594 1681 0,'-6'-1'124'0,"-3"-3"33"16,-2-1 37-16,-4 0 29 16,7-2 22-16,-1 0 34 15,3 2 27-15,2-3 33 16,3 2 25-16,1 1-58 16,-2 3-33-1,2-1-26-15,2 0-35 16,-4 2-23-16,4 1 19 15,3 1 16-15,8 5 25 16,3 7 2-16,7 4 19 16,2 4 6-16,-1 3-15 15,-3-5-6-15,-3-2-2 16,-5-5-7-16,-3-3-41 16,-1-8-49-16,6-2-52 15,6-17-36 1,7-15-216-16,12-16-239 15,54-23-1140-15,-16-18 2 16,22-16-1-16</inkml:trace>
  <inkml:trace contextRef="#ctx0" brushRef="#br0" timeOffset="153017.39">20719 11318 4174 0,'-3'-1'229'16,"0"-2"166"-16,-1-1 22 15,0 1 1-15,2-1-2 16,1 1 2-16,1 0-1 16,-2 3 0-16,7-1 0 15,7 1-155-15,9 2-73 16,8 7-167-16,7 2-22 15,4 6 0-15,-2 6 0 16,-1 1 0 0,-2 2 0-16,-2-3 0 0,-4 0 0 15,-1-4 0 1,-4-3 0-16,-5-5 0 16,1-6 0-16,6-5 0 15,7-11 0-15,12-8 0 16,13-13 0-16,15-15 0 15,18-12 0-15,15-9 0 16,11-8-168 0,13-3-356-16,1-35-975 0,-1 34 0 15,-12 3 0 1,-16 5 0-16</inkml:trace>
  <inkml:trace contextRef="#ctx0" brushRef="#br0" timeOffset="156444.87">16402 12548 4116 0,'-9'-16'222'0,"-2"-5"198"16,0-3 3-16,-2-1-1 16,6 7 0-16,2 8 1 15,2 5-1-15,2 5 0 16,-1 10 0-1,1 8-147-15,-3 8-75 16,1 7-198-16,0 8-2 16,0-2 0-16,0-3 0 15,3-7 0-15,0-6 0 16,0-5 0-16,2-6 0 16,2-6 0-16,7-4 0 15,7-6 0-15,12-6 0 16,8-5 0-16,8-6 0 15,6-1 0-15,-1 0 0 16,2 3 0 0,-5 6 0-16,-2 4 0 15,-7 6 0-15,-6 6 0 16,-7 9 0-16,-9 8 0 16,-9 7 0-16,-8 11 0 15,-11 10 0-15,-9 4 0 16,-7 3 0-16,-2-3 0 15,-3-4 0-15,3-8 0 16,3-9 0-16,3-5 0 16,-2-8 0-1,-2-3 0-15,0-7 0 16,-2-5-23-16,1-1-234 16,5-6-145-16,7-5-221 15,12-21-754-15,-6 3 0 16,3-13 0-16,1-7 0 15</inkml:trace>
  <inkml:trace contextRef="#ctx0" brushRef="#br0" timeOffset="156648.68">16284 12677 3215 0,'-7'-11'204'16,"-2"-2"17"-16,5-4 35 15,1-10 20 1,16-4 15-16,15-6 10 15,13-7 2-15,12-1 2 16,9-1-9-16,0 6-192 16,-3 11-172-16,-4 8-152 15,1 10-274-15,-7-8-504 16,-9 17 0-16,-5 2 0 16</inkml:trace>
  <inkml:trace contextRef="#ctx0" brushRef="#br0" timeOffset="157075.2">17084 12359 3996 0,'0'0'311'0,"0"-1"128"16,0 0 0-16,0 0 0 15,0 1 1-15,0-2-1 16,0 7 0-16,0 9 0 15,3 10 0-15,3 12-196 16,4 11-115-16,7 7-128 16,6 3 0-16,2-4 0 15,8-4 0-15,2-10 0 16,5-9 0 0,5-9 0-16,6-10 0 15,-1-9 0-15,-2-11 0 16,-4-9 0-16,-7-12 0 15,-14-10 0-15,-13-11 0 16,-10-4 0-16,-17-5 0 16,-19 0 0-16,-15 2 0 15,-15 9 0-15,-15 10 0 16,-7 13 0-16,-2 15 0 16,5 21-314-16,34 19-1261 15,-7 20 0 1,17 6 0-16,17 3 0 15</inkml:trace>
  <inkml:trace contextRef="#ctx0" brushRef="#br0" timeOffset="158431.19">23129 14366 3841 0,'0'-13'198'16,"0"-1"109"-16,0-5 141 15,0-2 0-15,-1 5 0 16,1 4 1-16,0 5-1 15,-2 0 0-15,2 3 1 16,2 4-135-16,-4 7-63 16,-1 7-109-16,-1 6-142 15,-3 7 0 1,0 7 0-16,-1 1 0 0,3-3 0 16,3-2 0-1,1-5 0-15,1-7 0 16,0-4 0-16,1-1 0 15,1-7 0-15,3-2 0 16,6-3 0-16,7-1 0 16,5-3 0-16,5-4 0 15,0 0 0-15,-1-2 0 16,0-3 0-16,1 2 0 16,-2 3 0-16,-2 1 0 15,1 5 0 1,-5 0 0-16,-1 1 0 15,-3 2 0-15,-2 3 0 0,-5 2 0 16,-2 6 0 0,-4 5 0-16,0 4 0 15,-6 2 0-15,-3 5 0 16,-4-1 0-16,-6-2 0 16,-3 0 0-16,-5 0 0 15,-2-4 0-15,-4-1 0 16,-1-2 0-16,1-3 0 15,-2-4 0-15,0-7 0 16,5-1 0-16,0-3 0 16,-1-6 0-16,8-3-134 15,3-4-152 1,6-5-153-16,7-8-206 16,11-13-692-16,-1 5 0 15,5-3 0-15,-3-2 0 16</inkml:trace>
  <inkml:trace contextRef="#ctx0" brushRef="#br0" timeOffset="158670.57">23092 14416 2811 0,'-5'-4'298'0,"-2"-1"88"16,3-2 162-16,0 0 11 16,4 0 0-16,0 1-1 15,7-3 1 1,9-4 0-16,8-4-1 15,11-3-206-15,10-4-92 16,2 1-87-16,-2 1-230 16,1 5-175-16,-8 4-99 15,-6 6-136-15,-4 4-224 16,-8 0-589 0,-2 9 0-16,-4 2 0 15,-1-1 0-15</inkml:trace>
  <inkml:trace contextRef="#ctx0" brushRef="#br0" timeOffset="159064.26">23661 14303 4421 0,'0'0'292'0,"0"-1"103"16,0 1 0-16,3-1-1 15,2 3 1-15,4 4 0 16,4 3-1-1,7 6 1-15,3 5 0 0,1 5-178 16,2 0-114-16,-1 0-103 16,1 2 0-16,-4-4 0 15,-4-2 0-15,-1-4 0 16,-9-4 0 0,0-3 0-16,-5-5 0 15,-2-3 0-15,2-1 0 16,1-1 0-16,2-8 0 15,4-9 0-15,4-12 0 16,0-8 0-16,-4-11 0 16,3-4 0-16,-5-1 0 15,0 3 0 1,-1 8 0-16,-2 11 0 16,1 10-394-16,30 7-1165 15,-27 10 0-15,3 3 0 16,-2 1 0-16</inkml:trace>
  <inkml:trace contextRef="#ctx0" brushRef="#br0" timeOffset="160224.69">27382 14777 3228 0,'-2'-12'232'16,"-2"-2"52"-16,-1-2 124 15,1-1 104-15,3 3-1 16,-1 6 1-16,-1 3-1 16,3 3 1-16,-2 0-1 15,0 6-152-15,-2 10-79 16,-1 5-53-16,-1 6-123 15,2 7-104 1,1-3 0-16,0-2 0 0,3-5 0 16,0-2 0-16,5-9 0 15,2-4 0 1,8-5 0-16,8-2 0 16,10-3 0-16,3-7 0 15,3-4 0-15,-1 1 0 16,0-5 0-16,-4 4 0 15,-1 1 0-15,-4 1 0 16,-3 6 0-16,-6 1 0 16,-2 4 0-16,0 1 0 15,-3 3 0-15,-5 6 0 16,1 3 0-16,-7 6 0 16,0 5 0-1,-6 5 0-15,-5 1 0 16,-5 2 0-16,-5 1 0 15,-7-3 0-15,-4-3 0 16,2-2 0-16,-3-1 0 16,2-4 0-16,0-3 0 15,2-6 0-15,5-2 0 16,-2-5 0-16,3-3 0 16,4 0-24-16,1-2-203 15,3-5-100-15,5-1-147 16,6-7-244-16,-3-16-566 15,6 4 0-15,3-4 0 16,-1-4 0 0</inkml:trace>
  <inkml:trace contextRef="#ctx0" brushRef="#br0" timeOffset="160467.79">27438 14786 2818 0,'-6'-7'197'16,"-4"-3"64"-16,-1-1 55 15,2-1 62-15,7 1 14 16,0 3 47-16,11-5 20 16,8-4 23-1,10 1 9-15,10-3-137 16,7-2-59-16,-2 4-55 16,0 2-101-16,-8 3-179 15,-6 6-69-15,-8 2-131 16,-1 3-125-16,-4 1-192 15,28 0-633-15,-27 5 0 16,-5 3 0-16</inkml:trace>
  <inkml:trace contextRef="#ctx0" brushRef="#br0" timeOffset="160851.46">27995 14649 3762 0,'0'0'237'0,"0"-2"80"16,0 2 98-16,0 0 47 16,0 0 0-16,3 0 0 15,2 0 0-15,6 4 0 16,2 4 0-16,7 7-191 16,2 7-46-16,3 7-81 15,-1 4-96-15,-1-1-48 16,-3-1 0-16,-2-3 0 15,-5-3 0-15,0-8 0 16,-7-4 0-16,-2-2 0 16,-1-5 0-1,-2-5 0-15,-1 1 0 16,2-2 0-16,1-6 0 16,5-7 0-16,2-9 0 15,5-9 0-15,-2-12 0 16,1-2 0-16,1-1 0 15,-4 2-221-15,36 6-1373 16,-34 4 0-16,-1 5 0 16</inkml:trace>
  <inkml:trace contextRef="#ctx0" brushRef="#br0" timeOffset="162170.98">24300 9619 2860 0,'-7'-12'237'16,"-4"-6"71"-16,-2-3 86 15,-4-9 135-15,3 1 19 16,0 2 1-16,2 3-1 16,2 4 0-16,4 3 0 15,2 7-152-15,1 3-84 16,2 3-72-16,1 3-86 15,-1 6-134-15,-2 9-20 16,0 11 0 0,0 8 0-16,1 15 0 15,2 3 0-15,2 2 0 16,4 1 0-16,3-3 0 16,5 1 0-16,3-4 0 15,0-2 0-15,3-1 0 16,-4-6 0-16,2-3 0 15,-4-3 0-15,-2-3 0 16,-4-5 0-16,-1-4 0 16,-3-5-80-16,-3-3-168 15,-1-6-169-15,0-2-183 16,3-11-769 0,-10 1 0-16,-5-8 0 0,-7-5 0 15</inkml:trace>
  <inkml:trace contextRef="#ctx0" brushRef="#br0" timeOffset="162667.18">24237 9653 2498 0,'0'-22'197'16,"0"-6"65"-16,0-7 55 15,-2-3 57-15,0 8 121 16,-1 8 76-16,-2 7 12 15,1 2 1-15,2 5-1 16,0 4-141-16,0 1-56 16,-5 3-65-1,-3 7-54-15,-6 6-57 16,-3 7-122-16,-2 10-75 16,-1 11-13-16,3 4 0 15,2 2 0-15,-2 4 0 16,3 0 0-16,-1-2 0 15,2-2 0-15,0-2 0 16,1-2 0-16,3-7 0 16,-1-3 0-16,5-7 0 15,3-7 0-15,1-4 0 16,1-6 0 0,2-4 0-16,2-1 0 15,-2-1 0-15,0-3 0 16,10 0 0-16,12-6 0 15,11-6 0-15,12-3 0 16,13-6 0-16,1-3 0 16,1-1 0-16,0 1-166 15,-6 2-159-15,-4 3-207 16,22-8-901-16,-38 10 0 16,-5 0 0-16,-7-2 0 15</inkml:trace>
  <inkml:trace contextRef="#ctx0" brushRef="#br0" timeOffset="163129.65">24698 9530 3922 0,'0'-8'320'15,"0"-1"126"-15,0-1 0 16,-2 0 0-16,2 5 0 15,-6 4-1-15,-1 1 1 16,0 6 0-16,0 4 0 16,1 5-190-16,5 1-130 15,1 3-126 1,5 2 0-16,7-1 0 16,9 1 0-16,10 1 0 15,9-5 0-15,6 0 0 16,1-2 0-16,0-1 0 15,-5-2 0-15,-6 2 0 16,-4 0 0 0,-10 2 0-16,-3-1 0 15,-8 3 0-15,-6 1 0 0,-4 1 0 16,-2 2 0-16,-10 0 0 16,-6 0 0-1,-6-1 0-15,-5-2 0 16,-6-3 0-16,1-4 0 15,0-5-255-15,8-4-174 16,9-7-332-16,-2-7-588 16,1-9 0-16,3-13 0 15,1-5 0-15</inkml:trace>
  <inkml:trace contextRef="#ctx0" brushRef="#br0" timeOffset="163279.51">24646 9637 3819 0,'0'-23'198'0,"6"-9"31"15,15-13 11-15,14-9 3 16,23 2 1 0,18-1-13-16,8 3-86 15,2 5-206-15,-3 1-996 16,-26 16 0-16,-23 5 0 16,-17 7 0-16</inkml:trace>
  <inkml:trace contextRef="#ctx0" brushRef="#br0" timeOffset="164893.57">22202 7888 2375 0,'-3'-11'144'0,"-6"-5"52"16,-6-7 52-16,-7-1 43 16,2 1 33-16,-11 2 29 15,1 0 43-15,-3 4 36 16,-7 3 67-16,-5-1-69 16,-6 5 10-1,-2-1-45-15,-2-1-52 16,-4 3-43-16,-2 3-33 15,-3 1-29-15,-8 4-42 16,-3 1-37-16,-1 3-67 16,-1 2-27-16,2 7-57 15,3 3-8-15,1 8 0 16,-1 5 0-16,-2 5 0 16,2 2 0-16,-1 5 0 15,2 5 0-15,4 3 0 16,4 4 0-16,2 7 0 15,6 4 0 1,6 2 0-16,4 3 0 16,6 2 0-16,7-1 0 15,5 4 0-15,7 0 0 16,7 5 0-16,5 1 0 16,2 1 0-16,1 4 0 15,2 2 0-15,2 1 0 16,-1 1 0-16,2 1 0 15,0 0 0-15,2-3 0 16,-2-2 0 0,0 1 0-16,0-3 0 15,3-2 0-15,1-3 0 16,3 2 0-16,-1-3 0 16,4 3 0-16,-1-5 0 15,5-2 0-15,-2-2 0 16,5-5 0-16,-2 0 0 15,2-5 0-15,0-3 0 16,3 2 0-16,3 2 0 16,5-4 0-16,4 4 0 15,2-2 0 1,7-1 0-16,2 0 0 16,3-1 0-16,2-6 0 15,3-1 0-15,2-4 0 16,0-3 0-16,0-7 0 15,3-2 0-15,-1-6 0 16,1-8 0-16,1-5 0 16,3-6 0-16,0-6 0 15,1-1 0-15,0-6 0 16,-3-4 0-16,-1-4 0 16,-2-3 0-1,-1-6 0-15,-1-2 0 16,-2-2 0-16,2-6 0 15,-3-2 0-15,1-5 0 16,0-8 0-16,-5-5 0 16,1-8 0-16,-4-6 0 15,-6-10 0-15,-1-6 0 16,-3-8 0-16,-5-7 0 16,-4-6 0-16,2-6 0 15,-4 0 0-15,-9 2 0 16,-2 1 0-1,-6 4 0-15,-4-3 0 16,-7-6 0-16,-5-7 0 16,-5-7 0-16,-8-5 0 15,-11-3 0-15,-4 0 0 16,-7 9 0-16,-5 10 0 16,-5 12 0-16,-2 15 0 15,-9 14 0-15,-10 9 0 16,-16 10 0-16,-11 10-276 15,-11 15-417-15,-21 12-751 16,-17 12 0-16,-69-11 0 31,-41-37 0-15</inkml:trace>
  <inkml:trace contextRef="#ctx0" brushRef="#br0" timeOffset="168291.33">22549 9982 3053 0,'0'-2'148'16,"1"-2"63"-16,-1 0 52 15,0 0 36-15,2-2 13 16,-2 3 16-16,6 1 71 16,6 0 64-16,6 2 60 15,5 2-97-15,6 3-50 16,-2 2-64-16,1 4-51 16,-4 5-37-16,-2 0-12 15,-5-2-16-15,-4-2-72 16,-4-3-63-16,-3-3-61 15,-2-5 0 1,-1 0 0-16,4-6 0 16,10-9 0-16,11-11 0 15,11-12 0-15,19-13 0 16,14-17 0-16,16-1-223 16,17-3-281-16,11-35-988 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5T09:04:11.419"/>
    </inkml:context>
    <inkml:brush xml:id="br0">
      <inkml:brushProperty name="width" value="0.05292" units="cm"/>
      <inkml:brushProperty name="height" value="0.05292" units="cm"/>
      <inkml:brushProperty name="color" value="#FF0000"/>
    </inkml:brush>
  </inkml:definitions>
  <inkml:trace contextRef="#ctx0" brushRef="#br0">5900 8838 3624 0,'-3'0'195'16,"2"-1"45"-16,0-1 87 15,-1-1 112-15,2 3 32 16,0-3 0-16,0 2-1 16,2-1 1-16,-2 2 0 15,0-1-141-15,0 1-54 16,1 0-45-16,3 1-88 16,3-1-111-16,6 5-32 15,5 2 0 1,5 4 0-16,0 0 0 15,1 3 0-15,1-1 0 16,-2 1 0-16,-3-2 0 16,-1 0 0-16,-3-2 0 15,-2-2 0-15,-3-2 0 16,-2-2 0-16,-1-3 0 16,-2 2 0-16,4-3 0 15,6-1 0-15,8-5 0 16,6-4 0-1,8-9 0-15,4-6 0 16,7-9 0-16,6-4 0 16,3-4 0-16,8-2 0 15,2-1 0-15,0 3 0 16,-2 3 0-16,-4 3 0 16,-4 6 0-16,-9 5 0 15,-5 3 0-15,-8 5 0 16,-6 2 0-16,-4 2 0 15,-4 2 0-15,-3 0 0 16,-2 4 0 0,-6 2 0-16,1 0 0 15,-5 1 0-15,-4 1 0 16,0 1 0-16,0-1 0 16,-3 1 0-16,1 2 0 15,-1 0 0-15,0 0-415 16,2-48-1140-16,-1 40 0 15,-1-6 0-15,-9-20 0 16</inkml:trace>
  <inkml:trace contextRef="#ctx0" brushRef="#br0" timeOffset="17004.34">22520 8951 2560 0,'-3'-1'141'16,"-1"-2"46"-16,-1 1 40 16,-1-2 37-16,3-1 32 15,2 0 33-15,-1-1 24 16,2 2 28-1,0 0 71-15,0 0-44 16,0-1 12-16,-2 3-33 16,2 0-41-16,-1-1-36 15,-1 2-33-15,2 1-32 16,0 0-24-16,0-1-29 16,-1 2-70-16,1-2-62 15,-2 1-47 1,2 0-13-16,-1 0 0 0,1 1 0 15,0 5 0-15,-2 5 0 16,1 1 0 0,2 6 0-16,-2 3 0 15,-1 0 0-15,2 0 0 16,0 1 0-16,0 0 0 16,0 0 0-16,0 3 0 15,0 2 0-15,0-1 0 16,0 3 0-16,0 1 0 15,0 3 0-15,0 2 0 16,0 2 0-16,0 2 0 16,0 1 0-16,0 3 0 15,0-1 0-15,0 1 0 16,0 0 0 0,0-1 0-16,0 2 0 15,0 2 0-15,-3 3 0 16,-1-2 0-16,1 0 0 15,-4-3 0-15,3 1 0 16,2-5 0-16,-1 0 0 16,2-1 0-16,-2-2 0 15,2 1 0-15,-2 0 0 16,1-3 0-16,-1-2 0 16,2 0 0-16,-2-2 0 15,1-1 0 1,0-5 0-16,2 0 0 15,-2-5 0-15,4-2 0 16,-2-2 0-16,0-2 0 16,0-2 0-16,0-2 0 15,0-2 0-15,0-3 0 16,0-2 0-16,0 1 0 16,0-2 0-16,0-2 0 15,0 0 0-15,0 0-7 16,17 0-739-16,-13-2-741 15,-1-13 0-15,3-13 0 16,4-16 0 0</inkml:trace>
  <inkml:trace contextRef="#ctx0" brushRef="#br0" timeOffset="54239.74">2981 5939 1441 0,'-5'-10'189'0,"-4"-2"28"16,1-2 23-16,-3-5 15 15,3 5 34-15,2 1 20 16,-1-2 32-16,-1 4 27 16,1 1 11-1,-1 0-95-15,2 3-77 0,0 3-22 16,-3 0-23 0,-1 1-6-16,2 3-32 15,-1-1-18-15,-1 1-29 16,4 0-21-16,3 0-13 15,3 0-18-15,2-1 1 16,16-2 11-16,18-3 4 16,21-6-7-16,18-5-1 15,17-6 1-15,4-5-2 16,-4-4-4-16,-7 1 2 16,-7 1 8-1,-13 2-6-15,-14 3-17 16,-12 7-1-16,-17 3 0 15,-11 8 11-15,-7 2 45 16,-4 3 41-16,-3 0 2 16,-4 2 1-16,-7 0-13 15,-6 0 8 1,-9 0 0-16,-6 2-4 16,-5 0-18-16,-5 7-37 0,-6 2-48 15,-5 5-55-15,-2 2-9 16,-1 1-10-16,0 0 6 15,4-1-16 1,1 0-2-16,5-1 4 16,3 1 12-16,3 0 24 15,5 0 0-15,4 2 10 16,0-1 9-16,6 2 4 16,0-2 7-16,7 1 6 15,2-1 2-15,3-2-1 16,3 3 2-16,1-1-3 15,5 1 1-15,1-1 2 16,3 3-4-16,3-1 2 16,0 1 1-1,0 3 2-15,2 4 1 16,-2 2 4-16,1 6 3 16,1 3 3-16,-1 4 2 15,2 4 1-15,-1 2 7 16,-1 1 2-16,0 3 6 15,1-5 0-15,2 2 2 16,-1-2-6-16,3 0 2 16,0 2 6-16,1 1 9 15,3 0 4 1,0 3 4-16,0-1-3 16,0 0-5-16,3-6-1 15,-1 2 1-15,2-6 2 16,2-2-7-16,3-1 1 15,1 2-9-15,-3 1-3 16,5 5-10-16,-3 1 16 16,-3 4 5-16,1 0 2 15,-2-1 0-15,-1-3 6 16,-4 1 15-16,-1-5-9 16,-3-1 4-16,-2-4 31 15,0 0 10 1,-4-1-9-16,1-3-12 15,1 1-2-15,-2 2 7 16,0-1-8-16,1-4-12 16,-1 1 8-16,0-3-11 15,0-7-25-15,0 1-15 16,0-5-3-16,2 2 3 16,-2-4 3-16,3 1-6 15,1 0 2 1,2-1 6-16,4 2-5 15,2 1 8-15,-1 4-7 16,3 1 11-16,1 3 0 16,-2 1 7-16,-1-1-7 15,-1-1-4-15,-1-4 5 16,-3-3-6-16,-1-4-3 16,-1-2-4-16,-1-2 2 15,0-3-2-15,-3-3-2 16,2 1-6-16,2-3 3 15,-2 0 1 1,0 2-6-16,0-1-1 16,1-3 3-16,6 3 0 15,6-3 0-15,13 0-5 16,14-3 0-16,20-2 0 16,17-3 0-16,17-4 0 15,14-3-234-15,12 5-225 16,2-22-1040-16,4 17 0 15,0-9 0-15,-5-11 0 16</inkml:trace>
  <inkml:trace contextRef="#ctx0" brushRef="#br0" timeOffset="56877.36">28794 5148 2572 0,'-1'-4'202'0,"-4"-4"56"15,1 0 40-15,-5-7 49 16,1 0 41-16,-4 1 51 16,-1-3 22-1,1 2 17-15,1 2 1 16,5 3-165-16,3 4-75 16,3 2-63-16,9 4-38 15,11 2-41-15,19 1-40 16,18 4-38-16,25-2-16 15,10 3 3-15,12-3 22 16,6-1 23-16,7 0 44 16,-1 0 10-16,2-2 0 15,-4 0-9-15,-5-1 3 16,-9-1-7-16,-7 0-5 16,-5 0-20-16,-9 0-16 15,-7 0-17 1,-11 0-18-16,-9 0-1 15,-9 0-1-15,-5 0 0 16,-2 1 2-16,-1 2-10 16,-3 2 4-16,-1 0-6 15,-5 1-1-15,-3 1 0 16,-2 0 7-16,-1-1-10 16,0 2-4-16,-4 1 2 15,1-1-8-15,-4 2 12 16,2 1 4-16,-5-2 11 15,0 3 0-15,1 3 0 16,-3 0 0 0,-1 1 7-16,0 5 3 15,0 3-1-15,-1 3 0 16,1 2-6-16,-1 2-9 16,-1 2-6-16,0-2-5 15,-1 0 0-15,-1 1 0 16,2-3 0-16,-4-1 0 15,-1 2 0-15,2 0 0 16,-1 0 0-16,-1 1 0 16,3-1 0-16,2 1 0 15,-2 0 0-15,2 0 0 16,-2 1 0-16,0 4 0 16,-2-3 0-1,4 4 0-15,-2 3 0 16,1 3 0-16,0 0 0 15,3 5 0-15,-5 1 0 16,-1 0 0-16,1-4 0 16,-1-1 0-16,-1 0 0 15,-1-3 0-15,-1-1 0 16,-2-1 0-16,-2 4 0 16,0 1 0-16,2 1 0 15,-5 3 0-15,5 2 0 16,-6 2 0-1,3 2 0-15,-2-1 0 16,3-3 0-16,-4 0 0 16,3-2 0-16,-2 1 0 15,2 0 0-15,-3 2 0 16,1 0 0-16,3 2 0 16,0 0 0-16,0 1 0 15,0-1 0-15,0-1 0 16,2-2 0-16,-2 1 0 15,3 0 0 1,0 2 0-16,3-2 0 16,0 0 0-16,3 1 0 0,0-2 0 15,0 1 0 1,0-5 0-16,2-2 0 16,-2-2 0-16,-1-6 0 15,-2-5 0-15,1-2 0 16,-1 0 0-16,-1-1 0 15,-1-1 0-15,1-2 0 16,-4-3 0-16,1 0 0 16,1-3 0-16,-4-3 0 15,4-2 0-15,0-3 0 16,0 0 0 0,1-3 0-16,0-3 0 15,-1 0 0-15,-1-1 0 16,-4 3 0-16,-4-3 0 15,-4 6 0-15,-7-1 0 16,-8 1 0-16,-9 0 0 16,-15 0 0-16,-15-1 0 15,-22-1 0-15,-22 0 0 16,-27-2 0 0,-27-3 0-16,-28-1 0 15,-11 0 0-15,-11 3-85 0,1 2-284 16,7-5-1178-1,11 9 0-15,11-8 0 16,4-8 0-16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5T09:05:50.703"/>
    </inkml:context>
    <inkml:brush xml:id="br0">
      <inkml:brushProperty name="width" value="0.05292" units="cm"/>
      <inkml:brushProperty name="height" value="0.05292" units="cm"/>
      <inkml:brushProperty name="color" value="#FF0000"/>
    </inkml:brush>
  </inkml:definitions>
  <inkml:trace contextRef="#ctx0" brushRef="#br0">3068 7700 4305 0,'0'-7'245'16,"0"0"102"-16,0 0 59 16,0 0-1-16,3 2 1 15,6 1-1-15,9-2 1 16,9 6-1-16,14-1 1 15,10 0-170-15,10-2-76 16,12-2-257-16,11-2-242 16,8-3-217-16,9-10-872 15,4 6 0-15,-6-1 0 16</inkml:trace>
  <inkml:trace contextRef="#ctx0" brushRef="#br0" timeOffset="263.75">4595 7542 4272 0,'18'-1'192'0,"7"-2"59"15,10 0 59-15,14-3 26 16,4 1 0-16,11-6 1 15,11-1-31 1,4 2-104-16,8 2-73 16,2 3-258-16,8 5-209 15,27-3-902-15,-30 4 0 16,-4-1 0-16,-8 0 0 16</inkml:trace>
  <inkml:trace contextRef="#ctx0" brushRef="#br0" timeOffset="483.32">6115 7566 3984 0,'13'1'258'16,"9"-1"113"-16,11 0 34 16,11 0 7-1,9 0 3-15,6-3 2 16,5-1-33-16,4 1-126 15,4 0-111-15,1 1-312 16,1 0-276-16,2-7-848 16,-2 6 0-16,-1 1 0 15</inkml:trace>
  <inkml:trace contextRef="#ctx0" brushRef="#br0" timeOffset="719.78">7533 7618 3704 0,'25'0'251'0,"12"0"70"15,13 0 58-15,15 0 25 16,-2 0 3 0,5 0 1-16,0 1-5 0,3 2-100 15,5 0-100-15,4 2-312 16,0 0-229-1,3 3-236-15,-7-1-578 0,-6 0 0 16,-4-3 0-16,5-2 0 16</inkml:trace>
  <inkml:trace contextRef="#ctx0" brushRef="#br0" timeOffset="935.33">9080 7677 3380 0,'16'0'194'0,"7"0"46"16,9 0 32-16,8 0 13 15,18 0 110-15,20 0-16 16,6-2-38 0,-2 1-63-16,-3-1-115 15,-16-1-405-15,-23-40-895 16,-7 35 0-16,4-4 0 15</inkml:trace>
  <inkml:trace contextRef="#ctx0" brushRef="#br0" timeOffset="1195.55">10199 7640 3626 0,'14'0'136'0,"6"0"54"16,3-2 36 0,2-1 19-16,-5 2 9 15,0-2 1-15,0 0-1 16,10 0-12-16,21 2-149 16,11 1-222-16,0-2-103 15,3-2-219-15,-15 1-490 16,-21-1 0-16,-13 4 0 15,-6-4 0-15</inkml:trace>
  <inkml:trace contextRef="#ctx0" brushRef="#br0" timeOffset="2817.36">11014 7735 5884 0,'0'-2'244'16,"1"2"1"-16,-1 0 0 16,3 5-1-16,1 10 1 15,4 9 0-15,2 9-1 16,4 14 1-1,1 9 0-15,-3 12-140 0,0 12-105 16,-2 10-16 0,-6 13-201-16,5 3-91 0,3 3-123 15,7-3-178-15,11-16-713 16,-7-5 0-16,-1-10 0 16,-2-16 4520-1,-3-14-3901-15,-11 1 100 16,4-15 110-16,-5-5 86 15,-1-2 104-15,-4 0 293 16,0-3 221-16,-2 3 221 16,0 2 176-16,0 1 161 15,-1 3-67 1,2 2-98-16,-1 2-111 0,2-1-86 16,2 3-89-16,4 2-92 15,-2-1-128-15,4 7-98 16,-2 1-174-16,-1 8-109 15,-3 2-176 1,-2 11-63-16,0-2-92 16,0 1-85-16,-1 0-53 15,0 3 33-15,-2-5 79 16,1 0 102-16,1 0 213 16,1 0 208-16,1-7 268 15,1-4 128-15,-1-4 204 16,2-4 216-1,0-6 53-15,0-1-33 0,0-4-79 16,1 2-102-16,2-1-39 16,-1 4-100-1,1 3-91-15,0 0-95 16,1 3-180-16,-3 1-207 16,-1-1-96-16,-1-1-88 15,-1 4-10-15,-2-2-38 16,2 2-42-16,3-1 30 15,0 0 4-15,-3-3 80 16,2-1 88-16,-3 0 96 16,0 0 128-16,0 2 112 15,0 1 43-15,0 1 57 16,0 7 171 0,0 1-27-16,0 4 0 15,3 2-48-15,0 2-17 16,8-1-18-16,-4 2-29 15,5-5-21-15,-1 3-33 16,-1-3-9-16,-6 3-122 16,-3 1 24-16,1-1-3 15,-5 1 8-15,-3-1-1 16,-2 0 9-16,-3-1-4 16,-2 2-3-16,3-2 0 15,-2-4-11 1,8-3-5-16,1-6-27 15,3-4-4-15,0 0-6 16,3 1-5-16,3 3-9 16,-3 4 0-16,1 3 0 15,3 3 0-15,-7 3 0 16,0 2 0-16,0 2 0 16,-4 3 0-16,-2 2 0 15,2 0 0-15,1 1 0 16,0-1 0-1,3-2 0-15,0-3 0 16,2 1 0-16,-2-5 0 16,0-5 0-16,0-2 0 15,0-2 0-15,-2-4 0 16,1-1 0-16,-3-1 0 16,-1-3 0-16,-4-2 0 15,-2-6-100-15,-2-4-254 16,37-5-968-16,-44-4 0 15</inkml:trace>
  <inkml:trace contextRef="#ctx0" brushRef="#br0" timeOffset="6083.07">3184 7666 3076 0,'-2'-9'142'0,"1"4"36"16,-5-4 16-16,0-2 19 15,-4 3 6-15,-4 2 6 16,-2-1 3-16,-7 3 3 16,-6 2 1-1,-7 4-104-15,-7 7-34 16,-8 1-35-16,-4 4-16 15,-3 3-16-15,1 4-6 16,-3 1-7-16,3 2-1 16,1-1 0-16,0 4 5 15,4 1 2-15,3-1-4 16,7-1 0-16,8-1 1 16,6-1-4-16,7-4 2 15,6-1 3-15,6-1 4 16,1 2-1-1,2 4 4-15,2 3 7 16,1 9 6-16,-2 2 6 16,4 5 5-16,-1 4 4 15,1 0 7-15,1 3 8 16,0 1 7-16,0 4 15 16,1 0 4-16,-1 1-4 15,3 1 1-15,3 2-12 16,0 6-8-16,3 0 1 15,2 4-8 1,-2 0-10-16,1 3-13 16,3-2-19-16,0 0-9 15,3-1-6-15,1-1-14 16,5-1 9-16,-1-2-3 16,1-1-9-16,0 0-6 15,2-1-5-15,-1-1 6 16,-3 3-4-16,1 5-43 15,1 0-5-15,-6 9 10 16,-2 8 0-16,1 1 6 16,-4 1 23-1,-4 7 5-15,0-3 6 16,1-1-7-16,-2 1 0 16,1 2 49-16,-2 0 8 15,0-1 6-15,2 0-3 16,4-1-4-16,0-2-19 15,2-2-1-15,2 3-1 16,0 1 9-16,1-1 8 16,0 1-16-16,3-2 2 15,1-3-9 1,-1-5-5-16,4 0 1 0,0-2 2 16,0 0 4-1,0-1-1-15,3-3-6 16,-2 0-1-16,-1 0 4 15,-2-2 2-15,-1 0-4 16,-3 0 1-16,-4 1 2 16,2 0 4-16,-2 1-5 15,-2-2 1-15,1-2 2 16,-2-2-9 0,-1-3 9-16,-2-4-8 15,1 0 4-15,-2-3 0 0,0 0-3 16,-1 0 4-1,-3 0-3-15,1-2 3 16,1-2-5-16,1-3 3 16,1 1-1-16,-1-7 5 15,3 0-6-15,-1-2 7 16,-1-4 4-16,-2-1-10 16,0-2 4-16,-1 2-8 15,0-7 4-15,-1 3 7 16,-1-3-4-16,-1-2-3 15,0 1 13-15,0 0 0 16,0-4 0-16,0 3 1 16,-1-2 4-16,-1-1 3 15,-1-1-2 1,0-3-9-16,0 0 1 16,2-7 1-16,-1-1-14 15,2-4-10-15,0-4-2 16,0-2 5-16,3-2 8 15,2-3 0-15,5 1 15 16,9-3 3-16,8 1 8 16,6-4 2-16,9-2 2 15,6-2 10-15,7-5 4 16,5-1 0-16,4-2-14 16,5 3 2-16,4-1-10 15,1 0 2 1,3 0 0-16,-1 0 6 15,1-1 6-15,2 3 4 16,3-1-1-16,0 1 2 16,4 3 4-16,5 2 6 15,0 2-6-15,3 2-1 16,-1 1 0-16,-3 2-1 16,-3-1 1-16,-1 0 8 15,0-1 4-15,5 1 6 16,6 0-3-1,5 0-4-15,4 0 3 16,2-2 4-16,-3 2-12 16,-2-3-4-16,4-3-5 15,0 1-15-15,2 0-13 16,-1-1-16-16,-2 2 4 16,-5-1-1-16,-1 1-4 15,-5-2-3-15,1 3 4 16,-1-3-1-16,2 5-6 15,-7-3 2 1,-3 3 9-16,-1 1 5 16,-6-2-3-16,-4-3 0 15,3 0 6-15,-1-1-4 16,4-3 3-16,3 0-1 16,2 0 4-16,-3-2-4 15,1 1-1-15,-1 0 2 16,-5-4-2-16,-2 3-2 15,-4-2-3-15,-1 1 4 16,-2-2-4 0,-2 3 0-16,1 0 0 15,0 3 5-15,-1-1-5 16,-1 3 0-16,-2 4 0 16,-3 1 0-16,-2 0 0 15,0 1 0-15,-4 0 0 16,-1 1 0-16,-3 0 0 15,4 1 0-15,3 1 0 16,6 3 0-16,0-4 0 16,0 4 0-16,0-4 0 15,2 1 0 1,-4-1 0-16,1 2 0 16,-1-1 0-16,-2 0 0 15,-2 1 0-15,-1 0 0 16,-2 1 0-16,4-2 0 15,2 3 0-15,3 1 0 16,1 3 0-16,-4 2 0 16,0 3 0-16,-8 4 0 15,-4 0 0-15,-4 1 0 16,-5 0 0 0,-7-4 0-16,-2-2 0 15,-1 0 0-15,-6-4 0 16,-2-1 0-16,-2-1 0 15,-1-4 0-15,-4 2 0 16,-2-3 0-16,1 0 0 16,1-2 0-16,-2 0 0 15,3-1 0-15,1 0 0 16,4 0 0-16,-2 0 0 16,0 0 0-1,5 0 0-15,-1 0 0 16,-2 0 0-16,2 0 0 15,-2 0 0-15,0 0 0 16,-1 0 0-16,0 0 0 16,0-1 0-16,-2 1 0 15,-2-3 0-15,2 2 0 16,-4-2 0-16,-1 3 0 16,0-3 0-16,-4 0 0 15,-2 3 0 1,-3 0 0-16,-1-1 0 15,0-1 0-15,0 4 0 16,2-4 0-16,-2-1 0 16,0 3 0-16,-1-1 0 15,0-1 0-15,-1 2 0 16,-1-2 0-16,-1 2 0 16,0-1 0-16,0 1 0 15,0 0-130-15,0 0-295 16,0-25-1102-16,0 14 0 15,-1-11 0-15,-4-12 0 16</inkml:trace>
  <inkml:trace contextRef="#ctx0" brushRef="#br0" timeOffset="7892.04">12857 11470 2880 0,'-1'0'162'15,"1"0"45"-15,0 0 42 16,0 0 37-16,0 0 33 16,0-2 46-1,0 2 67-15,0 0 44 16,0-3 31-16,0 2-86 15,0 1-40-15,1 0-46 16,4-2-42-16,-1 2-36 16,5 0-34-16,4 3-46 15,-1 0-67-15,1 2-43 16,3 5-32-16,-3 1-26 16,3 0-9-16,-3 1 0 15,-1 0 0 1,-3-1 0-16,0-4 0 15,-1 2 0-15,-3-4 0 16,0-2 0-16,-1 1 0 16,-2-1 0-16,-2-2 0 15,2 0 0-15,5-1 0 16,0 0 0-16,9-4 0 16,7-4 0-16,6-6 0 15,4-4 0-15,3-3 0 16,2-2 0-16,0 0 0 15,1 1 0 1,-1 0 0-16,0 0 0 16,0 0 0-16,1 1 0 15,-1 0 0-15,-5 3 0 16,-1 0 0-16,-5 4 0 16,-4 1 0-16,-4 2 0 15,-1 4 0-15,-7 0 0 16,0 2 0-16,-3 1 0 15,1 1 0-15,-5 1 0 16,2 0 0-16,-6 0 0 16,3 2 0-16,-3 0 0 15,0 0 0-15,0 0 0 16,0 0 0 0,0 0 0-16,0 0 0 15,0 0 0-15,0 0 0 16,0 0 0-16,0 0 0 15,0 0 0-15,0 0 0 16,0 0 0-16,0 0 0 16,0 0 0-16,0 0-154 15,0 0-298-15,0-8-1066 16,-3 5 2 0,-3 2-1-16</inkml:trace>
  <inkml:trace contextRef="#ctx0" brushRef="#br0" timeOffset="9323.78">15258 11433 1959 0,'-5'0'167'0,"-4"-2"64"16,-1-1 68-16,-3-3 60 15,5 3 46-15,0-4 29 16,3 3 80-16,2-1 49 16,2 3 32-16,1-1-85 15,-2 2-48-15,2 1-63 16,0-1-63 0,0 1-62-16,3 0-44 15,2 4-30-15,3 1-80 0,2 2-48 16,3 3-33-1,1 1-27-15,-2 0-5 16,1-1-3-16,0 1-4 16,0-3 0-16,-3 3 0 15,0-2 0-15,0-1 0 16,-4-1 0-16,0 0 0 16,-2-1 0-16,1-3 0 15,-1-1 0 1,-2 1 0-16,1-1 0 15,0-2 0-15,2 0 0 0,6-3 0 16,7-3 0 0,2-4 0-16,5-6 0 15,5-7 0-15,2-4 0 16,6-4 0-16,4 0 0 16,2-2 0-16,2 3 0 15,-4 3 0-15,-6 4 0 16,-4 5 0-16,-6 2 0 15,0 1 0-15,-8 3 0 16,-3 5 0-16,-4-1 0 16,-2 4 0-16,-6 0 0 15,0 1 0 1,-2 2 0-16,-1 0 0 16,8 1-685-16,-7 0-816 15,-16 0 0-15,-36 0 0 16,-11 13 0-1</inkml:trace>
  <inkml:trace contextRef="#ctx0" brushRef="#br0" timeOffset="13137.16">2502 7882 1284 0,'-4'-2'70'0,"-3"2"39"16,-2-2 18-1,-1-1 27-15,3-2 26 16,1-2 17-16,3-1 23 15,0 0 37-15,3 1 23 16,0 0-30-16,0 2-10 16,0 2-30-16,0 0-9 15,0 2-19-15,1-3-18 16,7-2-3-16,5-1-15 16,8-1-28-16,8-4-20 15,6 2-8 1,4-6-4-16,3 2-2 15,4 1-6-15,6 0-3 16,0 1-6-16,-1 0-7 16,3 4-4-16,-3 3-4 15,0-1 4-15,0 3-2 16,3-2-4-16,-5-2-4 16,0 0-2-16,-4-1-5 15,0-1-3-15,-5 1-5 16,3-2-3-16,-1-1-4 15,-1 3-8 1,0-3-7-16,-1 1-3 16,0-1-3-16,-1 4-1 15,1-3 0-15,2 2 2 16,0 0-3-16,1-1 1 16,2-1 1-16,3-4 0 15,-2 1-2-15,3 3 1 16,2-2 4-16,-2 0 0 15,3 2 2-15,-2 0-3 16,1 0 3 0,-1 1 1-16,0-2-3 15,3-1 4-15,3 2 1 16,4 2-2-16,3-3 1 16,4 1 2-16,-2-1 5 15,0 1 1-15,-2 2 0 16,-1-3 0-16,-1 2 3 15,0 0 2-15,-1 2-2 16,-1 0 2-16,-1 2-3 16,0 1 1-16,-2 2 0 15,-1 1 0 1,-4 1-6-16,2 0 0 16,-1 0 2-16,-1 0-2 15,2 0 3-15,0 0 1 16,-2 0 3-16,-2 0-6 15,-1 0 1-15,-2 1 0 16,0-1-1-16,2 2 9 16,1-4-6-16,3 2 5 15,3 0-1-15,4 0 3 16,0 0 0-16,3-1 13 16,0-1 0-1,-1-2 2-15,-3-1 9 16,-1 0-7-16,-3 1 6 15,0-1-3-15,0 0 0 16,0 2-6-16,-2-1 2 16,3 1-5-16,2 2 4 15,1-2 4-15,1 2-7 16,0-4 0-16,-1 3-2 16,-6 1 6-16,0-2-12 15,-1 1-3 1,-3 2-3-16,-1 0-9 0,-1 0-56 15,-1 5-63 1,-4-2-45-16,-4 6-63 16,-2-1-120-16,4 5-255 15,-6-24-615-15,-1 23 0 16,-2-6 0-16,-3-4 0 16</inkml:trace>
  <inkml:trace contextRef="#ctx0" brushRef="#br0" timeOffset="14703.57">7145 7288 1545 0,'1'-3'163'0,"2"0"49"15,2 1 29-15,-1-2 16 16,6 0 29-16,0 0 29 15,10 2 35-15,8-1 32 16,8 1 17-16,7 2-86 16,9 0-44-1,3 0-40-15,4-3-10 16,3 3-4-16,2 0-15 16,5 0 13-16,5 0-3 15,1 3-14-15,2-1 0 16,-1 1-1-16,-1 1-3 15,-1 2-5-15,-2 0-13 16,-3 0-8-16,-2 3-15 16,-2-2-34-16,0 2-31 15,-3-1-21-15,1 0-14 16,2-1-14 0,-3 0-12-16,0 3-5 15,-1-3-4-15,-2 0-3 16,-2 0 2-16,2 0-3 15,-3-3 3-15,4-1 1 16,-1-1-1-16,-2-2-2 16,3 0 2-16,0 0 1 15,2 0-5-15,-1 0 3 16,-2 0-3-16,-3-2-3 16,-5 2-3-1,-3 0 5-15,-6-2-3 16,1 1 5-16,-1-1-9 15,0 1 2-15,4-1 5 16,0 2-7-16,3-2 4 16,1 0-5-16,-3 1-3 15,-2 1-4-15,-5-1-3 16,-4 1 4-16,-4 0 6 16,-2 0-11-16,-1 0 5 15,-1 0 1-15,-1 1-2 16,2 2-4-1,1-1-1-15,3 1 0 16,1 2 6-16,-3-2-6 16,-2 1-9-16,-1 0 12 15,-3-1-4-15,-4 0 2 16,-1 1 1-16,-2 0 1 16,-3-1 9-16,0 1 1 15,1-2-3-15,-3 3 3 16,1-1 7-16,-1-3-9 15,0 3-8 1,-3 1 1-16,1-2-6 16,0 2 4-16,-2 0-7 15,-1 2-4-15,1-1-5 16,-2 5-4-16,-1-4 7 16,-2 2 2-16,-1 5 8 15,-1 2-4-15,-1-2 7 16,-1 5 11-16,-1 2-6 15,2-5 5-15,-1 5 7 16,0-4-3-16,0 0 1 16,2-3 1-1,-2 1 3-15,0-2 3 16,1 2 23-16,1 0-8 16,2 2 7-16,0 2-1 15,2 2-3-15,0 0 5 16,0 4-7-16,-1 0 0 15,2 3-3-15,1-1-1 16,-2-3-26-16,1-1 0 16,-1 2 0-16,5-1 0 15,-1 4 0 1,-2 8 0-16,0 5 0 16,-1 7 0-16,1 7-32 15,-1 9-245-15,10 2-291 16,-5-15-894-16,-4 30 0 15,-4-1 0-15,-6-4 0 16</inkml:trace>
  <inkml:trace contextRef="#ctx0" brushRef="#br0" timeOffset="26554.94">10790 7469 1986 0,'-3'0'198'31,"-1"0"36"-31,1 0 39 0,0 0 28 0,1 0 23 16,4-2 16-16,-2 2 16 16,0 0 11-16,0-1 11 15,0 1-141 1,0 0-36-16,0 0-28 0,0 0-33 15,0 0-22 1,0 0-18-16,0 0 31 16,0 0 41-16,0 1 43 15,0 7 4-15,0-1 29 16,3 5-11-16,0 5-9 16,1 3-6-16,4-2-5 15,1 1-5-15,0 2-48 16,0 0-57-16,4-2-53 15,-5 1-15 1,4 1-39-16,1 0 0 16,-1-1 0-16,-1 1 0 15,2 0 0-15,-1 0 0 16,0-4 0-16,0 2 0 16,1-1 0-16,-3 1 0 15,2-1 0-15,1-1 0 16,-3 4 0-16,4 0 0 15,-1-2 0-15,0 1 0 16,2 1 0-16,-2 0 0 16,-2 0 0-16,-2 2 0 15,1 0 0 1,1 0 0-16,1 1 0 16,0-1 0-16,4 3 0 15,-2-3 0-15,2 2 0 16,0-1 0-16,0-1 0 15,-2 0 0-15,2-1 0 16,0 0 0-16,0 1 0 16,-2-2 0-16,2 0 0 15,-1 0 0-15,-1 1 0 16,1 0 0 0,-1 0 0-16,-1 0 0 15,1 2 0-15,-1-1 0 16,1 2 0-16,-3 0 0 15,2 0 0-15,-3 0 0 16,0 0 0-16,-1 0 0 16,3 0 0-16,-6-2 0 15,2 0 0-15,-1 4 0 16,3-1 0-16,-3 2 0 16,3 3 0-16,2 1 0 15,1 1 0 1,-1 0 0-16,2 3 0 15,-1-3 0-15,0 3 0 16,-3-4 0-16,4-1 0 16,-4-1 0-16,1-3 0 15,1 2 0-15,-1-1 0 16,-5 7 0-16,-3 3-257 16,1 8-301-16,-2-4-917 15,-4 11 0-15,0-9 0 16,-5-13 0-16</inkml:trace>
  <inkml:trace contextRef="#ctx0" brushRef="#br0" timeOffset="27367.87">10829 7774 1825 0,'-7'-4'198'0,"-1"2"48"15,1-3 41-15,-2 3 35 16,6-2 21-16,3 1 9 16,-2 3 4-16,2-1-2 15,0 1 9-15,0 0-98 16,0 4-35-1,0 5-5-15,2 7 27 16,4 9 11-16,2 4 26 16,0 10 9-16,7 0-4 15,1 5 2-15,1 3-10 16,0-1-34-16,8 8-29 16,-2-3-45-16,1-1-67 15,0-1-47-15,0-1-45 16,-2-2-19-16,1-2 0 15,-4-2 0-15,1-2 0 16,1-1 0 0,0 0 0-16,-1-1 0 15,0-3 0-15,1 5 0 16,-4-1 0-16,0 0 0 16,0 1 0-16,-2 2 0 15,-1 3 0-15,-1 1 0 16,-6 1 0-16,1 2 0 15,-1 0-209-15,0 2-109 16,6-1-223-16,2-19-883 16,-4 13 0-16,-2-6 0 15,-2-14 0-15</inkml:trace>
  <inkml:trace contextRef="#ctx0" brushRef="#br0" timeOffset="28089.58">11118 8061 2754 0,'0'-4'118'15,"0"1"11"-15,0-1 4 16,0 1 9-16,0 3 16 16,0 10 17-16,0 5 19 15,0 7 18-15,1 6 26 16,4 6-66-16,0 1-7 16,7 4 10-16,1 3 14 15,4 2 5-15,-1 2-2 16,4 2-3-1,-2-1 24-15,2 3 8 16,1 0 33-16,-2 0 3 16,3-1-4-16,-2-1-5 15,-4-1-17-15,2 1-15 16,-4-4-14-16,-1-3-14 16,-2-1-41-16,3-3-29 15,-3-1-57-15,-1 0-24 16,0 0-21-16,-1-1-16 15,-1 1 0 1,0-2 0-16,-1 0 0 16,-2 1 0-16,0-2 0 15,-2 2 0-15,0 1 0 16,0-1 0-16,-2 2 0 16,1 2-48-16,-1 3-140 15,2 2-76-15,0 0-104 16,1 1-146-16,18-6-847 15,-17 1 0-15,2-3 0 16,-2-8 0-16</inkml:trace>
  <inkml:trace contextRef="#ctx0" brushRef="#br0" timeOffset="28939.15">11076 8081 1785 0,'0'-1'142'0,"0"-3"18"16,0 4 5-16,0-1 21 16,0 0 21-16,1 6 18 15,1 4 15-15,0 8 21 16,4 4 18-16,2 10-84 16,3 5-15-16,1 1 4 15,1 2 13-15,4 3 4 16,2 2-7-16,-2 2-6 15,3 4-5 1,-1 2-15-16,0 2-14 16,-1 2-12-16,-1 0-19 15,0 1-16-15,-4-1-2 16,1-3-13-16,-1 0-11 16,-2 0-6-16,-2-2 0 15,0 0 0-15,-3-5 10 16,0 1 0-16,-3-3 2 15,1-3 1-15,0 5-17 16,-2 2-9-16,-1 2-5 16,2 7-7-16,0 4-6 15,1 3-1-15,-2 2-48 16,1 3-97-16,1 3-56 16,3 5-100-1,2 0-191-15,0-25-764 16,-3 32 0-16,-3-2 0 15,-1-7 0-15</inkml:trace>
  <inkml:trace contextRef="#ctx0" brushRef="#br0" timeOffset="30999.52">2973 7751 2611 0,'0'0'81'0,"0"0"11"16,1-2 14-16,4-2 12 16,2-1 8-16,5-2 3 15,5-1 4-15,0-1 5 16,3 0 12-16,-1 3-65 15,0 2 3-15,4 1 3 16,3 2-7-16,6-1 2 16,4-1 4-16,3 1 4 15,3-2 7-15,0 1 0 16,-2-1-8 0,2-1 4-16,-5 2-12 15,0-3-7-15,-1 1-3 16,1 1-6-16,-1-1-10 15,3 0-2-15,0-1-10 16,3 0-4 0,-1 1-4-16,1-2-5 15,1 0-1-15,0-1-4 0,2-1-3 16,-2 1-4-16,1 0-3 16,-1-2 1-1,-3 3-1-15,-1 2 1 16,3-2 0-16,-1 0 0 15,-1 1-3-15,3 1 1 16,2 1-5-16,1-1 2 16,-1 0-3-16,3 5-4 15,-2 0 1-15,2-1 1 16,-2 1 6-16,3 0 1 16,-1 0 5-1,2 0 7-15,3-3 4 0,4 0 4 16,3-3 3-1,5-1 1-15,0-2 2 16,2 2-5-16,-1 2-4 16,-1 1-2-16,1 1-5 15,1 1 3-15,-2 1 3 16,0 1-2-16,2 0 10 16,-4 0 8-16,2 0 3 15,2-3 7-15,-2 0 0 16,1 0-3-16,-3-1 1 15,1 3-13-15,-3-2-4 16,-5 3-4 0,-1 4-15-16,-2 2-8 15,-2 1-3-15,-3 5 0 16,-1-2-4-16,-2 2 8 16,0-2-3-16,0-3 8 15,-2-2 0-15,2 0 0 16,-2-3 7-16,0-2 0 15,-2 0-3-15,1 0-9 16,1 1 6-16,0-1-3 16,2 0-1-1,0 0 4-15,1 0 3 16,-1 0-2-16,1 0-1 16,-1 0 0-16,1 0 1 15,-1 0-3-15,0 0 0 16,-4 0-4-16,-3 0-18 15,-3 2-44-15,-2 4-79 16,-3 1-94-16,2 5-186 16,-2-8-844-16,1 9 0 15,-7-5 0-15,1-5 0 16</inkml:trace>
  <inkml:trace contextRef="#ctx0" brushRef="#br0" timeOffset="31875.28">9343 6340 4541 0,'-13'-11'342'0,"-6"-5"42"16,2 0 0-16,-5-2 0 15,13 6 0-15,3 4 0 16,3 4 0-16,1 3-1 16,2 6 1-16,2 5-189 15,1 9-153-15,5 8-42 16,5 9 0-1,6 4 0-15,4 4 0 16,2 3 0-16,-1-1 0 0,-1 1 0 16,-2-1 0-1,0-1 0-15,-4-1 0 16,-1-1 0-16,0-3 0 16,-6-2 0-16,-3-5 0 15,2-4 0-15,-5-5 0 16,1-6 0-16,-4-6 0 15,1-4 0-15,-2-3-214 16,1-4-181-16,-1-1-183 16,4-11-822-1,-4-1 0-15,0-9 0 0,-5-10 0 16</inkml:trace>
  <inkml:trace contextRef="#ctx0" brushRef="#br0" timeOffset="32171.5">9333 6523 3392 0,'-2'-16'246'15,"1"-5"40"-15,1-4 82 16,0-6 96-16,6 3 31 16,1 4 1-1,4 2-1-15,5 2 1 16,3 4-1-16,4 2-156 15,2 0-90-15,4 1-39 16,1 1-82-16,0 4-96 16,-1 2-32-16,-3 3-110 15,-1 1-129-15,-4 4-84 16,0 4-121-16,0 2-184 16,-2-5-661-16,-12 16 0 15,-1 1 0-15,-7 3 0 16</inkml:trace>
  <inkml:trace contextRef="#ctx0" brushRef="#br0" timeOffset="32391.18">9456 6720 2856 0,'0'4'226'0,"0"1"60"15,0 0 50-15,0-1 112 16,5-3 61-16,13-6 12 15,9-7 1-15,11-4-17 16,12-4-146-16,2-5-245 16,0 3-266-1,7-1-370-15,-15 4-679 0,-8 3 0 16,-7-1 0-16,-8 1 0 16</inkml:trace>
  <inkml:trace contextRef="#ctx0" brushRef="#br0" timeOffset="33195.71">9949 6335 4091 0,'0'-10'322'0,"0"-4"105"16,0 1 0-16,0-3 0 15,0 5 1 1,0 4-1-16,-1 3 0 16,1 3 0-16,0-2 0 15,-2 3-171-15,2 0-151 16,2 4-105-16,-1 3 0 16,4 10 0-16,5 3 0 15,1 10 0-15,5 2 0 16,0 1 0-16,0 3 0 15,1-2 0-15,-1 3 0 16,-4-4 0 0,-1 0 0-16,1-3 0 0,-6-6 0 15,1-2 0 1,-1-6 0-16,-2-7 0 16,0-4 0-16,1-2 0 15,2-7 0-15,3-9 0 16,3-11 0-16,0-6 0 15,3-3 0-15,-6-1 0 16,-3 8 0-16,-1 9 0 16,-4 9 0-16,3 2 0 15,2 5 0-15,8 2 0 16,5 5 0 0,5 2 0-16,0 3 0 0,0 6 0 15,1-1 0 1,0 0 0-16,0-2 0 15,0-2 0-15,0-1 0 16,-4-5 0-16,-1 0 0 16,-2-6 0-16,-1 1 0 15,0-2 0-15,-3-5 0 16,-1-3 0 0,-4-5 0-16,-5-7 0 15,-4-7 0-15,-5-6 0 0,-9-6 0 16,-7 0 0-16,-6-5 0 15,-6 2 0 1,-1 3 0-16,1 4 0 16,2 5 0-16,2 7 0 15,8 6 0-15,0 9 0 16,4 5 0-16,4 3 0 16,6 3-128-16,2 8-145 15,5 4-115-15,10 1-134 16,29 0-854-16,-12 1 0 15,2-8 0-15</inkml:trace>
  <inkml:trace contextRef="#ctx0" brushRef="#br0" timeOffset="33557.58">10735 6092 4329 0,'0'-12'412'16,"0"-2"0"-16,-3-4 1 16,3 2-1-16,3 6 0 15,-3 5 1-15,0 2-1 16,0 3 0 0,0 0 0-16,3 6-260 0,3 9-152 15,2 9 0-15,7 8 0 16,-2 9 0-1,2 7 0-15,0 1 0 16,-3 0 0-16,-1 1 0 16,-1-4 0-16,-1-3 0 15,1-1 0-15,-3-4 0 16,2-3-210-16,-2-4-133 16,3-5-167-16,3-10-238 15,-1-7-528 1,-7-6 0-16,1-9 0 15</inkml:trace>
  <inkml:trace contextRef="#ctx0" brushRef="#br0" timeOffset="34074.5">10819 6394 2583 0,'-13'-23'218'0,"-3"-8"65"16,0-11 45-16,-4-11 55 15,10 1 100-15,4 3 81 16,3 2 11-16,6 0 1 15,7 6-1-15,9 4-147 16,4 1-71-16,6 6-63 16,7 3-48-1,1 7-53-15,2 5-100 16,2 5-81-16,1 5-12 16,-6 5 0-16,-3 6 0 15,-4 3 0-15,-9 6 0 16,-5 3 0-16,-7 3 0 15,-5 4 0-15,-1 2 0 16,-10 3 0-16,-5 4 0 16,-10 2 0-1,-6 0 0-15,-7 0 0 0,0-3 0 16,6-2 0-16,4-7 0 16,6-5 0-1,8-3 0-15,5-6 0 16,0-4 0-16,4 0 0 15,0-2 0-15,3-2 0 16,0-2 0-16,0 3 0 16,0-1 0-16,6 4 0 15,8 2 0-15,9 2 0 16,12-1 0-16,13 2 0 16,14-1 0-16,10-1-30 15,6 1-334-15,8 0-1195 16,-3 8 0-1,-16 5 0-15,-7 1 0 16</inkml:trace>
  <inkml:trace contextRef="#ctx0" brushRef="#br0" timeOffset="36441.65">1236 12954 4022 0,'0'-10'226'0,"0"-1"132"16,0-3 76-16,-6-2-1 16,1 4 0-16,-2 4 1 15,0-1 0-15,1 3-1 16,3 2 1-16,-1 2-167 15,2 1-60-15,1 2-131 16,0 7-76-16,-2 6 0 16,1 9 0-16,-3 10 0 15,0 13 0 1,-1 4 0-16,-1 5 0 16,-2 8 0-16,0-2 0 15,0 1 0-15,-1-3 0 16,0-2 0-16,3-4 0 15,1-5 0-15,0-3 0 16,1-6 0-16,1-5 0 16,3-7 0-16,0-5 0 15,1-6 0-15,1-7 0 16,-1-4 0 0,0-2-259-16,-1-2-202 0,9-6-344 15,-10-2-528 1,-3-12 0-16,2-6 0 15,-1-10 0-15</inkml:trace>
  <inkml:trace contextRef="#ctx0" brushRef="#br0" timeOffset="36891.51">1054 13147 3712 0,'4'-13'230'0,"-2"-3"80"15,-1-2 143-15,3-2 11 16,-1 5-1 0,-3 4 1-16,4 4-1 15,2 1 1-15,5 2-1 16,3 3-155-16,2 1-75 16,7 3-79-16,0 5-144 15,1 6-10-15,0 4 0 16,3 4 0-16,-2 5 0 15,2 0 0-15,2 3 0 16,-2 3 0-16,1-2 0 16,-1 1 0-1,-4-1 0-15,-4-2 0 0,3-1 0 16,-6 0 0 0,0-4 0-16,-3-2 0 15,-5-1 0-15,1-5 0 16,-3-2 0-16,-4-3 0 15,0 0 0-15,-1 0 0 16,-1-2-49-16,0 1-187 16,-1 2-125-16,-3 1-163 15,17-7-880-15,-28 4 0 16,-6-3 0-16,-6-2 0 16</inkml:trace>
  <inkml:trace contextRef="#ctx0" brushRef="#br0" timeOffset="37187.41">966 13595 3812 0,'0'-1'208'15,"0"1"20"-15,0-1 12 16,5-5 60-16,4-2 58 15,10-7 37-15,9-6 18 16,11-3-3 0,7-5 6-16,4-1-164 15,-3 2-63-15,4 2-102 16,-6 1-105-16,0 5-160 16,-5 3-188-16,-1 0-237 15,-8-8-625-15,-2 12 0 16,-6 2 0-16,-3-1 0 15</inkml:trace>
  <inkml:trace contextRef="#ctx0" brushRef="#br0" timeOffset="37625.51">1744 13031 3782 0,'0'-13'255'16,"0"-2"145"-16,0-1 60 16,-6-3 0-16,2 5 0 15,-5 7 0-15,-1 0 0 16,-3 3 0 0,3 3-1-16,1 0-189 15,-4 1-65-15,2 2-145 16,-3 8-60-16,-2 3 0 15,0 9 0-15,3 5 0 16,4 8 0-16,0 0 0 16,4 1 0-16,5 4 0 15,-2-3 0-15,4 1 0 16,12-1 0-16,0-2 0 16,8-3 0-1,5-3 0-15,5-5 0 0,1-2 0 16,2-5 0-1,1-6 0-15,3-6 0 16,1-1 0-16,5-8 0 16,5-3-371-16,7-13-1193 15,-2-1 0-15,-4-8 0 16</inkml:trace>
  <inkml:trace contextRef="#ctx0" brushRef="#br0" timeOffset="39187.23">11464 7353 2689 0,'0'0'186'0,"0"-3"50"16,-3 0 46-16,-1-2 40 15,-2-1 35-15,-1 1 69 16,0-2 71-16,-3 0 66 16,-2 1 0-16,-1 1-130 15,0-1-55 1,-7 3-51-16,-2 0-46 0,-2 1-40 16,-8 1-35-1,-7 2-69-15,0 4-70 16,-2 4-67-16,-2 2 0 15,3 8 0-15,4 8 0 16,2 5 0-16,8 4 0 16,8 2 0-16,8 1 0 15,5 0 0-15,4-1 0 16,4-4 0 0,4-3 0-16,10-2 0 0,2-5 0 15,10-5 0-15,6-3 0 16,5-7 0-1,0-4 0-15,1-3 0 0,0-2 0 16,-6-2 0 0,-1-3 0-16,-4-2 0 15,-4-3 0-15,-4-2 0 16,-1-3-198-16,-2 3-126 16,-3-2-162-16,7-3-278 15,-7 1-519-15,-5-2 0 16,0-2 0-16,-1-1 0 15</inkml:trace>
  <inkml:trace contextRef="#ctx0" brushRef="#br0" timeOffset="39839.75">11365 7082 2936 0,'-8'-15'231'15,"-2"-5"65"-15,-3-5 121 16,0-5 124-16,3 7-1 16,2 4 1-16,3 5 0 15,3 3-1-15,-2 6 1 16,3 2-153-16,-1 1-78 16,1 0-65-16,1 4-121 15,0 6-124 1,0 5 0-16,1 5 0 15,4 7 0-15,1 5 0 0,3 2 0 16,3 1 0 0,1 2 0-16,-2-1 0 15,3 3 0-15,1 0 0 16,2-1 0-16,-1-1 0 16,3 2 0-16,-1 1 0 15,-2-4 0-15,-2 1 0 16,-2-1 0-1,1-6 0-15,-2 0 0 0,1-1 0 16,-3-5 0-16,3-2 0 16,-4 0 0-1,-1-3 0-15,3-3 0 16,-7-1 0-16,1-5 0 16,-1-1 0-16,0-3 0 15,-3-1 0-15,0-2-6 16,0 0-400-16,5-3-1149 15,1-1 0-15,6-4 0 16,1-8 0-16</inkml:trace>
  <inkml:trace contextRef="#ctx0" brushRef="#br0" timeOffset="40483.68">11936 7213 3829 0,'0'-11'239'16,"0"-5"130"-16,0-3 85 16,0-4-1-16,-3 5 1 15,-4 1-1 1,-1 0 1-16,-3 3-1 15,-1 3 1-15,3 3-174 16,-1 2-65-16,0 3-131 16,-3 2-84-16,-4 1 0 15,-2 5 0-15,-2 2 0 16,-3 7 0-16,4 3 0 16,2 8 0-16,1 4 0 15,4 2 0-15,5 1 0 16,3 1 0-16,3 1 0 15,0-1 0-15,6 0 0 16,3 1 0-16,0-3 0 16,5 0 0-16,9-3 0 15,2-3 0 1,2-5 0-16,4-2 0 16,3-5 0-16,1-5 0 15,-1-1 0-15,1-5 0 16,0-1 0-16,-1-1 0 15,-2-3 0-15,-4 0 0 16,-1-2 0-16,-5-2 0 16,-1-1 0-1,-4-1 0-15,-1 0 0 16,-2-1 0-16,-1 3 0 16,-5 1 0-16,-2 1 0 15,-1 0 0-15,-3 3 0 16,0 0 0-16,1 1 0 15,-1 1 0-15,0 0-265 16,0-2-1320-16,-1 2 0 16,-2-4 0-16,-6-2 0 15</inkml:trace>
  <inkml:trace contextRef="#ctx0" brushRef="#br0" timeOffset="61449.58">1519 14448 2034 0,'0'0'168'0,"0"0"27"15,0 0 20-15,0 0 19 16,1-1 22-16,2 1 52 16,4 0 42-16,3-1 36 15,9 1 34-15,4 0-32 16,5 0 7-16,0 2 35 15,3 5-16-15,-2 3-21 16,-2 2-20-16,-1 1-53 16,-4 1-42-16,-3-2-35 15,-4 0-35-15,-2-4-94 16,-4-3-49 0,0-2-61-16,-5-1-4 15,-1-2 0-15,-2 0 0 16,2 0 0-16,3-3 0 15,4-6 0-15,2-3 0 16,4-7 0-16,3-5 0 16,1-2 0-16,-2 1 0 15,3 1 0-15,-1 0 0 16,-1 2 0-16,0 0 0 16,2 1 0-1,-5 3-212-15,-2 10-135 16,-2 2-140-16,15 3-942 15,-19 12 0-15,-5-1 0 16</inkml:trace>
  <inkml:trace contextRef="#ctx0" brushRef="#br0" timeOffset="62947.73">11886 8208 4474 0,'3'2'84'0,"4"1"52"15,7 0 45-15,5 1 114 16,1 2 78-16,6 0 1 16,-1 0-1-1,-2 1 1-15,0 1-1 0,-5-4-18 16,-2 2-65-1,-2-2-53-15,-5-2-45 16,-1 0-112-16,1-1-80 16,-2-1 0-16,6-1 0 15,4-3 0-15,2-6 0 16,4-2 0-16,2-8 0 16,-2-4 0-16,0-6 0 15,4 0 0-15,1-5 0 16,3-2 0-16,0 0 0 15,5-1 0 1,-1 2 0-16,1 2 0 16,-3 2 0-16,-2 3 0 15,-6 6 0-15,-7 4 0 16,-4 2 0-16,-6 6 0 16,-3 3 0-16,-1 2 0 15,-2 2 0-15,-2 3 0 16,0 1 0-16,0 0 0 15,0 0 0-15,0 0 0 16,0 0 0 0,0 0 0-16,0 0 0 0,0 0 0 15,0 0 0 1,0 0 0-16,0 0 0 16,0 0 0-16,0 0 0 15,0 0 0-15,0 0 0 16,0-2 0-16,0 2 0 15,0 0 0-15,0 0 0 16,0 0 0-16,0 0 0 16,0 0 0-16,0 0 0 15,0 0 0-15,0 0 0 16,0 0 0 0,0 0 0-16,0 0-76 15,0 0-213-15,3 0-255 16,1-15-912-16,-1 12 0 15,-1-2 0-15,0-1 0 16</inkml:trace>
  <inkml:trace contextRef="#ctx0" brushRef="#br0" timeOffset="66848.25">12879 11406 2918 0,'-2'0'212'16,"0"0"45"-16,2 0 34 15,-2 0 37-15,2 0 65 16,-2 0 56-16,2 0 38 16,0 0 33-16,0 0 23 15,0 0-147-15,0 0-66 16,0-1-46 0,0 1-33-16,0 0-37 0,2 0-65 15,2 0-56 1,7 4-39-16,5 1-32 15,7 3-22-15,2 3 0 16,3 5 0-16,-3 0 0 16,0 4 0-16,-3 0 0 15,-4 0 0-15,0-1 0 16,-7-2 0-16,-3-6 0 16,-2 0 0-1,-1-5 0-15,-3-5 0 0,0 1 0 16,0-2 0-1,4-2 0-15,6-1 0 16,8-8 0-16,11-6 0 16,8-6 0-16,8-7 0 15,5-4 0-15,4 4 0 16,-5-2 0-16,-5 4 0 16,-2 2 0-16,-13 3 0 15,-5 4 0-15,-4 5 0 16,-9 3 0-16,1 0 0 15,-7 4 0 1,-3 4 0-16,-2 0 0 16,0 3 0-16,-2 0 0 15,0 0 0-15,1 0 0 16,-1-1 0-16,0 1 0 16,0-2 0-16,0 2 0 15,0-1 0-15,0 1 0 16,0 0-221-1,0 0-230-15,0-15-1052 0,-3 12 0 16,-7-3 0-16,-11-3 0 16</inkml:trace>
  <inkml:trace contextRef="#ctx0" brushRef="#br0" timeOffset="68389.6">15134 11362 1744 0,'-2'-1'165'15,"-1"-3"36"-15,-1 0 39 16,-2-2 51-16,4 2 48 16,1-2 25-16,-1 1 25 15,2 1 20-15,0 1 10 16,2-1-110-16,-4 4-49 15,2-2-22 1,0 2-14-16,2 3-2 16,3 1-18-16,3 5-3 15,5 3-5-15,1 2 7 16,5 1 4-16,-3 2-1 16,4 2 3-16,-5 0-5 15,1-1-24-15,-2 3-41 16,-1-2-32-16,-4 0-21 15,0-3-16-15,-3 0-31 16,-3-5-12 0,2-3-3-16,-3-3-5 15,0-1-6-15,0-1-7 16,-1-3-2-16,3-2 3 16,4 2-2-16,9-5-3 15,7-5 3-15,11-7-3 16,7-5 0-16,7-8 1 15,7-2-1-15,2-2 3 16,4 1-5-16,2-2 0 16,-2 5 0-16,-3 0 0 15,-7 3 0-15,-6 0 0 16,-7 8 0 0,-4-2 0-16,-5 6 0 15,-4 3 0-15,0 2 0 16,-4 0 0-16,-3 3 0 15,-1 1 0-15,-2 1 0 16,0 1 0-16,-3 4-91 16,0-2-195-16,0 2-298 15,-7 0-862-15,-3 0 0 16,-6-8 0-16</inkml:trace>
  <inkml:trace contextRef="#ctx0" brushRef="#br0" timeOffset="72471.27">31828 8410 2350 0,'-1'0'181'0,"-2"0"61"15,0 0 48-15,0-2 47 16,3 1 30-16,-1-2 34 16,1 2 68-16,0-2 60 15,0 2 38-15,-2 1-97 16,2-3-54-16,0 2-62 15,0 0-47-15,0 1-47 16,2-1-31-16,5 1-33 16,7 1-68-16,5 4-60 15,7-1-38-15,3 3-30 16,1 1 0 0,-2 2 0-16,-2-1 0 15,-2 0 0-15,-1 0 0 16,-2-1 0-16,-1-2 0 15,-1-1 0-15,-1-1 0 16,1-3 0-16,1-1 0 16,6-1 0-16,3-3 0 15,4-7 0-15,7-5 0 16,4-6 0-16,2-4 0 16,8-9 0-16,2-3 0 15,3-1 0-15,3-1 0 16,-1-3 0-16,-3 5 0 15,-5 3 0 1,-4 1 0-16,-7 6 0 16,-2 3 0-16,-3 5 0 15,-4 1 0-15,-4 2 0 16,-5 5 0-16,-5 2 0 16,-3 2 0-16,-4 3 0 15,-6 1 0-15,-4-1 0 16,1 4 0-16,-2 1 0 15,-1 0 0-15,0 0 0 16,0 0 0-16,0 0 0 16,0 0 0-16,0 0 0 15,0 0 0 1,0 0 0-16,0 0 0 16,0 0 0-16,0 0 0 15,0 0 0-15,0 0 0 16,0 0-174-16,0 0-245 15,-1-11-1100-15,-7 8 0 16,-6-2 0-16,-7-6 0 16</inkml:trace>
  <inkml:trace contextRef="#ctx0" brushRef="#br0" timeOffset="74719.86">15705 7888 3515 0,'-9'1'178'16,"-3"-1"45"-16,-2 0 29 16,0 2 51-16,8-2 73 15,3-2 43-15,2 2 2 16,1-3 16-16,3-3 28 15,3-2-109-15,8-6-54 16,5-1-45-16,4 1-29 16,4 2-51-1,-1 2-73-15,-3 6-43 16,-7 4-2-16,-1 7-17 16,-11 9-26-16,-3 8-16 15,-8 8 0-15,-6 7 0 16,0 0 0-16,0-5 0 15,3-3 0-15,4-5 0 16,6-5 0-16,3-7 0 16,8 0 0-16,6-7 0 15,7-1 0-15,9-2 0 16,6-3 0 0,-1-1 0-16,-3-1 0 15,-5 1 0-15,-7 2 0 16,-8 1 0-16,-5 4 0 15,-6 5 0-15,-7 8 0 16,-11 4 0-16,-8 7 0 16,-8 2 0-16,-8-1 0 15,1-5 0-15,1-5 0 16,4-7 0-16,4-4 0 16,7-7 0-16,6-2-209 15,5-5-115 1,8-3-123-16,13-4-250 15,3-20-605-15,6 8 0 16,5-7 0-16,5-5 0 16</inkml:trace>
  <inkml:trace contextRef="#ctx0" brushRef="#br0" timeOffset="75175.57">16144 7886 3914 0,'0'-7'237'16,"0"-3"108"-16,0-1 100 16,-1 0-1-16,-2 2 1 15,-2 7 0 1,-2 2-1-16,-3 4 1 16,3 5 0-16,0 8-171 15,4 5-66-15,3 8-108 16,1 3-100-16,4 1 0 15,5 0 0-15,4-2 0 16,4-3 0-16,5-3 0 16,3-6 0-16,4-2 0 15,0-9 0-15,3-5 0 16,-1-7 0 0,-1-4 0-16,-4-8 0 15,-6 0 0-15,-7-9 0 16,-8-1 0-16,-5-7 0 15,-7 2 0-15,-9-2 0 16,-8 1 0-16,-7 1 0 16,-13 6 0-16,0 5 0 15,-1 9 0-15,0 7-68 16,4 11-216-16,9 9-203 16,29 1-983-16,-12 10 0 15,11 0 0-15,9-6 0 16</inkml:trace>
  <inkml:trace contextRef="#ctx0" brushRef="#br0" timeOffset="76091.78">16637 7567 3166 0,'0'0'170'0,"0"-3"41"16,0 0 42-16,0-1 30 15,0-1 22-15,0 2 41 16,0-1 50-16,0 1 44 15,0 3 47 1,0-4-87-16,0 4-57 16,0-2-40-16,-2 1-42 15,-2 1-30-15,-4 0-21 16,-1-1-43-16,-2 1-49 16,-2 1-44-16,1 0-47 15,1 5-27-15,1 1 0 16,2 4 0-16,5 3 0 15,1 3 0-15,2 2 0 16,5-1 0 0,3-1 0-16,1 1 0 15,5 0 0-15,6-5 0 0,5 0 0 16,4-6 0 0,3-2 0-16,5-2 0 15,2-3 0-15,0 0 0 16,-3-1 0-16,-6 2 0 15,-8 3 0-15,-6 2 0 16,-9 3 0-16,-4 6 0 16,-10 4 0-16,-8 5 0 15,-9 1 0-15,-5 0 0 16,-7 3 0-16,3-2-103 16,2-3-124-1,3-2-75-15,6-5-107 16,8-4-131-16,6-7-181 15,4-11-456-15,7 0 0 16,3-4 0-16,5-5 0 16</inkml:trace>
  <inkml:trace contextRef="#ctx0" brushRef="#br0" timeOffset="76343.92">16855 7718 3272 0,'0'-7'269'15,"0"-1"62"-15,0 1 59 16,0-1 18-16,0 4 9 16,1 2 48-1,5 2 36-15,-2 2 9 16,5 3 1-16,3 0-185 16,2 4-85-16,-3 4-61 15,2-1-69 1,-4-2-144-16,0-1-145 0,-3 1-189 15,1-4-227-15,-6-8-758 16,-5 4 0-16,-3-2 0 16</inkml:trace>
  <inkml:trace contextRef="#ctx0" brushRef="#br0" timeOffset="76526.35">16705 7511 3249 0,'-2'-14'206'15,"1"-4"26"-15,1 0 1 16,-2-1 0-16,4 8-2 16,5 8-37-16,4 3-111 15,9 4-211-15,1-5-778 16,5 12 0-16,-2 3 0 16,-2 4 0-1</inkml:trace>
  <inkml:trace contextRef="#ctx0" brushRef="#br0" timeOffset="77095.75">16961 7550 3614 0,'8'0'214'0,"1"0"49"16,5 0 145-16,2 0 64 16,-1 4 0-16,2-1-1 15,0 1 1-15,-4 2 0 16,0 3 0-16,-5-4-143 15,-2-1-71-15,-3 0-48 16,0-2-146 0,-3-1-64-16,2-1 0 15,-2-3 0-15,0-4 0 16,0-7 0-16,1-2 0 16,2-4 0-16,-2 4 0 15,3 1 0-15,7 8 0 16,2 5 0-16,4 7 0 15,3 1 0-15,1 6 0 16,-4 2 0 0,-1 1 0-16,-2 1 0 0,-5-2 0 15,-3-7 0-15,-1-2 0 16,-3-3 0-16,-2-2 0 16,0-2 0-1,0-5 0-15,0-5 0 16,0-11 0-16,0-6 0 15,0-5 0-15,3 0 0 16,-2 4 0-16,2 8 0 16,0 7 0-16,4 6 0 15,2 5 0-15,4 5 0 16,1 6 0-16,1 3 0 16,-4 2 0-16,-2 4 0 15,1 2-130 1,-3-2-146-16,2 0-135 15,-1-4-187-15,3-9-757 16,-4-2 0-16,0-1 0 16,0-5 0-16</inkml:trace>
  <inkml:trace contextRef="#ctx0" brushRef="#br0" timeOffset="77414.85">17470 7099 3389 0,'-3'-21'271'0,"-4"-3"131"16,-1-2 99-16,-3-3 0 16,1 9-1-1,-3 15 1-15,-3 5 0 16,-3 10 0-16,5 12-1 16,-2 10-204-16,7 7-67 15,5 8-130-15,4 1-99 16,3 4 0-16,7-7 0 15,4-1 0-15,6-4 0 16,8-5 0-16,5-7 0 16,2-6 0-16,1-3-164 15,-1-5-145 1,-1-4-134-16,0-5-180 0,-1-9-707 16,-9 3 0-1,-4-2 0-15,-7-3 0 16</inkml:trace>
  <inkml:trace contextRef="#ctx0" brushRef="#br0" timeOffset="77965.78">17685 7278 3578 0,'-1'-2'162'16,"-1"2"32"0,2-1 41-16,0 0 84 15,0 1 37-15,0 2 46 16,0 3 20-16,0 2 6 16,3 2 14-16,2 1-116 15,1 0-30-15,5-6-20 16,2 0-37-16,2-2-84 15,0-2-38 1,1-6-45-16,-4-1-20 0,-3 0-6 16,-3-1-14-16,-4 1-10 15,-1 3-7 1,2 4-10-16,1 0-5 16,4 4 0-16,3 1 0 15,-1 4 0-15,2-2 0 16,1 0 0-16,0-3 0 15,1-1 0-15,1-5 0 16,-2-2 0-16,-2-4 0 16,-5-2 0-16,-3-3 0 15,-1-2 0-15,-1-4 0 16,-4 2 0-16,-1 2 0 16,-2 1 0-1,-2 1-67-15,-3 4-196 16,-1 7-176-16,8 0-342 15,-9-1-547-15,3 1 0 16,3-5 0-16,5-2 0 16</inkml:trace>
  <inkml:trace contextRef="#ctx0" brushRef="#br0" timeOffset="78392.25">17873 6978 4608 0,'-2'-12'382'0,"-1"-1"-1"15,2-2 1-15,-2 2-1 16,2 1 1 0,1 10-1-16,4 1 1 15,5 8-1-15,6 3 1 16,6 8-233-16,1 6-149 16,-2 8 0-16,-2 1 0 15,-2 2 0-15,-2-1 0 16,1-3 0-16,-2-4 0 15,0-2 0-15,-1-4 0 16,-1-4-2 0,-2-3-226-16,-3-3-61 15,-2-3-49-15,-1-2-81 16,-7-2-16-16,-4-4 0 16,-6 0 2-16,-2 0 15 15,-3-4 53-15,2 2 59 16,3-2 266-16,5 0 89 15,4-3 51-15,4-3 80 16,7-2 20-16,6-5-39 16,9-2-105-16,8-4-189 15,27-8-886-15,-24 1 0 16,-8 1 0-16,-7-3 0 16</inkml:trace>
  <inkml:trace contextRef="#ctx0" brushRef="#br0" timeOffset="78616.19">18033 6807 4194 0,'-13'-22'406'0,"1"-6"13"16,-2-1 1-16,5 1-2 15,18 14 3-15,17 10-2 16,16 6 1-16,19 11-1 16,8 11 1-16,5 14-199 15,-8 10-207-15,-13 13-14 16,-18 6 0-16,-16 2 0 15,-15 2-129 1,-17 0-329-16,-10-43-1062 16,-12 36 0-16,-5-3 0 15,-12-3 0-15</inkml:trace>
  <inkml:trace contextRef="#ctx0" brushRef="#br0" timeOffset="83227.62">17445 14768 696 0,'0'0'84'16,"0"0"9"-1,0 0 11-15,0 0 15 16,0 0 13-16,0 0 15 15,0 0 12-15,0 0 18 16,0 0 24-16,0 0-44 16,0 0 6-16,0 0 11 15,0 0 8-15,0 0-4 16,0 0 1-16,0 0-8 16,0 0-7-16,0 0-16 15,0 0-22 1,0 0-12-16,4 0 2 15,-1 0-11-15,3 0 1 16,3 0 3-16,4 0 1 16,1-2 8-16,2 1 6 15,2 0 7-15,2 1 5 16,-1-5-6-16,1 4-23 16,0 1-3-16,-1-4-15 15,0 1-11-15,-3-1-9 16,-1 0-13-1,-1 0-12-15,0 0-8 0,-3 1-5 16,1-2-5-16,-1 2 1 16,1-1-6-1,1 2-4-15,-1-4-3 16,3 2-2-16,-2-2 1 16,5 1 1-16,-2-1-1 15,1 1-2-15,-3-1 2 16,2-1-3-16,-3 2 1 15,0-1-1-15,0 2-1 16,-2-2-2-16,1 1-1 16,0 1 0-16,-2 0-3 15,3-1 3-15,-3 0-1 16,4-2-1-16,1 1-1 16,-1-1 2-1,1 0-1-15,1 0 1 16,-5-1-3-16,1 2 0 15,-1-1 1-15,1-1-1 16,2 0-1-16,-1 1 1 16,5-3 0-16,-4 2 0 15,-1-1 0-15,0 1-1 16,0 0 0 0,0-1 3-16,0 1-2 15,1 0-2-15,1-3 1 16,-3 4-2-16,2-2 1 15,-2 0 0-15,2 3-1 16,-2-2-1-16,3 2 2 16,1-2-3-16,2 0-1 15,-4 0 1-15,2-2 1 16,-1 3 1-16,0-1-1 16,0 2 2-16,2 0 0 15,-1-1-1-15,3 0 2 16,0-2-2-16,1 2 4 15,0-2-2-15,0 0-2 16,2 0 0-16,-1 1-2 16,2 0-2-16,-2-1 0 15,1 1 4 1,0-2-2-16,-2 3 1 16,1-2-2-16,-1 0 3 15,2 1 1-15,0 0-1 16,2-1 3-16,2 1 0 15,1 1 1-15,-2-3-2 16,3 2 0-16,-2-1 1 16,-3 1 0-16,-2 3-1 15,-2-2-1-15,0 0 4 16,-5 3-4-16,2 0 0 16,-1 0 0-1,0-1-1-15,2 3 3 16,1-2 2-16,0 1-2 15,2-2 1-15,1 0 0 16,-2 0-2-16,3 1 4 16,-1-1 0-16,-2 1 0 15,2 1 0-15,-1 0-3 16,-1 0-1-16,1 2 3 16,1-5 1-16,0 2-1 15,3 1 2 1,1-2-3-16,-1-1 1 15,1 1 0-15,0 1 0 16,-1 0 2-16,0-1 0 16,1 1-1-16,1 0 0 15,4-1 1-15,-2-1-1 16,5 2 4-16,-1-3 5 16,2-1-1-16,0 0 1 15,0-1 0-15,1 0 4 16,-2-2 3-1,-1 3 2-15,0-1 2 16,0 0 5-16,-2 0 10 16,-1 0 7-16,0 1 15 15,-4-3 19-15,3 2 10 16,-1 1 6-16,4-3 5 16,-1 1 5-16,0-1 8 15,1 1-4-15,-1-1-7 16,-1 0-4-16,-1-1-11 15,-1 2-6-15,-1-1-14 16,-2 1-5 0,2 1-1-16,2 1-7 15,-2 1-6-15,-3-1 7 16,1 0-9-16,-1-1-9 16,0 0 5-16,2 0-12 15,1 1 6-15,0 1-4 16,2-3-4-16,-1 1 0 15,2 2 0-15,3-3-6 16,-1 0 12-16,0 0 2 16,1 2-9-16,-4-4-2 15,0 2-5 1,1-2-2-16,-4-3-3 16,2 2 1-16,-1 0-7 15,3-1-4-15,1 0-7 16,6 0 0-16,9 2 0 15,4-1 0-15,4 0 0 16,-1 1 0-16,-5 1 0 16,-10 1 0-16,-4 1 0 15,-8 0 0-15,-3 2 0 16,-5 1 0-16,-4 1 0 16,-3 2 0-1,-2 0 0-15,-2 1 0 16,-1 0-119-16,-4 2-212 15,8 0-358-15,-6-2-721 16,-5 1 0-16,-3-9 0 16,-3-3 0-16</inkml:trace>
  <inkml:trace contextRef="#ctx0" brushRef="#br0" timeOffset="84375.46">21408 13648 1341 0,'6'-1'67'0,"4"0"33"16,3-1 39-16,2-1 39 15,0-1 33-15,2-1 24 16,1 0 22-16,2-2 17 16,0 1 22-16,5-3-20 15,2 1-11 1,2 1-26-16,3-2-25 16,1 0-26-16,0 1-22 15,2-1-14-15,1 1-14 16,1 0-12-16,1-1-20 15,0 1-15-15,2 1-9 16,-4 0 0-16,2 1-10 16,-1-1-5-16,3 1-11 15,1 0-6-15,3-1-6 16,-1 0-5-16,0 2 0 16,-2 0-6-1,-1-1-3-15,-1 0-7 16,-1 0-3-16,-4 1-7 15,3-1-2-15,-6 0-2 0,5 0-3 16,-4 0 2 0,3 0 0-16,1-1 1 15,-2 1-3-15,1-2 0 16,0 1 1-16,-2-2-2 16,3 4 2-16,-1-6 3 15,1 5-4-15,0-1-1 16,-3 1-2-16,0 0 0 15,-2 0 1-15,-2 0 0 16,-1 1-3 0,0-1 2-16,-2 1-2 15,0-1-1-15,-3 1 3 16,0 1 0-16,-1 0 0 16,-1 0 1-16,0-1-3 15,-1-1 0-15,1 2 1 16,-2-1-2-16,0 0 3 15,-2-1-10-15,-1 3-46 16,-4-1-82-16,-1-1-214 16,-5-44-712-1,-5 42 0-15,-3-5 0 0,-10-2 0 16</inkml:trace>
  <inkml:trace contextRef="#ctx0" brushRef="#br0" timeOffset="86311.77">23171 13411 1706 0,'0'-2'65'0,"0"1"40"15,2-1 45-15,2-2 24 16,2-1 23-16,5 1 21 16,6-4 19-16,5-1 20 15,4 1 26-15,5-2-13 16,2-1-12-16,3 3-25 16,3-3-36-1,0 2-16-15,0 0-16 16,1 0-17-16,-1 1-14 15,0-1-20-15,-1-2-22 16,5 2-23-16,-4 0-11 16,-1 1-12-16,2 1-5 15,-1 0-5-15,-3 0-5 16,2 0 1-16,1-1-1 16,-2 0 1-16,-2 1 2 15,1-2-4-15,0 0 2 16,0-1-5-1,2 0-3-15,-2-1 0 16,0 3-1-16,-1-1-5 16,-2 0-5-16,1 2 1 15,-3-2-6-15,1 1 2 16,0 0-4-16,-2 1 2 16,2 0 0-16,-1-2 0 15,1 1 2-15,1 0 3 16,3 1 3-16,-3-1-2 15,1 1 6-15,-3 0-4 16,0 0 2-16,-1 1 1 16,-1-2-2-16,0 1-3 15,0 1-4 1,-1 0-4-16,-3 0 1 16,3-1-5-16,-2 0 0 15,-2 2 2-15,1 0-2 16,-2 0-2-16,0 0-1 15,-1 0 3-15,-1 0 2 16,-5-3 0-16,4 1-3 16,-4 2 4-16,3-3 1 15,1 4-5-15,-2-4 3 16,3 4-2-16,-3 0 2 16,4-2-4-16,-3 1-2 15,3-1 4 1,0 4 0-16,-1-2-3 15,0 0 0-15,3 1 1 16,0 2-2-16,1-3 2 16,2 0 2-16,-2 1-1 15,1 1 1-15,-1-3-1 16,-3-1-1-16,-1 5 3 16,-3-5-3-16,0 3 2 15,-3 0 1-15,-1 2-3 16,1-4-1-16,-1 4 2 15,-1-1-1-15,0 0 1 16,2 1-1 0,-2 1 0-16,1 0-1 15,-1-1 0-15,-3 1-1 16,0 0-2-16,3 0 2 16,1 0-1-16,-1 0 0 15,2 0 0-15,2 0 0 16,-3 0 1-16,1 0 4 15,-1 0-5-15,-3 0 0 16,2 1 5-16,-1 0 0 16,-1 2-2-16,-2-2 2 15,2 0-3-15,-4 2-2 16,-1-1 1 0,4-1-1-16,-4 0 1 15,-1 1 2-15,1-1-1 16,-1 2 0-16,-1-3 0 15,0 3-2-15,2-1 2 16,-2-1 0-16,0 3 0 16,1-2-1-16,1-1 2 15,2 3 0-15,-2-3-4 16,-1 2-1-16,1 0 0 16,-1 1 1-16,-3-1 2 15,0 0 2 1,1-1-2-16,-3 0-3 15,0-1 0-15,0 0-2 16,0-1 4-16,0 0 1 16,0 0 0-16,0 2-3 15,0-2-3-15,0 0-7 16,0 0-9-16,0 0-36 16,0 0-69-16,2 1-140 15,24-2-827-15,-28 1 0 16,-4-4 0-16,-3-3 0 15</inkml:trace>
  <inkml:trace contextRef="#ctx0" brushRef="#br0" timeOffset="92889.36">25743 12908 854 0,'-1'0'66'16,"1"1"21"-16,0-1 17 15,0 0 23-15,0-1 16 16,0 1 22-16,0-1 27 16,1-3 24-16,-1 4 18 15,4-1-25-15,-2-2-3 16,4 1-1-16,4-1-1 16,1 0-13-1,4 1-11-15,1 0-16 16,3 1-22-16,-4 2-24 15,4-1-9-15,0 0-11 16,-1-1-15-16,0 1-13 16,2 1-7-16,3-1-2 15,-2 2 10-15,0-1 0 16,2 0 2-16,0 2 4 16,-4-3-4-16,4 1 0 15,0-2 3-15,-1 1-3 16,-2 0-3-16,3 0-2 15,2 0-16 1,0-3-2-16,-4 3-5 16,6 0-6-16,-2 0-5 15,0 0-4-15,0 0-9 16,1 0-3-16,2 0-7 16,1 0-5-16,0 0 1 15,2 0-2-15,-2 0-2 16,-1 0 0-16,-1 0 1 15,0 0 3-15,-2 0 0 16,4 0 1-16,-3 0-1 16,3 0 2-16,0 0-2 15,-2 0 1 1,-1 0 1-16,0 0 0 16,0 0-2-16,0 0-4 15,-1 0 0-15,2 0-1 16,2 0 2-16,0 0-2 15,-2 0 1-15,-2 0-2 16,0 0 3-16,-1 0-1 16,3 0-1-16,-2 0 1 15,2 0 1-15,-4 0-1 16,-2 0-4-16,2 0 4 16,-3 0-1-16,-2 0-2 15,3 0 0 1,-1 0-2-16,-4 0 2 15,0 0 1-15,-1 0-1 16,1 0-2-16,1 0 4 16,0 0-1-16,-2 0-1 15,3 0 1-15,1 0 0 16,0 0 0-16,1 0 2 16,0 0-4-16,1 0 3 15,1 0 0-15,-1 0-1 16,-1 0 0-16,3 0-2 15,-3 0 0-15,-1 0-2 16,0 0 1 0,1 0 1-16,2 3 1 15,-1-2-1-15,2 0 0 16,1 0 1-16,-2 1-1 16,1-2 2-16,-2 0 3 15,-2 3-2-15,1-2 1 16,-2-1-2-16,3 3 1 15,-1-2 1-15,2-1-1 16,2 0 1-16,1 0-3 16,2 0 2-16,-1 0-2 15,1 0 2-15,-3 0-2 16,0 0 2 0,1 0-2-16,-2 0 1 15,-1 0 1-15,1 0-3 16,-3 0 2-16,1 0-2 15,-4 0 1-15,4 0 1 16,-2 0 0-16,0 0-1 16,1 0-1-16,-1 0 0 15,-2 0 1-15,2 0 0 16,0 0 0-16,1 0 1 16,-3 0 0-16,2 0-1 15,2 0-1-15,-3 0 3 16,1 0 0-1,-3 0-3-15,1 0 0 16,-3 0 2-16,1 0-1 16,-4 0 2-16,0 0-2 15,0 0-1-15,1 0 2 16,-1 0-3-16,1 0 1 16,2 0 0-16,0 0 2 15,3 0-3-15,1 0 3 16,1 0-2-16,1 0 0 15,0 0 1-15,0 0 2 16,1 0 0-16,-2-1-2 16,1 1 3-1,-1 0-1-15,1 0 1 16,-4-3-1-16,2 3-1 16,-1 0 2-16,1 0-1 15,2-1-3-15,-1 1 1 16,3 0 2-16,2 0-3 15,4 0-1-15,3-2 1 16,3 1-2-16,-1-1 1 16,2 0 1-16,-4-2-1 15,0 4 3-15,0-2-1 16,1 0-2-16,0 1 4 16,3 1-1-1,-2-2-2-15,0 2 3 16,2-1 0-16,-1 1-1 15,-2 0-1-15,0 0-1 16,-2 0 1-16,-1 0 0 16,-3 0-2-16,0 0 1 15,0 0 1-15,-1 0 0 16,-2 0 0-16,0 0 0 16,2 0 2-16,-1 1-2 15,2 2 2-15,1-3 0 16,1 2 0-16,-1-1-3 15,1-1 4 1,-1-1-2-16,-1 1-3 16,0 0 2-16,-1 0-2 15,-1 0 4-15,-3 0-2 16,2 0 0-16,0 0 0 16,-3 0 2-16,2 0-1 15,1 0-1-15,-2 0 3 16,0 0-3-16,0 0 2 15,2 0-3-15,-1 0 2 16,0 0-2-16,-4 0 0 16,1 0-1-16,0 0 0 15,0 0 0 1,-2 0 2-16,2 0 0 16,1 0 1-16,0 0 0 15,0 0 0-15,2 0 2 16,3 0-2-16,-2 0 1 15,1 0 2-15,1 0-1 16,-2 0-3-16,5 0 0 16,-3 0 0-16,4 0 1 15,0 0-4-15,2 0 2 16,-1 0 1-16,2 0 1 16,-2 0-1-16,3 0-1 15,-3 0 0-15,-1 0 1 16,2 0 1-1,-4 0-1-15,0 0 2 16,1 0-2-16,0 1 1 16,1-1-2-16,-1 0 2 15,3 1 0-15,-2-2 1 16,-2 1-1-16,-1 0-1 16,-2 0 1-16,1 0 0 15,-3 0 2-15,-1 0-3 16,-1 0 2-16,-1 0-1 15,0 0 1-15,-3 0-1 16,1 0-1-16,-2 0 3 16,1 0-2-1,-5 0 1-15,3 0-3 16,-2 0 3-16,5 0-2 16,-1 0 2-16,3 0-1 15,-3 0 1-15,3 0-1 16,-3-1-2-16,1-1 0 15,0 2 1-15,-2-1 0 16,2 1 0-16,-1 0-2 16,0 0-38-16,1-2-167 15,2-46-854-15,-2 39 0 16,1-9 0 0</inkml:trace>
  <inkml:trace contextRef="#ctx0" brushRef="#br0" timeOffset="96063.75">12825 11326 2585 0,'-7'-3'147'0,"-4"1"58"16,-2-1 52-16,-1 0 47 15,6 2 34-15,0-3 28 16,4 3 51-16,2-1 49 15,2 0 39 1,2 0-87-16,-2 2 7 16,2 0-58-16,6 0-52 15,3 6-47-15,9 0-35 16,2 5-26-16,5 7-52 16,2 6-50-16,-2 1-38 15,-2 4-26-15,-2 2-41 16,-4-1 0-16,-2-5 0 15,-7-2 0-15,-1-7 0 16,-4-5 0 0,-2-5 0-16,-1-4 0 15,4 0 0-15,10-11 0 16,9-6 0-16,14-12 0 16,14-15 0-16,19-16-330 15,22-15-1242-15,12-7 0 16,6-14 0-16,7-4 0 15</inkml:trace>
  <inkml:trace contextRef="#ctx0" brushRef="#br0" timeOffset="114595.05">1564 11799 3641 0,'0'-2'197'0,"0"0"25"0,0 0 23 16,2-1 22-16,-2 2 62 16,3 1 122-1,5-2 20-15,0 4 1 16,5 1-1-16,2 2-165 15,5 2-32-15,-2 5-24 16,1 5-24-16,0 1-21 16,-5-1-62-16,2-2-122 15,-5-3-21-15,0-1 0 16,-4-6 0-16,-1-1 0 16,1-3 0-16,9-8 0 15,11-13 0 1,16-21-5-16,36-20-616 15,13-33-892-15,9-24 0 16,4-29 0 0</inkml:trace>
  <inkml:trace contextRef="#ctx0" brushRef="#br0" timeOffset="122633.37">15145 12646 5338 0,'0'-7'311'0,"0"-3"0"16,0 1 0-16,-2-2 0 15,4 5 0-15,-2 2 0 16,0 2 0-16,0 2 0 16,0-1 0-1,0 1-257-15,3 0-54 16,7 1 0-16,4 3 0 15,5 4 0-15,3 5 0 16,2 4 0-16,-3 0 0 16,-3 2 0-16,-2-3 0 15,-5-3 0-15,-3-2 0 16,-3-4 0-16,-1-4 0 16,0-1 0-16,6-9 0 15,9-9 0-15,7-16 0 16,15-13 0-16,17-23 0 15,15-16 0 1,57-16-789-16,-12-11-691 16,-1-10 0-16,-10-11 0 15,-10-14 0 1</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5T09:08:47.295"/>
    </inkml:context>
    <inkml:brush xml:id="br0">
      <inkml:brushProperty name="width" value="0.05292" units="cm"/>
      <inkml:brushProperty name="height" value="0.05292" units="cm"/>
      <inkml:brushProperty name="color" value="#FF0000"/>
    </inkml:brush>
  </inkml:definitions>
  <inkml:trace contextRef="#ctx0" brushRef="#br0">8913 9320 3475 0,'-13'-2'139'0,"-6"2"29"15,0-3 37-15,-6-2 45 16,7 1 46-16,5-3 134 16,-2 1 51-16,7 0-1 15,2 0 2-15,3 1-96 16,0 5-44-16,3-2-28 15,0 2-38 1,1 0-45-16,7 2-46 16,3 3-134-16,5 5-51 15,4 2 0-15,2 3 0 16,1 2 0-16,-1-1 0 16,-3 2 0-16,-1-2 0 15,-3-2 0-15,-2-2 0 16,-5-4 0-16,-3-2 0 15,-2-2 0-15,-2-3 0 16,2-1 0 0,1 1 0-16,11-6 0 15,18-10 0-15,20-13 0 16,27-15 0-16,27-15 0 16,17-13 0-16,12-8 0 15,10-8 0-15,2-1-254 16,8 1-361-16,-3 3-850 15,-13-1 2-15,-24-2-1 16,-25-9 0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5T09:09:13.443"/>
    </inkml:context>
    <inkml:brush xml:id="br0">
      <inkml:brushProperty name="width" value="0.05292" units="cm"/>
      <inkml:brushProperty name="height" value="0.05292" units="cm"/>
      <inkml:brushProperty name="color" value="#FF0000"/>
    </inkml:brush>
  </inkml:definitions>
  <inkml:trace contextRef="#ctx0" brushRef="#br0">9841 10453 3574 0,'0'-2'240'0,"0"0"92"16,0 2 130-16,0-5 18 15,0 3 0-15,0-2 0 16,0 3 1-16,0-1-1 16,0 0 0-16,0 1-185 15,0 1-55-15,0 0-92 16,3 0-129-16,4 0-19 15,5 5 0 1,4 0 0-16,3 4 0 16,2 5 0-16,2 0 0 15,-4 0 0-15,3 2 0 16,-2-1 0-16,-6-5 0 16,1 3 0-16,-5-3 0 15,-4-4 0-15,-2 1 0 16,2-3 0-16,-6-2 0 15,0 0 0-15,2-2 0 16,0 0 0 0,7 0 0-16,11-7 0 15,13-7 0-15,13-9 0 16,18-8 0-16,12-13 0 16,9-5 0-16,4-7 0 15,2-1 0-15,-3 0 0 16,-4 4 0-16,-8 5 0 15,-10 8 0-15,-10 8 0 16,-9 4 0-16,-12 9 0 16,-14 5 0-1,-7 4 0-15,-9 2 0 16,-2 5 0-16,-4 0 0 16,1 2 0-16,0 1 0 15,0-1 0-15,1 1 0 16,-1 0 0-16,0 0 0 15,0 0 0-15,0 0 0 16,0 0 0-16,0 0 0 16,0 0 0-16,0 0 0 15,0 0 0-15,0 0 0 16,0 0 0 0,0 0 0-16,0 0 0 15,0 0 0-15,0 0 0 16,0 0 0-16,0 0 0 15,0 0 0-15,0 0-266 16,6 1-440-16,-15 2-737 16,-2 0 0-16,-7-3 0 15,-5 0 0-15</inkml:trace>
  <inkml:trace contextRef="#ctx0" brushRef="#br0" timeOffset="2160.44">10371 7238 5042 0,'0'0'198'16,"0"-2"13"-16,-2 2 0 15,2 0-22-15,2 0 39 16,5-1 99-16,10-2 2 15,10-1 1-15,10-6-1 16,9 1-145 0,5-3-53-16,-2-1-13 15,0 1 1-15,-4 1 22 16,-5 4-40-16,-10 2-98 16,-9 2-3-16,-5 1 0 15,-8 2 0-15,-2 2 0 16,-3 1 0-16,1 1 0 15,-1 2 0-15,-1 2 0 16,1 4 0-16,-1 1 0 16,3 1 0-16,-1 2 0 15,2 0 0 1,1 3 0-16,-1 4 0 16,1 1 0-16,1 4 0 15,1 1 0-15,2 5 0 16,-1 3 0-16,3-2 0 15,0 4 0-15,4-1 0 16,-2 1 0-16,2 0 0 16,-1-5 0-16,-2-1 0 15,-1 0 0-15,1-3 0 16,-2 0 0-16,-2-2 0 16,3 0 0-16,-1 0 0 15,-2-2 0 1,3 0 0-16,-3-1 0 15,-1 4 0-15,4-2 0 16,-3-1 0-16,-1 3 0 16,2 0 0-16,-4 1 0 15,-1 1 0-15,-1-1 0 16,0-1 0-16,-2 0 0 16,0 1 0-16,1-5 0 15,1 1 0 1,0-1 0-16,-2-1 0 15,4-4 0-15,-1 2 0 0,0-2 0 16,1 0 0 0,1 5 0-16,0 0 0 15,1 2 0-15,2 2 0 16,-2-1 0-16,1 1 0 16,-1 1 0-16,2 3 0 15,-4 0 0-15,-1-1 0 16,0-2 0-16,1-4 0 15,-3-1 0 1,-1-4 0-16,0-2 0 16,-1-3 0-16,0 3 0 0,-1-4 0 15,0 0 0 1,-1 2 0-16,-6 2 0 16,-14 0 0-16,-13 5 0 15,-20 2 0-15,-21 5 0 16,-17 1 0-16,-3 3 0 15,-4-6 0-15,5-6 0 16,11-4 0-16,16-7 0 16,12-8-50-16,20-4-276 15,19-3-431-15,8-6-654 16,15-10 0-16,10-8 0 16,14-11 0-1</inkml:trace>
  <inkml:trace contextRef="#ctx0" brushRef="#br0" timeOffset="2664.44">11459 7835 6265 0,'-11'-9'214'15,"0"1"0"-15,-4-1 0 16,1-1 0-16,7 7 0 16,5 3 0-16,2-1 0 15,0 8 0-15,2 7 0 16,4 8-214-16,6 12 0 16,3 12 0-16,7 4 0 15,0 4 0-15,-4 3 0 16,-1-1 0-1,-1-2 0-15,0-5 0 16,-3-6 0-16,3-8 0 16,-1-6-261-16,-1-6-139 15,-4-9-126-15,7-8-260 16,-10-6-457-16,-2-9 0 16,-3-7 0-16,-6-10 0 15</inkml:trace>
  <inkml:trace contextRef="#ctx0" brushRef="#br0" timeOffset="2986.91">11516 8085 2791 0,'-20'-34'274'16,"-2"-4"86"-16,-7-10 197 16,-2-7 3-1,10 11 1-15,4 9 0 16,9 6-1-16,3 1 1 16,8-1 0-16,9 5-208 15,9 0-66-15,8 5-87 16,7 4-195-16,9 4-5 15,-2 8 0-15,3 3 0 16,-4 8 0-16,-2 9 0 16,-13 6 0-16,-13 11 0 15,-10 10 0-15,-20 6 0 16,-15 2 0 0,-8 2 0-16,-2-1 0 15,-5-5 0-15,12-6 0 16,11-10-107-16,12-9-233 15,11-8-216-15,18-44-881 16,9 24 0-16,7-8 0 16,11-8 0-16</inkml:trace>
  <inkml:trace contextRef="#ctx0" brushRef="#br0" timeOffset="3288.4">11905 7897 5387 0,'0'-9'312'15,"0"-1"-1"-15,0 0 1 16,0-1-1-16,2 8 1 16,3 6-1-16,3 8 1 15,1 6-1-15,7 12 1 16,-3 8-312-16,-3 7 0 15,-1 5 0-15,-1-3 0 16,-3-4 0-16,-1-3 0 16,1-9-112-1,-3-3-209-15,1-8-183 16,23-11-946-16,-19-4 0 16,-1-6 0-16,2-8 0 15</inkml:trace>
  <inkml:trace contextRef="#ctx0" brushRef="#br0" timeOffset="3524.63">11972 7976 3452 0,'-2'-11'416'0,"0"-1"83"15,2-1 0-15,0 2 0 16,7 6 0-16,10 9 0 16,14 4 0-16,8 6 0 15,10 2 0 1,3 4-252-16,0 1-163 15,-6-2-84-15,0-1 0 16,-6-5 0-16,-4 2-144 16,-3-6-184-16,-1-2-273 15,-11-20-822-15,-6 13 0 16,-6-3 0-16,-9-3 0 16</inkml:trace>
  <inkml:trace contextRef="#ctx0" brushRef="#br0" timeOffset="3830.48">12228 7701 4368 0,'-7'-24'423'0,"1"-4"0"16,-2-3-1-16,0 1 1 15,4 16 0-15,3 7 0 16,1 6-1-16,1 9 1 15,5 10 0-15,5 12-405 16,5 11-18-16,6 14 0 16,2-1 0-16,1 0 0 15,-2 0 0-15,2-3 0 16,-2-6 0 0,-4-3 0-16,2-3-288 15,12-8-397-15,-12-2-758 16,-6-8 0-16,0-5 0 15,-7-11 0-15</inkml:trace>
  <inkml:trace contextRef="#ctx0" brushRef="#br0" timeOffset="4531.47">13001 7657 5790 0,'-3'-15'267'0,"1"-1"0"15,-2 1-1-15,0 0 1 16,1 8 0-16,3 6-1 16,0 9 1-16,5 7 0 15,3 12 0-15,8 9-267 16,4 9 0-16,5 6 0 15,0 0 0-15,-2 0 0 16,-4-2 0-16,-5-4 0 16,-5-2 0-1,-7-8 0-15,0-3 0 16,-4-3 0-16,2-8 0 16,0-5 0-16,-9-5 0 15,-5-7 0-15,-3-4-64 16,-6-7-221-16,-2-8-138 15,0-7-145-15,4-10-154 16,-6-11-27-16,-5-1 15 16,-6 1 70-16,-1 3 81 15,-3 8 98-15,6 6 150 16,5 1 333 0,10 0 243-16,3 1 328 15,11-1 153-15,8-4 26 16,14-5-13-16,15-5-71 15,16-6-82-15,11-1-97 16,8 1-86-16,2 7-112 16,-4 7-348-16,-5 11-360 15,15 8-358-15,-31 10-570 16,-8 8 0-16,-11 2 0 16,-10 6 0-16</inkml:trace>
  <inkml:trace contextRef="#ctx0" brushRef="#br0" timeOffset="4836.22">13463 7803 6489 0,'0'0'189'0,"2"0"0"16,0 0 0-16,1 7 0 16,2 8 0-16,1 3 0 15,3 7 0 1,0 4 0-16,5-2 1 16,-3-1-190-16,3 0 0 15,-3-3-230-15,-1-3-247 16,-5-13-1020-16,0 3 2 15,-5-5-1-15,-7-10 0 16</inkml:trace>
  <inkml:trace contextRef="#ctx0" brushRef="#br0" timeOffset="5018.89">13295 7615 4371 0,'-7'-22'361'16,"0"1"5"-16,1-2-124 15,-1 2-73 1,7 15-125-16,7 14-284 16,6 9-822-16,11 4 0 15,6 4 0-15,8 0 0 16</inkml:trace>
  <inkml:trace contextRef="#ctx0" brushRef="#br0" timeOffset="6037.47">13434 7699 5380 0,'0'-15'312'16,"-2"0"0"-16,0-1 1 15,1 1-1-15,1 15 0 16,0 11 1-16,0 9-1 15,3 12 0 1,1 11 1-16,6 6-313 16,5 1 0-16,8-1 0 15,6-8 0-15,4-8 0 16,5-11 0-16,5-10 0 16,2-8 0-16,0-13 0 15,-4-6 0-15,-5-7 0 16,-7-5 0-16,-12-7 0 15,-5-2 0-15,-10 0 0 16,-4-3 0 0,-8 5 0-16,-3 4 0 15,-5 8 0-15,-1 8-332 16,7 9-417-16,-4 6-673 16,2 8 0-16,10-1 0 15</inkml:trace>
  <inkml:trace contextRef="#ctx0" brushRef="#br0" timeOffset="6448.05">13899 7725 7032 0,'2'-1'129'0,"0"1"0"15,5 4-1-15,2 4 1 0,4 10 0 16,3 7-1-1,0 5 1-15,-2 1 0 16,1-1 0-16,-3-3-129 16,-3-6 0-16,-3-7 0 15,0-3 0-15,-2-7 0 16,-2-7 0 0,0-5 0-16,0-6 0 15,2-9 0-15,1-6 0 0,2-9 0 16,2 1 0-1,-2 0 0-15,1 8 0 16,-1 7 0-16,9 9 0 16,4 10 0-16,7 8 0 15,2 10 0-15,4 5 0 16,-6 7 0-16,-8 7 0 16,0 0-86-16,-2-2-235 15,6-5-333-15,-4-5-772 16,2-8 0-16,1-7 0 15</inkml:trace>
  <inkml:trace contextRef="#ctx0" brushRef="#br0" timeOffset="6708.46">14570 7686 5711 0,'-6'-9'276'0,"-5"-5"-1"15,-8 4 1-15,-7 2-1 16,-4 12 1-16,1 10-1 16,6 9 1-16,11 4-1 15,7 7 1-15,12 1-276 16,9 4 0 0,8-5 0-16,5 0 0 0,12-5-72 15,3-7-227 1,4-6-201-16,-3-16-965 15,-6 4 2-15,-7-10-1 16</inkml:trace>
  <inkml:trace contextRef="#ctx0" brushRef="#br0" timeOffset="7032.24">14618 7394 4807 0,'-7'-37'376'0,"-2"-3"0"0,3-5 0 16,-1 1 0 0,5 18 0-16,2 16 0 15,6 10 0-15,12 11 0 16,8 14 0-16,8 10-376 16,11 19 0-16,-2 7 0 15,-1 7 0-15,-5 1 0 16,-3 1 0-16,-7-5 0 15,-4-4 0-15,-4-6 0 16,-5-8 0-16,-5-7-196 16,0-9-184-1,-3-6-274-15,-3-15-738 16,-6 0 0-16,-3-4 0 16,-7-6 0-16</inkml:trace>
  <inkml:trace contextRef="#ctx0" brushRef="#br0" timeOffset="7175.55">14833 7899 3131 0,'-6'-10'340'0,"3"-5"189"16,-1-5 0-16,6-3 0 16,14-1 1-16,12 1-1 15,11 2 0-15,9 2-281 16,10 4-326-16,-6 0-1285 16,-7 4 0-1,-8 4 0-15,-11 0 0 16</inkml:trace>
  <inkml:trace contextRef="#ctx0" brushRef="#br0" timeOffset="7382.58">15205 7686 5812 0,'2'0'264'0,"1"0"0"16,4 2 1-16,6 4-1 15,1 7 0-15,5 2 1 16,-3 7-1-16,-3 2 0 15,-4-1 1-15,-2 2-581 16,6-3-442 0,-13-3-665-16,-3-7 0 15,-3-6 0-15,-3-4 0 16</inkml:trace>
  <inkml:trace contextRef="#ctx0" brushRef="#br0" timeOffset="7539.72">15099 7499 5056 0,'-5'-20'348'16,"1"0"-1"-16,0 0-157 15,1 5-169-15,11 15-358 16,0 17-788-16,6 5 0 16,7 6 0-16</inkml:trace>
  <inkml:trace contextRef="#ctx0" brushRef="#br0" timeOffset="8248.46">15444 7638 5592 0,'0'-3'289'16,"0"0"0"-16,0 2-1 15,-1 0 1-15,-2 7 0 16,-6 7-1-16,4 4 1 15,-2 5 0-15,3 4 0 16,1 0-289-16,6 0 0 16,2-3 0-1,6-2 0-15,2-3 0 16,8-8 0-16,5-1 0 16,2-3 0-16,-4-6 0 15,0 0 0-15,-3-3 0 16,-7-4 0-16,-5-3 0 15,-7-2 0-15,-2-6 0 16,-8 0 0-16,-7 1 0 16,-6-2 0-16,-6 2 0 15,-5 3 0-15,2 3 0 16,5 1 0 0,11 4 0-16,6-1 0 15,12-2 0-15,13-3 0 16,12-2 0-16,10-1 0 15,6 3 0-15,5 3 0 16,-4 6 0-16,-8 6 0 16,-9 6 0-16,-5 7 0 15,-8 6 0-15,-7 6 0 16,-5 5 0-16,0-1 0 16,-4-1 0-16,0-5 0 15,0-7 0 1,0-5 0-16,0-4 0 15,0-9 0-15,-4-1 0 16,-2-5 0-16,2-8 0 16,-3-7 0-16,2-8 0 15,1-9 0-15,10-7 0 16,3-2 0-16,6 1 0 16,4 3 0-16,7 10 0 15,5 15 0-15,3 9 0 16,2 18 0-16,2 12 0 15,-5 12 0 1,-11 12 0-16,-11 13-291 16,-5-21-1289-16,-12 29 0 15,-14 3 0-15</inkml:trace>
  <inkml:trace contextRef="#ctx0" brushRef="#br0" timeOffset="10180.48">4924 11846 4734 0,'-6'-3'374'16,"-4"-1"1"-16,1-4-1 16,-1-2 0-16,4 1 0 15,1 3 1-15,3-1-1 16,2 2 0-16,0 3 1 15,13-3-287-15,15-2-88 16,12-1 0-16,22 0 0 16,19-3 0-1,13 1 0-15,7-2 0 16,5-1 0-16,0-4 0 16,-3 0 0-16,-12 1 0 15,-9-1 0-15,-13 3 0 16,-12 2 0-16,-14 2 0 15,-12 3 0-15,-10 0 0 16,-8 3 0-16,-10 3 0 16,1-1 0-16,-4 1 0 15,0 1 0 1,-1 0 0-16,7 3-417 0,4-28-1137 16,4 29 0-1,1-3 0-15,8-1 0 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5T09:09:47.913"/>
    </inkml:context>
    <inkml:brush xml:id="br0">
      <inkml:brushProperty name="width" value="0.05292" units="cm"/>
      <inkml:brushProperty name="height" value="0.05292" units="cm"/>
      <inkml:brushProperty name="color" value="#FF0000"/>
    </inkml:brush>
  </inkml:definitions>
  <inkml:trace contextRef="#ctx0" brushRef="#br0">7898 15070 1803 0,'0'0'135'15,"-2"0"34"-15,2 0 31 16,-1 0 32-16,-1 0 39 15,1 0 30-15,-1 0 32 16,1 0 31-16,-2-2 20 16,-2 2-75-16,1 0-16 15,1 0-11-15,-1-4 34 16,-2 3 4-16,0 0 26 16,1-3 1-1,-4 2-31-15,-3 0-32 16,4 0-18-16,-1 2-26 15,-4-2-20-15,1 2-21 16,1 0-67-16,-1 0-35 16,-1 0-65-16,3 0-32 15,0 0 0-15,0 2 0 16,-1 0 0 0,3 2 0-16,-2-3 0 0,1 3 0 15,2 1 0-15,0-1 0 16,1 3 0-1,0-1 0-15,3-1 0 16,-2 2 0-16,2 0 0 16,0 1 0-16,-1 1 0 15,1 0 0-15,1-1 0 16,1 1 0-16,-1-1 0 16,2 2 0-16,0-3 0 15,0 3 0-15,0-3 0 16,0 1 0-16,0 0 0 15,0 2 0-15,0-1 0 16,0 0 0-16,0-1 0 16,0-1 0-1,0 1 0-15,0 1 0 16,0-1 0-16,3 0 0 16,-3-1 0-16,3 3 0 15,0-3 0-15,3 2 0 16,-3-1 0-16,4-1 0 15,0 1 0-15,2 1 0 16,-2-3 0-16,2 3 0 16,1-2 0-16,-1-1 0 15,1 3 0 1,-2-2 0-16,3 1 0 16,-2 0 0-16,-1-2 0 0,1 0 0 15,-2-2 0 1,3 1 0-16,-3-2 0 15,3 1 0-15,1 1 0 16,0 0 0-16,-2 0 0 16,-2 0 0-16,3-1 0 15,-3 0 0-15,2 0 0 16,1-2 0-16,-2 1 0 16,0-1 0-16,3 2 0 15,-1-2 0-15,-1 0 0 16,4 0 0-1,-2 1 0-15,1-3 0 16,1 1 0-16,-1 0 0 16,-2 1 0-16,3-1 0 15,-3-1 0-15,-1 3 0 16,1-1 0-16,0-2 0 16,-1 2 0-16,0-2 0 15,0 3 0-15,1-2 0 16,0-1 0-16,-1 0 0 15,0 0 0 1,1 0 0-16,-2 0 0 16,1-1 0-16,1-2 0 15,0 1 0-15,2-4 0 16,-3-1 0-16,2-3 0 16,-1-1 0-16,-1 1 0 15,2-2 0-15,-2 1 0 16,0-2 0-16,-1 3 0 15,-2-1 0-15,0 2 0 16,-5 0 0-16,1 0 0 16,-1-1 0-1,-1 0 0-15,0-2 0 16,0-2 0-16,-3-1 0 16,1-1 0-16,-4-2 0 15,-2 1 0-15,-3 2 0 16,2 0 0-16,-1-1 0 15,-3 3 0-15,3 1 0 16,-3 1 0-16,-1 0 0 16,-1 0 0-16,-1 0 0 15,-1 3 0 1,1-2 0-16,-1 1 0 16,-1 2 0-16,3-3 0 15,-1 6 0-15,0-4 0 16,0 5 0-16,-1-2 0 15,-1 0 0-15,-1 1 0 16,-1 2 0-16,0-1 0 16,-3 2 0-16,1 0 0 15,-4 1 0-15,-1-2 0 16,-1 2 0 0,-5 0 0-16,-1 0 0 15,3 4 0-15,1 10-176 16,11 9-276-16,5-9-1060 15,9 26 0-15,4 3 0 16,5 1 0-16</inkml:trace>
  <inkml:trace contextRef="#ctx0" brushRef="#br0" timeOffset="1531.88">8253 16050 2730 0,'0'-7'136'16,"-2"-1"30"-16,-1-3 38 15,-1-1 44-15,-1 2 30 16,-2-1 30-16,0 1 36 16,-2 0 93-16,1 2 88 15,-4-1-75-15,1 3-29 16,-2 0-30-16,0 0-39 16,-3 1-44-16,-2 3-29 15,1 2-30 1,-2 0-37-16,-2 0-92 15,1 0-87-15,1 0-33 16,0 0 0-16,3 0 0 16,0 0 0-16,2 0 0 15,-2 2 0-15,3 4 0 16,-3 3 0-16,1 1 0 16,1 2 0-16,0 1 0 15,1 4 0-15,1-1 0 16,2 1 0-16,3 1 0 15,1-1 0-15,3-2 0 16,0 2 0 0,2-3 0-16,1 1 0 15,0 1 0-15,0 3 0 16,1 0 0-16,-1 2 0 16,3-1 0-16,0-1 0 15,3 1 0-15,4-2 0 16,0-3 0-16,0 3 0 15,4-1 0-15,0-1 0 16,3 1 0-16,-1-2 0 16,5 1 0-1,2-1 0-15,-1 1 0 16,4-3 0-16,2-2 0 16,-1-1 0-16,0-3 0 15,-2 0 0-15,-1-5 0 16,-2 3 0-16,1-4 0 15,-3 0 0-15,1-1 0 16,-1 2 0-16,2-4 0 16,-3 2 0-16,1-7 0 15,0-2 0 1,-3-2 0-16,-1-3 0 16,-1-3 0-16,-7-2 0 15,4-1 0-15,-5-2 0 16,0 0 0-16,-2-3 0 15,2 2 0-15,-6-1 0 16,2 1 0-16,-2 1 0 16,-1 1 0-16,-1 2 0 15,0-2 0 1,-4 4 0-16,-5-1 0 16,-1 1 0-16,-7-1 0 15,-4 0 0-15,-3 3 0 16,-9-1 0-16,-6 3 0 15,-8 4 0-15,-5 0 0 16,-9 7 0-16,-3 2-266 16,-3 8-1319-16,0 10 0 15,-5 5 0-15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5T08:44:02.572"/>
    </inkml:context>
    <inkml:brush xml:id="br0">
      <inkml:brushProperty name="width" value="0.05292" units="cm"/>
      <inkml:brushProperty name="height" value="0.05292" units="cm"/>
      <inkml:brushProperty name="color" value="#FF0000"/>
    </inkml:brush>
  </inkml:definitions>
  <inkml:trace contextRef="#ctx0" brushRef="#br0">24893 7001 4482 0,'0'-2'174'0,"2"-3"79"16,-1 2 51-16,4-2 81 15,4 3 0-15,4 2-1 16,6 0 1-1,4 0 0-15,0 0-1 16,1 5-138-16,-1 2-35 16,-1 3-79-16,-6 2-51 15,2 1-81-15,-5-1 0 16,-1 0 0-16,-5-1 0 16,2-2 0-16,2 0 0 15,3-7 0-15,8 0 0 16,4-1 0-16,13-5 0 15,8-4 0 1,11-6 0-16,10-4 0 0,10-5 0 16,8-7 0-1,-2 1 0-15,6 0 0 16,-6-2 0-16,-8 1 0 16,-4 4 0-16,-11 1 0 15,-2 3 0-15,-3 2 0 16,-9 1 0-16,-7 6 0 15,-9 3 0-15,-13 1-148 16,-5 7-422-16,-7-1-924 16,-9 2 0-16,0-5 0 15,-7 0 0 1</inkml:trace>
  <inkml:trace contextRef="#ctx0" brushRef="#br0" timeOffset="10336.96">18189 7857 801 0,'-4'0'114'15,"2"0"45"-15,-1 0 48 16,2 0 37-16,1 0 23 16,0 0 12-16,0 0 10 15,0 0 14-15,0 0 9 16,-1 0-72-16,-1 0-38 16,2 0-45-16,-1 0-50 15,1 0-33-15,0 0-11 16,1 0 22-16,1 0 37 15,5 0 14 1,9 0 28-16,7 1 16 16,7-1 12-16,6 0 11 15,3 0 19-15,0 0 18 16,1 0 12-16,-1 0-20 16,-2 0-49-16,-1 0-21 15,0 0-33-15,-2 0-14 16,2 0-12-16,1 0-11 15,2 0-16-15,1 0-18 16,0 0-22-16,3 2-9 16,-2-1 3-16,1 3-10 15,2 0-6-15,-3 1 1 16,-2-1-1 0,0 0 4-16,2 0 3 15,-4 1-4-15,2-2 4 16,3 2 5-16,3-4 3 15,-2 3 4-15,2-3 6 16,0 1-3-16,-1 0 4 16,0 0 2-16,-3 1-10 15,0 0 4-15,1-2 2 16,0 0-12-16,6 1-1 16,1-1 3-16,0 1-3 15,1 0 3 1,1 0-11-16,-3-1 5 15,0 1-2-15,-1 0-3 16,3 1-9-16,-2-3 0 16,1 4-4-16,2-1 3 15,-1-2-1-15,1 4-4 16,0-5 3-16,2 1-14 16,2-1 8-16,-5 1 4 15,-2 1 0-15,-2-1-1 16,-1 1 4-16,-5-2-7 15,4 0 2 1,-1 2-5-16,3-2 2 16,0 3 2-16,2-3 2 15,-3 0-2-15,1 4-2 16,-1-1 2-16,-1-3-2 16,0 4-1-16,2-2 6 15,2 2-8-15,2-2 0 16,-2 3 7-16,1-2-10 15,-4 2 2-15,1 1 4 16,-3-4 2 0,2 3-4-16,3-1 2 15,2 0-4-15,4 0 14 16,-1-1 2-16,4 0-6 16,-3-3 15-16,3 1-8 15,-4-1 3-15,-2 0 2 16,2 1 5-16,0-1-1 15,-2 0 3-15,2 0 2 16,1 2 3-16,-2-4-3 16,-2 2-6-16,-2 0 3 15,-5 0 9-15,-1 0 0 16,0 0 5-16,-3 0 8 16,0 0-7-16,1 0-5 15,0 0-4 1,-1 0 3-16,-2-1-1 15,5 1-1-15,-4 0-9 16,-1 0-6-16,-2-1-7 16,-2 1-7-16,-3-2 0 15,2 1 0-15,-3-2 0 16,1 2 0-16,-1-2 0 16,-1 2 0-1,-1-2 0-15,2 0 0 16,0 2 0-16,0-4 0 15,-2 4 0-15,0 0 0 16,-3-3 0-16,-1 2 0 16,-2 2 0-16,0-3 0 15,0 1 0-15,2 0 0 16,0 0 0-16,1 0 0 16,3 0 0-16,1 0 0 15,-2 0 0-15,2 0 0 16,0 0 0-16,-2 2 0 15,0-2 0-15,-1 0 0 16,-1 2 0-16,-1 0 0 16,-2-2 0-16,-3 1 0 15,2-1 0-15,-4 2 0 16,1-2 0 0,-3 1 0-16,-3 1 0 15,-2 0 0-15,-4-2 0 16,0 2 0-16,2 0 0 15,-3 0 0-15,2-2 0 16,0 2 0-16,0 0 0 16,-2 0 0-1,3-2 0-15,-3 2 0 16,-1-1 0-16,2 1 0 16,-2 0 0-16,-2 0 0 15,1 0 0-15,-2-2 0 16,0 2 0-16,1 0 0 15,2 0 0-15,-2 0 0 16,2-1 0-16,0 1 0 16,-2 0 0-16,-1-1 0 15,2 1 0-15,-2 0 0 16,1 0 0-16,-1 0 0 16,2 0 0-16,1 0 0 15,0 0 0-15,1 0 0 16,-1 0 0-1,-2 0 0-15,1 0 0 16,-1 0 0-16,-1 0 0 16,0 0 0-16,0 0 0 15,0 0 0-15,0 0 0 16,0 0 0-16,0 0 0 16,0 0 0-16,0 0 0 15,0 0-30-15,0 0-402 16,0-17-1113-16,0 13 0 15,-3-3 0-15,-1-5 0 16</inkml:trace>
  <inkml:trace contextRef="#ctx0" brushRef="#br0" timeOffset="12277.74">28085 2449 932 0,'-4'0'116'0,"-1"0"40"0,-2 0 43 16,1 0 43-1,3 0 40-15,1 0 31 16,-1 0 26-16,0 0 39 16,1 0 38-16,-1 0-59 15,3 0-21-15,0 0-44 16,0-1-46-16,0 1-37 15,3 0-30-15,5 0-24 16,12 0-15 0,3 0-34-1,11 0-26-15,10 0-13 0,1 0 5 0,7 0 35 16,5 0 36 0,3-2 10-16,5 1 5 15,5 0 3-15,4-2-1 16,3 1 2-16,1-2 9 15,4 1 5-15,2-3-2 16,1 1-15-16,1 0-15 16,2-1-13-16,-4 1-15 15,-1 1-12-15,-7 1-9 16,-1-1-6-16,-4 1-22 16,1 0-17-16,0-1-15 15,2 1-15 1,1-1-16-16,-1 0-4 15,-3-2 0-15,-2 3 0 16,-6 0 0-16,-4 0 0 16,-6 1 0-16,-6-2 0 15,-5 3 0-15,-6-4 0 16,0 3 0-16,-6-2 0 16,-2 2 0-16,-2-1 0 15,-3 0 0-15,-1 3 0 16,-8-2 0-16,1 2 0 15,-7-2 0 1,-3 2 0-16,-4 0-25 16,-1 0-225-16,0 0-127 15,-1 2-193-15,-8-6-823 16,-8 6 0-16,-5-2 0 16,-8 0 0-16</inkml:trace>
  <inkml:trace contextRef="#ctx0" brushRef="#br0" timeOffset="13232.04">29930 2063 950 0,'-4'-1'164'15,"-6"-3"44"-15,0-1 34 16,-2 1 36-16,1-3 38 15,1 0 45-15,2 1 48 16,4 2 33-16,0 0 17 16,4 0-92-16,0 3-73 15,0 1-48-15,3 0-31 16,0-1-26-16,8 2-26 16,9 0-40-1,6 3-44-15,6 2-29 16,3 2-14-16,-3 3 3 15,1 1 11-15,1 0 8 16,0 1-1-16,2 0-8 16,-1 2-8-16,2-2-5 15,-2 0-5-15,-1 1-1 16,1-1-2-16,-3-1-6 16,1 0-8-16,-3-2-4 15,1 1 1-15,-1 0-2 16,-1-2-3-16,-2 1 2 15,-1-1-1-15,-2-1-1 16,-1 0 0-16,-2-2 0 16,-3 1 1-1,-1-1-3-15,0 0-2 16,-2-1 2-16,-5-1-4 16,0-1 0-16,-4 0 3 15,-4-2 18-15,0 1 31 16,-2-1 21-16,0-1 14 15,0 1 8-15,0-1 7 16,0 0 10-16,0 1 16 16,0 1 31-1,0 2 29-15,-3 1-3 16,-4 1-31-16,-5 2-23 0,-5 3-14 16,-8 4-6-1,-8 3-6-15,-7 4-11 16,-6 4-16-16,-9 3-30 15,-3 0-32-15,-1 5-16 16,1-4 0-16,0 3 0 16,6-2 0-16,7-3 0 15,5-3 0-15,8-2 0 16,9-6 0-16,7-4 0 16,6-3 0-16,5-1 0 15,2-8 0-15,3 2 0 16,0 1 0-1,0-1-332-15,0-3-1239 16,3 3 0-16,-3-3 0 16,-5-2 0-16</inkml:trace>
  <inkml:trace contextRef="#ctx0" brushRef="#br0" timeOffset="16031.87">28658 4070 1950 0,'-14'1'98'0,"-5"-1"33"16,-4 2 19-16,0-2 21 15,3 0 16-15,4 0 18 16,3 0 13-16,6 0 14 15,2 0 15-15,5 0-64 16,0 0-33-16,3 0 1 16,11 0 3-1,12 0-2-15,15 0 1 16,10 0 3-16,12 0 11 16,5 0-1-16,3 0-3 15,-2 0 8-15,4 0 11 16,1 0-8-16,0-2 3 15,2-2-1-15,6 2 19 16,3-3-7-16,1-2 0 16,1 2 8-16,1-3 5 15,-6 0 9-15,2 2-9 16,-2 0-27-16,-1-1-24 16,4 3-19-16,-4-2-34 15,-4 1-16 1,-5 2-23-16,-6-1-22 15,-8 1-15-15,-6 1-21 16,-1 1 0-16,-4-3 0 16,-2 2 0-16,-1 0 0 15,-4-1 0-15,-4 2 0 16,-6-1 0-16,-4 2 0 16,-8-1 0-16,-1 1 0 15,-5 0 0-15,-1-1 0 16,-2 1 0-16,0 0 0 15,-4 0 0-15,-2 0 0 16,0 0 0-16,-3 0 0 16,1-2 0-1,-1 2 0-15,0 0 0 16,0-1 0-16,0 1 0 16,0-1 0-16,-4-3 0 15,-2 0 0-15,-5-2 0 16,-8-3 0-16,-5-1 0 15,-7-1 0-15,-3-1 0 16,-5-5 0-16,-1 3 0 16,1 1 0-16,5 1 0 15,4 0 0-15,3 5 0 16,4-2 0-16,3 4 0 16,3 1 0-16,-3 1 0 15,0-1 0 1,-2 2 0-16,-3-1 0 15,-1 2 0-15,2 0 0 16,5-2 0-16,3 2 0 16,6-1 0-16,4 2 0 15,1-1 0-15,3 1 0 16,2 0 0-16,0 0 0 16,0 0 0-16,0 0 0 15,0 0 0-15,0 0 0 16,0 0 0-16,0 0 0 15,0 0 0-15,0 0 0 16,0 0 0-16,0 0 0 16,0 0 0-1,0 0 0-15,0 0 0 16,0 0 0-16,0 0 0 16,4 0 0-16,6 0 0 15,3 0 0-15,6 3 0 16,7 0 0-16,1 2 0 15,4 2 0-15,2 1 0 16,5 1 0-16,1-1 0 16,0 0 0-16,-1 3 0 15,-1-4 0-15,-4 2 0 16,-1 0 0-16,-2-2 0 16,0-1 0-16,-2 2 0 15,-2-2 0 1,-1-2 0-16,-2 1 0 15,-2 0 0-15,-2 0 0 16,0-3 0-16,-4 2 0 16,-3 0 0-16,-3-1 0 15,1-2 0-15,-4 1 0 16,-2 0 0-16,-1 0 0 16,0-1 0-16,-3 1 0 15,0-2 0-15,0 0 0 16,1 0 0-16,-1 0 0 15,0 0 0-15,0 2 0 16,0-2 0-16,0 1 0 16,0 2 0-1,0 1 0-15,0-1 0 16,-4 2 0-16,-2 2 0 16,-1 2 0-16,-6-1 0 15,-5 8 0-15,-5 1 0 16,-5 6 0-16,-9 4 0 15,-9 4 0-15,0 1 0 16,-4 0 0-16,-1-2 0 16,3-2 0-1,2-1 0-15,3-5 0 16,4-4 0-16,2 0 0 16,9-4 0-16,5-2 0 15,5-4 0-15,11-2 0 16,3-1 0-16,2-4 0 15,2 0 0-15,0 1 0 16,0-2 0-16,0 0 0 16,0 0 0-16,0 0 0 15,0 1-132 1,0 1-352-16,2-9-1031 16,1 5 0-16,0-1 0 15</inkml:trace>
  <inkml:trace contextRef="#ctx0" brushRef="#br0" timeOffset="16994.29">28650 4884 784 0,'-15'0'35'0,"-5"2"37"16,-5 0 39-16,-2 2 45 15,7 1 56-15,2-2 51 16,7 1 38-1,5-2 25-15,3 1 18 16,3-3 8-16,3 0-2 16,4 0-6-16,11 0-3 15,15 0-12-15,13 0-24 16,18-3-14-16,12 2 14 16,7 0 22-16,5-3 27 15,6 1 2-15,4-3-1 16,8 1-29-16,6 1-36 15,3-1-33 1,2 1-32-16,-1-2-37 0,-8 3-52 16,-4-2-46-1,-6-1-48-15,-4 1-18 16,-3-1-24-16,-7-1 0 16,-3 1 0-16,-5-1 0 15,-4-4 0-15,-4 3 0 16,-1-2 0-16,-6 3 0 15,-1 0 0-15,-5 1 0 16,-5 0 0-16,-3 3 0 16,-3-2 0-1,-3 0 0-15,-6 4 0 16,-2-2 0-16,-4 1 0 16,-6 2 0-16,-3-1 0 15,-4 0 0-15,-6 0 0 16,-3 1 0-16,-4-3 0 15,-2 3-220-15,-2 0-140 16,-1 0-185-16,-13-10-868 16,-11 10 0-16,-16 0 0 15,-17 2 0-15</inkml:trace>
  <inkml:trace contextRef="#ctx0" brushRef="#br0" timeOffset="18053.77">29153 4622 1494 0,'2'0'180'0,"-1"0"31"15,1 0 24-15,1 0 31 16,0-5 32-16,0 3 46 16,1-2 18-16,2 0 17 15,-1-1 28-15,3 1-103 16,-4 0-20-16,-3 0-14 16,1 2 9-16,-2 0-14 15,0 1-18-15,0 0-32 16,0 1 29-1,-2 0 26-15,-5 1 0 16,-7 3-22-16,-7 4-29 16,-9 5-18-16,-10 4-31 15,-5 3-20-15,-8 0-12 16,-4 4-14-16,2-1-47 16,0-1-44-1,7-1-26-15,6 0-7 0,4-2 0 16,4-3 0-16,3-1 0 15,3-2 0-15,0-1 0 16,-4-2 0 0,3 0 0-16,-5-1 0 15,4 1 0-15,3-2 0 16,5-2 0-16,6-1 0 16,9 0 0-16,3-4 0 15,4 2 0-15,0-2 0 16,0 0 0-16,0-1 0 15,0 0 0-15,0 0 0 16,0 0 0-16,0 0 0 16,0 0 0-16,0 0 0 15,0 0 0 1,2 1 0-16,7 1 0 16,9 1 0-16,11 0 0 15,11 2 0-15,12 4 0 16,7 2 0-16,6 5 0 15,3 4 0-15,0 4 0 16,1 1 0-16,-4 6 0 16,-3-2 0-16,-4 1 0 15,-6-2 0-15,-6-1-170 16,-8 1-223-16,-3-25-1133 16,-6 18 2-1,1-11-1-15,3-6 0 16</inkml:trace>
  <inkml:trace contextRef="#ctx0" brushRef="#br0" timeOffset="31233.86">3308 9707 2667 0,'-1'-1'127'15,"-1"-1"19"-15,-1 1 27 16,0-2 25-1,0 0 26-15,2 3 20 16,-1 0 19-16,1-1 19 16,1-1 17-16,-1 1-84 15,1 1-25-15,1 0-10 16,-1 0 17-16,0 0 60 16,3 0 25-16,3 4 35 15,3 3-18-15,3 1-19 16,3 4-17-16,2 1-11 15,-4 0-7-15,2 2-9 16,-4 0-45 0,2 1-84-16,-3 0-50 15,2-2-57-15,-1 0 0 16,-1-1 0-16,-1-3 0 16,0-1 0-16,-2-2 0 15,-1-2 0-15,-2-2 0 16,1-1 0-16,-2-1 0 15,-1 1 0-15,5-2 0 16,-1 0 0-16,3 0 0 16,2 0 0-16,5-2 0 15,3-3 0-15,6 0 0 16,5-6 0 0,4-1 0-16,4-2 0 15,4-1 0-15,1-1 0 16,1 0 0-16,-1 0 0 15,0 1 0-15,-5 0 0 16,-3 2 0-16,-5 2 0 16,-3 0 0-16,-1 1 0 15,-3 2 0-15,-2-1 0 16,-1 3 0-16,-3-1 0 16,-1 1 0-1,-4 0 0-15,-4 4 0 16,-3-1 0-16,-3 2 0 15,-2 1 0-15,2-1 0 16,-2 1 0-16,1 0 0 16,-1 0 0-16,0 0 0 15,0 0 0-15,0 0 0 16,0 0 0-16,0 0 0 16,0 0 0-16,0 0 0 15,0 0 0-15,0 0 0 16,0 0 0-1,0 0 0-15,0 0-240 16,0 0-221-16,0-6-1037 16,0 5 0-16,-1 1 0 15</inkml:trace>
  <inkml:trace contextRef="#ctx0" brushRef="#br0" timeOffset="34650.24">18299 3978 4188 0,'-3'-9'237'16,"-2"-3"146"-16,0-1 33 15,0-1 1-15,0 2 0 16,0 4-1 0,4 1 1-16,0 2 0 15,-2 2-1-15,3 1-163 16,0 1-74-16,0 1-144 15,1 4-35-15,6 6 0 16,8 2 0-16,4 8 0 16,7 5 0-16,4 3 0 15,2 2 0-15,-1 2 0 16,1-1 0-16,1 2 0 16,-2-1 0-16,-2-1 0 15,-2-1 0 1,-1-1 0-16,-5-4 0 15,-3-3 0-15,-1-1 0 16,-5-4 0-16,-1 0-149 16,-2-1-175-16,-2-5-180 15,16-3-298-15,-15-4-480 16,-3-6 0-16,2-8 0 16,-1-7 0-16</inkml:trace>
  <inkml:trace contextRef="#ctx0" brushRef="#br0" timeOffset="35112.62">18781 3829 3671 0,'4'-22'270'0,"4"-7"202"15,-1-3-1-15,3-3 1 16,-7 8-1-16,-2 9 1 15,-1 6-1-15,0 3 1 16,0 5-1-16,0 1-195 16,0 3-74-16,0 4-202 15,0 6 0-15,0 8 0 16,0 7 0-16,0 10 0 16,0 6 0-1,-4 2 0-15,-2 7 0 16,-2-1 0-16,-3 3 0 15,1 0 0-15,0-4 0 16,3-3 0-16,1-2 0 16,3-5 0-16,2-6 0 15,1-2 0-15,0-4 0 16,0-2 0-16,0-4 0 16,0-1 0-16,0-4 0 15,0-2 0-15,0-1 0 16,-3 0 0-1,1-2-281-15,2 1-263 16,-4-13-929-16,3 5 0 16,1-2 0-16,0-4 0 15</inkml:trace>
  <inkml:trace contextRef="#ctx0" brushRef="#br0" timeOffset="35980.66">19055 4228 2366 0,'-4'0'187'0,"-1"0"69"16,-1 0 49-16,0 0 39 16,3 0 35-16,0-2 56 15,3 2 67-15,0-3 76 16,1 1 19-16,2 0-149 15,9 0-39-15,8-5-67 16,10 0-49 0,10-4-40-16,3 1-34 15,-1-2-57-15,-3 1-66 16,-6 1-76-16,-6 1-20 16,-5 1 0-16,-7 4 0 15,-7 2 0-15,-2-1 0 16,-5 3 0-16,-1 0 0 15,0-2 0-15,0 5 0 16,0 1 0-16,0 6 0 16,0 1 0-16,0 6 0 15,-3 2 0 1,0 3 0-16,-2-1 0 16,-2 4 0-16,-2 2 0 15,0 2 0-15,-2 2 0 16,-1 2 0-16,0 3 0 15,0-3 0-15,-2 1 0 16,2 0 0-16,0-2 0 16,0-1 0-16,1-1 0 15,4-3 0-15,-1-2 0 16,5-6 0-16,0-2 0 16,2-5 0-1,1-4 0-15,0-2 0 16,0-2 0-16,1-2 0 15,-1-2 0-15,0 0 0 16,0 0 0-16,0 0 0 16,5 0 0-16,5-3 0 15,9-4 0-15,8-3 0 16,12-3 0-16,8-5 0 16,2-1 0-16,4 0 0 15,-4-4 0-15,0 4-90 16,-7 5-236-1,-2 0-251-15,-9-12-862 16,-11 17 0-16,-6 2 0 16,-8-1 0-16</inkml:trace>
  <inkml:trace contextRef="#ctx0" brushRef="#br0" timeOffset="36822.49">19255 4468 2590 0,'-2'0'192'0,"2"0"48"16,0 0 34-16,-1 0 30 16,1 0 29-16,0-1 29 15,0 0 79-15,0-1 86 16,0-1 47-16,0 1-138 15,0 2-55-15,0-2-46 16,0 0-35-16,0 2-31 16,-2 0-28-16,1 0-29 15,0-1-80-15,-2 1-84 16,-3 0-48 0,-3 0 0-16,-1 0 0 15,0 1 0-15,-3 1 0 16,1 0 0-16,4 2 0 15,-1 1 0-15,3-1 0 16,1-1 0-16,3 0 0 16,1-3 0-16,-1 2 0 15,2-2 0-15,0 0 0 16,0 0 0-16,0 0 0 16,0 0 0-16,0 0 0 15,0 0 0 1,0 0 0-16,0 0 0 15,0 0 0-15,5 0 0 16,3 0 0-16,8 0 0 16,6 0 0-16,4-2 0 15,7 0 0-15,3-2 0 16,3-2 0-16,2-1 0 16,0-4 0-16,-2 1-255 15,6 0-436-15,-9-1-758 16,-5-3 0-1,-8-3 0-15</inkml:trace>
  <inkml:trace contextRef="#ctx0" brushRef="#br0" timeOffset="45650.01">23724 2473 4124 0,'0'-2'141'16,"0"0"26"-16,0-1 28 15,0 0 51-15,0 0 89 16,0 1 82-16,0 1 1 16,-4 0-1-1,-3 1 1-15,-9 2-109 16,-3 5-33-16,-4 5-25 16,-3 7-28-1,6 9-52-15,1 7-88 16,7 4-83-16,4 3 0 0,5 0 0 15,3-1 0-15,6-2 0 16,5-6 0-16,8-2 0 16,9-8 0-16,8-3 0 15,4-7 0 1,5-4 0-16,-2-5 0 16,-3-4 0-16,-3-4 0 15,-6-4 0-15,-5-4 0 16,-4-7 0-16,-6-6 0 15,-3-6 0-15,-7-3 0 16,-5-5 0-16,-1-2 0 16,-4 3 0-16,-8 1 0 15,-1 1 0-15,-5 6 0 16,-6 5 0 0,0 3 0-16,-5 5 0 0,-3 6 0 15,-1 6 0-15,0 4 0 16,-1 2-30-1,5 3-159-15,6 4-61 16,8 2-65-16,6 3-100 16,8 7-136-16,12-4-233 15,-1 6-347-15,3 0 0 16,7-2 0-16,8-2 0 16</inkml:trace>
  <inkml:trace contextRef="#ctx0" brushRef="#br0" timeOffset="45896.97">24318 2741 6179 0,'0'-2'224'16,"0"1"-1"-1,0 1 1-15,0-2-1 16,0 2 1-16,0-2-248 16,0 2-195-16,10 0-341 15,-9 0-738-15,2-3 0 16,1-7 0-16,-2-4 0 16</inkml:trace>
  <inkml:trace contextRef="#ctx0" brushRef="#br0" timeOffset="46596.36">24374 2392 3602 0,'0'-3'197'16,"-3"-1"41"-16,3 1 56 15,-1-2 75-15,1 2 25 16,1 0 36-16,-1 1 29 16,3-1 13-16,6 2 0 15,13-4-134-15,13-2-62 16,12-2-42-16,11-3-56 15,-1 0-74-15,-7-3-27 16,-7 1-34-16,-13 2-29 16,-11-1-14-1,-8 3 0-15,-6 0 0 16,-5 2 0-16,1-1 0 16,-2 1 0-16,1 0 0 15,-2 0 0-15,1 5 0 16,-2-1 0-16,1 1 0 15,0 2 0-15,0 1 0 16,2 0 0-16,-4 4 0 16,3 3 0-16,-1 8 0 15,1 4 0-15,-1 7 0 16,2 4 0-16,0 2 0 16,3 2 0-1,-1 3 0-15,0 0 0 16,5-1 0-16,-2 0 0 15,1-1 0-15,-1 0 0 16,0-2 0-16,1-1 0 16,-1-3 0-16,1 1 0 15,-4-4 0-15,-1-4 0 16,2-1 0-16,0-3 0 16,-3-4 0-16,4-3-158 15,-4-1-102-15,2-2-77 16,-2-5-170-16,4-2-262 15,-7-13-463-15,-4 9 0 16,-6-6 0 0</inkml:trace>
  <inkml:trace contextRef="#ctx0" brushRef="#br0" timeOffset="46830.84">24416 2752 3061 0,'0'-1'214'16,"1"-1"21"-16,2-6 23 16,9-1 18-16,5-3 9 15,12-4 4-15,14 1-1 16,8-3-16-16,2 2-42 16,-2-1-230-16,-4 3-171 15,-9 0-185-15,12-4-620 16,-28 8 0-16,-4 1 0 15,-5-1 0 1</inkml:trace>
  <inkml:trace contextRef="#ctx0" brushRef="#br0" timeOffset="47212.2">25005 2371 3491 0,'-3'-6'255'16,"2"-1"118"-16,-1 0 116 15,0 0 0-15,0 1 0 16,2 3-1-16,0 1 2 16,0 2-1-1,4 4 0-15,1 3-191 16,5 5-64-16,6 8-117 15,2 4-117-15,1 5 0 16,1 3 0-16,-3-1 0 16,-2 0 0-16,4-2 0 15,-3-1 0-15,0-1 0 16,1-3 0-16,-1-1 0 16,-2-2 0-16,-5-2-169 15,0-2-135-15,-2-4-155 16,0-3-170-16,6-11-697 15,-1 0 0 1,-7-4 0-16</inkml:trace>
  <inkml:trace contextRef="#ctx0" brushRef="#br0" timeOffset="47687.57">25365 2281 2200 0,'0'-23'242'16,"0"-1"76"-16,0-6 66 16,0-1 97-16,0 8 122 15,0 10 12-15,0 2 1 16,0 5-1 0,0 3 1-16,0 2-165 15,0 8-77-15,0 5-77 16,0 8-65-16,0 7-98 15,-2 11-121-15,-6 0-13 16,-2 5 0-16,-1 2 0 16,-7 3 0-16,-1-2 0 15,4-1 0-15,1-3 0 16,1-3 0-16,4-2 0 16,2-2 0-1,1-9 0-15,5 2 0 16,1-6 0-16,-2-7 0 15,4-3 0-15,-2-2 0 16,-2-3 0-16,2-3 0 16,2-3 0-16,-2 0 0 15,0-1 0-15,0 0 0 16,0 0 0-16,0-1-119 16,0-2-259-16,29-5-1160 15,-22-2 0-15,-4-5 0 16,-9 2 0-1</inkml:trace>
  <inkml:trace contextRef="#ctx0" brushRef="#br0" timeOffset="59144.43">19341 5136 3002 0,'0'3'67'0,"0"-1"29"16,0 2 24-16,0 3 39 16,5 0 31-16,2-3 31 15,6 1 26-15,3-2 31 16,7-1 35-16,3-2 26 15,1 0 47-15,2 0 29 16,1-3-13-16,2 0-38 16,1-3-33-16,2-2-29 15,4-5-27 1,-2-1-31-16,4-2-34 16,-3-2-60-16,-1-2-81 15,-2-3-58-15,2-3-11 16,-2-5 0-16,-3-1 0 15,1-5 0-15,-3 0 0 16,1-7 0-16,-4 0 0 16,-3-1 0-16,-3 1 0 15,-2-5 0-15,-5 5 0 16,0-1 0-16,-5 1 0 16,-1-1 0-1,-5-3 0-15,-1-2 0 16,-2 0 0-16,-1-5 0 15,-5 2 0-15,-3-2 0 16,-5 4 0-16,-6 1 0 16,-5 3 0-16,-2 2 0 15,-6 2 0-15,-1 0 0 16,0 1 0-16,-4-2 0 16,1-2 0-16,2 2 0 15,2-2 0-15,1 0 0 16,6 4 0-1,-3 3 0-15,2 3 0 16,0 0 0-16,2 5 0 16,-6 0 0-16,-1-1 0 15,-1 1 0-15,0 4 0 16,-4-3 0-16,2 1 0 16,0 3 0-16,2 1 0 15,1 4 0-15,0 2 0 16,1 4 0-16,0 5 0 15,-2 3 0-15,0 2 0 16,-5 2 0 0,-3 1 0-16,-1 1 0 15,-4 1 0-15,-2 3 0 16,-1 0 0-16,1 2 0 16,-1 2 0-16,3 2 0 15,1 2 0-15,4-2 0 16,1 2 0-16,1-1 0 15,-1 3 0-15,1 0 0 16,-3 4 0-16,0 2 0 16,-4 2 0-16,-1 7 0 15,-3 3 0 1,1 2 0-16,1-1 0 16,6 2 0-16,9-5 0 15,6-1 0-15,4-3 0 16,3 1 0-16,5 1 0 15,-1 1 0-15,2 5 0 16,-1 3 0-16,2 6 0 16,3 0 0-16,0 1 0 15,6 1 0-15,1-3 0 16,3-2 0-16,0 0 0 16,0-1 0-16,1-1 0 15,1-2 0 1,2 2 0-16,1 0 0 0,1 1 0 15,3 0 0 1,-3 4 0-16,1 0 0 16,3-2 0-16,-1-1 0 15,3-3 0-15,2 0 0 16,-1-4 0-16,3-2 0 16,1-2 0-16,2 1 0 15,1-2 0-15,0 0 0 16,3-2 0-16,0 1 0 15,0 0 0 1,-1-2 0-16,4 1 0 16,-1 0 0-16,2 0 0 15,1-1 0-15,-2 0 0 16,-2 0 0-16,2 1 0 16,-1-6 0-16,-2 2 0 15,-1-3 0-15,1-2 0 16,-2-2 0-16,2 1 0 15,-1-2 0-15,3-1 0 16,-4 0 0-16,1-2 0 16,-3 1 0-1,-1-3 0-15,0 0 0 16,-1-1 0-16,1 0 0 16,0 0 0-16,2 0 0 15,-1 1 0-15,4 0 0 16,-1 1 0-16,1-1 0 15,-1 4 0-15,1-1 0 16,-3-2 0-16,1 2 0 16,-1-2 0-16,-6 1 0 15,3-2 0-15,0 0 0 16,-2 0 0 0,2-1 0-16,1 0 0 15,3-1 0-15,2 0 0 16,2-2 0-16,3-1 0 15,2-1 0-15,0-2 0 16,2 0 0-16,3 0-88 16,5-2-251-16,18 0-404 15,-6-4-661-15,4-6 0 16,3-7 0-16,-4-5 0 16</inkml:trace>
  <inkml:trace contextRef="#ctx0" brushRef="#br0" timeOffset="74020.78">25644 13814 1876 0,'-2'-2'108'0,"0"-1"44"16,-2 1 34-16,4-3 21 16,0 3 17-16,0 2 20 15,0-1 25 1,0-1 26-16,0 1 14 15,0 0-76-15,0-1-2 16,0 2-33-16,0 0-6 16,2 0 7-16,8 0 6 15,4 0 45-15,12 0 25 16,8 0 27-16,9 0 9 16,2 0 4-16,6 3-13 15,3 1-11-15,2 3-28 16,5 0-29-16,9 2-22 15,4 1-65-15,4-3-51 16,-1 0-52 0,-5 0-23-16,-2 0-21 15,-7-2 0-15,-3-1 0 16,-6 0 0-16,2 1 0 16,-2-2 0-16,2-1 0 15,3 1 0-15,3-1 0 16,1-2 0-16,0 0 0 15,-2 0 0-15,-1 0 0 16,-9 0 0-16,-3 0 0 16,-5 0 0-16,-8-2 0 15,0 2 0-15,-2 0 0 16,-1-3 0 0,1 2 0-16,5-2 0 15,5-3 0-15,0 0 0 16,1-3 0-16,-2 2 0 15,-6 1 0-15,-7 0 0 16,-2 2 0-16,-4-2 0 16,0 2 0-16,-4 0 0 15,-4 1 0-15,3 0 0 16,0 1 0-16,0 0 0 16,0-1 0-16,0 2 0 15,0 0 0-15,-2-1 0 16,0-1 0-1,-1 3 0-15,3-3 0 16,-4 1 0-16,4 2-151 16,1-1-335-16,1-39-1024 15,-5 31 0-15,-4 1 0 16,-4-7 0-16</inkml:trace>
  <inkml:trace contextRef="#ctx0" brushRef="#br0" timeOffset="76620.06">24981 10893 3028 0,'-3'-4'208'16,"-3"-3"63"-16,-1 1 103 16,-2-2 155-16,3 0 1 15,3 3-1-15,3 0 1 16,0 1-1 0,-2 1 1-16,2 3-133 15,0 0-75-15,0 0-64 16,0 0-102-16,0 2-156 15,0 6 0-15,2 6 0 16,-2 6 0-16,3 8 0 16,3 3 0-16,3 1 0 15,0 2 0-15,-2-2 0 16,0 0 0 0,2-1 0-16,-5-1 0 15,0-3 0-15,-2-1 0 16,-1-2 0-16,-1 1 0 15,0-2-18-15,0-3-276 16,0-1-183-16,9-13-1003 16,-8-1 0-16,2-10 0 15,3-6 0-15</inkml:trace>
  <inkml:trace contextRef="#ctx0" brushRef="#br0" timeOffset="77191">25257 10965 3637 0,'0'-6'180'0,"0"-2"62"15,0 0 105-15,0-3 112 16,0 7 9-16,0 0 0 15,0 2 0-15,0 0 0 16,0 1 0-16,0 1-126 16,0 0-54-16,-2 0-62 15,-4 3-105-15,-1 7-112 16,-3 4-9-16,1 5 0 16,5 9 0-16,2 1 0 15,2 0 0 1,0 4 0-16,4-1 0 15,3-2 0-15,5-4 0 16,3-2 0-16,4-2 0 16,-3-6 0-16,1-3 0 15,-2-3 0-15,2-5 0 16,0-2 0-16,3-2 0 16,5-3 0-16,0-5 0 15,-3-4 0-15,-2-7 0 16,-6-4 0-16,-3-8 0 15,-8-2 0-15,-3-1 0 16,-5-4 0 0,-9 3 0-16,-7 1 0 15,-7 2 0-15,-11 10 0 16,-1 5 0-16,-2 9-173 16,6 11-229-16,14 6-332 15,5 6-642-15,11 0 0 16,12-1 0-16,6-7 0 15</inkml:trace>
  <inkml:trace contextRef="#ctx0" brushRef="#br0" timeOffset="78060.53">25623 10912 4241 0,'0'-6'197'15,"0"-1"70"-15,0 1 38 16,0 0 37-16,0 1 45 15,0 4 23-15,0 1 0 16,0-1 1-16,0-1-1 16,0 0-153-16,0 2-44 15,0-1-70-15,0 1-37 16,0 0-38 0,0 0-44-16,0 0-24 15,0 0 0-15,0 0 0 16,0 0 0-16,0 0 0 15,0 0 0-15,0 0 0 16,0 0 0-16,0 0 0 16,0 0 0-16,0 0 0 15,0-1 0-15,0 1 0 16,0 0 0-16,0-2 0 16,0 2 0-16,0 0 0 15,0-1 0-15,0 1 0 16,0 0 0-1,0 0 0-15,0 0 0 16,0-2 0-16,0 2 0 16,0 0 0-16,0 0 0 15,0 0 0-15,0 0 0 16,0 0 0-16,0 0 0 16,0 3 0-16,2 3 0 15,1 3 0 1,3 3 0-16,6 5 0 15,1 1 0-15,5 3 0 16,2 0 0-16,0 2 0 0,3 0 0 16,-5 1 0-1,4-3 0-15,-3 1 0 16,-4-2 0-16,-1-1 0 16,-8-5 0-16,-1-3 0 15,-1-4 0-15,-2-3 0 16,-1-3 0-16,0-1 0 15,2-3 0-15,4-8 0 16,-3-6 0-16,5-10 0 16,0-13 0-16,-5-9 0 15,6-7 0-15,-1 2 0 16,4 6-100-16,7 8-276 16,14 9-399-1,-9 11-613-15,-2 8 0 16,-2 2 0-16</inkml:trace>
  <inkml:trace contextRef="#ctx0" brushRef="#br0" timeOffset="92002.56">31587 10724 5088 0,'0'-5'271'16,"0"-2"53"-16,0 0 1 15,0 1-1-15,0 0 0 16,0 5 1-16,0 1-1 16,-2 0 0-16,-3 7 1 15,-1 6-142-15,-6 8-129 16,-2 8-54-16,-2 8 0 16,0-4 0-1,3 3 0-15,6-5 0 16,2-9 0-16,5-4 0 15,0-4 0-15,9-7 0 16,3-2 0-16,9-3 0 16,8-4 0-16,5-1 0 15,3-4 0-15,-1-1 0 16,2 0 0-16,-9-3 0 16,1 3 0-16,-5 6 0 15,-2 0 0-15,-2 5 0 16,-2 4 0-16,0 8 0 15,-6 4 0 1,-5 8 0-16,-3 2 0 16,-4 1 0-16,-4-2 0 15,-4 1 0-15,-3-2 0 16,-6-1 0-16,-7-3 0 16,-1-5 0-16,-4-1 0 15,2-6 0-15,1-4 0 16,-5-4 0-16,-2-1-146 15,-1-7-154-15,0-1-156 16,10-6-274-16,-3-6-581 16,1-6 0-16,7-5 0 15,2-5 0 1</inkml:trace>
  <inkml:trace contextRef="#ctx0" brushRef="#br0" timeOffset="92202.56">31551 10761 4085 0,'19'-17'193'0,"5"-3"21"15,11-7 18-15,10-4 4 16,-1 6 0-16,1 8-16 16,-2 2-51-16,-5 6-83 15,-8 5-126-15,-4 2-346 16,-7-14-663-1,-2 19 0-15,-3-2 0 0</inkml:trace>
  <inkml:trace contextRef="#ctx0" brushRef="#br0" timeOffset="92638.05">32127 10703 4518 0,'0'0'171'0,"3"2"203"0,3 1 3 16,5 6 1 0,2 3-1-16,4 8 1 15,4 7-1-15,-1 4 1 16,5 5-1-16,-1 4-102 15,3 1-68-15,0-3-203 16,-1 3-4 0,-3-4 0-16,-2-3 0 0,-8-7 0 15,-1-5 0-15,-5-5 0 16,-3-7 0 0,1-7 0-16,4-3 0 0,5-10 0 15,5-12 0-15,7-15 0 16,7-15 0-1,3-13 0-15,0-8 0 16,9-2-64-16,5 3-356 16,6-18-1121-16,7 34 0 15,-1 6 0-15,-7 13 0 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5T09:09:59.811"/>
    </inkml:context>
    <inkml:brush xml:id="br0">
      <inkml:brushProperty name="width" value="0.05292" units="cm"/>
      <inkml:brushProperty name="height" value="0.05292" units="cm"/>
      <inkml:brushProperty name="color" value="#FF0000"/>
    </inkml:brush>
  </inkml:definitions>
  <inkml:trace contextRef="#ctx0" brushRef="#br0">18510 10099 3957 0,'0'-5'272'0,"0"-1"132"15,0 0 36 1,-3-2 0-16,1-1 1 16,1 3-1-16,-2 1 0 15,0 1 1-15,1 3-1 16,1-1-169-16,-2 2-103 16,3 0-131-16,0 3-37 15,3 2 0-15,3 5 0 16,3 3 0-16,4 6 0 15,5 2 0-15,4-1 0 16,-2 1 0 0,2-4 0-16,-3 2 0 15,-3-3 0-15,-5-6 0 16,-2-2 0-16,-2-3 0 16,-1-1 0-16,7-4 0 15,1-6 0-15,8-5 0 16,8-6 0-16,8-9 0 15,4-8 0-15,11-3 0 16,6 1 0-16,6-3 0 16,2 4 0-16,-4 2 0 15,-5 5 0-15,-9 4 0 16,-10 2 0 0,-10 7 0-16,-6 3 0 15,-10 5 0-15,-6 1 0 16,-3 2 0-16,-2 3 0 15,-2 0 0-15,0 1 0 16,0 0 0-16,0 0 0 16,0 0 0-16,0 0 0 15,0 0 0 1,0 0 0-16,0 0 0 0,0 0 0 16,0 0 0-16,0 0 0 15,0 0 0-15,0 0 0 16,0 0 0-16,0 0 0 15,-2 0-378 1,1-4-1184-16,-7 4 0 16,-3-2 0-16,-2 0 0 15</inkml:trace>
  <inkml:trace contextRef="#ctx0" brushRef="#br0" timeOffset="2491.58">24767 11684 3432 0,'-4'-1'193'16,"2"1"42"-16,-2-2 46 15,-1-1 117-15,3 1 92 16,0 1-1-1,-2-2 1-15,3-1-1 16,-1 1 1-16,2 2-137 16,0 1-57-16,0-2-41 15,-1 2-47-15,2 0-116 16,-1-2-92-16,0 4 0 16,3 0 0-16,5 2 0 15,1 0 0-15,7 5 0 16,1 3 0-16,2-1 0 15,1 1 0 1,2 1 0-16,-3 1 0 0,-2-2 0 16,2 1 0-1,-3 0 0-15,0-4 0 16,-8 0 0-16,0-2 0 16,-3-2 0-16,-2-2 0 15,1-2 0-15,1-1 0 16,3 0 0-16,4-3 0 15,5-3 0-15,4-3 0 16,4-5 0-16,9-5 0 16,5-2 0-16,9-3 0 15,3-1 0-15,5 0 0 16,-2-1 0-16,1 3 0 16,-4 4 0-1,-4-1 0-15,-5 3 0 16,-3 3 0-16,-3 3 0 15,-8 1 0-15,-2 2 0 16,-4 1 0-16,-4 1 0 16,-5-1 0-16,-1 2 0 15,-1 1 0-15,-6 1 0 16,-1-1 0-16,0 3 0 16,-4 0 0-16,0 0 0 15,0-1 0-15,0 2 0 16,0 0 0-16,0 0 0 15,0 0 0 1,0 0 0-16,0 0 0 16,0 0 0-16,0 0 0 15,0 0 0-15,0 0 0 16,0 0 0-16,2 0 0 16,-1 0 0-16,-1 0 0 15,0 0 0-15,2 0 0 16,-2 0 0-16,0 0 0 15,0 0 0-15,0 0 0 16,0 0 0-16,0 0 0 16,0 0 0-16,0 0 0 15,0 2 0 1,0-1 0-16,0-1 0 16,0 2 0-16,0 0 0 15,0-2 0-15,0 2 0 16,0-2 0-16,0 0 0 15,0 0 0-15,0 0 0 16,0 1 0-16,0 1 0 16,0-2 0-16,0 0 0 15,0 1 0-15,0-1 0 16,0 0 0-16,0 1 0 16,0-1 0-16,0 0 0 15,0 0 0 1,0 0 0-16,0 0 0 15,0 0-314-15,41 0-1261 16,-45 0 0-16,-2-4 0 16,-3 1 0-16</inkml:trace>
  <inkml:trace contextRef="#ctx0" brushRef="#br0" timeOffset="4461.16">14982 12072 355 0,'0'-3'119'0,"0"-2"51"16,0 0 43-16,0 0 48 16,0 2 51-16,-3-1 32 15,3 3 41 1,-2-4 48-16,1 3 29 15,0-3-63-15,1 1-16 16,-2 0-20-16,1 0-14 16,1 0-7-16,-3 2 39 15,3-2 39-15,0 1-14 16,0 1-47-16,0 1-29 16,0-1-17-16,0 1-24 15,-3 1-30 1,3 0-30-16,0 0-41 15,0 0-88-15,6 0-73 16,1 1-27-16,4 2 0 16,1 1 0-16,7 1 0 15,-5 5 0-15,5 1 0 16,-4-1 0-16,6 5 0 16,-3 1 0-16,2-3 0 15,-2 4 0-15,-3-4 0 16,3 0 0-16,-4-3 0 15,-2-2 0-15,-4-2 0 16,-1 0 0-16,-4-4 0 16,4 0 0-1,-3-2 0-15,5-2 0 16,4-6 0-16,7-4 0 16,5-6 0-16,9-7 0 15,7-6 0-15,9-2 0 16,9-7 0-16,12-6 0 15,9-1 0-15,2-1 0 16,2-1 0-16,-5 4 0 16,-12 6 0-1,-14 6 0-15,-15 5 0 16,-12 7 0-16,-13 6 0 0,-6 5 0 16,-5 4 0-1,-2 2 0-15,0 4 0 16,0 0 0-16,0 0 0 15,0 0 0-15,0 0 0 16,0 0 0-16,1 0 0 16,-1 0 0-16,0-2 0 15,0 2 0-15,0 0 0 16,0 0 0-16,0 0 0 16,0 0-229-16,1 3-287 15,-1-31-973 1,-2 32 0-16,-7-5 0 15,0-5 0-15</inkml:trace>
  <inkml:trace contextRef="#ctx0" brushRef="#br0" timeOffset="7120.27">17582 11246 3330 0,'0'0'230'0,"0"-2"47"0,0 1 107 16,0 0 111-1,0-2 7-15,-3 1 0 16,-2-4 0-16,-4 1 1 16,-2 2-1-16,-7 2-162 15,1 0-67-15,-3 1-48 16,-3 1-107-16,-4 3-110 16,0 4-8-1,-3 4 0-15,1 6 0 16,1 2 0-16,8 3 0 15,4 3 0-15,5 2 0 16,8 0 0-16,2-3 0 16,4 0 0-16,6-5 0 15,5-1 0-15,7-3 0 16,6-2 0-16,5-5 0 16,0-4 0-16,0-5 0 15,-2 0 0-15,-1-1-92 16,-6-3-148-16,0-3-103 15,-5-2-180-15,4-10-875 16,-16 2 0-16,-3-3 0 16,-4-3 0-16</inkml:trace>
  <inkml:trace contextRef="#ctx0" brushRef="#br0" timeOffset="7549">17480 11065 3172 0,'-7'-14'250'0,"0"-3"58"15,-7-5 184-15,-1-3 27 16,2 6 1-16,-3 4 0 16,1 3 0-16,5 3 0 15,3 3 0 1,3 5-180-16,2 1-71 15,2 1-57-15,3 7-183 16,3 9-29-16,8 7 0 16,2 5 0-16,6 7 0 15,1 2 0-15,-3 0 0 16,0 1 0-16,-4 1 0 16,-1 0 0-16,-2 1 0 15,1 0 0 1,-2-1 0-16,2-1 0 15,-2-2 0-15,-2-4 0 0,1-2 0 16,-2-6 0 0,-2-2 0-16,3-6-149 15,-4-3-196-15,0-1-230 16,0-13-849-16,-5 4 0 16,1-3 0-16,-1-2 0 15</inkml:trace>
  <inkml:trace contextRef="#ctx0" brushRef="#br0" timeOffset="8103.27">17977 11222 3707 0,'0'-13'228'0,"-2"-3"127"16,-2-5 107-16,-3-4 4 16,1 6 0-16,-6 5 0 15,0-1 0 1,1 6-1-16,0 2 1 15,-1 3-175-15,1 3-53 16,-5 4-127-16,0 3-107 16,-1 4-4-16,1 7 0 15,-2 6 0-15,5 4 0 16,2 4 0-16,5 2 0 16,2 3 0-16,4-3 0 15,1 1 0 1,6-4 0-16,8-2 0 15,4-5 0-15,7-4 0 16,7-5 0-16,0-3 0 16,3-6 0-16,-1-2 0 15,-4-2 0-15,-2-1 0 16,-7-3 0-16,-2 0 0 16,-4 1 0-16,-9-2 0 15,-1 1-212-15,0 2-125 16,-3-1-219-16,10-8-861 15,-9 10 0-15,0-4 0 16,-1-3 0-16</inkml:trace>
  <inkml:trace contextRef="#ctx0" brushRef="#br0" timeOffset="10141.07">21661 12115 3523 0,'-3'0'197'0,"0"-1"52"15,0 1 98-15,0-4 110 16,0 2 24-16,2-1 0 16,1 1 0-16,-2 2 1 15,2 0-1-15,2 0-143 16,-2 0-54-16,1 0-52 15,4 4-99 1,3 1-108-16,8 2-25 16,2 5 0-16,5 3 0 15,0-2 0-15,0 3 0 16,-4-2 0-16,-2 0 0 16,-4-3 0-16,-2 0 0 15,-4-5 0-15,-1 0 0 16,-1-4 0-16,-1-1 0 15,2 0 0-15,2-2 0 16,3-2 0-16,3-3 0 16,3-4 0-1,6-8 0-15,8-4 0 16,5-7 0-16,4 0 0 16,8 1 0-16,-2 2 0 15,0 3 0-15,-7 5 0 16,-4 4 0-16,-9 0 0 15,-9 5 0-15,-7 4 0 16,-5 2 0-16,-4 3 0 16,-1 0 0-16,0 0 0 15,0 0 0-15,0 0 0 16,0 0 0 0,0 0 0-16,0 0 0 15,0 0 0-15,0 0 0 16,0 0 0-16,0 0 0 15,0 0 0-15,0 0 0 16,0 0 0-16,0 0-315 16,0-9-1260-16,-1 4 0 15,-2-4 0-15,-3-5 0 16</inkml:trace>
  <inkml:trace contextRef="#ctx0" brushRef="#br0" timeOffset="18480.04">23830 9556 1686 0,'0'1'169'0,"0"-1"32"16,0 1 30-16,0 1 20 16,0-5 33-16,0 3 20 15,0 0 24-15,0 0 22 16,0 0 23-1,0-1-105-15,0-1-19 16,0-1-9-16,0 1-15 16,0 2 18-16,0-3 5 15,0 1 6-15,0 1-4 16,0 1 21-16,0-1 19 16,0-3-24-16,1 3-22 15,3-1-20-15,2-3-17 16,7 0-38-16,3-2-38 15,7-1-24-15,3-1-22 16,4 1-42 0,5-2-43-16,4 1 0 15,5-7 0-15,8 1 0 16,2-3 0-16,6 0 0 16,-1 1 0-16,-3-2 0 15,-5-1 0-15,-4 6 0 16,-6-3 0-16,-1 0 0 15,-2 2 0-15,-2-2 0 16,3 0 0-16,0-1 0 16,3 0 0-16,2-1 0 15,-3 2 0-15,-2 2 0 16,-4 2 0-16,-6 2 0 16,-4 0 0-16,-3 4 0 15,3 0 0 1,-1 0 0-16,2-1 0 15,0 1 0-15,-1 0 0 16,-3 0 0-16,-3 1 0 16,-4 1 0-16,-4 2 0 15,-3-1 0-15,-4 3 0 16,-2 0 0-16,0 1 0 16,-2 0 0-16,0 0 0 15,0 0 0-15,0 0 0 16,-5 0-250-1,-3-3-1338-15,-6 3 0 16,-6-2 0-16,-3 1 0 16</inkml:trace>
  <inkml:trace contextRef="#ctx0" brushRef="#br0" timeOffset="19930.02">23925 13185 3192 0,'0'-1'162'0,"0"0"26"16,0 0 16-16,0-3 5 15,3 3 8-15,-2-1 15 16,5-2 22-16,2-1 28 16,3 1 34-16,0-4-64 15,8 1 18-15,-1-4 26 16,3 0 14 0,5-3-7-16,2 3-8 15,2-3-13-15,3-1-24 16,0-2-27-16,4 0-34 15,0-1-65-15,3-1-52 16,2 1-51-16,0-3-29 16,4-1 0-16,3-2 0 15,3 0 0-15,0-2 0 16,-1 1 0-16,4 0 0 16,-2-1 0-16,-2 1 0 15,0 1 0-15,0 0 0 16,-1 2 0-1,-1 0 0-15,1-2 0 16,2 3 0-16,3 0 0 16,1 0 0-16,1 0 0 15,5-2 0-15,1 2 0 16,-4-2 0-16,1 2 0 16,-3-2 0-16,-10 3 0 15,0-2 0-15,-7 2 0 16,-2 2 0-16,-6 2 0 15,1 0 0-15,-4 2 0 16,-1-1 0-16,-2 0 0 16,-1 4 0-1,-2-2 0-15,-1-1 0 16,0 2 0-16,4 2 0 16,-2-5 0-16,0 5 0 15,1 0 0-15,0-3 0 16,-6 3 0-16,0 2 0 15,-5 1 0-15,-3 1 0 16,-7 6 0-16,-1-2 0 16,-3 0 0-16,-5 2 0 15,-6 2 0-15,-5 0-374 16,-3-42-1189-16,-9 32 0 16,-5-7 0-1,1-12 0-15</inkml:trace>
  <inkml:trace contextRef="#ctx0" brushRef="#br0" timeOffset="20735.84">24803 9363 5931 0,'0'0'251'0,"0"-1"0"16,0-1 0-16,2 0 0 15,-2 4 0-15,0-2 0 16,0 2 0 0,0-1 0-16,1 4 1 15,2 6-252-15,-2 7 0 16,0 10 0-16,1 9 0 16,2 8 0-16,-2 13 0 15,2 5 0-15,4 12 0 16,0 4 0-16,1 11 0 15,1 3 0-15,0 4 0 16,4-3 0 0,-3-1 0-16,1-5 0 15,3-7 0-15,-3-5 0 16,-4-8 0-16,-1-11 0 16,-1-10 0-16,-3-12 0 15,-1-11 0-15,-2-9 0 16,0-9 0-16,0-3-303 15,17-9-1274-15,-16-6 0 16,-2-7 0-16,-2-8 0 16</inkml:trace>
  <inkml:trace contextRef="#ctx0" brushRef="#br0" timeOffset="21315.95">24550 9369 3852 0,'0'-6'298'0,"0"-1"154"15,0 0 0-15,0-3 0 16,0 5-1-16,0 3 1 16,0-1 0-16,2 3 0 15,-1 3 0 1,2 5-180-16,-3 9-118 16,3 11-154-16,0 11 0 15,-2 7 0-15,-1 10 0 16,-1 5 0-16,1 2 0 15,-3 1 0-15,3 2 0 16,-1-3 0-16,1-5 0 16,0-4 0-16,0-8 0 15,0-6 0-15,4-9 0 16,-1-6-226 0,5-9-208-16,40-9-1072 15,-28-7 0-15,3-9 0 16,2-12 0-16</inkml:trace>
  <inkml:trace contextRef="#ctx0" brushRef="#br0" timeOffset="21633.4">24695 9501 4195 0,'-8'-20'422'16,"-3"-4"0"-16,2-3-1 15,0-2 1-15,5 11 0 16,4 9 0-16,0 3 0 16,12 3 0-1,15 5 0-15,15 3-223 16,15 9-199-16,12 11 0 16,2 7 0-16,-6 10 0 15,-5 5 0-15,-6 6 0 16,-5-1 0-16,-6 0 0 15,-6-1 0-15,-2-4 0 16,-5-5-262-16,47-2-1323 16,-47-2 0-16,-8-4 0 15,-1-1 0-15</inkml:trace>
  <inkml:trace contextRef="#ctx0" brushRef="#br0" timeOffset="22366.77">24729 11169 5106 0,'-1'-13'343'0,"-2"-1"-1"15,0-2 1-15,-1 2 0 16,2 5 0-16,5 7-1 15,10 7 1-15,15 7 0 16,15 9 0-16,6 10-343 16,12 13 0-1,-2 4 0-15,-4 8 0 16,-5 0 0-16,-8-1 0 16,-4-2 0-16,-8-10 0 15,-7-6 0-15,-8-10 0 16,-4-10 0-16,-3-6 0 15,-6-8 0-15,-2-5 0 16,2-11 0-16,-2-14 0 16,3-12 0-16,1-13 0 15,0-17 0-15,-1-9 0 16,0-8 0-16,3-1 0 16,-4-1 0-16,2 10 0 15,-3 16 0 1,3 17 0-16,-4 19-323 15,29 15-471-15,-23 19-620 16,1 12 0-16,3 10 0 16,-1 5 0-16</inkml:trace>
  <inkml:trace contextRef="#ctx0" brushRef="#br0" timeOffset="22867.71">25664 11317 5830 0,'0'-8'261'16,"0"0"2"-16,0 1 0 15,-3 3-1-15,-4 12 0 16,-5 15 1-16,-2 12-1 16,0 12 0-16,3 7 1 15,8 3-263-15,2-5 0 16,12-6 0-16,5-11 0 15,12-13 0 1,9-11 0-16,14-13 0 0,-2-12 0 16,1-17 0-16,-5-8 0 15,-11-8 0 1,-14-7 0-16,-11 0 0 16,-9 2 0-16,-14 5 0 15,-13 8 0-15,-13 14 0 16,-12 15 0-16,-11 13-247 15,19 17-495-15,-17 14-698 16,7 13 0-16,14 2 0 16,8 7 0-16</inkml:trace>
  <inkml:trace contextRef="#ctx0" brushRef="#br0" timeOffset="23795.92">25426 12133 4332 0,'-11'-28'408'16,"-3"-6"0"-16,-5-7 0 15,0-5 0-15,3 13 0 16,5 10 0-16,5 6 0 16,2 7 0-16,2 6-1 15,2 4-219-15,0 7-188 16,2 5 0-16,8 11 0 16,3 9 0-16,8 9 0 15,8 6 0 1,0 8 0-16,5 2 0 15,-3 2 0-15,-2 0 0 16,-3-2 0-16,-1 2 0 16,-4-3 0-16,-5-2 0 15,-3-5 0-15,-4-5 0 16,-1-5 0-16,-2-8 0 16,-2-5 0-16,-3-5 0 15,0-7 0-15,-1-6 0 16,0 0 0-16,0-5 0 15,0-3 0-15,-2-2 0 16,-6-3 0 0,-6-7 0-16,-7-2 0 15,-7-5 0-15,-7-4 0 16,-5-2 0-16,-4-2 0 16,-1-1 0-16,6 3 0 15,1 4 0-15,5 1 0 16,10 5 0-16,9 4 0 15,5 3 0-15,7 2 0 16,2 5 0-16,2-1 0 16,7 2 0-16,2 3 0 15,14 6 0 1,7 5 0-16,6 3 0 16,2 6 0-16,2 1 0 15,-5-2 0-15,-5-3 0 16,-1-3 0-16,-4-4 0 15,0-5 0-15,-1-3 0 16,2-9 0-16,-1-8 0 16,2-11 0-16,-2-13 0 15,13-19-660-15,-1-24-846 16,1-26 0-16,9-23 0 16,23-33 0-1</inkml:trace>
  <inkml:trace contextRef="#ctx0" brushRef="#br0" timeOffset="47456.03">20561 7360 3935 0,'2'-7'82'0,"-1"-3"28"15,5-4 22-15,3-2 35 16,5-2 46-16,4-2 97 16,3-2 122-16,7-6-1 15,2-5 1 1,5-4-60-16,5-7-23 16,5-6-27-16,4-5-23 15,5-7-34-15,2-7-47 16,3-6-96-16,0-2-122 15,2 0 0-15,-2 3 0 16,0 2 0-16,-7 7 0 16,0 4 0-16,-8 5 0 15,-6 5 0-15,-10 11 0 16,-8 8 0-16,-5 13-176 16,-7 10-154-16,-5 14-217 15,-3 3-880-15,-1 18 0 16,-9 6 0-1,-9 8 0-15</inkml:trace>
  <inkml:trace contextRef="#ctx0" brushRef="#br0" timeOffset="48012.5">20811 7666 3719 0,'-8'8'197'0,"-2"0"30"15,1 3 50-15,0 2 107 16,5-8 76-16,4-3 1 16,0-2 0-16,0 0-1 15,4-5 1-15,5-3-135 16,7-8-63-1,12-11-29-15,10-11-51 16,10-10-105-16,8-13-78 16,8-10 0-16,7-5 0 15,5-4 0-15,4-1 0 16,2 1 0-16,-4-2 0 16,-7 2 0-16,-9 8 0 15,-13 6 0-15,-10 9 0 16,-12 12 0-16,-9 11 0 15,-7 9-218-15,-5 12-163 16,1 5-320 0,-7 3-677-16,-4 2 0 15,-8 2 0-15,-4-5 0 16</inkml:trace>
  <inkml:trace contextRef="#ctx0" brushRef="#br0" timeOffset="48812.09">20778 6082 5502 0,'-1'0'298'0,"-1"0"-1"0,1 0 1 16,-2 0-1-1,7-1 1-15,8-1-1 16,12-5 1-16,13-2-1 16,10-2 1-16,11-5-287 15,4 2-11-15,0-1 0 16,2 0 0-16,2 0 0 16,-4 1 0-1,-1 1 0-15,-7 4 0 16,-6 0 0-16,-7 5 0 0,-6-2 0 15,-6 1 0-15,-5 2 0 16,-1-1 0 0,-4 1 0-16,0 0 0 15,-5 2 0-15,-1-1 0 16,-3 1 0-16,0 1 0 16,-3 0 0-16,1 0 0 15,-1 3 0-15,3 3 0 16,-4 6 0-16,3 7 0 15,-1 8 0-15,2 9 0 16,-1 13 0-16,0 6 0 16,-1 10 0-16,2 10 0 15,1 8 0 1,3 5 0-16,2 8 0 16,0 4 0-16,0-1 0 15,1-2 0-15,-3-4 0 16,1-8 0-16,-4-9 0 15,4-6 0-15,-4-12 0 16,1-7 0-16,1-9 0 16,-4-10 0-16,-2-8 0 15,-3-11 0 1,2-4-77-16,4-5-475 16,0-10-961-16,0-8 2 15,-4-9-1-15,0-13 0 16</inkml:trace>
  <inkml:trace contextRef="#ctx0" brushRef="#br0" timeOffset="63353.14">22354 5828 7565 0,'-5'0'70'15,"-2"0"-1"-15,3 0 1 16,-2-2-1-16,3 4 1 16,3-2-1-16,0-2 1 15,-1 2-1-15,1 0 1 16,0 0-70-16,9 2 0 15,9 4 0-15,11 8 0 16,13 10 0 0,13 8 0-16,4 8 0 15,0 5 0-15,2 2 0 16,-5-2 0-16,-7-4 0 16,-3-4 0-16,-6-8 0 15,-10-7 0-15,-7-7 0 16,-7-2 0-16,-6-8 0 15,-7-3 0-15,-2-9 0 16,-4-14 0-16,-5-12 0 16,-7-16 0-16,-8-15 0 15,-6-7 0 1,-8-3 0-16,4 1 0 16,-1 9 0-16,5 11 0 15,6 12 0-15,9 12 0 16,0 14-242-16,9 12-207 15,21 9-1051-15,-15 15 0 16,7 9 0-16</inkml:trace>
  <inkml:trace contextRef="#ctx0" brushRef="#br0" timeOffset="63867.91">23163 5659 4978 0,'-8'-8'332'0,"-1"-1"0"16,-3-1 0-16,-3 3 1 15,2 3-1 1,2 6 0-16,-2 6 1 0,4 6-1 15,5 5 0-15,4 8-109 16,6 7-223-16,9 2 0 16,6 4 0-16,5-1 0 15,5-1 0-15,1-5 0 16,-1-3 0 0,-3-7 0-16,-5-7 0 15,-1-7 0-15,-6-5 0 16,0-5 0-16,-6-7 0 15,-1-10 0-15,-6-6 0 16,-2-7 0-16,-10-5 0 16,-7-3 0-16,-10 0 0 15,-8 3 0-15,-8 4 0 16,-2 3 0-16,1 8 0 16,3 8 0-1,4 8 0-15,4 5 0 16,7 12-53-16,11 10-254 15,8 6-326-15,3 5-806 16,9 0 0-16,6-5 0 16,3-13 0-16</inkml:trace>
  <inkml:trace contextRef="#ctx0" brushRef="#br0" timeOffset="64275.32">23111 5260 5545 0,'-24'-15'294'0,"-6"-4"0"16,-2-1 0-16,-5-2 0 15,19 9 0-15,8 6 0 16,5 4 0-16,0 3 0 15,5 0 0-15,10 2-294 16,6 10 0-16,13 5 0 16,13 13 0-1,14 7 0-15,5 11 0 16,3 4 0-16,-2 0 0 16,-2 6 0-16,-6 0 0 15,-9-3 0-15,-5-5 0 16,-7-1 0-16,-4-8 0 15,-6-6 0-15,0-6 0 16,-4-2-210-16,-3-8-169 16,3-4-260-16,-8-31-753 15,-4 14 0-15,-2-7 0 16,-4-11 0-16</inkml:trace>
  <inkml:trace contextRef="#ctx0" brushRef="#br0" timeOffset="65329.62">23422 5241 4783 0,'-20'-19'355'16,"-3"-6"0"-16,-1-2 0 16,-4-3 1-16,15 7-1 15,4 11 0-15,3 3 0 16,3 4 0-16,1 0 0 15,2 4-143-15,5 2-212 16,9 6 0-16,9 5 0 16,10 7 0-16,9 8 0 15,8 6 0 1,0 6 0-16,0-1 0 16,-1 4 0-16,-4-2 0 15,-7 1 0-15,-1-3 0 16,-5-3 0-16,-6-3 0 15,-2-1 0-15,-4-6 0 16,-2-5 0-16,-4 0 0 16,-5-7 0-16,-3-2-47 15,1-4-136-15,-6 0-58 16,-1-7-46-16,-3 2-40 16,-5-2-20-16,-7-2-5 15,-5 0-4 1,-6-1 4-16,-2 1 11 15,-4-3 75-15,1 1 182 16,4-3 111-16,4-1 94 16,4-3 121-16,7-3 40 15,4-5 7-15,5-2 19 16,10-4 18-16,6-5 7 16,9-3-27-16,9-2-49 15,7 1-42-15,3 0-49 16,0 2-81-16,-5 4-20 15,-4 2-3 1,-6 5-13-16,-5 3-23 0,-7 4-18 16,-4 3-2-1,-3 3 4-15,0 0-10 16,-1 1 0-16,-2 1 0 16,2-3 0-16,0 1 0 15,-1 0 0-15,0 0 0 16,-2 1 0-16,-3 3 0 15,1 1 0-15,-1 2 0 16,-1 1 0-16,-3 0 0 16,-3 0 0-16,-5 4 0 15,-1 5 0-15,-3 5 0 16,3 9 0-16,3 10 0 16,6 6 0-1,4 3 0-15,6 5 0 16,5-6 0-16,3-3 0 15,5-10 0-15,4-10 0 16,-2-9 0-16,2-8 0 16,-3-6 0-16,-3-7 0 15,-4-4 0-15,-6-7 0 16,-4-4 0-16,-4-3 0 16,-5-2 0-16,-7 1 0 15,0 0 0-15,-3 2 0 16,0 7 0-16,3 5 0 15,6 7 0 1,4 3 0-16,2 5 0 16,5 2 0-16,6 6 0 15,10 6 0-15,8 1 0 16,9 8 0-16,5 1-176 16,0 0-154-16,-1-1-243 15,-8-31-849-15,-9 22 0 16,-8-6 0-16,-10-3 0 15</inkml:trace>
  <inkml:trace contextRef="#ctx0" brushRef="#br0" timeOffset="66366.57">24491 5000 5074 0,'-3'-16'334'0,"-3"-4"1"16,-2-5 0-16,-8-4-1 16,-2 5 1-16,-3 8 0 15,1 2-1-15,1 6 1 16,3 4 0-16,3 4-230 15,0 9-105-15,1 8 0 16,5 11 0-16,4 6 0 16,-1 7 0-16,8-1 0 15,3-8 0 1,4-9 0-16,3-6 0 16,5-10 0-16,2-7 0 15,-3-8 0-15,2-6 0 16,-6-4 0-16,-5-3 0 15,-4-5 0-15,-4 5 0 16,-2-2 0-16,-2 4 0 16,0 2 0-16,0 3 0 15,0 7 0-15,1 3 0 16,2 2 0-16,0 2 0 16,0 5 0-1,0 2 0-15,2 6 0 16,7 6 0-16,4 4 0 15,8 3 0-15,7 0 0 16,4 1 0-16,2 2 0 16,1-2 0-16,1 1 0 15,1-2 0-15,-5 2 0 16,-3 0 0-16,-6-2 0 16,-4 5 0-16,-10 0 0 15,-5 2 0-15,-4 3 0 16,-9-2 0-16,-2-1 0 15,-7-6 0 1,-6-4 0-16,-6-10 0 16,2-7 0-16,3-6 0 15,2-8 0-15,3-9 0 16,9-6 0-16,5-9 0 16,5-5 0-16,6-7 0 15,5-1 0 1,6-2 0-16,-1 1 0 0,6 1 0 15,-3 2 0-15,0 0 0 16,-4 2 0-16,-1 1 0 16,-2 1 0-16,-4 3 0 15,0 1 0 1,-2 2 0-16,-4 2 0 16,-1 4 0-16,0 3 0 15,2 4 0-15,-4 5 0 16,2 6 0-16,-1 2 0 15,-2 4 0-15,-1 1 0 16,-5 7 0 0,0 9 0-16,-1 9 0 15,4 8 0-15,1 7 0 16,3 5 0-16,7-4 0 16,10-4 0-16,8-8 0 15,5-9 0-15,9-7 0 16,5-8 0-16,1-3 0 15,-2-12-242-15,1-1-322 16,-12-11-913-16,-4 0 0 16,-10-4 0-16</inkml:trace>
  <inkml:trace contextRef="#ctx0" brushRef="#br0" timeOffset="67428.07">25372 4213 8001 0,'-19'-15'21'16,"-5"1"0"-16,0 0 0 16,1 1 0-16,9 7 0 15,10 4 0-15,8 7 0 16,10 8 0-16,11 8 1 16,13 12-22-1,10 13 0-15,9 4 0 16,-1 4 0-16,-1 2 0 15,-6-3 0-15,-8-1 0 16,-8-5 0-16,-6-3 0 16,-9-4 0-16,-5-6 0 15,-8-11 0-15,-3-7 0 16,0-4 0-16,-6-9 0 16,-3-8 0-16,-13-9 0 15,-5-11 0-15,-13-10 0 16,-9-12 0-16,-2-6 0 15,-3-5 0 1,3-6 0-16,4 3 0 16,6 1 0-16,5 4 0 15,8 0 0-15,7 6 0 16,8 3 0-16,7 4 0 16,4 4 0-16,5 6 0 15,9 6 0-15,5 2 0 16,4 4 0-16,10 5 0 15,3 6 0-15,2 2 0 16,-2 6 0-16,-1 2 0 16,-4 6 0-16,-4 1 0 15,-4 4 0-15,-4 4 0 16,-6 7 0 0,-7 0 0-16,0 2 0 15,-6 5 0-15,-6 2 0 16,-4 2 0-16,-3 5 0 15,-5 1 0-15,-5 1 0 16,5-2 0-16,2-5 0 16,5-4 0-16,5-7 0 15,3-5 0-15,4-5 0 16,9-3 0-16,9 0 0 16,10 1 0-16,7-3 0 15,11 1 0-15,6-1 0 16,2-2 0-1,-6 0 0-15,-2 0 0 16,-9 2 0-16,-9 0 0 16,-6 0 0-16,-7 0 0 15,-5 0 0-15,-2-1-221 16,-3-1-140-16,4-2-158 16,26-10-899-16,-23 0 0 15,-4-7 0-15</inkml:trace>
  <inkml:trace contextRef="#ctx0" brushRef="#br0" timeOffset="67867.5">26176 4348 3065 0,'6'0'231'15,"3"0"63"-15,-1 0 110 16,3-2 124-16,-3-3-1 16,2-2 1-1,-4-6-2-15,3-4 3 16,-2-2-2-16,0-7-148 15,-7 1-83-15,0-5-63 16,-10-3-109-16,-3 0-124 16,-5 0 0-16,-2 5 0 15,-6 5 0-15,5 7 0 16,2 6 0-16,0 5 0 16,-4 7 0-16,8 7 0 15,-1 11 0-15,3 12 0 16,1 5 0-16,9 7 0 15,2-1 0-15,2-4 0 16,8-4 0 0,5-6 0-16,2-8 0 15,11-7 0-15,8-5 0 16,2-6 0-16,6-3 0 16,1-3 0-16,1-6 0 15,-7-3 0-15,-4 0-5 16,-5-2-236-16,-8 0-158 15,-4 4-241-15,-5-20-741 16,-8 20 0-16,-1-1 0 16,-1-3 0-16</inkml:trace>
  <inkml:trace contextRef="#ctx0" brushRef="#br0" timeOffset="68589.69">26628 3909 4242 0,'0'-25'400'16,"-6"-6"14"-16,-5-2 0 16,-6-5 0-16,-3 13 0 15,-8 13-1-15,-3 5 1 16,2 7 0-16,2 8 0 16,4 9-190-1,10 5-210-15,6 2-14 0,5 4 0 16,5-2 0-16,7-7 0 15,4-8 0-15,2-6 0 16,6-5 0 0,1-8 0-16,-4-6 0 15,0-3 0-15,-10-4 0 16,-3-3 0-16,-4 1 0 16,0 3 0-16,-6 1 0 15,2 5 0-15,0 3 0 16,0 7 0-16,-1 1 0 15,3 4 0-15,0 7 0 16,0 5 0-16,0 7 0 16,5 6 0-16,3 4 0 15,6 2 0-15,7 2 0 16,7-1 0-16,7 3 0 16,1-1 0-1,0 0 0-15,6-1 0 16,1-2 0-16,2 0 0 15,0-1 0-15,-3-3 0 16,-2 1 0-16,-6 0 0 16,-11-4 0-16,-5 0 0 15,-11-3 0-15,-5 2 0 16,-13-1 0-16,-7 0 0 16,-12 0 0-1,-5 1 0-15,-4-8 0 16,-4-4 0-16,5-7 0 0,-2-6 0 15,5-11 0 1,3-11 0-16,5-10 0 16,11-12 0-16,9-9 0 15,9-4 0-15,9-3 0 16,12 5 0-16,6 8 0 16,-2 7 0-16,7 13-272 15,-3 9-256-15,-10-16-950 16,-8 28 0-16,-6 0 0 15,-7 4 0 1</inkml:trace>
  <inkml:trace contextRef="#ctx0" brushRef="#br0" timeOffset="69004.62">27005 3738 5356 0,'0'-11'314'0,"0"0"-1"15,0 1 1-15,0-1-1 16,0 8 1-16,6 6-1 16,5 6 1-16,8 5-1 15,5 6 1 1,6 2-301-16,1 0-13 15,1-2 0-15,-1-6 0 16,-2-5 0-16,-4-5 0 16,-3-5 0-16,-1-7 0 15,-6-6 0-15,-2-6 0 16,-10-3 0-16,-3-5 0 16,-5-1 0-16,-11-1 0 15,-1-1 0-15,-4 5 0 16,-6 5 0-1,2 5 0-15,4 7 0 0,0 7-211 16,1 4-239 0,2-2-1056-16,4 11 0 15,3-3 0-15</inkml:trace>
  <inkml:trace contextRef="#ctx0" brushRef="#br0" timeOffset="69389.83">27081 3171 5769 0,'-16'-23'269'16,"-2"-5"0"-16,-7-4 0 16,3 1 0-16,8 9 0 15,4 10 0 1,5 6 0-16,5 3 0 15,11 8 1-15,14 8-270 16,9 12 0-16,15 8 0 16,10 9 0-16,2 10 0 15,2 6 0-15,-4 2 0 16,0 1 0-16,-3 2 0 16,-6-4 0-16,-8-4 0 15,-6-7 0-15,-7-7 0 16,-4-7 0-16,-7-8 0 15,-3-6 0-15,-1-9-262 16,-2-4-219-16,1-11-1008 16,1 2 0-1,1-9 0-15,6-7 0 16</inkml:trace>
  <inkml:trace contextRef="#ctx0" brushRef="#br0" timeOffset="69891.42">28018 3309 5342 0,'0'-18'315'16,"-4"-6"-1"-16,-4-1 1 16,-5-7 0-16,0 10-1 15,-6 5 1-15,-4 3 0 16,-1 6 0-1,6 3-1-15,-7 7-297 0,1 6-17 16,6 15 0 0,-3 9 0-16,1 8 0 15,9 7 0-15,7 2 0 16,0-7 0-16,12-9 0 16,6-10 0-16,4-9 0 15,5-8 0-15,5-10 0 16,-3-12 0-16,0-4 0 15,-5-8 0-15,-7-7 0 16,-5-2 0-16,-6 2 0 16,0 6 0-16,-2 5 0 15,-2 8 0-15,4 6 0 16,-2 6 0-16,3 4 0 16,3 8 0-1,7 5 0-15,10 5 0 16,3 1 0-16,3 3 0 15,-3-5-55-15,-1 0-208 16,-5-7-153-16,2-4-278 16,-4-3-658-16,-9-7 0 15,-2-7 0-15,-1-5 0 16</inkml:trace>
  <inkml:trace contextRef="#ctx0" brushRef="#br0" timeOffset="71304.25">27968 2794 4766 0,'-25'-36'359'15,"-6"-8"0"-15,-3-7-1 16,-4-4 1-16,16 20 0 16,4 13 0-16,6 7-1 15,4 6 1-15,7 3 0 16,4 8-163-1,13 7-196-15,15 11 0 16,13 8 0-16,11 12 0 0,7 11 0 16,1 1 0-1,-8 2 0-15,-6 3 0 0,-6-1 0 16,-8 0 0 0,-7-6 0-16,-3-1 0 15,-8-9 0-15,-3-4 0 16,-3-6 0-16,-2-7 0 15,-7-8 0-15,2-4 0 16,-4-7 0-16,-4-3 0 16,-9-2 0-1,-6-5 0-15,-7-3 0 16,-7-1 0-16,-2-3 0 16,6-1 0-16,2 0 0 15,9 1 0-15,7 1 0 16,7 1 0-16,1-3 0 15,11-4 0-15,9-4 0 16,8-3 0-16,4-6 0 16,11 2 0-16,-2-2 0 15,1 1 0-15,-8 2 0 16,-3 5 0-16,-5 1 0 16,-7 6 0-16,-6 2 0 15,-4 5 0-15,-4 6 0 16,-2 1 0-16,0 0 0 15,0 4 0-15,0-2 0 16,0 2 0 0,0 6 0-16,3 8 0 15,-2 8 0-15,-1 10 0 16,5 1 0-16,1 2 0 16,2-5 0-16,3-4 0 15,5-8 0-15,0-7 0 16,3-5 0-16,2-6 0 15,1-5 0-15,-2-6 0 16,-1-2 0 0,-7-4 0-16,-4-5 0 0,-8-2 0 15,0-3 0 1,-5 0 0-16,-7-1 0 16,-5 2 0-16,-4 4 0 15,-3 3 0-15,-4 5 0 16,-2 7 0-16,3 2 0 15,1 6 0-15,0 4 0 16,11 2 0-16,3-2 0 16,8 2 0-16,3-1 0 15,1-4 0-15,1-3 0 16,1 1 0 0,0-4 0-16,9 1 0 15,-1-7 0-15,3-4 0 16,-2-6 0-16,0-6 0 15,-3-9 0-15,-6 0 0 16,-3-8 0-16,-4 0 0 16,-5-4 0-16,-8 4 0 15,-5 2 0-15,-3 7 0 16,-1 8 0-16,-3 6 0 16,-1 11 0-16,1 5 0 15,1 7 0-15,2 8 0 16,12 4 0-16,9 0 0 15,2 2 0 1,14-2 0-16,9-3 0 16,8-6 0-16,7-2 0 15,12-4 0-15,2-5 0 16,0-6 0-16,1 2 0 16,-1-2 0-16,-1-1 0 15,-3 1 0-15,-2 4 0 16,-5 2 0-16,-3 0 0 15,-5 7 0-15,-3 3 0 16,-2 5 0-16,-2 9 0 16,2 5 0-16,-2 7 0 15,1 6 0 1,-2 2 0-16,3 0 0 16,-7-2 0-16,1-6 0 15,-7-9 0-15,1-8 0 16,-5-4 0-16,-3-7 0 15,1-3 0-15,4-1 0 16,1-7 0-16,7-9 0 16,4-14 0-16,10-14 0 15,3-17 0-15,6-15 0 16,10-14-1638-16,6-18 0 16,2-13 0-16,10-19 0 15</inkml:trace>
  <inkml:trace contextRef="#ctx0" brushRef="#br0" timeOffset="158640.31">26417 11183 5818 0,'-3'-1'262'16,"1"1"0"-16,0-3 0 15,4-4 0-15,9 0-1 16,14-7 1-16,9-7 0 16,12-5 0-16,8-2 0 15,3-1-246 1,-3 0-16-16,-5 4-45 15,-4 3-180-15,-11 6-112 16,-7 10-149-16,-2 1-250 16,-17-7-536-16,-12 24 0 15,-8 8 0-15,-10 3 0 16</inkml:trace>
  <inkml:trace contextRef="#ctx0" brushRef="#br0" timeOffset="158844.46">26596 11359 5032 0,'0'0'349'0,"0"-1"0"15,0 0-1-15,0-3 1 16,9-2 0 0,6-6 0-16,17-5-44 15,20-8-464-15,21-7-1295 16,9-10 0-16,5-12 0 15,-1-22 0 1</inkml:trace>
  <inkml:trace contextRef="#ctx0" brushRef="#br0" timeOffset="169300.18">5809 7972 3608 0,'-1'0'176'0,"-3"-2"38"15,1 0 34-15,0-3 72 16,-2 2 88-16,2-1 64 15,-1-2 1-15,-2 5 0 16,2-5-1-16,-2 5-143 16,2-3-33-16,1 2-37 15,2 2-34-15,-1-1-72 16,2 1-88 0,0 0-65-16,0-2 0 15,0 4 0-15,0-4 0 16,0 2 0-16,0 0 0 15,3 0 0-15,3 2 0 16,4-1 0-16,1 6 0 16,7 0 0-16,-1 4 0 15,2 0 0-15,-3-2 0 16,-2 0 0-16,-4 1 0 16,1-4 0-1,-6-1 0-15,-1-2 0 16,-1-1 0-16,0-2 0 15,3-2 0-15,7-6 0 16,4-5 0-16,12-12 0 16,6-10 0-16,6-7 0 15,9-8 0-15,3-3 0 16,2-3 0-16,2 2 0 16,-1 0 0-16,-4 2 0 15,-6 4 0-15,-4 7 0 16,-6 7 0-1,-9 9 0-15,-5 6 0 16,-6 8 0-16,-6 5 0 16,2 3 0-16,-5 1 0 15,0 7-64-15,15 2-654 16,-12 2-763-16,0 0 0 16,-4-5 0-16,4-2 0 15</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5T09:13:07.010"/>
    </inkml:context>
    <inkml:brush xml:id="br0">
      <inkml:brushProperty name="width" value="0.05292" units="cm"/>
      <inkml:brushProperty name="height" value="0.05292" units="cm"/>
      <inkml:brushProperty name="color" value="#FF0000"/>
    </inkml:brush>
  </inkml:definitions>
  <inkml:trace contextRef="#ctx0" brushRef="#br0">5631 11318 5974 0,'-21'-11'246'0,"-6"0"0"16,-4-3 1-16,-1 1-1 16,13 3 0-16,4 4 1 15,7 0-1 1,4 5 0-16,1-1 1 16,3 1-247-16,2 1 0 15,3 1 0-15,9 4 0 16,9 4 0-1,4 3 0-15,9 7 0 0,0 2 0 16,-1 1 0-16,-3 2 0 16,-2-2 0-16,-2 0 0 15,-5-3 0-15,-3 1 0 16,-6-5 0-16,-1 1 0 16,-4-6 0-1,0-1 0-15,-1-6 0 16,11-2 0-16,8-9 0 15,14-9 0-15,14-12 0 16,11-16 0-16,10-12 0 16,3-6 0-16,-2-2 0 15,-6 3 0-15,-7 5 0 16,-9 6 0 0,-7 5 0-16,-7 6 0 15,-8 6 0-15,-5 5 0 16,-11 7 0-16,-4 7 0 15,-7 7 0-15,-4 3 0 16,-2 2 0-16,0 3 0 16,1-1 0-16,-1 1 0 15,0 0 0-15,0 0 0 16,0 0 0-16,0 0 0 16,0 0 0-16,0 0 0 15,0 0 0 1,0 0 0-16,0 0 0 0,0 0 0 15,0 0 0-15,1 0 0 16,-1 0 0 0,0-2 0-16,2 2 0 15,-2 0 0-15,0-2 0 16,0 2 0-16,0 0 0 16,0 5-333-16,20 1-1238 15,-23 4 0-15,-7-4 0 16,0-1 0-16</inkml:trace>
  <inkml:trace contextRef="#ctx0" brushRef="#br0" timeOffset="1340.68">10338 10559 5083 0,'-7'-3'332'0,"0"-4"1"16,-2-2 0-16,1 0 0 16,0 3-1-16,5-1 1 15,2 4 0 1,-1 2-1-16,2 0 1 16,0 1-219-16,0 0-114 15,6 0 0-15,8 0 0 16,4 2 0-16,9 2 0 15,6 3 0-15,5 1 0 16,-5 7 0-16,2-1 0 16,-2 4 0-16,-4 0 0 15,-2 0 0-15,-5-2 0 16,-3-2 0-16,-5 0 0 16,-5-6 0-1,-3-1 0-15,-4-3 0 16,1-2 0-16,6-2 0 15,14-8 0-15,19-16 0 16,21-16 0-16,23-19 0 16,18-17 0-16,6-9-228 15,4-6-184-15,21-1-1098 16,-34 7 0-16,-14 4 0 16,-18 4 0-16</inkml:trace>
  <inkml:trace contextRef="#ctx0" brushRef="#br0" timeOffset="2767.67">15069 11081 4747 0,'-17'-3'292'0,"-6"-1"65"16,-2-2 0-16,-2-2 0 15,10-1 0-15,4 1 0 16,5-3 0-16,3 5 0 15,1 1 1-15,2 4-129 16,0-1-163 0,4 2-66-16,2 0 0 0,8 3 0 15,10 4 0 1,11 4 0-16,6 5 0 0,3 5 0 16,-3-1 0-1,-4 2 0-15,-7-5 0 16,-5-1 0-16,-7-2 0 15,-3-5 0-15,-7-2 0 16,-3-4 0-16,0-1 0 16,4-2 0-16,10-8 0 15,12-13 0-15,18-14 0 16,16-19 0-16,16-25 0 16,15-11-42-1,9-5-273-15,7-2-275 16,-2-26-858-16,-9 30 0 15,-14 3 0-15,-12 1 0 16</inkml:trace>
  <inkml:trace contextRef="#ctx0" brushRef="#br0" timeOffset="6269.41">19753 11617 2188 0,'-1'0'132'16,"-4"-2"15"-16,4-1 20 15,-1-1 31-15,2 2 38 16,-1-3 44-16,1-2 34 16,-2 2 38-16,1 3 39 15,-1-1-30 1,1 2 9-16,0 1 9 16,2 0 8-16,-2 0-8 15,1 0-10-15,0-2-40 16,0 2-35-16,0 0-38 15,0 0-37-15,1 0-56 16,5 2-56-16,1 0-25 16,6 3-28-1,3 2-21-15,6 2-29 0,-2 2-4 16,3-2 0-16,4 2 0 16,1 0 0-1,-4-2 0-15,-1-2 0 16,-5-2 0-16,-4-1 0 15,-5-2 0-15,-2-1 0 16,1-1 0-16,4 0 0 16,6-8 0-16,8-9 0 15,10-9 0-15,8-12 0 16,11-13 0-16,7-3 0 16,6-3 0-16,8-2-232 15,7 7-289 1,-1-13-966-16,-2 19 0 15,-7 5 0-15,-12 1 0 16</inkml:trace>
  <inkml:trace contextRef="#ctx0" brushRef="#br0" timeOffset="8682.89">23915 10459 4103 0,'-3'0'144'16,"3"0"21"-16,-1 0 11 15,1-1 24-15,0 1 62 16,1 0 75-16,-1 0 81 16,3 0 0-16,3 0 1 15,4 0-96 1,3 3-49-16,4 2-20 16,0 4-12-16,-1 5-25 15,3 3-60-15,-3 1-75 16,0 1-82-16,-3-1 0 15,1-1 0-15,-4-2 0 16,-1-1 0-16,-2-2 0 16,2-3 0-16,-6-3 0 15,3 0 0-15,1-3 0 16,7-3 0-16,5-2 0 16,13-8 0-16,14-9 0 15,13-11 0-15,16-9 0 16,13-11 0-1,9-6 0-15,2 0-86 16,-1 1-175-16,-9 5-178 16,19 2-1042-16,-40 7 0 15,-13 4 0-15</inkml:trace>
  <inkml:trace contextRef="#ctx0" brushRef="#br0" timeOffset="12235.07">21844 3682 6283 0,'0'0'212'0,"0"0"0"16,2 0 0-16,2 0 0 15,6 5 0-15,4 0 0 16,11 4 0-16,8 3 0 16,6 7 0-1,9 3-212-15,5 3 0 16,-1 5 0-16,2 3 0 15,-2 2 0-15,-5-3 0 16,-6 1 0-16,-4-5 0 16,-6-2 0-16,-6-5-158 15,-6-4-135-15,-3-3-188 16,10-8-331-16,-19-1-477 16,-1-7 0-1,-4-7 0-15,-5-7 0 16</inkml:trace>
  <inkml:trace contextRef="#ctx0" brushRef="#br0" timeOffset="12560.25">22269 3510 4138 0,'-8'-26'425'0,"-3"-6"-1"15,-1-2 1-15,1-2 0 16,2 11-1-16,3 13 1 15,3 6 0-15,3 3 0 16,2 8-1 0,4 13-193-16,5 10-231 15,1 11 0-15,8 12 0 0,0 8 0 16,3 1 0 0,-1 3 0-16,-2-1 0 15,-2-2 0-15,-3-3 0 16,0-4 0-16,-1-7 0 15,-4-6 0-15,2-4-275 16,2-5-274-16,-2-38-924 16,2 27 0-16,-4-11 0 15,1-11 0-15</inkml:trace>
  <inkml:trace contextRef="#ctx0" brushRef="#br0" timeOffset="13105.05">22745 3407 5524 0,'-4'-19'296'0,"1"0"0"16,-3-2 1-16,0 1-1 16,6 9 0-16,-3 10 1 15,3 1-1-15,0 8 0 16,6 12 1-16,3 9-297 15,5 11 0-15,5 10 0 16,7 1 0 0,-1 2 0-16,-1-5 0 15,-5-3 0-15,1-6 0 16,-3-3 0-16,-2-5-110 16,-6-6-173-16,-1-5-113 15,-3-5-136-15,-5-7-173 16,-6-13-528-16,-7 2 0 15,-10-6 0-15,-6-4 4221 16,-11-6-3557-16,-1 0 121 16,-1-13 103-16,-1-3 84 15,2-5 238-15,-2-3 306 16,3-3 113 0,2-3 136-16,8 1 173 15,8-5 6-15,12 3-142 16,6-1-121-16,12-1-103 15,14 5-84-15,7 0-128 16,8 3-133-16,8 7 0 16,3 7 0-16,-5 7 0 15,-1 11 0-15,-6 8 0 16,0 11-161-16,-3 12-169 16,-2 14-222-16,-10-2-681 15,-5 25 0-15</inkml:trace>
  <inkml:trace contextRef="#ctx0" brushRef="#br0" timeOffset="13319.97">22848 4028 4745 0,'4'-3'372'0,"6"-6"-1"16,7-9 1-16,11-7-1 15,5-6 1-15,9-8-1 16,4-4 1-16,2 4-284 16,1 2-312-16,-4 1-1218 15,-6 6 0-15,-9 7 0 16</inkml:trace>
  <inkml:trace contextRef="#ctx0" brushRef="#br0" timeOffset="13584.99">23476 3403 8191 0,'-3'-1'0'0,"-1"0"0"16,-2 9 0-16,1 4 0 15,1 12 0 1,3 10 0-16,-2 8 0 16,6 4 0-16,-3 3-7 0,4 6-395 15,6-8-1154-15,5 6 0 16,3-4 0-16,4-9 0 16</inkml:trace>
  <inkml:trace contextRef="#ctx0" brushRef="#br0" timeOffset="14124.5">24134 2608 5354 0,'-21'-12'298'0,"-10"0"2"15,-11 3 0-15,-11 1 0 0,1 15 0 16,1 14 0 0,4 10 0-16,9 7 0 15,12 9 0-15,16 2-163 16,17-1-135-16,19-4-2 15,19-6 0-15,20-5 0 16,15-8 0-16,6-4 0 16,1-2 0-16,-8-3 0 15,-12 3 0 1,-17-3 0-16,-15 3 0 16,-20 4-288-16,-9 0-221 15,-4-6-969-15,-27 6 0 16,-11-6 0-16,-1-8 0 15</inkml:trace>
  <inkml:trace contextRef="#ctx0" brushRef="#br0" timeOffset="14396.7">24002 2715 4126 0,'-2'-33'410'15,"-2"-8"15"-15,-1-1 1 16,0 0-1-1,3 17 1-15,-1 17-1 16,2 11 1-16,-1 14-1 16,2 18 1-16,0 21-191 15,0 13-219-15,2 17-16 16,-2 5 0-16,0 1 0 16,0-2 0-16,0-4 0 15,0-6-86-15,0-8-226 16,4-10-211-16,5-22-931 15,5-5 0-15,2-21 0 16</inkml:trace>
  <inkml:trace contextRef="#ctx0" brushRef="#br0" timeOffset="14793.09">24340 2927 4553 0,'8'-11'143'15,"1"5"69"-15,4 2 68 16,7 6 71-16,1 11 22 16,-1 10 0-16,0-4-1 15,3-1 1-15,-1-9 0 16,3-7-90-16,1-6-53 16,-1-11-70-16,-6-6-67 15,-6-4-71-15,-9-7-22 16,-7-1 0-16,-11-5 0 15,-7 2 0 1,-2-1 0-16,0 7 0 16,4 5 0-16,8 11 0 15,5 3 0-15,6 11 0 16,0 9 0-16,6 9 0 16,5 11 0-16,8 11 0 15,3 6 0-15,4 1 0 16,1-1-174-16,-1-1-227 15,13-6-387-15,-16-3-577 16,1-5 0-16,-3-11 0 16,-1-9 0-16</inkml:trace>
  <inkml:trace contextRef="#ctx0" brushRef="#br0" timeOffset="15380.71">24851 2808 5344 0,'0'-14'316'0,"0"0"0"16,0 0 1-16,1 0-1 15,5 11 0-15,4 11 1 16,2 2-1-16,3 6 0 16,0 5 1-16,-3 2-317 15,0 0 0-15,-7-4 0 16,-1-6 0-16,0-4 0 15,-4-6 0-15,0-3 0 16,2-5 0-16,-4-8 0 16,2-6 0-16,2-11 0 15,-2-7 0 1,0-1 0-16,0 5 0 16,1 6 0-16,4 10 0 15,6 12 0-15,6 6 0 16,2 5 0-16,6 9 0 15,-2-1 0-15,-4 3 0 16,-6-1 0-16,-3-3 0 16,-4-5 0-16,-4 1 0 15,-2-8 0-15,0 0 0 16,0-9 0 0,0-4 0-16,0-10 0 0,2-9 0 15,-2-9 0 1,3-2 0-16,1 3 0 15,3 8 0-15,4 9 0 16,2 12 0-16,7 10 0 16,3 10 0-16,3 10 0 15,-3 9 0-15,0 5 0 16,-4 0-40-16,-3 0-219 16,-1-3-165-16,6-8-251 15,-4-10-683-15,3-6 0 16,-5-8 0-16,0-9 0 15</inkml:trace>
  <inkml:trace contextRef="#ctx0" brushRef="#br0" timeOffset="15873.14">25347 2320 5434 0,'-18'-37'306'15,"0"-7"0"-15,-5-3 1 16,3 0-1-16,13 21 0 15,5 15 1-15,5 10-1 16,12 13 0-16,10 10 1 16,11 14-307-16,8 11 0 15,5 10 0 1,-3 1 0-16,-7-1 0 16,-11-4 0-16,-5-3 0 15,-9-8 0-15,-6-4 0 16,-3-7 0-16,-5-9 0 15,2-8 0-15,-2-8 0 16,2-6 0-16,-2-7 0 16,0-11 0-16,0-7 0 15,1-8 0-15,5-9 0 16,6-1 0-16,3 4 0 16,8 6 0-16,4 9 0 15,4 10 0 1,-1 7 0-16,-3 10 0 15,-2 9 0-15,-8 7 0 16,-8 7 0-16,-6 7 0 16,-11 3 0-16,-12 4 0 15,-6-1 0-15,-2-1-51 16,-5-3-184-16,3-7-88 16,6-8-129-16,11-8-213 15,5-31-628 1,6 10 0-16,10-11 0 15</inkml:trace>
  <inkml:trace contextRef="#ctx0" brushRef="#br0" timeOffset="16477">25973 2300 4178 0,'6'-15'432'0,"-2"-1"0"15,0 1 0-15,-2-1 0 16,-4 10 0-16,-4 13 0 15,-6 6 0-15,1 6 0 16,-1 8-1-16,1 1-305 16,7-2-126-16,2-4 0 15,8-8 0-15,3-7 0 16,7-4 0-16,5-9 0 16,3-4 0-16,0-7 0 15,-3-4 0 1,-10-7 0-16,-5 0 0 15,-8 0 0-15,-11 5 0 16,-7 3 0-16,-5 10 0 16,-8 5 0-16,-1 11 0 15,3 6 0-15,9 3 0 16,7-2 0-16,9-1 0 16,10-7 0-16,9-9 0 15,10-11 0-15,6-10 0 16,-1-11 0-1,-1-12 0-15,-10-8 0 16,-10-5 0-16,-11-2 0 16,-8-5 0-16,-12-2 0 15,1 2 0-15,-6 4 0 16,0 7 0-16,6 15 0 16,10 12 0-16,6 13 0 15,7 17 0-15,14 20 0 16,11 15 0-16,15 17 0 15,12 19 0-15,15 8 0 16,2 5 0-16,-4 0 0 16,-6-4 0-16,-11-3 0 15,-11-9 0 1,-12-7 0-16,-3-5-491 16,-8-6-1049-16,-7-7 0 15,-7-3 0-15</inkml:trace>
  <inkml:trace contextRef="#ctx0" brushRef="#br0" timeOffset="17112.99">23479 4648 7626 0,'-19'-5'63'0,"-4"3"0"15,-5-1-1-15,1 8 1 16,12 16 0-16,11 13-1 15,3 14 1-15,11 11 0 16,13 6 0-16,7-1-63 16,5-7 0-16,7-9 0 15,0-12 0-15,-3-10 0 16,-5-11 0-16,-3-11 0 16,-8-8 0-1,-7-12 0-15,-9-11 0 16,-7-7 0-16,-10-9 0 15,-15-4 0-15,-11-1 0 16,-4 0 0-16,-11 5 0 16,1 10 0-16,8 9 0 15,3 12 0-15,7 7 0 16,9 16-243-16,13 9-277 16,7-18-965-16,13 22 0 15,10-3 0-15,9-5 0 16</inkml:trace>
  <inkml:trace contextRef="#ctx0" brushRef="#br0" timeOffset="17637.37">23834 4576 7097 0,'0'-15'122'15,"-2"0"-1"-15,1 1 1 16,1-1-1-16,1 12 1 15,1 16-1-15,5 8 1 16,10 13-1-16,7 14 1 16,10 11-122-16,4 3 0 15,2 3 0-15,-1-2 0 16,-1-6 0-16,-7-4 0 16,-4-7 0-16,-6-6 0 15,-5-8 0-15,-7-7 0 16,-5-6 0-1,-1-9 0-15,-3-7 0 16,-6-6 0-16,-7-10 0 16,-8-11 0-16,-10-11 0 15,-9-12 0-15,-5-10 0 16,0-7 0-16,2-8 0 16,5-1 0-16,8 0 0 15,7 5 0-15,14 6 0 16,5 12 0-16,8 9 0 15,15 12 0-15,8 12 0 16,7 9 0-16,3 16 0 16,-2 13 0-16,-12 14 0 15,-14 7 0 1,-12 12 0-16,-11 0-63 16,-3-2-214-16,2-8-161 15,7-13-261-15,4-28-643 16,7 6 0-16,13-11 0 15,4-7 0-15</inkml:trace>
  <inkml:trace contextRef="#ctx0" brushRef="#br0" timeOffset="18249.09">24250 4682 3414 0,'11'-19'335'0,"0"-6"163"16,-3-7 0-16,1-7 0 15,-9 8 0-15,-10 1 0 16,-5 6 0-16,-6 5-1 15,-3 9 1 1,-3 5-203-16,1 16-131 16,4 8-164-16,9 14 0 15,8 9 0-15,13 6 0 16,14 1 0-16,17-5 0 16,7-9 0-16,13-11-176 15,4-12-103-15,0-10-92 16,-4-12-92-16,-8-6-106 15,-4-11-173-15,-20-13-376 16,-12 11 0 0,-9-5 0-16,-10 1 0 15,-21 21 5021-15,1-6-4327 0,-4-10 136 16,-4 0 130 0,2 2 334-16,13-16 103 15,0 17 91-15,9 6 93 16,5 3 107-16,8 4 171 15,14 3-172-15,19 2-144 16,13 2-137-16,18 2-130 16,4 4-158-16,-6 6 0 15,-15 5 0-15,-14 6 0 16,-19 5 0-16,-11 4 0 16,-12 2 0-16,-10-2 0 15,-5-2 0 1,-4-5 0-16,-6-6 0 15,-1-9 0-15,1-7 0 16,1-10 0-16,4-13 0 16,5-13 0-16,8-10 0 15,5-9 0-15,8-1 0 16,6 3 0 0,3 9 0-16,2 13 0 15,2 10 0-15,3 12-224 16,1 11-254-16,1 0-640 15</inkml:trace>
  <inkml:trace contextRef="#ctx0" brushRef="#br0" timeOffset="18681.18">25181 4064 6201 0,'-8'0'221'16,"-7"7"0"-16,-5 10 0 15,-7 11 0-15,3 4 0 16,1 8 0-16,11-4 0 15,8-7 0-15,6-9 1 16,14-14-222-16,7-9 0 16,9-12 0-16,1-11 0 15,0-6 0-15,-7-3 0 16,-9 4 0-16,-11 7 0 16,-2 11 0-16,-4 11 0 15,0 11 0 1,6 8 0-16,-3 10 0 15,7 1-107-15,4 3-196 16,3-1-220-16,20-14-928 16,-9-1 0-16,-5-6 0 15,-2-7 0-15</inkml:trace>
  <inkml:trace contextRef="#ctx0" brushRef="#br0" timeOffset="18988.5">25347 3874 5567 0,'-30'-44'292'0,"-5"-10"-1"16,-12-6 1-16,2-2-1 15,12 22 1-15,10 18-1 16,8 12 1 0,9 8-1-16,6 13 1 15,14 14-292-15,17 14 0 16,14 13 0-16,7 12 0 15,7 6 0-15,-4-1 0 16,-12-1 0-16,-11-6 0 16,-4-4 0-16,-13-10 0 15,-2-9 0-15,-7-5-236 16,4-8-162-16,-4-10-276 16,-3-10-702-16,-5-2 0 15,-3-5 0-15,-7-8 0 16</inkml:trace>
  <inkml:trace contextRef="#ctx0" brushRef="#br0" timeOffset="19147.22">25385 4185 3944 0,'-3'-15'348'16,"0"-4"96"-1,0-8 1-15,5-4-1 16,9 4 0-16,8 1 0 16,8-2 1-16,6 1-195 15,5 3-155-15,-2 4-399 16,1-7-1095-16,-9 15 0 15,-3 0 0-15,-6 4 0 16</inkml:trace>
  <inkml:trace contextRef="#ctx0" brushRef="#br0" timeOffset="19334.62">25705 3877 4336 0,'4'-1'407'0,"-2"-1"1"16,2 4-1-16,1 1 0 15,-1 8 0-15,6 2 0 16,3 4 0-1,-4 2 0-15,4 1 0 16,-2-1-216-16,-4 1-418 16,-3 0-196-16,10-6-385 15,-14 0-538-15,-6-4 0 16,-2-6 0-16,-3-5 0 16</inkml:trace>
  <inkml:trace contextRef="#ctx0" brushRef="#br0" timeOffset="19497.14">25621 3818 5257 0,'-9'-32'326'16,"-1"-4"-1"-16,0-3 2 0,-1-1-1 15,3 17 0 1,6 16-201-16,0 5-172 16,16 6-355-16,-1 8-910 15,8 4 0-15,10 5 0 16,9 0 0-16</inkml:trace>
  <inkml:trace contextRef="#ctx0" brushRef="#br0" timeOffset="20158.48">26144 3726 6012 0,'9'-13'243'0,"1"-2"-1"16,-4-1 0-16,1-2 0 15,-14 11 0 1,-11 1 0-16,-3 3 0 15,-7 5 0-15,-9 7 0 16,-1 5-242-16,-2 8 0 16,7 6 0-16,6 6 0 15,8 5 0-15,9 0 0 16,7-1 0-16,10-2 0 16,9-7 0-16,10-10 0 15,6-9 0-15,13-4 0 16,-1-12 0-16,2-8 0 15,-10-7 0-15,-9-4 0 16,-16-5 0 0,-5-1 0-16,-10-2 0 15,-7 1 0-15,-2-3 0 16,-3 4 0-16,2 3 0 16,3 7 0-16,4 5 0 15,5 8 0-15,11 5 0 16,9 9 0-16,5 4 0 15,5 8 0-15,7 8 0 16,-4 2 0-16,-9 2 0 16,-2-3 0-1,-7-8 0-15,-3-4 0 16,-6-7 0-16,-4-4 0 16,0-8 0-16,0-8 0 15,0-8 0-15,0-8 0 16,0-12 0-16,-2-10 0 15,2-7 0-15,7-3 0 16,4 2 0-16,3 9 0 16,3 15 0-16,10 16 0 15,5 14 0-15,-1 20 0 16,3 11 0 0,-7 13 0-16,-4 7 0 0,-8 5 0 15,-8 2 0 1,-2-2-254-16,1-6-376 15,-4-5-831-15,-2-3 0 16,2-12 0-16,1-6 0 16</inkml:trace>
  <inkml:trace contextRef="#ctx0" brushRef="#br0" timeOffset="22676.14">24124 5448 8191 0,'0'-3'0'0,"0"3"0"15,0 10 0-15,-1 13 0 16,2 12 0 0,-1 19 0-16,0 14 0 15,5 6 0-15,2 3 0 16,1 4 0-16,4-1 0 15,2-7 0-15,-2-4 0 16,1-6 0-16,-1-12-223 16,-4-12-109-16,2-9-98 15,-4-13-138-15,6-16-208 16,-9-18-396-16,0-6 0 16,-6-16 0-16,-3-12 0 15,-14-3 5222-15,5-10-4543 16,-6-12 81-16,2-5 95 15,3 6 72 1,6-1 333-16,2 11 244 16,6 10 98-16,2 15 138 15,2 9 208-15,7 10-138 16,10 10-145-16,14 9-81 16,10 6-95-16,11 11-72 15,1 8-110-15,-2 7-135 16,-1 6 0-16,-7 3 0 15,-6 2 0 1,-7-2-47-16,-6-1-198 0,-7-1-145 16,-5-3-254-16,-10-20-528 15</inkml:trace>
  <inkml:trace contextRef="#ctx0" brushRef="#br0" timeOffset="22906.13">24110 6075 4844 0,'10'-16'316'16,"12"-7"33"-16,8-6-1 16,13-5 1-16,9 6-34 15,4 0-194-15,-1 4-123 16,-1 3-200-16,-2-9-1085 15,-7 16 0 1,-9 2 0-16,-10 1 0 0</inkml:trace>
  <inkml:trace contextRef="#ctx0" brushRef="#br0" timeOffset="23276.95">24745 5659 5967 0,'0'-8'247'16,"3"-1"0"-16,1-1 0 15,9 4 0-15,6 8 0 16,10 8 0-16,4 6 0 16,3 9 0-16,0 3 1 15,-5 1-248 1,-4 0 0-16,-2-6 0 15,-5-6 0-15,-4-6 0 16,-3-6 0-16,-1-10 0 16,-7-8 0-16,-2-9 0 15,0-9 0-15,-6-6 0 16,-3-9 0-16,-6 0 0 16,-3-6 0-16,-5 0 0 15,4 4-241 1,17 10-533-16,-4 5-661 15,3 13 0-15,5 9 0 0,1 8 0 16</inkml:trace>
  <inkml:trace contextRef="#ctx0" brushRef="#br0" timeOffset="24864.94">24416 6565 2663 0,'-6'9'236'0,"-3"2"61"16,-2 2 56-16,-1 2 137 15,2-5 78-15,3-2 0 16,3-5 1 0,2-1-1-16,1 0 0 15,1-4-155-15,1 2-81 16,7-4-60-16,9-6-57 16,6-7-136-16,16-6-79 15,6-6 0-15,5-1 0 16,-2-1 0-16,-2 6 0 15,-8 2 0-15,-5 7 0 16,-7 5 0-16,-9 5 0 16,-1 8 0-16,-6 8 0 15,-1 13 0-15,-6 10 0 16,0 11 0 0,-3 13 0-16,1 5 0 15,-2 5 0-15,5 2 0 16,-4-7 0-16,6-4 0 15,1-6 0-15,3-6 0 16,-3-8 0-16,4-8 0 16,-2-5 0-16,-4-7 0 15,-1-6 0-15,-1-3 0 16,0-8 0-16,-3 1 0 16,0-2 0-16,3-3 0 15,1-3 0-15,5-6 0 16,2-6 0-1,0-2 0-15,6-3 0 0,0 0 0 16,3 0 0 0,-1-2 0-16,0 1-60 15,-5 4-163-15,-3 1-85 16,-6 5-132-16,1 2-253 16,-6-20-600-16,-13 25 0 15,-8 5 0-15,-10 3 0 16</inkml:trace>
  <inkml:trace contextRef="#ctx0" brushRef="#br0" timeOffset="25069.78">24505 7022 4958 0,'22'-21'235'16,"14"-11"37"-16,11-7-3 15,9-10-83-15,-1 3-98 16,-5 5-95-16,-1 6-149 16,-3 4-169-16,-2-4-779 15,-11 23 0-15,-1 3 0 16</inkml:trace>
  <inkml:trace contextRef="#ctx0" brushRef="#br0" timeOffset="25353.44">25171 6757 3520 0,'12'-12'220'0,"2"-5"77"16,3-11 181-16,1-7 4 15,-11 1 1-15,-4 0-1 16,-9 1 0-16,-7 5 1 16,-7 9-1-16,0 6-152 15,-9 6-68-15,4 9-77 16,2 8-180-16,9 9-5 15,5 6 0-15,8 8 0 16,11 4 0-16,9 1 0 16,12-7-145-1,8-6-119-15,12-7-117 16,4-11-191-16,0-20-793 16,-4 4 0-16,-9-7 0 15,-9-4 0-15</inkml:trace>
  <inkml:trace contextRef="#ctx0" brushRef="#br0" timeOffset="25755.95">25466 6455 5084 0,'0'-11'326'0,"2"2"3"16,2-3 1-16,7 5-1 15,6 7 0-15,5 7 0 16,8 5 0-16,-6 6 0 15,2 1 0-15,-3 6-184 16,-4 1-142 0,-8-2-3-16,-2-4 0 15,-5-3 0-15,-1-7 0 16,-1-7 0-16,-2-3 0 16,0-9 0-16,0-10 0 15,0-8 0-15,2-8 0 16,1-11 0-16,7-2 0 15,1 2 0-15,7 2 0 16,5 10 0-16,2 11 0 16,1 10 0-16,-1 8 0 15,0 12 0-15,-5 10-98 16,-2 9-151 0,-4 3-113-16,-1 4-219 15,1-20-799-15,-5 11 0 16,-1-10 0-16,1-7 0 15</inkml:trace>
  <inkml:trace contextRef="#ctx0" brushRef="#br0" timeOffset="26586.75">26120 6086 5131 0,'-5'3'167'15,"-6"7"89"-15,0 10 59 16,-1 8 1-16,6 3-1 16,2 7 0-1,1-1 0-15,10-5 0 16,4-8 0-16,5-6-91 16,6-10-76-16,7-4-89 15,3-9-59 1,-3-9 0-16,-2-6 0 0,-7-5 0 15,-7-9 0-15,-8-4 0 16,-12 2 0-16,-8 1 0 16,-12 2 0-16,-4 12 0 15,-10 7 0-15,-2 9 0 16,3 6 0-16,1 14 0 16,3 4 0-16,9 4 0 15,10 1 0 1,5-4 0-16,10-5 0 15,4-10 0-15,8-8 0 16,3-8 0-16,7-12 0 16,-2-8 0-16,0-7 0 15,-7-8 0-15,-5 1 0 16,-10-3 0-16,-9 4 0 16,-8 1 0-16,-2 5 0 15,-7 6 0-15,1 9 0 16,2 9 0-1,2 6 0-15,3 9 0 16,6 9 0-16,6 9 0 16,4 3 0-16,10 8 0 15,13-1 0-15,14-2 0 16,9-3 0-16,12-3 0 16,6-2 0-1,5-5 0-15,0-1 0 0,-4-4 0 16,-6-2 0-1,-8-2 0-15,-9 0 0 16,-4 2 0-16,-8 2 0 16,-5 5 0-16,0 3 0 15,-2 7 0-15,0 5 0 16,1 5 0-16,-2 0 0 16,6-3 0-16,1-2 0 15,6-7 0-15,3-8 0 16,6-8 0-16,4-10 0 15,6-13 0-15,2-14 0 16,0-16 0 0,-4-10-87-16,-6-10-242 15,2-3-415-15,-19 1-662 0,-7 7 0 16,-5 4 0-16,0 7 0 16</inkml:trace>
  <inkml:trace contextRef="#ctx0" brushRef="#br0" timeOffset="28476.82">25482 7566 6309 0,'0'-9'209'0,"0"1"0"16,0 0 0-16,-2 1 0 15,1 4 0-15,-6 7 0 16,1 10 0-16,0 8 0 16,3 8 1-1,2 14-210-15,3 10 0 16,6 4 0-16,-1 2 0 15,3 0 0-15,5-6 0 16,-4-5 0-16,-2-8 0 16,-2-11-77-16,-3-9-121 15,-4-5-36-15,0-9-33 16,-2-5-27-16,-2-6-5 16,1-9 3-16,-6-7 21 15,0-12 36-15,0-10 72 16,-5-6 227-16,-1-8 137 15,1-4 38-15,3 1 32 16,0 3 27 0,3 5 5-16,5 13-3 15,1 8-21-15,4 9-37 16,11 10-70-16,5 9-151 16,7 2-17-16,10 10 0 15,6 7 0-15,0 5 0 16,1 5 0-16,-6 4 0 15,0 1 0-15,-2-1 0 16,-5-3 0-16,-5-3-16 16,-3-3-189-16,-3-3-76 15,-9-4-134-15,-5-2-153 16,-6-12-773 0,-13 9 0-16,-12 1 0 15,-16-2 0-15</inkml:trace>
  <inkml:trace contextRef="#ctx0" brushRef="#br0" timeOffset="28681.69">25329 7968 3693 0,'14'-10'198'0,"9"-5"44"16,10-6 35-16,12-7 51 15,6 0 8-15,-1-2-47 16,1 3-77-16,-3 0-80 15,-10 8-107-15,-5 1-333 16,-6-8-776-16,-6 18 0 16,-6 4 0-16,-2-2 0 15</inkml:trace>
  <inkml:trace contextRef="#ctx0" brushRef="#br0" timeOffset="29227.06">25990 7603 3726 0,'2'-10'237'0,"0"-2"132"16,-2-2 94-16,2-1-1 15,-4 5 0-15,0 4 1 16,-3 4-1-16,-6 2 0 16,-1 7 0-16,-1 9-158 15,0 8-79-15,4 8-131 16,2 10-94-16,3 0 0 15,4-1 0-15,4-2 0 16,1-9 0 0,3-6 0-16,6-6 0 15,1-9 0-15,4-4 0 16,-2-7 0-16,2-6 0 16,-2-7 0-16,-3-2 0 15,-7-9 0-15,-3-6 0 16,-6-3 0-16,-11-7 0 15,-6-1 0-15,-8-1 0 16,-6-5 0-16,-1 5 0 16,-2 4 0-16,-1 6 0 15,5 6 0-15,-1 7 0 16,5 10 0-16,1 6 0 16,7 5 0-1,5 9 0-15,9 9 0 16,9 10 0-16,10 3 0 15,12 9 0-15,4-1 0 16,7-3 0-16,0-3 0 16,2-3 0-16,-6-6-122 15,-1-5-155-15,-4-9-141 16,-2-1-161-16,4-9-780 16,-14 1 0-16,-1-1 0 15</inkml:trace>
  <inkml:trace contextRef="#ctx0" brushRef="#br0" timeOffset="29603.73">26086 7538 4011 0,'0'-7'228'16,"0"-2"129"-16,2 2 77 15,7 0 0-15,5 7 0 16,9 8 1-16,8 6-1 15,5 6 0-15,2 4 1 16,2 1-164 0,-4-2-65-16,-2-7-128 15,-8-2-78-15,-3-5 0 16,-4-7 0-16,-4 1 0 16,-4-8 0-16,-2-7 0 15,-4-6 0-15,-3-9 0 16,-2-10 0-16,-2-8 0 15,-5-6 0-15,-2-3 0 16,-3 2 0-16,-1 4 0 16,4 11 0-16,2 8 0 15,3 11-340-15,13 10-415 16,-7 7-664-16,1 6 0 16,1 5 0-1,-1 4 0-15</inkml:trace>
  <inkml:trace contextRef="#ctx0" brushRef="#br0" timeOffset="31801.16">30774 11668 7439 0,'0'-8'84'0,"0"-4"-1"0,-1 1 1 16,1 0-1-16,1 5 1 15,-1 3-1 1,1 1 1-16,4 1-1 15,6 1 1-15,2 0-84 16,7 4 0-16,5 3 0 16,-2 2 0-16,0 2 0 15,2 2 0-15,-4-3 0 16,-2-5 0-16,4-2 0 16,6-8 0-16,7-13 0 15,13-18 0-15,16-17 0 16,12-21 0-16,17-15-445 15,14-19-1104 1,9-16 0-16,1-19 0 16,20-26 0-1</inkml:trace>
  <inkml:trace contextRef="#ctx0" brushRef="#br0" timeOffset="41607.01">28382 11359 3518 0,'16'-5'112'16,"10"-2"28"-16,12-1 31 15,6-3 28-15,4 1 27 16,4 1 24-16,0 1 16 15,0 1 37-15,3 2 17 16,-3-2-52-16,-3 3-51 16,-1-2-28-16,-2 3-33 15,-3-1-25-15,-5 1-8 16,-5 0 12-16,-2 1 19 16,-4-1-5-16,-1 0 4 15,-3-1-6-15,-1 3-3 16,-4-2 0-1,0 0 2-15,-2 0-3 16,-3 1-19-16,-2-1-36 16,-2 3-35-16,-2-1-56 15,1 1-114-15,-4 0-118 16,-3 0-141-16,18 0-382 16,-16 0-578-16,-6-1 0 15,-9-3 0-15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5T08:45:48.178"/>
    </inkml:context>
    <inkml:brush xml:id="br0">
      <inkml:brushProperty name="width" value="0.05292" units="cm"/>
      <inkml:brushProperty name="height" value="0.05292" units="cm"/>
      <inkml:brushProperty name="color" value="#FF0000"/>
    </inkml:brush>
  </inkml:definitions>
  <inkml:trace contextRef="#ctx0" brushRef="#br0">25167 1676 6341 0,'0'-6'206'16,"0"-1"-1"-1,0 1 1-15,0 1-1 16,1 2 1-16,-1 3-1 16,3 7 1-16,5 7-1 15,-4 11 1-15,5 12-206 16,-1 15 0-1,2 12 0-15,-1 5 0 0,-2 8 0 16,0 2 0-16,-4 3 0 16,1-2 0-1,-2-2 0-15,0-2 0 16,-2-2 0-16,2-8 0 16,-2-1 0-16,2-7 0 15,-2-8 0-15,1-8 0 16,-1-9 0-16,0-11-259 15,2-6-355-15,-2-11-849 16,0-8 0-16,-3-11 0 16,1-13 0-16</inkml:trace>
  <inkml:trace contextRef="#ctx0" brushRef="#br0" timeOffset="726.93">25279 1680 4228 0,'0'-13'259'0,"3"-2"154"15,-3-2 0-15,0 1-1 16,0 4 1-16,0 6 0 16,4 1-1-16,7 5 1 15,9 0 0-15,12 8-165 16,10 4-94-16,8 5-154 16,9 5 0-16,4 5 0 15,6 4 0 1,1 0 0-16,9 5 0 15,4 3 0-15,-3-3 0 16,3 1 0-16,-3 0 0 16,-5 0 0-16,-7-4 0 15,-6 1 0-15,-7-3 0 16,-10-4 0-16,-7-4 0 16,-6 0 0-16,-3-5 0 15,-10-4 0-15,-3-2 0 16,-5-2 0-16,-6-3 0 15,0-3 0-15,-5 1 0 16,-5 1 0-16,-4 2 0 16,-11 3 0-1,-19 6 0-15,-17 5 0 16,-15 5 0-16,-13 3 0 16,-5 6 0-16,-8 4 0 15,3 4 0-15,0 3 0 16,1 2 0-16,4 2 0 15,10-1 0-15,5-4 0 16,16-3 0-16,8-6 0 16,15-4 0-16,8-5 0 15,10-5 0-15,8-7 0 16,5-5 0-16,2-4 0 16,2-2 0-1,0-5-271-15,17 0-391 16,1-9-789-16,9-9 0 15,11-11 0-15,8-13 0 16</inkml:trace>
  <inkml:trace contextRef="#ctx0" brushRef="#br0" timeOffset="1349.07">26540 1527 2951 0,'-4'-14'277'0,"1"-5"60"16,0-5 162-16,-1-4 43 16,2 6 1-16,2 6 0 15,-2 3-1-15,1 7 1 16,1 3 0-16,0 2-188 15,0 6-89-15,1 11-61 16,1 8-160 0,2 14-45-16,-2 10 0 15,2 10 0-15,0 5 0 16,-2 4 0-16,4 4 0 16,-1 8 0-16,-3 2 0 15,4 1 0-15,-3 1 0 16,-3 1 0-16,0-4 0 15,0-3 0-15,0-2 0 16,0-3 0-16,0-4 0 16,0-1 0-16,0-10 0 15,0-6 0-15,0-5 0 16,0-9 0 0,3-9 0-16,-3-9 0 15,2-7 0-15,-2-3-47 16,2-5-357-16,25-5-1144 15,-20-6 0-15,1-7 0 16</inkml:trace>
  <inkml:trace contextRef="#ctx0" brushRef="#br0" timeOffset="1832.78">26654 2254 2771 0,'-7'-6'224'0,"1"-1"60"16,-1-4 53-16,-1 0 94 15,7-1 125-15,-2 6 1 16,3-1 0-16,4 1 0 16,11 0-1-16,14 0-147 15,21-1-76-15,19 1-60 16,27 0-53-16,12 0-94 16,13 1-126-16,10 1 0 15,8-3 0-15,7 1 0 16,-1 1 0-1,-7 0 0-15,-10-1 0 16,-14 1 0-16,-23-1 0 16,-18 2 0-16,-14 0 0 15,-14 2 0-15,-13 2 0 16,-15-1 0-16,-5 1-218 16,-9 0-341-16,-8 0-924 15,-12 0 2-15,-18-5-1 16,-19 0 0-16</inkml:trace>
  <inkml:trace contextRef="#ctx0" brushRef="#br0" timeOffset="2797.21">24017 2370 2584 0,'-10'4'163'0,"-3"-1"34"16,2 1 34-16,-2-1 25 15,8 1 27-15,4-4 31 16,1 0 26-16,1 0 51 16,2 0 132-16,6 0-86 15,4 0-25 1,10 0-34-16,9 3-35 15,7-3-25-15,10 1-26 16,6-1-32-16,9 0-26 16,3 0-51-16,4 0-131 15,3 0-52-15,-1 0 0 16,0-1 0-16,-4 1 0 16,-4-2 0-16,-6 1 0 15,-5-2 0-15,-6 1 0 16,-4 0 0-16,-4 0 0 15,-1 0 0 1,-1-2 0-16,-4 1 0 16,-2 0 0-16,1 1 0 15,-4 0 0-15,0 0 0 16,-1 1 0-16,-6-1 0 16,-5 1 0-16,-2 1 0 15,-7 0 0-15,-1-1 0 16,-3 1 0-16,-4 0 0 15,0 0 0-15,0 0 0 16,2-2 0-16,-4 2 0 16,4 0-233-1,-1 0-362-15,6 0-877 0,-5-1 0 16,2-6 0 0,1-4 0-16</inkml:trace>
  <inkml:trace contextRef="#ctx0" brushRef="#br0" timeOffset="4272.71">26079 1253 1590 0,'-6'0'176'16,"-2"2"37"-1,2-2 34-15,-1 0 45 16,3 0 47-16,4 0 38 15,0 0 35-15,0 0 32 16,0 0 54-16,2 0-38 16,0 0 32-16,5 2-33 15,-1 1-34-15,8 2-45 16,-3 3-46-16,4 2-39 16,0 2-35-16,5 0-31 15,3 4-55-15,-1 5-84 16,5-2-85-1,0 1-5-15,0 2 0 0,0-1 0 16,0-3 0 0,-5 1 0-16,0-3 0 15,-5-1 0-15,-2-2 0 16,-1-1 0-16,-3-3 0 16,-3 0 0-16,-1-5 0 15,-2 1 0-15,-3-2 0 16,1 0 0-16,-3 0 0 15,2-2-77-15,-2 1-253 16,11 1-426-16,-7-1-649 16,-2 0 0-1,4-2 0-15,-2-2 0 16</inkml:trace>
  <inkml:trace contextRef="#ctx0" brushRef="#br0" timeOffset="5552.72">26576 2821 2045 0,'0'6'119'15,"-3"-2"32"-15,-1 3 31 16,2-4 25-16,2 0 33 16,-2-2 42-16,2-1 41 15,2 0 44-15,-2 0 43 16,0 1-6-16,0-2 79 16,0 2-11-1,0 2-30-15,2 0-27 16,0 2-32-16,3 1-41 15,8 2-42-15,3-1-45 16,1 3-41-16,4-2-81 16,6 2-111-16,-4 0-22 15,6 1 0-15,-2 1 0 16,-1 0 0-16,3 1 0 16,-2 0 0-16,1 0 0 15,-2-1 0-15,0 3 0 16,-4 0 0-16,-2-1 0 15,-4 2 0-15,-1-1 0 16,-1 2 0 0,-1-1 0-16,0-1 0 15,1-2 0-15,-5-3 0 16,1-2 0-16,-2 0 0 16,-3-2 0-16,1 0 0 15,-2-3 0-15,-1 2 0 16,-1-1 0-16,1-3 0 15,-1 1 0 1,-2 1 0-16,3-3 0 0,-3 1 0 16,0-1 0-16,0 1 0 15,0-1 0-15,0 2-431 16,0-47-1121 0,0 38 0-16,0-2 0 15</inkml:trace>
  <inkml:trace contextRef="#ctx0" brushRef="#br0" timeOffset="10262.06">27516 5484 3730 0,'0'0'212'16,"0"-2"72"-16,0 2 140 15,-2-1 37-15,0-1 1 16,0-1-1 0,-1-1 1-16,-1-1-1 15,0-1 1-15,-5-1-155 16,1-2-57-16,-2-2-73 15,-1-3-139-15,-3 0-38 16,-1-2 0-16,-4-1 0 16,2 0 0-16,-6-1 0 15,3 0 0-15,-6 2 0 16,-1 0 0-16,-6 1 0 16,-1 3 0-16,-6 1 0 15,2 3 0-15,-1 2 0 16,3 2 0-1,-1 3 0-15,5 1 0 16,5 0 0-16,-4 4 0 16,-1 2 0-16,-1 5 0 15,-3 4 0-15,-2 4 0 16,5 4 0-16,-2 2 0 16,9 0 0-16,1 1 0 15,4 4 0-15,1-2 0 16,5 1 0-16,-2 1 0 15,6-2 0-15,-2 2 0 16,4-1 0-16,0 0 0 16,2 0 0-16,3-1 0 15,-3 1 0 1,4-2 0-16,-1 1 0 16,2-1 0-16,2-2 0 15,-2 0 0-15,4 0 0 16,0-1 0-16,2 2 0 15,6-1 0-15,1 2 0 16,3-1 0-16,1 0 0 16,4 0 0-16,-4 1 0 15,5-1 0-15,-2-1 0 16,4-2 0-16,-1 1 0 16,-1-4 0-16,5-3 0 15,0 2 0-15,2-3 0 16,0 0 0-1,0-1 0-15,2 0 0 16,2-1 0-16,-1-1 0 16,3-2 0-16,-1 1 0 15,-1-4 0-15,-4 0 0 16,-3-1 0-16,-4 0 0 16,-1 0 0-16,3-3 0 15,2 0 0-15,4 1 0 16,3-3 0-16,3-2 0 15,2 2 0-15,-3-4 0 16,-1 2 0-16,1-1 0 16,0 0 0-1,-2-5 0-15,1-3 0 16,3-1 0-16,3-2 0 16,-2-5 0-16,0 0 0 15,3 1 0-15,-6-3 0 16,-1 0 0-16,-3-1 0 15,-5 0 0-15,-1-1 0 16,-3-1 0-16,-3-1 0 16,-2-2 0-16,-2 0 0 15,-1-2 0-15,-4-1 0 16,0 3 0-16,-5-2 0 16,3 3 0-16,-5-4 0 15,-1 1 0 1,0 1 0-16,-1-2 0 15,-5 3 0-15,0-2 0 16,-3 2 0-16,-5-2 0 16,3-1 0-16,0 0 0 15,-1-3 0-15,4-2 0 16,-1 0 0-16,2-3 0 16,-3 1 0-16,-5 0 0 15,-6 1 0-15,-10 0 0 16,-16 3-113-16,-7 3-208 15,-6 8-384-15,-17 5-705 16,-1 5 0 0,6-1 0-16,7 4 0 15</inkml:trace>
  <inkml:trace contextRef="#ctx0" brushRef="#br0" timeOffset="12149.04">28067 8599 2862 0,'0'-3'212'0,"0"-2"44"16,0-1 53-16,0-3 67 15,0 2 122-15,-1-2 50 16,-3 0-1-16,0-1 1 16,-4 0-1-16,-2-2-146 15,1 0-65-15,-2-1-45 16,-3-2-52-1,-2 2-68-15,-2-4-121 16,1 0-50-16,-3 3 0 16,1-1 0-16,2 0 0 15,-4 5 0-15,3 0 0 16,-6 2 0-16,-3 2 0 16,0 2 0-16,-7 3 0 15,3-1 0-15,-5 2 0 16,4 2 0-16,-4 2 0 15,0 0 0 1,0 7 0-16,2 2 0 16,1 1 0-16,1 3 0 0,1 1 0 15,-1 1 0 1,-1-1 0-16,2 3 0 16,-3 1 0-16,5-2 0 15,0 1 0-15,-1 2 0 16,5-1 0-16,-2 3 0 15,5 3 0-15,-2 1 0 16,-1 6 0-16,2 1 0 16,0 3 0-16,4-1 0 15,-2 1 0-15,6-3 0 16,5-1 0 0,2-3 0-16,5-1 0 15,1-1 0-15,2 0 0 0,7 0 0 16,2 1 0-1,7 0 0-15,4-1 0 16,6 1 0-16,-1 0 0 16,2-2 0-16,1-2 0 15,1-1 0-15,4-1 0 16,1-3 0-16,7-3 0 16,-1 2 0-16,2-2 0 15,1 0 0-15,0-4 0 16,-1 1 0-16,3-1 0 15,0-2 0-15,1-3 0 16,2 0 0 0,0-5 0-16,1-2 0 15,5-3 0-15,-2 0 0 16,0 0 0-16,-3 0 0 16,-1 0 0-16,-6 0 0 15,-2-2 0-15,-1 1 0 16,-1-3 0-16,-2-1 0 15,0-2 0-15,-3 1 0 16,-2-3 0 0,0-1 0-16,-1 2 0 15,-1-3 0-15,0 0 0 16,0-1 0-16,-1-2 0 16,-1-2 0-16,2-2 0 15,-2-2 0-15,2 0 0 16,-3-1 0-16,-4-1 0 15,-1 2 0-15,-4-1 0 16,-3 2 0-16,-2-2 0 16,0 1 0-16,-1-4 0 15,-1 0 0-15,1-3 0 16,-2 2 0-16,-2-2 0 16,2-1 0-16,-7 1 0 15,1-3 0-15,-2 1 0 16,1-4 0-1,-4-4 0-15,-2 1 0 16,-2-1 0-16,-3-2 0 16,-4 3 0-16,-5 2 0 15,1 1 0-15,-6 5 0 16,1 0 0-16,-6 1 0 16,-6 4 0-1,-3-1 0-15,-5 0 0 16,-6 1 0-16,-2 1 0 15,-1 0 0-15,-7 0 0 16,-2 2-480-16,-7 2-1062 16,-5-9 0-16,-6-5 0 15,-1-13 0 1</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5T08:46:12.088"/>
    </inkml:context>
    <inkml:brush xml:id="br0">
      <inkml:brushProperty name="width" value="0.05292" units="cm"/>
      <inkml:brushProperty name="height" value="0.05292" units="cm"/>
      <inkml:brushProperty name="color" value="#FF0000"/>
    </inkml:brush>
  </inkml:definitions>
  <inkml:trace contextRef="#ctx0" brushRef="#br0">25506 1769 4497 0,'-4'-9'367'16,"-2"0"21"-16,1-4 1 16,-3-2-1-16,4 6 0 15,2 3 0-15,-2 1 1 16,3 4-1-16,1 1 0 15,0 8-189-15,0 9-177 16,3 8-22 0,1 14 0-16,-1 12 0 15,2 12 0-15,1 3 0 16,-1 7 0-16,-1-1 0 16,0 0 0-16,-1-2 0 15,4-3 0-15,-2-1 0 16,3-5 0-16,-2-3 0 15,3-5 0-15,-1-6 0 16,-2-7 0-16,-1-8-250 16,1-8-244-16,-2-27-996 15,2 2 2-15,-4-18-1 16,-2-12 0-16</inkml:trace>
  <inkml:trace contextRef="#ctx0" brushRef="#br0" timeOffset="807.22">25567 1766 2583 0,'-4'-8'193'0,"-1"-1"65"16,1-2 59-16,-1 0 56 15,0 3 90 1,3 2 51-16,0 1 37 16,2 4 14-16,-2-1 9 15,4 0-132-15,2 4-61 16,8 1-65-16,6 4-59 15,11 4-56-15,14 1-90 16,2 7-51-16,7-1-38 16,4 1-12-16,0 2-10 15,1 0 0-15,5 0 0 16,2-2 0-16,2 0 0 16,-1 1 0-16,0-2 0 15,-10 0 0-15,-4 1 0 16,-4-6 0-1,-11 0 0-15,-3 1 0 16,-5-4 0-16,-6-3 0 16,-4 1 0-16,-6-2 0 15,-6-3 0-15,-2-1 0 16,-4 1 0-16,0-3 0 16,0 0 0-16,-6 4 0 15,-10 6 0-15,-11 4 0 16,-9 5 0-16,-8 6 0 15,-4 2 0-15,1 3 0 16,-5 5 0-16,-2 0 0 16,1 2 0-1,-5 3 0-15,1 1 0 16,1 0 0-16,-1 1 0 16,8-2 0-16,2-1 0 15,4-3 0-15,7-1 0 16,3-1 0-16,8-4 0 15,-2-4 0-15,7-2 0 16,5-6 0-16,1-4 0 16,5-2 0-16,4-3 0 15,3-5 0-15,-5-1 0 16,7 0 0-16,-1-1-169 16,1 2-195-16,8-1-373 15,-4 0-647 1,8-6 0-16,8-13 0 15,12-12 0-15</inkml:trace>
  <inkml:trace contextRef="#ctx0" brushRef="#br0" timeOffset="1525.94">26456 1563 3192 0,'0'-17'177'0,"0"-8"40"16,3-2 63-16,-3-9 107 16,4 8 125-16,0 5 0 15,-3 4-1-15,2 7 1 16,-1 3 0-16,-4 6-121 15,2 2-55 1,0 1-41-16,2 4-64 16,-2 6-105-16,-2 8-126 15,2 6 0-15,-3 8 0 16,3 1 0-16,0 6 0 16,3 1 0-16,1 5 0 15,3-1 0-15,5 5 0 16,2 1 0-16,0 1 0 15,0 2 0-15,-3 3 0 16,1 0 0-16,2 1 0 16,-5 1 0-16,0-2 0 15,1-3 0-15,-2 0 0 16,-1-3 0 0,-1-2 0-16,2-2 0 15,-2-6 0-15,-1-1 0 16,3-4 0-16,0-2 0 15,-1-5 0-15,-1-7 0 16,-2-6 0-16,-2-4 0 16,-1-5 0-16,-1-2 0 15,0-4 0-15,2 0-291 16,-2-4-303-16,0-8-867 16,0-8 0-16,-7-12 0 15,-2-8 0-15</inkml:trace>
  <inkml:trace contextRef="#ctx0" brushRef="#br0" timeOffset="2121.98">26111 1336 1520 0,'0'-2'223'16,"-2"-1"47"-16,0 1 53 15,0-1 41 1,4 0 39-16,-2 0 28 16,0 2 30-16,0-2 27 15,0 1 77-15,0 2-39 16,2 0-66-16,4 0-47 15,3 6-54-15,12-1-40 16,4 7-39-16,10 0-29 16,1 5-29-16,0 0-27 15,-1 2-77-15,2-1-118 16,-3 1 0-16,-3 0 0 16,-2 0 0-16,-5-2 0 15,-3-2 0 1,-5-3 0-16,-3 0 0 15,-6-4 0-15,-1-1 0 16,-6-3 0-16,0-1 0 16,0-1-111-16,0 1-259 15,17-2-1172-15,-11 3 0 16,-4-2 0-16</inkml:trace>
  <inkml:trace contextRef="#ctx0" brushRef="#br0" timeOffset="2879.18">26704 2563 5465 0,'2'0'297'15,"2"0"1"-15,6 0-1 16,5 0 1-16,6 3-1 15,6 0 1 1,4 4-1-16,3 5 1 16,3 2-1-16,-1 5-248 15,0 5-49-15,0 2 0 16,-1 1 0-16,-2 2 0 16,-4-5 0-16,0-2 0 15,-7-1 0-15,-1-7 0 16,-3-2 0-16,-5-1 0 15,-6-4 0-15,-3 0 0 16,-2-2 0 0,-2-1-44-16,0-1-342 15,0-19-1166-15,0 10 0 0,0-6 0 16,0-19 0 0</inkml:trace>
  <inkml:trace contextRef="#ctx0" brushRef="#br0" timeOffset="3630.34">26641 2027 2917 0,'0'-4'207'15,"-2"-3"49"-15,2 1 38 16,0-1 37-16,0 2 26 16,2 2 48-16,14-2 85 15,15 0 52-15,18-4 0 16,28-3-145-16,24-1-63 15,18 0-48-15,11-5-38 16,10 0-37-16,7-1-26 16,8-2-48-16,2 1-85 15,2-2-52-15,-10 1 0 16,-9 1 0 0,-13 1 0-16,-13 1 0 15,-12 3 0-15,-8 2 0 16,-14 0 0-16,-18 3 0 15,-17 2 0-15,-15 1 0 16,-14 4 0-16,-11 1-32 16,-2 2-210-16,-10 3-207 15,-14-3-1044-15,-20 10 0 16,-22 0 0-16,-27 6 0 16</inkml:trace>
  <inkml:trace contextRef="#ctx0" brushRef="#br0" timeOffset="4361.62">24215 2587 874 0,'-14'2'147'15,"-6"0"46"-15,-5 1 55 16,-2-2 36-16,9 0 41 16,1-1 40-16,4-1 46 15,3 1 53-15,3 0 52 16,5-1-10-16,1-2-36 16,5-1-29-1,10-3-25-15,18-3 30 16,19-4-31-16,22-4-39 15,26-4-47-15,20 0-53 16,11-2-51-16,6 0-77 16,0 2-26-16,-6 2-15 15,-10 0-31-15,-8 2-65 16,-15 3-11-16,-12-1 0 16,-16 2 0-16,-15 2 0 15,-18 3 0-15,-13 3 0 16,-12 0-113-16,-9 6-139 15,0-2-87 1,-6 2-119-16,-5 2-237 16,-16-19-571-16,-15 25 0 15,-10 4 0-15,-13 5 0 16</inkml:trace>
  <inkml:trace contextRef="#ctx0" brushRef="#br0" timeOffset="5170.21">24162 2657 2988 0,'-3'-5'186'16,"0"1"30"-16,0-2 13 16,-1 2 3-16,2 2 1 15,1 1 16-15,1 2 25 16,0 5 41-16,4 6 88 16,5 9-15-16,5 8-42 15,6 8-29-15,2 5-14 16,0 8-2-1,-2 6-1-15,-5 6-17 0,-1 8-24 16,-1 4-41 0,3 4-89-16,0 3-107 15,3 1-22-15,1-1 0 16,1-4 0-16,-2 0 0 16,2-6 0-16,-1-3 0 15,-2-4 0-15,0-3 0 16,-3-1 0-16,-1-2 0 15,-3-6 0-15,-1-4 0 16,-4-5 0-16,-2-5 0 16,-1-6 0-1,0-5 0-15,0-3 0 16,-1-3 0-16,-2-6 0 16,4-2 0-16,-4-4 0 15,1-2 0-15,1-3 0 16,0-1 0-16,6-1 0 15,5-2 0-15,11 0 0 16,13-5 0-16,14-2 0 16,15-6 0-16,19-5 0 15,17-7 0-15,22-5 0 16,20-3 0-16,13-3 0 16,3 1 0-16,-1 2 0 15,-15 3 0 1,-18 4 0-16,-16 4 0 15,-18 4 0-15,-18 4 0 16,-11 0 0-16,-13 5 0 16,-15-1 0-16,-10 3 0 15,-9 2 0-15,-10 2-62 16,-1 3-215-16,-5 0-155 16,3 0-242-16,-8-14-675 15,-2 12 0-15,-6-2 0 16,-8 0 0-16</inkml:trace>
  <inkml:trace contextRef="#ctx0" brushRef="#br0" timeOffset="5676.31">26201 3344 4521 0,'4'-13'269'0,"-4"-1"113"16,4-1 0-16,1 1 0 15,-5 5 2 1,0 7-2-16,2 1 1 15,0 2 0-15,3 6-1 16,4 9-156-16,0 7-113 16,0 10-111-16,2 7-2 15,0 12 0-15,3 4 0 16,-1 8 0-16,3 6 0 16,0 5 0-16,2 0 0 15,-3-1 0-15,2-2 0 16,-2-1 0-16,3-6 0 15,-3-6 0-15,-1-4 0 16,2-5 0-16,0-9 0 16,-3-6 0-1,1-7 0-15,-1-5 0 16,-4-4 0-16,-3-7-5 16,4-1-321-16,5-1-392 15,-8-4-710-15,-4-4 0 16,1 0 0-16,0-10 0 15</inkml:trace>
  <inkml:trace contextRef="#ctx0" brushRef="#br0" timeOffset="6110.4">26744 3629 4831 0,'0'-15'360'0,"0"-4"-1"16,0 0 1-16,0-2-1 15,0 7 1-15,0 8-1 16,0 2 1-16,0 2-1 15,5 7 1-15,4 4-236 16,2 12-124-16,7 9 0 16,1 10 0-16,-2 8 0 15,3 2 0 1,-4 2 0-16,0-2 0 16,-3 1 0-16,-2-4 0 0,1-5 0 15,-6-6 0 1,1-4 0-16,-1-8 0 15,2-4 0-15,-6-8-180 16,4-1-172-16,-2-3-188 16,-1-15-883-16,1 7 0 15,-2-1 0-15,1-5 0 16</inkml:trace>
  <inkml:trace contextRef="#ctx0" brushRef="#br0" timeOffset="6660.22">27011 3862 2346 0,'0'0'155'0,"0"0"52"15,0 0 69-15,0 0 74 16,0-3 128-16,3 1 117 16,-3-2 1-16,1-1-1 15,8-1 0-15,8-1-107 16,7-2-47-16,12-3-53 16,12-3-69-16,7-2-74 15,10-1-128 1,6-1-117-16,4-3 0 15,4 2 0-15,2-1 0 16,9-2 0-16,4-2 0 16,8 1 0-16,-2 1 0 15,1-2 0-15,-6 1 0 16,-5 2 0-16,-5 2 0 16,-3 1 0-16,-2 1 0 15,-4 1 0-15,-4 2 0 16,-5-2 0-16,-8 3 0 15,-6 2 0 1,-6 1 0-16,-7 1 0 0,-9 1 0 16,-4 4 0-1,-7 0 0-15,-6 2 0 16,-6 2 0-16,-5 1-367 16,-3-39-1197-16,-5 33 0 15,-7-4 0-15,-5-2 0 16</inkml:trace>
  <inkml:trace contextRef="#ctx0" brushRef="#br0" timeOffset="7797.55">28928 1712 2541 0,'-1'-10'246'16,"0"0"62"-16,-2-2 60 16,1-1 126-16,1 4 87 15,1 3 1-15,-2 3-1 16,2-1 1-1,-1 1-1-15,1 3-164 16,0-1-82-16,0 1-62 16,0 0-59-16,0 3-126 15,0 5-88-15,0 10 0 16,0 6 0-16,0 9 0 16,3 6 0-16,1 3 0 15,5 5 0-15,4 5 0 16,1 3 0-16,3 2 0 15,0 0 0-15,-2 0 0 16,1-2 0-16,0-2 0 16,-4-2 0-16,0 1 0 15,0-4 0 1,-3 1 0-16,-1-2 0 16,1 0 0-16,-3-3 0 15,1-3 0-15,2-1 0 16,-2-2 0-16,0-3 0 15,-1-4 0-15,2-1 0 16,-2-3 0-16,-1-2 0 16,-1-4 0-16,-1-2 0 15,1-3 0-15,-2 1 0 16,3-2 0-16,-2 3 0 16,2-1 0-16,-2 2 0 15,-1-1 0-15,1-1 0 16,-1-1 0-1,-1-1 0-15,2 1 0 16,-1-3 0-16,-2-1 0 16,0-2 0-16,0-1 0 15,0-2 0-15,0 1 0 16,0-2 0-16,0 3 0 16,0-2 0-16,0 2 0 15,0 1 0-15,0 1 0 16,0 0 0-1,-3 1 0-15,1 0 0 16,-2-2 0-16,1 4 0 16,0-2 0-16,0-1 0 15,-1-1 0-15,-2 1 0 16,-2-1 0-16,-18 0 0 16,-18 3-252-16,-16-2-1335 15,-24 2 0-15,-17-8 0 16,2 0 0-16</inkml:trace>
  <inkml:trace contextRef="#ctx0" brushRef="#br0" timeOffset="9194.37">25160 1469 2672 0,'-12'-11'139'16,"-4"-3"52"-16,0-2 64 16,-4 0 62-16,4 0 142 15,6 5 102-15,4 3 0 16,0 0 0-1,1 2 1-15,2 3-93 16,-1 8-48-16,-5 7-51 16,-1 10-64-16,-3 7-61 15,1 10-143-15,-1 5-102 16,3 0 0-16,1 1 0 16,4-1 0-16,-2-1 0 15,4-4 0-15,1-2 0 16,2-6 0-16,0-6 0 15,0-6 0-15,2-5 0 16,-2-6 0 0,0-5 0-16,-2-4 0 15,1-9 0-15,-1-9 0 16,1-11 0-16,1-10 0 16,0-10 0-16,0-6 0 15,0 0 0-15,1 0 0 16,4 6 0-16,3 3 0 15,1 7 0-15,4 8 0 16,-1 7 0-16,-4 8 0 16,2 6 0-16,3 8 0 15,0 0 0-15,6 6 0 16,3 3 0 0,2 7 0-16,1 8 0 0,-2 5 0 15,-1 7 0 1,2 0 0-16,2 1 0 15,-1 1 0-15,1-1 0 16,-2-1 0-16,-5-2 0 16,0-5 0-16,-5-2 0 15,-2-5 0-15,-7-4 0 16,-1-3 0-16,-2-4 0 16,-2-3 0-16,0-1-267 15,0-1-158 1,0-2-301-16,-10-2-628 15,-7-4 0-15,-5-2 0 0,-6-1 0 16</inkml:trace>
  <inkml:trace contextRef="#ctx0" brushRef="#br0" timeOffset="9386.59">24890 1744 3744 0,'-2'-2'245'16,"2"2"23"-16,2 0 36 15,10-2 19-15,15-2-2 16,18-4 3-16,16-5-91 16,15-6-120-1,7-1-224-15,1-43-1041 16,-7 32 0-16,-8-7 0 16,-14-2 0-16</inkml:trace>
  <inkml:trace contextRef="#ctx0" brushRef="#br0" timeOffset="10080.33">27598 1067 4617 0,'-11'-12'246'16,"-8"-5"127"-16,-8-2 0 16,-7-4-1-16,-3 8 1 15,-1 4 0-15,-3 5-1 16,0 3 1-16,-1 8 0 16,-1 6-154-16,3 6-92 15,4 8-127-15,5 7 0 16,3 5 0-16,10 1 0 15,10 3 0-15,5 0 0 16,6-1 0-16,9-1 0 16,7-3 0-1,8-2 0-15,11-8 0 16,9-4 0-16,10-7 0 16,-2-8 0-16,4-4 0 15,-1-5 0-15,-2-2-294 16,5-4-392-16,-11-3-756 15,-4-4 0-15,-14-2 0 16,-9 2 0-16</inkml:trace>
  <inkml:trace contextRef="#ctx0" brushRef="#br0" timeOffset="13134.32">28300 6975 4826 0,'3'0'272'16,"-1"0"80"-16,5 0-1 0,4 0 1 16,4 0-1-1,4 1 1-15,6 5-1 16,1 3 1-16,4 4-1 16,-2 8-150-16,3-1-121 15,-3 7-80-15,1-2 0 16,-3-1 0-16,-4-3 0 15,-5-3 0-15,1-6 0 16,-2-4 0-16,8-4 0 16,8-4 0-1,7-5 0-15,10-7 0 16,7-9 0-16,5-6 0 0,7-10 0 16,5-7 0-1,7-2 0-15,2-1 0 16,6-1 0-16,-1 4 0 15,-2 0 0-15,-6 7 0 16,-9 4 0-16,-14 5 0 16,-9 8 0-16,-11 5 0 15,-7 3 0-15,-6 4 0 16,-3 2 0-16,-7 3 0 16,-2 0 0-16,-4 1 0 15,-2 0 0 1,-4 2 0-16,1-1 0 15,-2 1 0-15,0 0 0 16,0-1 0-16,0 1 0 16,0 0 0-16,3 0-510 15,1 0-1026-15,6-6 0 16,-7-10 0-16,-3-14 0 16</inkml:trace>
  <inkml:trace contextRef="#ctx0" brushRef="#br0" timeOffset="15389.17">14941 6884 1214 0,'-9'0'164'0,"1"-3"50"16,-4 1 38-16,-1 1 32 15,9-2 39-15,1 1 40 16,-2 2 23-16,3 0 11 16,4-1 10-16,-2 1-94 15,0 0-60-15,0 0-31 16,2-3 2-16,2 3 26 16,7 0 48-1,10 0 48-15,12 0-24 16,11 0-12-16,12 0-9 15,5 0-8-15,2 0-2 16,4 0-20-16,2 0-39 16,3-1-58-16,-1 0-87 15,0 1-87-15,-1-3 0 16,-2 2 0-16,0 1 0 16,-1-2 0-16,1 2 0 15,-1 0 0-15,-2 0 0 16,-3 0 0-16,-1 0 0 15,-3 0 0-15,-1 0 0 16,-3 0 0 0,1 0 0-16,-2 0 0 15,1 0 0-15,2 0 0 16,1 0 0-16,-1 0 0 16,0 0 0-16,-4 0 0 15,0-2 0-15,-1 2 0 16,-2-3 0-16,1 0 0 15,2-1 0-15,2-1 0 16,1-1 0 0,2 0 0-16,3 2 0 15,0-1 0-15,2 4 0 16,1-2 0-16,-1 1 0 16,1 1 0-16,-1-2 0 15,-3 0 0-15,1 0 0 16,-1 1 0-16,0 0 0 15,-1 0 0-15,1-1 0 16,-1 2 0-16,0 0 0 16,-3 1 0-16,-2-2 0 15,0 2 0 1,-2 0 0-16,2 0 0 16,-2-1 0-16,-1-1 0 15,1 1 0-15,-2-3 0 16,3 4 0-16,0-1 0 15,0 1 0-15,-3 0 0 16,2 0 0-16,-6 0 0 16,0 0 0-16,-1 0 0 15,2 0 0-15,-1 0 0 16,1 0 0-16,0 0 0 16,0 0 0-1,-2 0 0-15,-1 0 0 0,-1 0 0 16,-3 0 0-16,-1 0 0 15,-4 0 0-15,2 0 0 16,-4 0 0 0,-3 0 0-16,-3 0 0 15,-1 0 0-15,-1 0 0 16,-1 0 0-16,-1 0 0 16,0 0 0-16,-2 0 0 15,-3 0 0-15,2 0 0 16,-3 0 0-16,0 0 0 15,-2 0 0-15,0 1 0 16,7 3-520-16,-8 0-1014 16,-2-8 0-1,-5-41 0 1</inkml:trace>
  <inkml:trace contextRef="#ctx0" brushRef="#br0" timeOffset="24192.32">25366 14561 4296 0,'0'-8'263'16,"-1"-1"143"-16,1 1 0 15,-2-4-1 1,2 6 1-16,0 4 0 16,0 1 0-16,0 0 0 15,0 1 0-15,0 2-165 16,0 10-97-16,0 4-144 16,0 11 0-16,0 7 0 15,0 8 0-15,0 2 0 16,-3 11 0-16,-2 1 0 15,-3 4 0-15,1 5 0 16,1-3 0-16,1 1 0 16,2-3 0-16,1-1 0 15,2-6 0 1,2-2 0-16,-2-3 0 16,0-5 0-16,0-7 0 15,0-4 0-15,0-5 0 16,0-8-264-16,3-8-226 15,2-19-997-15,0 6 0 16</inkml:trace>
  <inkml:trace contextRef="#ctx0" brushRef="#br0" timeOffset="25340.95">25407 14575 2256 0,'-3'-2'207'16,"0"-3"65"-16,1-2 59 16,0 1 48-1,0 0 87-15,2 0 136 16,2 2 7-16,-4 1 0 16,4 0-1-16,-2 0-151 15,4 3-56-15,9 0-64 16,7 2-60-16,10 3-47 15,8 4-87-15,4 3-136 16,4 7-7-16,0 3 0 16,4 3 0-16,-2 0 0 15,-2 3 0-15,2-1 0 16,-4 2 0-16,-1-4 0 16,2 1 0-1,-3-2 0-15,0-2 0 16,-5-3 0-16,-1-2 0 15,-6-1 0-15,-3-4 0 16,-5-2 0-16,-6-5 0 16,-8 1 0-16,0-5 0 15,-8-1 0-15,0 4 0 16,0-3 0-16,-5 1 0 16,-4 4 0-16,-9 0 0 15,-9 2 0-15,-9 6 0 16,-2 3 0-16,-5 2 0 15,1 6 0 1,-5 2 0-16,-1 3 0 16,1 3 0-16,-3-1 0 15,1 2 0-15,0 0 0 16,4-1 0-16,0-1 0 16,2 0 0-16,4 0 0 15,2-3 0-15,3 0 0 16,3-2 0-16,3-5 0 15,3 0 0-15,2-4 0 16,5-1 0-16,0-2 0 16,0-2 0-16,3-1 0 15,-4-1 0 1,2-1 0-16,4-1 0 16,3-3 0-16,0-1 0 15,4-3 0-15,3 2 0 16,2-1 0-16,0-3 0 15,1 2-241-15,1 3-199 16,23-5-1062-16,-19 0 0 16,3-7 0-16</inkml:trace>
  <inkml:trace contextRef="#ctx0" brushRef="#br0" timeOffset="26095.06">26295 14368 3884 0,'0'-10'255'0,"0"-5"196"15,0-1 0-15,-2-2-1 16,2 8 0-16,0 2 2 16,0 6-2-16,0 0 1 15,-2 2 0-15,0 0-201 16,-1 4-54-16,-2 8-196 15,1 6 0-15,2 8 0 16,-1 11 0-16,3 1 0 16,0 6 0-1,0 6 0-15,2 0 0 16,5 2 0-16,3-1 0 16,1 2 0-16,2 4 0 15,-2-2 0-15,-2 2 0 16,0 1 0-16,-1 1 0 15,0-1 0-15,-1-2 0 16,-1-1 0-16,2-3 0 16,0-6 0-16,-1-3 0 15,-3-4 0-15,6-6 0 16,-6-5 0-16,-1-6 0 16,-1-3 0-16,2-4 0 15,-4-5 0 1,0-3 0-16,0-2 0 15,0-5 0-15,0 0-318 16,29 0-1256-16,-35-2 0 16,-11-4 0-16,-2-5 0 15</inkml:trace>
  <inkml:trace contextRef="#ctx0" brushRef="#br0" timeOffset="26722.51">24188 15165 3669 0,'0'0'137'15,"8"0"39"-15,10-3 43 16,14-1 38-16,14-7 109 16,19 1 88-16,11-4 10 15,12-1 0 1,8 0 0-16,6-3-118 15,1 1-19-15,-3-3-39 16,-5 0-43-16,-10 1-38 16,-11 4-110-16,-11 3-86 15,-12 2-11-15,-11 5 0 16,-5 0 0-16,-7 3 0 16,-6 1 0-16,-3 1 0 15,-3 0-190-15,-2 0-105 16,-5 1-127-1,1 1-152-15,3 1-212 16,-7 3-398-16,-4 1 0 16,-6-3 0-16,-7 3 0 15</inkml:trace>
  <inkml:trace contextRef="#ctx0" brushRef="#br0" timeOffset="27750.28">24192 15208 2365 0,'-3'-3'186'15,"2"2"42"-15,0 1 23 16,-2-2 25-16,3 2 14 16,0-3 8-16,0 3 40 15,0 0 41-15,0 0 46 16,0 3-1-16,1 4-13 16,1 3-42-16,3 4-23 15,2 8-25-15,1 3-15 16,0 5-8-16,4 3-38 15,-4 5-43 1,0 3-45-16,3 5-141 16,-4 4-31-16,1 1 0 15,-2 5 0-15,1 5 0 16,0 1 0-16,-1-1 0 16,-1 5 0-16,1-2 0 15,-1-1 0-15,0-3 0 16,-3-1 0-16,-1-5 0 15,-1-2 0-15,0 0 0 16,0-4 0-16,0-2 0 16,0-4 0-1,0-1 0-15,0-2 0 16,0-3 0-16,0-2 0 16,0-4 0-16,0-7 0 15,2-4 0-15,-2-1 0 16,2-5 0-16,-2-2 0 15,0-4 0-15,2-3 0 16,-2-2 0-16,4-2 0 16,7 1 0-16,6-2 0 15,4 0 0 1,11-2 0-16,4-4 0 16,5 0 0-16,6-4 0 0,6 2 0 15,4-3 0 1,8 1 0-16,6 0 0 15,1-1 0-15,2-1 0 16,4 1 0-16,-4 1 0 16,-3 0 0-16,-3 2 0 15,-1 1 0-15,-4 1 0 16,-6 4 0-16,-4 0 0 16,-8 1 0-16,-9 0 0 15,-7 0 0-15,-6 1 0 16,-6 0 0-1,-7-1 0-15,-4 2 0 16,-4 0 0-16,-1 0-248 16,1 0-159-16,6 0-282 15,0 0-680-15,-1 0 0 16,1-3 0-16,1 1 0 16</inkml:trace>
  <inkml:trace contextRef="#ctx0" brushRef="#br0" timeOffset="28495.58">25684 16058 3946 0,'0'-4'292'0,"-2"-1"152"16,2-1 0-1,-3 0 0-15,3 4 0 16,-1-2 0-16,1 4 0 16,-1-1 0-16,-1 1 0 15,-5 3-195-15,3 1-97 16,-3 7-152-16,1 4 0 15,1 6 0-15,3 4 0 16,2 4 0-16,-2 2 0 16,2 4 0-16,2-1 0 15,-2 1 0-15,0-2 0 16,0 3 0 0,4-4 0-16,2 0 0 15,1 2 0-15,3-5 0 16,1 1 0-16,-3 0 0 15,-1-1 0-15,1-3 0 16,-2 1 0-16,-1-1 0 16,-1-2 0-16,0-2 0 15,-2-1 0-15,-1-2 0 16,1-2 0-16,-2-2 0 16,1-5 0-16,-1-1 0 15,4-3 0-15,-4 0 0 16,0-4 0-1,0 2 0-15,0-1 0 16,0 0 0-16,0 0-304 16,8 0-376-16,-3-2-761 15,3-2 0-15,5-8 0 16,0-10 0-16</inkml:trace>
  <inkml:trace contextRef="#ctx0" brushRef="#br0" timeOffset="29308.42">26046 15760 3282 0,'-6'-15'188'0,"-2"-3"48"0,-3-8 35 15,-3-2 61-15,1 3 139 16,0 2 33 0,1 3 0-16,3 3 0 15,1 5 0-15,5 1-131 16,-2 8-57-16,5 0-48 15,0 3-35-15,0 1-62 16,0 4-137-16,0 9-34 16,0 3 0-16,2 8 0 15,1 6 0 1,4 4 0-16,1 1 0 16,2 6 0-16,5 1 0 15,-2 3 0-15,1 2 0 0,2 2 0 16,-2 2 0-16,-3 0 0 15,0 3 0 1,0 5 0-16,-4-1 0 16,0 1 0-16,-1 0 0 15,-1-1 0-15,0-4 0 16,-1-1 0-16,-2-1 0 16,2-3 0-16,1-4 0 15,1-5 0-15,-2-2 0 16,2-5 0-1,-2-1 0-15,-1-2 0 16,3-2 0-16,-4 1 0 16,1-3 0-16,2 0 0 15,1-2 0-15,-5-2 0 16,3-3 0-16,-2-6 0 16,0-3 0-16,2 0-114 15,-1-3-265-15,40-5-1160 16,-32-2 0-16,2-5 0 15,3-11 0-15</inkml:trace>
  <inkml:trace contextRef="#ctx0" brushRef="#br0" timeOffset="31070.04">26331 16567 2282 0,'-5'0'168'0,"-1"-2"20"16,-2 2 34-16,0-1 48 16,3-1 36-16,1 0 31 15,2 1 25-15,2-2 22 16,0 2 21-16,0 0-87 15,0-1-14-15,0 1 18 16,0-1 8-16,0 1-12 16,0 1-20-16,0-2-31 15,0 2-26-15,0-2-21 16,4 1-21 0,5-1-40-16,7-2-29 15,8 1-36-15,7-2-42 16,9 0-37-16,6-4-15 15,2-1 0-15,3-2 0 16,3 0 0-16,-2 0 0 16,-2 1 0-16,0 1 0 15,-4 2 0-15,3-1 0 16,3 2 0-16,2-1 0 16,-1 0 0-16,1-1 0 15,-4 2 0-15,-8-1 0 16,-4 1 0-1,-6-1 0-15,-1 4 0 16,-6 1 0-16,2 0 0 16,-6 2 0-16,-2-1 0 15,0 0 0-15,-3-1 0 16,-1 2 0-16,-4-1 0 16,1-1 0-16,-2 1 0 15,-3 1 0-15,3-1 0 16,-4 0 0-16,-3 1 0 15,3 0 0-15,-2-1 0 16,-1 2 0-16,-3-3 0 16,0 3 0-1,0-2 0-15,0 2 0 16,0-4 0-16,0 1 0 16,0-6 0-16,2 0 0 15,-2-6 0-15,0-1 0 16,0-5 0-16,0-1 0 15,0-3 0-15,0-3 0 16,0-1 0-16,0-2 0 16,0 0 0-16,-2-5 0 15,2 1 0-15,-1-1 0 16,-1-6 0-16,1 0 0 16,1-4 0-1,0-3 0-15,3-3 0 16,3-7 0-16,3 1 0 15,3-2 0-15,1 0 0 16,0 1 0-16,1 0 0 16,-5-1 0-16,-3 0 0 15,-4-3 0-15,0 0 0 16,-2-1 0-16,-2 2 0 16,0 6 0-16,-1 7 0 15,-3 7 0-15,0 9 0 16,1 8 0-16,-2 5 0 15,3 3 0 1,-1 3 0-16,1 1 0 16,2 2 0-16,-1 3 0 15,-2 0 0-15,3 1 0 16,-1 3 0-16,1-1 0 16,1 3 0-16,-2-1 0 15,3 1 0-15,0 2 0 16,0 0 0-16,0-2 0 15,0 2 0-15,0 0 0 16,-2 0 0-16,0 0 0 16,-4 0 0-16,-5 0 0 15,-3 0 0 1,-3 0 0-16,-3 2 0 16,0 0 0-16,0-1 0 15,-4 2 0-15,-1-1 0 16,0 2 0-16,2-4 0 15,-2 4 0-15,-1-4 0 16,-1 2 0-16,0-1 0 16,-6 3 0-16,-1 0 0 15,-3 2 0-15,-1-1 0 16,-4 2 0-16,-1 0 0 16,2-2 0-1,5 1 0-15,-1 0 0 16,10-1 0-16,0-2 0 15,6-1 0-15,4 0 0 16,0-1 0-16,0 2 0 16,-1 1 0-16,2 2 0 15,-2 1 0-15,-3 0 0 16,4 0 0-16,-4-3 0 16,1 4 0-16,3-3 0 15,0-1 0-15,0 0 0 16,-1 0 0-16,-2-1 0 15,-3 1 0 1,-6-3 0-16,-4 3 0 16,1 2 0-16,-2-5 0 15,3 5 0-15,6-2 0 16,9-1 0-16,7-3 0 16,3 3 0-16,6-3 0 15,0 0-18-15,4 1-544 16,-2 0-960-16,7-6 0 15,7-9 0-15,4-8 0 16</inkml:trace>
  <inkml:trace contextRef="#ctx0" brushRef="#br0" timeOffset="34239.9">28029 14602 3716 0,'-2'-5'258'16,"-2"1"92"-16,-1 0 62 16,3-1 36-16,0 4 15 15,2 1 4-15,2 0 0 16,-2 2 0-16,7 3 0 15,3 7-196-15,6 4-62 16,4 5-92-16,3 2-62 16,2 1-36-1,-1 2-14-15,1 1-5 16,-3-2 0-16,-2-3 0 16,-1 0 0-16,-1 0 0 15,-1-3 0-15,-3-2 0 16,2-1 0-16,-3-2 0 15,-5-2-183-15,-2-4-116 16,0 3-118-16,-3-4-187 16,-1-17-733-16,-2 9 0 15,2-7 0-15,-4-10 0 16</inkml:trace>
  <inkml:trace contextRef="#ctx0" brushRef="#br0" timeOffset="34555.06">28292 14549 3552 0,'0'-10'210'0,"0"-1"47"16,0-5 130-16,0 1 92 16,0 5 1-16,0 4-1 15,0 2 0-15,0 4 0 16,0-3 0-16,0 3-152 15,0 4-58-15,-2 5-47 16,-2 7-130-16,-4 8-92 16,-3 9 0-16,-6 7 0 15,-2 4 0 1,-6 7 0-16,-6 5 0 16,-3 2 0-16,-7 5 0 15,-1 3-391-15,0-36-1169 16,3 28 0-16,3-16 0 15</inkml:trace>
  <inkml:trace contextRef="#ctx0" brushRef="#br0" timeOffset="37251.48">17668 15439 2151 0,'-9'1'143'16,"0"-1"45"-16,1 1 56 15,-1 1 52-15,3-2 22 16,5 0 14-16,-1 0 2 16,2-2-1-16,0 2 25 15,2 2-83-15,5 1 8 16,5 1 29-16,8 0 16 16,6 1-8-16,14 0-24 15,4-1-12 1,9-3-3-16,10 1 1 15,8-2-25-15,13-3-29 16,6-1-38-16,2-1-75 16,-3-2-72-16,-2-2-43 15,-9 2 0-15,-8-4 0 16,-7-1 0-16,-5 1 0 16,-5-1 0-1,-5-1 0-15,-8 1 0 0,-5-1 0 16,-8 2 0-16,-7 3 0 15,-9 2 0-15,-5 2 0 16,-4 2 0 0,-2-1-200-16,0 3-231 15,6-3-359-15,-12 0-564 16,-2-4 0-16,-8-3 0 16</inkml:trace>
  <inkml:trace contextRef="#ctx0" brushRef="#br0" timeOffset="37773.98">18703 14841 3794 0,'0'-12'225'0,"0"-6"117"16,0 0 114-16,-1 1 1 15,2 5 0-15,-2 6 0 16,1 2-1-16,0 4 1 16,0 5 0-1,0 10-171-15,0 6-54 16,3 9-117-16,2 9-115 15,4 5 0-15,3 3 0 16,6 4 0-16,0 5 0 16,2 1 0-16,-2 3 0 15,2 1 0-15,-3 3 0 16,-4 1 0-16,2 0 0 16,-6-3 0-16,0-1 0 15,-1-6 0-15,0-6 0 16,-1-5 0-16,0-4 0 15,2-4 0 1,-3-3 0-16,-1-4 0 16,-3-5 0-16,2-6 0 15,-4-3 0-15,5-4-236 16,-4-5-236-16,1-15-1024 16,-1 7 0-16,-1-6 0 15,-7-9 0-15</inkml:trace>
  <inkml:trace contextRef="#ctx0" brushRef="#br0" timeOffset="38569.98">18676 14894 3058 0,'0'-6'237'0,"-2"-2"17"15,2 0 4-15,0 1 4 16,0 1 43-16,2 6 166 15,8 0 60-15,3 2 1 16,10 3-1-16,7 5-181 16,12 0-56-16,10 2-17 15,7 2-3 1,6 1-4-16,3-1-45 16,2 2-163-16,-1-1-62 15,-3 0 0-15,-1-3 0 16,-1 1 0-16,-5-2 0 15,-4-1 0-15,-6-3 0 16,-3-1 0-16,-2 0 0 16,-3 0 0-16,-3-2 0 15,-6 0 0-15,-2-2 0 16,-11 1 0-16,-3-2 0 16,-8 2 0-1,-2-3 0-15,-6 2 0 16,2-2 0-16,-2 3 0 15,0 0 0-15,-2 3 0 16,-5 5 0-16,-6 3 0 16,-9 9 0-16,-8 6 0 15,-8 4 0-15,-5 5 0 16,-5 6 0-16,-8 4 0 16,-3 4 0-16,-6 4 0 15,-8 5 0-15,-6 1 0 16,0-2 0-1,-1-1 0-15,8-1 0 16,10-9 0-16,16-6 0 16,14-9 0-16,11-5 0 15,10-9 0-15,8-3 0 16,2-4 0-16,1-3 0 16,1-4 0-16,-1-2 0 15,6-1-235-15,8-6-220 16,10-17-1045-16,6 0 0 15,1-10 0 1,0-11 0-16</inkml:trace>
  <inkml:trace contextRef="#ctx0" brushRef="#br0" timeOffset="39328.9">19562 14596 2675 0,'0'-7'166'16,"0"-3"77"-16,0-3 66 15,0-4 40-15,0 4 91 16,0-1 124-16,0 3 1 15,0 2 0-15,0 2-1 16,0 2-130-16,0 4-36 16,0 1-76-16,0 1-66 15,2 4-41-15,1 7-89 16,0 5-126 0,5 8 0-16,1 6 0 15,4 3 0-15,3 3 0 16,2 3 0-16,0 4 0 15,5 4 0-15,-2 1 0 16,0 1 0-16,3 3 0 16,-1-1 0-16,-2 2 0 15,0-1 0-15,0 1 0 16,-2 0 0-16,1-2 0 16,-3-1 0-16,0-1 0 15,-1-3 0 1,0-3 0-16,-2-3 0 15,-2 1 0-15,0-5 0 16,0-1 0-16,-3-2 0 16,2-2 0-16,-3-7 0 15,-1 2 0-15,-1-6 0 16,-2-2 0-16,-4 0 0 16,2-5 0-16,-2-2 0 15,0-1 0-15,0-4-250 16,13-4-569-16,-19-2-605 15,-3-9 0-15,-2-9 0 16,-6-10 0-16</inkml:trace>
  <inkml:trace contextRef="#ctx0" brushRef="#br0" timeOffset="40054.14">19038 14296 2200 0,'-7'-7'239'0,"0"-2"67"16,-3 0 73-16,1-2 111 15,6 3 105-15,0 3 21 16,2 2 0-16,1 0 0 15,0 2 0-15,5 1-168 16,4 3-72-16,7 1-66 16,2 4-73-16,9 2-111 15,0 7-105-15,5-2-21 16,0 2 0 0,4 2 0-16,-4 0 0 15,2 1 0-15,1 1 0 16,-2 0 0-16,-1-2 0 15,-2-1 0-15,0 1 0 16,-2-3 0-16,-1 0 0 16,-2-2 0-16,1 0 0 15,-3-1 0-15,-3 0 0 16,-2-3 0-16,-6-1 0 16,-3 1 0-16,-1-2-286 15,2 1-369 1,-5 0-795-16,-2-2 0 15,-1 0 0-15</inkml:trace>
  <inkml:trace contextRef="#ctx0" brushRef="#br0" timeOffset="40823.37">20107 15761 5242 0,'0'-1'316'0,"0"0"1"16,0-2 0-16,0 3-1 15,1-1 1-15,4 1 0 16,6 0-1-16,6 1 1 15,8 4 0-15,5 2-218 16,3 4-99-16,2-1 0 16,1 5 0-1,2 0 0-15,1 2 0 16,-2-2 0-16,-2 1 0 16,-3-3 0-16,-6-1 0 15,-6-2 0-15,-7 0 0 16,-1-1-204-16,0-1-323 15,-9-16-965-15,0 16 0 16,0-6 0-16</inkml:trace>
  <inkml:trace contextRef="#ctx0" brushRef="#br0" timeOffset="41926.39">19798 15141 2762 0,'-2'-1'217'16,"1"-3"36"-16,1 1 22 16,1-3 24-16,12 0 37 15,12-3 83-15,12 1 93 16,18-6 46-16,12 1 0 15,11-5-154-15,6-1-63 16,7-3-35-16,6-5-23 16,9 4-23-1,1-4-38-15,0 2-83 16,-6 0-92-16,-10 5-47 16,-15-1 0-16,-12 4 0 15,-12 2 0-15,-6 2 0 16,-8 1 0-16,-5 3 0 15,-4 1 0-15,-5 1 0 16,-4 2 0-16,-6-1 0 16,-3 3 0-16,-2 2 0 15,-4 1 0 1,1 0 0-16,2 0 0 16,1 0 0-16,-1 1 0 15,2 3 0-15,-1 5 0 16,2 2 0-16,-4 5 0 15,2 5 0-15,2 2 0 16,-5 4 0-16,2 4 0 16,0 5 0-16,-1 0 0 15,2 7 0-15,0-1 0 16,-2 5 0-16,3 0 0 16,0 3 0-1,1-1 0-15,1-3 0 16,1 2 0-16,2-2 0 15,-1 1 0-15,2-1 0 16,-4 1 0-16,3-1 0 16,0 1 0-16,1-3 0 15,0 1 0-15,2 0 0 16,0-3 0-16,4 1 0 16,-2-1 0-16,-4-1 0 15,2-2 0-15,-3-2 0 16,-1 0 0-1,-2-4 0-15,1 0 0 16,-3-1 0-16,0 1 0 16,-3-2 0-16,2 1 0 15,-5 1 0-15,2-5 0 16,-3 2 0-16,0-5 0 16,-2-3 0-16,1-4 0 15,1-4-456-15,-2-5-1091 16,2-5 0-16,-9-5 0 15</inkml:trace>
  <inkml:trace contextRef="#ctx0" brushRef="#br0" timeOffset="43282.47">17832 15612 3072 0,'-1'-3'236'0,"-1"-1"43"16,1 1 24-16,-1-1 13 16,2 2 2-16,0 2 46 15,2-3 138-15,-1 8 27 16,4 8 1-16,4 6-177 16,2 11-60-16,3 9-42 15,4 10-24-15,-1 5-14 16,3 6-1-1,2 7-47-15,1 6-137 16,2 4-28-16,1 5 0 16,2 5 0-1,4 2 0-15,0 0 0 0,0 0 0 16,1-3 0-16,-1 0 0 16,-3-3 0-16,-2-2 0 15,0-3 0-15,-2-5 0 16,-3-7 0-16,1-5 0 15,-2-9 0-15,-3-7 0 16,-1-7 0 0,-4-9 0-16,-1-4 0 15,-4-7 0-15,-3-8 0 16,-1-2 0-16,-2-4 0 16,2-3 0-16,1-1 0 15,9-1 0-15,6-3 0 16,7-2 0-16,8-5 0 15,5-2 0-15,11-5 0 16,12 2 0-16,14-4 0 16,16 0 0-1,13-4 0-15,7 0 0 16,4-1 0-16,0-2 0 16,-6 0 0-16,-11 1 0 15,-9 3 0-15,-15 5 0 16,-12 5 0-16,-14 1 0 15,-14 4 0-15,-15 3 0 16,-8 1 0-16,-9 1 0 16,-4 2 0-16,0 1 0 15,0-1-139-15,-1 2-243 16,9-1-407 0,-12 1-587-16,-2-1 0 15,-1 0 0-15,2-2 0 16</inkml:trace>
  <inkml:trace contextRef="#ctx0" brushRef="#br0" timeOffset="43783.41">19837 16683 2921 0,'-5'-10'208'0,"0"-2"66"15,-1-2 63-15,-1 0 151 16,5 2 53-16,1 7-1 16,-1 0-1-16,1 2 3 15,1 1-2-15,0 1-133 16,0 5-75-16,0 4-66 15,1 8-63-15,2 5-150 16,2 6-53-16,2 8 0 16,3 4 0-16,2 1 0 15,0 5 0 1,4 1 0-16,2 1 0 16,2 1 0-16,-1 0 0 15,2-4 0-15,1-6 0 16,-5-4 0-16,-1-6 0 15,-3-3 0-15,-1-5 0 16,-4-1 0-16,0-5 0 16,-1-1 0-16,-1-1 0 15,-2-4 0-15,2 0-331 16,10-1-403 0,-12-2-691-16,3-4 0 15,-3-2 0-15,1-5 0 16</inkml:trace>
  <inkml:trace contextRef="#ctx0" brushRef="#br0" timeOffset="44470.27">20056 16210 3945 0,'-1'-16'240'15,"-1"-5"166"-15,1-4 37 16,-1-4 0-16,4 4-1 15,-2 10 1-15,0 2 0 16,0 6-1-16,0 3 1 16,0 3-181-16,0 1-60 15,0 2-165-15,3 7-37 16,1 5 0 0,6 8 0-16,3 8 0 15,6 12 0-15,0 7 0 16,5 3 0-16,-1 5 0 15,2 5 0-15,-2 0 0 16,3 1 0-16,-1 0 0 16,-2 2 0-16,1-3 0 15,-2 2 0-15,1-2 0 16,0-2 0-16,-2-2 0 16,-1-4 0-1,1-5 0-15,2-2 0 16,-4-4 0-16,4-1 0 15,0 0 0-15,-1-4 0 16,-5-3 0-16,5-1 0 16,-5-3 0-16,-1-1 0 15,-3-4 0-15,3-1 0 16,-6 0 0-16,2-2 0 16,-2 0 0-16,1-2 0 15,-3-1 0-15,0-3 0 16,-4-2 0-1,1-3-79-15,21-5-662 16,-20-6-733-16,0-15 0 16,5-11 0-16,5-9 0 15</inkml:trace>
  <inkml:trace contextRef="#ctx0" brushRef="#br0" timeOffset="45381.14">20543 17002 2566 0,'-9'0'182'16,"-2"0"66"-16,-1-1 56 15,2-2 43-15,4 0 57 16,4 0 97 0,2-2 66-16,1 2 11 15,-1-1-1-15,5-1-150 16,7 0-31-16,10-3-66 16,6-2-57-16,12-4-43 15,3-1-56-15,6-4-98 16,1-2-65-16,-2 1-11 15,4 0 0-15,-2 1 0 16,-3 0 0-16,-1 1 0 16,2-1 0-16,-2 2 0 15,0 0 0-15,-1-1 0 16,0 2 0-16,-5-1 0 16,-1 2 0-16,3 1 0 15,-4-1 0 1,-2 1 0-16,-3 1 0 15,-3 1 0-15,-2 0 0 16,-4 3 0-16,-2 1 0 16,-3 1 0-16,-2 1 0 15,-4 0 0-15,0 2 0 16,-3-1 0-16,-2 3 0 16,-6-2 0-16,1 4 0 15,0-1 0-15,-3 1 0 16,0 0 0-16,1 0 0 15,1-2 0 1,1 1 0-16,3-2 0 16,2 0 0-16,1-1 0 15,1-1 0-15,0-1 0 16,-1 0 0-16,2-1 0 16,-2 0 0-16,3-4 0 15,-1-1 0-15,-1-1 0 16,3-2 0-16,-4 0 0 15,-2-3 0-15,-1 2 0 16,-4-2 0-16,-1 4 0 16,-5 2-317-16,-5 0-1257 15,-8 1 0 1,-7-3 0-16,-12 0 0 16</inkml:trace>
  <inkml:trace contextRef="#ctx0" brushRef="#br0" timeOffset="46558.32">15695 14744 4811 0,'0'-5'369'15,"-3"0"1"-15,3 0-1 16,0 0 1-16,0 3-1 16,7 2 1-1,6 2-1-15,7 3 1 16,9 5-1-16,9 5-314 16,1 7-55-16,1 4 0 15,1 5 0-15,-5 0 0 16,-1 1 0-16,-5 1 0 15,-1-5 0-15,-5 1 0 16,-1-3 0-16,-2-3 0 16,-1-2 0-16,-1-3 0 15,-5-3 0 1,-1 0 0-16,-4-7 0 16,-5 2-228-16,0-3-169 15,14-5-417-15,-15 0-536 16,-1-5 0-16,-2-6 0 15,-1-10 0-15</inkml:trace>
  <inkml:trace contextRef="#ctx0" brushRef="#br0" timeOffset="47017.92">16158 14577 4102 0,'0'-11'312'16,"0"-4"115"-16,0 0 0 16,0 0 0-16,0 2 0 15,0 9 0-15,0 2 0 16,0-1 0-16,0 3 0 16,2 1-182-16,1 3-129 15,0 7-116-15,1 3 0 16,-1 8 0-1,1 7 0-15,-1 5 0 16,0 3 0-16,0 3 0 16,0 6 0-16,-2 0 0 15,1-2 0-15,1 1 0 16,-2-2 0-16,2-6 0 16,0-2 0-16,3-3 0 15,-2-6 0-15,3-3 0 16,0-2 0-16,-2-3 0 15,1-3 0-15,0-1 0 16,-1-2 0-16,-2 0 0 16,1 0 0-1,-1 0-271-15,3-3-297 16,-2-30-902-16,-1 21 0 16,3-4 0-16,-3-6 0 15</inkml:trace>
  <inkml:trace contextRef="#ctx0" brushRef="#br0" timeOffset="47798.6">16469 14957 3332 0,'0'-5'251'16,"0"-1"53"-16,0 1 135 15,0 0 65-15,0 2 0 16,0 0 0-16,0 0 1 15,1-2-1-15,7-2 0 16,3-2-183-16,11-1-69 16,4-2-51-1,6 0-135-15,-2 1-66 16,-3 0 0-16,-2 2 0 16,-6 2 0-16,-3 0 0 15,-6 2 0-15,-4 4 0 16,-2 0 0-16,2-1 0 15,-1 5 0-15,1 3 0 16,2 0 0-16,-3 4 0 16,1 8 0-16,-2 4 0 15,-1 3 0-15,-1 3 0 16,-1 2 0 0,1 1 0-16,-2 2 0 15,2 0 0-15,1 1 0 16,0 2 0-16,-1-1 0 15,1 1 0-15,-2-3 0 16,-1 1 0-16,0-3 0 16,3-3 0-16,-3-3 0 15,0-4 0-15,0-6 0 16,0-4 0-16,0-1 0 16,0-4 0-1,0-4 0-15,0 0 0 16,0-1 0-16,0-1 0 15,3 0 0-15,7-3 0 16,8-4 0-16,4-4 0 16,9-6 0-16,5-6 0 15,-3-6 0-15,-1 1 0 16,-5 0-198-16,-4 5-202 16,8-1-400-16,-19 8-558 15,-4 0 0-15,-5 2 0 16,-3 0 0-1</inkml:trace>
  <inkml:trace contextRef="#ctx0" brushRef="#br0" timeOffset="48134.57">16537 15204 3990 0,'-3'0'397'15,"2"0"45"-15,-1 0-1 16,1 0 1-16,2 0-1 15,11-5 1-15,11-1-1 16,10-3 1-16,16-7-1 16,15-7-409-16,9-4-551 15,1-9-967-15,-2-9 0 16,-11-10 0-16,-13 0 0 16</inkml:trace>
  <inkml:trace contextRef="#ctx0" brushRef="#br0" timeOffset="56134.94">27597 10371 3346 0,'-26'-2'128'0,"-6"-2"30"16,-6-2 26-16,-6 4 19 15,16-1 10-15,4 2 4 16,5 1 10-16,6 0 5 16,1 0 6-16,4 0-79 15,1 1-32-15,3 1-19 16,2 0-20 0,0-1 24-16,2 2 121 15,6 0 43-15,9-2-9 16,19 2-5-16,14-1-7 15,14 1-11-15,17-3-6 16,4 0-10-16,6 0-7 16,1-3-43-16,1 3-129 15,-3 0-49-15,-3 0 0 16,-1 0 0-16,-2 0 0 16,-1 0 0-16,2 0 0 15,0 0 0-15,1 0 0 16,-6 0 0-16,-2 0 0 15,-5 0 0 1,-6 0 0-16,-6 0 0 16,-4 0 0-16,-2-1 0 15,-5 1 0-15,3-1 0 16,-3 0 0-16,2-1 0 16,-1 1 0-16,-1 1 0 15,-4-2 0-15,-4 2 0 16,-3 0 0-16,-4 0 0 15,1 0 0-15,-4 0 0 16,-1 0 0-16,-2 0 0 16,-2 0 0-16,-5 0 0 15,-3 0 0 1,-1 0 0-16,-3 0 0 16,-1 0 0-16,-1 0 0 15,-2 0 0-15,-2 0 0 16,0 0 0-16,-1 0 0 15,0 0 0-15,-2 0 0 16,-1 0 0-16,0 0 0 16,-1 0-298-16,-1 2-1280 15,-4 1 0-15,-9-3 0 16,-24-9 0 0</inkml:trace>
  <inkml:trace contextRef="#ctx0" brushRef="#br0" timeOffset="58906.13">16240 11132 3891 0,'0'0'156'0,"0"0"18"15,1 0 18-15,-1 0 11 16,3 0 34-16,4 0 146 16,3 0 59-1,6 3-1-15,1 2 2 16,6 2-123-16,2 8-34 15,-2-1-18-15,2 5-18 16,-2 0-10-16,-2 1-35 16,-3 0-145-16,0 0-60 15,-4-1 0-15,-2-5 0 16,0-4 0-16,-3-4 0 16,-1-3 0-16,2-3 0 15,7-1 0-15,9-9 0 16,8-4 0-1,12-8 0-15,8-8 0 16,5-5 0-16,4-7 0 16,8 0 0-16,10-2 0 15,7-3 0-15,15 0-300 16,8-46-1278-16,3 35 0 16,-16-12 0-16,-11-11 0 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5T08:47:33.608"/>
    </inkml:context>
    <inkml:brush xml:id="br0">
      <inkml:brushProperty name="width" value="0.05292" units="cm"/>
      <inkml:brushProperty name="height" value="0.05292" units="cm"/>
      <inkml:brushProperty name="color" value="#FF0000"/>
    </inkml:brush>
  </inkml:definitions>
  <inkml:trace contextRef="#ctx0" brushRef="#br0">22570 11622 2075 0,'0'0'122'0,"0"0"25"16,0 2 20-16,0-1 17 15,0-1 17-15,0 0 15 16,0 0 24-16,0 0 18 16,0 0 18-16,0 0-77 15,0 0-19-15,0 0 2 16,0 0 10-16,2 0 16 16,2 3 13-1,4 1 54-15,3 0 32 16,3 1 24-16,7-1 13 15,-1-1-13-15,2 0-13 16,2-1-26-16,0-2-30 16,1 0-33-16,-2 0-30 15,3-2-70-15,-1 2-55 16,1 0-42-16,0 0-32 16,2 0 0-16,-3-1 0 15,6-1 0-15,-4 2 0 16,0-2 0-1,-1-1 0-15,0 0 0 16,-3 0 0-16,-1-1 0 16,1 2 0-16,0-1 0 15,2-1 0-15,-3-1 0 16,4-2 0-16,0 3 0 16,-2-3 0-16,-2 2 0 15,1-1 0-15,1-1 0 16,1-3 0-16,-1 1 0 15,0 2 0-15,2-4 0 16,-2 4 0-16,2-4 0 16,0 4 0-1,-3-2 0-15,3-2 0 16,0 4 0-16,-1 2 0 16,-1-4 0-16,2 1 0 15,-2 2 0-15,0-2 0 16,-1 0 0-16,0 2 0 15,-1-1 0-15,1 1 0 16,0 1 0-16,0 0 0 16,0-2 0-16,-1 1 0 15,1-1 0-15,-2 0 0 16,1 0 0-16,0 1 0 16,0-3 0-1,-2 1 0-15,0-2 0 16,2 1 0-16,-3 1 0 15,1-3 0-15,1 0 0 16,1 1 0-16,0 1 0 16,-1-1 0-16,-2 2 0 15,1 0 0-15,-3 0 0 16,-2 3 0-16,-2-1 0 16,3 1 0-16,-3-2 0 15,1 0 0-15,1-2 0 16,-1 0 0-1,1-2 0-15,2 1 0 16,-2-2 0-16,1 0 0 16,-2 1 0-16,2 0 0 15,-5 3 0-15,4-1 0 16,-5 1 0-16,0 0 0 16,-4 1 0-16,2 1 0 15,-2 1 0-15,1 2 0 16,-5-3 0-16,2 2 0 15,-4 0 0-15,2 1 0 16,-2-1 0-16,1 3 0 16,1-2 0-1,-2 3 0-15,3 0 0 16,-3 0 0-16,0 0 0 16,0 0 0-16,0-1 0 15,0 1 0-15,0-2 0 16,0 1 0-16,0 1 0 15,0-2 0-15,0 2 0 16,0 0 0-16,0 0 0 16,0 0 0-16,0 0 0 15,-3 0 0-15,-3 0 0 16,-3 0 0-16,-8 5 0 16,-5 1 0-1,-4 4 0-15,-3 4 0 16,-3 3 0-16,-1 0 0 15,-1-1 0-15,0 4 0 16,1-4 0-16,-2 1 0 16,0 1 0-16,0-1 0 15,-3 1 0-15,-2 0 0 16,-3 0 0-16,-1 0 0 16,0-3 0-16,-1 0 0 15,4-1 0-15,1 0 0 16,4-1 0-16,1-2 0 15,5 0 0 1,-1-1 0-16,1-1 0 16,1 0 0-16,-1 0 0 15,-2-2 0-15,-3-1 0 16,-1 2 0-16,-1-1 0 16,-4 0 0-16,4 1 0 15,-1-1 0-15,3 0 0 16,-2 0 0-16,4 0 0 15,1-1 0-15,2 1 0 16,0-2 0-16,2 5 0 16,2-5 0-16,-5 3 0 15,3 0 0 1,0-1 0-16,1-3 0 16,4 1 0-16,4 0 0 15,0-2 0-15,2-1 0 16,2-2 0-16,-3 2 0 15,0-2 0-15,-2 0 0 16,-3 2 0-16,0 0 0 16,-2-1 0-16,-1 3 0 15,6-1 0-15,4 1 0 16,3-4 0-16,6 2 0 16,4 0 0-1,2-2 0-15,1 0 0 16,0 1 0-16,0 1 0 15,0-2 0-15,1 0 0 16,2 0 0-16,4 0 0 16,8 0 0-16,2 0 0 15,8 0 0-15,2 0 0 16,5-2 0-16,0 2 0 16,2-1 0-16,3-1 0 15,0 0 0-15,3 1 0 16,1-3 0-1,2-2 0-15,-3 0 0 16,4-2 0-16,-2 1 0 16,0-1 0-16,2-3 0 15,-2 1 0-15,0-1 0 16,0 0 0-16,-2 1 0 16,-2-2 0-16,0 0 0 15,0 1 0-15,-1 0 0 16,0-1 0-16,4-1 0 15,-3 2 0-15,3-1 0 16,0 1 0-16,-4 1 0 16,0-1 0-1,-2-1 0-15,-5 0 0 16,-1 1 0-16,-1 1 0 16,-3-2 0-16,-1 1 0 15,-1 2 0-15,0-2 0 16,-1 4 0-16,0-2 0 15,-1 1 0-15,-2 0 0 16,0 2 0-16,-1-1 0 16,-2 1 0-16,0 0 0 15,0 1 0-15,0-1 0 16,-1 3 0-16,0-2 0 16,-2 1 0-1,0-1 0-15,-3 2 0 16,2-3 0-16,1 1 0 15,-3 1 0-15,3-1 0 16,-1 1 0-16,-4 0 0 16,0 1 0-16,0 0 0 15,-3 3 0-15,-3-2 0 16,3 1 0-16,1 0 0 16,-2 0 0-16,4-1 0 15,-3 1 0-15,-1-1 0 16,-2 2 0-16,0 0 0 15,-1 0 0 1,-1-2 0-16,0 0 0 16,0 2 0-16,0 0-277 15,7-1-425-15,-9 1-740 16,-4 0 0-16,-12-6 0 16,-8-3 0-1</inkml:trace>
  <inkml:trace contextRef="#ctx0" brushRef="#br0" timeOffset="1223.49">22672 10612 1729 0,'-2'-2'155'0,"1"1"33"16,-2-2 45-16,0-2 44 15,0 3 54 1,0-4 45-16,-1 1 39 15,-2-1 43-15,2 0 84 16,-1 0-16-16,-1 1-23 16,-1-1-32-16,0 1-46 15,0 0-44-15,1 0-54 16,0-2-44-16,2 2-40 16,-2-1-43-16,3 1-83 15,1 1-106-15,2 0-11 16,-2 1 0-16,2 0 0 15,2 2 0 1,-2 1 0-16,-2 0 0 16,1 0 0-16,-1 0 0 15,2 0 0-15,0 1 0 16,0 4 0-16,0 4 0 16,0 4 0-16,0 6 0 15,0 2 0-15,0 1 0 16,0 1 0-16,-1 3 0 15,-1-2 0-15,1 6 0 16,-1-1-284-16,4 4-356 16,-2-2-813-1,3-2 0-15,-2-4 0 16,1-2 0-16</inkml:trace>
  <inkml:trace contextRef="#ctx0" brushRef="#br0" timeOffset="1702.87">22593 11051 5308 0,'-4'-5'320'0,"1"-2"0"15,-1-2 1-15,1 1-1 16,2 6 0-16,1 2 1 16,-2 0-1-16,2 0 0 15,0 1 1-15,0 4-321 16,0 6 0 0,0 3 0-16,0 4 0 15,-1 4 0-15,-2 1 0 16,-2 2 0-16,0 3-27 15,-2 1-305-15,5 3-342 16,-2-1-757-16,-2 1 0 16,2-9 0-16,-1-2 0 15</inkml:trace>
  <inkml:trace contextRef="#ctx0" brushRef="#br0" timeOffset="2118.94">22537 11492 5128 0,'0'-5'340'0,"0"0"0"15,0-1 1-15,0 2-1 16,0 3 0 0,0 1 1-16,0 0-1 15,0 0 0-15,0 0 1 16,0 2-341-16,0 5 0 15,2 3 0-15,-1 6 0 16,-1 4 0-16,1 4 0 16,1-1 0-16,-2 5-275 15,3 2-273-15,0-18-925 16,-2 18 0-16,4-2 0 16,-2-4 0-1</inkml:trace>
  <inkml:trace contextRef="#ctx0" brushRef="#br0" timeOffset="2479.57">22541 11906 5452 0,'0'0'304'16,"0"0"0"-16,0-2 1 16,0 2-1-16,2 2 0 15,-1 0 1 1,-1 5-1-16,2 0 0 16,-1 6 1-16,-1 3-305 15,0 1 0-15,0 2 0 16,2 2 0-16,-2-1 0 15,0 3 0-15,0 1 0 16,0 1-148-16,0 1-255 16,11 1-385-16,-9 3-582 15,-2-3 0 1,0-2 0-16,0-3 0 16</inkml:trace>
  <inkml:trace contextRef="#ctx0" brushRef="#br0" timeOffset="2674.59">22550 12412 5430 0,'0'6'307'0,"0"1"0"15,0 8-1-15,0 4 1 16,0 7 0-16,0 1-1 16,0 2 1-16,-3 1 0 15,2 2-114 1,-2 4-642-16,0-38-1077 15,-1 31 2-15,-2-5-1 16,0-10 0-16</inkml:trace>
  <inkml:trace contextRef="#ctx0" brushRef="#br0" timeOffset="3617.1">22182 9621 4635 0,'0'0'383'0,"0"0"0"15,0-2 0-15,-1 1 0 16,1 2 0-16,0-1 0 15,5 2 0-15,5 5 1 16,6 5-1-16,7 6-275 16,3 6-108-16,0 4 0 15,-2 0 0-15,0 2 0 16,-1 1 0 0,0-4 0-16,-2 3 0 15,0-4 0-15,-2 1 0 16,-3-2 0-16,-2 1 0 15,-1-4 0-15,-4 0 0 16,1-6 0-16,-4-4 0 16,-2-1 0-16,1-7-228 15,0-1-266-15,1-25-999 16,-3 16 0-16,0-5 0 16,-2-6 0-16</inkml:trace>
  <inkml:trace contextRef="#ctx0" brushRef="#br0" timeOffset="4116.83">22644 9601 3467 0,'5'-15'240'0,"0"-3"93"16,1-4 150-16,-2-2 7 15,-2 7 1-15,-2 5 0 16,0 2 0-16,0 5-1 16,0 2 1-16,0 2-184 15,0 1-56-15,0 0-93 16,0 1-150 0,0 6-8-16,0 6 0 15,0 5 0-15,0 6 0 16,0 9 0-16,0 1 0 15,-2 4 0-15,-2-1 0 16,-2 2 0-16,-2-3 0 16,-3-1 0-16,3 0 0 15,-2 0 0-15,4-2 0 16,0-4 0-16,2 0 0 16,2-3 0-16,1-3 0 15,-1-4 0-15,2-3 0 16,0-1 0-1,0-4 0-15,-1 0 0 16,1-4 0-16,1-1 0 16,-2-2 0-16,1 1-132 15,0-1-303-15,0-36-1089 16,0 31 0-16,0-6 0 16,3-1 0-16</inkml:trace>
  <inkml:trace contextRef="#ctx0" brushRef="#br0" timeOffset="5107.97">22817 9954 2634 0,'-1'0'220'0,"-1"0"57"16,1 0 42-16,1 0 35 16,0 0 50-16,0 0 68 15,0 0 51-15,0 0 48 16,1 0 0-16,8 0-155 15,5-1-64-15,4-1-58 16,8 0-42-16,6-1-35 16,-1 0-50-1,0-2-68-15,-4 1-50 0,-2 1-49 16,-6 0 0 0,-5 0 0-16,-5 2 0 15,-1 1 0-15,-5 0 0 16,1 0 0-16,-2 0 0 15,-2 0 0-15,0 0 0 16,0 1 0-16,0 5 0 16,0 1 0-16,-4 5 0 15,-1 2 0-15,-3 3 0 16,-3 1 0-16,-1 1 0 16,0 1 0-16,-2 1 0 15,3 1 0 1,3-2 0-16,0 1 0 15,0 0 0-15,2 0 0 16,-3-2 0-16,1-1 0 16,-1-1 0-16,2-1 0 15,0 0 0-15,1-3 0 16,0 0 0-16,0 1 0 16,-1-3 0-16,1 0 0 15,0 1 0-15,0-2 0 16,1 0 0-16,2-1 0 15,0 0 0-15,2-3 0 16,1 0 0 0,-2-5 0-16,1 3 0 15,1-4 0-15,-2 2 0 16,2-2 0-16,0 0 0 16,0 0 0-16,5 0 0 15,8 0 0-15,9-3 0 16,9-1 0-16,11-5 0 15,3-2 0-15,4-3 0 16,-3 2 0-16,-4 0-260 16,0 2-258-16,-9-14-964 15,-7 16 0 1,-7-1 0-16,-6 1 0 16</inkml:trace>
  <inkml:trace contextRef="#ctx0" brushRef="#br0" timeOffset="5622.87">22849 10216 3110 0,'0'0'207'0,"0"0"55"0,0-1 47 16,4-1 91-1,5 0 102-15,5-3 22 16,11-2 0-16,7-4 0 16,7 1 1-16,4 0-296 15,12-1-471 1,-3 0-1132-16,-1-6 0 0,-2-4 0 16,-3-3 0-16</inkml:trace>
  <inkml:trace contextRef="#ctx0" brushRef="#br0" timeOffset="11228.73">22496 11593 1143 0,'-5'0'55'15,"-1"0"24"-15,0 1 23 16,-1 2 23-16,0 1 25 16,1 0 25-16,3-1 24 15,-2 1 22-15,0-1 22 16,-1-1-14-16,1-1-3 16,-1 0-13-1,-1-1-6-15,1 1-2 16,0-1-13-16,-1 0-12 15,1 0-17-15,0 0-14 16,1 0-17-16,-1 0-18 16,-3 0-12-16,3 0-8 15,-1 0-14-15,0 0-18 16,-3 2-7-16,3-2-10 16,-2 3-4-16,-1 1 0 15,-2 1 3-15,2 0 1 16,-3-1 7-1,3 3 1-15,0-1 2 0,-1-2 2 16,0 4 1 0,4-5 4-16,-2 2-1 15,-1-1-2-15,2 0-3 16,0-1-5-16,-3 0-5 16,2 1-5-16,2 1-3 15,-2 0-3-15,-1 0-4 16,1 1-9-16,1-1 0 15,-4 1-6-15,1 0-3 16,3 1-2-16,-1-3-4 16,1 1 2-16,2 0 2 15,-1-1 5-15,-3 1 11 16,1-2 13 0,1 1 5-16,-4 2 18 15,5-5 7-15,-2 4 5 16,2-1 6-16,-3-2 2 15,3 3 1-15,-3-2-3 16,0 1-19-16,2 0-3 16,-2 1-10-16,1 1-19 15,-2-1-6-15,-1 1-2 16,2 1-6 0,-1 0-4-16,1 0-3 0,-2 0-3 15,4-2 4 1,-1 1-7-16,0-1 5 15,1 2 6-15,0-4 4 16,1 1 11-16,1 0 17 16,-2 0 13-16,2-1 11 15,-1 0 3-15,-2 1 3 16,-2 1 0-16,0 0 0 16,1 0-9-16,-3 0-7 15,3 2-15-15,1 4-21 16,-1-4-9-1,3 2-20-15,3-2-4 16,-1 2 11-16,1-1-2 16,-2 0 3-16,2 1 8 15,-3 2 3-15,1-2 14 16,-1 3 20-16,-3-1 3 16,2-3 6-16,3 7 0 15,-3-6-13-15,1 3 2 16,3-2-4-16,-2 2-4 15,0 1-4-15,-3 0-12 16,0 3-14 0,-3 1-8-16,2 1 0 0,-5-2 0 15,4 5 0 1,-2-3 0-16,1 4 0 16,1 0 0-16,-1-2 0 15,1 0 0-15,-2-1 0 16,1 0 0-16,0 0 0 15,0 3 0-15,1-2 0 16,0 1 0-16,-4 2 0 16,1-1 0-16,1 1 0 15,-2 1 0-15,1 2 0 16,0 1 0 0,-2 1 0-16,0-1 0 15,-1 1 0-15,2 0 0 16,1 0 0-16,1-2 0 15,0-3 0-15,3-1 0 16,1-2 0-16,-2-1 0 16,2-2 0-16,-1 1 0 15,1-1 0-15,-3 3 0 16,1-4 0-16,-3 4 0 16,0 1 0-16,-1-1 0 15,0 3 0-15,-1-2 0 16,3 0 0-1,1 0 0-15,-2 2 0 16,3 0 0-16,-1 4-216 16,5 1-226-16,3-15-1064 15,2 5 0-15,4-9 0 16,-2-10 0-16</inkml:trace>
  <inkml:trace contextRef="#ctx0" brushRef="#br0" timeOffset="12546.69">22521 11589 2968 0,'0'0'98'0,"-2"0"18"16,-3 0 27-16,-1-2 21 15,0 2 21-15,-5 0 21 16,1 2 25-16,1-2 32 16,-2 0 27-16,-1 1-60 15,-2 1 29-15,-2-2 30 16,-4 1 25-16,-4-1 27 16,0 0 4-1,-2 0-20-15,1 0-26 16,2 0-31-16,4 0-28 15,1 0-21-15,3 0-45 16,-2 0-49-16,2 0-52 16,-5 0-47-16,0 0-26 15,-6 0 0-15,1 1 0 16,-1 2 0 0,1 1 0-16,-1 3 0 0,1 0 0 15,3 0 0-15,-2 2 0 16,1-3 0-1,1 2 0-15,3-2 0 16,-1 2 0-16,0-2 0 16,1 1 0-16,-3-1 0 15,-2 0 0-15,1-3 0 16,-2 2 0-16,4-3 0 16,-1 0 0-16,6-1 0 15,0-1 0-15,5 0 0 16,-3 0 0-16,3 0 0 15,1 0 0-15,0 0 0 16,-3 0 0 0,0 0 0-16,-3 0 0 0,-3 2 0 15,-1-2 0 1,0 2 0-16,1-2 0 16,0 0 0-16,3 2 0 15,-3-2 0-15,4 3 0 16,-3-1 0-16,-3 1 0 15,-2 0 0-15,-2-1 0 16,-1 2 0-16,-2 0 0 16,5 0 0-16,0 0 0 15,3-2 0-15,0 1 0 16,-2 1 0-16,-3-2 0 16,-12 6 0-1,-14 5-400-15,-19-19-1158 16,-27 31 0-16,-36 7 0 15,-66 15 0 1</inkml:trace>
  <inkml:trace contextRef="#ctx0" brushRef="#br0" timeOffset="19413.28">17790 16425 2867 0,'-1'-4'129'0,"-1"0"25"15,1-1 28-15,-2-1 24 16,3 4 29-16,0 0 23 16,0 1 27-16,3-2 25 15,-3 2 28 1,0 0 20-16,0 1 55 15,3-3-25-15,3 9-27 16,2 1-25-16,7 4-29 16,1 5-22-16,1 2-28 15,2-1-24-15,0 0-29 16,-3-3-119-16,-1-2-85 16,-1-2 0-16,-3-2 0 15,-2-1 0-15,-4-2 0 16,0-3 0-16,-1 1 0 15,3-3 0-15,3 0 0 16,9-5 0 0,3-7 0-16,8-5 0 15,6-9 0-15,6-5 0 16,3-4 0-16,4-4 0 16,-1 3 0-16,-1-1 0 15,-3 3 0-15,-1 5 0 16,-6 2 0-16,-3 6 0 15,-5 3 0-15,-3 1 0 16,-3 5 0-16,-4 4 0 16,-2-3 0-16,-4 7 0 15,-3 1-103-15,-4 1-103 16,-4 2-41 0,0 0-66-16,-2 0-112 15,1 0-168-15,25-7-667 16,-21 6 0-16,-2-2 0 15,-2 1 0-15</inkml:trace>
  <inkml:trace contextRef="#ctx0" brushRef="#br0" timeOffset="20439.14">20010 15873 1296 0,'0'2'59'15,"0"2"48"-15,0 2 46 16,0 1 39-16,0-1 45 16,0 0 42-16,0-1 57 15,1 0 52-15,4 2 47 16,2 1 5-16,3 0 39 16,6 7 35-16,3 1 19 15,-2 2-32 1,3 1-45-16,2 2-42 15,-3-4-57-15,-1 1-52 16,1-2-46-16,2-6-42 16,0-3-62-16,0-3-84 15,4-3-63-15,3-2-8 16,2-9 0-16,8-4 0 16,9-6 0-16,8-7 0 15,10-4 0-15,7-2-103 16,5 4-212-1,15 0-448-15,-14 3-639 16,-11-1 0-16,-11-2 0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5T08:48:02.595"/>
    </inkml:context>
    <inkml:brush xml:id="br0">
      <inkml:brushProperty name="width" value="0.05292" units="cm"/>
      <inkml:brushProperty name="height" value="0.05292" units="cm"/>
      <inkml:brushProperty name="color" value="#FF0000"/>
    </inkml:brush>
  </inkml:definitions>
  <inkml:trace contextRef="#ctx0" brushRef="#br0">10307 8060 3103 0,'-4'0'153'16,"-1"-3"37"-16,0 2 46 16,1-1 40-16,2-1 36 15,1-1 104-15,1 3 86 16,0-1 17-16,0-1 0 16,0 1-100-16,0 2-53 15,3-1-37-15,3 2-47 16,5 1-40-16,4 1-34 15,3 4-106-15,3 3-85 16,0 4-17 0,1-1 0-16,-5 2 0 15,0 1 0-15,-2-3 0 16,-4 0 0-16,-3-4 0 16,-4-2 0-16,-1-4 0 15,-3-1 0-15,3 0 0 16,5-4 0-16,8-7 0 15,10-9 0-15,6-4 0 16,10-10 0-16,6-7 0 16,3-1 0-1,10-1 0-15,7-2 0 16,7 1 0-16,2 2 0 16,-9 3 0-16,-12 9 0 15,-18 6 0-15,-15 7 0 16,-12 6 0-16,-6 2 0 15,-4 4 0-15,-1 2 0 16,0 1 0-16,0 3 0 16,-4 6-237-16,-2 5-239 15,-3-6-1019-15,-4 12 0 16,2-6 0-16,5-5 0 16</inkml:trace>
  <inkml:trace contextRef="#ctx0" brushRef="#br0" timeOffset="1122.4">10836 9293 2319 0,'-1'2'161'0,"-1"-1"27"15,1 2 34-15,1-1 26 16,1 0 21-16,-1-2 18 16,0 0 32-16,0 0 54 15,0 1 17-15,2 2-30 16,0 2 63 0,4 1-12-16,10 2-33 15,2 3-26-15,6 1-22 16,3 2-17-16,2 4-33 15,0 0-53-15,-3 1-18 16,-1 1-93-16,-5-5-100 16,-3 1-16-16,-1-3 0 15,3-5 0-15,3-5 0 16,10-3 0-16,8-12 0 16,6-12 0-16,10-8 0 15,7-10 0 1,3-9 0-16,7-5 0 15,1-2 0-15,5 0 0 16,-5 5 0-16,-5 5 0 16,-11 7 0-16,-9 5 0 15,-11 8 0-15,-8 3 0 16,-5 4 0-16,-3 4 0 16,-4 2 0-16,-1 4 0 15,-6 2 0-15,-5 2 0 16,-2 4 0-1,-3 2 0-15,-1 0 0 16,0 1 0-16,0 0 0 16,2 0 0-16,3 1-238 15,-2 4-245-15,3-11-1011 16,-4 11 0-16,0-3 0 16</inkml:trace>
  <inkml:trace contextRef="#ctx0" brushRef="#br0" timeOffset="3019.9">22748 10570 3906 0,'0'-5'383'0,"-2"-3"67"16,1 0-1-16,-2-1 1 15,2 2-1-15,0 4 1 16,-1-1-1-16,4 4 1 16,-2 0-1-1,0 0-210-15,0 0-172 16,0 4-67-16,0 3 0 15,0 5 0-15,0 7 0 16,1 2 0-16,-1 2 0 16,0 3 0-16,0-2 0 15,0 1 0-15,0 0 0 16,0 0-370-16,17-3-1194 16,-14 4 0-16,1-2 0 15,1-1 0-15</inkml:trace>
  <inkml:trace contextRef="#ctx0" brushRef="#br0" timeOffset="3440.21">22830 11056 5589 0,'0'-5'289'16,"0"0"0"-16,2-2 0 15,-2 2 0-15,0 3 0 16,0 2 0-1,0 0 0-15,0 0 0 16,0 0 1-16,0 0-290 16,0 0 0-16,1 7 0 15,1 4 0-15,-2 4 0 16,2 9 0-16,-4 3 0 16,-1 4 0-16,-3 4 0 15,2-2-266-15,2 3-338 16,-1-19-860-16,3 9 0 15,2-3 0-15,-1-5 0 16</inkml:trace>
  <inkml:trace contextRef="#ctx0" brushRef="#br0" timeOffset="3832.36">22858 11449 5751 0,'0'-2'271'0,"0"1"0"15,1 0 0-15,-1 0 0 16,0 0 0-16,0 0 0 16,0 1 0-16,2-2 0 15,-2 2 1 1,0 0-272-16,0 0 0 15,0 0 0-15,1 0 0 16,2 4 0-16,3 2 0 16,-2 5 0-16,-1 3 0 15,-2 7 0-15,1 4 0 16,-2 3 0-16,-2 1 0 16,-2 1 0-16,1 2 0 15,2-4 0-15,-1-3-239 16,4 0-147-16,6-3-211 15,27-15-796-15,-25 11 0 16,5-5 0 0,-4-2 0-16</inkml:trace>
  <inkml:trace contextRef="#ctx0" brushRef="#br0" timeOffset="4256.42">22947 11896 4346 0,'0'-1'416'0,"0"1"0"16,0 0 0-16,0 1 1 16,-3 4-1-16,1 2 0 15,-4 3 1-15,-3 4-1 16,2 1 0-16,0 3-317 16,-2 0-99-1,2 3 0-15,3 0 0 16,-4 1 0-16,4 9 0 15,-2 1-215-15,3 7-125 16,2 5-113-16,-1 0-130 16,2 2-22-16,2-3-8 15,-1-3 43-15,-1 2 89 16,0-4 69-16,2-6 97 16,-2-2 303-16,0-5 284 15,0-8 181-15,0-3 130 16,0-3 22-1,0-2 8-15,0-3-43 16,0 1-89-16,0-2-69 16,0-3-97-16,0 2-89 15,0-4-500-15,0-15-1295 16,0 9 0-16,0-1 0 16,0-8 0-16</inkml:trace>
  <inkml:trace contextRef="#ctx0" brushRef="#br0" timeOffset="5106.2">22403 9776 2944 0,'-7'-8'269'0,"1"0"102"15,-3-3 172 1,3-1 1-16,2 6-1 16,3 1 1-16,-1 3-1 15,2 0 1-15,0 1-1 16,0 1-187-16,0 1-82 15,3 5-101-15,6 6-173 16,1 5 0-16,3 6 0 16,3 5 0-16,-2 2 0 15,2 1 0-15,-1 1 0 16,0 1 0-16,0 1 0 16,1-5 0-16,-2-1 0 15,-1-4 0-15,-4-5 0 16,0-3 0-1,-4-1 0-15,-1-7-244 16,2 3-180-16,8-9-287 16,-3-1-651-16,2-1 0 15,1-5 0-15,-2-4 0 16</inkml:trace>
  <inkml:trace contextRef="#ctx0" brushRef="#br0" timeOffset="5496.23">22768 9735 4284 0,'2'-11'415'0,"-2"-4"0"15,1 0-1-15,-1 0 1 16,0 5 0-16,0 6 0 15,0 2-1-15,0 2 1 16,0 0 0-16,0 3-241 16,-4 6-174-16,-3 5 0 15,-2 9 0-15,-5 6 0 16,-1 5 0-16,-1 3 0 16,0 0 0-1,-1 1 0-15,2-1 0 16,3-1 0-16,1-2 0 15,3-3 0-15,1-1 0 16,2-4 0-16,2-3 0 16,2-1 0-16,1-1-264 15,0-1-233-15,29-11-989 16,-23 3 0-16,3-4 0 16</inkml:trace>
  <inkml:trace contextRef="#ctx0" brushRef="#br0" timeOffset="6276.33">22878 10063 3417 0,'0'-4'251'16,"0"-1"115"-16,0 0 131 15,0-3-1 1,0 4 0-16,0-1 1 15,0 4-1-15,0-2 0 16,0 1 0-16,0 1-188 16,4 1-63-16,2 0-115 15,7-1-130-15,0-1 0 16,7 2 0-16,1 0 0 16,-1-1 0-16,-6 2 0 15,-1 1 0-15,-3 0 0 16,-5 4 0-16,-4 3 0 15,1 3 0-15,0 3 0 16,-4 4 0 0,0-2 0-16,-2 4 0 15,-3 3 0-15,-4-4 0 16,-3 4 0-16,-1 1 0 16,3-4 0-16,0 2 0 15,2-1 0-15,-3 0 0 16,4-3 0-16,0-1 0 15,1-2 0-15,2-1 0 16,2-7 0-16,1 1 0 16,1-4 0-16,1-1 0 15,-1-3 0 1,2 1 0-16,0-2 0 16,0 0 0-16,0 0 0 15,0 0 0-15,0 0 0 16,2 0 0-16,10 0 0 15,14-2 0-15,14 0 0 16,11-2 0-16,12-5 0 16,1-3 0-16,-7-3 0 15,-5 3-123-15,-8 0-199 16,-11 3-230-16,-11-13-886 16,-12 17 0-16,-7 0 0 15,-8-1 0 1</inkml:trace>
  <inkml:trace contextRef="#ctx0" brushRef="#br0" timeOffset="6652.97">22856 10222 4004 0,'0'-1'366'15,"0"-2"73"-15,0 3 1 16,0-3-1-16,2 0 1 16,8 0-1-16,9 1 1 15,14-2-1-15,16 0 1 16,14-5-659-16,8-10-1314 16,0-1 0-16,-6-3 0 15,-7-6 0-15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5T08:48:34.423"/>
    </inkml:context>
    <inkml:brush xml:id="br0">
      <inkml:brushProperty name="width" value="0.05292" units="cm"/>
      <inkml:brushProperty name="height" value="0.05292" units="cm"/>
      <inkml:brushProperty name="color" value="#FF0000"/>
    </inkml:brush>
  </inkml:definitions>
  <inkml:trace contextRef="#ctx0" brushRef="#br0">21188 15315 1570 0,'2'1'134'0,"-2"1"58"0,1-2 56 15,1 0 37-15,1 0 38 16,0 0 27 0,-2 0 12-16,1 0 8 15,-2 0 7-15,1 0-81 16,-1 0-28-16,0 0-34 16,0 0-34-16,0 0-9 15,0 0 7-15,0 0 15 16,0 0 25-16,0 0 17 15,0 0 4-15,3 0-8 16,-2 0 2-16,2 0-10 16,3 0-20-1,4 0-27-15,3 4-47 16,0 1-41-16,3 0-37 0,-2 2-24 16,-2 2-12-1,2 0-1-15,1 0-18 16,-1-1-14-16,-1 4-2 15,3 0 0-15,-7-2 0 16,0 0 0-16,-3 1 0 16,-1-3 0-16,-2-4 0 15,0 2 0-15,0-3 0 16,-1-3 0 0,4 0 0-16,7 0 0 15,0 0 0-15,6-3 0 16,1-4 0-16,6-1 0 15,0-4 0-15,5-6 0 16,2 1 0-16,2-3 0 16,5-2 0-16,-3 1 0 15,2-2 0-15,1 3 0 16,-3 0 0-16,-3 2 0 16,-3 4 0-1,-1-1 0-15,-1 5 0 0,-1-2 0 16,-1 4 0-1,2 1 0-15,-2 2 0 16,-2 0 0-16,-4 0 0 16,-2 3 0-16,-1-2 0 15,-8 2 0-15,-3 1 0 16,0-2 0-16,-6 2 0 16,-1 0 0-16,0 1 0 15,0 0 0-15,0 0 0 16,0 0 0-16,0 0 0 15,0 0 0-15,0 0 0 16,2 0 0-16,-1 0 0 16,1 0 0-1,-1 0 0-15,-1 0 0 16,0 0 0-16,0 0 0 16,0 0 0-16,0 0 0 15,0 0 0-15,0 0 0 16,0 0 0-16,0 0 0 15,0 0 0-15,0 0 0 16,0 0 0-16,0 0 0 16,0 0 0-16,0 0 0 15,0 0 0-15,0 0 0 16,0 0 0-16,0 0 0 16,0 0 0-1,0 0 0-15,0 0 0 16,0 0 0-16,0 0 0 15,0 0 0-15,0 0 0 16,0 0 0-16,0 0 0 16,0 0 0-16,0 0 0 15,0 0 0-15,0 0 0 16,0 0 0-16,0 0 0 16,0 0 0-16,0 0 0 15,0 0 0 1,0 0 0-16,0 0 0 15,0 0 0-15,0 0 0 16,0 0 0-16,0 0 0 16,0 0 0-16,0 0 0 15,3 0 0-15,0 0 0 16,2-1 0-16,-1 1 0 16,-1-2 0-16,2 0 0 15,-2 2 0-15,2 0-212 16,-1 0-167-1,19 0-395-15,-19 0-591 16,1 0 0-16,-5 0 0 0,-2 0 0 16</inkml:trace>
  <inkml:trace contextRef="#ctx0" brushRef="#br0" timeOffset="2678.67">21659 15911 3250 0,'0'-6'170'0,"0"-1"32"15,2-1 32-15,-2-3 37 16,3 2 28-16,2 1 63 15,0 0 77-15,-1 1 46 16,-1 0 15-16,0 3-141 16,-3 2-21-16,0 4-32 15,0 6-32-15,-3 8-37 16,-2 4-28-16,0 8-64 16,-4 1-76-16,0 0-46 15,5-5-16 1,0-5 5-16,2-5-12 15,2-4 0-15,2-6 0 16,2-1 0-16,8-3 0 16,5-3 0-16,4 1 0 15,6-3 0-15,2-2 0 16,-3-1 0-16,-2 1 0 16,2 1 0-16,-2 2 0 15,-2 2 0 1,-2 1 0-16,1 2 0 15,-4 5 0-15,-3 1 0 16,-3 5 0-16,-4 4 0 16,-4 5 0-16,-3 5 0 15,0 0 0-15,-5 1 0 16,0-2 0-16,-3 0 0 16,-6-3 0-16,-2-4 0 15,-4 0 0-15,-3-4 0 16,-1-2 0-16,-3-2 0 15,0-2-97-15,-2-4-136 16,3-3-76 0,1-1-98-16,5-1-143 15,12-9-252-15,-7 1-356 16,2-3 0-16,3-4 0 16,3-3 0-16</inkml:trace>
  <inkml:trace contextRef="#ctx0" brushRef="#br0" timeOffset="2976.42">21734 15893 4011 0,'12'-16'159'0,"4"-5"13"15,4-4 8-15,3-4-1 16,-3 6-9-16,-4 5-33 16,1 5-63-16,-1 2-100 15,0 8-173-15,-1-7-772 16,-4 17 0-16,-1 3 0 15,-1 5 0-15</inkml:trace>
  <inkml:trace contextRef="#ctx0" brushRef="#br0" timeOffset="3201.59">22105 16040 5401 0,'0'0'310'0,"2"0"-1"15,-1-3 2-15,1 3-1 16,-2 0 0-16,1 0 0 16,-1 0 0-16,0 3 0 15,0-1-260-15,2 2-523 16,49-3-1018-16,-40 0 0 16,2 0 0-1,3-3 0-15</inkml:trace>
  <inkml:trace contextRef="#ctx0" brushRef="#br0" timeOffset="3623.73">22323 15723 5122 0,'0'-10'335'0,"0"1"1"16,0-2 0-16,0-2 0 15,0 9 0-15,0 2 0 16,0 1 0-16,0 7 0 16,-1 6 0-1,1 10-290-15,0 9-46 16,0 8 0-16,0 4 0 16,0 4 0-16,4-2 0 15,2-2 0-15,3-5 0 16,5-6 0-16,2-5 0 15,1-5 0-15,3-8 0 16,2-6 0-16,1-4 0 16,-1-5 0-16,-3-6 0 15,-5-4 0 1,-8-3 0-16,-7-4 0 16,-8 0 0-16,-14 2 0 15,-10 5 0-15,-12 6-131 16,-4 9-203-16,7 9-388 15,-4 5-678-15,7 1 0 16,11-1 0-16,5-9 0 16</inkml:trace>
  <inkml:trace contextRef="#ctx0" brushRef="#br0" timeOffset="5042.43">22953 11123 3425 0,'-1'-7'242'0,"1"-2"62"16,-2-4 177-16,2 1 14 15,-3 2-1 1,3 2 1-16,0 3 0 16,-1 1-1-16,1 0 1 15,0 4-182-15,0 0-60 16,-2 0-62-16,2 0-177 16,0 0-14-16,0 5 0 15,0 6 0-15,0 1 0 16,0 8 0-16,0 2 0 15,0 3 0 1,0-1 0-16,3 3-214 16,2 2-127-16,3 3-218 15,1-8-856-15,1 8 0 16,-1-4 0-16,-2-2 0 16</inkml:trace>
  <inkml:trace contextRef="#ctx0" brushRef="#br0" timeOffset="5483.73">23079 11522 3461 0,'-6'-8'297'0,"0"-5"197"15,0 1-1-15,0-4 1 16,5 8-1-16,1 1 1 15,0 3-1-15,0 3 1 16,0-1-1 0,0 2-205-16,0 3-91 15,0 2-197-15,0 4 0 16,0 6 0-16,0 3 0 16,0 5 0-16,0 4-207 15,0 2-118-15,0 0-181 16,33-1-924-16,-31 3 0 15,-1-3 0-15,-2-2 0 16</inkml:trace>
  <inkml:trace contextRef="#ctx0" brushRef="#br0" timeOffset="5801.91">23082 11916 4067 0,'0'-2'334'16,"2"-3"99"-16,-2 0 0 16,0 0 0-16,2 1 0 15,-2 3 0 1,0 0 0-16,0 1 0 15,0 0 1-15,0 2-209 16,1 6-125-16,-1 3-100 16,2 3-98-16,1 8-157 15,0 0-156-15,2 3-281 16,-2 3-655-16,-1-3 0 16,-2-3 0-16</inkml:trace>
  <inkml:trace contextRef="#ctx0" brushRef="#br0" timeOffset="6071.46">23140 12316 5736 0,'0'2'272'15,"0"1"2"-15,1 2-2 16,-1 0 1-16,0 4 0 16,0 0-1-16,0 3 1 15,0 2 0-15,0 4-220 16,-1 1-496-16,1-3-1062 16,-3 6 0-16,-3-3 0 15,-3-4 0-15</inkml:trace>
  <inkml:trace contextRef="#ctx0" brushRef="#br0" timeOffset="10416.86">22620 10087 4889 0,'0'-3'356'0,"0"0"1"15,0-2-2-15,0 1 2 16,0 1 0 0,2 1-1-16,7 3 0 15,6 5 1-15,6 7-1 16,5 7-261-16,3 10-95 16,-5 7 0-16,0 4 0 15,-3 0 0-15,2-1 0 16,-5-2 0-16,1-2 0 15,-6-3 0-15,1-5-126 16,-4-3-142-16,-1-6-140 16,-1-1-172-16,11-14-781 15,-7 0 0 1,-6-8 0-16,-1-11 0 16</inkml:trace>
  <inkml:trace contextRef="#ctx0" brushRef="#br0" timeOffset="10731.56">22984 10057 2954 0,'0'-14'256'0,"0"-7"75"16,-2 2 159-16,2-2 51 16,2 7 1-16,-2 9-1 15,0 2 1-15,0 7-1 16,0 8 1-16,0 9-180 15,0 10-76 1,0 9-75-16,0 8-159 16,-3 3-52-16,3 1 0 15,-2-1 0-15,-1-2 0 16,2-3 0-16,-1-2 0 16,1-4-136-16,-1-3-161 15,4-4-159-15,8-8-328 16,-7-6-519-16,-2-8 0 15,2-7 0-15,3-4 0 16</inkml:trace>
  <inkml:trace contextRef="#ctx0" brushRef="#br0" timeOffset="11247.58">23116 10421 3941 0,'2'-4'207'0,"-1"-1"53"16,2-3 82-16,1-1 76 16,5 0 23-16,2 1-1 15,4-1 2-15,4 2-1 16,1 1 0-16,3 4-161 15,-1 1-46-15,-2 4-53 16,-1 3-82 0,-7 6-75-16,-4 4-24 15,-4 4 0-15,-2 7 0 16,-2-1 0-16,-3 4 0 16,-2-2 0-16,0 0 0 15,-1-1 0-15,-3-2 0 16,3 0 0-16,1-4 0 15,2 0 0-15,-1-5 0 16,2-3 0 0,2-3 0-16,0-5 0 0,0 0 0 15,6-3 0-15,1-1 0 16,8-1 0 0,5 0 0-16,6 0 0 15,3-2 0-15,-1-4-143 16,-1 0-166-16,-1-1-194 15,14-11-944-15,-28 5 0 16,-5-4 0-16,-7 2 0 16</inkml:trace>
  <inkml:trace contextRef="#ctx0" brushRef="#br0" timeOffset="11518.9">23167 10614 4135 0,'0'0'189'16,"0"0"56"-16,0-2 88 15,4 2 28-15,11-2 23 16,8-7 2-16,13-2-70 15,12-7-157-15,9-4-211 16,5-15-1239-16,-1 10 0 16,-6-5 0-1,-6 0 0-15</inkml:trace>
  <inkml:trace contextRef="#ctx0" brushRef="#br0" timeOffset="21203.15">9773 7524 230 0,'-4'-2'52'0,"1"0"21"15,-1-1 20-15,-1 1 15 16,2 2 20-16,0 0 33 16,-2-2 11-16,-1 2 11 15,0-2 40 1,0 2 2-16,1 0-13 16,0 0 1-16,0 0-3 15,2 0-4-15,1 0-17 16,2 0-32-16,0 0-6 15,0 0 8-15,2 0-20 16,2 0-16-16,7 0-2 16,4 0-11-16,8 0-2 15,9 0 12-15,3 0 6 16,5 0 4-16,6 0 2 16,5 0-13-1,-1 0-14-15,4 0-9 16,2 0-10-16,0 0-7 15,-2 0-13-15,-4 0-22 16,-1 0-7-16,-4 2-5 16,0 0-6-16,-3-1-6 15,0 0-6-15,-1 2-2 16,0-1-5-16,-2 0-1 16,-3 1-2-16,0-2-1 15,0 1 0-15,-1 0-2 16,3 1 0-1,-1-3 2-15,5 1 1 16,1-1 0-16,5 0 1 16,3 0 0-16,3 0-4 15,1 0 2-15,-4-2-2 16,-2-1 1-16,-7 2-1 16,1-1-1-16,-5-1-1 15,1 2 0-15,1-1 1 16,-1-3 0-16,2 4 7 15,3-4-5-15,-3 0-1 16,1 2 1 0,5-3 2-16,-5 2 1 15,0 1-2-15,-2 1 3 16,-3 0-2-16,-5 2 0 16,-2 0-4-16,-6 0 4 15,1-1 0-15,-5 1 1 16,3-2-2-16,-1 2-1 15,-2-1-1-15,3 0-2 16,-1-1 2-16,-1 2 2 16,-2 0-3-16,0 0 0 15,-4 0 1 1,-1 0-2-16,-4 0 1 16,-1 0 0-16,1 0 0 15,-5 0 2-15,1 0 0 16,-2 0-3-16,0 0 3 15,-1 0-1-15,-1 0 1 16,-2 0-1-16,0 0 1 16,0 0 3-16,0 0 10 15,0 0 8-15,0 0 7 16,0 0 8-16,0 0 2 16,0 0 3-16,0 0 0 15,0 0 0-15,0 0-1 16,0-1-4-1,0 1-7-15,0 0-12 16,0 0-7-16,0 0-8 16,0 0-2-16,0 0-2 15,0 0 0-15,0 0 0 16,0 0 0-16,0 0 0 16,0 0 0-16,0 0 3 15,0 0-3-15,0 0 2 16,0 0-2-1,0 0 0-15,0 0 0 16,0 0 0-16,0 0 0 16,0 0 0-16,0 0 0 15,0 0-2-15,0 0 2 16,0 0 0-16,0 0 0 16,0 0 0-16,0 0 1 15,0 0-1-15,0 0 1 16,0 0 0-16,0 0-1 15,0 0 0-15,0 0 0 16,0 0 0-16,0 0 0 16,0 0 1-16,0 0 1 15,0 0 2 1,0 0-2-16,0 0 0 16,0 0 1-16,0 0 0 15,0 0-2-15,0 0 0 16,0 0 1-16,0 0-2 15,0 0-2-15,0 0-2 16,0 0 1-16,0 0 0 16,0 0-3-16,0 0-22 15,0 0-43-15,0 0-50 16,0 0-125-16,5 0-236 16,-4 3-438-1,-1 2 0-15,-1-1 0 16,-4-3 0-16</inkml:trace>
  <inkml:trace contextRef="#ctx0" brushRef="#br0" timeOffset="22423.95">8342 8285 2036 0,'-7'-7'92'16,"-2"1"30"-16,-1-2 31 16,1 1 32-16,6 1 17 15,2 4 8-15,1-2 24 16,4 0 33-16,8 1 24 16,7-1-19-16,9 2-25 15,10 0-21-15,9 0-25 16,3 2-26-16,9-2-10 15,3 2-1 1,5-1-18-16,-1 2-34 16,3-1-23-16,-4-1-24 15,0 2-23-15,-3 2-9 16,-2 0-5-16,-3 5-7 16,0-1-8-16,1 1-3 15,-1 3-6-15,3-2 0 16,-3-1 3-16,1 1-3 15,-7-2-1-15,-1-3 4 16,-5 1-1 0,-8 0-1-16,-5-2 1 15,-4 0-2-15,-9 0 0 16,-5-3-2-16,-5 2 1 16,-5-2 0-16,-3 0 0 15,1 1 3-15,-2-1-2 16,0 0-2-16,1 0 3 15,-1 1-2-15,0-2 0 16,3 1-16-16,3 0-49 16,2 1-132-1,7 1-209-15,5-5-640 16,2 4 0-16,0-1 0 16,2-1 0-16</inkml:trace>
  <inkml:trace contextRef="#ctx0" brushRef="#br0" timeOffset="23286.48">11745 8366 1577 0,'-3'0'139'16,"-1"0"33"-16,2 0 28 15,-1 0 14-15,3 0 8 16,0 0 4-16,0 0 2 15,-2 0 3-15,4 0 27 16,-2 0-64 0,6 0-7-16,8 1 2 15,9 3-9-15,9-1-2 16,11 1 2-16,7 0 3 16,3 1 1-16,3-4 4 15,0 4-24-15,5 1-24 16,-2-2-33-16,8 1-31 15,5 0-10-15,11 0-6 16,7-1-5-16,4-4-3 16,-2 4 1-1,0 0 13-15,-9 3 8 16,-7-4 1-16,-6 3-1 16,-7-1 1-16,-3-2 3 15,-1-1-1-15,-3-1 4 16,1 2 8-1,3-3 8-15,-3 2 0 0,3-2 0 16,-7 0 4-16,-1-2 4 16,-4 2 14-16,-2 0 0 15,-5 0-1 1,2 0 14-16,-5 0-12 16,-2 0-12-16,0 0-18 15,-5 0-14-15,-2 0-8 16,-4-1-10-16,-2 1-18 15,-8-2-11-15,-1 1-6 16,-5 0-236-16,-3 1-237 16,-4-22-1056-16,-8 19 2 15,-14-5-1-15,-16-4 0 16</inkml:trace>
  <inkml:trace contextRef="#ctx0" brushRef="#br0" timeOffset="24295.62">4928 9291 1832 0,'-1'3'123'0,"-1"-1"22"15,2 1 15-15,0-2 16 16,0 0 42 0,3 1 32-16,5-1 27 15,7-1 23-15,10 2 15 16,9-2-75-16,8 0-38 15,7 0-20-15,4 0-17 16,0 0-29-16,3 0-89 16,0 0-139-16,2 0-248 15,-7-18-527-15,-1 15 0 16,-8-3 0-16,-8-1 0 16</inkml:trace>
  <inkml:trace contextRef="#ctx0" brushRef="#br0" timeOffset="33812.19">12042 11073 1700 0,'1'0'82'15,"2"0"30"-15,-3-1 24 16,0 1 18-16,2 0 14 16,1-1 17-16,1-1 19 15,5 1 17-15,2-2 6 16,0 0-48-16,1 1-23 15,-2-1-23 1,3 2-3-16,0 1-6 16,3-1-2-16,-1 1-13 15,6 1-9-15,0 0-10 16,4 2 8-16,2-1 12 16,5 1 8-16,5 0 7 15,7-3-12-15,1 0-6 16,6 0-8-16,2 0-1 15,-2 0-9-15,0 0-7 16,-4 1-9-16,3 1-18 16,-2-1-12-1,2 3-16-15,2-4-6 16,0 3-6-16,-1 0-3 16,6-2-3-16,-3 0-2 15,4 1-2-15,5-2 0 16,-2 1-1-16,0-1-1 15,4 0 2-15,0 0-1 16,-2 2-1-16,4-1 2 16,2-1 0-16,-1 0 1 15,1 0 0-15,-1 0 0 16,-1 0 0 0,6 0 4-16,2 0 2 15,6 0 3-15,0 0-1 16,0 0 2-16,-3 0 2 15,-6 0-1-15,-4 0 2 16,-8 0-2-16,-5 0-1 16,-4 0-4-16,-2 0-2 15,-4 0-3-15,1 0 1 16,0 0-1-16,2 0 1 16,1 0 2-16,-4 0 2 15,-2 0 4 1,-4 0 1-16,-10 0 1 15,-6 0 1-15,-6-1 1 16,-5 1-2-16,-6 0 1 16,-1 0-8-16,-2-2-55 15,2 2-140-15,9-1-362 16,-7 1-511-16,-1-3 0 16,-3-6 0-16,-9-3 0 15</inkml:trace>
  <inkml:trace contextRef="#ctx0" brushRef="#br0" timeOffset="35785.04">6209 11743 1800 0,'-1'0'95'16,"-5"0"32"-16,5 0 24 15,-2 0 15 1,4 0 5-16,-1 0 14 16,0 0 32-16,6 0 26 15,4 0 24-15,6 0-17 16,8 0-37-16,8 0-12 16,4-2-1-1,5 0 3-15,3-1 1 0,2 0-8 16,1 1-28-16,2-1-23 15,-1 0-21-15,-1 2-25 16,0-1-14 0,2 2-19-16,-2 0-20 15,1 0-17-15,4 0-6 16,-1 2-5-16,2-1-3 16,0 2-2-16,-1 0-4 15,0-1 2-15,0-1 5 16,-2 2-1-16,1-1 2 15,1-1-2-15,-2 0 2 16,0-1 1-16,2 0-1 16,-6 0 4-1,6-1-2-15,1 1 3 16,3 0-3-16,0 0 6 16,5 0-1-16,-1 0 1 15,-4 0 2-15,2 0 0 16,-5-1 4-16,-3 1-4 15,0 0 2-15,-5 0-5 16,3-2 3-16,-2 2-7 16,2-1-3-16,2-1 1 15,2 0-2-15,4-1 3 16,2 2-1 0,-2-2-6-16,-1 2 1 15,-4-1 1-15,-5 1-10 16,-5 1 8-16,-2 0 0 15,-1 0-4-15,-1 0 1 16,-1 0-4-16,1 0 0 16,2 0 7-16,3 0-7 15,0 0 0-15,-3 0 4 16,1 0-8-16,1 0 0 16,-2 0 6-1,1 1-3-15,-1 1 1 16,-1-2 0-16,0 1-2 15,2-1 0-15,-3 0-1 16,4 0 7-16,-3 0-2 16,0 0 0-16,-2 0-6 15,-1 0 3-15,0 0-1 16,0 0-4-16,-1 0 1 16,2 0 10-16,2 0-7 15,-4 0 0-15,1 0 2 16,1 0-2-1,-3 0 4-15,-1-1 1 16,0-1-9-16,-5 1 3 16,1 0 4-16,-2 0-5 15,-2 1 4-15,0-1 0 16,-3 1 12-16,-1 0 7 16,-4 0 6-16,-3 0-1 15,-4 0 12-15,0 0-2 16,-3 0-2-16,-1 0-5 15,-2 0-67 1,0 0-141-16,20 0-443 16,-17 0-575-16,-5-4 0 15,-4-9 0-15,-8-7 0 16</inkml:trace>
  <inkml:trace contextRef="#ctx0" brushRef="#br0" timeOffset="43843.51">10804 12503 2518 0,'0'1'111'16,"0"-1"24"-16,0 2 28 16,0-2 30-16,0 0 15 15,0 0 8-15,0 0 44 16,0 0 16-16,5 2 22 15,2-2-60 1,12 4 0-16,8 0-15 16,12 1 3-16,7 1 4 15,9-1 1-15,5-1 19 16,5 0-26-16,0-3-10 16,6 1-12-16,0-2-14 15,0 0-4-15,2 0 5 16,0-2-16-16,-1 2-20 15,5 0-16-15,-3 0-27 16,3 0-18-16,-3 0-6 16,4-1-10-16,-3-3-13 15,3-1-20 1,-2-2-14-16,-1-2-15 16,-5 2-14-16,-4 2 0 15,-2-1 0-15,-2 5 0 16,-7-1 0-16,1-1 0 15,-3 2 0-15,1-2 0 16,0 1 0-16,2 0 0 16,-1-3 0-16,-2 2 0 15,-1-1 0-15,-2-1 0 16,-4 3 0-16,-3 0 0 16,0-1 0-1,-7 1 0-15,-1 1 0 16,1 1 0-16,-5 0 0 15,1 0 0-15,-3 0 0 16,0 0 0-16,-4 0 0 16,0 0 0-16,-4 0 0 15,-4 0 0-15,0 0 0 16,-5-3 0-16,-5 3 0 16,-3 0-244-1,0 0-245-15,-2-25-1002 0,-8 19 0 16,-4 0 0-16,-11-2 0 15</inkml:trace>
  <inkml:trace contextRef="#ctx0" brushRef="#br0" timeOffset="45400.57">8648 13234 2975 0,'-3'-4'184'16,"2"2"41"0,-1-2 31-16,1-1 17 15,1 2 11-15,0 1 18 16,4-1 31-16,5 1 49 15,10-2 48-15,7 1-79 16,13 1-23-16,7-2-20 16,4 2-30-16,5 2-18 15,2-1-10-15,2 2-19 16,2 1-30-16,5 0-50 16,2 2-48-1,3 2-40-15,0-2-40 16,2 2-23-16,-2 0 0 15,-2-1 0-15,-2-1 0 16,0-1 0-16,-2 0 0 16,-1-2 0-16,-2 0 0 15,-1 1 0-15,-2-2 0 16,-1 1 0-16,-3 0 0 16,1 0 0-16,-3 0 0 15,-1 2 0-15,-4-1 0 16,-2-1 0-16,-1 0 0 15,1-1 0 1,-3 0 0-16,1 0 0 16,1 0 0-16,-3 0 0 15,-1 1 0-15,-3 1 0 16,-1-1 0-16,-2 0 0 16,-2 2 0-16,5-1 0 15,-2-2 0-15,0 2 0 16,0-2 0-16,0 0 0 15,-2 2 0-15,-3-1 0 16,1 1 0 0,-1 0 0-16,0 2 0 15,-2-3 0-15,1-1 0 16,-2 0 0-16,1 2 0 16,-2-2 0-16,2-2 0 15,2 2 0-15,-3 0 0 16,1 0 0-16,0 0 0 15,-2 0 0-15,-2 0 0 16,-2 0 0-16,0 0 0 16,0 0 0-16,-7 0 0 15,3 0 0 1,-5 0 0-16,-1 0 0 16,-3 0 0-16,-4 0 0 15,0 0 0-15,0 0 0 16,-4 0 0-16,0 0 0 15,2 0 0-15,-2 0 0 16,3 0 0-16,-3 0 0 16,1 0 0-16,-1 0 0 15,-1 0 0-15,-1 0 0 16,0 0 0-16,0 0 0 16,0 0 0-16,0 0 0 15,0 0 0 1,0 0 0-16,0 0 0 15,0 0-54-15,0 2-215 16,1-1-237-16,-1-46-966 16,-1 42 0-16,-6-4 0 15,-7-5 0-15</inkml:trace>
  <inkml:trace contextRef="#ctx0" brushRef="#br0" timeOffset="48090.59">27618 2758 3558 0,'-7'-13'208'0,"-4"-3"47"15,-2-3 138-15,-6-4 86 16,6 3 0-16,2 3 0 15,2 3 0-15,4 5 0 16,1 2 0-16,4 6-159 16,-2 1-48-16,2 4-48 15,0 11-137-15,0 10-87 16,0 11 0 0,0 14 0-16,2 11 0 15,4 6 0-15,3 2 0 16,5 8 0-16,2 2 0 15,4 7 0-15,0 3 0 16,-2 4 0-16,2 7 0 16,-6 0 0-16,-2 1 0 15,-6 2 0-15,2 4 0 16,-3-6 0-16,-1 1 0 16,-1-6 0-16,4-5 0 15,-5-5 0-15,0-4 0 16,0-5 0-1,1-2 0-15,-3-2 0 16,4-7 0-16,-2-3 0 16,2-3 0-16,-3-4 0 15,-1-8 0-15,2-5 0 16,0-7 0-16,-2-7 0 16,5-8 0-16,-5-4 0 15,0-9 0-15,0-2 0 16,0-3 0-16,4-1 0 15,-2-1 0 1,-2-1 0-16,3 0 0 16,8 0 0-16,12-1 0 15,10-2 0-15,15-2 0 16,17-3 0-16,15-2 0 16,15-2 0-16,23-5 0 15,27-1 0-15,18 0 0 16,12 0 0-16,2 1 0 15,-8 2 0-15,-19 1 0 16,-21 6 0-16,-24 0 0 16,-22 2 0-16,-18 5 0 15,-15 1 0-15,-14 0 0 16,-8 0-106 0,-8 0-183-16,-11 1-189 15,15-2-985-15,-28 1 0 16,-15-2 0-16,-8-4 0 15</inkml:trace>
  <inkml:trace contextRef="#ctx0" brushRef="#br0" timeOffset="49215.56">27793 4137 2433 0,'-2'2'81'16,"-3"0"21"-1,1 1 26-15,2 1 28 0,-1-4 32 16,3 1 36 0,2-1 18-16,-2 0 57 15,9 2 41-15,9-2-19 16,14 0 54-16,14 1 51 15,15-1 26-15,10 0-27 16,7-1-33-16,5 1-35 16,3 0-18-16,3 0-57 15,-3 0-42-15,1 2-30 16,3 1-84-16,-2 0-73 16,-3-2-53-16,-7 2 0 15,-7 0 0-15,-13-2 0 16,-5 0 0-1,-4 2 0-15,-5-1 0 16,-1 0 0-16,-3 0 0 16,-5 0 0-16,-3-2 0 15,-6 1 0-15,-6-1 0 16,-10-1 0-16,-1 1 0 16,-5 0 0-16,-2 0 0 15,-2 0 0-15,1 0 0 16,-1 0 0-16,0 0 0 15,0 0 0 1,0 0 0-16,0 0 0 16,0 0 0-16,0 0 0 15,0 0 0-15,0 0 0 16,0 1 0-16,0 3 0 16,0 3 0-16,0 3 0 15,0 5 0-15,3 4 0 16,-2 3 0-16,2 5 0 15,0 3 0-15,3 4 0 16,-2 0 0-16,4-1 0 16,-4 0 0-16,3-1 0 15,-3 2 0-15,1-2 0 16,-1 0 0 0,0 1 0-16,2-2 0 15,1-1 0-15,-2-4 0 16,-1-1 0-16,2-2 0 15,-2-2 0-15,-1-2 0 16,0-3 0-16,0-7 0 16,-2 2 0-16,-1-4 0 15,-1-1 0-15,2 1 0 16,-1-1 0-16,0 2 0 16,0 2-109-16,-1 1-264 15,-8-4-1168-15,-10 0 0 16,-10-5 0-16,-14-9 0 15</inkml:trace>
  <inkml:trace contextRef="#ctx0" brushRef="#br0" timeOffset="49760.78">28242 4557 2393 0,'0'0'269'0,"0"0"64"15,0-2 61-15,0 1 165 16,0-2 38-16,0 2 1 15,0-1-1-15,0 2 1 16,0 0-1-16,3 3-176 16,3 3-93-16,5 4-64 15,3 8-60 1,6 1-165-16,0 2-39 16,-1-1 0-16,-1-1 0 0,-3-1 0 15,-1 1 0 1,-3-2-136-16,-3 1-128 15,-3-1-161-15,3-3-244 16,-4-9-670-16,-2-1 0 16,0-6 0-16,0-5 0 15</inkml:trace>
  <inkml:trace contextRef="#ctx0" brushRef="#br0" timeOffset="50079.74">28523 4501 3751 0,'0'-6'214'0,"0"-1"82"15,0-3 124-15,0 3 39 16,0 2 0-16,0 2 0 16,0 3 0-16,0 0 0 15,0 1 0-15,0 6-151 16,0 6-63-16,-3 4-82 15,1 5-123-15,-2 5-40 16,0 1 0-16,2 0 0 16,-2 0 0-16,-3-2 0 15,4 4-49-15,-6-2-182 16,8 1-121-16,-1-4-190 16,15-11-861-1,-11 2 0-15,2-9 0 16,1-6 0-16</inkml:trace>
  <inkml:trace contextRef="#ctx0" brushRef="#br0" timeOffset="50347.63">28822 4594 5390 0,'0'-2'180'15,"0"0"16"-15,0 1 44 16,-1 0 33-16,1 3 9 16,-3 6 1-16,2 5 8 15,-2 4 0-15,3 3-22 16,0 1-225-16,2 2-213 16,2 2-184-1,14-1-390-15,-9-4-551 16,-1 0 0-16,-2-9 0 15,-2-6 0-15</inkml:trace>
  <inkml:trace contextRef="#ctx0" brushRef="#br0" timeOffset="50866.03">28807 4602 3358 0,'-1'-11'162'16,"1"-2"36"-16,-2-6 20 15,6-4 17-15,10 3 17 16,7 1 16 0,4 2 11-16,7 1 3 15,1 7 0-15,-6 4-119 16,-5 3-43-16,-10 9-35 15,-7 6-19-15,-9 5-14 16,-8 5-13-16,-5 2-12 16,0 0-11-16,-2-5-4 15,6 0-5-15,4-6-2 16,6-4 3-16,2 1-2 16,4-2 41-16,7-1 74 15,6-2 84 1,10 1-3-16,7-1-2 15,6-2 0-15,-5 0 6 16,-3 2 2-16,-11 0-1 16,-4-2-2-16,-10 0-41 15,-5 1-78-15,-5 1-86 16,-10 3 0-16,-11 3 0 16,-16 5 0-1,-10 0-22-15,-4-2-212 0,-2-3-163 16,27-6-416-16,-14-5-532 15,3-13 0 1,6-13 0-16</inkml:trace>
  <inkml:trace contextRef="#ctx0" brushRef="#br0" timeOffset="52630.71">27616 2770 891 0,'0'0'171'0,"-3"0"64"15,-1 0 35-15,1 0 24 16,1 0 24-16,-2 0 25 16,2 0 31-16,2 0 28 15,-1 0 21-15,1 0-94 16,0 0-76 0,5 0-42-16,9 0-23 15,13 0-11-15,15 0-17 16,19 0-21-16,12-1-26 15,9-2-24-15,7-1-17 16,6-4 1-16,3-1-1 16,1-3-21-16,1 2-12 15,-6-2-13-15,-9 3-6 16,-7 3-5-16,-10-1-2 16,-5 1-4-16,-7 0-4 15,-3 3 0-15,-4-4-1 16,0 3-3-16,-5 0 1 15,-3 2 0 1,-4-3 0-16,-7 3 1 16,-6 1-6-16,-4 0 3 15,-2 1 3-15,-6-2-3 16,-1 2 7-16,-4 0 14 16,-2-1 28-16,-4 1 52 15,1 0 37-15,-2-1 26 16,0 1 20-16,0 0 12 15,0-2 0-15,1 2 4 16,-1 0-2-16,0 0-13 16,0 0-30-16,0 0-45 15,0 0-9-15,3 2-25 16,-1 3-20 0,2 3-11-16,0 5-3 15,0 6-4-15,1 3-3 16,-1 1 1-16,1 6-1 15,-3 2-6-15,3-2-29 16,-1 5 0-16,2-1 0 16,-2 2 0-16,0 0 0 15,2 1 0-15,2 0 0 16,-1 1 0-16,-3-4 0 16,2 2 0-16,-2-5 0 15,1-1 0-15,-2 0 0 16,1-2 0-16,0-2 0 15,-1-4 0 1,-3 0 0-16,1-4 0 16,1-2 0-16,-2-3 0 15,0-4 0-15,0 0 0 16,0-3 0-16,0-1 0 16,0-3 0-16,0 2 0 15,-6-3 0-15,-7 2 0 16,-10-1 0-16,-9 0 0 15,-11 3 0-15,-9-2 0 16,-9 3 0-16,-5 0 0 16,-7-3 0-16,-6 2 0 15,-2-2 0-15,2 2 0 16,0 1 0 0,5 2 0-16,6-1 0 15,7 4 0-15,3-2 0 16,4 2 0-16,3-1 0 15,-2 3 0-15,-4-1 0 16,3 1 0-16,-1 0 0 16,4-2 0-16,-1 0 0 15,4-1 0-15,2-1 0 16,3-1 0-16,3-1 0 16,2-2 0-16,2-2 0 15,0 0 0-15,2-1 0 16,1-1 0-16,6 0 0 15,2 0 0 1,4 0 0-16,8 0 0 16,1 0 0-16,3 0 0 15,3 0 0-15,-1 0 0 16,1 0 0-16,0 0 0 16,0 0 0-16,4 0 0 15,-2 0 0-15,4 0-143 16,0 0-210-16,12 0-374 15,3 0-666-15,12-3 0 16,4-9 0-16,7-6 0 16</inkml:trace>
  <inkml:trace contextRef="#ctx0" brushRef="#br0" timeOffset="53593.03">28197 3029 3635 0,'-5'-4'156'0,"-2"-1"37"15,-5-1 44-15,-2 1 18 16,-8 2 45-16,2 1 74 16,-5 0 48-16,-1 4 46 15,-1 2 0-15,1 4-124 16,-2 5-32 0,4 6-37-16,2 7-44 0,8 2-18 15,5 3-46 1,5 1-73-16,4-1-47 15,10-1-47-15,4-2 0 16,9-3 0-16,9-6 0 16,6-4 0-16,9-7 0 15,-2-3 0-15,0-4 0 16,-9-1 0-16,-1-1-210 16,-9 1-143-16,1 0-303 15,-5-5-738-15,-4 5 0 16,-7-7 0-16,3-2 0 15</inkml:trace>
  <inkml:trace contextRef="#ctx0" brushRef="#br0" timeOffset="53792.75">28579 3212 8191 0,'0'-3'0'0,"0"-4"0"16,-2 3 0-16,2-3 0 15,0 4 0-15,-2 1 0 16,2 2-276-16,-1-2-212 16,2-9-998-16,6 11 2 15,-1-3-1-15,2 0 0 16</inkml:trace>
  <inkml:trace contextRef="#ctx0" brushRef="#br0" timeOffset="54431.78">28747 3049 7450 0,'0'-7'82'16,"0"0"0"-16,0 1 1 15,0 0-1-15,0 3 0 16,0 3 1-16,4 0-1 15,0 3 0-15,6 6 1 16,3 5-83-16,3 6 0 16,-2 8 0-16,-2-1 0 15,-3 4 0 1,-5-2 0-16,-2-1 0 16,-2-5 0-16,0-1 0 15,0-3 0-15,0-4 0 16,0-7 0-16,0-3 0 15,0-2 0-15,0-5 0 16,-6-5 0-16,-1-9 0 16,1-7 0-16,-3-12 0 15,6-9 0-15,3-6 0 16,4 0 0-16,6 2 0 16,4 4 0-16,3 9 0 15,2 10 0-15,-1 8 0 16,0 10 0-1,-4 4 0-15,-2 6 0 16,-1 4 0-16,-6 6 0 16,-4 4 0-16,1 5 0 15,-2 3 0-15,-2-1 0 16,7 1 0-16,5-1 0 16,8 1 0-16,10 1 0 15,8-2 0-15,2 0 0 16,-2-2 0-16,-9-1 0 15,-11-2 0-15,-12-1 0 16,-18 2 0-16,-25 0 0 16,-15 1 0-16,-16 2-112 15,-10-3-260 1,27-4-1169-16,-24 0 0 16,8-5 0-16,5-4 0 15</inkml:trace>
  <inkml:trace contextRef="#ctx0" brushRef="#br0" timeOffset="55141.67">25583 3785 5862 0,'-2'-14'259'0,"2"0"0"15,-2 0-1-15,-1 0 1 16,1 6 0-16,2 7-1 16,2 7 1-16,3 6 0 15,4 10 0-15,1 12-259 16,4 13 0-16,0 10 0 15,-6 8 0-15,0 4 0 16,-2 6 0 0,-4 4 0-16,-2 1 0 15,2-3 0-15,-1 1 0 16,1-4 0-16,2-5 0 16,0-4 0-16,4-5 0 15,-4-8 0-15,1-7 0 16,-3-8 0-16,2-7-243 15,-2-9-115-15,7-9-364 16,-6-6-651-16,-1-12 0 16,-4-10 0-16,-5-15 0 15</inkml:trace>
  <inkml:trace contextRef="#ctx0" brushRef="#br0" timeOffset="55715.67">25521 3878 3883 0,'0'-11'223'16,"0"-5"131"-16,0 0 92 15,0-2 0 1,0 10 0-16,0 2 1 0,-1 5-1 16,-11 5 0-1,-3 11 1-15,-12 10-157 16,-2 11-66-16,-1 11-131 16,2 9-93-16,5-3 0 15,7-2 0-15,6-3 0 16,4-8 0-16,6-10 0 15,0-6 0-15,0-7 0 16,5-11 0-16,9-6 0 16,8-14 0-16,2-13 0 15,4-16 0-15,-4-14 0 16,-7-12 0 0,-7 1 0-16,-3 5 0 15,-2 10 0-15,-2 16 0 16,7 12 0-16,3 12 0 15,14 7 0-15,9 9 0 16,12 6 0-16,6 9 0 16,1 5 0-16,-1 7 0 15,1 6 0-15,-3 4 0 16,-1 1 0-16,-2 5 0 16,-8-1-332-16,28-1-1239 15,-42 1 0-15,-13-6 0 16,-24-9 0-1</inkml:trace>
  <inkml:trace contextRef="#ctx0" brushRef="#br0" timeOffset="56380.43">22851 4546 5430 0,'-3'-18'307'16,"-2"-3"0"-16,1 0-1 16,-2-1 1-1,3 11 0-15,3 8-1 16,0 7 1-16,0 10 0 0,0 12 0 15,0 12-307 1,0 14 0-16,-1 9 0 16,1 3 0-16,0-1 0 15,3-1 0-15,4-4 0 16,7-8 0-16,7-4 0 16,7-6 0-16,9-9 0 15,5-10 0-15,5-6 0 16,2-10-54-16,0-2-259 15,-1-10-296 1,-11-17-834-16,-15 8 0 16,-10-5 0-16</inkml:trace>
  <inkml:trace contextRef="#ctx0" brushRef="#br0" timeOffset="56566.01">23015 4913 4102 0,'-4'-7'412'0,"1"-1"19"15,0-2-1-15,2-4 0 16,11 1 1-16,8-2-1 16,7-2-104-16,5-1-159 15,1 2-127-15,-9 0-451 16,-11-6-946-16,-20 10 0 16,-15-1 0-16,-18-1 0 15</inkml:trace>
  <inkml:trace contextRef="#ctx0" brushRef="#br0" timeOffset="56723.47">22712 4651 3497 0,'-12'-15'255'16,"1"-1"36"-16,-1-6 26 15,4-4 5-15,18 2 2 16,17 4 0-16,15-2-2 16,7 1-88-16,10 6-133 15,4 5-456-15,-9-2-771 16,-7 14 0-16,-7 5 0 15,-7 2 0-15</inkml:trace>
  <inkml:trace contextRef="#ctx0" brushRef="#br0" timeOffset="57304.93">23259 4670 4467 0,'5'9'313'16,"5"6"73"-16,1 5 1 15,6 8 0-15,1 4-1 16,4 3 1-16,-2-2 0 16,-3 1-1-16,2-4 1 15,-8-4-144-15,0-5-168 16,-6-7-75-16,-2-3 0 16,-3-5 0-16,0-6 0 15,-1-5 0-15,-4-9 0 16,0-9 0-16,0-10 0 15,1-10 0 1,3-1 0-16,1 6 0 16,7 7 0-16,7 7 0 15,4 12 0-15,9 6 0 16,5 4 0-16,1 6 0 16,-3 6 0-16,-2 3 0 15,-4 4 0-15,-8 3 0 16,-1 2 0-16,-10-1 0 15,0-2 0-15,-4 0 0 16,-1 3 0-16,0-6 0 16,-1 1 0-16,-1-3 0 15,2-3 0-15,-1-5 0 16,-1-1 0 0,2-2 0-16,0-2 0 15,0-1 0-15,0 0 0 16,0 0 0-16,0 0 0 15,0-2 0 1,0-3 0-16,2 1 0 0,1-3-126 16,1-1-108-16,6 2-92 15,3 0-293-15,0-35-758 16,-3 35 0-16,-4-1 0 16,-3-1 0-1</inkml:trace>
  <inkml:trace contextRef="#ctx0" brushRef="#br0" timeOffset="57880.74">23934 4903 4347 0,'4'-6'122'0,"4"-5"17"15,1-2 22-15,4-7 23 16,2-4 47-16,-4-2 57 16,-2-4 76-16,-2-4 30 15,-4 2 1-15,-6 3-100 16,-5 2-23 0,-7 10-17-16,-9 8-22 15,-8 9-22-15,-6 10-48 16,3 12-57-16,5 11-75 15,13 3-31-15,10 7 0 16,12-2 0-16,13-3 0 16,9-7 0-16,11-7 0 15,8-10 0-15,4-5 0 16,-2-9 0-16,-3-5 0 16,-10-7 0-16,-7-11 0 15,-7-7 0-15,-8-12 0 16,-4-5 0-1,-1-3 0-15,-5 3 0 16,0 7 0-16,-2 11 0 16,1 7 0-16,-2 13 0 15,3 6 0-15,1 6 0 16,4 9 0-16,4 12 0 16,3 6 0-16,0 10 0 15,1 2 0-15,3-3 0 16,0-1-21-16,3-5-272 15,7-7-266-15,1-14-904 16,3 1 0-16,2-8 0 16,-2-5 0-16</inkml:trace>
  <inkml:trace contextRef="#ctx0" brushRef="#br0" timeOffset="58300.07">24605 4623 4599 0,'-7'-7'235'0,"-10"1"119"16,-8 2 21-16,-4 2-2 16,4 8 3-16,3 4-1 15,8 2-1-15,9-1 1 16,5-1 0-16,8 0-156 16,10-6-80-16,5-1-117 15,1-3-22-15,5-3 0 16,-8-4 0-16,-7-2 0 15,-8-3 0-15,-2 1 0 16,-4 0 0 0,0 5 0-16,0 5 0 15,-3 1 0-15,0 6 0 16,-1 8 0-16,1 7 0 16,-1 9 0-16,2 5 0 15,4 2 0-15,2 1 0 16,-1 0 0-16,0-3 0 15,-2-1 0-15,1-2 0 16,-4-1 0-16,-3-3-35 16,-5-1-206-16,2-5-124 15,4-8-265-15,1-21-754 16,4 6 0-16,10-12 0 16</inkml:trace>
  <inkml:trace contextRef="#ctx0" brushRef="#br0" timeOffset="58964.79">24774 4754 4060 0,'0'-3'123'16,"3"-1"57"-16,-1 3 36 15,2 0 65-15,0 1 73 16,6 5 67-16,6-2 1 16,4 1-1-16,8-4 1 15,4-3-86-15,-2-4-37 16,-1-4-57-16,-7-2-37 15,-8-8-64 1,-3-3-73-16,-5-3-68 16,-3-1 0-16,-1 3 0 15,-2 5 0-15,0 3 0 16,0 7 0-16,0 7 0 16,0 1 0-16,-2 9 0 15,-1 7 0-15,2 8 0 16,-1 7 0-16,1 12 0 15,1 2 0-15,1 2 0 16,4 3 0-16,0 1 0 16,7-1 0-16,1-1 0 15,6-2 0 1,0-3 0-16,1-3 0 16,-4-4 0-16,-4-3 0 0,-4-3 0 15,-5-6 0 1,-3-3 0-16,-2-2 0 15,-3-5 0-15,-6-5 0 16,-3-1 0-16,-6-4 0 16,-2-6 0-16,-1-6 0 15,1-8 0-15,6-8 0 16,2-8 0-16,7-5 0 16,5-4 0-16,7 3 0 15,11 1 0-15,4 6 0 16,7 2 0-16,8 0 0 15,4 6 0-15,-5 1 0 16,-5 4 0 0,-10 3 0-16,-5 6 0 15,-6 3 0-15,-5 5-4 16,-3 0-257-16,0 2-144 16,7 0-355-16,-13 3-592 15,1-2 0-15,-3-1 0 16,-2-1 0-16</inkml:trace>
  <inkml:trace contextRef="#ctx0" brushRef="#br0" timeOffset="64499.96">29463 4361 619 0,'0'-1'50'0,"0"0"13"15,0 1 18-15,0 0 20 16,0-4 17-16,0 4 16 15,0 0 25-15,0-1 34 16,0 1 25-16,0 0-24 16,0 0-1-1,0 0-10-15,0 0-15 16,0 0-21-16,0 0-16 16,0 0-15-16,0 0-26 15,0 0-30-15,0 0-24 16,0 0-15-16,0 0-7 15,0 0-3-15,0 0 0 16,0 0 3-16,0 0 8 16,0 0 13-16,0 0 18 15,0 0 9-15,0 0 9 16,0 0 1-16,0 0 2 16,0 0 10-16,1 0 3 15,0 0 0 1,2 0-3-16,2 0-8 15,-1 0-15-15,1 0-10 16,3 0-9-16,-4 0-3 16,4 0-3-16,-1 0-9 15,0 0-7-15,2 0-2 16,-2 1-5-16,0 1-5 16,2 0 0-16,1-2-1 15,-1 2-1-15,1 0 0 16,1 1 6-16,-1-3 5 15,2 1 8-15,1 0 9 16,0-1 12 0,3 0 0-16,0 0 1 15,1 0-1-15,-1 0 3 16,1 0 0-16,-4 0-5 16,3 0-7-16,-1 0-2 15,-3 0-4-15,2 0-7 16,0-1 5-16,-1 0 6 15,3-4 9-15,0 3 11 16,2-5 12-16,3 0 7 16,-1-2 2-16,0 4 3 15,-2-2-3 1,-4 0 3-16,-1 1-1 16,0 2-4-16,-3-5-6 15,-1 3-10-15,2-1-7 16,-1 0 2-16,2-4 35 15,1 3 26-15,0-5 20 16,1-1 5-16,-1-1 10 16,5 2 4-16,-5-2-4 15,-2-1 3-15,1 4 0 16,-3-1-16-16,-2 0-34 16,-1 1-23-16,-1-1-14 15,2-1-7 1,-1 2-12-16,-4-5 0 15,2 3 15-15,-1-2-10 16,-1 0-1-16,0-1 8 16,2 1-7-16,-1-2-8 15,-1 1-7-15,-2 1-4 16,1 0-4-16,1 1-11 16,-2 0-9-16,1 2 11 15,1 2 0-15,-2 1-2 16,0-1 5-16,1 0-3 15,-2-1-2-15,2 0 0 16,-1-3-2 0,0 3 4-16,0-1-7 15,0-1-6-15,0-1-6 16,0 0 0-16,0 1 0 16,-1-1 0-16,-2-1 0 15,0-2 0-15,-2 2 0 16,-1-5 0-16,0 3 0 15,-2-2 0-15,1 1 0 16,-3-3 0-16,1 1 0 16,1 1 0-16,-4-2 0 15,4 3 0-15,0 1 0 16,1 5 0 0,-1-2 0-16,0 4 0 15,2 0 0-15,1 1 0 16,-3-1 0-16,1 1 0 15,-1-1 0-15,-1-1 0 16,-1-3 0-16,1 3 0 16,2 0 0-16,0 1 0 15,-2 1 0-15,2-3 0 16,0 1 0-16,-2-2 0 16,-1 1 0-16,-2-2 0 15,0 0 0-15,0 1 0 16,0-1 0-16,-1 3 0 15,3 2 0 1,1 1 0-16,-2 0 0 16,2 3 0-16,2 0 0 15,0-2 0-15,-2 3 0 16,3-1 0-16,0 2 0 16,1 0 0-16,0 1 0 15,-2 0 0-15,0 1 0 16,1 1 0-16,2-1 0 15,-4 1 0-15,2-2 0 16,-2 2 0-16,-4 1 0 16,-2-1 0-16,-2 1 0 15,-4 0 0 1,1 1 0-16,-2 2 0 16,0 1 0-16,2 1 0 15,2 1 0-15,0 0 0 16,4 1 0-16,1-2 0 15,2 1 0-15,3-3 0 16,0 3 0-16,-2-3 0 16,1 2 0-16,-1 0 0 15,0-1 0-15,-1 1 0 16,1-3 0-16,4 1 0 16,-1-1 0-16,1 0 0 15,1-1 0-15,3 1 0 16,-1-1 0-1,1-1 0-15,0 0 0 16,1 1 0-16,0-1 0 16,0 0 0-16,0 0 0 15,0 0 0-15,0 0 0 16,0 0 0-16,0 0 0 16,0 0 0-16,0 0 0 15,0 0 0-15,0 0 0 16,0 0 0-16,0 0 0 15,0 0 0-15,0 0 0 16,1 0 0-16,2-1 0 16,2-2 0-16,6-4 0 15,2-1 0 1,4-5 0-16,2 0 0 16,-2-3 0-16,2-2 0 15,-3 1 0-15,-2-1 0 16,-2 1 0-16,-3 2 0 15,-1 2 0-15,-1 1 0 16,-2 3 0-16,-1 0 0 16,0 0 0-16,1 2 0 15,-1-1 0-15,-1 2 0 16,0-1 0-16,0 1 0 16,-1 0 0-16,1 2 0 15,2-2 0-15,-2 2 0 16,0-2 0-1,0 1 0-15,-1 1 0 16,1 0 0-16,-3 1 0 16,1 1 0-16,1-1 0 15,-1 0 0-15,-1 3 0 16,2-2 0-16,-1-1 0 16,-1 2 0-16,0 0 0 15,0-1 0-15,2 2 0 16,-2 0 0-16,0 0 0 15,0 0 0-15,0 0 0 16,0 0 0-16,0 0 0 16,-2 0 0-16,-4 3 0 15,-3 3 0 1,-6 5 0-16,-5 1 0 16,-2 5 0-16,0 4 0 15,-1 0 0-15,2 3 0 16,2 0 0-16,3 0 0 15,0-3 0-15,3-1 0 16,5-3 0-16,0-2 0 16,2-2 0-16,1-3 0 15,1 1 0-15,1-2 0 16,1-1 0-16,2-2 0 16,-1 0 0-16,1-3 0 15,0-2 0-15,0 1 0 16,0-2 0-1,0 0 0-15,0 0 0 16,0-2 0-16,0 4 0 16,0 1 0-16,3 1 0 15,1 1 0-15,7 2 0 16,7 4 0-16,9-1 0 16,8-2 0-16,5 5 0 15,2 0 0 1,2 3 0-16,-3 3-330 0,-2 2-1242 15,-4 5 0-15,-5-7 0 16,-1-6 0 0</inkml:trace>
  <inkml:trace contextRef="#ctx0" brushRef="#br0" timeOffset="73748.07">29484 5730 3084 0,'0'1'107'16,"0"0"52"-16,0 1 42 16,0-2 35-16,0 1 36 15,3-2 46-15,4 1 75 16,2 0 47-1,4 0 40-15,6 4-35 16,1 0-34-16,-1 7-51 16,0 1-44-16,1 4-34 15,-3 0-36-15,2 3-46 16,-3-3-75-16,1 0-47 16,-2-3-40-16,-1-1-38 15,-1-1 0-15,3-3 0 16,4-4 0-16,6-2 0 15,5-2 0-15,5-5 0 16,2-3 0-16,6-5 0 16,5-3 0-16,6-8 0 15,11-2 0 1,2-3 0-16,3 0 0 16,0-1 0-16,-9 2 0 15,-7 3 0-15,-9 2 0 16,-12 6 0-16,-8 1 0 15,-8 5 0-15,-4 2 0 16,-5 4 0-16,-6-1 0 16,0 3 0-16,-2 2 0 15,-1 0 0-15,0 0 0 16,0 1 0-16,2 0 0 16,-2 0 0-1,0 0 0-15,0 0 0 16,0 0 0-16,3 2-345 15,28 2-1224-15,-21 3 0 16,-1-6 0-16,0 3 0 16</inkml:trace>
  <inkml:trace contextRef="#ctx0" brushRef="#br0" timeOffset="76052.77">11594 13599 3012 0,'-2'0'183'0,"0"-3"42"16,1 2 42-16,-1-1 30 15,2-1 27-15,0 0 68 16,0 2 63-16,0-1 76 16,0 2 0-16,0 0-133 15,0 5-49-15,3 1-44 16,1 2-40-16,3 3-31 16,1 0-27-16,2 1-68 15,4-3-62-15,-1-2-77 16,1 1 0-1,-3 0 0-15,0-3 0 16,-1 1 0-16,1 0 0 16,-3-5 0-16,6-1 0 15,3 0 0-15,4-4 0 16,2-2 0-16,4-3 0 16,1-8 0-16,5-6 0 15,2-5 0-15,4-3 0 16,3-4 0-16,1-2 0 15,-1-1 0 1,-1 1 0-16,0 1 0 16,-3 2-121-16,-1 4-335 15,-8-49-1067-15,-8 47 2 16,-12 1-1-16,-20 1 0 16</inkml:trace>
  <inkml:trace contextRef="#ctx0" brushRef="#br0" timeOffset="84911.82">23362 9808 2391 0,'0'-1'119'15,"0"0"29"-15,0-2 34 16,-3 0 44-16,6-3 30 0,-6 0 30 15,-1-2 32 1,1 0 30-16,-3-1 20 16,0 0-69-16,-1 0 19 15,-3 1-12-15,0-3-14 16,-4-1-13-16,0 2-14 16,-2-1-11-16,-2-1-21 15,0 1 3-15,1 2-16 16,-3-1-21-16,1 2-47 15,-1 0-17-15,-2 1-22 16,5 1-27 0,-2 1-18-16,2 0-19 15,-2 0-10-15,-1 1-34 16,-5 1-4-16,-1-1-1 16,-3 2 0-16,0 1 0 15,2 1 0-15,-2-2 0 16,4 2 0-16,0 0 0 15,-1 0 0 1,2 0 0-16,0 0 0 0,1 0 0 16,0 2 0-1,-1-1 0-15,1 5 0 0,3-1 0 16,1 2 0 0,-1 0 0-16,4 0 0 15,2 0 0-15,-5 3 0 16,3-2 0-16,-1 2 0 15,-1 0 0-15,0 1 0 16,2 0 0-16,-1 0 0 16,-1 0 0-16,1 2 0 15,-5 3 0-15,3 1 0 16,-1 1 0-16,2 3 0 16,-1 3 0-1,1-2 0-15,4 4 0 0,1 1 0 16,3-5 0-1,2 0 0-15,0-1 0 16,2-1 0-16,2 2 0 16,1 1 0-16,1 3 0 15,2 2 0-15,0 4 0 16,3 2 0-16,0-1 0 16,3 3 0-1,2-1 0-15,3 0 0 0,-1-1 0 16,4-2 0-16,1 0 0 15,-1-3 0 1,2 0 0-16,1-2 0 0,1 1 0 16,-1-2 0-1,-1-1 0-15,3 1 0 16,-1-2 0-16,0 0 0 16,1-4 0-16,-2-1 0 15,3 0 0-15,0-1 0 16,-1-1 0-16,3-1 0 15,-1 0 0-15,-2 0 0 16,1-1 0 0,1 4 0-16,-2-3 0 15,2 1 0-15,-2 2 0 16,1 1 0-16,-3-2 0 16,-2 0 0-16,1-3 0 15,-3 2 0-15,4-5 0 16,-1 1 0-16,1-1 0 15,-1-1 0-15,3-4 0 16,-3-2 0-16,3 0 0 16,1-3 0-16,0 0 0 15,3 1 0-15,3 0 0 16,-3-1 0 0,2 2 0-16,0 0 0 0,-4 0 0 15,1 2 0 1,-2-1 0-16,2 2 0 15,-1-2 0-15,0 1 0 16,0-1 0-16,-1-2 0 16,-1 1 0-16,1-1 0 15,-3-1 0-15,-2 0 0 16,1-2 0-16,-3 0 0 16,2 0 0-16,2 0 0 15,1 0 0-15,0 0 0 16,2-3 0-1,2-1 0-15,-3-1 0 16,2-2 0-16,1-2 0 16,-2 1 0-16,0-2 0 15,-2 1 0-15,0 2 0 16,-2-1 0-16,-1 1 0 16,-1-2 0-16,4 1 0 15,-1-3 0 1,2-3 0-16,-1 0 0 0,1-5 0 15,0 1 0-15,-2-1 0 16,-1-1 0-16,0-1 0 16,-3 0 0-16,0-1 0 15,0 1 0-15,-3 3 0 16,3-3 0 0,-3 0 0-16,-1-1 0 15,1-3 0-15,-1 0 0 16,-4-1 0-16,3-4 0 15,-5 1 0-15,1-3 0 16,-4 2 0-16,1 2 0 16,-1-1 0-16,0 1 0 15,0 1 0-15,0 1 0 16,0-2 0 0,0 4 0-16,-1-1 0 0,-2 0 0 15,0-1 0-15,-3 0 0 16,-1-2 0-1,-2 1 0-15,-3 2 0 16,0 1 0-16,-2 1 0 16,-3 2 0-16,-3 1 0 15,1-2 0-15,-4 2 0 16,-1 1 0-16,2 1 0 16,3-1 0-16,-4-2 0 15,0-3 0 1,3-1 0-16,-5-1 0 15,1-3 0-15,-3 1 0 16,-7-2 0-16,-8-1 0 16,-13-1-70-16,-15 3-291 15,-8 8-1191-15,-18 9 0 16,-6 6 0-16</inkml:trace>
  <inkml:trace contextRef="#ctx0" brushRef="#br0" timeOffset="110740">24361 10093 3602 0,'2'0'166'0,"-2"0"44"16,1 0 35-16,-1 0 59 15,0 0 81-15,2 0 67 16,-2 0 18-16,0 0 1 16,0 0-1-16,4 0-114 15,3 0-52-15,4 1-44 16,3 4-35-16,4 2-58 16,4 5-81-1,-2 2-68-15,2 3-18 16,-1 1 0-16,-3-1 0 15,-1 0 0-15,-1 0 0 16,0-3 0-16,-1-2 0 16,0-5 0-16,4 0 0 15,4-3 0-15,6-3 0 16,6-6 0-16,9-6 0 16,7-10 0-16,5-6 0 15,8-12 0-15,8-3 0 16,0-4 0-16,4 0 0 15,2 5 0-15,-8 3 0 16,-5 6 0 0,-6 4 0-16,-6 3 0 15,-12 4 0-15,-2 4 0 16,-2-1 0-16,-9 4 0 16,-5 1 0-16,-2 2 0 15,-5 4 0-15,-7 0 0 16,-1 3 0-16,-3 3 0 15,-3-3 0-15,0 3 0 16,-2 1 0-16,3 0 0 16,-3 0 0-16,0 0 0 15,0 0 0-15,0 0 0 16,0-1 0 0,0 1 0-16,0 0 0 15,0-2 0-15,0 2 0 16,0 0-154-16,0 0-258 15,-3-6-1113-15,-1 6 0 16,-5-2 0-16</inkml:trace>
  <inkml:trace contextRef="#ctx0" brushRef="#br0" timeOffset="114125.7">22212 14066 998 0,'2'0'147'0,"-2"0"56"16,0 0 45-16,0 0 38 16,0 0 25-16,0 0 26 15,0 0 29 1,0 0 20-16,0 0 17 16,0 0-80-16,0 0-35 15,0 0-43-15,0 0-32 16,0 0-29-16,0 0-17 15,0 0-17-15,0 0-21 16,0 0 1-16,0 0 118 16,3 4 31-16,1 0 15 15,3 6-14 1,0 3-11-16,5 2-9 0,1 6-9 16,-1-2-10-1,0 1-7-15,-1 1-21 16,-1 0-134-16,0-5-50 15,-2-1-29-15,1-2 0 16,0-5 0-16,1 0 0 16,-1-5 0-16,1 2 0 15,3-3 0-15,4-2 0 16,3 2 0-16,8-2 0 16,2-4 0-16,5-2 0 15,1-1 0-15,4-3 0 16,5-3 0-16,-2 2 0 15,3-4 0 1,-4 1 0-16,0-1 0 16,-6 2 0-16,-4 1 0 15,-5 1 0-15,-8 2 0 16,-3 3 0-16,-6 1 0 16,-2 0 0-16,-3 3 0 15,-1 1 0-15,-2-1 0 16,-1 2-222-16,1 0-243 15,-2-11-1035-15,1 9 0 16,-1-2 0-16,-1 2 0 16</inkml:trace>
  <inkml:trace contextRef="#ctx0" brushRef="#br0" timeOffset="162011.82">23142 11812 1154 0,'-1'0'92'0,"1"0"15"16,-3 0 24-16,0 0 13 15,-1-3 12-15,-1 3 20 16,4-2 30 0,-2 1 24-16,0-1 12 15,0 2-72-15,-1 0-11 16,0-1-14-16,-1 1-19 16,1 0-11-16,1 0-10 15,0 0-15-15,2 0-21 16,-1 0-11-16,4 0 8 15,-2 0 17-15,0-2 7 16,0 2 9-16,0 0 7 16,0-1 17-16,1 1 12 15,1-1 1-15,2 1-4 16,2-2 3 0,5 2-11-16,1 0-1 15,2 0 6-15,4-2 1 16,0 1-2-16,0-1-13 15,0 0-9-15,1 1-3 16,0-1-5-16,-2 2-12 16,-1 0-9-16,1-2-18 15,0 0-15-15,0 2 9 16,0-2 3-16,2 1 17 16,-2-1 37-16,2 0 12 15,0 1 27 1,0-3 24-16,-1 0 13 15,4 1 14-15,-3-2-5 16,-1 1-18-16,0 0-11 16,2-1-25-16,0 0-41 15,-1 0-15-15,1 0-27 16,2-1-29-16,-3 0-13 16,-1 1-16-16,0-1 0 15,2 2 0-15,-3-1 0 16,1 2 0-16,-1-1 0 15,-1-1 0-15,1 2 0 16,2-3 0 0,0 3 0-16,1-3 0 15,-1 1 0-15,1-1 0 16,-1-2 0-16,0 1 0 16,1 0 0-16,0 0 0 15,-1-2 0-15,2 1 0 16,2-1 0-16,-2 0 0 15,0 4 0-15,1-4 0 16,0 2 0-16,-2 2 0 16,2-4 0-16,-2 1 0 15,0 1 0-15,0 2 0 16,-1-3 0 0,1 3 0-16,-1 1 0 15,0-3 0-15,1 0 0 16,-2 2 0-16,-1-1 0 15,-3 1 0-15,0 0 0 16,1 0 0-16,1-2 0 16,-3 0 0-16,3 1 0 15,-3 0 0-15,0-1 0 16,-5 2 0-16,1-2 0 16,1 3 0-16,-1-4 0 15,0 1 0-15,-1-1 0 16,2 1 0-1,-1 0 0-15,-2 2 0 16,-1-2 0-16,1 1 0 16,0 2 0-16,1 0 0 15,-4-1 0-15,4 1 0 16,0 0 0-16,-1 1 0 16,-3 0 0-16,5 1 0 15,-6 0 0-15,0 0 0 16,1 1 0-16,0 0 0 15,-1-2 0-15,0 3 0 16,0-1 0-16,1-1 0 16,-3 2 0-1,0 0 0-15,-1 0 0 16,0 0 0-16,2 0 0 16,-2 0 0-16,0 0 0 15,0 0 0-15,2 0 0 16,-2 0 0-16,-4 0 0 15,3 0 0-15,-5 2 0 16,-2 2 0-16,-3 2 0 16,-5 1 0-16,-4 3 0 15,-1 0 0-15,0 3 0 16,-4-1 0-16,0 1 0 16,0 1 0-1,-1 0 0-15,-2-2 0 16,4-1 0-16,-1 0 0 15,3-2 0-15,-1 2 0 16,-2-1 0-16,-1-1 0 16,0 1 0-16,0 1 0 15,-1-2 0-15,2 0 0 16,-1 1 0-16,0-2 0 16,0 0 0-16,3 1 0 15,-2-2 0-15,2 0 0 16,0-1 0-16,-2 2 0 15,-2-1 0 1,-1 1 0-16,-1-1 0 16,-1-1 0-16,1 2 0 15,5-2 0-15,-1-1 0 16,2 2 0-16,3-2 0 16,0-1 0-16,0 0 0 15,2-1 0-15,-1 2 0 16,0-1 0-16,-1 1 0 15,-1-2 0-15,2 1 0 16,-1-3 0-16,-2 4 0 16,3-3 0-1,-1 0 0-15,0-1 0 16,2 1 0-16,1-1 0 16,1 1 0-16,-1-1 0 15,1 0 0-15,-1 1 0 16,1-1 0-16,-2-1 0 15,-2 2 0-15,4 0 0 16,1-1 0-16,1 1 0 16,0-1 0-16,5 1 0 15,1-1 0-15,0 0 0 16,1-1 0-16,3 0 0 16,0 0 0-1,-1 2 0-15,1-2 0 16,-2 1 0-16,-1 1 0 15,0 0 0-15,1 1 0 16,0-1 0-16,2-2 0 16,-2 0 0-16,2 2 0 15,-1-2 0-15,3 0 0 16,-1 0 0-16,-2 2 0 16,1-2 0-16,1 0 0 15,0 1 0-15,-1-1 0 16,4 0 0-1,0 0 0-15,0 0 0 16,0 0 0-16,0 0 0 16,0 0 0-16,0 0 0 15,0 0 0-15,4 0 0 16,2 0 0-16,3 0 0 16,2 0 0-16,6 0 0 15,2 0 0-15,-1 0 0 16,2 0 0-16,0 0 0 15,3 0 0-15,0 0 0 16,0 0 0-16,1 0 0 16,0-1 0-1,2-1 0-15,3 0 0 16,1-1 0-16,2-3 0 16,0 1 0-16,0-2 0 15,-2 0 0-15,2-2 0 16,-2 1 0-16,0 1 0 15,2-2 0-15,1 0 0 16,1-1 0-16,0 2 0 16,1 0 0-16,-2-1 0 15,-1 2 0-15,-1-1 0 16,0 0 0-16,0 2 0 16,0-4 0-1,-1 4 0-15,-1-1 0 16,-3 1 0-16,0-1 0 15,0 2 0-15,-3-4 0 16,-1 4 0-16,-2-3 0 16,-1 2 0-16,-2 0 0 15,2-2 0-15,0 1 0 16,0 0 0-16,2 0 0 16,-1 2 0-16,1-4 0 15,-3 4 0-15,0-2 0 16,0-4 0-16,-2 4 0 15,-4 1 0 1,1-1 0-16,-2 2 0 16,0-1 0-16,-1 2 0 15,1-2 0-15,2 0 0 16,-1 1 0-16,-1 0 0 16,0-1 0-16,0 1 0 15,-4 0 0-15,-1 0 0 16,1 1 0-16,-1 1 0 15,1-1 0-15,-2-1 0 16,0 2 0-16,1-2 0 16,-1 3 0-16,0-1 0 15,-2 2 0 1,2 0 0-16,-4 0 0 16,0-1 0-16,1 2 0 15,1-1 0-15,-2 0 0 16,2-1 0-16,-1 1 0 15,-1 1 0-15,0-2 0 16,1 1 0-16,-1 0 0 16,1 0 0-16,-1-1 0 15,-1 2 0-15,4 0 0 16,-4 0 0-16,0 0 0 16,0 0 0-16,0 0 0 15,0 0 0 1,0 0 0-16,0 0-222 15,0 4-271-15,-8 2-1002 16,-7 0 0-16,-9-2 0 16,-8 0 0-16</inkml:trace>
  <inkml:trace contextRef="#ctx0" brushRef="#br0" timeOffset="164279.76">23831 12006 4033 0,'0'-6'248'0,"0"0"172"16,0-2 12-16,0-2 0 15,0 5 0-15,0 0 0 16,0 1 0-16,0 4 0 16,0 0-1-16,0 3-160 15,0 6-87-15,0 6-172 16,0 4-12-16,0 6 0 16,0 1 0-1,1 1 0-15,2-3 0 16,0-3 0-16,3-1 0 15,0-5-153-15,1 1-154 16,-3-2-147-16,-1-1-241 16,-6-31-621-16,-5 27 0 15,-7-7 0-15,-2-8 0 16</inkml:trace>
  <inkml:trace contextRef="#ctx0" brushRef="#br0" timeOffset="164527.18">23707 12058 2871 0,'7'-14'201'0,"5"-4"58"15,5-2 34-15,6-5 16 16,-1 6 3-16,1 3-1 16,-2 4 2-16,-4 1 0 15,-2 4-1-15,0 3-160 16,-2 1-92-16,-2 2-112 15,1 1-101 1,-2 1-94-16,-3 4-151 0,7-5-573 16,-12 11 0-1,-7 4 0-15,-7 5 0 16</inkml:trace>
  <inkml:trace contextRef="#ctx0" brushRef="#br0" timeOffset="164728.84">23696 12328 2531 0,'1'6'156'0,"0"3"45"15,11-5 26-15,4 2 10 16,5-3 1-16,10-6-9 16,2-1-63-16,-1-1-102 15,5-2-227 1,-5-16-614-16,-3 12 0 15,-5-3 0-15,-2-2 0 16</inkml:trace>
  <inkml:trace contextRef="#ctx0" brushRef="#br0" timeOffset="165139.67">24140 12193 3590 0,'0'-4'194'16,"0"1"33"0,0-1 14-16,0 0 9 15,0 3 3-15,-1-1 4 16,-2 5 9-16,0 3 18 16,-4 4 34-16,2 5-131 15,1 4-8-15,1 2-24 16,2 1-4-16,1-2-3 15,1 1 8-15,4-4 6 16,0-2 19-16,8-5 11 16,3-5-34-16,4-2-25 15,3-3-29-15,0-5-12 16,-1-6-8 0,-5-4-6-16,-4-4-12 15,-9-6-10-15,-4 0-27 16,-9 0-29-16,-7 2 0 15,-6 5-103-15,-10 11-244 16,21 2-1201-16,-35 12 0 16,0 8 0-16,-1 6 0 15</inkml:trace>
  <inkml:trace contextRef="#ctx0" brushRef="#br0" timeOffset="196573.91">23097 11781 519 0,'0'0'65'0,"0"0"14"15,0 0 11-15,0 0-3 16,2 0 2-16,-2-1-10 16,1-1 1-16,2 2-3 15,0-2 0-15,2 1-43 16,-1 1-22-1,-1-3-16-15,-2 3-13 16,-1 0 8-16,1 0 13 16,-1 0 30-16,0 0 19 15,0 0 21-15,0 0 13 16,0 0 14-16,0 0 15 16,0 0 15-16,0 0 19 15,0 0 9-15,0 0-4 16,0 0-11-16,0 0-15 15,0 0-16-15,0 3-12 16,0-3-14 0,0 0-17-16,0 0-15 15,0 0-16-15,2 0-19 16,-2 0-6-16,0 0-6 16,1 0-6-16,1 0 0 15,-2 0 1-15,0 0 4 16,1 0 7-16,-1 0 10 15,0 0 6-15,0 0 13 16,0 0 3-16,0 0 2 16,0 0 5-16,0 0 5 15,0 0 8 1,0 1 4-16,0-1 3 16,0 2-5-16,0 1-3 15,0-1-7-15,0 0 6 16,0-2 4-16,-3 2 5 15,2 0 0-15,-1-1-2 16,0 1-4-16,0-1-7 16,2 0 2-16,-1-1-1 15,-2 0-4-15,3 0-8 16,-1 1-10 0,-1-1-9-16,1 2-2 15,-2-2-2-15,1 0 2 16,-1 2 3-16,0 0 4 15,1 0 0-15,0-1 5 16,-2 2-1-16,-1-1 1 16,1 1 2-16,0-1-4 15,3 0 3-15,-2 1-1 16,-2-2 3-16,2 0 2 16,0 0 6-1,-4 0 4-15,-1 2 2 0,0-1 4 16,0 2 0-16,-4-2 1 15,3 3-2-15,-1-4-4 16,3 2-4 0,-4 1-8-16,2 0-8 15,-5 0-6-15,2 0 2 16,0 1 2-16,-2 0-1 16,1 0 0-16,-1 0-3 15,0 3 2-15,-3-4-4 16,3 2-3-16,-1 1 0 15,4 0 0-15,-1-2 4 16,-1 0 3 0,0 2 14-16,-1-1 18 15,-1 1 26-15,-5 2 10 0,3 1 5 16,-2 1 19 0,-3 1 11-16,0-1 15 15,1 1 14-15,1-2 15 16,1 2-9-16,3 0-23 15,1-2-27-15,4-1-12 16,1 0-7-16,1-2-16 16,1 0-14-16,1 1-16 15,-2-1-25-15,-2 1-23 16,2 1-7-16,0 0 0 16,-1 2 0-1,0-2 0-15,1 1 0 16,0 2 0-16,-2-3 0 15,2 3 0-15,0 0 0 16,-3 0 0-16,1 0 0 16,0 3 0-16,-1-2 0 15,1 2 0-15,0-2 0 16,0 3 0-16,1 0 0 16,0 0 0-16,-2 1 0 15,5-3 0-15,-2 0 0 16,-1 2 0-1,3-2 0-15,0 0 0 16,1 2 0-16,-2-1 0 16,0 0 0-16,2-1 0 15,-1 1 0-15,1 1 0 16,1-2 0-16,0 0 0 16,0-1 0-16,2 0 0 15,-2 2 0-15,-1-1 0 16,-1 3 0-16,3-1 0 15,0 1 0 1,-2 0 0-16,1-1 0 16,1-1 0-16,-1 0 0 0,-1-1 0 15,1 4 0-15,1-2 0 16,0-1 0 0,-4 3 0-16,0-5 0 15,-1 0 0-15,0 1 0 16,2 2 0-16,0-4 0 15,1-1 0-15,0 2 0 16,1 1 0-16,-1 0 0 16,0-1 0-16,0 4 0 15,1-1 0-15,-1 1 0 16,0 3 0 0,-4-3 0-16,1 2 0 0,-1 0 0 15,-1-1 0 1,-1 1 0-16,2-1 0 15,-2 0 0-15,4 1 0 16,-4-2 0-16,1 3 0 16,0 0 0-16,1 1 0 15,-1 1 0-15,4-3 0 16,-2-2 0 0,2-1 0-16,2 0 0 15,1-1 0-15,3-1 0 16,-2 2 0-16,1 0 0 15,-1 0 0-15,3 0 0 16,-3-1 0-16,0 1 0 16,0 0 0-16,0 0 0 15,1-1 0-15,-1-1 0 16,2 2 0-16,-1 1 0 16,1 3 0-16,-2 1 0 15,0 5 0-15,0 0 0 16,-1 2 0-16,-2 3 0 15,-3 0 0-15,2 3 0 16,1-1 0 0,0 0 0-16,1-4 0 15,2-2 0-15,2-1 0 16,-1-2 0-16,1-2 0 16,-1-3 0-16,1-2 0 15,-1 1 0-15,1-3 0 16,-2 1 0-16,-2 1 0 15,0 0 0-15,-2 0 0 16,1 4 0-16,-2 0 0 16,3 0 0-16,-1-1 0 15,0-1 0 1,2 0 0-16,1-4 0 16,0 2 0-16,0-1 0 15,2-1 0-15,1 3 0 16,-3 3 0-16,1-2 0 15,2 6 0-15,-1 0 0 16,1 0 0-16,-2 1 0 16,2 1 0-16,-1-1 0 15,1 1 0-15,-3 0 0 16,3-2 0-16,-4 0 0 16,1-2 0-1,2 0 0-15,-2-1 0 16,1-2 0-16,1 2 0 15,-1-2 0-15,-1 4 0 16,2-1 0-16,-3 5 0 16,-2-2 0-16,-3 4 0 15,1 2 0-15,-3 0 0 16,0 0 0-16,1 2 0 16,1 0 0-16,1-2 0 15,-1-3 0-15,1-1 0 16,4-4 0-1,0-1 0-15,1-4 0 16,0 0 0-16,2-4 0 16,1 1 0-16,-2-3 0 15,2 0 0-15,0-1-223 16,6-2-203-16,4-6-1082 16,5-1 0-16,-3-6 0 15,-4-16 0-15</inkml:trace>
  <inkml:trace contextRef="#ctx0" brushRef="#br0" timeOffset="198756.29">23063 11904 2006 0,'0'2'165'0,"0"-1"29"16,0 1 19-16,-2 0 29 15,-2-2 27-15,0 0 36 16,-5 0 19-16,0 0 25 16,-1-2 27-16,-4-1-115 15,-2-2-18 1,-1-1-19-16,-3-2-3 15,-1 0 7-15,-2 1 9 16,0 0-12-16,-3 1 6 16,1 2-4-16,-2 2-19 15,-2 2-16-15,2 0-12 16,1 0-7-16,-2 0-8 16,2 0-33-16,2 0-30 15,-4 2-20-15,2 2-17 16,0-1-10-16,-1 4-9 15,-2-2-1 1,0 2-2-16,0-1-3 16,0 1-6-16,2-1-4 15,2 0-7-15,2 0-4 16,-1 0-6-16,2-1-11 16,0 0 0-16,-1-1-2 15,-3-2 0-15,0 3 0 16,-1-3 0-16,0 4 0 15,2-2 0-15,0 3 0 16,1-1 0-16,-1 1 0 16,2-2 0-1,0 2 0-15,-2-1 0 16,2 0 0-16,-1 0 0 16,2 2 0-16,-2-1 0 15,-2 0 0-15,0 3 0 16,0-3 0-16,-1 3 0 15,1-1 0-15,-1 1 0 16,0-1 0-16,1 2 0 16,-2-3 0-16,1 2 0 15,1-2 0-15,0 2 0 16,0-1 0 0,0 1 0-16,1-1 0 15,-1 0 0-15,1-1 0 16,-2 1 0-16,-3 1 0 15,0-1 0-15,-1 1 0 16,-1 1 0-16,2 0 0 16,4-2 0-16,2-1 0 15,1 2 0-15,5-1 0 16,0 0 0-16,1 3 0 16,2-1 0-1,0 3 0-15,-2-4 0 16,0 5 0-16,1-3 0 15,-1 3 0-15,0-4 0 16,2 3 0-16,0-2 0 16,-1 1 0-16,3 1 0 15,-1 2 0-15,2 1 0 16,2 2 0-16,-3 2 0 16,3 0 0-16,-2 4 0 15,1 0 0-15,1 0 0 16,1 3 0-1,-1 0 0-15,1-1 0 16,1 1 0-16,-5 3 0 16,3-1 0-16,-1 3 0 15,-1 4 0-15,0-4 0 16,-1 7 0-16,2-5 0 16,-4 1 0-16,-1-1 0 15,2-1 0-15,-4 0 0 16,4-2 0-16,0 0 0 15,-3 0 0-15,3 0 0 16,3-2 0 0,-1-1 0-16,3 3 0 15,2-4 0-15,-2 0 0 16,-2 0 0-16,-1-1 0 16,0 0 0-16,0-1 0 15,0 0 0-15,-2 0 0 16,4-1 0-16,-2 0 0 15,4 0 0-15,-3 1 0 16,3-1 0-16,-2 0 0 16,0 2 0-1,-5 1 0-15,4-2 0 16,-3 3 0-16,2-1 0 16,0 1 0-16,2 1 0 15,-2 1 0-15,7 2 0 16,-3 0 0-16,2 4 0 15,1 0 0-15,-1 1 0 16,-3 3 0-16,2 1 0 16,-3-1 0-16,3 1 0 15,0 0 0-15,2-7 0 16,1 3 0 0,-2-1 0-16,2-3 0 15,-2 2 0-15,2 1 0 16,-1-1 0-16,1-2 0 15,1 1 0-15,2-2 0 16,-2 2 0-16,2-2 0 16,1-1 0-16,0-1 0 15,-2 5 0-15,2-1 0 16,-3 4 0-16,2-5 0 16,1-3 0-16,-2 1 0 15,1-5 0 1,-2 2 0-16,1 4-232 15,2 3-437-15,-1 5-789 16,-9-2 0-16,-21-9 0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5T08:50:16.349"/>
    </inkml:context>
    <inkml:brush xml:id="br0">
      <inkml:brushProperty name="width" value="0.05292" units="cm"/>
      <inkml:brushProperty name="height" value="0.05292" units="cm"/>
      <inkml:brushProperty name="color" value="#FF0000"/>
    </inkml:brush>
  </inkml:definitions>
  <inkml:trace contextRef="#ctx0" brushRef="#br0">9978 7351 2621 0,'0'2'164'16,"0"-2"22"-16,0 1 20 15,0 1 20-15,0-2 35 0,3 0 44 16,2 0 30 0,0 2 16-16,7 1 35 15,1 5-65-15,3 1 18 16,-3 5 37-16,4 1-12 15,-1 9-20-15,-2-3-35 16,1 1-43-16,2-4-31 16,-4 1-15-16,0-3-37 15,-1-7-67-15,-2 0-49 16,-2-2-57-16,3-5-10 16,0-2 0-1,6-2 0-15,5-8 0 16,4-2 0-16,5-8 0 15,4-5 0-15,6-6 0 16,5-1 0-16,9-2 0 16,9 0 0-16,4-3 0 15,4 1 0-15,-4 1 0 16,-8 2 0-16,-8 6 0 16,-14 7 0-16,-12 4 0 15,-9 4 0-15,-4 6 0 16,-9 2 0-16,1-2 0 15,-2 5 0 1,-2-1 0-16,-1 0 0 16,0 2 0-16,0 0-292 15,9 2-457-15,-15 5-681 16,-7-1 0-16,-10-2 0 16</inkml:trace>
  <inkml:trace contextRef="#ctx0" brushRef="#br0" timeOffset="976.26">9898 8350 3989 0,'0'0'122'16,"1"0"15"-16,2 0 44 15,2 0 39-15,3 0 77 16,6 0 63-16,5 1 70 16,5 2 1-16,2 0 0 15,-1 4-106 1,0 1-17-16,-2 1-13 15,-2-1-46-15,-3 4-38 16,-4-2-78-16,-4 1-61 16,-1-5-72-16,-6-2 0 15,1-1 0-15,0-1 0 16,-1-2 0-16,6-2 0 16,8-5 0-16,7-6 0 15,10-9 0-15,9-11 0 16,11-9 0-1,5-10 0-15,9-4 0 16,7-3-377-16,9-7-1185 16,5 12 0-16,-1 1 0 15,0-1 0-15</inkml:trace>
  <inkml:trace contextRef="#ctx0" brushRef="#br0" timeOffset="28898.94">24210 11422 1969 0,'-2'0'101'16,"2"0"25"-16,0 0 24 16,0 0 11-16,0 0 11 15,0 0 7-15,0 0 9 16,0 0 9-16,4 0 14 15,5-1-67 1,8-1-7-16,6 0-12 16,8 0-13-16,0-1-3 15,4 1-3-15,1 1-1 16,3-2-3-16,3 0-5 16,3 1-10-16,5 1-14 15,-2-1-10-15,7 1-12 16,-3 1-11-16,3 0-7 15,0 0-5-15,1 0-5 16,0 0-6-16,-2 0 1 16,-3 0 6-16,-3 0 9 15,1 0 6 1,1 0 2-16,2-1 1 16,4 1 3-16,3-2 1 15,3 1 0-15,3-1 3 16,-2 0-5-16,0-3-8 15,-4 2-8-15,-3-2-7 16,-3 1-3-16,-3 3 0 16,-1 0-6-16,-2 1 0 15,1 0-2-15,-4 0-3 16,2 0-1-16,0 0 0 16,2 0-2-16,1 0-1 15,-2 1 0 1,-2-1-2-16,1 3 2 15,0-1-2-15,2 0 0 16,-4 2 0-16,2 0 1 16,-2-1-2-16,1-3 1 15,-6 2 0-15,3-2 1 16,1 0 0-16,2 0 0 16,4 0 0-16,0 0-1 15,1 0 1-15,-1 0 1 16,1-2 2-16,2 0-2 15,-1-1 1-15,2 0-1 16,-1-4 2 0,-3 3 1-16,1-1 0 15,-2-1 5-15,-2 3-2 16,2-2 1-16,-1 1 1 16,3 2 0-16,0-1-2 15,4 0 4-15,1 1 0 16,-3 0-2-16,-1-1-1 15,-1 2-2-15,-2 0 1 16,-5 1-3-16,-4-2 0 16,1 0 0-16,-1 2 1 15,-1-3-3-15,1 2 0 16,0-3 0 0,2 3-1-16,1-2 1 15,4 1-2-15,-1 0 2 16,2-1 0-16,2 3-1 15,-2-2 1-15,-2 0 3 16,0 2 0-16,-5-2 2 16,-1 1 2-16,2-3 1 15,-4 1 0-15,1 0 2 16,-2-1 6-16,0 0 9 16,-3 1 6-16,2-1 29 15,-1 1 18-15,1-1 42 16,-2 0 32-1,1-1 30-15,-1 0 28 16,-3 2 15-16,2-1-6 16,4 0-11-16,3 0-6 15,0 2-33-15,-3 0-18 16,-3 1-44-16,-4 1-34 16,-4 0-32-16,-2 0-27 15,0 0-18-15,2 0 0 16,-1 0 0-16,-1 0 0 15,-2-2 0-15,-1 2 0 16,0-1 0-16,-3 0 0 16,2-3 0-1,-5 4 0-15,-1 0-250 16,0-1-363-16,-5 1-852 16,-2-4 0-16,0-7 0 15,3-9 0-15</inkml:trace>
  <inkml:trace contextRef="#ctx0" brushRef="#br0" timeOffset="44501.25">10293 12398 3298 0,'0'-2'155'0,"0"-1"39"16,0-1 32-16,0 2 24 15,0-2 15-15,0 3 7 16,0-1 2-16,0 0 1 16,0 2 54-16,3 0-30 15,2 0-2-15,4 4 8 16,5 1-31-16,3 1-25 15,0 6-14-15,3-1-7 16,2 2-3 0,-5-1 0-16,3 0-55 15,-2-1-72-15,-2-2-50 16,-2-1-48-16,2-3 0 16,-1-2 0-16,0-2 0 15,5-1 0-15,4-3 0 16,8-4 0-16,8-7 0 15,5-2 0-15,4-7 0 16,1-4 0-16,4-2 0 16,-1 1 0-1,0-1 0-15,-2-1 0 16,-3 2 0-16,-2 0 0 16,-3 3 0-16,-1 0 0 15,0 1 0-15,-2 4 0 16,-5 0 0-16,-5 4 0 15,-4 2 0-15,-6 4 0 16,-6 2 0-16,-3 4 0 16,-3-2 0-16,-2 3 0 15,-4 2 0 1,-1 1 0-16,-1-1 0 16,0 1 0-16,0 0 0 15,2 0 0-15,-2 0 0 16,0 0 0-16,0 0 0 15,0 0 0-15,0-1 0 16,0 1 0-16,0 0 0 16,0 0-37-16,0 0-261 15,1 0-208-15,-1-29-964 16,2 29 0-16,-8-5 0 16</inkml:trace>
  <inkml:trace contextRef="#ctx0" brushRef="#br0" timeOffset="53352.21">28705 13493 1800 0,'-5'0'123'0,"-1"0"26"16,-2-2 28-16,1 0 11 15,-1 0 23-15,1-2 9 16,1 1 9-16,-4-1 5 16,0 1 11-16,-1-1-66 15,-2 3-39-15,-2-2-17 16,-1 2-13-16,2 1 4 15,1 0-10 1,4-2 3-16,3 0-2 16,2 2-3-16,4 0-10 15,0 0-10-15,-2 0-4 16,2 0-11-16,0 0-12 16,2 0 7-16,5 0-4 15,6 0-8-15,7 0 0 16,8 0 1-16,6 2-1 15,3 0 0-15,-3 0-3 16,1 3 1 0,-2 0-1-16,-1-1-20 0,1 1-11 15,-2 1-5-15,3 0-3 16,-1-1-5-16,-1 1 1 16,-2-3 2-1,1 0-2-15,-3-1 2 16,1 1-4-16,-4-2 2 15,-2 0 2-15,0 0-2 16,-3-2 1-16,-2 1-2 16,-1 0 0-16,-2 0-2 15,-1 0 3-15,-1 0-4 16,-3 0 2-16,0 0-1 16,-3 0 0-16,-1 1-1 15,-1-1-1-15,1 0 3 16,-2 0-3-1,-2 0-14-15,0 0-78 16,-1 0-141-16,11 0-271 16,-7 2-459-16,-1-2 0 15,1-2 0-15,0 0 0 16</inkml:trace>
  <inkml:trace contextRef="#ctx0" brushRef="#br0" timeOffset="81678.34">13506 14784 2168 0,'0'0'83'15,"0"0"20"-15,0 0 21 16,0 0 20-16,0 0 18 16,0 0 13-16,0 0 12 15,0 0 9-15,0 0 12 16,0 0-51-16,0 0-13 15,3 0 5-15,7 0-2 16,4 0-6 0,6 0-1-16,7 0 0 15,4 0 4-15,1 0 1 16,2 0-1-16,3 0-1 16,-3 0-1-16,5 0-16 15,-3 0-11-15,4 0-13 16,-4 2-14-16,5-1-11 15,-3 1-14-15,0 0-7 16,-1 2-9-16,2 0-2 16,-3 1 4-16,3-1 18 15,0-1 18 1,5 2 12-16,2-3-4 16,-2 0-1-16,0-1 5 15,2 0-6-15,-7-1 4 16,0 3-8-16,-3-1-15 15,-3 1-29-15,1 0-16 16,1 0-19-16,-4 1 5 16,0-3-3-16,1 3-5 15,-1-2 6-15,-1 1-8 16,0-1 2 0,0 0-1-16,1 1 7 15,2-1-12-15,0 0 6 16,0 1 1-16,2-1-1 15,0-2-2-15,0 0 2 16,1 0 4-16,3 0-4 16,1 0 3-16,-2 0-4 15,-2 0 3-15,-1 0-1 16,-5 0-4-16,-5 0 0 16,-1 0 7-16,-4 0-12 15,-4 0-3 1,0 0 10-16,-3 0-2 15,0 0-3-15,0 0 0 16,-4 0 5-16,-3 0-5 16,-1 0 0-16,-1 0-4 15,-4 0 7-15,2 0-1 16,-2 0-3-16,1 0 4 16,-1 0 8-16,0 0 3 15,0 0 19-15,2 0 33 16,-2 0 41-1,0 0 0-15,0 0 0 0,0 0 0 16,0 0 0-16,0 0-4 16,0 0-7-1,0 0-2-15,0 0-23 16,0 0-29-16,0 0-41 16,0 0 0-16,0 0 0 15,0 0 0-15,0 0 0 16,0 0 0-16,0 0 0 15,0 0 0-15,0 0 0 16,0 0 0-16,0 0 0 16,0 0 0-1,0 0 0-15,0 0 0 16,0 0 0-16,0 0 0 16,0 0 0-16,0 0 0 15,0 0-46-15,0 0-208 16,1 0-312-16,1-1-899 15,-8-2 0-15,-10-7 0 16</inkml:trace>
  <inkml:trace contextRef="#ctx0" brushRef="#br0" timeOffset="82582.25">14537 16048 3912 0,'0'0'218'0,"0"0"53"15,0 0 88-15,0-1 86 16,0 1 0-16,0 0-1 16,0-1 1-16,0 1 0 15,6 1 0-15,4 4-169 16,6 6-49-16,4 6-54 15,3 8-87 1,2 6-86-16,-2 1 0 16,0 4 0-16,-1-3 0 15,1 1 0-15,0-4 0 16,-3-1 0-16,0 0 0 16,0-1 0-16,-1 1 0 15,-3-1 0-15,-3 0-212 16,-2-3-100-16,0-5-135 15,-3-4-215-15,-2-13-649 16,-3 0 0-16,-2-5 0 16,1-4 0-16</inkml:trace>
  <inkml:trace contextRef="#ctx0" brushRef="#br0" timeOffset="82999.38">14979 16027 3564 0,'0'-9'169'0,"0"-1"49"0,0-2 31 15,0 0 54-15,0 5 72 16,0 3 66-1,0 1 34-15,0 1 0 16,0 2-1-16,3-2-119 16,-3 2-50-16,0 0-48 15,-3 7-31-15,1 6-55 16,-3 10-71-16,-3 8-66 16,-3 10-34-16,1 3 0 15,-2 4 0-15,-2-3 0 16,4 3 0-16,-1-4 0 15,0-6 0-15,7-2 0 16,-1-3 0 0,1-6-95-16,4 0-182 15,0-5-191-15,56-7-1002 16,-49 0 0-16,7-8 0 16,1-4 0-16</inkml:trace>
  <inkml:trace contextRef="#ctx0" brushRef="#br0" timeOffset="83886">15103 16427 4175 0,'0'-1'200'15,"0"0"81"-15,0-3 71 16,0 1 16-16,0-3 27 15,4 0 21-15,3-2 1 16,7-3 0 0,4 0 0-16,5 0-152 15,1 1-48-15,-4 3-81 16,-2 1-72-16,-5 2-16 16,-2 3-25-16,-1 0-23 15,-3 2 0-15,0 3 0 16,1 3 0-16,-3 4 0 15,-2 4 0-15,-2 7 0 16,1-1 0 0,-2 4 0-16,0 2 0 15,0 2 0-15,-2 0 0 0,-5 2 0 16,2-3 0 0,-3 1 0-16,-3-2 0 15,1-2 0-15,2-4 0 16,-1 0 0-16,2 0 0 15,-1-4 0-15,2-2 0 16,0 2 0-16,0-3 0 16,1 1 0-16,-1-2 0 15,2-3 0-15,-2 1 0 16,4-4 0 0,1-2 0-16,1-1 0 15,0-3 0-15,1 1 0 16,3-2 0-16,12 0 0 15,9-5 0-15,11-3 0 16,9-5 0-16,4-3 0 16,-3-3-34-16,0 0-203 15,-5 3-141-15,-2 2-151 16,28-7-873-16,-40 9 0 16,-8 0 0-16,-5 1 0 15</inkml:trace>
  <inkml:trace contextRef="#ctx0" brushRef="#br0" timeOffset="84277.83">15119 16721 3723 0,'0'-2'191'16,"0"2"4"-16,6-2 8 16,8-3 7-16,5-3 2 15,16-8 4-15,10-4-19 16,12-4-75 0,6 0-168-16,59-9-998 15,-54 7 0-15,-5 2 0 16,-7-2 0-16</inkml:trace>
  <inkml:trace contextRef="#ctx0" brushRef="#br0" timeOffset="103942.42">16827 15524 1744 0,'0'-1'139'0,"0"-1"19"15,0-1 11-15,0 3 15 16,0-5 12-16,-1 1 15 16,1 3 22-16,-3-3 37 15,2-2 29-15,1 4-84 16,0 0-25 0,0-1-10-16,0 3 4 15,0 0-4-15,0 0-4 16,0-1-2-16,0 1 9 15,0-2-11-15,1 2 24 16,2 0 10-16,4 2 25 16,2-1 34-16,2 4 9 15,3 3 17-15,0-1-7 16,0 3-14-16,-1-1-31 16,0 2-26-16,0 2-52 15,0-2-32 1,0 0-34-16,-1 0-43 15,-1-1-24-15,1-3-28 16,-4-2 0-16,1 1 0 16,1-5 0-16,-1 3 0 15,3-3 0-15,5 1 0 16,4-4 0-16,7-3 0 16,6-5 0-16,8-3 0 15,12-3 0-15,11-4-245 16,13-4-243-1,11-13-1003-15,5 9 0 0,-6-4 0 16,-10-3 0 0</inkml:trace>
  <inkml:trace contextRef="#ctx0" brushRef="#br0" timeOffset="107446.34">23103 15576 1494 0,'0'0'158'0,"0"0"24"16,0 0 20-1,0 0 9-15,0 0 1 16,0 0 1-16,0 0 15 16,0 0 32-16,3 1 24 15,0 1-91-15,4 3-9 16,2 1 7-16,0 2-2 15,2 0 9-15,-1 1 19 16,-1-1 17-16,1 3-5 16,2-2 4-16,-1 0-3 15,2 0-6-15,-3-2 7 16,2 1-14-16,-2-1 12 16,-3-3 4-1,0 2 4-15,-2-2-2 16,2-2-9-16,0-1-38 15,2-1-20-15,4 1-25 16,4-2-34-16,6 1-18 16,3-2-28-16,4-5-24 15,5-1-23-15,4-4-16 16,3-4 0-16,6-2 0 16,-2 1 0-1,5 1-47-15,-1-1-191 16,-4 6-174-16,8 1-256 15,-11-24-697-15,-1 26 0 16,-6 0 0-16,-1 0 0 16</inkml:trace>
  <inkml:trace contextRef="#ctx0" brushRef="#br0" timeOffset="112590.64">11048 16477 20 0,'5'-4'-1'15,"0"-2"9"-15,1-5 11 16,3-2 16-16,-6-1 27 15,0 1 31-15,-2 3 59 16,2 3 54-16,-3 1 82 16,1 6 70-16,-1 0 49 15,0 0 52 1,0-1 34-16,0 1 17 16,0-3 4-16,0 1 23 15,0 0 21-15,0-2 9 16,0 3-38-16,0 0-73 15,0-1-45-15,0 1-60 16,0-1-46-16,0 2-32 16,0-1-32-16,3 2-53 15,5 2-80-15,4 0-64 16,3 6-44 0,8 0 0-16,2 4 0 15,-3-3 0-15,3 0 0 16,-3-1 0-16,-1-1 0 15,-1-4 0-15,-2-1 0 16,0 0 0-16,0-3 0 16,1 0 0-16,-2-3 0 15,6-3 0-15,2-1 0 16,2-5 0-16,6-3 0 16,1-7 0-16,5-2 0 15,10-4 0 1,6-7 0-16,11 0 0 15,8-1-5-15,9 2-404 16,-1-15-1146-16,-4 16 0 16,-12-2 0-16,-10-2 0 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05T08:52:22.675"/>
    </inkml:context>
    <inkml:brush xml:id="br0">
      <inkml:brushProperty name="width" value="0.05292" units="cm"/>
      <inkml:brushProperty name="height" value="0.05292" units="cm"/>
      <inkml:brushProperty name="color" value="#FF0000"/>
    </inkml:brush>
  </inkml:definitions>
  <inkml:trace contextRef="#ctx0" brushRef="#br0">27907 4053 5887 0,'0'-5'256'0,"-1"-1"0"16,-2 1 0 0,3 0 0-16,0 5 0 15,0 10 0-15,9 9 0 16,5 8 0-16,11 6 0 15,9 11-256-15,7 1 0 16,0 4 0-16,4-1 0 16,-4-1 0-16,-3-2 0 15,-7-1 0-15,-2-3 0 16,-4-5 0-16,-5-6 0 16,-4-6 0-16,-5-4 0 15,-6-7 0-15,-1-4-50 16,-3-3-292-16,5-5-335 15,-4-6-747 1,5-6 0-16,0-8 0 16,0-12 0-16</inkml:trace>
  <inkml:trace contextRef="#ctx0" brushRef="#br0" timeOffset="350.04">28547 3996 4830 0,'0'-19'362'16,"0"-4"0"-16,0 1 0 16,0-1 0-16,0 10-1 15,0 9 1-15,0 3 0 16,-4 5 0-16,-4 8 0 16,-4 9-258-16,-2 11-104 15,-1 13 0-15,0 7 0 16,-1 5 0-1,6 2 0-15,0 0 0 16,-1-2 0-16,3-3 0 16,1-3 0-16,1-6 0 15,-2-2 0-15,5-6 0 16,-4-5 0-16,7-5 0 16,-3-7 0-16,1-2-216 15,2-4-243-15,0-9-1045 16,0 3 2-16,2-3-1 15,-1-5 0-15</inkml:trace>
  <inkml:trace contextRef="#ctx0" brushRef="#br0" timeOffset="1032.36">28729 4511 4994 0,'0'-2'343'0,"0"-4"1"16,0-2-1-16,0 1 1 16,0-1-1-1,3 1 1-15,4 1-1 16,6-1 1-16,5 1-1 16,5 2-237-16,4 2-106 15,2 1 0-15,0 2 0 16,-2 1 0-16,-2 3 0 15,-4 1 0-15,-3 5 0 16,-7 2 0-16,-2 1 0 16,-3 3 0-16,-2 3 0 15,-3 4 0 1,-1 2 0-16,-3 4 0 16,-5 2 0-16,1 2 0 15,-5 2 0-15,-6-1 0 16,4 2 0-16,-3-2 0 15,3-1 0-15,1-5 0 16,3 0 0-16,0-4 0 16,4-3 0-16,3-7 0 15,0-3 0-15,3-5 0 16,0-1 0-16,0-4 0 16,4-1 0-16,8-1 0 15,7-2 0-15,8-5 0 16,9-5 0-1,4-2 0-15,1-6 0 16,-3-1-215-16,-1 4-168 16,-1 0-276-16,-11-10-727 15,-9 13 0-15,-8 0 0 16,-5 0 0-16</inkml:trace>
  <inkml:trace contextRef="#ctx0" brushRef="#br0" timeOffset="1341.75">28777 4760 4054 0,'0'0'317'16,"0"0"115"-16,0-1 0 15,0-1 1-15,5 2-1 16,10-4 0-16,20-2 1 16,14-3-198-16,19-3-218 15,12-11-1460-15,6-1 0 16,-3-7 0-16,-9-4 0 15</inkml:trace>
  <inkml:trace contextRef="#ctx0" brushRef="#br0" timeOffset="3558.38">3024 7950 2651 0,'0'1'240'16,"0"-1"57"0,-2 0 58-16,2 0 85 15,0 0 67-15,0 0 33 16,0 0 29-16,2 0 1 16,5 0 0-16,6 3-159 15,4 4-81-15,6 2-58 16,3 5-57-16,1 3-85 15,-1 6-66-15,-2-3-34 16,0 5-30-16,2-3 0 16,-1 0 0-1,-2-4 0-15,-3-2 0 16,-3-4 0-16,-5-3 0 16,1-6 0-16,1 0 0 15,7-9 0-15,10-15 0 16,13-9 0-16,14-15 0 15,14-10 0-15,16-9 0 16,11-4 0-16,7 0 0 16,5-2-169-16,2 1-447 15,-10 2-866-15,-12 5 2 16,-24 3-1 0,-18 3 0-16</inkml:trace>
  <inkml:trace contextRef="#ctx0" brushRef="#br0" timeOffset="12992.15">27321 7889 962 0,'-4'-1'93'0,"-1"1"36"0,1-2 43 15,4 1 31 1,-2 0 28-16,4 1 22 16,-2-2 20-16,0 2 26 15,0 0 34-15,0-2-20 16,0 0-17-16,0 2-20 15,0-1-34-15,0-1-27 16,0 2-19-16,0 0 5 16,2 0 4-16,5 0 8 15,8 2 9-15,8-1 1 16,11 3 22-16,8-2 32 16,7 2 25-16,6 0 9 15,3 1-9 1,3-3-28-16,0 5-22 15,-1 0-37-15,-1-1-41 16,-1 3-40-16,-2-2-39 16,-1 0-48-16,-2-2-34 15,3-2-13-15,1-2 0 16,-2 1 0-16,3-2 0 16,-2 0 0-16,-3-2 0 15,0 2 0 1,-2 0 0-16,-2 0 0 0,-3 0 0 15,3 0 0 1,-4 0 0-16,3 0 0 16,-5 0 0-16,3 0 0 15,-5 2 0-15,5-1 0 16,-3 1 0-16,-2 0 0 16,-1 1 0-16,-3-1 0 15,1 3 0-15,0-1 0 16,2 0 0-16,2 0 0 15,0 1 0-15,4-2 0 16,-1 3 0-16,-2-1 0 16,-2-4 0-16,-1 4 0 15,2-3 0-15,0 0 0 16,3-1 0 0,-2 0 0-16,2-1 0 15,1 0 0-15,-1 0 0 16,0-1 0-16,-2 1 0 15,0 0 0-15,-1 0 0 16,0 0 0-16,3 0 0 16,0 0 0-16,2 1 0 15,3 1 0 1,-2-1 0-16,-3 1 0 0,1-1-40 16,-5 0-80-16,-6 0-113 15,0 2-80 1,0 0-117-16,7-2-316 15,-7 1-515-15,0-1 0 16,-2-6 0-16,-3-2 0 16</inkml:trace>
  <inkml:trace contextRef="#ctx0" brushRef="#br0" timeOffset="17995.97">11539 8814 1650 0,'-3'2'205'0,"-2"1"36"16,3-1 43-1,-3-1 35-15,5-1 32 16,0 0 32-16,0-1 19 15,-2 1 9-15,4 0 5 16,-2 0-141-16,0 0-46 16,2 1 47-16,11 3 73 15,11 2 1-15,17 4-34 16,23-1-31-16,21 3-19 16,19-4-10-16,14-5-4 15,14-1-77-15,11-2-211 16,8-1-328-1,2-8-1094-15,-2 8 0 16,-17-4 0-16,-19-10 0 16</inkml:trace>
  <inkml:trace contextRef="#ctx0" brushRef="#br0" timeOffset="29621.89">2778 9818 3930 0,'-1'-3'230'0,"-2"-2"118"15,1-4 95-15,-1 2 0 16,2 0 0-16,-1 0 0 16,2 2 0-1,-1 1 1-15,1 2-1 16,-2 1-171-16,2 1-59 15,0 0-117-15,0 0-96 16,3 1 0-16,3 5 0 16,4 1 0-1,5 4 0-15,1 2 0 16,-1 0 0-16,2-1 0 0,-5 0 0 16,0-4 0-16,-3 2 0 15,1-3 0 1,-5-3 0-16,3 0 0 15,-5 0 0-15,1-3 0 16,7-1 0-16,3 1 0 16,10-3 0-16,9-6 0 15,12-7 0-15,7-6 0 16,9-9 0-16,5-8 0 16,8-6 0-16,4-5 0 15,5-7 0 1,7 0 0-16,5 3-357 15,19 0-437-15,-20 3-614 16,-13 6 0-16,-15 5 0 16</inkml:trace>
  <inkml:trace contextRef="#ctx0" brushRef="#br0" timeOffset="31154.15">2805 11111 2519 0,'0'-5'225'15,"0"-2"57"-15,0-1 34 16,0 1 17-16,0 2 14 16,0 2 105-16,9 3 131 15,8 0 1 1,6 0-1-16,11 3-162 15,8 7-63-15,1 4-57 16,-3 4-33-16,-2 4-17 16,-3-1-15-16,-8-2-104 15,-4-5-132-15,-5-4 0 16,0-5 0-16,2-7 0 16,5-10 0-16,6-12 0 15,7-15 0-15,3-14 0 16,8-15 0-16,4-7 0 15,10-2 0 1,8 4-58-16,11 8-357 16,6 4-1128-16,-2 12 0 15,-8 3 0-15,-9 0 0 16</inkml:trace>
  <inkml:trace contextRef="#ctx0" brushRef="#br0" timeOffset="38028.25">2768 12327 3418 0,'0'-6'224'0,"0"-3"61"16,0 3 115-16,0-4 91 15,-2 3 0 1,2 2 0-16,0 2 0 16,0 0 0-16,0 2 0 15,0 1-138-15,6 1-86 16,6 3-61-16,7 3-114 15,6 4-92-15,10 3 0 16,0 1 0-16,0 1 0 16,-2 0 0-16,-4-2 0 15,-5-2 0-15,-2-2 0 16,-6-4 0-16,-2-1 0 16,-2-3 0-1,5-2 0-15,6-4 0 16,14-9 0-16,16-12 0 15,19-14 0-15,20-17 0 16,24-14-94-16,30-7-337 16,22-21-1102-16,14 7 0 15,1-10 0-15,-7-4 0 16</inkml:trace>
  <inkml:trace contextRef="#ctx0" brushRef="#br0" timeOffset="40492.67">2851 14186 2474 0,'0'0'165'0,"0"-2"56"16,-1-1 49-16,1 2 34 15,-3-1 28-15,3-2 24 16,0 2 15-1,0 2 4-15,-1 0 3 16,1 0-44-16,0 1 32 16,8 6-8-16,7 7-43 15,4 4-36-15,5 6-27 16,2 4-24-16,-1-1-15 16,-2-2-5-16,0-2-1 15,-4-3-79-15,-3-7-76 16,-3 1-47-16,-2-7-5 15,-4 0 0 1,-4-4 0-16,2-2 0 16,-4 0 0-16,1-1 0 15,6-1 0-15,10-3 0 16,10-7 0-16,14-10 0 16,18-13 0-16,17-13 0 15,20-12-114-15,20-7-165 16,16-5-206-16,19-8-977 15,-15 8 0-15,-13 0 0 16,-20 0 0-16</inkml:trace>
  <inkml:trace contextRef="#ctx0" brushRef="#br0" timeOffset="49550.76">2804 15386 1294 0,'-4'0'204'15,"1"0"52"1,0 0 34-16,-2 0 43 15,5 0 39-15,-1 0 29 16,-2 0 33-16,3-1 33 16,0 1 39-16,0-2-65 15,0 2-39-15,0 0-43 16,0-2-27-16,0 2 35 16,4 0-36-16,7 2-29 15,5 2-32-15,5 5-34 16,8 6-39-1,3 3-69-15,-3 2-31 16,0 2-8-16,-2-3-9 16,-4 2-77-16,-3-3-3 15,-1-4 0-15,-6 0 0 16,0-6 0-16,-4-1 0 16,0-5 0-16,5 0 0 15,5-5 0-15,11-5 0 16,13-10 0-16,13-8 0 15,14-12 0 1,16-12 0-16,17-6 0 16,17-6-73-16,11 1-261 15,12-3-307-15,-5-33-787 16,-14 37 0-16,-19 4 0 16,-22 0 0-16</inkml:trace>
  <inkml:trace contextRef="#ctx0" brushRef="#br0" timeOffset="50713.68">2642 16772 3637 0,'0'-4'202'0,"0"-1"17"16,0 1 8-16,0 0 2 16,0 3 5-16,3 1 90 15,9 0 79-15,5 2 69 16,9 7-1-16,9 2-161 16,1 5-40-16,0 4-18 15,-1-1-7-15,-2-1-2 16,-1-2-6-16,-3-2-90 15,-1-3-78-15,0-5-69 16,2-4 0 0,3-2 0-16,5-7 0 15,14-11 0-15,10-12 0 16,14-9 0-16,17-16 0 16,21-8-68-16,26-7-305 15,26-9-1177-15,-3-2 0 16,-4-8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BA21D-EB08-47F8-A35F-51B8ECBF7294}" type="datetimeFigureOut">
              <a:rPr lang="en-MY" smtClean="0"/>
              <a:t>5/10/2020</a:t>
            </a:fld>
            <a:endParaRPr lang="en-MY"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3871F-30FD-4F7C-8BF7-5F6E5A7C1F1E}" type="slidenum">
              <a:rPr lang="en-MY" smtClean="0"/>
              <a:t>‹#›</a:t>
            </a:fld>
            <a:endParaRPr lang="en-MY" dirty="0"/>
          </a:p>
        </p:txBody>
      </p:sp>
    </p:spTree>
    <p:extLst>
      <p:ext uri="{BB962C8B-B14F-4D97-AF65-F5344CB8AC3E}">
        <p14:creationId xmlns:p14="http://schemas.microsoft.com/office/powerpoint/2010/main" val="1975882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87D365-AB54-4FDC-9F9E-536B78569ED9}" type="datetime1">
              <a:rPr lang="en-MY" smtClean="0"/>
              <a:t>5/10/2020</a:t>
            </a:fld>
            <a:endParaRPr lang="en-MY" dirty="0"/>
          </a:p>
        </p:txBody>
      </p:sp>
      <p:sp>
        <p:nvSpPr>
          <p:cNvPr id="5" name="Footer Placeholder 4"/>
          <p:cNvSpPr>
            <a:spLocks noGrp="1"/>
          </p:cNvSpPr>
          <p:nvPr>
            <p:ph type="ftr" sz="quarter" idx="11"/>
          </p:nvPr>
        </p:nvSpPr>
        <p:spPr/>
        <p:txBody>
          <a:bodyPr/>
          <a:lstStyle/>
          <a:p>
            <a:r>
              <a:rPr lang="en-MY"/>
              <a:t>EEE1024 Module 3 Digital Systems</a:t>
            </a:r>
            <a:endParaRPr lang="en-MY"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29291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2987C-E940-490F-9F53-4A40394FE34C}" type="datetime1">
              <a:rPr lang="en-MY" smtClean="0"/>
              <a:t>5/10/2020</a:t>
            </a:fld>
            <a:endParaRPr lang="en-MY" dirty="0"/>
          </a:p>
        </p:txBody>
      </p:sp>
      <p:sp>
        <p:nvSpPr>
          <p:cNvPr id="5" name="Footer Placeholder 4"/>
          <p:cNvSpPr>
            <a:spLocks noGrp="1"/>
          </p:cNvSpPr>
          <p:nvPr>
            <p:ph type="ftr" sz="quarter" idx="11"/>
          </p:nvPr>
        </p:nvSpPr>
        <p:spPr/>
        <p:txBody>
          <a:bodyPr/>
          <a:lstStyle/>
          <a:p>
            <a:r>
              <a:rPr lang="en-MY"/>
              <a:t>EEE1024 Module 3 Digital Systems</a:t>
            </a:r>
            <a:endParaRPr lang="en-MY" dirty="0"/>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040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9CD8C-7406-4D56-9AD6-824036B6ABC5}" type="datetime1">
              <a:rPr lang="en-MY" smtClean="0"/>
              <a:t>5/10/2020</a:t>
            </a:fld>
            <a:endParaRPr lang="en-MY" dirty="0"/>
          </a:p>
        </p:txBody>
      </p:sp>
      <p:sp>
        <p:nvSpPr>
          <p:cNvPr id="5" name="Footer Placeholder 4"/>
          <p:cNvSpPr>
            <a:spLocks noGrp="1"/>
          </p:cNvSpPr>
          <p:nvPr>
            <p:ph type="ftr" sz="quarter" idx="11"/>
          </p:nvPr>
        </p:nvSpPr>
        <p:spPr/>
        <p:txBody>
          <a:bodyPr/>
          <a:lstStyle/>
          <a:p>
            <a:r>
              <a:rPr lang="en-MY"/>
              <a:t>EEE1024 Module 3 Digital Systems</a:t>
            </a:r>
            <a:endParaRPr lang="en-MY" dirty="0"/>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921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85F6C7-B66A-4E37-9EDA-C8275A1A3471}" type="datetime1">
              <a:rPr lang="en-MY" smtClean="0"/>
              <a:t>5/10/2020</a:t>
            </a:fld>
            <a:endParaRPr lang="en-MY" dirty="0"/>
          </a:p>
        </p:txBody>
      </p:sp>
      <p:sp>
        <p:nvSpPr>
          <p:cNvPr id="5" name="Footer Placeholder 4"/>
          <p:cNvSpPr>
            <a:spLocks noGrp="1"/>
          </p:cNvSpPr>
          <p:nvPr>
            <p:ph type="ftr" sz="quarter" idx="11"/>
          </p:nvPr>
        </p:nvSpPr>
        <p:spPr/>
        <p:txBody>
          <a:bodyPr/>
          <a:lstStyle/>
          <a:p>
            <a:r>
              <a:rPr lang="en-MY"/>
              <a:t>EEE1024 Module 3 Digital Systems</a:t>
            </a:r>
            <a:endParaRPr lang="en-MY" dirty="0"/>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582815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9F3098A-50AA-4706-B200-4BEDB1744048}" type="datetime1">
              <a:rPr lang="en-MY" smtClean="0"/>
              <a:t>5/10/2020</a:t>
            </a:fld>
            <a:endParaRPr lang="en-MY" dirty="0"/>
          </a:p>
        </p:txBody>
      </p:sp>
      <p:sp>
        <p:nvSpPr>
          <p:cNvPr id="5" name="Footer Placeholder 4"/>
          <p:cNvSpPr>
            <a:spLocks noGrp="1"/>
          </p:cNvSpPr>
          <p:nvPr>
            <p:ph type="ftr" sz="quarter" idx="11"/>
          </p:nvPr>
        </p:nvSpPr>
        <p:spPr>
          <a:xfrm>
            <a:off x="2182708" y="6272784"/>
            <a:ext cx="6327648" cy="365125"/>
          </a:xfrm>
        </p:spPr>
        <p:txBody>
          <a:bodyPr/>
          <a:lstStyle/>
          <a:p>
            <a:r>
              <a:rPr lang="en-MY"/>
              <a:t>EEE1024 Module 3 Digital Systems</a:t>
            </a:r>
            <a:endParaRPr lang="en-MY"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39908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5332D0-E1B0-4AC7-82E1-A178EAED6223}" type="datetime1">
              <a:rPr lang="en-MY" smtClean="0"/>
              <a:t>5/10/2020</a:t>
            </a:fld>
            <a:endParaRPr lang="en-MY" dirty="0"/>
          </a:p>
        </p:txBody>
      </p:sp>
      <p:sp>
        <p:nvSpPr>
          <p:cNvPr id="6" name="Footer Placeholder 5"/>
          <p:cNvSpPr>
            <a:spLocks noGrp="1"/>
          </p:cNvSpPr>
          <p:nvPr>
            <p:ph type="ftr" sz="quarter" idx="11"/>
          </p:nvPr>
        </p:nvSpPr>
        <p:spPr/>
        <p:txBody>
          <a:bodyPr/>
          <a:lstStyle/>
          <a:p>
            <a:r>
              <a:rPr lang="en-MY"/>
              <a:t>EEE1024 Module 3 Digital Systems</a:t>
            </a:r>
            <a:endParaRPr lang="en-MY" dirty="0"/>
          </a:p>
        </p:txBody>
      </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82987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F93DB4-6D7F-45E9-B449-09AC334B9FF7}" type="datetime1">
              <a:rPr lang="en-MY" smtClean="0"/>
              <a:t>5/10/2020</a:t>
            </a:fld>
            <a:endParaRPr lang="en-MY" dirty="0"/>
          </a:p>
        </p:txBody>
      </p:sp>
      <p:sp>
        <p:nvSpPr>
          <p:cNvPr id="8" name="Footer Placeholder 7"/>
          <p:cNvSpPr>
            <a:spLocks noGrp="1"/>
          </p:cNvSpPr>
          <p:nvPr>
            <p:ph type="ftr" sz="quarter" idx="11"/>
          </p:nvPr>
        </p:nvSpPr>
        <p:spPr/>
        <p:txBody>
          <a:bodyPr/>
          <a:lstStyle/>
          <a:p>
            <a:r>
              <a:rPr lang="en-MY"/>
              <a:t>EEE1024 Module 3 Digital Systems</a:t>
            </a:r>
            <a:endParaRPr lang="en-MY" dirty="0"/>
          </a:p>
        </p:txBody>
      </p:sp>
      <p:sp>
        <p:nvSpPr>
          <p:cNvPr id="9" name="Slide Number Placeholder 8"/>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77724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FC12E7-1930-454E-B4F4-812D96619D7A}" type="datetime1">
              <a:rPr lang="en-MY" smtClean="0"/>
              <a:t>5/10/2020</a:t>
            </a:fld>
            <a:endParaRPr lang="en-MY" dirty="0"/>
          </a:p>
        </p:txBody>
      </p:sp>
      <p:sp>
        <p:nvSpPr>
          <p:cNvPr id="4" name="Footer Placeholder 3"/>
          <p:cNvSpPr>
            <a:spLocks noGrp="1"/>
          </p:cNvSpPr>
          <p:nvPr>
            <p:ph type="ftr" sz="quarter" idx="11"/>
          </p:nvPr>
        </p:nvSpPr>
        <p:spPr/>
        <p:txBody>
          <a:bodyPr/>
          <a:lstStyle/>
          <a:p>
            <a:r>
              <a:rPr lang="en-MY"/>
              <a:t>EEE1024 Module 3 Digital Systems</a:t>
            </a:r>
            <a:endParaRPr lang="en-MY" dirty="0"/>
          </a:p>
        </p:txBody>
      </p:sp>
      <p:sp>
        <p:nvSpPr>
          <p:cNvPr id="5" name="Slide Number Placeholder 4"/>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92476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50C99-A690-4DDB-9DB6-E45E4B0A4E21}" type="datetime1">
              <a:rPr lang="en-MY" smtClean="0"/>
              <a:t>5/10/2020</a:t>
            </a:fld>
            <a:endParaRPr lang="en-MY" dirty="0"/>
          </a:p>
        </p:txBody>
      </p:sp>
      <p:sp>
        <p:nvSpPr>
          <p:cNvPr id="3" name="Footer Placeholder 2"/>
          <p:cNvSpPr>
            <a:spLocks noGrp="1"/>
          </p:cNvSpPr>
          <p:nvPr>
            <p:ph type="ftr" sz="quarter" idx="11"/>
          </p:nvPr>
        </p:nvSpPr>
        <p:spPr/>
        <p:txBody>
          <a:bodyPr/>
          <a:lstStyle/>
          <a:p>
            <a:r>
              <a:rPr lang="en-MY"/>
              <a:t>EEE1024 Module 3 Digital Systems</a:t>
            </a:r>
            <a:endParaRPr lang="en-MY" dirty="0"/>
          </a:p>
        </p:txBody>
      </p:sp>
      <p:sp>
        <p:nvSpPr>
          <p:cNvPr id="4" name="Slide Number Placeholder 3"/>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270856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F0352-EE62-482A-A455-BC01F9A237CA}" type="datetime1">
              <a:rPr lang="en-MY" smtClean="0"/>
              <a:t>5/10/2020</a:t>
            </a:fld>
            <a:endParaRPr lang="en-MY" dirty="0"/>
          </a:p>
        </p:txBody>
      </p:sp>
      <p:sp>
        <p:nvSpPr>
          <p:cNvPr id="6" name="Footer Placeholder 5"/>
          <p:cNvSpPr>
            <a:spLocks noGrp="1"/>
          </p:cNvSpPr>
          <p:nvPr>
            <p:ph type="ftr" sz="quarter" idx="11"/>
          </p:nvPr>
        </p:nvSpPr>
        <p:spPr/>
        <p:txBody>
          <a:bodyPr/>
          <a:lstStyle/>
          <a:p>
            <a:r>
              <a:rPr lang="en-MY"/>
              <a:t>EEE1024 Module 3 Digital Systems</a:t>
            </a:r>
            <a:endParaRPr lang="en-MY"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10880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EDEFB6-0560-4D3A-883D-A3549BFAD523}" type="datetime1">
              <a:rPr lang="en-MY" smtClean="0"/>
              <a:t>5/10/2020</a:t>
            </a:fld>
            <a:endParaRPr lang="en-MY"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0811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3F238F3-011F-4AC2-8EB5-1796FB7CA3AB}" type="datetime1">
              <a:rPr lang="en-MY" smtClean="0"/>
              <a:t>5/10/2020</a:t>
            </a:fld>
            <a:endParaRPr lang="en-MY"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MY"/>
              <a:t>EEE1024 Module 3 Digital Systems</a:t>
            </a:r>
            <a:endParaRPr lang="en-MY"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96233742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Layout" Target="../diagrams/layout2.xml"/><Relationship Id="rId7" Type="http://schemas.openxmlformats.org/officeDocument/2006/relationships/customXml" Target="../ink/ink10.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8" Type="http://schemas.microsoft.com/office/2007/relationships/diagramDrawing" Target="../diagrams/drawing3.xml"/><Relationship Id="rId3" Type="http://schemas.microsoft.com/office/2007/relationships/hdphoto" Target="../media/hdphoto2.wdp"/><Relationship Id="rId7" Type="http://schemas.openxmlformats.org/officeDocument/2006/relationships/diagramColors" Target="../diagrams/colors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10" Type="http://schemas.openxmlformats.org/officeDocument/2006/relationships/image" Target="../media/image29.png"/><Relationship Id="rId4" Type="http://schemas.openxmlformats.org/officeDocument/2006/relationships/diagramData" Target="../diagrams/data3.xml"/><Relationship Id="rId9" Type="http://schemas.openxmlformats.org/officeDocument/2006/relationships/customXml" Target="../ink/ink11.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customXml" Target="../ink/ink16.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1.wdp"/><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17.png"/><Relationship Id="rId4" Type="http://schemas.openxmlformats.org/officeDocument/2006/relationships/diagramData" Target="../diagrams/data1.xml"/><Relationship Id="rId9" Type="http://schemas.openxmlformats.org/officeDocument/2006/relationships/customXml" Target="../ink/ink1.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8" Type="http://schemas.microsoft.com/office/2007/relationships/diagramDrawing" Target="../diagrams/drawing4.xml"/><Relationship Id="rId3" Type="http://schemas.microsoft.com/office/2007/relationships/hdphoto" Target="../media/hdphoto1.wdp"/><Relationship Id="rId7" Type="http://schemas.openxmlformats.org/officeDocument/2006/relationships/diagramColors" Target="../diagrams/colors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10" Type="http://schemas.openxmlformats.org/officeDocument/2006/relationships/image" Target="../media/image44.png"/><Relationship Id="rId4" Type="http://schemas.openxmlformats.org/officeDocument/2006/relationships/diagramData" Target="../diagrams/data4.xml"/><Relationship Id="rId9" Type="http://schemas.openxmlformats.org/officeDocument/2006/relationships/customXml" Target="../ink/ink2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36BB6-7A6F-4AB5-BB6D-96812DC59FAE}"/>
              </a:ext>
            </a:extLst>
          </p:cNvPr>
          <p:cNvSpPr>
            <a:spLocks noGrp="1"/>
          </p:cNvSpPr>
          <p:nvPr>
            <p:ph type="ctrTitle"/>
          </p:nvPr>
        </p:nvSpPr>
        <p:spPr/>
        <p:txBody>
          <a:bodyPr/>
          <a:lstStyle/>
          <a:p>
            <a:pPr algn="ctr"/>
            <a:r>
              <a:rPr lang="en-MY" sz="6600" dirty="0"/>
              <a:t>Module 4</a:t>
            </a:r>
            <a:br>
              <a:rPr lang="en-MY" sz="6600" dirty="0"/>
            </a:br>
            <a:r>
              <a:rPr lang="en-MY" sz="6600" dirty="0"/>
              <a:t>Semiconductor devices</a:t>
            </a:r>
          </a:p>
        </p:txBody>
      </p:sp>
      <p:sp>
        <p:nvSpPr>
          <p:cNvPr id="5" name="Slide Number Placeholder 4">
            <a:extLst>
              <a:ext uri="{FF2B5EF4-FFF2-40B4-BE49-F238E27FC236}">
                <a16:creationId xmlns:a16="http://schemas.microsoft.com/office/drawing/2014/main" id="{F812BBAA-A9E2-4601-9CF3-6DCF01263F78}"/>
              </a:ext>
            </a:extLst>
          </p:cNvPr>
          <p:cNvSpPr>
            <a:spLocks noGrp="1"/>
          </p:cNvSpPr>
          <p:nvPr>
            <p:ph type="sldNum" sz="quarter" idx="12"/>
          </p:nvPr>
        </p:nvSpPr>
        <p:spPr/>
        <p:txBody>
          <a:bodyPr/>
          <a:lstStyle/>
          <a:p>
            <a:fld id="{1DE98518-C1CF-410D-8A71-B5D14FDF677E}" type="slidenum">
              <a:rPr lang="en-MY" smtClean="0"/>
              <a:t>1</a:t>
            </a:fld>
            <a:endParaRPr lang="en-MY" dirty="0"/>
          </a:p>
        </p:txBody>
      </p:sp>
    </p:spTree>
    <p:extLst>
      <p:ext uri="{BB962C8B-B14F-4D97-AF65-F5344CB8AC3E}">
        <p14:creationId xmlns:p14="http://schemas.microsoft.com/office/powerpoint/2010/main" val="1868841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10EA8-626C-4AF3-BA13-5DB484427BAF}"/>
              </a:ext>
            </a:extLst>
          </p:cNvPr>
          <p:cNvSpPr>
            <a:spLocks noGrp="1"/>
          </p:cNvSpPr>
          <p:nvPr>
            <p:ph type="title"/>
          </p:nvPr>
        </p:nvSpPr>
        <p:spPr/>
        <p:txBody>
          <a:bodyPr/>
          <a:lstStyle/>
          <a:p>
            <a:r>
              <a:rPr lang="en-MY" dirty="0"/>
              <a:t>V-I characteristics of a Zener diode</a:t>
            </a:r>
          </a:p>
        </p:txBody>
      </p:sp>
      <p:sp>
        <p:nvSpPr>
          <p:cNvPr id="3" name="Content Placeholder 2">
            <a:extLst>
              <a:ext uri="{FF2B5EF4-FFF2-40B4-BE49-F238E27FC236}">
                <a16:creationId xmlns:a16="http://schemas.microsoft.com/office/drawing/2014/main" id="{7578AD6A-C2C8-41AE-BCF8-CF947EDF911C}"/>
              </a:ext>
            </a:extLst>
          </p:cNvPr>
          <p:cNvSpPr>
            <a:spLocks noGrp="1"/>
          </p:cNvSpPr>
          <p:nvPr>
            <p:ph idx="1"/>
          </p:nvPr>
        </p:nvSpPr>
        <p:spPr/>
        <p:txBody>
          <a:bodyPr>
            <a:normAutofit fontScale="77500" lnSpcReduction="20000"/>
          </a:bodyPr>
          <a:lstStyle/>
          <a:p>
            <a:pPr algn="just">
              <a:lnSpc>
                <a:spcPct val="120000"/>
              </a:lnSpc>
            </a:pPr>
            <a:r>
              <a:rPr lang="en-MY" dirty="0"/>
              <a:t>The V-I characteristics of a Zener diode can be divided into two parts as follows:</a:t>
            </a:r>
          </a:p>
          <a:p>
            <a:pPr lvl="1" algn="just">
              <a:lnSpc>
                <a:spcPct val="120000"/>
              </a:lnSpc>
            </a:pPr>
            <a:r>
              <a:rPr lang="en-MY" dirty="0"/>
              <a:t>Forward Characteristics</a:t>
            </a:r>
          </a:p>
          <a:p>
            <a:pPr lvl="1" algn="just">
              <a:lnSpc>
                <a:spcPct val="120000"/>
              </a:lnSpc>
            </a:pPr>
            <a:r>
              <a:rPr lang="en-MY" dirty="0"/>
              <a:t>Reverse Characteristics</a:t>
            </a:r>
          </a:p>
          <a:p>
            <a:pPr algn="just">
              <a:lnSpc>
                <a:spcPct val="120000"/>
              </a:lnSpc>
            </a:pPr>
            <a:r>
              <a:rPr lang="en-MY" b="1" dirty="0">
                <a:effectLst>
                  <a:outerShdw blurRad="38100" dist="38100" dir="2700000" algn="tl">
                    <a:srgbClr val="000000">
                      <a:alpha val="43137"/>
                    </a:srgbClr>
                  </a:outerShdw>
                </a:effectLst>
              </a:rPr>
              <a:t>Forward Characteristics</a:t>
            </a:r>
          </a:p>
          <a:p>
            <a:pPr algn="just">
              <a:lnSpc>
                <a:spcPct val="120000"/>
              </a:lnSpc>
            </a:pPr>
            <a:r>
              <a:rPr lang="en-MY" dirty="0"/>
              <a:t>The first quadrant in the graph represents the forward characteristics of a Zener diode. From the graph, we understand that it is almost identical to the forward characteristics of any other P-N junction diode.</a:t>
            </a:r>
          </a:p>
          <a:p>
            <a:pPr algn="just">
              <a:lnSpc>
                <a:spcPct val="120000"/>
              </a:lnSpc>
            </a:pPr>
            <a:r>
              <a:rPr lang="en-MY" b="1" dirty="0">
                <a:effectLst>
                  <a:outerShdw blurRad="38100" dist="38100" dir="2700000" algn="tl">
                    <a:srgbClr val="000000">
                      <a:alpha val="43137"/>
                    </a:srgbClr>
                  </a:outerShdw>
                </a:effectLst>
              </a:rPr>
              <a:t>Reverse Characteristics</a:t>
            </a:r>
          </a:p>
          <a:p>
            <a:pPr algn="just">
              <a:lnSpc>
                <a:spcPct val="120000"/>
              </a:lnSpc>
            </a:pPr>
            <a:r>
              <a:rPr lang="en-MY" dirty="0"/>
              <a:t>When a reverse voltage is applied to a Zener voltage, initially a small reverse saturation current Io flows across the diode. This current is due to thermally generated minority carriers. As the reverse voltage is increased, at a certain value of reverse voltage, the reverse current increases drastically and sharply. This is an indication that the breakdown has occurred. We call this voltage breakdown voltage or Zener voltage and it is denoted by </a:t>
            </a:r>
            <a:r>
              <a:rPr lang="en-MY" dirty="0" err="1"/>
              <a:t>Vz</a:t>
            </a:r>
            <a:r>
              <a:rPr lang="en-MY" dirty="0"/>
              <a:t>.</a:t>
            </a:r>
          </a:p>
        </p:txBody>
      </p:sp>
      <p:sp>
        <p:nvSpPr>
          <p:cNvPr id="4" name="Slide Number Placeholder 3">
            <a:extLst>
              <a:ext uri="{FF2B5EF4-FFF2-40B4-BE49-F238E27FC236}">
                <a16:creationId xmlns:a16="http://schemas.microsoft.com/office/drawing/2014/main" id="{349A82D8-3899-4BAD-8376-4DCCE1C710D0}"/>
              </a:ext>
            </a:extLst>
          </p:cNvPr>
          <p:cNvSpPr>
            <a:spLocks noGrp="1"/>
          </p:cNvSpPr>
          <p:nvPr>
            <p:ph type="sldNum" sz="quarter" idx="12"/>
          </p:nvPr>
        </p:nvSpPr>
        <p:spPr/>
        <p:txBody>
          <a:bodyPr/>
          <a:lstStyle/>
          <a:p>
            <a:fld id="{1DE98518-C1CF-410D-8A71-B5D14FDF677E}" type="slidenum">
              <a:rPr lang="en-MY" smtClean="0"/>
              <a:t>10</a:t>
            </a:fld>
            <a:endParaRPr lang="en-MY"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A291E055-494A-4B3A-A205-0E1EBB652CB0}"/>
                  </a:ext>
                </a:extLst>
              </p14:cNvPr>
              <p14:cNvContentPartPr/>
              <p14:nvPr/>
            </p14:nvContentPartPr>
            <p14:xfrm>
              <a:off x="3563280" y="2562120"/>
              <a:ext cx="7135560" cy="3508200"/>
            </p14:xfrm>
          </p:contentPart>
        </mc:Choice>
        <mc:Fallback>
          <p:pic>
            <p:nvPicPr>
              <p:cNvPr id="5" name="Ink 4">
                <a:extLst>
                  <a:ext uri="{FF2B5EF4-FFF2-40B4-BE49-F238E27FC236}">
                    <a16:creationId xmlns:a16="http://schemas.microsoft.com/office/drawing/2014/main" id="{A291E055-494A-4B3A-A205-0E1EBB652CB0}"/>
                  </a:ext>
                </a:extLst>
              </p:cNvPr>
              <p:cNvPicPr/>
              <p:nvPr/>
            </p:nvPicPr>
            <p:blipFill>
              <a:blip r:embed="rId3"/>
              <a:stretch>
                <a:fillRect/>
              </a:stretch>
            </p:blipFill>
            <p:spPr>
              <a:xfrm>
                <a:off x="3553920" y="2552760"/>
                <a:ext cx="7154280" cy="3526920"/>
              </a:xfrm>
              <a:prstGeom prst="rect">
                <a:avLst/>
              </a:prstGeom>
            </p:spPr>
          </p:pic>
        </mc:Fallback>
      </mc:AlternateContent>
    </p:spTree>
    <p:extLst>
      <p:ext uri="{BB962C8B-B14F-4D97-AF65-F5344CB8AC3E}">
        <p14:creationId xmlns:p14="http://schemas.microsoft.com/office/powerpoint/2010/main" val="1884257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3EBCD-4CAA-4278-8000-ADB9502E1671}"/>
              </a:ext>
            </a:extLst>
          </p:cNvPr>
          <p:cNvSpPr>
            <a:spLocks noGrp="1"/>
          </p:cNvSpPr>
          <p:nvPr>
            <p:ph type="title"/>
          </p:nvPr>
        </p:nvSpPr>
        <p:spPr/>
        <p:txBody>
          <a:bodyPr/>
          <a:lstStyle/>
          <a:p>
            <a:r>
              <a:rPr lang="en-MY" dirty="0"/>
              <a:t>Zener Diode Specifications</a:t>
            </a:r>
          </a:p>
        </p:txBody>
      </p:sp>
      <p:sp>
        <p:nvSpPr>
          <p:cNvPr id="3" name="Content Placeholder 2">
            <a:extLst>
              <a:ext uri="{FF2B5EF4-FFF2-40B4-BE49-F238E27FC236}">
                <a16:creationId xmlns:a16="http://schemas.microsoft.com/office/drawing/2014/main" id="{4B4886FF-5ECF-44FE-BC44-7474A280F775}"/>
              </a:ext>
            </a:extLst>
          </p:cNvPr>
          <p:cNvSpPr>
            <a:spLocks noGrp="1"/>
          </p:cNvSpPr>
          <p:nvPr>
            <p:ph idx="1"/>
          </p:nvPr>
        </p:nvSpPr>
        <p:spPr/>
        <p:txBody>
          <a:bodyPr>
            <a:normAutofit fontScale="85000" lnSpcReduction="10000"/>
          </a:bodyPr>
          <a:lstStyle/>
          <a:p>
            <a:pPr marL="0" indent="0" algn="just">
              <a:lnSpc>
                <a:spcPct val="120000"/>
              </a:lnSpc>
              <a:buNone/>
            </a:pPr>
            <a:r>
              <a:rPr lang="en-MY" dirty="0"/>
              <a:t>Some commonly used specifications for Zener diodes are as follows:</a:t>
            </a:r>
          </a:p>
          <a:p>
            <a:pPr algn="just">
              <a:lnSpc>
                <a:spcPct val="120000"/>
              </a:lnSpc>
            </a:pPr>
            <a:r>
              <a:rPr lang="en-MY" dirty="0"/>
              <a:t>Zener/Breakdown Voltage – The Zener or the reverse breakdown voltage ranges from 2.4 V to 200 V, sometimes it can go up to 1 kV while the maximum for the surface-mounted device is 47 V.</a:t>
            </a:r>
          </a:p>
          <a:p>
            <a:pPr algn="just">
              <a:lnSpc>
                <a:spcPct val="120000"/>
              </a:lnSpc>
            </a:pPr>
            <a:r>
              <a:rPr lang="en-MY" dirty="0"/>
              <a:t>Current </a:t>
            </a:r>
            <a:r>
              <a:rPr lang="en-MY" dirty="0" err="1"/>
              <a:t>Iz</a:t>
            </a:r>
            <a:r>
              <a:rPr lang="en-MY" dirty="0"/>
              <a:t> (max) – It is the maximum current at the rated Zener Voltage (</a:t>
            </a:r>
            <a:r>
              <a:rPr lang="en-MY" dirty="0" err="1"/>
              <a:t>Vz</a:t>
            </a:r>
            <a:r>
              <a:rPr lang="en-MY" dirty="0"/>
              <a:t> – 200μA to 200 A)</a:t>
            </a:r>
          </a:p>
          <a:p>
            <a:pPr algn="just">
              <a:lnSpc>
                <a:spcPct val="120000"/>
              </a:lnSpc>
            </a:pPr>
            <a:r>
              <a:rPr lang="en-MY" dirty="0"/>
              <a:t>Current </a:t>
            </a:r>
            <a:r>
              <a:rPr lang="en-MY" dirty="0" err="1"/>
              <a:t>Iz</a:t>
            </a:r>
            <a:r>
              <a:rPr lang="en-MY" dirty="0"/>
              <a:t> (min) – It is the minimum value of current required for the diode to breakdown.</a:t>
            </a:r>
          </a:p>
          <a:p>
            <a:pPr algn="just">
              <a:lnSpc>
                <a:spcPct val="120000"/>
              </a:lnSpc>
            </a:pPr>
            <a:r>
              <a:rPr lang="en-MY" dirty="0"/>
              <a:t>Power Rating – It denotes the maximum power the Zener diode can dissipate. It is given by the product of the voltage of the diode and the current flowing through it.</a:t>
            </a:r>
          </a:p>
          <a:p>
            <a:pPr algn="just">
              <a:lnSpc>
                <a:spcPct val="120000"/>
              </a:lnSpc>
            </a:pPr>
            <a:r>
              <a:rPr lang="en-MY" dirty="0"/>
              <a:t>Temperature Stability – Diodes around 5 V have the best stability</a:t>
            </a:r>
          </a:p>
          <a:p>
            <a:pPr algn="just">
              <a:lnSpc>
                <a:spcPct val="120000"/>
              </a:lnSpc>
            </a:pPr>
            <a:r>
              <a:rPr lang="en-MY" dirty="0"/>
              <a:t>Voltage Tolerance – It is typically ±5%</a:t>
            </a:r>
          </a:p>
          <a:p>
            <a:pPr algn="just">
              <a:lnSpc>
                <a:spcPct val="120000"/>
              </a:lnSpc>
            </a:pPr>
            <a:r>
              <a:rPr lang="en-MY" dirty="0"/>
              <a:t>Zener Resistance (Rz) – It is the resistance to the Zener diode exhibits.</a:t>
            </a:r>
          </a:p>
        </p:txBody>
      </p:sp>
      <p:sp>
        <p:nvSpPr>
          <p:cNvPr id="4" name="Slide Number Placeholder 3">
            <a:extLst>
              <a:ext uri="{FF2B5EF4-FFF2-40B4-BE49-F238E27FC236}">
                <a16:creationId xmlns:a16="http://schemas.microsoft.com/office/drawing/2014/main" id="{0645CE2A-D59E-4A91-8B67-B72F087D871D}"/>
              </a:ext>
            </a:extLst>
          </p:cNvPr>
          <p:cNvSpPr>
            <a:spLocks noGrp="1"/>
          </p:cNvSpPr>
          <p:nvPr>
            <p:ph type="sldNum" sz="quarter" idx="12"/>
          </p:nvPr>
        </p:nvSpPr>
        <p:spPr/>
        <p:txBody>
          <a:bodyPr/>
          <a:lstStyle/>
          <a:p>
            <a:fld id="{1DE98518-C1CF-410D-8A71-B5D14FDF677E}" type="slidenum">
              <a:rPr lang="en-MY" smtClean="0"/>
              <a:t>11</a:t>
            </a:fld>
            <a:endParaRPr lang="en-MY"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C0B0D472-8D93-4E87-A814-3959187DE057}"/>
                  </a:ext>
                </a:extLst>
              </p14:cNvPr>
              <p14:cNvContentPartPr/>
              <p14:nvPr/>
            </p14:nvContentPartPr>
            <p14:xfrm>
              <a:off x="951120" y="1400760"/>
              <a:ext cx="10084680" cy="4682880"/>
            </p14:xfrm>
          </p:contentPart>
        </mc:Choice>
        <mc:Fallback>
          <p:pic>
            <p:nvPicPr>
              <p:cNvPr id="5" name="Ink 4">
                <a:extLst>
                  <a:ext uri="{FF2B5EF4-FFF2-40B4-BE49-F238E27FC236}">
                    <a16:creationId xmlns:a16="http://schemas.microsoft.com/office/drawing/2014/main" id="{C0B0D472-8D93-4E87-A814-3959187DE057}"/>
                  </a:ext>
                </a:extLst>
              </p:cNvPr>
              <p:cNvPicPr/>
              <p:nvPr/>
            </p:nvPicPr>
            <p:blipFill>
              <a:blip r:embed="rId3"/>
              <a:stretch>
                <a:fillRect/>
              </a:stretch>
            </p:blipFill>
            <p:spPr>
              <a:xfrm>
                <a:off x="941760" y="1391400"/>
                <a:ext cx="10103400" cy="4701600"/>
              </a:xfrm>
              <a:prstGeom prst="rect">
                <a:avLst/>
              </a:prstGeom>
            </p:spPr>
          </p:pic>
        </mc:Fallback>
      </mc:AlternateContent>
    </p:spTree>
    <p:extLst>
      <p:ext uri="{BB962C8B-B14F-4D97-AF65-F5344CB8AC3E}">
        <p14:creationId xmlns:p14="http://schemas.microsoft.com/office/powerpoint/2010/main" val="2283471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0605D-5D72-4C29-AD5A-BB02D9FFBBC1}"/>
              </a:ext>
            </a:extLst>
          </p:cNvPr>
          <p:cNvSpPr>
            <a:spLocks noGrp="1"/>
          </p:cNvSpPr>
          <p:nvPr>
            <p:ph type="title"/>
          </p:nvPr>
        </p:nvSpPr>
        <p:spPr/>
        <p:txBody>
          <a:bodyPr/>
          <a:lstStyle/>
          <a:p>
            <a:r>
              <a:rPr lang="en-MY" dirty="0"/>
              <a:t>advantages of a Zener diode</a:t>
            </a:r>
          </a:p>
        </p:txBody>
      </p:sp>
      <p:graphicFrame>
        <p:nvGraphicFramePr>
          <p:cNvPr id="6" name="Content Placeholder 2">
            <a:extLst>
              <a:ext uri="{FF2B5EF4-FFF2-40B4-BE49-F238E27FC236}">
                <a16:creationId xmlns:a16="http://schemas.microsoft.com/office/drawing/2014/main" id="{279813F4-72F1-44F3-921D-52103ADAD24E}"/>
              </a:ext>
            </a:extLst>
          </p:cNvPr>
          <p:cNvGraphicFramePr>
            <a:graphicFrameLocks noGrp="1"/>
          </p:cNvGraphicFramePr>
          <p:nvPr>
            <p:ph idx="1"/>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79E131AD-6C47-4365-96ED-545C4F551826}"/>
              </a:ext>
            </a:extLst>
          </p:cNvPr>
          <p:cNvSpPr>
            <a:spLocks noGrp="1"/>
          </p:cNvSpPr>
          <p:nvPr>
            <p:ph type="sldNum" sz="quarter" idx="12"/>
          </p:nvPr>
        </p:nvSpPr>
        <p:spPr/>
        <p:txBody>
          <a:bodyPr/>
          <a:lstStyle/>
          <a:p>
            <a:fld id="{1DE98518-C1CF-410D-8A71-B5D14FDF677E}" type="slidenum">
              <a:rPr lang="en-MY" smtClean="0"/>
              <a:t>12</a:t>
            </a:fld>
            <a:endParaRPr lang="en-MY" dirty="0"/>
          </a:p>
        </p:txBody>
      </p:sp>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78C71BB1-257D-4E75-BBA4-47C55C480D5B}"/>
                  </a:ext>
                </a:extLst>
              </p14:cNvPr>
              <p14:cNvContentPartPr/>
              <p14:nvPr/>
            </p14:nvContentPartPr>
            <p14:xfrm>
              <a:off x="744840" y="2181240"/>
              <a:ext cx="2103120" cy="3614400"/>
            </p14:xfrm>
          </p:contentPart>
        </mc:Choice>
        <mc:Fallback>
          <p:pic>
            <p:nvPicPr>
              <p:cNvPr id="3" name="Ink 2">
                <a:extLst>
                  <a:ext uri="{FF2B5EF4-FFF2-40B4-BE49-F238E27FC236}">
                    <a16:creationId xmlns:a16="http://schemas.microsoft.com/office/drawing/2014/main" id="{78C71BB1-257D-4E75-BBA4-47C55C480D5B}"/>
                  </a:ext>
                </a:extLst>
              </p:cNvPr>
              <p:cNvPicPr/>
              <p:nvPr/>
            </p:nvPicPr>
            <p:blipFill>
              <a:blip r:embed="rId8"/>
              <a:stretch>
                <a:fillRect/>
              </a:stretch>
            </p:blipFill>
            <p:spPr>
              <a:xfrm>
                <a:off x="735480" y="2171880"/>
                <a:ext cx="2121840" cy="3633120"/>
              </a:xfrm>
              <a:prstGeom prst="rect">
                <a:avLst/>
              </a:prstGeom>
            </p:spPr>
          </p:pic>
        </mc:Fallback>
      </mc:AlternateContent>
    </p:spTree>
    <p:extLst>
      <p:ext uri="{BB962C8B-B14F-4D97-AF65-F5344CB8AC3E}">
        <p14:creationId xmlns:p14="http://schemas.microsoft.com/office/powerpoint/2010/main" val="2223055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ACA59-CA98-4946-BB6C-340CE951F2F8}"/>
              </a:ext>
            </a:extLst>
          </p:cNvPr>
          <p:cNvSpPr>
            <a:spLocks noGrp="1"/>
          </p:cNvSpPr>
          <p:nvPr>
            <p:ph type="title"/>
          </p:nvPr>
        </p:nvSpPr>
        <p:spPr>
          <a:xfrm>
            <a:off x="1069848" y="484632"/>
            <a:ext cx="10058400" cy="1609344"/>
          </a:xfrm>
        </p:spPr>
        <p:txBody>
          <a:bodyPr>
            <a:normAutofit/>
          </a:bodyPr>
          <a:lstStyle/>
          <a:p>
            <a:r>
              <a:rPr lang="en-MY" dirty="0"/>
              <a:t>Application of  Zener Diode</a:t>
            </a:r>
          </a:p>
        </p:txBody>
      </p:sp>
      <p:sp>
        <p:nvSpPr>
          <p:cNvPr id="10" name="Rectangle 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482A44BD-E928-46FA-B6E2-ECF1459FFBE4}"/>
              </a:ext>
            </a:extLst>
          </p:cNvPr>
          <p:cNvSpPr>
            <a:spLocks noGrp="1"/>
          </p:cNvSpPr>
          <p:nvPr>
            <p:ph type="sldNum" sz="quarter" idx="12"/>
          </p:nvPr>
        </p:nvSpPr>
        <p:spPr>
          <a:xfrm>
            <a:off x="11311128" y="6272784"/>
            <a:ext cx="640080" cy="365125"/>
          </a:xfrm>
        </p:spPr>
        <p:txBody>
          <a:bodyPr>
            <a:normAutofit/>
          </a:bodyPr>
          <a:lstStyle/>
          <a:p>
            <a:pPr>
              <a:spcAft>
                <a:spcPts val="600"/>
              </a:spcAft>
            </a:pPr>
            <a:fld id="{1DE98518-C1CF-410D-8A71-B5D14FDF677E}" type="slidenum">
              <a:rPr lang="en-MY" smtClean="0"/>
              <a:pPr>
                <a:spcAft>
                  <a:spcPts val="600"/>
                </a:spcAft>
              </a:pPr>
              <a:t>13</a:t>
            </a:fld>
            <a:endParaRPr lang="en-MY"/>
          </a:p>
        </p:txBody>
      </p:sp>
      <p:graphicFrame>
        <p:nvGraphicFramePr>
          <p:cNvPr id="6" name="Content Placeholder 2">
            <a:extLst>
              <a:ext uri="{FF2B5EF4-FFF2-40B4-BE49-F238E27FC236}">
                <a16:creationId xmlns:a16="http://schemas.microsoft.com/office/drawing/2014/main" id="{FB3AB4DC-70C1-4E0F-9F42-B89C9E51C7C3}"/>
              </a:ext>
            </a:extLst>
          </p:cNvPr>
          <p:cNvGraphicFramePr>
            <a:graphicFrameLocks noGrp="1"/>
          </p:cNvGraphicFramePr>
          <p:nvPr>
            <p:ph idx="1"/>
            <p:extLst>
              <p:ext uri="{D42A27DB-BD31-4B8C-83A1-F6EECF244321}">
                <p14:modId xmlns:p14="http://schemas.microsoft.com/office/powerpoint/2010/main" val="2110216708"/>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AlternateContent xmlns:mc="http://schemas.openxmlformats.org/markup-compatibility/2006">
        <mc:Choice xmlns:p14="http://schemas.microsoft.com/office/powerpoint/2010/main" Requires="p14">
          <p:contentPart p14:bwMode="auto" r:id="rId9">
            <p14:nvContentPartPr>
              <p14:cNvPr id="3" name="Ink 2">
                <a:extLst>
                  <a:ext uri="{FF2B5EF4-FFF2-40B4-BE49-F238E27FC236}">
                    <a16:creationId xmlns:a16="http://schemas.microsoft.com/office/drawing/2014/main" id="{3B436B29-CB4D-4053-970B-27E0E296CF3B}"/>
                  </a:ext>
                </a:extLst>
              </p14:cNvPr>
              <p14:cNvContentPartPr/>
              <p14:nvPr/>
            </p14:nvContentPartPr>
            <p14:xfrm>
              <a:off x="145080" y="126720"/>
              <a:ext cx="11783520" cy="4912920"/>
            </p14:xfrm>
          </p:contentPart>
        </mc:Choice>
        <mc:Fallback>
          <p:pic>
            <p:nvPicPr>
              <p:cNvPr id="3" name="Ink 2">
                <a:extLst>
                  <a:ext uri="{FF2B5EF4-FFF2-40B4-BE49-F238E27FC236}">
                    <a16:creationId xmlns:a16="http://schemas.microsoft.com/office/drawing/2014/main" id="{3B436B29-CB4D-4053-970B-27E0E296CF3B}"/>
                  </a:ext>
                </a:extLst>
              </p:cNvPr>
              <p:cNvPicPr/>
              <p:nvPr/>
            </p:nvPicPr>
            <p:blipFill>
              <a:blip r:embed="rId10"/>
              <a:stretch>
                <a:fillRect/>
              </a:stretch>
            </p:blipFill>
            <p:spPr>
              <a:xfrm>
                <a:off x="135720" y="117360"/>
                <a:ext cx="11802240" cy="4931640"/>
              </a:xfrm>
              <a:prstGeom prst="rect">
                <a:avLst/>
              </a:prstGeom>
            </p:spPr>
          </p:pic>
        </mc:Fallback>
      </mc:AlternateContent>
    </p:spTree>
    <p:extLst>
      <p:ext uri="{BB962C8B-B14F-4D97-AF65-F5344CB8AC3E}">
        <p14:creationId xmlns:p14="http://schemas.microsoft.com/office/powerpoint/2010/main" val="232224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2" name="Group 31">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3" name="Oval 32">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34" name="Oval 33">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36" name="Rectangle 35">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A5C33D-B18B-4396-8D60-4D13C7D6569C}"/>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8900" dirty="0">
                <a:solidFill>
                  <a:srgbClr val="FFFFFF"/>
                </a:solidFill>
              </a:rPr>
              <a:t>6. Application of </a:t>
            </a:r>
            <a:r>
              <a:rPr lang="en-US" sz="8900" dirty="0" err="1">
                <a:solidFill>
                  <a:srgbClr val="FFFFFF"/>
                </a:solidFill>
              </a:rPr>
              <a:t>Zenor</a:t>
            </a:r>
            <a:r>
              <a:rPr lang="en-US" sz="8900" dirty="0">
                <a:solidFill>
                  <a:srgbClr val="FFFFFF"/>
                </a:solidFill>
              </a:rPr>
              <a:t> diode – Voltage Regulator</a:t>
            </a:r>
          </a:p>
        </p:txBody>
      </p:sp>
      <p:cxnSp>
        <p:nvCxnSpPr>
          <p:cNvPr id="38" name="Straight Connector 37">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F4C699B3-EC2B-4435-90A9-CE483DFE89D9}"/>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rgbClr val="FFFFFF">
                    <a:alpha val="95000"/>
                  </a:srgbClr>
                </a:solidFill>
                <a:latin typeface="+mj-lt"/>
                <a:ea typeface="+mn-ea"/>
                <a:cs typeface="+mn-cs"/>
              </a:rPr>
              <a:pPr algn="l" defTabSz="457200">
                <a:spcAft>
                  <a:spcPts val="600"/>
                </a:spcAft>
              </a:pPr>
              <a:t>14</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630260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B438F-60E1-4F9D-ADD5-A11CEB5FEF43}"/>
              </a:ext>
            </a:extLst>
          </p:cNvPr>
          <p:cNvSpPr>
            <a:spLocks noGrp="1"/>
          </p:cNvSpPr>
          <p:nvPr>
            <p:ph type="title"/>
          </p:nvPr>
        </p:nvSpPr>
        <p:spPr/>
        <p:txBody>
          <a:bodyPr/>
          <a:lstStyle/>
          <a:p>
            <a:r>
              <a:rPr lang="pt-BR" dirty="0"/>
              <a:t>Zener Diode as a Voltage Regulator</a:t>
            </a:r>
            <a:endParaRPr lang="en-MY" dirty="0"/>
          </a:p>
        </p:txBody>
      </p:sp>
      <p:sp>
        <p:nvSpPr>
          <p:cNvPr id="3" name="Content Placeholder 2">
            <a:extLst>
              <a:ext uri="{FF2B5EF4-FFF2-40B4-BE49-F238E27FC236}">
                <a16:creationId xmlns:a16="http://schemas.microsoft.com/office/drawing/2014/main" id="{A93F5950-D063-43F0-9213-E87AD8865904}"/>
              </a:ext>
            </a:extLst>
          </p:cNvPr>
          <p:cNvSpPr>
            <a:spLocks noGrp="1"/>
          </p:cNvSpPr>
          <p:nvPr>
            <p:ph idx="1"/>
          </p:nvPr>
        </p:nvSpPr>
        <p:spPr/>
        <p:txBody>
          <a:bodyPr/>
          <a:lstStyle/>
          <a:p>
            <a:pPr algn="just">
              <a:lnSpc>
                <a:spcPct val="100000"/>
              </a:lnSpc>
            </a:pPr>
            <a:r>
              <a:rPr lang="en-MY" dirty="0"/>
              <a:t>Zener diode is a silicon semiconductor with a p-n junction that is specifically designed to work in the reverse biased condition. </a:t>
            </a:r>
          </a:p>
          <a:p>
            <a:pPr algn="just">
              <a:lnSpc>
                <a:spcPct val="100000"/>
              </a:lnSpc>
            </a:pPr>
            <a:r>
              <a:rPr lang="en-MY" dirty="0"/>
              <a:t>When forward biased, it behaves like a normal signal diode, but when the reverse voltage is applied to it, the voltage remains constant for a wide range of currents. </a:t>
            </a:r>
          </a:p>
          <a:p>
            <a:pPr algn="just">
              <a:lnSpc>
                <a:spcPct val="100000"/>
              </a:lnSpc>
            </a:pPr>
            <a:r>
              <a:rPr lang="en-MY" dirty="0"/>
              <a:t>Due to this feature, it is used as a voltage regulator in </a:t>
            </a:r>
            <a:r>
              <a:rPr lang="en-MY" dirty="0" err="1"/>
              <a:t>d.c.</a:t>
            </a:r>
            <a:r>
              <a:rPr lang="en-MY" dirty="0"/>
              <a:t> circuit. </a:t>
            </a:r>
          </a:p>
          <a:p>
            <a:pPr algn="just">
              <a:lnSpc>
                <a:spcPct val="100000"/>
              </a:lnSpc>
            </a:pPr>
            <a:r>
              <a:rPr lang="en-MY" dirty="0"/>
              <a:t>The primary objective of the Zener diode as a voltage regulator is to maintain a constant voltage. </a:t>
            </a:r>
          </a:p>
          <a:p>
            <a:pPr algn="just">
              <a:lnSpc>
                <a:spcPct val="100000"/>
              </a:lnSpc>
            </a:pPr>
            <a:r>
              <a:rPr lang="en-MY" dirty="0"/>
              <a:t>Let us say if Zener voltage of 5 V is used then, the voltage becomes constant at 5 V, and it does not change.</a:t>
            </a:r>
          </a:p>
        </p:txBody>
      </p:sp>
      <p:sp>
        <p:nvSpPr>
          <p:cNvPr id="4" name="Slide Number Placeholder 3">
            <a:extLst>
              <a:ext uri="{FF2B5EF4-FFF2-40B4-BE49-F238E27FC236}">
                <a16:creationId xmlns:a16="http://schemas.microsoft.com/office/drawing/2014/main" id="{2F5E139D-7326-4E74-BD67-9C531E96DEB1}"/>
              </a:ext>
            </a:extLst>
          </p:cNvPr>
          <p:cNvSpPr>
            <a:spLocks noGrp="1"/>
          </p:cNvSpPr>
          <p:nvPr>
            <p:ph type="sldNum" sz="quarter" idx="12"/>
          </p:nvPr>
        </p:nvSpPr>
        <p:spPr/>
        <p:txBody>
          <a:bodyPr/>
          <a:lstStyle/>
          <a:p>
            <a:fld id="{1DE98518-C1CF-410D-8A71-B5D14FDF677E}" type="slidenum">
              <a:rPr lang="en-MY" smtClean="0"/>
              <a:t>15</a:t>
            </a:fld>
            <a:endParaRPr lang="en-MY"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A28E68B1-A54A-4604-A356-F6F5866ECCF8}"/>
                  </a:ext>
                </a:extLst>
              </p14:cNvPr>
              <p14:cNvContentPartPr/>
              <p14:nvPr/>
            </p14:nvContentPartPr>
            <p14:xfrm>
              <a:off x="1393560" y="1670760"/>
              <a:ext cx="9627840" cy="4012920"/>
            </p14:xfrm>
          </p:contentPart>
        </mc:Choice>
        <mc:Fallback>
          <p:pic>
            <p:nvPicPr>
              <p:cNvPr id="5" name="Ink 4">
                <a:extLst>
                  <a:ext uri="{FF2B5EF4-FFF2-40B4-BE49-F238E27FC236}">
                    <a16:creationId xmlns:a16="http://schemas.microsoft.com/office/drawing/2014/main" id="{A28E68B1-A54A-4604-A356-F6F5866ECCF8}"/>
                  </a:ext>
                </a:extLst>
              </p:cNvPr>
              <p:cNvPicPr/>
              <p:nvPr/>
            </p:nvPicPr>
            <p:blipFill>
              <a:blip r:embed="rId3"/>
              <a:stretch>
                <a:fillRect/>
              </a:stretch>
            </p:blipFill>
            <p:spPr>
              <a:xfrm>
                <a:off x="1384200" y="1661400"/>
                <a:ext cx="9646560" cy="4031640"/>
              </a:xfrm>
              <a:prstGeom prst="rect">
                <a:avLst/>
              </a:prstGeom>
            </p:spPr>
          </p:pic>
        </mc:Fallback>
      </mc:AlternateContent>
    </p:spTree>
    <p:extLst>
      <p:ext uri="{BB962C8B-B14F-4D97-AF65-F5344CB8AC3E}">
        <p14:creationId xmlns:p14="http://schemas.microsoft.com/office/powerpoint/2010/main" val="2842116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60D2B-B821-45A5-9B4E-7D4FC5D0D095}"/>
              </a:ext>
            </a:extLst>
          </p:cNvPr>
          <p:cNvSpPr>
            <a:spLocks noGrp="1"/>
          </p:cNvSpPr>
          <p:nvPr>
            <p:ph type="title"/>
          </p:nvPr>
        </p:nvSpPr>
        <p:spPr/>
        <p:txBody>
          <a:bodyPr/>
          <a:lstStyle/>
          <a:p>
            <a:r>
              <a:rPr lang="en-MY" dirty="0"/>
              <a:t>What is a Voltage Regulator</a:t>
            </a:r>
          </a:p>
        </p:txBody>
      </p:sp>
      <p:sp>
        <p:nvSpPr>
          <p:cNvPr id="3" name="Content Placeholder 2">
            <a:extLst>
              <a:ext uri="{FF2B5EF4-FFF2-40B4-BE49-F238E27FC236}">
                <a16:creationId xmlns:a16="http://schemas.microsoft.com/office/drawing/2014/main" id="{23D85C78-117A-4CD1-9C57-1B9C0607E58B}"/>
              </a:ext>
            </a:extLst>
          </p:cNvPr>
          <p:cNvSpPr>
            <a:spLocks noGrp="1"/>
          </p:cNvSpPr>
          <p:nvPr>
            <p:ph idx="1"/>
          </p:nvPr>
        </p:nvSpPr>
        <p:spPr/>
        <p:txBody>
          <a:bodyPr>
            <a:normAutofit/>
          </a:bodyPr>
          <a:lstStyle/>
          <a:p>
            <a:pPr algn="just">
              <a:lnSpc>
                <a:spcPct val="100000"/>
              </a:lnSpc>
            </a:pPr>
            <a:r>
              <a:rPr lang="en-MY" dirty="0"/>
              <a:t>A voltage regulator is a device that regulates the voltage level. </a:t>
            </a:r>
          </a:p>
          <a:p>
            <a:pPr algn="just">
              <a:lnSpc>
                <a:spcPct val="100000"/>
              </a:lnSpc>
            </a:pPr>
            <a:r>
              <a:rPr lang="en-MY" dirty="0"/>
              <a:t>It essentially steps down the input voltage to the desired level and keeps it at that same level during the supply. </a:t>
            </a:r>
          </a:p>
          <a:p>
            <a:pPr algn="just">
              <a:lnSpc>
                <a:spcPct val="100000"/>
              </a:lnSpc>
            </a:pPr>
            <a:r>
              <a:rPr lang="en-MY" dirty="0"/>
              <a:t>This ensures that even when a load is applied the voltage doesn’t drop. </a:t>
            </a:r>
          </a:p>
          <a:p>
            <a:pPr algn="just">
              <a:lnSpc>
                <a:spcPct val="100000"/>
              </a:lnSpc>
            </a:pPr>
            <a:r>
              <a:rPr lang="en-MY" dirty="0"/>
              <a:t>The voltage regulator is used for two main reasons, and they are:</a:t>
            </a:r>
          </a:p>
          <a:p>
            <a:pPr lvl="1" algn="just">
              <a:lnSpc>
                <a:spcPct val="100000"/>
              </a:lnSpc>
            </a:pPr>
            <a:r>
              <a:rPr lang="en-MY" sz="2000" dirty="0"/>
              <a:t>To vary or regulate the output voltage</a:t>
            </a:r>
          </a:p>
          <a:p>
            <a:pPr lvl="1" algn="just">
              <a:lnSpc>
                <a:spcPct val="100000"/>
              </a:lnSpc>
            </a:pPr>
            <a:r>
              <a:rPr lang="en-MY" sz="2000" dirty="0"/>
              <a:t>To keep the output voltage constant at the desired value in spite of variations in the supply voltage.</a:t>
            </a:r>
          </a:p>
          <a:p>
            <a:pPr algn="just">
              <a:lnSpc>
                <a:spcPct val="100000"/>
              </a:lnSpc>
            </a:pPr>
            <a:r>
              <a:rPr lang="en-MY" dirty="0"/>
              <a:t>Voltage regulators are used in computers, power generators, alternators to control the output of the plant.</a:t>
            </a:r>
          </a:p>
        </p:txBody>
      </p:sp>
      <p:sp>
        <p:nvSpPr>
          <p:cNvPr id="4" name="Slide Number Placeholder 3">
            <a:extLst>
              <a:ext uri="{FF2B5EF4-FFF2-40B4-BE49-F238E27FC236}">
                <a16:creationId xmlns:a16="http://schemas.microsoft.com/office/drawing/2014/main" id="{8274979D-1E89-460D-BC9D-164D87F053B0}"/>
              </a:ext>
            </a:extLst>
          </p:cNvPr>
          <p:cNvSpPr>
            <a:spLocks noGrp="1"/>
          </p:cNvSpPr>
          <p:nvPr>
            <p:ph type="sldNum" sz="quarter" idx="12"/>
          </p:nvPr>
        </p:nvSpPr>
        <p:spPr/>
        <p:txBody>
          <a:bodyPr/>
          <a:lstStyle/>
          <a:p>
            <a:fld id="{1DE98518-C1CF-410D-8A71-B5D14FDF677E}" type="slidenum">
              <a:rPr lang="en-MY" smtClean="0"/>
              <a:t>16</a:t>
            </a:fld>
            <a:endParaRPr lang="en-MY"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C874FF40-3AE2-4A81-9215-AC0C3F030B17}"/>
                  </a:ext>
                </a:extLst>
              </p14:cNvPr>
              <p14:cNvContentPartPr/>
              <p14:nvPr/>
            </p14:nvContentPartPr>
            <p14:xfrm>
              <a:off x="335880" y="207360"/>
              <a:ext cx="11771280" cy="5568120"/>
            </p14:xfrm>
          </p:contentPart>
        </mc:Choice>
        <mc:Fallback>
          <p:pic>
            <p:nvPicPr>
              <p:cNvPr id="5" name="Ink 4">
                <a:extLst>
                  <a:ext uri="{FF2B5EF4-FFF2-40B4-BE49-F238E27FC236}">
                    <a16:creationId xmlns:a16="http://schemas.microsoft.com/office/drawing/2014/main" id="{C874FF40-3AE2-4A81-9215-AC0C3F030B17}"/>
                  </a:ext>
                </a:extLst>
              </p:cNvPr>
              <p:cNvPicPr/>
              <p:nvPr/>
            </p:nvPicPr>
            <p:blipFill>
              <a:blip r:embed="rId3"/>
              <a:stretch>
                <a:fillRect/>
              </a:stretch>
            </p:blipFill>
            <p:spPr>
              <a:xfrm>
                <a:off x="326520" y="198000"/>
                <a:ext cx="11790000" cy="5586840"/>
              </a:xfrm>
              <a:prstGeom prst="rect">
                <a:avLst/>
              </a:prstGeom>
            </p:spPr>
          </p:pic>
        </mc:Fallback>
      </mc:AlternateContent>
    </p:spTree>
    <p:extLst>
      <p:ext uri="{BB962C8B-B14F-4D97-AF65-F5344CB8AC3E}">
        <p14:creationId xmlns:p14="http://schemas.microsoft.com/office/powerpoint/2010/main" val="1043568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436DF-36F8-4DE4-BE9C-2E7B87BE59F4}"/>
              </a:ext>
            </a:extLst>
          </p:cNvPr>
          <p:cNvSpPr>
            <a:spLocks noGrp="1"/>
          </p:cNvSpPr>
          <p:nvPr>
            <p:ph type="title"/>
          </p:nvPr>
        </p:nvSpPr>
        <p:spPr/>
        <p:txBody>
          <a:bodyPr/>
          <a:lstStyle/>
          <a:p>
            <a:r>
              <a:rPr lang="pt-BR" dirty="0"/>
              <a:t>Zener Diode as a Voltage Regulator</a:t>
            </a:r>
            <a:endParaRPr lang="en-MY" dirty="0"/>
          </a:p>
        </p:txBody>
      </p:sp>
      <p:sp>
        <p:nvSpPr>
          <p:cNvPr id="3" name="Content Placeholder 2">
            <a:extLst>
              <a:ext uri="{FF2B5EF4-FFF2-40B4-BE49-F238E27FC236}">
                <a16:creationId xmlns:a16="http://schemas.microsoft.com/office/drawing/2014/main" id="{45EC0F60-7590-43A3-BB60-7AE879BDB56E}"/>
              </a:ext>
            </a:extLst>
          </p:cNvPr>
          <p:cNvSpPr>
            <a:spLocks noGrp="1"/>
          </p:cNvSpPr>
          <p:nvPr>
            <p:ph idx="1"/>
          </p:nvPr>
        </p:nvSpPr>
        <p:spPr>
          <a:xfrm>
            <a:off x="1069848" y="2121408"/>
            <a:ext cx="4649818" cy="4050792"/>
          </a:xfrm>
        </p:spPr>
        <p:txBody>
          <a:bodyPr>
            <a:normAutofit fontScale="92500" lnSpcReduction="20000"/>
          </a:bodyPr>
          <a:lstStyle/>
          <a:p>
            <a:pPr algn="just">
              <a:lnSpc>
                <a:spcPct val="120000"/>
              </a:lnSpc>
            </a:pPr>
            <a:r>
              <a:rPr lang="en-MY" sz="1600" dirty="0"/>
              <a:t>The circuit diagram of a voltage regulator using a Zener diode.</a:t>
            </a:r>
          </a:p>
          <a:p>
            <a:pPr algn="just">
              <a:lnSpc>
                <a:spcPct val="120000"/>
              </a:lnSpc>
            </a:pPr>
            <a:r>
              <a:rPr lang="en-MY" sz="1600" dirty="0"/>
              <a:t>There is a series resistor connected to the circuit in order to limit the current into the diode. </a:t>
            </a:r>
          </a:p>
          <a:p>
            <a:pPr algn="just">
              <a:lnSpc>
                <a:spcPct val="120000"/>
              </a:lnSpc>
            </a:pPr>
            <a:r>
              <a:rPr lang="en-MY" sz="1600" dirty="0"/>
              <a:t>It is connected to the positive terminal of the </a:t>
            </a:r>
            <a:r>
              <a:rPr lang="en-MY" sz="1600" dirty="0" err="1"/>
              <a:t>d.c.</a:t>
            </a:r>
            <a:r>
              <a:rPr lang="en-MY" sz="1600" dirty="0"/>
              <a:t> It works in such a way the reverse-biased can also work in breakdown conditions. </a:t>
            </a:r>
          </a:p>
          <a:p>
            <a:pPr algn="just">
              <a:lnSpc>
                <a:spcPct val="120000"/>
              </a:lnSpc>
            </a:pPr>
            <a:r>
              <a:rPr lang="en-MY" sz="1600" dirty="0"/>
              <a:t>We do not use ordinary junction diode because the low power rating diode can get damaged when we apply reverse bias above its breakdown voltage. </a:t>
            </a:r>
          </a:p>
          <a:p>
            <a:pPr algn="just">
              <a:lnSpc>
                <a:spcPct val="120000"/>
              </a:lnSpc>
            </a:pPr>
            <a:r>
              <a:rPr lang="en-MY" sz="1600" dirty="0"/>
              <a:t>When the minimum input voltage and the maximum load current is applied, the Zener diode current should always be minimum.</a:t>
            </a:r>
          </a:p>
        </p:txBody>
      </p:sp>
      <p:sp>
        <p:nvSpPr>
          <p:cNvPr id="4" name="Slide Number Placeholder 3">
            <a:extLst>
              <a:ext uri="{FF2B5EF4-FFF2-40B4-BE49-F238E27FC236}">
                <a16:creationId xmlns:a16="http://schemas.microsoft.com/office/drawing/2014/main" id="{76BC31C8-AC72-439A-969C-CB0044146BD5}"/>
              </a:ext>
            </a:extLst>
          </p:cNvPr>
          <p:cNvSpPr>
            <a:spLocks noGrp="1"/>
          </p:cNvSpPr>
          <p:nvPr>
            <p:ph type="sldNum" sz="quarter" idx="12"/>
          </p:nvPr>
        </p:nvSpPr>
        <p:spPr/>
        <p:txBody>
          <a:bodyPr/>
          <a:lstStyle/>
          <a:p>
            <a:fld id="{1DE98518-C1CF-410D-8A71-B5D14FDF677E}" type="slidenum">
              <a:rPr lang="en-MY" smtClean="0"/>
              <a:t>17</a:t>
            </a:fld>
            <a:endParaRPr lang="en-MY" dirty="0"/>
          </a:p>
        </p:txBody>
      </p:sp>
      <p:pic>
        <p:nvPicPr>
          <p:cNvPr id="5" name="Picture 4">
            <a:extLst>
              <a:ext uri="{FF2B5EF4-FFF2-40B4-BE49-F238E27FC236}">
                <a16:creationId xmlns:a16="http://schemas.microsoft.com/office/drawing/2014/main" id="{C7BCFBF4-CD8F-4E4F-A758-D987F0C6DB09}"/>
              </a:ext>
            </a:extLst>
          </p:cNvPr>
          <p:cNvPicPr>
            <a:picLocks noChangeAspect="1"/>
          </p:cNvPicPr>
          <p:nvPr/>
        </p:nvPicPr>
        <p:blipFill>
          <a:blip r:embed="rId2"/>
          <a:stretch>
            <a:fillRect/>
          </a:stretch>
        </p:blipFill>
        <p:spPr>
          <a:xfrm>
            <a:off x="5804431" y="2121408"/>
            <a:ext cx="5731902" cy="4050792"/>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A4EBBA89-CF57-4A5E-900A-1C502EAAB0EF}"/>
                  </a:ext>
                </a:extLst>
              </p14:cNvPr>
              <p14:cNvContentPartPr/>
              <p14:nvPr/>
            </p14:nvContentPartPr>
            <p14:xfrm>
              <a:off x="5853960" y="2082960"/>
              <a:ext cx="5265720" cy="3751560"/>
            </p14:xfrm>
          </p:contentPart>
        </mc:Choice>
        <mc:Fallback>
          <p:pic>
            <p:nvPicPr>
              <p:cNvPr id="6" name="Ink 5">
                <a:extLst>
                  <a:ext uri="{FF2B5EF4-FFF2-40B4-BE49-F238E27FC236}">
                    <a16:creationId xmlns:a16="http://schemas.microsoft.com/office/drawing/2014/main" id="{A4EBBA89-CF57-4A5E-900A-1C502EAAB0EF}"/>
                  </a:ext>
                </a:extLst>
              </p:cNvPr>
              <p:cNvPicPr/>
              <p:nvPr/>
            </p:nvPicPr>
            <p:blipFill>
              <a:blip r:embed="rId4"/>
              <a:stretch>
                <a:fillRect/>
              </a:stretch>
            </p:blipFill>
            <p:spPr>
              <a:xfrm>
                <a:off x="5844600" y="2073600"/>
                <a:ext cx="5284440" cy="3770280"/>
              </a:xfrm>
              <a:prstGeom prst="rect">
                <a:avLst/>
              </a:prstGeom>
            </p:spPr>
          </p:pic>
        </mc:Fallback>
      </mc:AlternateContent>
    </p:spTree>
    <p:extLst>
      <p:ext uri="{BB962C8B-B14F-4D97-AF65-F5344CB8AC3E}">
        <p14:creationId xmlns:p14="http://schemas.microsoft.com/office/powerpoint/2010/main" val="1215384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AB178-26AE-45F3-8456-FAA84A9B3011}"/>
              </a:ext>
            </a:extLst>
          </p:cNvPr>
          <p:cNvSpPr>
            <a:spLocks noGrp="1"/>
          </p:cNvSpPr>
          <p:nvPr>
            <p:ph type="title"/>
          </p:nvPr>
        </p:nvSpPr>
        <p:spPr/>
        <p:txBody>
          <a:bodyPr/>
          <a:lstStyle/>
          <a:p>
            <a:r>
              <a:rPr lang="en-MY" dirty="0"/>
              <a:t>Operation</a:t>
            </a:r>
          </a:p>
        </p:txBody>
      </p:sp>
      <p:sp>
        <p:nvSpPr>
          <p:cNvPr id="3" name="Content Placeholder 2">
            <a:extLst>
              <a:ext uri="{FF2B5EF4-FFF2-40B4-BE49-F238E27FC236}">
                <a16:creationId xmlns:a16="http://schemas.microsoft.com/office/drawing/2014/main" id="{CBCE5500-0FDD-4123-A66B-3B543E272115}"/>
              </a:ext>
            </a:extLst>
          </p:cNvPr>
          <p:cNvSpPr>
            <a:spLocks noGrp="1"/>
          </p:cNvSpPr>
          <p:nvPr>
            <p:ph idx="1"/>
          </p:nvPr>
        </p:nvSpPr>
        <p:spPr/>
        <p:txBody>
          <a:bodyPr/>
          <a:lstStyle/>
          <a:p>
            <a:pPr algn="just">
              <a:lnSpc>
                <a:spcPct val="100000"/>
              </a:lnSpc>
            </a:pPr>
            <a:r>
              <a:rPr lang="en-MY" dirty="0"/>
              <a:t>Since the input voltage and the required output voltage is known, it is easier to choose a Zener diode with a voltage approximately equal to the load voltage, i.e. VZ  = VL.</a:t>
            </a:r>
          </a:p>
          <a:p>
            <a:pPr algn="just">
              <a:lnSpc>
                <a:spcPct val="100000"/>
              </a:lnSpc>
            </a:pPr>
            <a:r>
              <a:rPr lang="en-MY" dirty="0"/>
              <a:t>The value of the series resistor is written as RS = (VL − VZ)IL</a:t>
            </a:r>
          </a:p>
          <a:p>
            <a:pPr algn="just">
              <a:lnSpc>
                <a:spcPct val="100000"/>
              </a:lnSpc>
            </a:pPr>
            <a:r>
              <a:rPr lang="en-MY" dirty="0"/>
              <a:t>Current through the diode increases when the voltage across the diode tends to increase which results in the voltage drop across the resistor. </a:t>
            </a:r>
          </a:p>
          <a:p>
            <a:pPr algn="just">
              <a:lnSpc>
                <a:spcPct val="100000"/>
              </a:lnSpc>
            </a:pPr>
            <a:r>
              <a:rPr lang="en-MY" dirty="0"/>
              <a:t>Similarly, the current through the diode decreases when the voltage across the diode tends to decrease. Here, the voltage drop across the resistor is very less, and the output voltage results normally.</a:t>
            </a:r>
          </a:p>
        </p:txBody>
      </p:sp>
      <p:sp>
        <p:nvSpPr>
          <p:cNvPr id="4" name="Slide Number Placeholder 3">
            <a:extLst>
              <a:ext uri="{FF2B5EF4-FFF2-40B4-BE49-F238E27FC236}">
                <a16:creationId xmlns:a16="http://schemas.microsoft.com/office/drawing/2014/main" id="{250784BD-2D0D-4BB3-BC61-CD3DE2E5423C}"/>
              </a:ext>
            </a:extLst>
          </p:cNvPr>
          <p:cNvSpPr>
            <a:spLocks noGrp="1"/>
          </p:cNvSpPr>
          <p:nvPr>
            <p:ph type="sldNum" sz="quarter" idx="12"/>
          </p:nvPr>
        </p:nvSpPr>
        <p:spPr/>
        <p:txBody>
          <a:bodyPr/>
          <a:lstStyle/>
          <a:p>
            <a:fld id="{1DE98518-C1CF-410D-8A71-B5D14FDF677E}" type="slidenum">
              <a:rPr lang="en-MY" smtClean="0"/>
              <a:t>18</a:t>
            </a:fld>
            <a:endParaRPr lang="en-MY"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EBC27840-FB7E-48C6-8D2D-1E25FA5897EE}"/>
                  </a:ext>
                </a:extLst>
              </p14:cNvPr>
              <p14:cNvContentPartPr/>
              <p14:nvPr/>
            </p14:nvContentPartPr>
            <p14:xfrm>
              <a:off x="964080" y="1806840"/>
              <a:ext cx="10154880" cy="1969200"/>
            </p14:xfrm>
          </p:contentPart>
        </mc:Choice>
        <mc:Fallback>
          <p:pic>
            <p:nvPicPr>
              <p:cNvPr id="5" name="Ink 4">
                <a:extLst>
                  <a:ext uri="{FF2B5EF4-FFF2-40B4-BE49-F238E27FC236}">
                    <a16:creationId xmlns:a16="http://schemas.microsoft.com/office/drawing/2014/main" id="{EBC27840-FB7E-48C6-8D2D-1E25FA5897EE}"/>
                  </a:ext>
                </a:extLst>
              </p:cNvPr>
              <p:cNvPicPr/>
              <p:nvPr/>
            </p:nvPicPr>
            <p:blipFill>
              <a:blip r:embed="rId3"/>
              <a:stretch>
                <a:fillRect/>
              </a:stretch>
            </p:blipFill>
            <p:spPr>
              <a:xfrm>
                <a:off x="954720" y="1797480"/>
                <a:ext cx="10173600" cy="1987920"/>
              </a:xfrm>
              <a:prstGeom prst="rect">
                <a:avLst/>
              </a:prstGeom>
            </p:spPr>
          </p:pic>
        </mc:Fallback>
      </mc:AlternateContent>
    </p:spTree>
    <p:extLst>
      <p:ext uri="{BB962C8B-B14F-4D97-AF65-F5344CB8AC3E}">
        <p14:creationId xmlns:p14="http://schemas.microsoft.com/office/powerpoint/2010/main" val="194584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29312-3192-433F-8AF4-6C51AB11511C}"/>
              </a:ext>
            </a:extLst>
          </p:cNvPr>
          <p:cNvSpPr>
            <a:spLocks noGrp="1"/>
          </p:cNvSpPr>
          <p:nvPr>
            <p:ph type="title"/>
          </p:nvPr>
        </p:nvSpPr>
        <p:spPr/>
        <p:txBody>
          <a:bodyPr vert="horz" lIns="91440" tIns="45720" rIns="91440" bIns="45720" rtlCol="0" anchor="b">
            <a:normAutofit/>
          </a:bodyPr>
          <a:lstStyle/>
          <a:p>
            <a:pPr>
              <a:lnSpc>
                <a:spcPct val="80000"/>
              </a:lnSpc>
            </a:pPr>
            <a:r>
              <a:rPr lang="en-US" sz="6600" kern="1200" cap="all" baseline="0" dirty="0">
                <a:blipFill dpi="0" rotWithShape="1">
                  <a:blip r:embed="rId2"/>
                  <a:srcRect/>
                  <a:tile tx="6350" ty="-127000" sx="65000" sy="64000" flip="none" algn="tl"/>
                </a:blipFill>
                <a:latin typeface="+mj-lt"/>
                <a:ea typeface="+mj-ea"/>
                <a:cs typeface="+mj-cs"/>
              </a:rPr>
              <a:t>Experiment </a:t>
            </a:r>
          </a:p>
        </p:txBody>
      </p:sp>
      <p:sp>
        <p:nvSpPr>
          <p:cNvPr id="4" name="Slide Number Placeholder 3">
            <a:extLst>
              <a:ext uri="{FF2B5EF4-FFF2-40B4-BE49-F238E27FC236}">
                <a16:creationId xmlns:a16="http://schemas.microsoft.com/office/drawing/2014/main" id="{DB2A0EDC-FB9A-47BD-BE8D-78CE7FB18104}"/>
              </a:ext>
            </a:extLst>
          </p:cNvPr>
          <p:cNvSpPr>
            <a:spLocks noGrp="1"/>
          </p:cNvSpPr>
          <p:nvPr>
            <p:ph type="sldNum" sz="quarter" idx="12"/>
          </p:nvPr>
        </p:nvSpPr>
        <p:spPr/>
        <p:txBody>
          <a:bodyPr vert="horz" lIns="91440" tIns="45720" rIns="91440" bIns="45720" rtlCol="0" anchor="ctr">
            <a:normAutofit fontScale="77500" lnSpcReduction="20000"/>
          </a:bodyPr>
          <a:lstStyle/>
          <a:p>
            <a:pPr>
              <a:spcAft>
                <a:spcPts val="600"/>
              </a:spcAft>
            </a:pPr>
            <a:fld id="{1DE98518-C1CF-410D-8A71-B5D14FDF677E}" type="slidenum">
              <a:rPr lang="en-US" sz="2800" smtClean="0"/>
              <a:pPr>
                <a:spcAft>
                  <a:spcPts val="600"/>
                </a:spcAft>
              </a:pPr>
              <a:t>19</a:t>
            </a:fld>
            <a:endParaRPr lang="en-US" sz="2800"/>
          </a:p>
        </p:txBody>
      </p:sp>
      <p:pic>
        <p:nvPicPr>
          <p:cNvPr id="5" name="Picture 4">
            <a:extLst>
              <a:ext uri="{FF2B5EF4-FFF2-40B4-BE49-F238E27FC236}">
                <a16:creationId xmlns:a16="http://schemas.microsoft.com/office/drawing/2014/main" id="{9E40A026-E530-4F32-A141-2C2BFB857EB8}"/>
              </a:ext>
            </a:extLst>
          </p:cNvPr>
          <p:cNvPicPr>
            <a:picLocks noChangeAspect="1"/>
          </p:cNvPicPr>
          <p:nvPr/>
        </p:nvPicPr>
        <p:blipFill>
          <a:blip r:embed="rId3"/>
          <a:stretch>
            <a:fillRect/>
          </a:stretch>
        </p:blipFill>
        <p:spPr>
          <a:xfrm>
            <a:off x="343922" y="2975899"/>
            <a:ext cx="5462364" cy="2048385"/>
          </a:xfrm>
          <a:prstGeom prst="rect">
            <a:avLst/>
          </a:prstGeom>
        </p:spPr>
      </p:pic>
      <p:pic>
        <p:nvPicPr>
          <p:cNvPr id="6" name="Picture 5" descr="A close up of a map&#10;&#10;Description automatically generated">
            <a:extLst>
              <a:ext uri="{FF2B5EF4-FFF2-40B4-BE49-F238E27FC236}">
                <a16:creationId xmlns:a16="http://schemas.microsoft.com/office/drawing/2014/main" id="{A3A855AB-6314-49B0-9719-A253B2515993}"/>
              </a:ext>
            </a:extLst>
          </p:cNvPr>
          <p:cNvPicPr>
            <a:picLocks noChangeAspect="1"/>
          </p:cNvPicPr>
          <p:nvPr/>
        </p:nvPicPr>
        <p:blipFill>
          <a:blip r:embed="rId4"/>
          <a:stretch>
            <a:fillRect/>
          </a:stretch>
        </p:blipFill>
        <p:spPr>
          <a:xfrm>
            <a:off x="5670396" y="1823907"/>
            <a:ext cx="5960772" cy="4062611"/>
          </a:xfrm>
          <a:prstGeom prst="rect">
            <a:avLst/>
          </a:prstGeom>
        </p:spPr>
      </p:pic>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420FF574-62E2-4D03-B1A8-CC287F507844}"/>
                  </a:ext>
                </a:extLst>
              </p14:cNvPr>
              <p14:cNvContentPartPr/>
              <p14:nvPr/>
            </p14:nvContentPartPr>
            <p14:xfrm>
              <a:off x="347760" y="2098440"/>
              <a:ext cx="11566440" cy="3218400"/>
            </p14:xfrm>
          </p:contentPart>
        </mc:Choice>
        <mc:Fallback>
          <p:pic>
            <p:nvPicPr>
              <p:cNvPr id="3" name="Ink 2">
                <a:extLst>
                  <a:ext uri="{FF2B5EF4-FFF2-40B4-BE49-F238E27FC236}">
                    <a16:creationId xmlns:a16="http://schemas.microsoft.com/office/drawing/2014/main" id="{420FF574-62E2-4D03-B1A8-CC287F507844}"/>
                  </a:ext>
                </a:extLst>
              </p:cNvPr>
              <p:cNvPicPr/>
              <p:nvPr/>
            </p:nvPicPr>
            <p:blipFill>
              <a:blip r:embed="rId6"/>
              <a:stretch>
                <a:fillRect/>
              </a:stretch>
            </p:blipFill>
            <p:spPr>
              <a:xfrm>
                <a:off x="338400" y="2089080"/>
                <a:ext cx="11585160" cy="3237120"/>
              </a:xfrm>
              <a:prstGeom prst="rect">
                <a:avLst/>
              </a:prstGeom>
            </p:spPr>
          </p:pic>
        </mc:Fallback>
      </mc:AlternateContent>
    </p:spTree>
    <p:extLst>
      <p:ext uri="{BB962C8B-B14F-4D97-AF65-F5344CB8AC3E}">
        <p14:creationId xmlns:p14="http://schemas.microsoft.com/office/powerpoint/2010/main" val="837776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96EAE45-4A7F-4104-BDC2-49728B6C4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A1F161-1B38-47C7-8802-ECC5574474B3}"/>
              </a:ext>
            </a:extLst>
          </p:cNvPr>
          <p:cNvSpPr>
            <a:spLocks noGrp="1"/>
          </p:cNvSpPr>
          <p:nvPr>
            <p:ph type="title"/>
          </p:nvPr>
        </p:nvSpPr>
        <p:spPr>
          <a:xfrm>
            <a:off x="1066800" y="4786009"/>
            <a:ext cx="10058400" cy="1486776"/>
          </a:xfrm>
        </p:spPr>
        <p:txBody>
          <a:bodyPr>
            <a:normAutofit/>
          </a:bodyPr>
          <a:lstStyle/>
          <a:p>
            <a:pPr algn="ctr"/>
            <a:r>
              <a:rPr lang="en-MY" sz="6000"/>
              <a:t>Overview</a:t>
            </a:r>
          </a:p>
        </p:txBody>
      </p:sp>
      <p:grpSp>
        <p:nvGrpSpPr>
          <p:cNvPr id="19" name="Group 11">
            <a:extLst>
              <a:ext uri="{FF2B5EF4-FFF2-40B4-BE49-F238E27FC236}">
                <a16:creationId xmlns:a16="http://schemas.microsoft.com/office/drawing/2014/main" id="{57C42483-9FB4-4C1A-B319-1B129FD653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 name="Oval 12">
              <a:extLst>
                <a:ext uri="{FF2B5EF4-FFF2-40B4-BE49-F238E27FC236}">
                  <a16:creationId xmlns:a16="http://schemas.microsoft.com/office/drawing/2014/main" id="{4F43D295-4374-4195-98CF-40620F291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1" name="Oval 13">
              <a:extLst>
                <a:ext uri="{FF2B5EF4-FFF2-40B4-BE49-F238E27FC236}">
                  <a16:creationId xmlns:a16="http://schemas.microsoft.com/office/drawing/2014/main" id="{6A156E1A-DF2F-43D2-B94E-E62A14ACB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4" name="Slide Number Placeholder 3">
            <a:extLst>
              <a:ext uri="{FF2B5EF4-FFF2-40B4-BE49-F238E27FC236}">
                <a16:creationId xmlns:a16="http://schemas.microsoft.com/office/drawing/2014/main" id="{92C5F68B-AA27-49D7-8BAC-3393B6B69B47}"/>
              </a:ext>
            </a:extLst>
          </p:cNvPr>
          <p:cNvSpPr>
            <a:spLocks noGrp="1"/>
          </p:cNvSpPr>
          <p:nvPr>
            <p:ph type="sldNum" sz="quarter" idx="12"/>
          </p:nvPr>
        </p:nvSpPr>
        <p:spPr>
          <a:xfrm>
            <a:off x="11311128" y="6272784"/>
            <a:ext cx="640080" cy="365125"/>
          </a:xfrm>
        </p:spPr>
        <p:txBody>
          <a:bodyPr>
            <a:normAutofit/>
          </a:bodyPr>
          <a:lstStyle/>
          <a:p>
            <a:pPr>
              <a:spcAft>
                <a:spcPts val="600"/>
              </a:spcAft>
            </a:pPr>
            <a:fld id="{1DE98518-C1CF-410D-8A71-B5D14FDF677E}" type="slidenum">
              <a:rPr lang="en-MY" smtClean="0"/>
              <a:pPr>
                <a:spcAft>
                  <a:spcPts val="600"/>
                </a:spcAft>
              </a:pPr>
              <a:t>2</a:t>
            </a:fld>
            <a:endParaRPr lang="en-MY"/>
          </a:p>
        </p:txBody>
      </p:sp>
      <p:graphicFrame>
        <p:nvGraphicFramePr>
          <p:cNvPr id="6" name="Content Placeholder 2">
            <a:extLst>
              <a:ext uri="{FF2B5EF4-FFF2-40B4-BE49-F238E27FC236}">
                <a16:creationId xmlns:a16="http://schemas.microsoft.com/office/drawing/2014/main" id="{A0F303C4-2B2B-468D-A965-7B316417F4A7}"/>
              </a:ext>
            </a:extLst>
          </p:cNvPr>
          <p:cNvGraphicFramePr>
            <a:graphicFrameLocks noGrp="1"/>
          </p:cNvGraphicFramePr>
          <p:nvPr>
            <p:ph idx="1"/>
            <p:extLst>
              <p:ext uri="{D42A27DB-BD31-4B8C-83A1-F6EECF244321}">
                <p14:modId xmlns:p14="http://schemas.microsoft.com/office/powerpoint/2010/main" val="4180918641"/>
              </p:ext>
            </p:extLst>
          </p:nvPr>
        </p:nvGraphicFramePr>
        <p:xfrm>
          <a:off x="1077468" y="643467"/>
          <a:ext cx="10037064" cy="37998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AlternateContent xmlns:mc="http://schemas.openxmlformats.org/markup-compatibility/2006">
        <mc:Choice xmlns:p14="http://schemas.microsoft.com/office/powerpoint/2010/main" Requires="p14">
          <p:contentPart p14:bwMode="auto" r:id="rId9">
            <p14:nvContentPartPr>
              <p14:cNvPr id="3" name="Ink 2">
                <a:extLst>
                  <a:ext uri="{FF2B5EF4-FFF2-40B4-BE49-F238E27FC236}">
                    <a16:creationId xmlns:a16="http://schemas.microsoft.com/office/drawing/2014/main" id="{FDF7BB55-E1B1-450B-BFCA-E4BD1CA6D74A}"/>
                  </a:ext>
                </a:extLst>
              </p14:cNvPr>
              <p14:cNvContentPartPr/>
              <p14:nvPr/>
            </p14:nvContentPartPr>
            <p14:xfrm>
              <a:off x="288000" y="210960"/>
              <a:ext cx="11320560" cy="6090120"/>
            </p14:xfrm>
          </p:contentPart>
        </mc:Choice>
        <mc:Fallback>
          <p:pic>
            <p:nvPicPr>
              <p:cNvPr id="3" name="Ink 2">
                <a:extLst>
                  <a:ext uri="{FF2B5EF4-FFF2-40B4-BE49-F238E27FC236}">
                    <a16:creationId xmlns:a16="http://schemas.microsoft.com/office/drawing/2014/main" id="{FDF7BB55-E1B1-450B-BFCA-E4BD1CA6D74A}"/>
                  </a:ext>
                </a:extLst>
              </p:cNvPr>
              <p:cNvPicPr/>
              <p:nvPr/>
            </p:nvPicPr>
            <p:blipFill>
              <a:blip r:embed="rId10"/>
              <a:stretch>
                <a:fillRect/>
              </a:stretch>
            </p:blipFill>
            <p:spPr>
              <a:xfrm>
                <a:off x="278640" y="201600"/>
                <a:ext cx="11339280" cy="6108840"/>
              </a:xfrm>
              <a:prstGeom prst="rect">
                <a:avLst/>
              </a:prstGeom>
            </p:spPr>
          </p:pic>
        </mc:Fallback>
      </mc:AlternateContent>
    </p:spTree>
    <p:extLst>
      <p:ext uri="{BB962C8B-B14F-4D97-AF65-F5344CB8AC3E}">
        <p14:creationId xmlns:p14="http://schemas.microsoft.com/office/powerpoint/2010/main" val="4175149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C951-2347-4BED-8AE3-AAE411165F71}"/>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A9E9CFB8-7B5F-47A4-9980-5E24868796E8}"/>
              </a:ext>
            </a:extLst>
          </p:cNvPr>
          <p:cNvSpPr>
            <a:spLocks noGrp="1"/>
          </p:cNvSpPr>
          <p:nvPr>
            <p:ph idx="1"/>
          </p:nvPr>
        </p:nvSpPr>
        <p:spPr/>
        <p:txBody>
          <a:bodyPr/>
          <a:lstStyle/>
          <a:p>
            <a:r>
              <a:rPr lang="en-MY" dirty="0"/>
              <a:t>What is the level of doping in Zener Diode?</a:t>
            </a:r>
          </a:p>
          <a:p>
            <a:r>
              <a:rPr lang="en-MY" dirty="0"/>
              <a:t>a) Lightly Doped</a:t>
            </a:r>
          </a:p>
          <a:p>
            <a:r>
              <a:rPr lang="en-MY" dirty="0"/>
              <a:t>b) Heavily Doped</a:t>
            </a:r>
          </a:p>
          <a:p>
            <a:r>
              <a:rPr lang="en-MY" dirty="0"/>
              <a:t>c) Moderately Doped</a:t>
            </a:r>
          </a:p>
          <a:p>
            <a:r>
              <a:rPr lang="en-MY" dirty="0"/>
              <a:t>d) No doping</a:t>
            </a:r>
          </a:p>
        </p:txBody>
      </p:sp>
      <p:sp>
        <p:nvSpPr>
          <p:cNvPr id="4" name="Slide Number Placeholder 3">
            <a:extLst>
              <a:ext uri="{FF2B5EF4-FFF2-40B4-BE49-F238E27FC236}">
                <a16:creationId xmlns:a16="http://schemas.microsoft.com/office/drawing/2014/main" id="{A15640FB-92C8-4F88-9A77-6A717BDBE920}"/>
              </a:ext>
            </a:extLst>
          </p:cNvPr>
          <p:cNvSpPr>
            <a:spLocks noGrp="1"/>
          </p:cNvSpPr>
          <p:nvPr>
            <p:ph type="sldNum" sz="quarter" idx="12"/>
          </p:nvPr>
        </p:nvSpPr>
        <p:spPr/>
        <p:txBody>
          <a:bodyPr/>
          <a:lstStyle/>
          <a:p>
            <a:fld id="{1DE98518-C1CF-410D-8A71-B5D14FDF677E}" type="slidenum">
              <a:rPr lang="en-MY" smtClean="0"/>
              <a:t>20</a:t>
            </a:fld>
            <a:endParaRPr lang="en-MY"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3F43FEB-FAF4-4661-9241-685880E59B09}"/>
                  </a:ext>
                </a:extLst>
              </p14:cNvPr>
              <p14:cNvContentPartPr/>
              <p14:nvPr/>
            </p14:nvContentPartPr>
            <p14:xfrm>
              <a:off x="3157560" y="3066480"/>
              <a:ext cx="615960" cy="329040"/>
            </p14:xfrm>
          </p:contentPart>
        </mc:Choice>
        <mc:Fallback>
          <p:pic>
            <p:nvPicPr>
              <p:cNvPr id="5" name="Ink 4">
                <a:extLst>
                  <a:ext uri="{FF2B5EF4-FFF2-40B4-BE49-F238E27FC236}">
                    <a16:creationId xmlns:a16="http://schemas.microsoft.com/office/drawing/2014/main" id="{63F43FEB-FAF4-4661-9241-685880E59B09}"/>
                  </a:ext>
                </a:extLst>
              </p:cNvPr>
              <p:cNvPicPr/>
              <p:nvPr/>
            </p:nvPicPr>
            <p:blipFill>
              <a:blip r:embed="rId3"/>
              <a:stretch>
                <a:fillRect/>
              </a:stretch>
            </p:blipFill>
            <p:spPr>
              <a:xfrm>
                <a:off x="3148200" y="3057120"/>
                <a:ext cx="634680" cy="347760"/>
              </a:xfrm>
              <a:prstGeom prst="rect">
                <a:avLst/>
              </a:prstGeom>
            </p:spPr>
          </p:pic>
        </mc:Fallback>
      </mc:AlternateContent>
    </p:spTree>
    <p:extLst>
      <p:ext uri="{BB962C8B-B14F-4D97-AF65-F5344CB8AC3E}">
        <p14:creationId xmlns:p14="http://schemas.microsoft.com/office/powerpoint/2010/main" val="1683689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9D92C-B4DE-482B-B28A-8C8B3425291A}"/>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175C996C-B227-47B3-A727-A0E0D838BD8B}"/>
              </a:ext>
            </a:extLst>
          </p:cNvPr>
          <p:cNvSpPr>
            <a:spLocks noGrp="1"/>
          </p:cNvSpPr>
          <p:nvPr>
            <p:ph idx="1"/>
          </p:nvPr>
        </p:nvSpPr>
        <p:spPr/>
        <p:txBody>
          <a:bodyPr/>
          <a:lstStyle/>
          <a:p>
            <a:r>
              <a:rPr lang="en-MY" dirty="0"/>
              <a:t>Zener Diode is mostly used as ____________</a:t>
            </a:r>
          </a:p>
          <a:p>
            <a:r>
              <a:rPr lang="en-MY" dirty="0"/>
              <a:t>a) Half-wave rectifier</a:t>
            </a:r>
          </a:p>
          <a:p>
            <a:r>
              <a:rPr lang="en-MY" dirty="0"/>
              <a:t>b) Full-wave rectifier</a:t>
            </a:r>
          </a:p>
          <a:p>
            <a:r>
              <a:rPr lang="en-MY" dirty="0"/>
              <a:t>c) Voltage Regulator</a:t>
            </a:r>
          </a:p>
          <a:p>
            <a:r>
              <a:rPr lang="en-MY" dirty="0"/>
              <a:t>d) LED</a:t>
            </a:r>
          </a:p>
        </p:txBody>
      </p:sp>
      <p:sp>
        <p:nvSpPr>
          <p:cNvPr id="4" name="Slide Number Placeholder 3">
            <a:extLst>
              <a:ext uri="{FF2B5EF4-FFF2-40B4-BE49-F238E27FC236}">
                <a16:creationId xmlns:a16="http://schemas.microsoft.com/office/drawing/2014/main" id="{FDEC02E8-42C2-4014-86AD-344DF21903CC}"/>
              </a:ext>
            </a:extLst>
          </p:cNvPr>
          <p:cNvSpPr>
            <a:spLocks noGrp="1"/>
          </p:cNvSpPr>
          <p:nvPr>
            <p:ph type="sldNum" sz="quarter" idx="12"/>
          </p:nvPr>
        </p:nvSpPr>
        <p:spPr/>
        <p:txBody>
          <a:bodyPr/>
          <a:lstStyle/>
          <a:p>
            <a:fld id="{1DE98518-C1CF-410D-8A71-B5D14FDF677E}" type="slidenum">
              <a:rPr lang="en-MY" smtClean="0"/>
              <a:t>21</a:t>
            </a:fld>
            <a:endParaRPr lang="en-MY"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58045EF5-0EB7-4D67-AB54-18BE09D4DD01}"/>
                  </a:ext>
                </a:extLst>
              </p14:cNvPr>
              <p14:cNvContentPartPr/>
              <p14:nvPr/>
            </p14:nvContentPartPr>
            <p14:xfrm>
              <a:off x="1755360" y="2571840"/>
              <a:ext cx="4020480" cy="1693080"/>
            </p14:xfrm>
          </p:contentPart>
        </mc:Choice>
        <mc:Fallback>
          <p:pic>
            <p:nvPicPr>
              <p:cNvPr id="5" name="Ink 4">
                <a:extLst>
                  <a:ext uri="{FF2B5EF4-FFF2-40B4-BE49-F238E27FC236}">
                    <a16:creationId xmlns:a16="http://schemas.microsoft.com/office/drawing/2014/main" id="{58045EF5-0EB7-4D67-AB54-18BE09D4DD01}"/>
                  </a:ext>
                </a:extLst>
              </p:cNvPr>
              <p:cNvPicPr/>
              <p:nvPr/>
            </p:nvPicPr>
            <p:blipFill>
              <a:blip r:embed="rId3"/>
              <a:stretch>
                <a:fillRect/>
              </a:stretch>
            </p:blipFill>
            <p:spPr>
              <a:xfrm>
                <a:off x="1746000" y="2562480"/>
                <a:ext cx="4039200" cy="1711800"/>
              </a:xfrm>
              <a:prstGeom prst="rect">
                <a:avLst/>
              </a:prstGeom>
            </p:spPr>
          </p:pic>
        </mc:Fallback>
      </mc:AlternateContent>
    </p:spTree>
    <p:extLst>
      <p:ext uri="{BB962C8B-B14F-4D97-AF65-F5344CB8AC3E}">
        <p14:creationId xmlns:p14="http://schemas.microsoft.com/office/powerpoint/2010/main" val="3387232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E06FC-2F67-4F52-95F0-0231F6E589AD}"/>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D13A0A19-372B-4E51-9BA6-3DECBE407A3A}"/>
              </a:ext>
            </a:extLst>
          </p:cNvPr>
          <p:cNvSpPr>
            <a:spLocks noGrp="1"/>
          </p:cNvSpPr>
          <p:nvPr>
            <p:ph idx="1"/>
          </p:nvPr>
        </p:nvSpPr>
        <p:spPr/>
        <p:txBody>
          <a:bodyPr/>
          <a:lstStyle/>
          <a:p>
            <a:r>
              <a:rPr lang="en-MY" dirty="0"/>
              <a:t>Which of the following is the correct symbol for the </a:t>
            </a:r>
            <a:r>
              <a:rPr lang="en-MY" dirty="0" err="1"/>
              <a:t>zener</a:t>
            </a:r>
            <a:r>
              <a:rPr lang="en-MY" dirty="0"/>
              <a:t> diode?</a:t>
            </a:r>
          </a:p>
          <a:p>
            <a:endParaRPr lang="en-MY" dirty="0"/>
          </a:p>
        </p:txBody>
      </p:sp>
      <p:sp>
        <p:nvSpPr>
          <p:cNvPr id="4" name="Slide Number Placeholder 3">
            <a:extLst>
              <a:ext uri="{FF2B5EF4-FFF2-40B4-BE49-F238E27FC236}">
                <a16:creationId xmlns:a16="http://schemas.microsoft.com/office/drawing/2014/main" id="{7C626B5D-5C69-46A3-B9F1-4E3346E4EEF3}"/>
              </a:ext>
            </a:extLst>
          </p:cNvPr>
          <p:cNvSpPr>
            <a:spLocks noGrp="1"/>
          </p:cNvSpPr>
          <p:nvPr>
            <p:ph type="sldNum" sz="quarter" idx="12"/>
          </p:nvPr>
        </p:nvSpPr>
        <p:spPr/>
        <p:txBody>
          <a:bodyPr/>
          <a:lstStyle/>
          <a:p>
            <a:fld id="{1DE98518-C1CF-410D-8A71-B5D14FDF677E}" type="slidenum">
              <a:rPr lang="en-MY" smtClean="0"/>
              <a:t>22</a:t>
            </a:fld>
            <a:endParaRPr lang="en-MY" dirty="0"/>
          </a:p>
        </p:txBody>
      </p:sp>
      <p:pic>
        <p:nvPicPr>
          <p:cNvPr id="5" name="Picture 4">
            <a:extLst>
              <a:ext uri="{FF2B5EF4-FFF2-40B4-BE49-F238E27FC236}">
                <a16:creationId xmlns:a16="http://schemas.microsoft.com/office/drawing/2014/main" id="{BB575F4B-BF09-4072-AF1E-DCDEFF517E67}"/>
              </a:ext>
            </a:extLst>
          </p:cNvPr>
          <p:cNvPicPr>
            <a:picLocks noChangeAspect="1"/>
          </p:cNvPicPr>
          <p:nvPr/>
        </p:nvPicPr>
        <p:blipFill>
          <a:blip r:embed="rId2"/>
          <a:stretch>
            <a:fillRect/>
          </a:stretch>
        </p:blipFill>
        <p:spPr>
          <a:xfrm>
            <a:off x="1135365" y="2429991"/>
            <a:ext cx="2749882" cy="3742209"/>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3DB06731-838A-4988-975D-80D4FF7E7D29}"/>
                  </a:ext>
                </a:extLst>
              </p14:cNvPr>
              <p14:cNvContentPartPr/>
              <p14:nvPr/>
            </p14:nvContentPartPr>
            <p14:xfrm>
              <a:off x="2739600" y="5418000"/>
              <a:ext cx="297000" cy="516240"/>
            </p14:xfrm>
          </p:contentPart>
        </mc:Choice>
        <mc:Fallback>
          <p:pic>
            <p:nvPicPr>
              <p:cNvPr id="6" name="Ink 5">
                <a:extLst>
                  <a:ext uri="{FF2B5EF4-FFF2-40B4-BE49-F238E27FC236}">
                    <a16:creationId xmlns:a16="http://schemas.microsoft.com/office/drawing/2014/main" id="{3DB06731-838A-4988-975D-80D4FF7E7D29}"/>
                  </a:ext>
                </a:extLst>
              </p:cNvPr>
              <p:cNvPicPr/>
              <p:nvPr/>
            </p:nvPicPr>
            <p:blipFill>
              <a:blip r:embed="rId4"/>
              <a:stretch>
                <a:fillRect/>
              </a:stretch>
            </p:blipFill>
            <p:spPr>
              <a:xfrm>
                <a:off x="2730240" y="5408640"/>
                <a:ext cx="315720" cy="534960"/>
              </a:xfrm>
              <a:prstGeom prst="rect">
                <a:avLst/>
              </a:prstGeom>
            </p:spPr>
          </p:pic>
        </mc:Fallback>
      </mc:AlternateContent>
    </p:spTree>
    <p:extLst>
      <p:ext uri="{BB962C8B-B14F-4D97-AF65-F5344CB8AC3E}">
        <p14:creationId xmlns:p14="http://schemas.microsoft.com/office/powerpoint/2010/main" val="3210113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F4A3-0347-40DD-8CB2-4DD990007E44}"/>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22AB7FDB-7ABE-496E-A8B9-F0B36E2FC274}"/>
              </a:ext>
            </a:extLst>
          </p:cNvPr>
          <p:cNvSpPr>
            <a:spLocks noGrp="1"/>
          </p:cNvSpPr>
          <p:nvPr>
            <p:ph idx="1"/>
          </p:nvPr>
        </p:nvSpPr>
        <p:spPr/>
        <p:txBody>
          <a:bodyPr/>
          <a:lstStyle/>
          <a:p>
            <a:r>
              <a:rPr lang="en-MY" dirty="0"/>
              <a:t>In the circuit, what is the output voltage?</a:t>
            </a:r>
          </a:p>
          <a:p>
            <a:r>
              <a:rPr lang="pt-BR" dirty="0"/>
              <a:t>a) 50 V</a:t>
            </a:r>
          </a:p>
          <a:p>
            <a:r>
              <a:rPr lang="pt-BR" dirty="0"/>
              <a:t>b) 70 V</a:t>
            </a:r>
          </a:p>
          <a:p>
            <a:r>
              <a:rPr lang="pt-BR" dirty="0"/>
              <a:t>c) 120 V</a:t>
            </a:r>
          </a:p>
          <a:p>
            <a:r>
              <a:rPr lang="pt-BR" dirty="0"/>
              <a:t>d) 170 V</a:t>
            </a:r>
            <a:endParaRPr lang="en-MY" dirty="0"/>
          </a:p>
        </p:txBody>
      </p:sp>
      <p:sp>
        <p:nvSpPr>
          <p:cNvPr id="4" name="Slide Number Placeholder 3">
            <a:extLst>
              <a:ext uri="{FF2B5EF4-FFF2-40B4-BE49-F238E27FC236}">
                <a16:creationId xmlns:a16="http://schemas.microsoft.com/office/drawing/2014/main" id="{6353DD23-DF76-4F73-85FF-D902CA50EA3B}"/>
              </a:ext>
            </a:extLst>
          </p:cNvPr>
          <p:cNvSpPr>
            <a:spLocks noGrp="1"/>
          </p:cNvSpPr>
          <p:nvPr>
            <p:ph type="sldNum" sz="quarter" idx="12"/>
          </p:nvPr>
        </p:nvSpPr>
        <p:spPr/>
        <p:txBody>
          <a:bodyPr/>
          <a:lstStyle/>
          <a:p>
            <a:fld id="{1DE98518-C1CF-410D-8A71-B5D14FDF677E}" type="slidenum">
              <a:rPr lang="en-MY" smtClean="0"/>
              <a:t>23</a:t>
            </a:fld>
            <a:endParaRPr lang="en-MY" dirty="0"/>
          </a:p>
        </p:txBody>
      </p:sp>
      <p:pic>
        <p:nvPicPr>
          <p:cNvPr id="4098" name="Picture 2" descr="engineering-physics-questions-answers-zenner-diode-q10">
            <a:extLst>
              <a:ext uri="{FF2B5EF4-FFF2-40B4-BE49-F238E27FC236}">
                <a16:creationId xmlns:a16="http://schemas.microsoft.com/office/drawing/2014/main" id="{792C1BCC-7980-4C3A-BFF3-EC2BEB118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1830" y="2905320"/>
            <a:ext cx="4219575" cy="19431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F236BF16-0B8F-4146-950F-E3C0826B712B}"/>
                  </a:ext>
                </a:extLst>
              </p14:cNvPr>
              <p14:cNvContentPartPr/>
              <p14:nvPr/>
            </p14:nvContentPartPr>
            <p14:xfrm>
              <a:off x="2073600" y="780840"/>
              <a:ext cx="8503200" cy="3966120"/>
            </p14:xfrm>
          </p:contentPart>
        </mc:Choice>
        <mc:Fallback>
          <p:pic>
            <p:nvPicPr>
              <p:cNvPr id="5" name="Ink 4">
                <a:extLst>
                  <a:ext uri="{FF2B5EF4-FFF2-40B4-BE49-F238E27FC236}">
                    <a16:creationId xmlns:a16="http://schemas.microsoft.com/office/drawing/2014/main" id="{F236BF16-0B8F-4146-950F-E3C0826B712B}"/>
                  </a:ext>
                </a:extLst>
              </p:cNvPr>
              <p:cNvPicPr/>
              <p:nvPr/>
            </p:nvPicPr>
            <p:blipFill>
              <a:blip r:embed="rId4"/>
              <a:stretch>
                <a:fillRect/>
              </a:stretch>
            </p:blipFill>
            <p:spPr>
              <a:xfrm>
                <a:off x="2064240" y="771480"/>
                <a:ext cx="8521920" cy="3984840"/>
              </a:xfrm>
              <a:prstGeom prst="rect">
                <a:avLst/>
              </a:prstGeom>
            </p:spPr>
          </p:pic>
        </mc:Fallback>
      </mc:AlternateContent>
    </p:spTree>
    <p:extLst>
      <p:ext uri="{BB962C8B-B14F-4D97-AF65-F5344CB8AC3E}">
        <p14:creationId xmlns:p14="http://schemas.microsoft.com/office/powerpoint/2010/main" val="2470984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96EAE45-4A7F-4104-BDC2-49728B6C4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A1F161-1B38-47C7-8802-ECC5574474B3}"/>
              </a:ext>
            </a:extLst>
          </p:cNvPr>
          <p:cNvSpPr>
            <a:spLocks noGrp="1"/>
          </p:cNvSpPr>
          <p:nvPr>
            <p:ph type="title"/>
          </p:nvPr>
        </p:nvSpPr>
        <p:spPr>
          <a:xfrm>
            <a:off x="1066800" y="4786009"/>
            <a:ext cx="10058400" cy="1486776"/>
          </a:xfrm>
        </p:spPr>
        <p:txBody>
          <a:bodyPr>
            <a:normAutofit/>
          </a:bodyPr>
          <a:lstStyle/>
          <a:p>
            <a:pPr algn="ctr"/>
            <a:r>
              <a:rPr lang="en-MY" sz="6000" dirty="0"/>
              <a:t>END OF Module</a:t>
            </a:r>
          </a:p>
        </p:txBody>
      </p:sp>
      <p:grpSp>
        <p:nvGrpSpPr>
          <p:cNvPr id="19" name="Group 11">
            <a:extLst>
              <a:ext uri="{FF2B5EF4-FFF2-40B4-BE49-F238E27FC236}">
                <a16:creationId xmlns:a16="http://schemas.microsoft.com/office/drawing/2014/main" id="{57C42483-9FB4-4C1A-B319-1B129FD653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 name="Oval 12">
              <a:extLst>
                <a:ext uri="{FF2B5EF4-FFF2-40B4-BE49-F238E27FC236}">
                  <a16:creationId xmlns:a16="http://schemas.microsoft.com/office/drawing/2014/main" id="{4F43D295-4374-4195-98CF-40620F291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1" name="Oval 13">
              <a:extLst>
                <a:ext uri="{FF2B5EF4-FFF2-40B4-BE49-F238E27FC236}">
                  <a16:creationId xmlns:a16="http://schemas.microsoft.com/office/drawing/2014/main" id="{6A156E1A-DF2F-43D2-B94E-E62A14ACB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4" name="Slide Number Placeholder 3">
            <a:extLst>
              <a:ext uri="{FF2B5EF4-FFF2-40B4-BE49-F238E27FC236}">
                <a16:creationId xmlns:a16="http://schemas.microsoft.com/office/drawing/2014/main" id="{92C5F68B-AA27-49D7-8BAC-3393B6B69B47}"/>
              </a:ext>
            </a:extLst>
          </p:cNvPr>
          <p:cNvSpPr>
            <a:spLocks noGrp="1"/>
          </p:cNvSpPr>
          <p:nvPr>
            <p:ph type="sldNum" sz="quarter" idx="12"/>
          </p:nvPr>
        </p:nvSpPr>
        <p:spPr>
          <a:xfrm>
            <a:off x="11311128" y="6272784"/>
            <a:ext cx="640080" cy="365125"/>
          </a:xfrm>
        </p:spPr>
        <p:txBody>
          <a:bodyPr>
            <a:normAutofit/>
          </a:bodyPr>
          <a:lstStyle/>
          <a:p>
            <a:pPr>
              <a:spcAft>
                <a:spcPts val="600"/>
              </a:spcAft>
            </a:pPr>
            <a:fld id="{1DE98518-C1CF-410D-8A71-B5D14FDF677E}" type="slidenum">
              <a:rPr lang="en-MY" smtClean="0"/>
              <a:pPr>
                <a:spcAft>
                  <a:spcPts val="600"/>
                </a:spcAft>
              </a:pPr>
              <a:t>24</a:t>
            </a:fld>
            <a:endParaRPr lang="en-MY"/>
          </a:p>
        </p:txBody>
      </p:sp>
      <p:graphicFrame>
        <p:nvGraphicFramePr>
          <p:cNvPr id="6" name="Content Placeholder 2">
            <a:extLst>
              <a:ext uri="{FF2B5EF4-FFF2-40B4-BE49-F238E27FC236}">
                <a16:creationId xmlns:a16="http://schemas.microsoft.com/office/drawing/2014/main" id="{A0F303C4-2B2B-468D-A965-7B316417F4A7}"/>
              </a:ext>
            </a:extLst>
          </p:cNvPr>
          <p:cNvGraphicFramePr>
            <a:graphicFrameLocks noGrp="1"/>
          </p:cNvGraphicFramePr>
          <p:nvPr>
            <p:ph idx="1"/>
            <p:extLst>
              <p:ext uri="{D42A27DB-BD31-4B8C-83A1-F6EECF244321}">
                <p14:modId xmlns:p14="http://schemas.microsoft.com/office/powerpoint/2010/main" val="1821140165"/>
              </p:ext>
            </p:extLst>
          </p:nvPr>
        </p:nvGraphicFramePr>
        <p:xfrm>
          <a:off x="1181100" y="1450786"/>
          <a:ext cx="10037064" cy="37998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AlternateContent xmlns:mc="http://schemas.openxmlformats.org/markup-compatibility/2006">
        <mc:Choice xmlns:p14="http://schemas.microsoft.com/office/powerpoint/2010/main" Requires="p14">
          <p:contentPart p14:bwMode="auto" r:id="rId9">
            <p14:nvContentPartPr>
              <p14:cNvPr id="3" name="Ink 2">
                <a:extLst>
                  <a:ext uri="{FF2B5EF4-FFF2-40B4-BE49-F238E27FC236}">
                    <a16:creationId xmlns:a16="http://schemas.microsoft.com/office/drawing/2014/main" id="{D0B20021-266C-43B8-ABD5-A0B3E1D126AE}"/>
                  </a:ext>
                </a:extLst>
              </p14:cNvPr>
              <p14:cNvContentPartPr/>
              <p14:nvPr/>
            </p14:nvContentPartPr>
            <p14:xfrm>
              <a:off x="1969560" y="554760"/>
              <a:ext cx="9483840" cy="3648960"/>
            </p14:xfrm>
          </p:contentPart>
        </mc:Choice>
        <mc:Fallback>
          <p:pic>
            <p:nvPicPr>
              <p:cNvPr id="3" name="Ink 2">
                <a:extLst>
                  <a:ext uri="{FF2B5EF4-FFF2-40B4-BE49-F238E27FC236}">
                    <a16:creationId xmlns:a16="http://schemas.microsoft.com/office/drawing/2014/main" id="{D0B20021-266C-43B8-ABD5-A0B3E1D126AE}"/>
                  </a:ext>
                </a:extLst>
              </p:cNvPr>
              <p:cNvPicPr/>
              <p:nvPr/>
            </p:nvPicPr>
            <p:blipFill>
              <a:blip r:embed="rId10"/>
              <a:stretch>
                <a:fillRect/>
              </a:stretch>
            </p:blipFill>
            <p:spPr>
              <a:xfrm>
                <a:off x="1960200" y="545400"/>
                <a:ext cx="9502560" cy="3667680"/>
              </a:xfrm>
              <a:prstGeom prst="rect">
                <a:avLst/>
              </a:prstGeom>
            </p:spPr>
          </p:pic>
        </mc:Fallback>
      </mc:AlternateContent>
    </p:spTree>
    <p:extLst>
      <p:ext uri="{BB962C8B-B14F-4D97-AF65-F5344CB8AC3E}">
        <p14:creationId xmlns:p14="http://schemas.microsoft.com/office/powerpoint/2010/main" val="3235071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5" name="Group 14">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7" name="Oval 16">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9" name="Rectangle 18">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A5C33D-B18B-4396-8D60-4D13C7D6569C}"/>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a:solidFill>
                  <a:srgbClr val="FFFFFF"/>
                </a:solidFill>
              </a:rPr>
              <a:t>5. Zenor diode</a:t>
            </a:r>
          </a:p>
        </p:txBody>
      </p:sp>
      <p:cxnSp>
        <p:nvCxnSpPr>
          <p:cNvPr id="21" name="Straight Connector 20">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F4C699B3-EC2B-4435-90A9-CE483DFE89D9}"/>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rgbClr val="FFFFFF">
                    <a:alpha val="95000"/>
                  </a:srgbClr>
                </a:solidFill>
                <a:latin typeface="+mj-lt"/>
                <a:ea typeface="+mn-ea"/>
                <a:cs typeface="+mn-cs"/>
              </a:rPr>
              <a:pPr algn="l" defTabSz="457200">
                <a:spcAft>
                  <a:spcPts val="600"/>
                </a:spcAft>
              </a:pPr>
              <a:t>3</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4270429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8E294-85A0-4F35-A4F9-192FB116BD3E}"/>
              </a:ext>
            </a:extLst>
          </p:cNvPr>
          <p:cNvSpPr>
            <a:spLocks noGrp="1"/>
          </p:cNvSpPr>
          <p:nvPr>
            <p:ph type="title"/>
          </p:nvPr>
        </p:nvSpPr>
        <p:spPr/>
        <p:txBody>
          <a:bodyPr/>
          <a:lstStyle/>
          <a:p>
            <a:r>
              <a:rPr lang="en-MY" dirty="0" err="1"/>
              <a:t>Zenor</a:t>
            </a:r>
            <a:r>
              <a:rPr lang="en-MY" dirty="0"/>
              <a:t> Diode</a:t>
            </a:r>
          </a:p>
        </p:txBody>
      </p:sp>
      <p:sp>
        <p:nvSpPr>
          <p:cNvPr id="3" name="Content Placeholder 2">
            <a:extLst>
              <a:ext uri="{FF2B5EF4-FFF2-40B4-BE49-F238E27FC236}">
                <a16:creationId xmlns:a16="http://schemas.microsoft.com/office/drawing/2014/main" id="{D3DF9BB5-55EA-4775-8950-BA7923027809}"/>
              </a:ext>
            </a:extLst>
          </p:cNvPr>
          <p:cNvSpPr>
            <a:spLocks noGrp="1"/>
          </p:cNvSpPr>
          <p:nvPr>
            <p:ph idx="1"/>
          </p:nvPr>
        </p:nvSpPr>
        <p:spPr/>
        <p:txBody>
          <a:bodyPr/>
          <a:lstStyle/>
          <a:p>
            <a:pPr algn="just">
              <a:lnSpc>
                <a:spcPct val="100000"/>
              </a:lnSpc>
            </a:pPr>
            <a:r>
              <a:rPr lang="en-MY" b="1" dirty="0"/>
              <a:t>Zener diodes</a:t>
            </a:r>
            <a:r>
              <a:rPr lang="en-MY" dirty="0"/>
              <a:t>, also known as breakdown diodes are </a:t>
            </a:r>
            <a:r>
              <a:rPr lang="en-MY" b="1" dirty="0"/>
              <a:t>heavily doped </a:t>
            </a:r>
            <a:r>
              <a:rPr lang="en-MY" dirty="0"/>
              <a:t>semiconductor devices that are </a:t>
            </a:r>
            <a:r>
              <a:rPr lang="en-MY" b="1" dirty="0"/>
              <a:t>designed to operate in the reverse direction</a:t>
            </a:r>
            <a:r>
              <a:rPr lang="en-MY" dirty="0"/>
              <a:t>.  </a:t>
            </a:r>
          </a:p>
          <a:p>
            <a:pPr algn="just">
              <a:lnSpc>
                <a:spcPct val="100000"/>
              </a:lnSpc>
            </a:pPr>
            <a:r>
              <a:rPr lang="en-MY" dirty="0"/>
              <a:t>When the voltage across its terminals is reversed and the potential reaches the </a:t>
            </a:r>
            <a:r>
              <a:rPr lang="en-MY" b="1" dirty="0"/>
              <a:t>Zener Voltage (knee voltage)</a:t>
            </a:r>
            <a:r>
              <a:rPr lang="en-MY" dirty="0"/>
              <a:t>, the junction will break down and the current flows in the reverse direction.  </a:t>
            </a:r>
          </a:p>
          <a:p>
            <a:pPr algn="just">
              <a:lnSpc>
                <a:spcPct val="100000"/>
              </a:lnSpc>
            </a:pPr>
            <a:r>
              <a:rPr lang="en-MY" dirty="0"/>
              <a:t>This effect is known as the </a:t>
            </a:r>
            <a:r>
              <a:rPr lang="en-MY" b="1" dirty="0"/>
              <a:t>Zener Effect</a:t>
            </a:r>
            <a:r>
              <a:rPr lang="en-MY" dirty="0"/>
              <a:t>. </a:t>
            </a:r>
          </a:p>
          <a:p>
            <a:pPr algn="just">
              <a:lnSpc>
                <a:spcPct val="100000"/>
              </a:lnSpc>
            </a:pPr>
            <a:r>
              <a:rPr lang="en-MY" dirty="0"/>
              <a:t>Zener diodes are manufactured with a great variety of Zener voltages (</a:t>
            </a:r>
            <a:r>
              <a:rPr lang="en-MY" dirty="0" err="1"/>
              <a:t>Vz</a:t>
            </a:r>
            <a:r>
              <a:rPr lang="en-MY" dirty="0"/>
              <a:t>) and some are even made variable.</a:t>
            </a:r>
          </a:p>
        </p:txBody>
      </p:sp>
      <p:sp>
        <p:nvSpPr>
          <p:cNvPr id="4" name="Slide Number Placeholder 3">
            <a:extLst>
              <a:ext uri="{FF2B5EF4-FFF2-40B4-BE49-F238E27FC236}">
                <a16:creationId xmlns:a16="http://schemas.microsoft.com/office/drawing/2014/main" id="{BF3F2ACA-16D7-44BD-87D7-49755731FF73}"/>
              </a:ext>
            </a:extLst>
          </p:cNvPr>
          <p:cNvSpPr>
            <a:spLocks noGrp="1"/>
          </p:cNvSpPr>
          <p:nvPr>
            <p:ph type="sldNum" sz="quarter" idx="12"/>
          </p:nvPr>
        </p:nvSpPr>
        <p:spPr/>
        <p:txBody>
          <a:bodyPr/>
          <a:lstStyle/>
          <a:p>
            <a:fld id="{1DE98518-C1CF-410D-8A71-B5D14FDF677E}" type="slidenum">
              <a:rPr lang="en-MY" smtClean="0"/>
              <a:t>4</a:t>
            </a:fld>
            <a:endParaRPr lang="en-MY"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E5676B62-6B36-4A72-9540-0D0FC5C08102}"/>
                  </a:ext>
                </a:extLst>
              </p14:cNvPr>
              <p14:cNvContentPartPr/>
              <p14:nvPr/>
            </p14:nvContentPartPr>
            <p14:xfrm>
              <a:off x="1184760" y="725400"/>
              <a:ext cx="10672560" cy="4275000"/>
            </p14:xfrm>
          </p:contentPart>
        </mc:Choice>
        <mc:Fallback>
          <p:pic>
            <p:nvPicPr>
              <p:cNvPr id="5" name="Ink 4">
                <a:extLst>
                  <a:ext uri="{FF2B5EF4-FFF2-40B4-BE49-F238E27FC236}">
                    <a16:creationId xmlns:a16="http://schemas.microsoft.com/office/drawing/2014/main" id="{E5676B62-6B36-4A72-9540-0D0FC5C08102}"/>
                  </a:ext>
                </a:extLst>
              </p:cNvPr>
              <p:cNvPicPr/>
              <p:nvPr/>
            </p:nvPicPr>
            <p:blipFill>
              <a:blip r:embed="rId3"/>
              <a:stretch>
                <a:fillRect/>
              </a:stretch>
            </p:blipFill>
            <p:spPr>
              <a:xfrm>
                <a:off x="1175400" y="716040"/>
                <a:ext cx="10691280" cy="4293720"/>
              </a:xfrm>
              <a:prstGeom prst="rect">
                <a:avLst/>
              </a:prstGeom>
            </p:spPr>
          </p:pic>
        </mc:Fallback>
      </mc:AlternateContent>
    </p:spTree>
    <p:extLst>
      <p:ext uri="{BB962C8B-B14F-4D97-AF65-F5344CB8AC3E}">
        <p14:creationId xmlns:p14="http://schemas.microsoft.com/office/powerpoint/2010/main" val="3061479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06EF-862D-40CF-8A5B-783698C4855E}"/>
              </a:ext>
            </a:extLst>
          </p:cNvPr>
          <p:cNvSpPr>
            <a:spLocks noGrp="1"/>
          </p:cNvSpPr>
          <p:nvPr>
            <p:ph type="title"/>
          </p:nvPr>
        </p:nvSpPr>
        <p:spPr/>
        <p:txBody>
          <a:bodyPr/>
          <a:lstStyle/>
          <a:p>
            <a:r>
              <a:rPr lang="en-MY" dirty="0"/>
              <a:t>Zener Diode Circuit Symbol</a:t>
            </a:r>
          </a:p>
        </p:txBody>
      </p:sp>
      <p:sp>
        <p:nvSpPr>
          <p:cNvPr id="3" name="Content Placeholder 2">
            <a:extLst>
              <a:ext uri="{FF2B5EF4-FFF2-40B4-BE49-F238E27FC236}">
                <a16:creationId xmlns:a16="http://schemas.microsoft.com/office/drawing/2014/main" id="{13339CE7-92A8-42A2-BF2B-CAD2AC14801D}"/>
              </a:ext>
            </a:extLst>
          </p:cNvPr>
          <p:cNvSpPr>
            <a:spLocks noGrp="1"/>
          </p:cNvSpPr>
          <p:nvPr>
            <p:ph idx="1"/>
          </p:nvPr>
        </p:nvSpPr>
        <p:spPr>
          <a:xfrm>
            <a:off x="1069848" y="2121408"/>
            <a:ext cx="5925902" cy="4050792"/>
          </a:xfrm>
        </p:spPr>
        <p:txBody>
          <a:bodyPr/>
          <a:lstStyle/>
          <a:p>
            <a:pPr algn="just">
              <a:lnSpc>
                <a:spcPct val="100000"/>
              </a:lnSpc>
            </a:pPr>
            <a:r>
              <a:rPr lang="en-MY" dirty="0"/>
              <a:t>The Zener diode circuit symbol places </a:t>
            </a:r>
            <a:r>
              <a:rPr lang="en-MY" b="1" dirty="0"/>
              <a:t>two tags at the end of the bar </a:t>
            </a:r>
            <a:r>
              <a:rPr lang="en-MY" dirty="0"/>
              <a:t>– one in the upward direction and the other in the lower direction as shown in the figure. </a:t>
            </a:r>
          </a:p>
          <a:p>
            <a:pPr algn="just">
              <a:lnSpc>
                <a:spcPct val="100000"/>
              </a:lnSpc>
            </a:pPr>
            <a:r>
              <a:rPr lang="en-MY" dirty="0"/>
              <a:t>This helps in distinguishing Zener diodes from other forms of diodes within the circuit.</a:t>
            </a:r>
          </a:p>
        </p:txBody>
      </p:sp>
      <p:sp>
        <p:nvSpPr>
          <p:cNvPr id="4" name="Slide Number Placeholder 3">
            <a:extLst>
              <a:ext uri="{FF2B5EF4-FFF2-40B4-BE49-F238E27FC236}">
                <a16:creationId xmlns:a16="http://schemas.microsoft.com/office/drawing/2014/main" id="{38AC696E-9AAA-4331-90C7-E61ADC6CD017}"/>
              </a:ext>
            </a:extLst>
          </p:cNvPr>
          <p:cNvSpPr>
            <a:spLocks noGrp="1"/>
          </p:cNvSpPr>
          <p:nvPr>
            <p:ph type="sldNum" sz="quarter" idx="12"/>
          </p:nvPr>
        </p:nvSpPr>
        <p:spPr/>
        <p:txBody>
          <a:bodyPr/>
          <a:lstStyle/>
          <a:p>
            <a:fld id="{1DE98518-C1CF-410D-8A71-B5D14FDF677E}" type="slidenum">
              <a:rPr lang="en-MY" smtClean="0"/>
              <a:t>5</a:t>
            </a:fld>
            <a:endParaRPr lang="en-MY" dirty="0"/>
          </a:p>
        </p:txBody>
      </p:sp>
      <p:pic>
        <p:nvPicPr>
          <p:cNvPr id="1026" name="Picture 2" descr="Zener Diode Symbol">
            <a:extLst>
              <a:ext uri="{FF2B5EF4-FFF2-40B4-BE49-F238E27FC236}">
                <a16:creationId xmlns:a16="http://schemas.microsoft.com/office/drawing/2014/main" id="{4C4746AD-BCD5-41A6-810C-57D3B191DD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114" t="3247" r="17518" b="5027"/>
          <a:stretch/>
        </p:blipFill>
        <p:spPr bwMode="auto">
          <a:xfrm>
            <a:off x="6995750" y="1782097"/>
            <a:ext cx="4955458" cy="329380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4294E190-4FFD-4AC9-A31A-EFE9A3DDA798}"/>
                  </a:ext>
                </a:extLst>
              </p14:cNvPr>
              <p14:cNvContentPartPr/>
              <p14:nvPr/>
            </p14:nvContentPartPr>
            <p14:xfrm>
              <a:off x="8627040" y="451080"/>
              <a:ext cx="1726560" cy="2982600"/>
            </p14:xfrm>
          </p:contentPart>
        </mc:Choice>
        <mc:Fallback>
          <p:pic>
            <p:nvPicPr>
              <p:cNvPr id="5" name="Ink 4">
                <a:extLst>
                  <a:ext uri="{FF2B5EF4-FFF2-40B4-BE49-F238E27FC236}">
                    <a16:creationId xmlns:a16="http://schemas.microsoft.com/office/drawing/2014/main" id="{4294E190-4FFD-4AC9-A31A-EFE9A3DDA798}"/>
                  </a:ext>
                </a:extLst>
              </p:cNvPr>
              <p:cNvPicPr/>
              <p:nvPr/>
            </p:nvPicPr>
            <p:blipFill>
              <a:blip r:embed="rId4"/>
              <a:stretch>
                <a:fillRect/>
              </a:stretch>
            </p:blipFill>
            <p:spPr>
              <a:xfrm>
                <a:off x="8617680" y="441720"/>
                <a:ext cx="1745280" cy="3001320"/>
              </a:xfrm>
              <a:prstGeom prst="rect">
                <a:avLst/>
              </a:prstGeom>
            </p:spPr>
          </p:pic>
        </mc:Fallback>
      </mc:AlternateContent>
    </p:spTree>
    <p:extLst>
      <p:ext uri="{BB962C8B-B14F-4D97-AF65-F5344CB8AC3E}">
        <p14:creationId xmlns:p14="http://schemas.microsoft.com/office/powerpoint/2010/main" val="5218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5530-8872-4EB8-9620-E6A7A47667C6}"/>
              </a:ext>
            </a:extLst>
          </p:cNvPr>
          <p:cNvSpPr>
            <a:spLocks noGrp="1"/>
          </p:cNvSpPr>
          <p:nvPr>
            <p:ph type="title"/>
          </p:nvPr>
        </p:nvSpPr>
        <p:spPr/>
        <p:txBody>
          <a:bodyPr/>
          <a:lstStyle/>
          <a:p>
            <a:r>
              <a:rPr lang="en-MY" dirty="0"/>
              <a:t>Working of Zener Diode</a:t>
            </a:r>
          </a:p>
        </p:txBody>
      </p:sp>
      <p:sp>
        <p:nvSpPr>
          <p:cNvPr id="3" name="Content Placeholder 2">
            <a:extLst>
              <a:ext uri="{FF2B5EF4-FFF2-40B4-BE49-F238E27FC236}">
                <a16:creationId xmlns:a16="http://schemas.microsoft.com/office/drawing/2014/main" id="{B39350EE-0928-487B-87DC-367659534FEB}"/>
              </a:ext>
            </a:extLst>
          </p:cNvPr>
          <p:cNvSpPr>
            <a:spLocks noGrp="1"/>
          </p:cNvSpPr>
          <p:nvPr>
            <p:ph idx="1"/>
          </p:nvPr>
        </p:nvSpPr>
        <p:spPr/>
        <p:txBody>
          <a:bodyPr/>
          <a:lstStyle/>
          <a:p>
            <a:pPr algn="just">
              <a:lnSpc>
                <a:spcPct val="100000"/>
              </a:lnSpc>
            </a:pPr>
            <a:r>
              <a:rPr lang="en-MY" dirty="0"/>
              <a:t>The Zener diode operates just like a normal diode when it </a:t>
            </a:r>
            <a:r>
              <a:rPr lang="en-MY" b="1" dirty="0"/>
              <a:t>is forward-biased</a:t>
            </a:r>
            <a:r>
              <a:rPr lang="en-MY" dirty="0"/>
              <a:t>. </a:t>
            </a:r>
          </a:p>
          <a:p>
            <a:pPr algn="just">
              <a:lnSpc>
                <a:spcPct val="100000"/>
              </a:lnSpc>
            </a:pPr>
            <a:r>
              <a:rPr lang="en-MY" dirty="0"/>
              <a:t>However, when connected in </a:t>
            </a:r>
            <a:r>
              <a:rPr lang="en-MY" b="1" dirty="0"/>
              <a:t>reverse biased mode</a:t>
            </a:r>
            <a:r>
              <a:rPr lang="en-MY" dirty="0"/>
              <a:t>, a small leakage current flows through the diode. </a:t>
            </a:r>
          </a:p>
          <a:p>
            <a:pPr algn="just">
              <a:lnSpc>
                <a:spcPct val="100000"/>
              </a:lnSpc>
            </a:pPr>
            <a:r>
              <a:rPr lang="en-MY" dirty="0"/>
              <a:t>As the reverse voltage increases to the predetermined breakdown voltage (</a:t>
            </a:r>
            <a:r>
              <a:rPr lang="en-MY" dirty="0" err="1"/>
              <a:t>Vz</a:t>
            </a:r>
            <a:r>
              <a:rPr lang="en-MY" dirty="0"/>
              <a:t>), a current starts flowing through the diode. </a:t>
            </a:r>
          </a:p>
          <a:p>
            <a:pPr algn="just">
              <a:lnSpc>
                <a:spcPct val="100000"/>
              </a:lnSpc>
            </a:pPr>
            <a:r>
              <a:rPr lang="en-MY" dirty="0"/>
              <a:t>The current increases to a maximum, which is determined by the series resistor, after which it stabilizes and remains constant over a wide range of applied voltage.</a:t>
            </a:r>
          </a:p>
        </p:txBody>
      </p:sp>
      <p:sp>
        <p:nvSpPr>
          <p:cNvPr id="4" name="Slide Number Placeholder 3">
            <a:extLst>
              <a:ext uri="{FF2B5EF4-FFF2-40B4-BE49-F238E27FC236}">
                <a16:creationId xmlns:a16="http://schemas.microsoft.com/office/drawing/2014/main" id="{5ABECB70-0973-4B95-A34C-01452C9F5925}"/>
              </a:ext>
            </a:extLst>
          </p:cNvPr>
          <p:cNvSpPr>
            <a:spLocks noGrp="1"/>
          </p:cNvSpPr>
          <p:nvPr>
            <p:ph type="sldNum" sz="quarter" idx="12"/>
          </p:nvPr>
        </p:nvSpPr>
        <p:spPr/>
        <p:txBody>
          <a:bodyPr/>
          <a:lstStyle/>
          <a:p>
            <a:fld id="{1DE98518-C1CF-410D-8A71-B5D14FDF677E}" type="slidenum">
              <a:rPr lang="en-MY" smtClean="0"/>
              <a:t>6</a:t>
            </a:fld>
            <a:endParaRPr lang="en-MY"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EAD00718-A4C5-4B84-97BD-698C94F6AB61}"/>
                  </a:ext>
                </a:extLst>
              </p14:cNvPr>
              <p14:cNvContentPartPr/>
              <p14:nvPr/>
            </p14:nvContentPartPr>
            <p14:xfrm>
              <a:off x="5358600" y="345960"/>
              <a:ext cx="5404320" cy="5994720"/>
            </p14:xfrm>
          </p:contentPart>
        </mc:Choice>
        <mc:Fallback>
          <p:pic>
            <p:nvPicPr>
              <p:cNvPr id="5" name="Ink 4">
                <a:extLst>
                  <a:ext uri="{FF2B5EF4-FFF2-40B4-BE49-F238E27FC236}">
                    <a16:creationId xmlns:a16="http://schemas.microsoft.com/office/drawing/2014/main" id="{EAD00718-A4C5-4B84-97BD-698C94F6AB61}"/>
                  </a:ext>
                </a:extLst>
              </p:cNvPr>
              <p:cNvPicPr/>
              <p:nvPr/>
            </p:nvPicPr>
            <p:blipFill>
              <a:blip r:embed="rId3"/>
              <a:stretch>
                <a:fillRect/>
              </a:stretch>
            </p:blipFill>
            <p:spPr>
              <a:xfrm>
                <a:off x="5349240" y="336600"/>
                <a:ext cx="5423040" cy="6013440"/>
              </a:xfrm>
              <a:prstGeom prst="rect">
                <a:avLst/>
              </a:prstGeom>
            </p:spPr>
          </p:pic>
        </mc:Fallback>
      </mc:AlternateContent>
    </p:spTree>
    <p:extLst>
      <p:ext uri="{BB962C8B-B14F-4D97-AF65-F5344CB8AC3E}">
        <p14:creationId xmlns:p14="http://schemas.microsoft.com/office/powerpoint/2010/main" val="3095812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415DC-D3DB-4F96-839B-AA132A5A503E}"/>
              </a:ext>
            </a:extLst>
          </p:cNvPr>
          <p:cNvSpPr>
            <a:spLocks noGrp="1"/>
          </p:cNvSpPr>
          <p:nvPr>
            <p:ph type="title"/>
          </p:nvPr>
        </p:nvSpPr>
        <p:spPr/>
        <p:txBody>
          <a:bodyPr/>
          <a:lstStyle/>
          <a:p>
            <a:r>
              <a:rPr lang="en-MY" dirty="0"/>
              <a:t>V-I Characteristics of Zener Diode</a:t>
            </a:r>
          </a:p>
        </p:txBody>
      </p:sp>
      <p:sp>
        <p:nvSpPr>
          <p:cNvPr id="3" name="Content Placeholder 2">
            <a:extLst>
              <a:ext uri="{FF2B5EF4-FFF2-40B4-BE49-F238E27FC236}">
                <a16:creationId xmlns:a16="http://schemas.microsoft.com/office/drawing/2014/main" id="{0EBACE79-5F08-43F6-AD12-9B4C77851980}"/>
              </a:ext>
            </a:extLst>
          </p:cNvPr>
          <p:cNvSpPr>
            <a:spLocks noGrp="1"/>
          </p:cNvSpPr>
          <p:nvPr>
            <p:ph idx="1"/>
          </p:nvPr>
        </p:nvSpPr>
        <p:spPr>
          <a:xfrm>
            <a:off x="1069848" y="2121408"/>
            <a:ext cx="4610039" cy="4050792"/>
          </a:xfrm>
        </p:spPr>
        <p:txBody>
          <a:bodyPr/>
          <a:lstStyle/>
          <a:p>
            <a:pPr algn="just">
              <a:lnSpc>
                <a:spcPct val="100000"/>
              </a:lnSpc>
            </a:pPr>
            <a:r>
              <a:rPr lang="en-MY" dirty="0"/>
              <a:t>When reverse-biased voltage is applied to a Zener diode, it allows only a small amount of leakage current until the voltage is less than Zener voltage.</a:t>
            </a:r>
          </a:p>
        </p:txBody>
      </p:sp>
      <p:sp>
        <p:nvSpPr>
          <p:cNvPr id="4" name="Slide Number Placeholder 3">
            <a:extLst>
              <a:ext uri="{FF2B5EF4-FFF2-40B4-BE49-F238E27FC236}">
                <a16:creationId xmlns:a16="http://schemas.microsoft.com/office/drawing/2014/main" id="{2FD66BA3-C667-4969-B9E5-933D815D7B98}"/>
              </a:ext>
            </a:extLst>
          </p:cNvPr>
          <p:cNvSpPr>
            <a:spLocks noGrp="1"/>
          </p:cNvSpPr>
          <p:nvPr>
            <p:ph type="sldNum" sz="quarter" idx="12"/>
          </p:nvPr>
        </p:nvSpPr>
        <p:spPr/>
        <p:txBody>
          <a:bodyPr/>
          <a:lstStyle/>
          <a:p>
            <a:fld id="{1DE98518-C1CF-410D-8A71-B5D14FDF677E}" type="slidenum">
              <a:rPr lang="en-MY" smtClean="0"/>
              <a:t>7</a:t>
            </a:fld>
            <a:endParaRPr lang="en-MY" dirty="0"/>
          </a:p>
        </p:txBody>
      </p:sp>
      <p:pic>
        <p:nvPicPr>
          <p:cNvPr id="2050" name="Picture 2" descr="V-I Characteristics of Zener Diode">
            <a:extLst>
              <a:ext uri="{FF2B5EF4-FFF2-40B4-BE49-F238E27FC236}">
                <a16:creationId xmlns:a16="http://schemas.microsoft.com/office/drawing/2014/main" id="{3FD01692-4BBC-4FEC-BF8E-18E469C8EB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302"/>
          <a:stretch/>
        </p:blipFill>
        <p:spPr bwMode="auto">
          <a:xfrm>
            <a:off x="5679887" y="2093976"/>
            <a:ext cx="5951281" cy="395830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C62EFB9A-0C26-452D-98B6-7B8BE3AE76ED}"/>
                  </a:ext>
                </a:extLst>
              </p14:cNvPr>
              <p14:cNvContentPartPr/>
              <p14:nvPr/>
            </p14:nvContentPartPr>
            <p14:xfrm>
              <a:off x="6401880" y="3410640"/>
              <a:ext cx="2430000" cy="2546280"/>
            </p14:xfrm>
          </p:contentPart>
        </mc:Choice>
        <mc:Fallback>
          <p:pic>
            <p:nvPicPr>
              <p:cNvPr id="5" name="Ink 4">
                <a:extLst>
                  <a:ext uri="{FF2B5EF4-FFF2-40B4-BE49-F238E27FC236}">
                    <a16:creationId xmlns:a16="http://schemas.microsoft.com/office/drawing/2014/main" id="{C62EFB9A-0C26-452D-98B6-7B8BE3AE76ED}"/>
                  </a:ext>
                </a:extLst>
              </p:cNvPr>
              <p:cNvPicPr/>
              <p:nvPr/>
            </p:nvPicPr>
            <p:blipFill>
              <a:blip r:embed="rId4"/>
              <a:stretch>
                <a:fillRect/>
              </a:stretch>
            </p:blipFill>
            <p:spPr>
              <a:xfrm>
                <a:off x="6392520" y="3401280"/>
                <a:ext cx="2448720" cy="2565000"/>
              </a:xfrm>
              <a:prstGeom prst="rect">
                <a:avLst/>
              </a:prstGeom>
            </p:spPr>
          </p:pic>
        </mc:Fallback>
      </mc:AlternateContent>
    </p:spTree>
    <p:extLst>
      <p:ext uri="{BB962C8B-B14F-4D97-AF65-F5344CB8AC3E}">
        <p14:creationId xmlns:p14="http://schemas.microsoft.com/office/powerpoint/2010/main" val="2288243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8EBE5-324B-498C-ADD2-BD7CB8822B8F}"/>
              </a:ext>
            </a:extLst>
          </p:cNvPr>
          <p:cNvSpPr>
            <a:spLocks noGrp="1"/>
          </p:cNvSpPr>
          <p:nvPr>
            <p:ph type="title"/>
          </p:nvPr>
        </p:nvSpPr>
        <p:spPr>
          <a:xfrm>
            <a:off x="1069848" y="484632"/>
            <a:ext cx="10058400" cy="1609344"/>
          </a:xfrm>
        </p:spPr>
        <p:txBody>
          <a:bodyPr>
            <a:normAutofit/>
          </a:bodyPr>
          <a:lstStyle/>
          <a:p>
            <a:r>
              <a:rPr lang="en-MY" dirty="0"/>
              <a:t>types of breakdown</a:t>
            </a:r>
          </a:p>
        </p:txBody>
      </p:sp>
      <p:sp>
        <p:nvSpPr>
          <p:cNvPr id="3" name="Content Placeholder 2">
            <a:extLst>
              <a:ext uri="{FF2B5EF4-FFF2-40B4-BE49-F238E27FC236}">
                <a16:creationId xmlns:a16="http://schemas.microsoft.com/office/drawing/2014/main" id="{98F18E60-0522-4C6C-95EE-2F34BB7D04B7}"/>
              </a:ext>
            </a:extLst>
          </p:cNvPr>
          <p:cNvSpPr>
            <a:spLocks noGrp="1"/>
          </p:cNvSpPr>
          <p:nvPr>
            <p:ph idx="1"/>
          </p:nvPr>
        </p:nvSpPr>
        <p:spPr>
          <a:xfrm>
            <a:off x="1069848" y="2121408"/>
            <a:ext cx="4773168" cy="4050792"/>
          </a:xfrm>
        </p:spPr>
        <p:txBody>
          <a:bodyPr>
            <a:normAutofit/>
          </a:bodyPr>
          <a:lstStyle/>
          <a:p>
            <a:r>
              <a:rPr lang="en-MY" dirty="0"/>
              <a:t>For a Zener diode there are two types of breakdown:</a:t>
            </a:r>
          </a:p>
          <a:p>
            <a:pPr lvl="1"/>
            <a:r>
              <a:rPr lang="en-MY"/>
              <a:t>Zener breakdown</a:t>
            </a:r>
          </a:p>
          <a:p>
            <a:pPr lvl="1"/>
            <a:r>
              <a:rPr lang="en-MY"/>
              <a:t>Avalanche breakdown</a:t>
            </a:r>
          </a:p>
        </p:txBody>
      </p:sp>
      <p:pic>
        <p:nvPicPr>
          <p:cNvPr id="6" name="Picture 2" descr="V-I Characteristics of Zener Diode">
            <a:extLst>
              <a:ext uri="{FF2B5EF4-FFF2-40B4-BE49-F238E27FC236}">
                <a16:creationId xmlns:a16="http://schemas.microsoft.com/office/drawing/2014/main" id="{5DA7AD43-7ADE-4C25-822C-94CD368C31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302"/>
          <a:stretch/>
        </p:blipFill>
        <p:spPr bwMode="auto">
          <a:xfrm>
            <a:off x="6355080" y="2596024"/>
            <a:ext cx="4773168" cy="317471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3A229F29-2776-4D4D-B13A-A4615B52E119}"/>
              </a:ext>
            </a:extLst>
          </p:cNvPr>
          <p:cNvSpPr>
            <a:spLocks noGrp="1"/>
          </p:cNvSpPr>
          <p:nvPr>
            <p:ph type="sldNum" sz="quarter" idx="12"/>
          </p:nvPr>
        </p:nvSpPr>
        <p:spPr>
          <a:xfrm>
            <a:off x="11311128" y="6272784"/>
            <a:ext cx="640080" cy="365125"/>
          </a:xfrm>
        </p:spPr>
        <p:txBody>
          <a:bodyPr>
            <a:normAutofit/>
          </a:bodyPr>
          <a:lstStyle/>
          <a:p>
            <a:pPr>
              <a:spcAft>
                <a:spcPts val="600"/>
              </a:spcAft>
            </a:pPr>
            <a:fld id="{1DE98518-C1CF-410D-8A71-B5D14FDF677E}" type="slidenum">
              <a:rPr lang="en-MY" smtClean="0"/>
              <a:pPr>
                <a:spcAft>
                  <a:spcPts val="600"/>
                </a:spcAft>
              </a:pPr>
              <a:t>8</a:t>
            </a:fld>
            <a:endParaRPr lang="en-MY"/>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1CD822EB-2B3B-47A3-8D1B-BC91E142F6F3}"/>
                  </a:ext>
                </a:extLst>
              </p14:cNvPr>
              <p14:cNvContentPartPr/>
              <p14:nvPr/>
            </p14:nvContentPartPr>
            <p14:xfrm>
              <a:off x="3702960" y="2778480"/>
              <a:ext cx="4705200" cy="1760760"/>
            </p14:xfrm>
          </p:contentPart>
        </mc:Choice>
        <mc:Fallback>
          <p:pic>
            <p:nvPicPr>
              <p:cNvPr id="5" name="Ink 4">
                <a:extLst>
                  <a:ext uri="{FF2B5EF4-FFF2-40B4-BE49-F238E27FC236}">
                    <a16:creationId xmlns:a16="http://schemas.microsoft.com/office/drawing/2014/main" id="{1CD822EB-2B3B-47A3-8D1B-BC91E142F6F3}"/>
                  </a:ext>
                </a:extLst>
              </p:cNvPr>
              <p:cNvPicPr/>
              <p:nvPr/>
            </p:nvPicPr>
            <p:blipFill>
              <a:blip r:embed="rId4"/>
              <a:stretch>
                <a:fillRect/>
              </a:stretch>
            </p:blipFill>
            <p:spPr>
              <a:xfrm>
                <a:off x="3693600" y="2769120"/>
                <a:ext cx="4723920" cy="1779480"/>
              </a:xfrm>
              <a:prstGeom prst="rect">
                <a:avLst/>
              </a:prstGeom>
            </p:spPr>
          </p:pic>
        </mc:Fallback>
      </mc:AlternateContent>
    </p:spTree>
    <p:extLst>
      <p:ext uri="{BB962C8B-B14F-4D97-AF65-F5344CB8AC3E}">
        <p14:creationId xmlns:p14="http://schemas.microsoft.com/office/powerpoint/2010/main" val="3962605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FFCC-8322-4F3B-A71C-9372EBC3F396}"/>
              </a:ext>
            </a:extLst>
          </p:cNvPr>
          <p:cNvSpPr>
            <a:spLocks noGrp="1"/>
          </p:cNvSpPr>
          <p:nvPr>
            <p:ph type="title"/>
          </p:nvPr>
        </p:nvSpPr>
        <p:spPr>
          <a:xfrm>
            <a:off x="1069848" y="484632"/>
            <a:ext cx="10058400" cy="1609344"/>
          </a:xfrm>
        </p:spPr>
        <p:txBody>
          <a:bodyPr>
            <a:normAutofit/>
          </a:bodyPr>
          <a:lstStyle/>
          <a:p>
            <a:r>
              <a:rPr lang="en-MY" dirty="0"/>
              <a:t>Zener Breakdown vs Avalanche Breakdown</a:t>
            </a:r>
          </a:p>
        </p:txBody>
      </p:sp>
      <p:sp>
        <p:nvSpPr>
          <p:cNvPr id="3" name="Content Placeholder 2">
            <a:extLst>
              <a:ext uri="{FF2B5EF4-FFF2-40B4-BE49-F238E27FC236}">
                <a16:creationId xmlns:a16="http://schemas.microsoft.com/office/drawing/2014/main" id="{256E58BB-D3E9-493C-B208-EFF0AA17F6D4}"/>
              </a:ext>
            </a:extLst>
          </p:cNvPr>
          <p:cNvSpPr>
            <a:spLocks noGrp="1"/>
          </p:cNvSpPr>
          <p:nvPr>
            <p:ph idx="1"/>
          </p:nvPr>
        </p:nvSpPr>
        <p:spPr>
          <a:xfrm>
            <a:off x="1069848" y="2121408"/>
            <a:ext cx="4773168" cy="4050792"/>
          </a:xfrm>
        </p:spPr>
        <p:txBody>
          <a:bodyPr>
            <a:normAutofit lnSpcReduction="10000"/>
          </a:bodyPr>
          <a:lstStyle/>
          <a:p>
            <a:pPr algn="just">
              <a:lnSpc>
                <a:spcPct val="100000"/>
              </a:lnSpc>
            </a:pPr>
            <a:r>
              <a:rPr lang="en-MY" dirty="0"/>
              <a:t>The Zener effect is dominant in voltages up to 5.6 volts and the avalanche effect takes over above that.</a:t>
            </a:r>
          </a:p>
          <a:p>
            <a:pPr algn="just">
              <a:lnSpc>
                <a:spcPct val="100000"/>
              </a:lnSpc>
            </a:pPr>
            <a:r>
              <a:rPr lang="en-MY" dirty="0"/>
              <a:t>They are both similar effects, the difference being that the Zener effect is a quantum phenomenon and the avalanche effect is the movement of electrons in the valence band like in any electric current.</a:t>
            </a:r>
          </a:p>
          <a:p>
            <a:pPr algn="just">
              <a:lnSpc>
                <a:spcPct val="100000"/>
              </a:lnSpc>
            </a:pPr>
            <a:r>
              <a:rPr lang="en-MY" dirty="0"/>
              <a:t>Avalanche effect also allows a larger current through the diode than the Zener effect</a:t>
            </a:r>
          </a:p>
        </p:txBody>
      </p:sp>
      <p:pic>
        <p:nvPicPr>
          <p:cNvPr id="6" name="Picture 2" descr="V-I Characteristics of Zener Diode">
            <a:extLst>
              <a:ext uri="{FF2B5EF4-FFF2-40B4-BE49-F238E27FC236}">
                <a16:creationId xmlns:a16="http://schemas.microsoft.com/office/drawing/2014/main" id="{4E195B53-BF33-44F3-97E1-B8794B607F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302"/>
          <a:stretch/>
        </p:blipFill>
        <p:spPr bwMode="auto">
          <a:xfrm>
            <a:off x="6355080" y="2596024"/>
            <a:ext cx="4773168" cy="317471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86E097C-3FA0-49F2-B478-F35F1EEB8EE4}"/>
              </a:ext>
            </a:extLst>
          </p:cNvPr>
          <p:cNvSpPr>
            <a:spLocks noGrp="1"/>
          </p:cNvSpPr>
          <p:nvPr>
            <p:ph type="sldNum" sz="quarter" idx="12"/>
          </p:nvPr>
        </p:nvSpPr>
        <p:spPr>
          <a:xfrm>
            <a:off x="11311128" y="6272784"/>
            <a:ext cx="640080" cy="365125"/>
          </a:xfrm>
        </p:spPr>
        <p:txBody>
          <a:bodyPr>
            <a:normAutofit/>
          </a:bodyPr>
          <a:lstStyle/>
          <a:p>
            <a:pPr>
              <a:spcAft>
                <a:spcPts val="600"/>
              </a:spcAft>
            </a:pPr>
            <a:fld id="{1DE98518-C1CF-410D-8A71-B5D14FDF677E}" type="slidenum">
              <a:rPr lang="en-MY" smtClean="0"/>
              <a:pPr>
                <a:spcAft>
                  <a:spcPts val="600"/>
                </a:spcAft>
              </a:pPr>
              <a:t>9</a:t>
            </a:fld>
            <a:endParaRPr lang="en-MY"/>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C834BF4F-389C-4DA2-949B-5CD1A0D45465}"/>
                  </a:ext>
                </a:extLst>
              </p14:cNvPr>
              <p14:cNvContentPartPr/>
              <p14:nvPr/>
            </p14:nvContentPartPr>
            <p14:xfrm>
              <a:off x="1773000" y="942840"/>
              <a:ext cx="9261360" cy="4923360"/>
            </p14:xfrm>
          </p:contentPart>
        </mc:Choice>
        <mc:Fallback>
          <p:pic>
            <p:nvPicPr>
              <p:cNvPr id="5" name="Ink 4">
                <a:extLst>
                  <a:ext uri="{FF2B5EF4-FFF2-40B4-BE49-F238E27FC236}">
                    <a16:creationId xmlns:a16="http://schemas.microsoft.com/office/drawing/2014/main" id="{C834BF4F-389C-4DA2-949B-5CD1A0D45465}"/>
                  </a:ext>
                </a:extLst>
              </p:cNvPr>
              <p:cNvPicPr/>
              <p:nvPr/>
            </p:nvPicPr>
            <p:blipFill>
              <a:blip r:embed="rId4"/>
              <a:stretch>
                <a:fillRect/>
              </a:stretch>
            </p:blipFill>
            <p:spPr>
              <a:xfrm>
                <a:off x="1763640" y="933480"/>
                <a:ext cx="9280080" cy="4942080"/>
              </a:xfrm>
              <a:prstGeom prst="rect">
                <a:avLst/>
              </a:prstGeom>
            </p:spPr>
          </p:pic>
        </mc:Fallback>
      </mc:AlternateContent>
    </p:spTree>
    <p:extLst>
      <p:ext uri="{BB962C8B-B14F-4D97-AF65-F5344CB8AC3E}">
        <p14:creationId xmlns:p14="http://schemas.microsoft.com/office/powerpoint/2010/main" val="3299840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1422</Words>
  <Application>Microsoft Office PowerPoint</Application>
  <PresentationFormat>Widescreen</PresentationFormat>
  <Paragraphs>137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Rockwell</vt:lpstr>
      <vt:lpstr>Rockwell Condensed</vt:lpstr>
      <vt:lpstr>Wingdings</vt:lpstr>
      <vt:lpstr>1_Wood Type</vt:lpstr>
      <vt:lpstr>Module 4 Semiconductor devices</vt:lpstr>
      <vt:lpstr>Overview</vt:lpstr>
      <vt:lpstr>5. Zenor diode</vt:lpstr>
      <vt:lpstr>Zenor Diode</vt:lpstr>
      <vt:lpstr>Zener Diode Circuit Symbol</vt:lpstr>
      <vt:lpstr>Working of Zener Diode</vt:lpstr>
      <vt:lpstr>V-I Characteristics of Zener Diode</vt:lpstr>
      <vt:lpstr>types of breakdown</vt:lpstr>
      <vt:lpstr>Zener Breakdown vs Avalanche Breakdown</vt:lpstr>
      <vt:lpstr>V-I characteristics of a Zener diode</vt:lpstr>
      <vt:lpstr>Zener Diode Specifications</vt:lpstr>
      <vt:lpstr>advantages of a Zener diode</vt:lpstr>
      <vt:lpstr>Application of  Zener Diode</vt:lpstr>
      <vt:lpstr>6. Application of Zenor diode – Voltage Regulator</vt:lpstr>
      <vt:lpstr>Zener Diode as a Voltage Regulator</vt:lpstr>
      <vt:lpstr>What is a Voltage Regulator</vt:lpstr>
      <vt:lpstr>Zener Diode as a Voltage Regulator</vt:lpstr>
      <vt:lpstr>Operation</vt:lpstr>
      <vt:lpstr>Experiment </vt:lpstr>
      <vt:lpstr>quiz</vt:lpstr>
      <vt:lpstr>QUIZ</vt:lpstr>
      <vt:lpstr>quiz</vt:lpstr>
      <vt:lpstr>quiz</vt:lpstr>
      <vt:lpstr>END OF Module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Semiconductor devices</dc:title>
  <dc:creator>Kishore Bingi</dc:creator>
  <cp:lastModifiedBy>Kishore Bingi</cp:lastModifiedBy>
  <cp:revision>5</cp:revision>
  <dcterms:created xsi:type="dcterms:W3CDTF">2020-09-23T06:17:18Z</dcterms:created>
  <dcterms:modified xsi:type="dcterms:W3CDTF">2020-10-05T09:22:18Z</dcterms:modified>
</cp:coreProperties>
</file>